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7" r:id="rId1"/>
  </p:sldMasterIdLst>
  <p:sldIdLst>
    <p:sldId id="256" r:id="rId2"/>
    <p:sldId id="257" r:id="rId3"/>
    <p:sldId id="270" r:id="rId4"/>
    <p:sldId id="271" r:id="rId5"/>
    <p:sldId id="277" r:id="rId6"/>
    <p:sldId id="278" r:id="rId7"/>
    <p:sldId id="264" r:id="rId8"/>
    <p:sldId id="265" r:id="rId9"/>
    <p:sldId id="266" r:id="rId10"/>
    <p:sldId id="269" r:id="rId11"/>
    <p:sldId id="279" r:id="rId12"/>
    <p:sldId id="261" r:id="rId13"/>
    <p:sldId id="260" r:id="rId14"/>
    <p:sldId id="282" r:id="rId15"/>
    <p:sldId id="280" r:id="rId16"/>
    <p:sldId id="281" r:id="rId17"/>
    <p:sldId id="283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2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6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2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84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28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62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94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77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10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6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9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4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4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3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2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03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Interview Skills for Returning to Work in Ireland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Guidance for Candidates Returning from Overseas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B8CE6-9996-45FA-9F02-DF4693549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8731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Competency/skills based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86852-6C38-4485-87D6-72EE5C562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2560"/>
            <a:ext cx="8229600" cy="5161280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/>
              <a:t>Core competencies</a:t>
            </a:r>
            <a:r>
              <a:rPr lang="en-US" sz="9600" dirty="0"/>
              <a:t> – employability skills </a:t>
            </a:r>
          </a:p>
          <a:p>
            <a:r>
              <a:rPr lang="en-US" sz="9600" b="1" dirty="0"/>
              <a:t>Technical skills</a:t>
            </a:r>
            <a:r>
              <a:rPr lang="en-US" sz="9600" dirty="0"/>
              <a:t> relevant to the role</a:t>
            </a:r>
          </a:p>
          <a:p>
            <a:r>
              <a:rPr lang="en-US" sz="9600" b="1" dirty="0"/>
              <a:t>Industry knowledge </a:t>
            </a:r>
          </a:p>
          <a:p>
            <a:pPr lvl="1"/>
            <a:r>
              <a:rPr lang="en-US" sz="9200" dirty="0"/>
              <a:t>Regulatory requirements    Legislation </a:t>
            </a:r>
          </a:p>
          <a:p>
            <a:pPr lvl="1"/>
            <a:r>
              <a:rPr lang="en-US" sz="9200" dirty="0"/>
              <a:t>Core processes                     Tools, systems, platforms </a:t>
            </a:r>
          </a:p>
          <a:p>
            <a:pPr lvl="1"/>
            <a:r>
              <a:rPr lang="en-US" sz="9200" dirty="0"/>
              <a:t>Industry trends: market changes, technology advances, customer expectations </a:t>
            </a:r>
            <a:endParaRPr lang="en-US" sz="9600" dirty="0"/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r>
              <a:rPr lang="en-US" sz="9600" b="1" dirty="0"/>
              <a:t>Situational judgment</a:t>
            </a:r>
          </a:p>
          <a:p>
            <a:pPr marL="0" indent="0">
              <a:buNone/>
            </a:pPr>
            <a:r>
              <a:rPr lang="en-US" sz="9600" dirty="0"/>
              <a:t>Questions test how you think, how you act under pressure, and your judgment in  the work environment</a:t>
            </a:r>
            <a:r>
              <a:rPr lang="en-US" sz="9600" b="1" dirty="0"/>
              <a:t>. </a:t>
            </a:r>
          </a:p>
          <a:p>
            <a:pPr marL="0" indent="0">
              <a:buNone/>
            </a:pPr>
            <a:endParaRPr lang="en-US" sz="9600" dirty="0"/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597829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0458C-63A0-4493-8FA2-7783A405D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16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What interviewers want to see</a:t>
            </a:r>
            <a:endParaRPr lang="en-IL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8E4A7-0D94-44EA-A08C-2510C2C7E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640" y="1696720"/>
            <a:ext cx="8163560" cy="4714240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Critical thinking				Values and ethics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Decision-making style		Risk awareness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Emotional intelligence	    	Ability to balance priorities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Past behaviors</a:t>
            </a:r>
            <a:r>
              <a:rPr lang="en-US" dirty="0">
                <a:solidFill>
                  <a:schemeClr val="tx1"/>
                </a:solidFill>
              </a:rPr>
              <a:t> as predictors of future performance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Employers look for </a:t>
            </a:r>
            <a:r>
              <a:rPr lang="en-US" sz="2400" i="1" dirty="0">
                <a:solidFill>
                  <a:schemeClr val="tx1"/>
                </a:solidFill>
              </a:rPr>
              <a:t>evidence</a:t>
            </a:r>
            <a:r>
              <a:rPr lang="en-US" sz="2400" dirty="0">
                <a:solidFill>
                  <a:schemeClr val="tx1"/>
                </a:solidFill>
              </a:rPr>
              <a:t> through your stories: what you done and how you done it – approach – workstyle - outcome.</a:t>
            </a:r>
          </a:p>
          <a:p>
            <a:pPr algn="ctr"/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1380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Preparing for the Interview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9582"/>
            <a:ext cx="7772400" cy="3649133"/>
          </a:xfrm>
        </p:spPr>
        <p:txBody>
          <a:bodyPr/>
          <a:lstStyle/>
          <a:p>
            <a:r>
              <a:rPr dirty="0"/>
              <a:t> </a:t>
            </a:r>
            <a:r>
              <a:rPr sz="2400" dirty="0"/>
              <a:t>Research the company and Irish work culture.</a:t>
            </a:r>
          </a:p>
          <a:p>
            <a:r>
              <a:rPr sz="2400" dirty="0"/>
              <a:t> Practice common questions and competency answers.</a:t>
            </a:r>
          </a:p>
          <a:p>
            <a:r>
              <a:rPr sz="2400" dirty="0"/>
              <a:t> Be ready to explain your time abroad clearly and positively.</a:t>
            </a:r>
          </a:p>
          <a:p>
            <a:r>
              <a:rPr sz="2400" dirty="0"/>
              <a:t> Prepare examples </a:t>
            </a:r>
            <a:r>
              <a:rPr lang="en-US" sz="2400" dirty="0"/>
              <a:t>– your wee stories that show skills, experience, approach, knowledge, attitude </a:t>
            </a:r>
            <a:endParaRPr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Highlighting Overseas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0410"/>
            <a:ext cx="7772400" cy="3649133"/>
          </a:xfrm>
        </p:spPr>
        <p:txBody>
          <a:bodyPr>
            <a:normAutofit/>
          </a:bodyPr>
          <a:lstStyle/>
          <a:p>
            <a:r>
              <a:rPr sz="2400" dirty="0"/>
              <a:t> Show how international experience strengthened your skills.</a:t>
            </a:r>
          </a:p>
          <a:p>
            <a:r>
              <a:rPr sz="2400" dirty="0"/>
              <a:t> </a:t>
            </a:r>
            <a:r>
              <a:rPr lang="en-US" sz="2400" dirty="0"/>
              <a:t>Demonstrate - </a:t>
            </a:r>
            <a:r>
              <a:rPr sz="2400" dirty="0"/>
              <a:t>adaptability, independence, and cultural awareness.</a:t>
            </a:r>
          </a:p>
          <a:p>
            <a:r>
              <a:rPr sz="2400" dirty="0"/>
              <a:t> Explain how overseas roles relate to Irish job requirements.</a:t>
            </a:r>
          </a:p>
          <a:p>
            <a:r>
              <a:rPr sz="2400" dirty="0"/>
              <a:t> Convert international terminology into Irish equivalents (e.g., job titles, qualifications).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F3DAA-54FA-468F-88A6-B88BB4BC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096651"/>
          </a:xfrm>
        </p:spPr>
        <p:txBody>
          <a:bodyPr/>
          <a:lstStyle/>
          <a:p>
            <a:pPr algn="ctr"/>
            <a:r>
              <a:rPr lang="en-US" b="1" dirty="0"/>
              <a:t>Job description</a:t>
            </a:r>
            <a:endParaRPr lang="en-I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6B1DC-7537-4FF5-9D23-B9AF7AD04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2068"/>
            <a:ext cx="7772400" cy="4249305"/>
          </a:xfrm>
        </p:spPr>
        <p:txBody>
          <a:bodyPr>
            <a:normAutofit/>
          </a:bodyPr>
          <a:lstStyle/>
          <a:p>
            <a:r>
              <a:rPr lang="en-US" sz="2400" dirty="0"/>
              <a:t>Know it – learn it – picture it</a:t>
            </a:r>
          </a:p>
          <a:p>
            <a:r>
              <a:rPr lang="en-US" sz="2400" dirty="0"/>
              <a:t>Create answers around it with examples</a:t>
            </a:r>
          </a:p>
          <a:p>
            <a:r>
              <a:rPr lang="en-US" sz="2400" dirty="0"/>
              <a:t>Match to past experiences </a:t>
            </a:r>
          </a:p>
          <a:p>
            <a:r>
              <a:rPr lang="en-US" sz="2400" dirty="0"/>
              <a:t>Consider what you know about</a:t>
            </a:r>
          </a:p>
          <a:p>
            <a:pPr lvl="1"/>
            <a:r>
              <a:rPr lang="en-US" sz="2400" dirty="0"/>
              <a:t>Policies</a:t>
            </a:r>
          </a:p>
          <a:p>
            <a:pPr lvl="1"/>
            <a:r>
              <a:rPr lang="en-US" sz="2400" dirty="0"/>
              <a:t>Work practices</a:t>
            </a:r>
          </a:p>
          <a:p>
            <a:pPr lvl="1"/>
            <a:r>
              <a:rPr lang="en-US" sz="2400" dirty="0"/>
              <a:t>Legislation</a:t>
            </a:r>
          </a:p>
          <a:p>
            <a:pPr lvl="1"/>
            <a:r>
              <a:rPr lang="en-US" sz="2400" dirty="0"/>
              <a:t>Platforms   …. Involved in the role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245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89696-C99B-4ED2-A6D6-DBCD7934A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If you not got these!!</a:t>
            </a:r>
            <a:endParaRPr lang="en-I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ACFBF-9186-4DE9-971F-2422B7A85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4039"/>
          </a:xfrm>
        </p:spPr>
        <p:txBody>
          <a:bodyPr>
            <a:normAutofit/>
          </a:bodyPr>
          <a:lstStyle/>
          <a:p>
            <a:r>
              <a:rPr lang="en-US" sz="2400" b="1" dirty="0"/>
              <a:t>Employability skills</a:t>
            </a:r>
            <a:r>
              <a:rPr lang="en-US" sz="2400" dirty="0"/>
              <a:t> (also known as </a:t>
            </a:r>
            <a:r>
              <a:rPr lang="en-US" sz="2400" b="1" dirty="0"/>
              <a:t>workplace skills</a:t>
            </a:r>
            <a:r>
              <a:rPr lang="en-US" sz="2400" dirty="0"/>
              <a:t> or </a:t>
            </a:r>
            <a:r>
              <a:rPr lang="en-US" sz="2400" b="1" dirty="0"/>
              <a:t>job readiness skills</a:t>
            </a:r>
            <a:r>
              <a:rPr lang="en-US" sz="2400" dirty="0"/>
              <a:t>) are the </a:t>
            </a:r>
            <a:r>
              <a:rPr lang="en-US" sz="2400" b="1" dirty="0"/>
              <a:t>core skills and personal attributes</a:t>
            </a:r>
            <a:r>
              <a:rPr lang="en-US" sz="2400" dirty="0"/>
              <a:t> that make someone a strong candidate for any job.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Don’t just state facts – describe how you approached it, the manner in which you engaged/communicated/worked with others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1580503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74BA2-9BCA-46D2-AE2C-DA88A4FD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664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Never say ‘No’	</a:t>
            </a:r>
            <a:endParaRPr lang="en-IL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71CC2-A3E2-42D8-8651-C8613B75C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3704"/>
            <a:ext cx="7772400" cy="4207498"/>
          </a:xfrm>
        </p:spPr>
        <p:txBody>
          <a:bodyPr>
            <a:normAutofit/>
          </a:bodyPr>
          <a:lstStyle/>
          <a:p>
            <a:r>
              <a:rPr lang="en-US" sz="2400" dirty="0"/>
              <a:t>If asked question – never say no</a:t>
            </a:r>
          </a:p>
          <a:p>
            <a:r>
              <a:rPr lang="en-US" sz="2400" dirty="0"/>
              <a:t>Say – not yet but, ….</a:t>
            </a:r>
          </a:p>
          <a:p>
            <a:pPr lvl="1"/>
            <a:r>
              <a:rPr lang="en-US" sz="2400" dirty="0"/>
              <a:t>I have similar experience</a:t>
            </a:r>
          </a:p>
          <a:p>
            <a:pPr lvl="1"/>
            <a:r>
              <a:rPr lang="en-US" sz="2400" dirty="0"/>
              <a:t>I look forward to learning or working on that </a:t>
            </a:r>
            <a:r>
              <a:rPr lang="en-US" sz="2400" dirty="0" err="1"/>
              <a:t>programme</a:t>
            </a:r>
            <a:r>
              <a:rPr lang="en-US" sz="2400" dirty="0"/>
              <a:t>, machine, process, platform</a:t>
            </a:r>
          </a:p>
          <a:p>
            <a:endParaRPr lang="en-US" sz="2400" dirty="0"/>
          </a:p>
          <a:p>
            <a:r>
              <a:rPr lang="en-US" sz="2400" dirty="0"/>
              <a:t>Never say ‘Just’ or ‘Only’</a:t>
            </a:r>
          </a:p>
          <a:p>
            <a:pPr lvl="1"/>
            <a:r>
              <a:rPr lang="en-US" sz="2400" dirty="0"/>
              <a:t>Maximize by adding how well you performed, enjoyed, took to the job duty.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821511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E9A59-10B8-421F-B30C-AF839E319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18533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Work style</a:t>
            </a:r>
            <a:endParaRPr lang="en-IL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3E62C-D061-465E-9498-EC94743D6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951" y="895546"/>
            <a:ext cx="8682085" cy="5352853"/>
          </a:xfrm>
        </p:spPr>
        <p:txBody>
          <a:bodyPr>
            <a:normAutofit/>
          </a:bodyPr>
          <a:lstStyle/>
          <a:p>
            <a:r>
              <a:rPr lang="en-US" sz="2000" dirty="0"/>
              <a:t>We all have a number of styles</a:t>
            </a:r>
          </a:p>
          <a:p>
            <a:r>
              <a:rPr lang="en-IL" sz="2000" b="1" dirty="0"/>
              <a:t>Organized &amp; Prioritization-Focused</a:t>
            </a:r>
            <a:endParaRPr lang="en-IL" sz="2000" dirty="0"/>
          </a:p>
          <a:p>
            <a:pPr marL="457200" lvl="1" indent="0">
              <a:buNone/>
            </a:pPr>
            <a:r>
              <a:rPr lang="en-IL" sz="2000" b="1" dirty="0"/>
              <a:t>Example:</a:t>
            </a:r>
            <a:r>
              <a:rPr lang="en-US" sz="2000" b="1" dirty="0"/>
              <a:t> Very organized, clarify work priorities, break down all work projects into steps, helps me stay on track and meet deadlines</a:t>
            </a:r>
            <a:endParaRPr lang="en-IL" sz="2000" dirty="0"/>
          </a:p>
          <a:p>
            <a:r>
              <a:rPr lang="en-IL" sz="2000" b="1" dirty="0"/>
              <a:t>Collaborative &amp; Team-Oriented</a:t>
            </a:r>
            <a:endParaRPr lang="en-US" sz="2000" dirty="0"/>
          </a:p>
          <a:p>
            <a:pPr marL="0" indent="0">
              <a:buNone/>
            </a:pPr>
            <a:r>
              <a:rPr lang="en-IL" sz="2000" b="1" dirty="0"/>
              <a:t>Example:</a:t>
            </a:r>
            <a:r>
              <a:rPr lang="en-US" sz="2000" b="1" dirty="0"/>
              <a:t> I discuss and share information with all colleagues, ask for input and ensure everyone is fully informed. Openly ask for clarity, help and support from superiors and team members. </a:t>
            </a:r>
            <a:endParaRPr lang="en-IL" sz="2000" dirty="0"/>
          </a:p>
          <a:p>
            <a:r>
              <a:rPr lang="en-IL" sz="2000" b="1" dirty="0"/>
              <a:t>Self-Motivated &amp; Independent</a:t>
            </a:r>
            <a:endParaRPr lang="en-IL" sz="2000" dirty="0"/>
          </a:p>
          <a:p>
            <a:pPr marL="0" indent="0">
              <a:buNone/>
            </a:pPr>
            <a:r>
              <a:rPr lang="en-IL" sz="2000" b="1" dirty="0"/>
              <a:t>Example:</a:t>
            </a:r>
            <a:r>
              <a:rPr lang="en-US" sz="2000" b="1" dirty="0"/>
              <a:t> Self directed, comfortable taking responsibility, making decisions. I  seek solutions – 	value others ideas, knowledge and am proactive in problem solving situations</a:t>
            </a:r>
          </a:p>
          <a:p>
            <a:r>
              <a:rPr lang="en-IL" sz="2000" b="1" dirty="0"/>
              <a:t> Adaptable &amp; Calm Under Pressure</a:t>
            </a:r>
            <a:endParaRPr lang="en-IL" sz="2000" dirty="0"/>
          </a:p>
        </p:txBody>
      </p:sp>
    </p:spTree>
    <p:extLst>
      <p:ext uri="{BB962C8B-B14F-4D97-AF65-F5344CB8AC3E}">
        <p14:creationId xmlns:p14="http://schemas.microsoft.com/office/powerpoint/2010/main" val="4209460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200" b="1" dirty="0"/>
              <a:t>Final 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sz="2400" dirty="0"/>
              <a:t>Confidence matters—your international experience is an advantage.</a:t>
            </a:r>
          </a:p>
          <a:p>
            <a:r>
              <a:rPr sz="2400" dirty="0"/>
              <a:t> Show how your skills</a:t>
            </a:r>
            <a:r>
              <a:rPr lang="en-US" sz="2400" dirty="0"/>
              <a:t>, knowledge, experience </a:t>
            </a:r>
            <a:r>
              <a:rPr sz="2400" dirty="0"/>
              <a:t> match the employer’s needs.</a:t>
            </a:r>
          </a:p>
          <a:p>
            <a:r>
              <a:rPr sz="2400" dirty="0"/>
              <a:t> Ask thoughtful questions about the role and workplace.</a:t>
            </a:r>
          </a:p>
          <a:p>
            <a:r>
              <a:rPr sz="2400" dirty="0"/>
              <a:t> Keep practicing—every interview builds your confidence.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Understanding the Irish Job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Irish employers value reliability, communication, and cultural fit.</a:t>
            </a:r>
          </a:p>
          <a:p>
            <a:r>
              <a:rPr sz="2400" dirty="0"/>
              <a:t>CVs </a:t>
            </a:r>
            <a:r>
              <a:rPr lang="en-US" sz="2400" dirty="0"/>
              <a:t> that </a:t>
            </a:r>
            <a:r>
              <a:rPr sz="2400" dirty="0"/>
              <a:t>are skills-focused and achievement-based.</a:t>
            </a:r>
          </a:p>
          <a:p>
            <a:r>
              <a:rPr sz="2400" dirty="0"/>
              <a:t>Strong emphasis on teamwork and flexibility.</a:t>
            </a:r>
          </a:p>
          <a:p>
            <a:r>
              <a:rPr sz="2400" dirty="0"/>
              <a:t>Increasing demand in hospitality, retail, healthcare, IT, and manufacturing.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8517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CV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0320"/>
            <a:ext cx="8229600" cy="4835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Professional Summary</a:t>
            </a:r>
            <a:endParaRPr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sz="2400" dirty="0"/>
              <a:t>Use a </a:t>
            </a:r>
            <a:r>
              <a:rPr lang="en-US" sz="2400" dirty="0"/>
              <a:t>4/5</a:t>
            </a:r>
            <a:r>
              <a:rPr sz="2400" dirty="0"/>
              <a:t> line snapshot</a:t>
            </a:r>
            <a:r>
              <a:rPr lang="en-US" sz="2400" dirty="0"/>
              <a:t> – 3</a:t>
            </a:r>
            <a:r>
              <a:rPr lang="en-US" sz="2400" baseline="30000" dirty="0"/>
              <a:t>rd</a:t>
            </a:r>
            <a:r>
              <a:rPr lang="en-US" sz="2400" dirty="0"/>
              <a:t> person</a:t>
            </a:r>
            <a:endParaRPr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sz="2400" dirty="0"/>
              <a:t>Include profession, strengths, years of experience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sz="2400" dirty="0"/>
              <a:t>Highlight major achievements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b="1" dirty="0"/>
              <a:t>Tailor CV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Match job description keywords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Align skills and competencies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Job description is your blueprint for all applications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Style - formatting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960"/>
            <a:ext cx="7772400" cy="404724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Max 2 pages - Use clean layout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Avoid photos and being too wordy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Us</a:t>
            </a:r>
            <a:r>
              <a:rPr sz="2400" dirty="0"/>
              <a:t>e action verb</a:t>
            </a:r>
            <a:r>
              <a:rPr lang="en-US" sz="2400" dirty="0"/>
              <a:t>s </a:t>
            </a:r>
            <a:r>
              <a:rPr sz="2400" dirty="0"/>
              <a:t> + </a:t>
            </a:r>
            <a:r>
              <a:rPr lang="en-US" sz="2400" dirty="0"/>
              <a:t>demonstrate skills through results</a:t>
            </a:r>
            <a:r>
              <a:rPr sz="2400" dirty="0"/>
              <a:t>, not duties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b="1" dirty="0"/>
              <a:t>Skills section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Include 8–12 relevant skills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Keep it specific to job applying for</a:t>
            </a:r>
          </a:p>
          <a:p>
            <a:pPr lvl="1">
              <a:buFont typeface="Wingdings" panose="05000000000000000000" pitchFamily="2" charset="2"/>
              <a:buChar char="§"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Focused Work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520"/>
            <a:ext cx="7772400" cy="3990681"/>
          </a:xfrm>
        </p:spPr>
        <p:txBody>
          <a:bodyPr>
            <a:normAutofit/>
          </a:bodyPr>
          <a:lstStyle/>
          <a:p>
            <a:endParaRPr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sz="2400" dirty="0"/>
              <a:t>Include last 10–15 years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Include 4/5 bullets per job - </a:t>
            </a:r>
            <a:r>
              <a:rPr sz="2400" dirty="0"/>
              <a:t>Use 4–6 achievement bullets per role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NB - describe the duties as achievements, include approach, link to legislation, standards, KPI’s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Strong action verbs</a:t>
            </a:r>
            <a:endParaRPr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2DDC6-1B00-4CDF-956D-09A8B144C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91741"/>
            <a:ext cx="7772400" cy="1456267"/>
          </a:xfrm>
        </p:spPr>
        <p:txBody>
          <a:bodyPr/>
          <a:lstStyle/>
          <a:p>
            <a:pPr algn="ctr"/>
            <a:r>
              <a:rPr lang="en-US" dirty="0"/>
              <a:t>Do’s and Don'ts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F97E0-9C66-47CD-9A7E-C770FBC92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3571"/>
            <a:ext cx="8564252" cy="570834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Don’t </a:t>
            </a:r>
          </a:p>
          <a:p>
            <a:pPr lvl="1"/>
            <a:r>
              <a:rPr lang="en-US" sz="2400" dirty="0"/>
              <a:t>include picture</a:t>
            </a:r>
          </a:p>
          <a:p>
            <a:pPr lvl="1"/>
            <a:r>
              <a:rPr lang="en-US" sz="2400" dirty="0"/>
              <a:t>include irrelevant info</a:t>
            </a:r>
          </a:p>
          <a:p>
            <a:pPr lvl="1"/>
            <a:r>
              <a:rPr lang="en-US" sz="2400" dirty="0"/>
              <a:t>exaggerate or lie</a:t>
            </a:r>
          </a:p>
          <a:p>
            <a:pPr lvl="1"/>
            <a:r>
              <a:rPr lang="en-US" sz="2400" dirty="0"/>
              <a:t>fill it with generic bog standard phrases such as hardworking, team player.. …. </a:t>
            </a:r>
          </a:p>
          <a:p>
            <a:r>
              <a:rPr lang="en-US" sz="2400" dirty="0"/>
              <a:t>Do</a:t>
            </a:r>
          </a:p>
          <a:p>
            <a:pPr lvl="1"/>
            <a:r>
              <a:rPr lang="en-US" sz="2400" dirty="0"/>
              <a:t>Make it professional – straight forward – reader friendly</a:t>
            </a:r>
          </a:p>
          <a:p>
            <a:pPr lvl="1"/>
            <a:r>
              <a:rPr lang="en-US" sz="2400" dirty="0"/>
              <a:t>Change CV for every job application</a:t>
            </a:r>
          </a:p>
          <a:p>
            <a:pPr lvl="1"/>
            <a:r>
              <a:rPr lang="en-US" sz="2400" dirty="0"/>
              <a:t>Link to job description – highlight your experience relevant to role</a:t>
            </a:r>
          </a:p>
          <a:p>
            <a:pPr lvl="1"/>
            <a:r>
              <a:rPr lang="en-US" sz="2400" dirty="0"/>
              <a:t>Prioritize what matter to each employer</a:t>
            </a:r>
          </a:p>
          <a:p>
            <a:pPr lvl="1"/>
            <a:r>
              <a:rPr lang="en-US" sz="2400" dirty="0"/>
              <a:t>Mirror words/terminology of job description</a:t>
            </a:r>
          </a:p>
          <a:p>
            <a:pPr lvl="1"/>
            <a:r>
              <a:rPr lang="en-US" sz="2400" dirty="0"/>
              <a:t>Include referee’s </a:t>
            </a:r>
          </a:p>
          <a:p>
            <a:pPr lvl="1"/>
            <a:endParaRPr lang="en-US" dirty="0"/>
          </a:p>
          <a:p>
            <a:endParaRPr lang="en-IL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31F0AE2-5FAF-4721-B977-0FF90A93F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L" altLang="en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85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Types of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960"/>
            <a:ext cx="7772400" cy="4047242"/>
          </a:xfrm>
        </p:spPr>
        <p:txBody>
          <a:bodyPr>
            <a:normAutofit/>
          </a:bodyPr>
          <a:lstStyle/>
          <a:p>
            <a:r>
              <a:rPr sz="2400" dirty="0"/>
              <a:t>- Traditional (One-to-One)</a:t>
            </a:r>
          </a:p>
          <a:p>
            <a:r>
              <a:rPr sz="2400" dirty="0"/>
              <a:t>- Panel Interviews</a:t>
            </a:r>
          </a:p>
          <a:p>
            <a:r>
              <a:rPr sz="2400" dirty="0"/>
              <a:t>- Group Interviews</a:t>
            </a:r>
          </a:p>
          <a:p>
            <a:r>
              <a:rPr sz="2400" dirty="0"/>
              <a:t>- Competency-Based Interviews</a:t>
            </a:r>
          </a:p>
          <a:p>
            <a:r>
              <a:rPr sz="2400" dirty="0"/>
              <a:t>- Strengths-Based Interviews</a:t>
            </a:r>
          </a:p>
          <a:p>
            <a:r>
              <a:rPr sz="2400" dirty="0"/>
              <a:t>- Phone &amp; Video Interviews</a:t>
            </a:r>
          </a:p>
          <a:p>
            <a:r>
              <a:rPr sz="2400" dirty="0"/>
              <a:t>- Practical Skills Tests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Traditional &amp; Panel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400" dirty="0"/>
              <a:t>Traditional:</a:t>
            </a:r>
          </a:p>
          <a:p>
            <a:r>
              <a:rPr sz="2400" dirty="0"/>
              <a:t> One interviewer</a:t>
            </a:r>
          </a:p>
          <a:p>
            <a:r>
              <a:rPr sz="2400" dirty="0"/>
              <a:t>Focus: skills, experience, personality fit</a:t>
            </a:r>
          </a:p>
          <a:p>
            <a:endParaRPr sz="2400" dirty="0"/>
          </a:p>
          <a:p>
            <a:r>
              <a:rPr sz="2400" dirty="0"/>
              <a:t>Panel:</a:t>
            </a:r>
          </a:p>
          <a:p>
            <a:r>
              <a:rPr sz="2400" dirty="0"/>
              <a:t> Several interviewers</a:t>
            </a:r>
            <a:r>
              <a:rPr lang="en-US" sz="2400" dirty="0"/>
              <a:t> – majority employers</a:t>
            </a:r>
            <a:endParaRPr sz="2400" dirty="0"/>
          </a:p>
          <a:p>
            <a:r>
              <a:rPr sz="2400" dirty="0"/>
              <a:t> Common for senior/public sector roles</a:t>
            </a:r>
          </a:p>
          <a:p>
            <a:r>
              <a:rPr sz="2400" dirty="0"/>
              <a:t> Multiple perspectives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Group &amp; Competency-Based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Group:</a:t>
            </a:r>
          </a:p>
          <a:p>
            <a:r>
              <a:rPr sz="2400" dirty="0"/>
              <a:t> Multiple candidates at once</a:t>
            </a:r>
          </a:p>
          <a:p>
            <a:r>
              <a:rPr sz="2400" dirty="0"/>
              <a:t> Tests teamwork, communication, leadership</a:t>
            </a:r>
          </a:p>
          <a:p>
            <a:endParaRPr sz="2400" dirty="0"/>
          </a:p>
          <a:p>
            <a:r>
              <a:rPr sz="2400" dirty="0"/>
              <a:t>Competency-Based:</a:t>
            </a:r>
          </a:p>
          <a:p>
            <a:r>
              <a:rPr sz="2400" dirty="0"/>
              <a:t> Uses 'Tell me about a time when...' questions</a:t>
            </a:r>
          </a:p>
          <a:p>
            <a:r>
              <a:rPr sz="2400" dirty="0"/>
              <a:t> Focus on past </a:t>
            </a:r>
            <a:r>
              <a:rPr sz="2400" dirty="0" err="1"/>
              <a:t>behaviour</a:t>
            </a:r>
            <a:r>
              <a:rPr sz="2400" dirty="0"/>
              <a:t> and problem-solving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0CCA44CF115C47BF8BAE2B6A45D74C" ma:contentTypeVersion="16" ma:contentTypeDescription="Create a new document." ma:contentTypeScope="" ma:versionID="f598db8fd9cebed2e463e29ab9acbf43">
  <xsd:schema xmlns:xsd="http://www.w3.org/2001/XMLSchema" xmlns:xs="http://www.w3.org/2001/XMLSchema" xmlns:p="http://schemas.microsoft.com/office/2006/metadata/properties" xmlns:ns2="369a70b5-979e-46d1-af7c-b532cae02f16" xmlns:ns3="ce1348a1-e77a-4182-bb30-37d54967e58d" targetNamespace="http://schemas.microsoft.com/office/2006/metadata/properties" ma:root="true" ma:fieldsID="6c63b9895ce362fef8d0d096fc240aa9" ns2:_="" ns3:_="">
    <xsd:import namespace="369a70b5-979e-46d1-af7c-b532cae02f16"/>
    <xsd:import namespace="ce1348a1-e77a-4182-bb30-37d54967e5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9a70b5-979e-46d1-af7c-b532cae02f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90a3ac6-2e28-4701-ab95-9825e7327f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348a1-e77a-4182-bb30-37d54967e58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d820e9c-1329-4dc7-a954-d8cf5872d83b}" ma:internalName="TaxCatchAll" ma:showField="CatchAllData" ma:web="ce1348a1-e77a-4182-bb30-37d54967e5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9a70b5-979e-46d1-af7c-b532cae02f16">
      <Terms xmlns="http://schemas.microsoft.com/office/infopath/2007/PartnerControls"/>
    </lcf76f155ced4ddcb4097134ff3c332f>
    <TaxCatchAll xmlns="ce1348a1-e77a-4182-bb30-37d54967e58d" xsi:nil="true"/>
  </documentManagement>
</p:properties>
</file>

<file path=customXml/itemProps1.xml><?xml version="1.0" encoding="utf-8"?>
<ds:datastoreItem xmlns:ds="http://schemas.openxmlformats.org/officeDocument/2006/customXml" ds:itemID="{F11B11F0-E9DD-4468-AD53-ABA327835D9C}"/>
</file>

<file path=customXml/itemProps2.xml><?xml version="1.0" encoding="utf-8"?>
<ds:datastoreItem xmlns:ds="http://schemas.openxmlformats.org/officeDocument/2006/customXml" ds:itemID="{8FCC04F1-E4A6-4BC1-971A-1DBDF890797D}"/>
</file>

<file path=customXml/itemProps3.xml><?xml version="1.0" encoding="utf-8"?>
<ds:datastoreItem xmlns:ds="http://schemas.openxmlformats.org/officeDocument/2006/customXml" ds:itemID="{6DBF6A7C-D87E-42AC-A19F-4E26C7B2EEAB}"/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1716</TotalTime>
  <Words>892</Words>
  <Application>Microsoft Office PowerPoint</Application>
  <PresentationFormat>On-screen Show (4:3)</PresentationFormat>
  <Paragraphs>131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Celestial</vt:lpstr>
      <vt:lpstr>Interview Skills for Returning to Work in Ireland</vt:lpstr>
      <vt:lpstr>Understanding the Irish Job Market</vt:lpstr>
      <vt:lpstr>CV</vt:lpstr>
      <vt:lpstr>Style - formatting</vt:lpstr>
      <vt:lpstr>Focused Work History</vt:lpstr>
      <vt:lpstr>Do’s and Don'ts</vt:lpstr>
      <vt:lpstr>Main Types of Interviews</vt:lpstr>
      <vt:lpstr>Traditional &amp; Panel Interviews</vt:lpstr>
      <vt:lpstr>Group &amp; Competency-Based Interviews</vt:lpstr>
      <vt:lpstr>Competency/skills based</vt:lpstr>
      <vt:lpstr>What interviewers want to see</vt:lpstr>
      <vt:lpstr>Preparing for the Interview</vt:lpstr>
      <vt:lpstr>Highlighting Overseas Experience</vt:lpstr>
      <vt:lpstr>Job description</vt:lpstr>
      <vt:lpstr>If you not got these!!</vt:lpstr>
      <vt:lpstr>Never say ‘No’ </vt:lpstr>
      <vt:lpstr>Work style</vt:lpstr>
      <vt:lpstr>Final Advice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Skills for Returning to Work in Ireland</dc:title>
  <dc:subject/>
  <dc:creator>Patricia McKenna</dc:creator>
  <cp:keywords/>
  <dc:description>generated using python-pptx</dc:description>
  <cp:lastModifiedBy>Patricia McKenna</cp:lastModifiedBy>
  <cp:revision>20</cp:revision>
  <dcterms:created xsi:type="dcterms:W3CDTF">2013-01-27T09:14:16Z</dcterms:created>
  <dcterms:modified xsi:type="dcterms:W3CDTF">2025-11-24T09:39:31Z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0x010100F40CCA44CF115C47BF8BAE2B6A45D74C</vt:lpwstr>
  </property>
</Properties>
</file>