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mp4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57" r:id="rId4"/>
    <p:sldId id="260" r:id="rId5"/>
    <p:sldId id="262" r:id="rId6"/>
  </p:sldIdLst>
  <p:sldSz cx="12192000" cy="6858000"/>
  <p:notesSz cx="6858000" cy="9144000"/>
  <p:defaultTextStyle>
    <a:defPPr>
      <a:defRPr lang="lt-L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8" d="100"/>
          <a:sy n="108" d="100"/>
        </p:scale>
        <p:origin x="67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79B796-F88A-4E6C-9D50-19FAAA05CAD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0D362D8-0D94-4D54-9E42-6EA8ED0515D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69820C-01F2-41C4-88AB-D734324DD3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EC8537-DBBF-439E-AA9D-7A21AB4E38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D7B251-23D3-4E6A-A244-12B81B9A6C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4347389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F1E8918-B308-4032-88FD-38F7C371D4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16A27C3-6F61-4718-B436-C84EA2E2D30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F810248-B978-4A8A-B9B5-0C77A50526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A477674-0F0C-4761-92F6-870A528ACF0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097F25-D1DC-444D-80A2-6F8738E1E8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295767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138DDC-D9FE-4359-8CAA-98253978AF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8B7FD4-203E-46B8-BB89-E7F9569624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206AA03-F72A-45B3-96F9-60996FE739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303516C-60DB-44E5-BE81-F164B0F24C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F4A7AEE-7343-4617-9C45-A47119F670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11369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68E62E-47D3-4E14-B6F9-877423EEF5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CC149D-4D96-44BB-9931-5C4EF9B71C6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E5E4547-CD9E-42A0-929B-879A52B1EF7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CAC5BCD-2935-4765-AEEF-E9C3024DBD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C7DB995-1DF2-4602-8440-CD40771FB5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4FFCCFC-5068-4D6B-AD82-07FCC53788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2483327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407850-9842-427E-87AB-DC10AF3855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C658637-93D4-4D0A-8E90-58B735D460B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81827E2-D5F5-48F7-A2B2-22463BFF2B7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284DF60-B456-4854-AC7A-1C0CE02E26C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6AB498E-3833-46BD-AF82-2B48A903C72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EEA317C-44F2-41EE-87F3-93A3FA82C8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BCC9468-F65A-4654-BA71-C098088B4C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4B481DD-38BA-4211-8F13-7EA4CB5DA1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355557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6A445A-362F-46E2-BD71-5ED596459E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4D38C90-3E0D-417A-9E70-4C8C3AEED9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E48BEBB-E8CA-4C3C-8320-5088CBB958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44CEA73-24BE-48BE-9AA7-FBF70029BC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5754037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E45E205-FEC3-4BBB-A8C1-A79E4B5482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59777C2-0DAA-41BF-914D-0E69B33277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E0CB813-EC50-48BF-8AA3-97E933F226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0216459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7B091B-AB40-4132-8CF1-9EEC7FE8F3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872B63-9974-4908-B1D6-3ADBAEB4698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7675B84-F89F-4BD8-803F-87C86B8F1E5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C7499EE-5862-4217-A0E6-F5EF7A5CC2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85BB860-9105-457E-88A1-981C9A4A41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CA34D92-1F7B-4394-9B8C-CF23B0B64C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1329260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76D90B-9ACE-4C31-95D1-8A709626CD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6D3D7708-0B1C-41B7-91AC-CFC242DC8EF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lt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F09B587-4D66-43B3-A878-662EBCBF8DB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B310D09-56F8-4261-BE58-4D4BB456CA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07A356E-9EBD-474B-B31A-0949D036B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0E6A364-6262-44E3-882C-4A4CAC8070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7853870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A6FDA1-89C0-42E8-BE61-2F9D30EA20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E945A85-56FC-48D5-A8B8-58D6D172245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883CEA-E7E3-44FC-8C58-896306263F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BDF5E5-34CF-4E58-899F-24857671E5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2C804B1-BCDF-4CB0-801F-7319232B59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32641863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7CEB7A5-42C4-49EA-9CB2-B9126D8E247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27A1F9E-E7CF-42DD-962C-CD5AC795032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41C6486-00A4-4EAF-940F-7E2343C49D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A3684B-7608-4848-B03B-51A64531EE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7DA77A4-618D-4FDF-ADE7-F9F5EEF64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25370788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7ABCF49-99D7-4193-A2F8-8542B14877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lt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D7124C9-1309-49E3-B1EB-B558ABF0B64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lt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F3202CB-F23E-487C-A649-3735C51CFB9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A18F24-7425-4EB7-B18B-F81BE89AB2B3}" type="datetimeFigureOut">
              <a:rPr lang="lt-LT" smtClean="0"/>
              <a:t>2020-09-09</a:t>
            </a:fld>
            <a:endParaRPr lang="lt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950B2AF-0FF1-4E81-ABDF-CA7BAF27E62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lt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3B78AFC-970A-4748-A18F-26E10D47EBF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B811CE-30CE-4C68-8C67-2EDE702AEF9C}" type="slidenum">
              <a:rPr lang="lt-LT" smtClean="0"/>
              <a:t>‹#›</a:t>
            </a:fld>
            <a:endParaRPr lang="lt-LT"/>
          </a:p>
        </p:txBody>
      </p:sp>
    </p:spTree>
    <p:extLst>
      <p:ext uri="{BB962C8B-B14F-4D97-AF65-F5344CB8AC3E}">
        <p14:creationId xmlns:p14="http://schemas.microsoft.com/office/powerpoint/2010/main" val="59152779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lt-L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mailto:europass@smpf.lt" TargetMode="External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AD28050A-DBB9-42F8-82DC-F95801C4E0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1189608"/>
            <a:ext cx="12438822" cy="80476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798065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1 filmukas QUICK TUITORIAL">
            <a:hlinkClick r:id="" action="ppaction://media"/>
            <a:extLst>
              <a:ext uri="{FF2B5EF4-FFF2-40B4-BE49-F238E27FC236}">
                <a16:creationId xmlns:a16="http://schemas.microsoft.com/office/drawing/2014/main" id="{DCA96041-96BE-48AE-818C-B01F259E0C6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1219200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23289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259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FDEA9B3-59A7-4AD7-B1BB-6BA6BD8C46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05035" y="675433"/>
            <a:ext cx="4133295" cy="2264546"/>
          </a:xfrm>
        </p:spPr>
        <p:txBody>
          <a:bodyPr>
            <a:normAutofit/>
          </a:bodyPr>
          <a:lstStyle/>
          <a:p>
            <a:pPr algn="ctr"/>
            <a:r>
              <a:rPr lang="lt-LT" sz="4000" b="1" dirty="0">
                <a:solidFill>
                  <a:srgbClr val="002060"/>
                </a:solidFill>
              </a:rPr>
              <a:t>Pasinaudokite nemokamomis paslaugomis*:</a:t>
            </a:r>
            <a:endParaRPr lang="en-GB" sz="4000" b="1" dirty="0">
              <a:solidFill>
                <a:srgbClr val="002060"/>
              </a:solidFill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CE98829-B80C-4282-A877-DE646241596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97233" y="0"/>
            <a:ext cx="6494767" cy="6782540"/>
          </a:xfrm>
          <a:prstGeom prst="rect">
            <a:avLst/>
          </a:prstGeom>
        </p:spPr>
      </p:pic>
      <p:sp>
        <p:nvSpPr>
          <p:cNvPr id="9" name="Rectangle 8">
            <a:extLst>
              <a:ext uri="{FF2B5EF4-FFF2-40B4-BE49-F238E27FC236}">
                <a16:creationId xmlns:a16="http://schemas.microsoft.com/office/drawing/2014/main" id="{E2FC2639-BD19-4AC2-9D90-F5E08F264834}"/>
              </a:ext>
            </a:extLst>
          </p:cNvPr>
          <p:cNvSpPr/>
          <p:nvPr/>
        </p:nvSpPr>
        <p:spPr>
          <a:xfrm>
            <a:off x="85077" y="3391270"/>
            <a:ext cx="6533965" cy="187743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GB" sz="3600" dirty="0">
                <a:solidFill>
                  <a:srgbClr val="002060"/>
                </a:solidFill>
              </a:rPr>
              <a:t>CV </a:t>
            </a:r>
            <a:r>
              <a:rPr lang="lt-LT" sz="3600" dirty="0">
                <a:solidFill>
                  <a:srgbClr val="002060"/>
                </a:solidFill>
              </a:rPr>
              <a:t>konsultacija</a:t>
            </a:r>
            <a:endParaRPr lang="en-GB" sz="3600" dirty="0">
              <a:solidFill>
                <a:srgbClr val="002060"/>
              </a:solidFill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lt-LT" sz="3600" dirty="0">
                <a:solidFill>
                  <a:srgbClr val="002060"/>
                </a:solidFill>
              </a:rPr>
              <a:t>Darbo pokalbio simuliacija</a:t>
            </a:r>
            <a:endParaRPr lang="en-GB" sz="3600" dirty="0">
              <a:solidFill>
                <a:srgbClr val="002060"/>
              </a:solidFill>
            </a:endParaRPr>
          </a:p>
          <a:p>
            <a:pPr marL="571500" indent="-571500" algn="ctr">
              <a:buFont typeface="Arial" panose="020B0604020202020204" pitchFamily="34" charset="0"/>
              <a:buChar char="•"/>
            </a:pPr>
            <a:endParaRPr lang="lt-LT" sz="4400" dirty="0">
              <a:solidFill>
                <a:srgbClr val="002060"/>
              </a:solidFill>
            </a:endParaRP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4437899-6E6B-48EB-B593-CC8E775D292F}"/>
              </a:ext>
            </a:extLst>
          </p:cNvPr>
          <p:cNvSpPr/>
          <p:nvPr/>
        </p:nvSpPr>
        <p:spPr>
          <a:xfrm>
            <a:off x="209364" y="5719998"/>
            <a:ext cx="569723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400" dirty="0">
                <a:solidFill>
                  <a:srgbClr val="002060"/>
                </a:solidFill>
              </a:rPr>
              <a:t>*</a:t>
            </a:r>
            <a:r>
              <a:rPr lang="lt-LT" sz="2400" dirty="0">
                <a:solidFill>
                  <a:srgbClr val="002060"/>
                </a:solidFill>
              </a:rPr>
              <a:t>paslauga teikiama 16-29 m. amžiaus lietuviams</a:t>
            </a:r>
            <a:endParaRPr lang="en-GB" sz="2400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3169846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13B150F-C866-49A7-AFDA-554DF55346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734691" y="2199167"/>
            <a:ext cx="6169612" cy="430361"/>
          </a:xfrm>
        </p:spPr>
        <p:txBody>
          <a:bodyPr>
            <a:noAutofit/>
          </a:bodyPr>
          <a:lstStyle/>
          <a:p>
            <a:pPr algn="ctr"/>
            <a:r>
              <a:rPr lang="lt-LT" sz="4800" dirty="0"/>
              <a:t>Nuskenuokite šį kodą ir registruokitės</a:t>
            </a:r>
            <a:br>
              <a:rPr lang="en-GB" sz="4800" dirty="0"/>
            </a:br>
            <a:endParaRPr lang="lt-LT" sz="480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CA5A7A9-495B-4E9D-A657-81A347B7A49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31158" y="2840134"/>
            <a:ext cx="2776677" cy="2776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477012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0030688-2BC4-42CF-B318-278C751D9A2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81391" y="781236"/>
            <a:ext cx="3355759" cy="1887614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0FA39D1B-B028-4889-9BF7-8060C1B377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00156" y="2935180"/>
            <a:ext cx="5093933" cy="385671"/>
          </a:xfrm>
        </p:spPr>
        <p:txBody>
          <a:bodyPr>
            <a:normAutofit fontScale="90000"/>
          </a:bodyPr>
          <a:lstStyle/>
          <a:p>
            <a:pPr algn="ctr"/>
            <a:r>
              <a:rPr lang="lt-LT" dirty="0"/>
              <a:t>Turite klausimų?</a:t>
            </a:r>
            <a:br>
              <a:rPr lang="lt-LT" dirty="0"/>
            </a:br>
            <a:r>
              <a:rPr lang="lt-LT" dirty="0"/>
              <a:t>Susisiekite su mumis: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2BFDE15-2939-4284-9592-A4867472615A}"/>
              </a:ext>
            </a:extLst>
          </p:cNvPr>
          <p:cNvSpPr txBox="1">
            <a:spLocks/>
          </p:cNvSpPr>
          <p:nvPr/>
        </p:nvSpPr>
        <p:spPr>
          <a:xfrm>
            <a:off x="3881391" y="3705825"/>
            <a:ext cx="3621720" cy="1824086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75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lt-LT" sz="2400" dirty="0" err="1">
                <a:hlinkClick r:id="rId3"/>
              </a:rPr>
              <a:t>europass@smpf.lt</a:t>
            </a:r>
            <a:r>
              <a:rPr lang="lt-LT" sz="2400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11585289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57</TotalTime>
  <Words>36</Words>
  <Application>Microsoft Office PowerPoint</Application>
  <PresentationFormat>Widescreen</PresentationFormat>
  <Paragraphs>7</Paragraphs>
  <Slides>5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Pasinaudokite nemokamomis paslaugomis*:</vt:lpstr>
      <vt:lpstr>Nuskenuokite šį kodą ir registruokitės </vt:lpstr>
      <vt:lpstr>Turite klausimų? Susisiekite su mumis: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Kristina Maldonienė</dc:creator>
  <cp:lastModifiedBy>Kristina Maldonienė</cp:lastModifiedBy>
  <cp:revision>10</cp:revision>
  <dcterms:created xsi:type="dcterms:W3CDTF">2020-09-07T07:01:06Z</dcterms:created>
  <dcterms:modified xsi:type="dcterms:W3CDTF">2020-09-09T08:59:57Z</dcterms:modified>
</cp:coreProperties>
</file>