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80" r:id="rId6"/>
    <p:sldMasterId id="2147483688" r:id="rId7"/>
    <p:sldMasterId id="2147483691" r:id="rId8"/>
    <p:sldMasterId id="2147483706" r:id="rId9"/>
  </p:sldMasterIdLst>
  <p:notesMasterIdLst>
    <p:notesMasterId r:id="rId39"/>
  </p:notesMasterIdLst>
  <p:handoutMasterIdLst>
    <p:handoutMasterId r:id="rId40"/>
  </p:handoutMasterIdLst>
  <p:sldIdLst>
    <p:sldId id="256" r:id="rId10"/>
    <p:sldId id="262" r:id="rId11"/>
    <p:sldId id="295" r:id="rId12"/>
    <p:sldId id="268" r:id="rId13"/>
    <p:sldId id="289" r:id="rId14"/>
    <p:sldId id="290" r:id="rId15"/>
    <p:sldId id="294" r:id="rId16"/>
    <p:sldId id="264" r:id="rId17"/>
    <p:sldId id="263" r:id="rId18"/>
    <p:sldId id="266" r:id="rId19"/>
    <p:sldId id="296" r:id="rId20"/>
    <p:sldId id="298" r:id="rId21"/>
    <p:sldId id="299" r:id="rId22"/>
    <p:sldId id="300" r:id="rId23"/>
    <p:sldId id="301" r:id="rId24"/>
    <p:sldId id="276" r:id="rId25"/>
    <p:sldId id="305" r:id="rId26"/>
    <p:sldId id="270" r:id="rId27"/>
    <p:sldId id="271" r:id="rId28"/>
    <p:sldId id="303" r:id="rId29"/>
    <p:sldId id="282" r:id="rId30"/>
    <p:sldId id="272" r:id="rId31"/>
    <p:sldId id="273" r:id="rId32"/>
    <p:sldId id="274" r:id="rId33"/>
    <p:sldId id="284" r:id="rId34"/>
    <p:sldId id="279" r:id="rId35"/>
    <p:sldId id="281" r:id="rId36"/>
    <p:sldId id="283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7C5"/>
    <a:srgbClr val="00038C"/>
    <a:srgbClr val="00388C"/>
    <a:srgbClr val="2DBA47"/>
    <a:srgbClr val="BB62D6"/>
    <a:srgbClr val="EA9334"/>
    <a:srgbClr val="4A70D1"/>
    <a:srgbClr val="FFE800"/>
    <a:srgbClr val="081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2149E-1611-416F-BF97-3E5E11A26132}" v="2" dt="2025-11-26T09:56:22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36" autoAdjust="0"/>
  </p:normalViewPr>
  <p:slideViewPr>
    <p:cSldViewPr snapToGrid="0">
      <p:cViewPr varScale="1">
        <p:scale>
          <a:sx n="62" d="100"/>
          <a:sy n="62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5/10/relationships/revisionInfo" Target="revisionInfo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O Charlotte" userId="S::charlotte.ricco@francetravail.fr::0fab9842-d821-4c2d-968d-5c326b4cd559" providerId="AD" clId="Web-{3E661113-3FA8-4C0C-865B-E3BF6415ECFB}"/>
    <pc:docChg chg="modSld">
      <pc:chgData name="RICCO Charlotte" userId="S::charlotte.ricco@francetravail.fr::0fab9842-d821-4c2d-968d-5c326b4cd559" providerId="AD" clId="Web-{3E661113-3FA8-4C0C-865B-E3BF6415ECFB}" dt="2025-11-20T13:33:41.521" v="0"/>
      <pc:docMkLst>
        <pc:docMk/>
      </pc:docMkLst>
    </pc:docChg>
  </pc:docChgLst>
  <pc:docChgLst>
    <pc:chgData name="RICCO Charlotte" userId="0fab9842-d821-4c2d-968d-5c326b4cd559" providerId="ADAL" clId="{4D8B26D6-25E7-4448-B3E8-7801D5D5F12D}"/>
    <pc:docChg chg="modSld">
      <pc:chgData name="RICCO Charlotte" userId="0fab9842-d821-4c2d-968d-5c326b4cd559" providerId="ADAL" clId="{4D8B26D6-25E7-4448-B3E8-7801D5D5F12D}" dt="2025-11-26T09:56:22.141" v="1" actId="108"/>
      <pc:docMkLst>
        <pc:docMk/>
      </pc:docMkLst>
      <pc:sldChg chg="modSp">
        <pc:chgData name="RICCO Charlotte" userId="0fab9842-d821-4c2d-968d-5c326b4cd559" providerId="ADAL" clId="{4D8B26D6-25E7-4448-B3E8-7801D5D5F12D}" dt="2025-11-26T09:56:22.141" v="1" actId="108"/>
        <pc:sldMkLst>
          <pc:docMk/>
          <pc:sldMk cId="3694296837" sldId="298"/>
        </pc:sldMkLst>
        <pc:graphicFrameChg chg="mod">
          <ac:chgData name="RICCO Charlotte" userId="0fab9842-d821-4c2d-968d-5c326b4cd559" providerId="ADAL" clId="{4D8B26D6-25E7-4448-B3E8-7801D5D5F12D}" dt="2025-11-26T09:56:22.141" v="1" actId="108"/>
          <ac:graphicFrameMkLst>
            <pc:docMk/>
            <pc:sldMk cId="3694296837" sldId="298"/>
            <ac:graphicFrameMk id="4" creationId="{88E22BB7-EAD8-F334-9B9E-D62A4BA65839}"/>
          </ac:graphicFrameMkLst>
        </pc:graphicFrameChg>
      </pc:sldChg>
    </pc:docChg>
  </pc:docChgLst>
  <pc:docChgLst>
    <pc:chgData name="RICCO Charlotte" userId="S::charlotte.ricco@francetravail.fr::0fab9842-d821-4c2d-968d-5c326b4cd559" providerId="AD" clId="Web-{E680D227-BE26-4F01-B331-E465B53CB0DC}"/>
    <pc:docChg chg="delSld modSld sldOrd">
      <pc:chgData name="RICCO Charlotte" userId="S::charlotte.ricco@francetravail.fr::0fab9842-d821-4c2d-968d-5c326b4cd559" providerId="AD" clId="Web-{E680D227-BE26-4F01-B331-E465B53CB0DC}" dt="2025-11-20T13:47:11.112" v="74"/>
      <pc:docMkLst>
        <pc:docMk/>
      </pc:docMkLst>
      <pc:sldChg chg="delSp">
        <pc:chgData name="RICCO Charlotte" userId="S::charlotte.ricco@francetravail.fr::0fab9842-d821-4c2d-968d-5c326b4cd559" providerId="AD" clId="Web-{E680D227-BE26-4F01-B331-E465B53CB0DC}" dt="2025-11-20T13:37:16.176" v="3"/>
        <pc:sldMkLst>
          <pc:docMk/>
          <pc:sldMk cId="1088460612" sldId="256"/>
        </pc:sldMkLst>
      </pc:sldChg>
      <pc:sldChg chg="modSp">
        <pc:chgData name="RICCO Charlotte" userId="S::charlotte.ricco@francetravail.fr::0fab9842-d821-4c2d-968d-5c326b4cd559" providerId="AD" clId="Web-{E680D227-BE26-4F01-B331-E465B53CB0DC}" dt="2025-11-20T13:40:15.582" v="6" actId="14100"/>
        <pc:sldMkLst>
          <pc:docMk/>
          <pc:sldMk cId="2321919658" sldId="270"/>
        </pc:sldMkLst>
      </pc:sldChg>
      <pc:sldChg chg="modSp ord">
        <pc:chgData name="RICCO Charlotte" userId="S::charlotte.ricco@francetravail.fr::0fab9842-d821-4c2d-968d-5c326b4cd559" providerId="AD" clId="Web-{E680D227-BE26-4F01-B331-E465B53CB0DC}" dt="2025-11-20T13:44:32.691" v="22" actId="20577"/>
        <pc:sldMkLst>
          <pc:docMk/>
          <pc:sldMk cId="3196642776" sldId="276"/>
        </pc:sldMkLst>
        <pc:spChg chg="mod">
          <ac:chgData name="RICCO Charlotte" userId="S::charlotte.ricco@francetravail.fr::0fab9842-d821-4c2d-968d-5c326b4cd559" providerId="AD" clId="Web-{E680D227-BE26-4F01-B331-E465B53CB0DC}" dt="2025-11-20T13:44:32.691" v="22" actId="20577"/>
          <ac:spMkLst>
            <pc:docMk/>
            <pc:sldMk cId="3196642776" sldId="276"/>
            <ac:spMk id="4" creationId="{E6B54E47-429D-2A0C-7185-C9696F2E4269}"/>
          </ac:spMkLst>
        </pc:spChg>
      </pc:sldChg>
      <pc:sldChg chg="modSp">
        <pc:chgData name="RICCO Charlotte" userId="S::charlotte.ricco@francetravail.fr::0fab9842-d821-4c2d-968d-5c326b4cd559" providerId="AD" clId="Web-{E680D227-BE26-4F01-B331-E465B53CB0DC}" dt="2025-11-20T13:44:51.440" v="29" actId="20577"/>
        <pc:sldMkLst>
          <pc:docMk/>
          <pc:sldMk cId="3206362072" sldId="279"/>
        </pc:sldMkLst>
        <pc:spChg chg="mod">
          <ac:chgData name="RICCO Charlotte" userId="S::charlotte.ricco@francetravail.fr::0fab9842-d821-4c2d-968d-5c326b4cd559" providerId="AD" clId="Web-{E680D227-BE26-4F01-B331-E465B53CB0DC}" dt="2025-11-20T13:44:51.440" v="29" actId="20577"/>
          <ac:spMkLst>
            <pc:docMk/>
            <pc:sldMk cId="3206362072" sldId="279"/>
            <ac:spMk id="4" creationId="{E2B0B343-7ADF-84F6-DC04-9BABC0B69431}"/>
          </ac:spMkLst>
        </pc:spChg>
      </pc:sldChg>
      <pc:sldChg chg="modSp modNotes">
        <pc:chgData name="RICCO Charlotte" userId="S::charlotte.ricco@francetravail.fr::0fab9842-d821-4c2d-968d-5c326b4cd559" providerId="AD" clId="Web-{E680D227-BE26-4F01-B331-E465B53CB0DC}" dt="2025-11-20T13:46:04.190" v="58" actId="20577"/>
        <pc:sldMkLst>
          <pc:docMk/>
          <pc:sldMk cId="2671235091" sldId="281"/>
        </pc:sldMkLst>
        <pc:spChg chg="mod">
          <ac:chgData name="RICCO Charlotte" userId="S::charlotte.ricco@francetravail.fr::0fab9842-d821-4c2d-968d-5c326b4cd559" providerId="AD" clId="Web-{E680D227-BE26-4F01-B331-E465B53CB0DC}" dt="2025-11-20T13:46:04.190" v="58" actId="20577"/>
          <ac:spMkLst>
            <pc:docMk/>
            <pc:sldMk cId="2671235091" sldId="281"/>
            <ac:spMk id="8" creationId="{52EEB092-5E08-8906-25E8-A8E94A896D4B}"/>
          </ac:spMkLst>
        </pc:spChg>
        <pc:spChg chg="mod">
          <ac:chgData name="RICCO Charlotte" userId="S::charlotte.ricco@francetravail.fr::0fab9842-d821-4c2d-968d-5c326b4cd559" providerId="AD" clId="Web-{E680D227-BE26-4F01-B331-E465B53CB0DC}" dt="2025-11-20T13:45:59.549" v="57" actId="1076"/>
          <ac:spMkLst>
            <pc:docMk/>
            <pc:sldMk cId="2671235091" sldId="281"/>
            <ac:spMk id="11" creationId="{13526BEC-63CE-32ED-B4AB-591968478F23}"/>
          </ac:spMkLst>
        </pc:spChg>
      </pc:sldChg>
      <pc:sldChg chg="modSp">
        <pc:chgData name="RICCO Charlotte" userId="S::charlotte.ricco@francetravail.fr::0fab9842-d821-4c2d-968d-5c326b4cd559" providerId="AD" clId="Web-{E680D227-BE26-4F01-B331-E465B53CB0DC}" dt="2025-11-20T13:44:39.206" v="23" actId="20577"/>
        <pc:sldMkLst>
          <pc:docMk/>
          <pc:sldMk cId="3302708978" sldId="284"/>
        </pc:sldMkLst>
        <pc:spChg chg="mod">
          <ac:chgData name="RICCO Charlotte" userId="S::charlotte.ricco@francetravail.fr::0fab9842-d821-4c2d-968d-5c326b4cd559" providerId="AD" clId="Web-{E680D227-BE26-4F01-B331-E465B53CB0DC}" dt="2025-11-20T13:44:39.206" v="23" actId="20577"/>
          <ac:spMkLst>
            <pc:docMk/>
            <pc:sldMk cId="3302708978" sldId="284"/>
            <ac:spMk id="2" creationId="{E460C22B-313B-2B86-48DC-5D6C55332204}"/>
          </ac:spMkLst>
        </pc:spChg>
      </pc:sldChg>
      <pc:sldChg chg="delSp modSp modNotes">
        <pc:chgData name="RICCO Charlotte" userId="S::charlotte.ricco@francetravail.fr::0fab9842-d821-4c2d-968d-5c326b4cd559" providerId="AD" clId="Web-{E680D227-BE26-4F01-B331-E465B53CB0DC}" dt="2025-11-20T13:47:11.112" v="74"/>
        <pc:sldMkLst>
          <pc:docMk/>
          <pc:sldMk cId="3977966243" sldId="304"/>
        </pc:sldMkLst>
        <pc:spChg chg="mod">
          <ac:chgData name="RICCO Charlotte" userId="S::charlotte.ricco@francetravail.fr::0fab9842-d821-4c2d-968d-5c326b4cd559" providerId="AD" clId="Web-{E680D227-BE26-4F01-B331-E465B53CB0DC}" dt="2025-11-20T13:46:50.752" v="70" actId="20577"/>
          <ac:spMkLst>
            <pc:docMk/>
            <pc:sldMk cId="3977966243" sldId="304"/>
            <ac:spMk id="3" creationId="{687105DD-BBF1-EC31-1B11-D0A7C9C827C8}"/>
          </ac:spMkLst>
        </pc:spChg>
      </pc:sldChg>
    </pc:docChg>
  </pc:docChgLst>
  <pc:docChgLst>
    <pc:chgData name="DUBOIS David" userId="S::david.dubois@francetravail.fr::fe96e192-d0f2-4d0b-bb4b-51ca5e910d90" providerId="AD" clId="Web-{69EBA9B7-11CD-4B19-8400-DF8DEF392C6B}"/>
    <pc:docChg chg="delSld modSld">
      <pc:chgData name="DUBOIS David" userId="S::david.dubois@francetravail.fr::fe96e192-d0f2-4d0b-bb4b-51ca5e910d90" providerId="AD" clId="Web-{69EBA9B7-11CD-4B19-8400-DF8DEF392C6B}" dt="2025-11-20T14:23:01.750" v="200"/>
      <pc:docMkLst>
        <pc:docMk/>
      </pc:docMkLst>
      <pc:sldChg chg="delSp modSp">
        <pc:chgData name="DUBOIS David" userId="S::david.dubois@francetravail.fr::fe96e192-d0f2-4d0b-bb4b-51ca5e910d90" providerId="AD" clId="Web-{69EBA9B7-11CD-4B19-8400-DF8DEF392C6B}" dt="2025-11-20T14:22:57.500" v="199" actId="1076"/>
        <pc:sldMkLst>
          <pc:docMk/>
          <pc:sldMk cId="2321919658" sldId="270"/>
        </pc:sldMkLst>
        <pc:spChg chg="mod">
          <ac:chgData name="DUBOIS David" userId="S::david.dubois@francetravail.fr::fe96e192-d0f2-4d0b-bb4b-51ca5e910d90" providerId="AD" clId="Web-{69EBA9B7-11CD-4B19-8400-DF8DEF392C6B}" dt="2025-11-20T14:16:58.936" v="87" actId="14100"/>
          <ac:spMkLst>
            <pc:docMk/>
            <pc:sldMk cId="2321919658" sldId="270"/>
            <ac:spMk id="2" creationId="{A3BC527C-B788-0572-EADD-1DA44399F37B}"/>
          </ac:spMkLst>
        </pc:spChg>
        <pc:spChg chg="mod">
          <ac:chgData name="DUBOIS David" userId="S::david.dubois@francetravail.fr::fe96e192-d0f2-4d0b-bb4b-51ca5e910d90" providerId="AD" clId="Web-{69EBA9B7-11CD-4B19-8400-DF8DEF392C6B}" dt="2025-11-20T14:22:57.500" v="199" actId="1076"/>
          <ac:spMkLst>
            <pc:docMk/>
            <pc:sldMk cId="2321919658" sldId="270"/>
            <ac:spMk id="6" creationId="{0D8C7803-DDDC-0A7E-0172-43F3B1CDEA9A}"/>
          </ac:spMkLst>
        </pc:spChg>
        <pc:spChg chg="mod">
          <ac:chgData name="DUBOIS David" userId="S::david.dubois@francetravail.fr::fe96e192-d0f2-4d0b-bb4b-51ca5e910d90" providerId="AD" clId="Web-{69EBA9B7-11CD-4B19-8400-DF8DEF392C6B}" dt="2025-11-20T14:20:12.234" v="146" actId="1076"/>
          <ac:spMkLst>
            <pc:docMk/>
            <pc:sldMk cId="2321919658" sldId="270"/>
            <ac:spMk id="7" creationId="{61D498C9-422B-9FE1-D782-56C70BC7A1B9}"/>
          </ac:spMkLst>
        </pc:spChg>
        <pc:spChg chg="mod">
          <ac:chgData name="DUBOIS David" userId="S::david.dubois@francetravail.fr::fe96e192-d0f2-4d0b-bb4b-51ca5e910d90" providerId="AD" clId="Web-{69EBA9B7-11CD-4B19-8400-DF8DEF392C6B}" dt="2025-11-20T14:20:20.984" v="148" actId="1076"/>
          <ac:spMkLst>
            <pc:docMk/>
            <pc:sldMk cId="2321919658" sldId="270"/>
            <ac:spMk id="10" creationId="{2C04FD03-FC62-BF10-CD49-CF206DE5CF12}"/>
          </ac:spMkLst>
        </pc:spChg>
        <pc:spChg chg="mod">
          <ac:chgData name="DUBOIS David" userId="S::david.dubois@francetravail.fr::fe96e192-d0f2-4d0b-bb4b-51ca5e910d90" providerId="AD" clId="Web-{69EBA9B7-11CD-4B19-8400-DF8DEF392C6B}" dt="2025-11-20T14:20:30.671" v="150" actId="1076"/>
          <ac:spMkLst>
            <pc:docMk/>
            <pc:sldMk cId="2321919658" sldId="270"/>
            <ac:spMk id="11" creationId="{CDC3A453-DB26-9507-6BAF-D105388CEECD}"/>
          </ac:spMkLst>
        </pc:spChg>
        <pc:picChg chg="mod">
          <ac:chgData name="DUBOIS David" userId="S::david.dubois@francetravail.fr::fe96e192-d0f2-4d0b-bb4b-51ca5e910d90" providerId="AD" clId="Web-{69EBA9B7-11CD-4B19-8400-DF8DEF392C6B}" dt="2025-11-20T14:17:01.951" v="88" actId="1076"/>
          <ac:picMkLst>
            <pc:docMk/>
            <pc:sldMk cId="2321919658" sldId="270"/>
            <ac:picMk id="4" creationId="{7F8D12AF-DB1C-10ED-F97F-33B0B70ECE22}"/>
          </ac:picMkLst>
        </pc:picChg>
        <pc:picChg chg="mod">
          <ac:chgData name="DUBOIS David" userId="S::david.dubois@francetravail.fr::fe96e192-d0f2-4d0b-bb4b-51ca5e910d90" providerId="AD" clId="Web-{69EBA9B7-11CD-4B19-8400-DF8DEF392C6B}" dt="2025-11-20T14:20:26.359" v="149" actId="1076"/>
          <ac:picMkLst>
            <pc:docMk/>
            <pc:sldMk cId="2321919658" sldId="270"/>
            <ac:picMk id="8" creationId="{C994E9F4-2160-62AA-2056-3DBAFACA234C}"/>
          </ac:picMkLst>
        </pc:picChg>
        <pc:picChg chg="mod">
          <ac:chgData name="DUBOIS David" userId="S::david.dubois@francetravail.fr::fe96e192-d0f2-4d0b-bb4b-51ca5e910d90" providerId="AD" clId="Web-{69EBA9B7-11CD-4B19-8400-DF8DEF392C6B}" dt="2025-11-20T14:20:16.781" v="147" actId="1076"/>
          <ac:picMkLst>
            <pc:docMk/>
            <pc:sldMk cId="2321919658" sldId="270"/>
            <ac:picMk id="9" creationId="{2D584551-C15C-3439-8749-62F010C4A46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5829232283465"/>
          <c:y val="8.8281121537824719E-2"/>
          <c:w val="0.54895853838582676"/>
          <c:h val="0.8234377569243506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9-4CD6-BFDC-3BA917D816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9-4CD6-BFDC-3BA917D816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59-4CD6-BFDC-3BA917D816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59-4CD6-BFDC-3BA917D816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59-4CD6-BFDC-3BA917D816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59-4CD6-BFDC-3BA917D81608}"/>
              </c:ext>
            </c:extLst>
          </c:dPt>
          <c:dLbls>
            <c:dLbl>
              <c:idx val="0"/>
              <c:layout>
                <c:manualLayout>
                  <c:x val="0.15156249999999999"/>
                  <c:y val="0"/>
                </c:manualLayout>
              </c:layout>
              <c:tx>
                <c:rich>
                  <a:bodyPr/>
                  <a:lstStyle/>
                  <a:p>
                    <a:fld id="{EF8B464B-40BA-49AB-A7C9-C293D2264653}" type="CATEGORYNAME">
                      <a:rPr lang="en-US">
                        <a:latin typeface="Myriad Pro" panose="020B0503030403020204"/>
                      </a:rPr>
                      <a:pPr/>
                      <a:t>[NOM DE CATÉGORIE]</a:t>
                    </a:fld>
                    <a:r>
                      <a:rPr lang="en-US" baseline="0" dirty="0"/>
                      <a:t> 41,2%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59-4CD6-BFDC-3BA917D81608}"/>
                </c:ext>
              </c:extLst>
            </c:dLbl>
            <c:dLbl>
              <c:idx val="1"/>
              <c:layout>
                <c:manualLayout>
                  <c:x val="1.40625E-2"/>
                  <c:y val="0.11012819204427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yriad Pro" panose="020B0503030403020204"/>
                        <a:ea typeface="+mn-ea"/>
                        <a:cs typeface="+mn-cs"/>
                      </a:defRPr>
                    </a:pPr>
                    <a:fld id="{FAFE59E4-5C61-4873-B4AB-01DDBB3998BC}" type="CATEGORYNAME">
                      <a:rPr lang="en-US"/>
                      <a:pPr>
                        <a:defRPr sz="1600" b="1">
                          <a:latin typeface="Myriad Pro" panose="020B0503030403020204"/>
                        </a:defRPr>
                      </a:pPr>
                      <a:t>[NOM DE CATÉGORIE]</a:t>
                    </a:fld>
                    <a:r>
                      <a:rPr lang="en-US" baseline="0" dirty="0"/>
                      <a:t> 23,2%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59-4CD6-BFDC-3BA917D81608}"/>
                </c:ext>
              </c:extLst>
            </c:dLbl>
            <c:dLbl>
              <c:idx val="2"/>
              <c:layout>
                <c:manualLayout>
                  <c:x val="-0.13750000000000001"/>
                  <c:y val="-1.4062499134934847E-2"/>
                </c:manualLayout>
              </c:layout>
              <c:tx>
                <c:rich>
                  <a:bodyPr/>
                  <a:lstStyle/>
                  <a:p>
                    <a:fld id="{18B6751D-B340-4424-A282-70E93890F875}" type="CATEGORYNAME">
                      <a:rPr lang="en-US">
                        <a:latin typeface="Myriad Pro" panose="020B0503030403020204"/>
                      </a:rPr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D1CB9571-4A4F-4DF9-8E41-B1793EDEDB02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59-4CD6-BFDC-3BA917D81608}"/>
                </c:ext>
              </c:extLst>
            </c:dLbl>
            <c:dLbl>
              <c:idx val="3"/>
              <c:layout>
                <c:manualLayout>
                  <c:x val="-0.1328125"/>
                  <c:y val="-1.1718749279112373E-2"/>
                </c:manualLayout>
              </c:layout>
              <c:tx>
                <c:rich>
                  <a:bodyPr/>
                  <a:lstStyle/>
                  <a:p>
                    <a:fld id="{0728619F-2E66-4129-9C85-6D04F3B8BC49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>
                        <a:latin typeface="Myriad Pro" panose="020B0503030403020204"/>
                      </a:rPr>
                      <a:t>8,9%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59-4CD6-BFDC-3BA917D81608}"/>
                </c:ext>
              </c:extLst>
            </c:dLbl>
            <c:dLbl>
              <c:idx val="4"/>
              <c:layout>
                <c:manualLayout>
                  <c:x val="-0.140625"/>
                  <c:y val="-8.2031244953786608E-2"/>
                </c:manualLayout>
              </c:layout>
              <c:tx>
                <c:rich>
                  <a:bodyPr/>
                  <a:lstStyle/>
                  <a:p>
                    <a:fld id="{9FF843C7-FD35-4DF7-87A1-2F2BF771AF6A}" type="CATEGORYNAME">
                      <a:rPr lang="en-US">
                        <a:latin typeface="Myriad Pro" panose="020B0503030403020204"/>
                      </a:rPr>
                      <a:pPr/>
                      <a:t>[NOM DE CATÉGORIE]</a:t>
                    </a:fld>
                    <a:r>
                      <a:rPr lang="en-US" baseline="0" dirty="0"/>
                      <a:t> 8,3%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D59-4CD6-BFDC-3BA917D81608}"/>
                </c:ext>
              </c:extLst>
            </c:dLbl>
            <c:dLbl>
              <c:idx val="5"/>
              <c:layout>
                <c:manualLayout>
                  <c:x val="-3.125E-2"/>
                  <c:y val="-0.12187499250276868"/>
                </c:manualLayout>
              </c:layout>
              <c:tx>
                <c:rich>
                  <a:bodyPr/>
                  <a:lstStyle/>
                  <a:p>
                    <a:fld id="{B42C12E5-354C-4E42-B151-A19C2036B05E}" type="CATEGORYNAME">
                      <a:rPr lang="en-US">
                        <a:latin typeface="Myriad Pro" panose="020B0503030403020204"/>
                      </a:rPr>
                      <a:pPr/>
                      <a:t>[NOM DE CATÉGORIE]</a:t>
                    </a:fld>
                    <a:r>
                      <a:rPr lang="en-US" baseline="0" dirty="0"/>
                      <a:t> 6,9%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D59-4CD6-BFDC-3BA917D81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Particular services</c:v>
                </c:pt>
                <c:pt idx="1">
                  <c:v>Business services</c:v>
                </c:pt>
                <c:pt idx="2">
                  <c:v>Trade</c:v>
                </c:pt>
                <c:pt idx="3">
                  <c:v>Industry</c:v>
                </c:pt>
                <c:pt idx="4">
                  <c:v>Agriculture</c:v>
                </c:pt>
                <c:pt idx="5">
                  <c:v>Construction</c:v>
                </c:pt>
              </c:strCache>
            </c:strRef>
          </c:cat>
          <c:val>
            <c:numRef>
              <c:f>Feuil1!$B$2:$B$7</c:f>
              <c:numCache>
                <c:formatCode>0.0%</c:formatCode>
                <c:ptCount val="6"/>
                <c:pt idx="0">
                  <c:v>0.39300000000000002</c:v>
                </c:pt>
                <c:pt idx="1">
                  <c:v>0.23899999999999999</c:v>
                </c:pt>
                <c:pt idx="2">
                  <c:v>0.11600000000000001</c:v>
                </c:pt>
                <c:pt idx="3">
                  <c:v>9.2999999999999999E-2</c:v>
                </c:pt>
                <c:pt idx="4">
                  <c:v>8.1000000000000003E-2</c:v>
                </c:pt>
                <c:pt idx="5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59-4CD6-BFDC-3BA917D81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B8F55-D684-4E55-B954-93488BED834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5266A3-D2F5-4ABF-A7F6-C4DE294A9E09}">
      <dgm:prSet phldrT="[Texte]"/>
      <dgm:spPr/>
      <dgm:t>
        <a:bodyPr/>
        <a:lstStyle/>
        <a:p>
          <a:r>
            <a:rPr lang="fr-FR"/>
            <a:t>1</a:t>
          </a:r>
        </a:p>
      </dgm:t>
    </dgm:pt>
    <dgm:pt modelId="{7BDA415C-D00A-4F7E-9A9A-8FE835425540}" type="parTrans" cxnId="{8DA96175-305F-49E0-A92B-0507B41CD593}">
      <dgm:prSet/>
      <dgm:spPr/>
      <dgm:t>
        <a:bodyPr/>
        <a:lstStyle/>
        <a:p>
          <a:endParaRPr lang="fr-FR"/>
        </a:p>
      </dgm:t>
    </dgm:pt>
    <dgm:pt modelId="{A2DA7B45-830E-4E9E-9F55-EEDCD35FB6D0}" type="sibTrans" cxnId="{8DA96175-305F-49E0-A92B-0507B41CD593}">
      <dgm:prSet/>
      <dgm:spPr/>
      <dgm:t>
        <a:bodyPr/>
        <a:lstStyle/>
        <a:p>
          <a:endParaRPr lang="fr-FR"/>
        </a:p>
      </dgm:t>
    </dgm:pt>
    <dgm:pt modelId="{8B475867-1C7B-4B54-BCC4-800C2E4A3DE0}">
      <dgm:prSet phldrT="[Texte]"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44546A"/>
              </a:solidFill>
              <a:latin typeface="Myriad Pro" panose="020B0503030403020204"/>
              <a:ea typeface="+mn-ea"/>
              <a:cs typeface="+mn-cs"/>
            </a:rPr>
            <a:t>Café and restaurants </a:t>
          </a:r>
          <a:r>
            <a:rPr lang="fr-FR" sz="2000" kern="1200" dirty="0" err="1">
              <a:solidFill>
                <a:srgbClr val="44546A"/>
              </a:solidFill>
              <a:latin typeface="Myriad Pro" panose="020B0503030403020204"/>
              <a:ea typeface="+mn-ea"/>
              <a:cs typeface="+mn-cs"/>
            </a:rPr>
            <a:t>waiters</a:t>
          </a:r>
          <a:endParaRPr lang="fr-FR" sz="2000" kern="1200" dirty="0">
            <a:solidFill>
              <a:srgbClr val="44546A"/>
            </a:solidFill>
            <a:latin typeface="Myriad Pro" panose="020B0503030403020204"/>
            <a:ea typeface="+mn-ea"/>
            <a:cs typeface="+mn-cs"/>
          </a:endParaRPr>
        </a:p>
      </dgm:t>
    </dgm:pt>
    <dgm:pt modelId="{AF24F57A-8C2B-454E-90EC-978E760CB47C}" type="parTrans" cxnId="{DB7C0234-F6FB-4D04-AF14-E0904856DEE8}">
      <dgm:prSet/>
      <dgm:spPr/>
      <dgm:t>
        <a:bodyPr/>
        <a:lstStyle/>
        <a:p>
          <a:endParaRPr lang="fr-FR"/>
        </a:p>
      </dgm:t>
    </dgm:pt>
    <dgm:pt modelId="{4D69ADD0-F105-4774-8AFC-CE4D88177B6E}" type="sibTrans" cxnId="{DB7C0234-F6FB-4D04-AF14-E0904856DEE8}">
      <dgm:prSet/>
      <dgm:spPr/>
      <dgm:t>
        <a:bodyPr/>
        <a:lstStyle/>
        <a:p>
          <a:endParaRPr lang="fr-FR"/>
        </a:p>
      </dgm:t>
    </dgm:pt>
    <dgm:pt modelId="{6037BC2F-DEF1-4D3E-A59C-5772B479E36E}">
      <dgm:prSet phldrT="[Texte]"/>
      <dgm:spPr/>
      <dgm:t>
        <a:bodyPr/>
        <a:lstStyle/>
        <a:p>
          <a:r>
            <a:rPr lang="fr-FR"/>
            <a:t>2</a:t>
          </a:r>
        </a:p>
      </dgm:t>
    </dgm:pt>
    <dgm:pt modelId="{403731A5-16FE-4708-86BA-EDB5BF684FAE}" type="parTrans" cxnId="{2187E5E8-2561-4BC6-872D-1AA3097C0F53}">
      <dgm:prSet/>
      <dgm:spPr/>
      <dgm:t>
        <a:bodyPr/>
        <a:lstStyle/>
        <a:p>
          <a:endParaRPr lang="fr-FR"/>
        </a:p>
      </dgm:t>
    </dgm:pt>
    <dgm:pt modelId="{29A8A5A7-1C9A-4849-9AE5-4454EFBF05E5}" type="sibTrans" cxnId="{2187E5E8-2561-4BC6-872D-1AA3097C0F53}">
      <dgm:prSet/>
      <dgm:spPr/>
      <dgm:t>
        <a:bodyPr/>
        <a:lstStyle/>
        <a:p>
          <a:endParaRPr lang="fr-FR"/>
        </a:p>
      </dgm:t>
    </dgm:pt>
    <dgm:pt modelId="{6A75BF88-43A1-473F-BE0C-13AFB7B0612C}">
      <dgm:prSet phldrT="[Texte]" custT="1"/>
      <dgm:spPr/>
      <dgm:t>
        <a:bodyPr/>
        <a:lstStyle/>
        <a:p>
          <a:r>
            <a:rPr lang="fr-FR" sz="2000" dirty="0" err="1">
              <a:solidFill>
                <a:schemeClr val="tx2"/>
              </a:solidFill>
              <a:latin typeface="Myriad Pro" panose="020B0503030403020204"/>
            </a:rPr>
            <a:t>Kitchen</a:t>
          </a:r>
          <a:r>
            <a:rPr lang="fr-FR" sz="2000" dirty="0">
              <a:solidFill>
                <a:schemeClr val="tx2"/>
              </a:solidFill>
              <a:latin typeface="Myriad Pro" panose="020B0503030403020204"/>
            </a:rPr>
            <a:t> helpers and </a:t>
          </a:r>
          <a:r>
            <a:rPr lang="fr-FR" sz="2000" dirty="0" err="1">
              <a:solidFill>
                <a:schemeClr val="tx2"/>
              </a:solidFill>
              <a:latin typeface="Myriad Pro" panose="020B0503030403020204"/>
            </a:rPr>
            <a:t>multipurpose</a:t>
          </a:r>
          <a:r>
            <a:rPr lang="fr-FR" sz="2000" dirty="0">
              <a:solidFill>
                <a:schemeClr val="tx2"/>
              </a:solidFill>
              <a:latin typeface="Myriad Pro" panose="020B0503030403020204"/>
            </a:rPr>
            <a:t> restaurant </a:t>
          </a:r>
          <a:r>
            <a:rPr lang="fr-FR" sz="2000" dirty="0" err="1">
              <a:solidFill>
                <a:schemeClr val="tx2"/>
              </a:solidFill>
              <a:latin typeface="Myriad Pro" panose="020B0503030403020204"/>
            </a:rPr>
            <a:t>employees</a:t>
          </a:r>
          <a:endParaRPr lang="fr-FR" sz="2000" dirty="0">
            <a:solidFill>
              <a:schemeClr val="tx2"/>
            </a:solidFill>
            <a:latin typeface="Myriad Pro" panose="020B0503030403020204"/>
          </a:endParaRPr>
        </a:p>
      </dgm:t>
    </dgm:pt>
    <dgm:pt modelId="{12FD6415-A0D1-4334-91F2-17A0461F9C03}" type="parTrans" cxnId="{1C19787D-6E2D-44C1-B1D6-8A7872D059A4}">
      <dgm:prSet/>
      <dgm:spPr/>
      <dgm:t>
        <a:bodyPr/>
        <a:lstStyle/>
        <a:p>
          <a:endParaRPr lang="fr-FR"/>
        </a:p>
      </dgm:t>
    </dgm:pt>
    <dgm:pt modelId="{92FC8AEE-827A-4EB2-B13B-B8C36FDD94BE}" type="sibTrans" cxnId="{1C19787D-6E2D-44C1-B1D6-8A7872D059A4}">
      <dgm:prSet/>
      <dgm:spPr/>
      <dgm:t>
        <a:bodyPr/>
        <a:lstStyle/>
        <a:p>
          <a:endParaRPr lang="fr-FR"/>
        </a:p>
      </dgm:t>
    </dgm:pt>
    <dgm:pt modelId="{9A632C44-811F-4F29-AC6E-422D570DA666}">
      <dgm:prSet phldrT="[Texte]"/>
      <dgm:spPr/>
      <dgm:t>
        <a:bodyPr/>
        <a:lstStyle/>
        <a:p>
          <a:r>
            <a:rPr lang="fr-FR"/>
            <a:t>3</a:t>
          </a:r>
        </a:p>
      </dgm:t>
    </dgm:pt>
    <dgm:pt modelId="{7BB5C0D9-D0BF-4271-9F57-222FF0C81047}" type="parTrans" cxnId="{92BA70BA-0E1A-4398-9EA4-5585C08EDC7F}">
      <dgm:prSet/>
      <dgm:spPr/>
      <dgm:t>
        <a:bodyPr/>
        <a:lstStyle/>
        <a:p>
          <a:endParaRPr lang="fr-FR"/>
        </a:p>
      </dgm:t>
    </dgm:pt>
    <dgm:pt modelId="{B183CB61-145E-4B1E-9C96-92EDC8479E8D}" type="sibTrans" cxnId="{92BA70BA-0E1A-4398-9EA4-5585C08EDC7F}">
      <dgm:prSet/>
      <dgm:spPr/>
      <dgm:t>
        <a:bodyPr/>
        <a:lstStyle/>
        <a:p>
          <a:endParaRPr lang="fr-FR"/>
        </a:p>
      </dgm:t>
    </dgm:pt>
    <dgm:pt modelId="{3240F5CF-7D7E-4D16-80E1-3813732AC401}">
      <dgm:prSet phldrT="[Texte]"/>
      <dgm:spPr/>
      <dgm:t>
        <a:bodyPr/>
        <a:lstStyle/>
        <a:p>
          <a:r>
            <a:rPr lang="fr-FR"/>
            <a:t>4</a:t>
          </a:r>
        </a:p>
      </dgm:t>
    </dgm:pt>
    <dgm:pt modelId="{FC5013B3-5864-4776-8600-EB2FF049E05D}" type="parTrans" cxnId="{314A0C02-BCF5-4DF1-883B-73B28C5136EB}">
      <dgm:prSet/>
      <dgm:spPr/>
      <dgm:t>
        <a:bodyPr/>
        <a:lstStyle/>
        <a:p>
          <a:endParaRPr lang="fr-FR"/>
        </a:p>
      </dgm:t>
    </dgm:pt>
    <dgm:pt modelId="{FB176C60-3C9C-453B-81B4-40A02AFE8471}" type="sibTrans" cxnId="{314A0C02-BCF5-4DF1-883B-73B28C5136EB}">
      <dgm:prSet/>
      <dgm:spPr/>
      <dgm:t>
        <a:bodyPr/>
        <a:lstStyle/>
        <a:p>
          <a:endParaRPr lang="fr-FR"/>
        </a:p>
      </dgm:t>
    </dgm:pt>
    <dgm:pt modelId="{26FA7A43-1B9F-4FF1-A33E-C557C4B9EBE9}">
      <dgm:prSet phldrT="[Texte]"/>
      <dgm:spPr/>
      <dgm:t>
        <a:bodyPr/>
        <a:lstStyle/>
        <a:p>
          <a:r>
            <a:rPr lang="fr-FR"/>
            <a:t>5</a:t>
          </a:r>
        </a:p>
      </dgm:t>
    </dgm:pt>
    <dgm:pt modelId="{F9B874BB-8711-4EDD-BB67-79AF5A8B045E}" type="parTrans" cxnId="{CBF58165-B22A-4F97-8795-610AF33D53BA}">
      <dgm:prSet/>
      <dgm:spPr/>
      <dgm:t>
        <a:bodyPr/>
        <a:lstStyle/>
        <a:p>
          <a:endParaRPr lang="fr-FR"/>
        </a:p>
      </dgm:t>
    </dgm:pt>
    <dgm:pt modelId="{66CD11E6-CDD4-45FB-8844-63423DBADB0C}" type="sibTrans" cxnId="{CBF58165-B22A-4F97-8795-610AF33D53BA}">
      <dgm:prSet/>
      <dgm:spPr/>
      <dgm:t>
        <a:bodyPr/>
        <a:lstStyle/>
        <a:p>
          <a:endParaRPr lang="fr-FR"/>
        </a:p>
      </dgm:t>
    </dgm:pt>
    <dgm:pt modelId="{55A78976-959F-4996-B0BF-EC3743C52C2B}">
      <dgm:prSet custT="1"/>
      <dgm:spPr/>
      <dgm:t>
        <a:bodyPr/>
        <a:lstStyle/>
        <a:p>
          <a:r>
            <a:rPr lang="en-US" sz="2200" dirty="0">
              <a:solidFill>
                <a:schemeClr val="tx2"/>
              </a:solidFill>
              <a:latin typeface="Myriad Pro" panose="020B0503030403020204"/>
            </a:rPr>
            <a:t>Vineyard workers, arborists, pickers</a:t>
          </a:r>
          <a:endParaRPr lang="fr-FR" sz="2200" dirty="0">
            <a:solidFill>
              <a:schemeClr val="tx2"/>
            </a:solidFill>
            <a:latin typeface="Myriad Pro" panose="020B0503030403020204"/>
          </a:endParaRPr>
        </a:p>
      </dgm:t>
    </dgm:pt>
    <dgm:pt modelId="{CA24EC27-12A3-45D3-AF5C-AAC20E2AB8F0}" type="parTrans" cxnId="{3BF28D4D-5B04-4DAD-B273-FA90764EB181}">
      <dgm:prSet/>
      <dgm:spPr/>
      <dgm:t>
        <a:bodyPr/>
        <a:lstStyle/>
        <a:p>
          <a:endParaRPr lang="fr-FR"/>
        </a:p>
      </dgm:t>
    </dgm:pt>
    <dgm:pt modelId="{223C9009-37D1-4025-AE9F-FEAA63C9A35F}" type="sibTrans" cxnId="{3BF28D4D-5B04-4DAD-B273-FA90764EB181}">
      <dgm:prSet/>
      <dgm:spPr/>
      <dgm:t>
        <a:bodyPr/>
        <a:lstStyle/>
        <a:p>
          <a:endParaRPr lang="fr-FR"/>
        </a:p>
      </dgm:t>
    </dgm:pt>
    <dgm:pt modelId="{3DECF789-85AA-4944-B9F3-8E628C7A36F2}">
      <dgm:prSet custT="1"/>
      <dgm:spPr/>
      <dgm:t>
        <a:bodyPr/>
        <a:lstStyle/>
        <a:p>
          <a:endParaRPr lang="fr-FR" sz="2200">
            <a:solidFill>
              <a:schemeClr val="tx2"/>
            </a:solidFill>
            <a:latin typeface="Pole Emploi PRO" panose="02000503040000020004" pitchFamily="50" charset="0"/>
          </a:endParaRPr>
        </a:p>
      </dgm:t>
    </dgm:pt>
    <dgm:pt modelId="{E3712363-19E8-498A-BBC4-027EAA16F3B1}" type="parTrans" cxnId="{8E45D969-7320-4088-9035-E5B2C8B8CCB8}">
      <dgm:prSet/>
      <dgm:spPr/>
      <dgm:t>
        <a:bodyPr/>
        <a:lstStyle/>
        <a:p>
          <a:endParaRPr lang="fr-FR"/>
        </a:p>
      </dgm:t>
    </dgm:pt>
    <dgm:pt modelId="{A7E2177B-AEDD-4880-ADFA-6DB3B7547918}" type="sibTrans" cxnId="{8E45D969-7320-4088-9035-E5B2C8B8CCB8}">
      <dgm:prSet/>
      <dgm:spPr/>
      <dgm:t>
        <a:bodyPr/>
        <a:lstStyle/>
        <a:p>
          <a:endParaRPr lang="fr-FR"/>
        </a:p>
      </dgm:t>
    </dgm:pt>
    <dgm:pt modelId="{F9E9F2B0-8DC6-424D-8F87-B5383436F839}">
      <dgm:prSet custT="1"/>
      <dgm:spPr/>
      <dgm:t>
        <a:bodyPr/>
        <a:lstStyle/>
        <a:p>
          <a:r>
            <a:rPr lang="fr-FR" sz="2200">
              <a:solidFill>
                <a:schemeClr val="tx2"/>
              </a:solidFill>
              <a:latin typeface="Myriad Pro" panose="020B0503030403020204"/>
            </a:rPr>
            <a:t>Agriculteurs, farmers</a:t>
          </a:r>
        </a:p>
      </dgm:t>
    </dgm:pt>
    <dgm:pt modelId="{7A322F2C-0B7D-4C52-BF10-C76FE4875F46}" type="parTrans" cxnId="{C5A2277C-54B0-4D1A-83F9-A75DB4658FAA}">
      <dgm:prSet/>
      <dgm:spPr/>
      <dgm:t>
        <a:bodyPr/>
        <a:lstStyle/>
        <a:p>
          <a:endParaRPr lang="fr-FR"/>
        </a:p>
      </dgm:t>
    </dgm:pt>
    <dgm:pt modelId="{8E76B522-D3E1-43A7-9E07-D16F68CDAF5A}" type="sibTrans" cxnId="{C5A2277C-54B0-4D1A-83F9-A75DB4658FAA}">
      <dgm:prSet/>
      <dgm:spPr/>
      <dgm:t>
        <a:bodyPr/>
        <a:lstStyle/>
        <a:p>
          <a:endParaRPr lang="fr-FR"/>
        </a:p>
      </dgm:t>
    </dgm:pt>
    <dgm:pt modelId="{7547D642-830E-46FA-A5D2-253C57588F60}">
      <dgm:prSet custT="1"/>
      <dgm:spPr/>
      <dgm:t>
        <a:bodyPr/>
        <a:lstStyle/>
        <a:p>
          <a:r>
            <a:rPr lang="en-US" sz="2200">
              <a:solidFill>
                <a:schemeClr val="tx2"/>
              </a:solidFill>
              <a:latin typeface="Myriad Pro" panose="020B0503030403020204"/>
            </a:rPr>
            <a:t>Cleaning staff</a:t>
          </a:r>
          <a:endParaRPr lang="fr-FR" sz="2200">
            <a:solidFill>
              <a:schemeClr val="tx2"/>
            </a:solidFill>
            <a:latin typeface="Myriad Pro" panose="020B0503030403020204"/>
          </a:endParaRPr>
        </a:p>
      </dgm:t>
    </dgm:pt>
    <dgm:pt modelId="{6053B775-9D81-4A3B-ADC9-4D9856994746}" type="parTrans" cxnId="{E72E4D3A-08BF-4B58-96F3-A78057D1FF50}">
      <dgm:prSet/>
      <dgm:spPr/>
      <dgm:t>
        <a:bodyPr/>
        <a:lstStyle/>
        <a:p>
          <a:endParaRPr lang="fr-FR"/>
        </a:p>
      </dgm:t>
    </dgm:pt>
    <dgm:pt modelId="{1B821C75-C30A-4BCE-ADA9-EEC9F38FD065}" type="sibTrans" cxnId="{E72E4D3A-08BF-4B58-96F3-A78057D1FF50}">
      <dgm:prSet/>
      <dgm:spPr/>
      <dgm:t>
        <a:bodyPr/>
        <a:lstStyle/>
        <a:p>
          <a:endParaRPr lang="fr-FR"/>
        </a:p>
      </dgm:t>
    </dgm:pt>
    <dgm:pt modelId="{1E485732-25F1-455E-AA76-375B697E4C00}" type="pres">
      <dgm:prSet presAssocID="{A84B8F55-D684-4E55-B954-93488BED8344}" presName="Name0" presStyleCnt="0">
        <dgm:presLayoutVars>
          <dgm:dir/>
          <dgm:animLvl val="lvl"/>
          <dgm:resizeHandles/>
        </dgm:presLayoutVars>
      </dgm:prSet>
      <dgm:spPr/>
    </dgm:pt>
    <dgm:pt modelId="{89B6CC1B-F4A2-4BC2-959F-E77DA90B9649}" type="pres">
      <dgm:prSet presAssocID="{7D5266A3-D2F5-4ABF-A7F6-C4DE294A9E09}" presName="linNode" presStyleCnt="0"/>
      <dgm:spPr/>
    </dgm:pt>
    <dgm:pt modelId="{1D9C3B8C-67A8-4FF9-A8AA-32B0FD96F406}" type="pres">
      <dgm:prSet presAssocID="{7D5266A3-D2F5-4ABF-A7F6-C4DE294A9E09}" presName="parentShp" presStyleLbl="node1" presStyleIdx="0" presStyleCnt="5">
        <dgm:presLayoutVars>
          <dgm:bulletEnabled val="1"/>
        </dgm:presLayoutVars>
      </dgm:prSet>
      <dgm:spPr/>
    </dgm:pt>
    <dgm:pt modelId="{0F677E90-9155-48E5-9350-4C1CD37EC99E}" type="pres">
      <dgm:prSet presAssocID="{7D5266A3-D2F5-4ABF-A7F6-C4DE294A9E09}" presName="childShp" presStyleLbl="bgAccFollowNode1" presStyleIdx="0" presStyleCnt="5">
        <dgm:presLayoutVars>
          <dgm:bulletEnabled val="1"/>
        </dgm:presLayoutVars>
      </dgm:prSet>
      <dgm:spPr/>
    </dgm:pt>
    <dgm:pt modelId="{C77D0C35-BB62-48C8-A9CC-B07280339FDC}" type="pres">
      <dgm:prSet presAssocID="{A2DA7B45-830E-4E9E-9F55-EEDCD35FB6D0}" presName="spacing" presStyleCnt="0"/>
      <dgm:spPr/>
    </dgm:pt>
    <dgm:pt modelId="{A4BC193E-4C74-4A49-BB2F-E6F0036CD929}" type="pres">
      <dgm:prSet presAssocID="{6037BC2F-DEF1-4D3E-A59C-5772B479E36E}" presName="linNode" presStyleCnt="0"/>
      <dgm:spPr/>
    </dgm:pt>
    <dgm:pt modelId="{B425EC86-94AB-41EF-9FCB-10446249B510}" type="pres">
      <dgm:prSet presAssocID="{6037BC2F-DEF1-4D3E-A59C-5772B479E36E}" presName="parentShp" presStyleLbl="node1" presStyleIdx="1" presStyleCnt="5" custScaleX="69938">
        <dgm:presLayoutVars>
          <dgm:bulletEnabled val="1"/>
        </dgm:presLayoutVars>
      </dgm:prSet>
      <dgm:spPr/>
    </dgm:pt>
    <dgm:pt modelId="{045B90FD-34B8-41B1-AF26-A23D1AD513BA}" type="pres">
      <dgm:prSet presAssocID="{6037BC2F-DEF1-4D3E-A59C-5772B479E36E}" presName="childShp" presStyleLbl="bgAccFollowNode1" presStyleIdx="1" presStyleCnt="5">
        <dgm:presLayoutVars>
          <dgm:bulletEnabled val="1"/>
        </dgm:presLayoutVars>
      </dgm:prSet>
      <dgm:spPr/>
    </dgm:pt>
    <dgm:pt modelId="{638CA3B1-973D-4EF1-B296-E9CD41334314}" type="pres">
      <dgm:prSet presAssocID="{29A8A5A7-1C9A-4849-9AE5-4454EFBF05E5}" presName="spacing" presStyleCnt="0"/>
      <dgm:spPr/>
    </dgm:pt>
    <dgm:pt modelId="{C14120C8-FE4B-4FA1-88EB-FC12CFCCE411}" type="pres">
      <dgm:prSet presAssocID="{9A632C44-811F-4F29-AC6E-422D570DA666}" presName="linNode" presStyleCnt="0"/>
      <dgm:spPr/>
    </dgm:pt>
    <dgm:pt modelId="{C35285B8-6F7A-46ED-8015-36B1E25A913F}" type="pres">
      <dgm:prSet presAssocID="{9A632C44-811F-4F29-AC6E-422D570DA666}" presName="parentShp" presStyleLbl="node1" presStyleIdx="2" presStyleCnt="5" custScaleX="51790">
        <dgm:presLayoutVars>
          <dgm:bulletEnabled val="1"/>
        </dgm:presLayoutVars>
      </dgm:prSet>
      <dgm:spPr/>
    </dgm:pt>
    <dgm:pt modelId="{EF87C173-C10B-4185-8E91-52048AF74CB7}" type="pres">
      <dgm:prSet presAssocID="{9A632C44-811F-4F29-AC6E-422D570DA666}" presName="childShp" presStyleLbl="bgAccFollowNode1" presStyleIdx="2" presStyleCnt="5">
        <dgm:presLayoutVars>
          <dgm:bulletEnabled val="1"/>
        </dgm:presLayoutVars>
      </dgm:prSet>
      <dgm:spPr/>
    </dgm:pt>
    <dgm:pt modelId="{2B1086D9-8DD3-4530-BAF0-DA8B6F644ADF}" type="pres">
      <dgm:prSet presAssocID="{B183CB61-145E-4B1E-9C96-92EDC8479E8D}" presName="spacing" presStyleCnt="0"/>
      <dgm:spPr/>
    </dgm:pt>
    <dgm:pt modelId="{AEB45539-C1CF-4E7E-96EF-995E603D1151}" type="pres">
      <dgm:prSet presAssocID="{3240F5CF-7D7E-4D16-80E1-3813732AC401}" presName="linNode" presStyleCnt="0"/>
      <dgm:spPr/>
    </dgm:pt>
    <dgm:pt modelId="{ADF4D02C-3E1A-49B5-BAAF-4F7515EA1D17}" type="pres">
      <dgm:prSet presAssocID="{3240F5CF-7D7E-4D16-80E1-3813732AC401}" presName="parentShp" presStyleLbl="node1" presStyleIdx="3" presStyleCnt="5" custScaleX="41708">
        <dgm:presLayoutVars>
          <dgm:bulletEnabled val="1"/>
        </dgm:presLayoutVars>
      </dgm:prSet>
      <dgm:spPr/>
    </dgm:pt>
    <dgm:pt modelId="{57CE5DE9-F0C7-4ADC-95CF-83D11763EFCF}" type="pres">
      <dgm:prSet presAssocID="{3240F5CF-7D7E-4D16-80E1-3813732AC401}" presName="childShp" presStyleLbl="bgAccFollowNode1" presStyleIdx="3" presStyleCnt="5" custScaleY="99094">
        <dgm:presLayoutVars>
          <dgm:bulletEnabled val="1"/>
        </dgm:presLayoutVars>
      </dgm:prSet>
      <dgm:spPr/>
    </dgm:pt>
    <dgm:pt modelId="{8B9595DB-899D-4D85-A422-FAD1A2F26567}" type="pres">
      <dgm:prSet presAssocID="{FB176C60-3C9C-453B-81B4-40A02AFE8471}" presName="spacing" presStyleCnt="0"/>
      <dgm:spPr/>
    </dgm:pt>
    <dgm:pt modelId="{DED8BB23-E9EF-4EAF-9576-3DB14BE0CFF6}" type="pres">
      <dgm:prSet presAssocID="{26FA7A43-1B9F-4FF1-A33E-C557C4B9EBE9}" presName="linNode" presStyleCnt="0"/>
      <dgm:spPr/>
    </dgm:pt>
    <dgm:pt modelId="{559306BF-4248-48E9-A49D-A849DB315A7C}" type="pres">
      <dgm:prSet presAssocID="{26FA7A43-1B9F-4FF1-A33E-C557C4B9EBE9}" presName="parentShp" presStyleLbl="node1" presStyleIdx="4" presStyleCnt="5" custScaleX="28602">
        <dgm:presLayoutVars>
          <dgm:bulletEnabled val="1"/>
        </dgm:presLayoutVars>
      </dgm:prSet>
      <dgm:spPr/>
    </dgm:pt>
    <dgm:pt modelId="{26E8D104-54E2-484D-A26F-DC0E36D3619E}" type="pres">
      <dgm:prSet presAssocID="{26FA7A43-1B9F-4FF1-A33E-C557C4B9EBE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314A0C02-BCF5-4DF1-883B-73B28C5136EB}" srcId="{A84B8F55-D684-4E55-B954-93488BED8344}" destId="{3240F5CF-7D7E-4D16-80E1-3813732AC401}" srcOrd="3" destOrd="0" parTransId="{FC5013B3-5864-4776-8600-EB2FF049E05D}" sibTransId="{FB176C60-3C9C-453B-81B4-40A02AFE8471}"/>
    <dgm:cxn modelId="{A76E811C-5089-4793-BF09-E299EB324370}" type="presOf" srcId="{9A632C44-811F-4F29-AC6E-422D570DA666}" destId="{C35285B8-6F7A-46ED-8015-36B1E25A913F}" srcOrd="0" destOrd="0" presId="urn:microsoft.com/office/officeart/2005/8/layout/vList6"/>
    <dgm:cxn modelId="{1C17FA33-6D7B-481E-9219-2E71966744E9}" type="presOf" srcId="{6A75BF88-43A1-473F-BE0C-13AFB7B0612C}" destId="{045B90FD-34B8-41B1-AF26-A23D1AD513BA}" srcOrd="0" destOrd="0" presId="urn:microsoft.com/office/officeart/2005/8/layout/vList6"/>
    <dgm:cxn modelId="{DB7C0234-F6FB-4D04-AF14-E0904856DEE8}" srcId="{7D5266A3-D2F5-4ABF-A7F6-C4DE294A9E09}" destId="{8B475867-1C7B-4B54-BCC4-800C2E4A3DE0}" srcOrd="0" destOrd="0" parTransId="{AF24F57A-8C2B-454E-90EC-978E760CB47C}" sibTransId="{4D69ADD0-F105-4774-8AFC-CE4D88177B6E}"/>
    <dgm:cxn modelId="{E72E4D3A-08BF-4B58-96F3-A78057D1FF50}" srcId="{26FA7A43-1B9F-4FF1-A33E-C557C4B9EBE9}" destId="{7547D642-830E-46FA-A5D2-253C57588F60}" srcOrd="0" destOrd="0" parTransId="{6053B775-9D81-4A3B-ADC9-4D9856994746}" sibTransId="{1B821C75-C30A-4BCE-ADA9-EEC9F38FD065}"/>
    <dgm:cxn modelId="{DC17385D-4501-4C68-A828-5F1136A3AB21}" type="presOf" srcId="{55A78976-959F-4996-B0BF-EC3743C52C2B}" destId="{EF87C173-C10B-4185-8E91-52048AF74CB7}" srcOrd="0" destOrd="0" presId="urn:microsoft.com/office/officeart/2005/8/layout/vList6"/>
    <dgm:cxn modelId="{5FDDF042-4492-43DF-AB48-EF2169607A5E}" type="presOf" srcId="{6037BC2F-DEF1-4D3E-A59C-5772B479E36E}" destId="{B425EC86-94AB-41EF-9FCB-10446249B510}" srcOrd="0" destOrd="0" presId="urn:microsoft.com/office/officeart/2005/8/layout/vList6"/>
    <dgm:cxn modelId="{CBF58165-B22A-4F97-8795-610AF33D53BA}" srcId="{A84B8F55-D684-4E55-B954-93488BED8344}" destId="{26FA7A43-1B9F-4FF1-A33E-C557C4B9EBE9}" srcOrd="4" destOrd="0" parTransId="{F9B874BB-8711-4EDD-BB67-79AF5A8B045E}" sibTransId="{66CD11E6-CDD4-45FB-8844-63423DBADB0C}"/>
    <dgm:cxn modelId="{8E45D969-7320-4088-9035-E5B2C8B8CCB8}" srcId="{9A632C44-811F-4F29-AC6E-422D570DA666}" destId="{3DECF789-85AA-4944-B9F3-8E628C7A36F2}" srcOrd="1" destOrd="0" parTransId="{E3712363-19E8-498A-BBC4-027EAA16F3B1}" sibTransId="{A7E2177B-AEDD-4880-ADFA-6DB3B7547918}"/>
    <dgm:cxn modelId="{3BF28D4D-5B04-4DAD-B273-FA90764EB181}" srcId="{9A632C44-811F-4F29-AC6E-422D570DA666}" destId="{55A78976-959F-4996-B0BF-EC3743C52C2B}" srcOrd="0" destOrd="0" parTransId="{CA24EC27-12A3-45D3-AF5C-AAC20E2AB8F0}" sibTransId="{223C9009-37D1-4025-AE9F-FEAA63C9A35F}"/>
    <dgm:cxn modelId="{8DA96175-305F-49E0-A92B-0507B41CD593}" srcId="{A84B8F55-D684-4E55-B954-93488BED8344}" destId="{7D5266A3-D2F5-4ABF-A7F6-C4DE294A9E09}" srcOrd="0" destOrd="0" parTransId="{7BDA415C-D00A-4F7E-9A9A-8FE835425540}" sibTransId="{A2DA7B45-830E-4E9E-9F55-EEDCD35FB6D0}"/>
    <dgm:cxn modelId="{E703937B-2D6E-48B3-B62E-3AEF952128CB}" type="presOf" srcId="{8B475867-1C7B-4B54-BCC4-800C2E4A3DE0}" destId="{0F677E90-9155-48E5-9350-4C1CD37EC99E}" srcOrd="0" destOrd="0" presId="urn:microsoft.com/office/officeart/2005/8/layout/vList6"/>
    <dgm:cxn modelId="{C5A2277C-54B0-4D1A-83F9-A75DB4658FAA}" srcId="{3240F5CF-7D7E-4D16-80E1-3813732AC401}" destId="{F9E9F2B0-8DC6-424D-8F87-B5383436F839}" srcOrd="0" destOrd="0" parTransId="{7A322F2C-0B7D-4C52-BF10-C76FE4875F46}" sibTransId="{8E76B522-D3E1-43A7-9E07-D16F68CDAF5A}"/>
    <dgm:cxn modelId="{1C19787D-6E2D-44C1-B1D6-8A7872D059A4}" srcId="{6037BC2F-DEF1-4D3E-A59C-5772B479E36E}" destId="{6A75BF88-43A1-473F-BE0C-13AFB7B0612C}" srcOrd="0" destOrd="0" parTransId="{12FD6415-A0D1-4334-91F2-17A0461F9C03}" sibTransId="{92FC8AEE-827A-4EB2-B13B-B8C36FDD94BE}"/>
    <dgm:cxn modelId="{A8FE9385-316E-449F-80BA-8AF05F54176A}" type="presOf" srcId="{3DECF789-85AA-4944-B9F3-8E628C7A36F2}" destId="{EF87C173-C10B-4185-8E91-52048AF74CB7}" srcOrd="0" destOrd="1" presId="urn:microsoft.com/office/officeart/2005/8/layout/vList6"/>
    <dgm:cxn modelId="{E706C391-9730-46BF-82A1-D5D5CF919E45}" type="presOf" srcId="{7D5266A3-D2F5-4ABF-A7F6-C4DE294A9E09}" destId="{1D9C3B8C-67A8-4FF9-A8AA-32B0FD96F406}" srcOrd="0" destOrd="0" presId="urn:microsoft.com/office/officeart/2005/8/layout/vList6"/>
    <dgm:cxn modelId="{020CB093-8F60-434F-A99D-78A019F4EBDE}" type="presOf" srcId="{7547D642-830E-46FA-A5D2-253C57588F60}" destId="{26E8D104-54E2-484D-A26F-DC0E36D3619E}" srcOrd="0" destOrd="0" presId="urn:microsoft.com/office/officeart/2005/8/layout/vList6"/>
    <dgm:cxn modelId="{DA4A3C98-3754-44C3-BCDE-F2CDAB7E6C21}" type="presOf" srcId="{A84B8F55-D684-4E55-B954-93488BED8344}" destId="{1E485732-25F1-455E-AA76-375B697E4C00}" srcOrd="0" destOrd="0" presId="urn:microsoft.com/office/officeart/2005/8/layout/vList6"/>
    <dgm:cxn modelId="{B8FB3B9B-66C0-4194-B9D9-011FA35917EF}" type="presOf" srcId="{3240F5CF-7D7E-4D16-80E1-3813732AC401}" destId="{ADF4D02C-3E1A-49B5-BAAF-4F7515EA1D17}" srcOrd="0" destOrd="0" presId="urn:microsoft.com/office/officeart/2005/8/layout/vList6"/>
    <dgm:cxn modelId="{646F33A8-498F-445C-8805-5761A31F51C4}" type="presOf" srcId="{F9E9F2B0-8DC6-424D-8F87-B5383436F839}" destId="{57CE5DE9-F0C7-4ADC-95CF-83D11763EFCF}" srcOrd="0" destOrd="0" presId="urn:microsoft.com/office/officeart/2005/8/layout/vList6"/>
    <dgm:cxn modelId="{817360B4-B65E-49AA-A5C9-122C277C5718}" type="presOf" srcId="{26FA7A43-1B9F-4FF1-A33E-C557C4B9EBE9}" destId="{559306BF-4248-48E9-A49D-A849DB315A7C}" srcOrd="0" destOrd="0" presId="urn:microsoft.com/office/officeart/2005/8/layout/vList6"/>
    <dgm:cxn modelId="{92BA70BA-0E1A-4398-9EA4-5585C08EDC7F}" srcId="{A84B8F55-D684-4E55-B954-93488BED8344}" destId="{9A632C44-811F-4F29-AC6E-422D570DA666}" srcOrd="2" destOrd="0" parTransId="{7BB5C0D9-D0BF-4271-9F57-222FF0C81047}" sibTransId="{B183CB61-145E-4B1E-9C96-92EDC8479E8D}"/>
    <dgm:cxn modelId="{2187E5E8-2561-4BC6-872D-1AA3097C0F53}" srcId="{A84B8F55-D684-4E55-B954-93488BED8344}" destId="{6037BC2F-DEF1-4D3E-A59C-5772B479E36E}" srcOrd="1" destOrd="0" parTransId="{403731A5-16FE-4708-86BA-EDB5BF684FAE}" sibTransId="{29A8A5A7-1C9A-4849-9AE5-4454EFBF05E5}"/>
    <dgm:cxn modelId="{C6F42C73-9D74-4EA2-87C7-3083EDFCCC89}" type="presParOf" srcId="{1E485732-25F1-455E-AA76-375B697E4C00}" destId="{89B6CC1B-F4A2-4BC2-959F-E77DA90B9649}" srcOrd="0" destOrd="0" presId="urn:microsoft.com/office/officeart/2005/8/layout/vList6"/>
    <dgm:cxn modelId="{EEB602F0-BE96-4DFF-A09D-B911455B60EA}" type="presParOf" srcId="{89B6CC1B-F4A2-4BC2-959F-E77DA90B9649}" destId="{1D9C3B8C-67A8-4FF9-A8AA-32B0FD96F406}" srcOrd="0" destOrd="0" presId="urn:microsoft.com/office/officeart/2005/8/layout/vList6"/>
    <dgm:cxn modelId="{C61EE171-281E-4B62-BCE3-06C4DEEBE977}" type="presParOf" srcId="{89B6CC1B-F4A2-4BC2-959F-E77DA90B9649}" destId="{0F677E90-9155-48E5-9350-4C1CD37EC99E}" srcOrd="1" destOrd="0" presId="urn:microsoft.com/office/officeart/2005/8/layout/vList6"/>
    <dgm:cxn modelId="{59454B32-79E0-455D-9DE2-C4FFC1C8F043}" type="presParOf" srcId="{1E485732-25F1-455E-AA76-375B697E4C00}" destId="{C77D0C35-BB62-48C8-A9CC-B07280339FDC}" srcOrd="1" destOrd="0" presId="urn:microsoft.com/office/officeart/2005/8/layout/vList6"/>
    <dgm:cxn modelId="{E2487EA0-D04E-4C83-88BC-A06355BCF547}" type="presParOf" srcId="{1E485732-25F1-455E-AA76-375B697E4C00}" destId="{A4BC193E-4C74-4A49-BB2F-E6F0036CD929}" srcOrd="2" destOrd="0" presId="urn:microsoft.com/office/officeart/2005/8/layout/vList6"/>
    <dgm:cxn modelId="{7680CB76-99F5-4FCD-81FB-9F9B8B7733C4}" type="presParOf" srcId="{A4BC193E-4C74-4A49-BB2F-E6F0036CD929}" destId="{B425EC86-94AB-41EF-9FCB-10446249B510}" srcOrd="0" destOrd="0" presId="urn:microsoft.com/office/officeart/2005/8/layout/vList6"/>
    <dgm:cxn modelId="{6398809F-EECF-465E-873F-78DBC39E6780}" type="presParOf" srcId="{A4BC193E-4C74-4A49-BB2F-E6F0036CD929}" destId="{045B90FD-34B8-41B1-AF26-A23D1AD513BA}" srcOrd="1" destOrd="0" presId="urn:microsoft.com/office/officeart/2005/8/layout/vList6"/>
    <dgm:cxn modelId="{E9ABEA94-427F-40CC-AB34-8589BE44F2BB}" type="presParOf" srcId="{1E485732-25F1-455E-AA76-375B697E4C00}" destId="{638CA3B1-973D-4EF1-B296-E9CD41334314}" srcOrd="3" destOrd="0" presId="urn:microsoft.com/office/officeart/2005/8/layout/vList6"/>
    <dgm:cxn modelId="{B0DFB80F-B912-474F-B8FB-297A42DA7D02}" type="presParOf" srcId="{1E485732-25F1-455E-AA76-375B697E4C00}" destId="{C14120C8-FE4B-4FA1-88EB-FC12CFCCE411}" srcOrd="4" destOrd="0" presId="urn:microsoft.com/office/officeart/2005/8/layout/vList6"/>
    <dgm:cxn modelId="{6CE4C707-BBDB-4D26-9710-4853F0E82D7C}" type="presParOf" srcId="{C14120C8-FE4B-4FA1-88EB-FC12CFCCE411}" destId="{C35285B8-6F7A-46ED-8015-36B1E25A913F}" srcOrd="0" destOrd="0" presId="urn:microsoft.com/office/officeart/2005/8/layout/vList6"/>
    <dgm:cxn modelId="{E405F270-3789-42CA-BFE8-F2EF696C2A2F}" type="presParOf" srcId="{C14120C8-FE4B-4FA1-88EB-FC12CFCCE411}" destId="{EF87C173-C10B-4185-8E91-52048AF74CB7}" srcOrd="1" destOrd="0" presId="urn:microsoft.com/office/officeart/2005/8/layout/vList6"/>
    <dgm:cxn modelId="{885D8853-54E1-48F5-9C7E-67CD0DD39FAB}" type="presParOf" srcId="{1E485732-25F1-455E-AA76-375B697E4C00}" destId="{2B1086D9-8DD3-4530-BAF0-DA8B6F644ADF}" srcOrd="5" destOrd="0" presId="urn:microsoft.com/office/officeart/2005/8/layout/vList6"/>
    <dgm:cxn modelId="{C9C04FD6-54C3-44F1-884D-DFF7537D1672}" type="presParOf" srcId="{1E485732-25F1-455E-AA76-375B697E4C00}" destId="{AEB45539-C1CF-4E7E-96EF-995E603D1151}" srcOrd="6" destOrd="0" presId="urn:microsoft.com/office/officeart/2005/8/layout/vList6"/>
    <dgm:cxn modelId="{57CB14E1-616E-4B88-8EA7-142ADB11FBFF}" type="presParOf" srcId="{AEB45539-C1CF-4E7E-96EF-995E603D1151}" destId="{ADF4D02C-3E1A-49B5-BAAF-4F7515EA1D17}" srcOrd="0" destOrd="0" presId="urn:microsoft.com/office/officeart/2005/8/layout/vList6"/>
    <dgm:cxn modelId="{E5BC38C1-2B6A-4602-B6F7-9BB33EAE953D}" type="presParOf" srcId="{AEB45539-C1CF-4E7E-96EF-995E603D1151}" destId="{57CE5DE9-F0C7-4ADC-95CF-83D11763EFCF}" srcOrd="1" destOrd="0" presId="urn:microsoft.com/office/officeart/2005/8/layout/vList6"/>
    <dgm:cxn modelId="{0E78C712-E2BC-4276-ACB8-B19B39A3C1E1}" type="presParOf" srcId="{1E485732-25F1-455E-AA76-375B697E4C00}" destId="{8B9595DB-899D-4D85-A422-FAD1A2F26567}" srcOrd="7" destOrd="0" presId="urn:microsoft.com/office/officeart/2005/8/layout/vList6"/>
    <dgm:cxn modelId="{10612044-29E6-48D9-B03E-6D495E8ABB92}" type="presParOf" srcId="{1E485732-25F1-455E-AA76-375B697E4C00}" destId="{DED8BB23-E9EF-4EAF-9576-3DB14BE0CFF6}" srcOrd="8" destOrd="0" presId="urn:microsoft.com/office/officeart/2005/8/layout/vList6"/>
    <dgm:cxn modelId="{4F4622A8-D504-4553-B287-8DE9A5401064}" type="presParOf" srcId="{DED8BB23-E9EF-4EAF-9576-3DB14BE0CFF6}" destId="{559306BF-4248-48E9-A49D-A849DB315A7C}" srcOrd="0" destOrd="0" presId="urn:microsoft.com/office/officeart/2005/8/layout/vList6"/>
    <dgm:cxn modelId="{CF2EDA80-259A-4A3C-BEDD-064C6BC3F7EA}" type="presParOf" srcId="{DED8BB23-E9EF-4EAF-9576-3DB14BE0CFF6}" destId="{26E8D104-54E2-484D-A26F-DC0E36D361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77E90-9155-48E5-9350-4C1CD37EC99E}">
      <dsp:nvSpPr>
        <dsp:cNvPr id="0" name=""/>
        <dsp:cNvSpPr/>
      </dsp:nvSpPr>
      <dsp:spPr>
        <a:xfrm>
          <a:off x="3440885" y="1380"/>
          <a:ext cx="5161329" cy="7475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44546A"/>
              </a:solidFill>
              <a:latin typeface="Myriad Pro" panose="020B0503030403020204"/>
              <a:ea typeface="+mn-ea"/>
              <a:cs typeface="+mn-cs"/>
            </a:rPr>
            <a:t>Café and restaurants </a:t>
          </a:r>
          <a:r>
            <a:rPr lang="fr-FR" sz="2000" kern="1200" dirty="0" err="1">
              <a:solidFill>
                <a:srgbClr val="44546A"/>
              </a:solidFill>
              <a:latin typeface="Myriad Pro" panose="020B0503030403020204"/>
              <a:ea typeface="+mn-ea"/>
              <a:cs typeface="+mn-cs"/>
            </a:rPr>
            <a:t>waiters</a:t>
          </a:r>
          <a:endParaRPr lang="fr-FR" sz="2000" kern="1200" dirty="0">
            <a:solidFill>
              <a:srgbClr val="44546A"/>
            </a:solidFill>
            <a:latin typeface="Myriad Pro" panose="020B0503030403020204"/>
            <a:ea typeface="+mn-ea"/>
            <a:cs typeface="+mn-cs"/>
          </a:endParaRPr>
        </a:p>
      </dsp:txBody>
      <dsp:txXfrm>
        <a:off x="3440885" y="94826"/>
        <a:ext cx="4880990" cy="560678"/>
      </dsp:txXfrm>
    </dsp:sp>
    <dsp:sp modelId="{1D9C3B8C-67A8-4FF9-A8AA-32B0FD96F406}">
      <dsp:nvSpPr>
        <dsp:cNvPr id="0" name=""/>
        <dsp:cNvSpPr/>
      </dsp:nvSpPr>
      <dsp:spPr>
        <a:xfrm>
          <a:off x="0" y="1380"/>
          <a:ext cx="3440886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1</a:t>
          </a:r>
        </a:p>
      </dsp:txBody>
      <dsp:txXfrm>
        <a:off x="36493" y="37873"/>
        <a:ext cx="3367900" cy="674584"/>
      </dsp:txXfrm>
    </dsp:sp>
    <dsp:sp modelId="{045B90FD-34B8-41B1-AF26-A23D1AD513BA}">
      <dsp:nvSpPr>
        <dsp:cNvPr id="0" name=""/>
        <dsp:cNvSpPr/>
      </dsp:nvSpPr>
      <dsp:spPr>
        <a:xfrm>
          <a:off x="2923686" y="823707"/>
          <a:ext cx="5161329" cy="7475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>
              <a:solidFill>
                <a:schemeClr val="tx2"/>
              </a:solidFill>
              <a:latin typeface="Myriad Pro" panose="020B0503030403020204"/>
            </a:rPr>
            <a:t>Kitchen</a:t>
          </a:r>
          <a:r>
            <a:rPr lang="fr-FR" sz="2000" kern="1200" dirty="0">
              <a:solidFill>
                <a:schemeClr val="tx2"/>
              </a:solidFill>
              <a:latin typeface="Myriad Pro" panose="020B0503030403020204"/>
            </a:rPr>
            <a:t> helpers and </a:t>
          </a:r>
          <a:r>
            <a:rPr lang="fr-FR" sz="2000" kern="1200" dirty="0" err="1">
              <a:solidFill>
                <a:schemeClr val="tx2"/>
              </a:solidFill>
              <a:latin typeface="Myriad Pro" panose="020B0503030403020204"/>
            </a:rPr>
            <a:t>multipurpose</a:t>
          </a:r>
          <a:r>
            <a:rPr lang="fr-FR" sz="2000" kern="1200" dirty="0">
              <a:solidFill>
                <a:schemeClr val="tx2"/>
              </a:solidFill>
              <a:latin typeface="Myriad Pro" panose="020B0503030403020204"/>
            </a:rPr>
            <a:t> restaurant </a:t>
          </a:r>
          <a:r>
            <a:rPr lang="fr-FR" sz="2000" kern="1200" dirty="0" err="1">
              <a:solidFill>
                <a:schemeClr val="tx2"/>
              </a:solidFill>
              <a:latin typeface="Myriad Pro" panose="020B0503030403020204"/>
            </a:rPr>
            <a:t>employees</a:t>
          </a:r>
          <a:endParaRPr lang="fr-FR" sz="2000" kern="1200" dirty="0">
            <a:solidFill>
              <a:schemeClr val="tx2"/>
            </a:solidFill>
            <a:latin typeface="Myriad Pro" panose="020B0503030403020204"/>
          </a:endParaRPr>
        </a:p>
      </dsp:txBody>
      <dsp:txXfrm>
        <a:off x="2923686" y="917153"/>
        <a:ext cx="4880990" cy="560678"/>
      </dsp:txXfrm>
    </dsp:sp>
    <dsp:sp modelId="{B425EC86-94AB-41EF-9FCB-10446249B510}">
      <dsp:nvSpPr>
        <dsp:cNvPr id="0" name=""/>
        <dsp:cNvSpPr/>
      </dsp:nvSpPr>
      <dsp:spPr>
        <a:xfrm>
          <a:off x="517199" y="823707"/>
          <a:ext cx="2406486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2</a:t>
          </a:r>
        </a:p>
      </dsp:txBody>
      <dsp:txXfrm>
        <a:off x="553692" y="860200"/>
        <a:ext cx="2333500" cy="674584"/>
      </dsp:txXfrm>
    </dsp:sp>
    <dsp:sp modelId="{EF87C173-C10B-4185-8E91-52048AF74CB7}">
      <dsp:nvSpPr>
        <dsp:cNvPr id="0" name=""/>
        <dsp:cNvSpPr/>
      </dsp:nvSpPr>
      <dsp:spPr>
        <a:xfrm>
          <a:off x="2611460" y="1646034"/>
          <a:ext cx="5161329" cy="7475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2"/>
              </a:solidFill>
              <a:latin typeface="Myriad Pro" panose="020B0503030403020204"/>
            </a:rPr>
            <a:t>Vineyard workers, arborists, pickers</a:t>
          </a:r>
          <a:endParaRPr lang="fr-FR" sz="2200" kern="1200" dirty="0">
            <a:solidFill>
              <a:schemeClr val="tx2"/>
            </a:solidFill>
            <a:latin typeface="Myriad Pro" panose="020B050303040302020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200" kern="1200">
            <a:solidFill>
              <a:schemeClr val="tx2"/>
            </a:solidFill>
            <a:latin typeface="Pole Emploi PRO" panose="02000503040000020004" pitchFamily="50" charset="0"/>
          </a:endParaRPr>
        </a:p>
      </dsp:txBody>
      <dsp:txXfrm>
        <a:off x="2611460" y="1739480"/>
        <a:ext cx="4880990" cy="560678"/>
      </dsp:txXfrm>
    </dsp:sp>
    <dsp:sp modelId="{C35285B8-6F7A-46ED-8015-36B1E25A913F}">
      <dsp:nvSpPr>
        <dsp:cNvPr id="0" name=""/>
        <dsp:cNvSpPr/>
      </dsp:nvSpPr>
      <dsp:spPr>
        <a:xfrm>
          <a:off x="829425" y="1646034"/>
          <a:ext cx="1782034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3</a:t>
          </a:r>
        </a:p>
      </dsp:txBody>
      <dsp:txXfrm>
        <a:off x="865918" y="1682527"/>
        <a:ext cx="1709048" cy="674584"/>
      </dsp:txXfrm>
    </dsp:sp>
    <dsp:sp modelId="{57CE5DE9-F0C7-4ADC-95CF-83D11763EFCF}">
      <dsp:nvSpPr>
        <dsp:cNvPr id="0" name=""/>
        <dsp:cNvSpPr/>
      </dsp:nvSpPr>
      <dsp:spPr>
        <a:xfrm>
          <a:off x="2438005" y="2471748"/>
          <a:ext cx="5161329" cy="7407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>
              <a:solidFill>
                <a:schemeClr val="tx2"/>
              </a:solidFill>
              <a:latin typeface="Myriad Pro" panose="020B0503030403020204"/>
            </a:rPr>
            <a:t>Agriculteurs, farmers</a:t>
          </a:r>
        </a:p>
      </dsp:txBody>
      <dsp:txXfrm>
        <a:off x="2438005" y="2564348"/>
        <a:ext cx="4883530" cy="555597"/>
      </dsp:txXfrm>
    </dsp:sp>
    <dsp:sp modelId="{ADF4D02C-3E1A-49B5-BAAF-4F7515EA1D17}">
      <dsp:nvSpPr>
        <dsp:cNvPr id="0" name=""/>
        <dsp:cNvSpPr/>
      </dsp:nvSpPr>
      <dsp:spPr>
        <a:xfrm>
          <a:off x="1002880" y="2468362"/>
          <a:ext cx="1435124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4</a:t>
          </a:r>
        </a:p>
      </dsp:txBody>
      <dsp:txXfrm>
        <a:off x="1039373" y="2504855"/>
        <a:ext cx="1362138" cy="674584"/>
      </dsp:txXfrm>
    </dsp:sp>
    <dsp:sp modelId="{26E8D104-54E2-484D-A26F-DC0E36D3619E}">
      <dsp:nvSpPr>
        <dsp:cNvPr id="0" name=""/>
        <dsp:cNvSpPr/>
      </dsp:nvSpPr>
      <dsp:spPr>
        <a:xfrm>
          <a:off x="2212524" y="3290689"/>
          <a:ext cx="5161329" cy="7475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2"/>
              </a:solidFill>
              <a:latin typeface="Myriad Pro" panose="020B0503030403020204"/>
            </a:rPr>
            <a:t>Cleaning staff</a:t>
          </a:r>
          <a:endParaRPr lang="fr-FR" sz="2200" kern="1200">
            <a:solidFill>
              <a:schemeClr val="tx2"/>
            </a:solidFill>
            <a:latin typeface="Myriad Pro" panose="020B0503030403020204"/>
          </a:endParaRPr>
        </a:p>
      </dsp:txBody>
      <dsp:txXfrm>
        <a:off x="2212524" y="3384135"/>
        <a:ext cx="4880990" cy="560678"/>
      </dsp:txXfrm>
    </dsp:sp>
    <dsp:sp modelId="{559306BF-4248-48E9-A49D-A849DB315A7C}">
      <dsp:nvSpPr>
        <dsp:cNvPr id="0" name=""/>
        <dsp:cNvSpPr/>
      </dsp:nvSpPr>
      <dsp:spPr>
        <a:xfrm>
          <a:off x="1228361" y="3290689"/>
          <a:ext cx="984162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5</a:t>
          </a:r>
        </a:p>
      </dsp:txBody>
      <dsp:txXfrm>
        <a:off x="1264854" y="3327182"/>
        <a:ext cx="911176" cy="674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7ADE1A-C9AD-2A78-60BA-D6C3DFE26A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3978B-4FB3-F1BD-467A-4956ADFECA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33F36-F0C2-4B59-87C3-4401BB6DD19D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26165-7E1B-09CC-6FE2-4A96438A70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3420-7608-63AD-09A5-318ED34FFA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9E76-B6E5-43A5-9FE3-901E06046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9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9DE97-31E2-4BE5-AC66-9BC156D87F6A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E268-AE17-4C2F-80CA-C6FEC594722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9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General EURES 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44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6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2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  <a:p>
            <a:r>
              <a:rPr lang="fr-FR" dirty="0"/>
              <a:t>Most of the </a:t>
            </a:r>
            <a:r>
              <a:rPr lang="fr-FR" dirty="0" err="1"/>
              <a:t>companies</a:t>
            </a:r>
            <a:r>
              <a:rPr lang="fr-FR" dirty="0"/>
              <a:t> in France are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ones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0 to 9 </a:t>
            </a:r>
            <a:r>
              <a:rPr lang="fr-FR" dirty="0" err="1"/>
              <a:t>employees</a:t>
            </a:r>
            <a:r>
              <a:rPr lang="fr-FR" dirty="0"/>
              <a:t>. This part </a:t>
            </a:r>
            <a:r>
              <a:rPr lang="fr-FR" dirty="0" err="1"/>
              <a:t>represent</a:t>
            </a:r>
            <a:r>
              <a:rPr lang="fr-FR" dirty="0"/>
              <a:t>  47% of compagnies on the labour </a:t>
            </a:r>
            <a:r>
              <a:rPr lang="fr-FR" dirty="0" err="1"/>
              <a:t>market</a:t>
            </a:r>
            <a:r>
              <a:rPr lang="fr-FR" dirty="0"/>
              <a:t>.</a:t>
            </a: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4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4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9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321E8-CBAB-ED22-EDE7-6C7213D0E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F47B7-F72C-99AA-00A4-B7E991BF2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098DD-DE07-C4F1-F364-CA009742C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can check job possibilities in each city or region you are interested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EDBED-389C-5E5C-9BD0-426D2B683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8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6ED4D-BAB7-E03D-8FAE-F498F793F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260BE-0DA7-3021-D7C2-5A151BB9F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BA90F9-BDC5-B4FF-E8F2-5E1729E98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D7844-D0DA-8F2C-450E-9F9D642A7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91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860EE-EA7E-8777-F262-DF7B1713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9AA4B-E48D-468E-BB82-6F738F022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DF33D-1445-22A0-6287-711A9C6B1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Average salary : we are speaking about average salary estimated by INSEE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77A75-C472-24C4-8BA0-0ADCD267E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9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E5DA-F900-2617-E29A-27A5378D7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A0E71-9B3C-0C1C-24F3-62B18A255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B8527-C039-6CBD-D621-68526787F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FB7BE-D1E6-221A-B4AD-4CE96CF12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2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6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32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6EB58-D275-8726-4695-439A9B29A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431B3-A931-1A2A-FA61-172755CF3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339DA-3875-83AB-BBC6-451A22AD2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C3603-2777-18CF-546D-290C33B4C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4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54F6-CCF5-4E34-5DEC-5B5D0FF8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DB320-44D6-9A71-80C3-8FD2709FC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67398-A6F1-973D-DF76-B80B44BA0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5E371-4EAE-69B3-57F6-6CE9786D1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72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2B7C-EF9F-5265-670B-74C22A50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8B4C9-ED76-6395-45D7-F2E3E6512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81922-FD44-D318-5FDA-F788702A5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738EC-EF07-1385-FB13-D8D462BA2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8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0B5F2-FCC4-F80F-9161-0C5D1CA1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6E174-FE2E-32C8-6670-7C2A627B1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CB32F-7682-FD3B-9767-C89281FC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9C768-2304-48DA-4C0E-EACA1C0BD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68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1B299-C985-74BF-E93F-E5BA9BFB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486AB-B176-9620-0D51-B31EADE40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E5B33-11BE-BC46-84CE-F183BEC8F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F9BAC-D6B4-FCE5-FAEF-027C20BFA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96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7B9A2-C5C5-72AA-3304-5E0117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ACEB46-4446-ADC3-B2CC-B8A217A88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675-A6BD-4D5F-C079-BBF654171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resume on the slide is just an example of resume, other examples are possible.</a:t>
            </a:r>
            <a:endParaRPr lang="en-GB" dirty="0">
              <a:ea typeface="Calibri"/>
              <a:cs typeface="Calibri"/>
            </a:endParaRPr>
          </a:p>
          <a:p>
            <a:endParaRPr lang="en-GB"/>
          </a:p>
          <a:p>
            <a:r>
              <a:rPr lang="en-GB" dirty="0"/>
              <a:t>The data indicated in this example of resume are fake. 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5998A-E75B-B061-AAC1-E32D36946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13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BA9B-2FA0-99ED-4230-D38D813F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C005E-E3F5-95FE-034A-67AA28A2E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6217C-4DD9-2CC6-7EF0-347F18C99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E5E33-B09F-277E-4786-758E00F92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70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00D13-0D11-A339-D538-972A8D01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007AC-AFF8-C7E9-3635-25E16CED8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57D37B-F5F6-0B39-3B6B-0482C2DA4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93D48-544D-E7E1-097E-056296886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98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7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32C17-5B53-F0BB-D0AC-5A71076D7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CACDA-280C-1CE2-5DE1-296941650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3089E-CD5E-054A-19E4-6130DA050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Slide. Select from General, Jobseekers and Employers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B1EBE-DB7B-EC19-D0A7-79DA897E6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2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GDP : Gross domestic product </a:t>
            </a:r>
            <a:r>
              <a:rPr lang="en-GB" dirty="0" err="1"/>
              <a:t>Où</a:t>
            </a:r>
            <a:r>
              <a:rPr lang="en-GB" dirty="0"/>
              <a:t> se </a:t>
            </a:r>
            <a:r>
              <a:rPr lang="en-GB" dirty="0" err="1"/>
              <a:t>situe</a:t>
            </a:r>
            <a:r>
              <a:rPr lang="en-GB" dirty="0"/>
              <a:t> la </a:t>
            </a:r>
            <a:r>
              <a:rPr lang="en-GB" dirty="0" err="1"/>
              <a:t>france</a:t>
            </a:r>
            <a:r>
              <a:rPr lang="en-GB" dirty="0"/>
              <a:t> par rapport à </a:t>
            </a:r>
            <a:r>
              <a:rPr lang="en-GB" dirty="0" err="1"/>
              <a:t>d’autres</a:t>
            </a:r>
            <a:r>
              <a:rPr lang="en-GB" dirty="0"/>
              <a:t> pays </a:t>
            </a:r>
            <a:r>
              <a:rPr lang="en-GB" dirty="0" err="1"/>
              <a:t>européens</a:t>
            </a:r>
            <a:r>
              <a:rPr lang="en-GB" dirty="0"/>
              <a:t>? 2ème place après </a:t>
            </a:r>
            <a:r>
              <a:rPr lang="en-GB" dirty="0" err="1"/>
              <a:t>l’Allemagne</a:t>
            </a:r>
            <a:r>
              <a:rPr lang="en-GB"/>
              <a:t>.</a:t>
            </a:r>
            <a:endParaRPr lang="en-GB" dirty="0"/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1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France has a </a:t>
            </a:r>
            <a:r>
              <a:rPr lang="fr-FR" err="1"/>
              <a:t>lagre</a:t>
            </a:r>
            <a:r>
              <a:rPr lang="fr-FR"/>
              <a:t> territorial </a:t>
            </a:r>
            <a:r>
              <a:rPr lang="fr-FR" err="1"/>
              <a:t>diversity</a:t>
            </a:r>
            <a:r>
              <a:rPr lang="fr-FR"/>
              <a:t> :</a:t>
            </a:r>
          </a:p>
          <a:p>
            <a:r>
              <a:rPr lang="fr-FR" err="1"/>
              <a:t>Countryside</a:t>
            </a:r>
            <a:r>
              <a:rPr lang="fr-FR"/>
              <a:t> : </a:t>
            </a:r>
            <a:r>
              <a:rPr lang="fr-FR" err="1"/>
              <a:t>Nearly</a:t>
            </a:r>
            <a:r>
              <a:rPr lang="fr-FR"/>
              <a:t> 80% of the </a:t>
            </a:r>
            <a:r>
              <a:rPr lang="fr-FR" err="1"/>
              <a:t>territory</a:t>
            </a:r>
            <a:endParaRPr lang="fr-FR"/>
          </a:p>
          <a:p>
            <a:r>
              <a:rPr lang="fr-FR" err="1"/>
              <a:t>Seaside</a:t>
            </a:r>
            <a:r>
              <a:rPr lang="fr-FR"/>
              <a:t> : Atlantique </a:t>
            </a:r>
            <a:r>
              <a:rPr lang="fr-FR" err="1"/>
              <a:t>ocean</a:t>
            </a:r>
            <a:r>
              <a:rPr lang="fr-FR"/>
              <a:t>, </a:t>
            </a:r>
            <a:r>
              <a:rPr lang="fr-FR" err="1"/>
              <a:t>Mediterranean</a:t>
            </a:r>
            <a:r>
              <a:rPr lang="fr-FR"/>
              <a:t> </a:t>
            </a:r>
            <a:r>
              <a:rPr lang="fr-FR" err="1"/>
              <a:t>sea</a:t>
            </a:r>
            <a:r>
              <a:rPr lang="fr-FR"/>
              <a:t>, North </a:t>
            </a:r>
            <a:r>
              <a:rPr lang="fr-FR" err="1"/>
              <a:t>Sea</a:t>
            </a:r>
            <a:r>
              <a:rPr lang="fr-FR"/>
              <a:t>, Manche </a:t>
            </a:r>
          </a:p>
          <a:p>
            <a:r>
              <a:rPr lang="fr-FR" err="1"/>
              <a:t>Mountains</a:t>
            </a:r>
            <a:r>
              <a:rPr lang="fr-FR"/>
              <a:t> : Alpes, Pyrénées, Vosges, Massif central.</a:t>
            </a:r>
          </a:p>
          <a:p>
            <a:r>
              <a:rPr lang="fr-FR"/>
              <a:t>This large territorial </a:t>
            </a:r>
            <a:r>
              <a:rPr lang="fr-FR" err="1"/>
              <a:t>diversity</a:t>
            </a:r>
            <a:r>
              <a:rPr lang="fr-FR"/>
              <a:t> has an impact on the </a:t>
            </a:r>
            <a:r>
              <a:rPr lang="fr-FR" err="1"/>
              <a:t>economical</a:t>
            </a:r>
            <a:r>
              <a:rPr lang="fr-FR"/>
              <a:t> </a:t>
            </a:r>
            <a:r>
              <a:rPr lang="fr-FR" err="1"/>
              <a:t>activity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Cities : Paris, Lyon, Marseille, Toulouse, Nice, Nantes, Montpellier, Strasbourg.</a:t>
            </a:r>
          </a:p>
          <a:p>
            <a:r>
              <a:rPr lang="fr-FR"/>
              <a:t>France has a lot of </a:t>
            </a:r>
            <a:r>
              <a:rPr lang="fr-FR" err="1"/>
              <a:t>cities</a:t>
            </a:r>
            <a:r>
              <a:rPr lang="fr-FR"/>
              <a:t> </a:t>
            </a:r>
            <a:r>
              <a:rPr lang="fr-FR" err="1"/>
              <a:t>rich</a:t>
            </a:r>
            <a:r>
              <a:rPr lang="fr-FR"/>
              <a:t> of </a:t>
            </a:r>
            <a:r>
              <a:rPr lang="fr-FR" err="1"/>
              <a:t>history</a:t>
            </a:r>
            <a:r>
              <a:rPr lang="fr-FR"/>
              <a:t> and culture, </a:t>
            </a:r>
            <a:r>
              <a:rPr lang="fr-FR" err="1"/>
              <a:t>there</a:t>
            </a:r>
            <a:r>
              <a:rPr lang="fr-FR"/>
              <a:t> are </a:t>
            </a:r>
            <a:r>
              <a:rPr lang="fr-FR" err="1"/>
              <a:t>beautiful</a:t>
            </a:r>
            <a:r>
              <a:rPr lang="fr-FR"/>
              <a:t> places to </a:t>
            </a:r>
            <a:r>
              <a:rPr lang="fr-FR" err="1"/>
              <a:t>visit</a:t>
            </a:r>
            <a:r>
              <a:rPr lang="fr-FR"/>
              <a:t> if </a:t>
            </a:r>
            <a:r>
              <a:rPr lang="fr-FR" err="1"/>
              <a:t>you</a:t>
            </a:r>
            <a:r>
              <a:rPr lang="fr-FR"/>
              <a:t> are </a:t>
            </a:r>
            <a:r>
              <a:rPr lang="fr-FR" err="1"/>
              <a:t>working</a:t>
            </a:r>
            <a:r>
              <a:rPr lang="fr-FR"/>
              <a:t> and living in France </a:t>
            </a:r>
            <a:r>
              <a:rPr lang="fr-FR" err="1"/>
              <a:t>such</a:t>
            </a:r>
            <a:r>
              <a:rPr lang="fr-FR"/>
              <a:t> as : The </a:t>
            </a:r>
            <a:r>
              <a:rPr lang="fr-FR" err="1"/>
              <a:t>castles</a:t>
            </a:r>
            <a:r>
              <a:rPr lang="fr-FR"/>
              <a:t> of the Loire </a:t>
            </a:r>
            <a:r>
              <a:rPr lang="fr-FR" err="1"/>
              <a:t>you</a:t>
            </a:r>
            <a:r>
              <a:rPr lang="fr-FR"/>
              <a:t> can </a:t>
            </a:r>
            <a:r>
              <a:rPr lang="fr-FR" err="1"/>
              <a:t>see</a:t>
            </a:r>
            <a:r>
              <a:rPr lang="fr-FR"/>
              <a:t> an </a:t>
            </a:r>
            <a:r>
              <a:rPr lang="fr-FR" err="1"/>
              <a:t>example</a:t>
            </a:r>
            <a:r>
              <a:rPr lang="fr-FR"/>
              <a:t> of the </a:t>
            </a:r>
            <a:r>
              <a:rPr lang="fr-FR" err="1"/>
              <a:t>most</a:t>
            </a:r>
            <a:r>
              <a:rPr lang="fr-FR"/>
              <a:t> </a:t>
            </a:r>
            <a:r>
              <a:rPr lang="fr-FR" err="1"/>
              <a:t>beautiful</a:t>
            </a:r>
            <a:r>
              <a:rPr lang="fr-FR"/>
              <a:t> </a:t>
            </a:r>
            <a:r>
              <a:rPr lang="fr-FR" err="1"/>
              <a:t>castle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Chambord – You can </a:t>
            </a:r>
            <a:r>
              <a:rPr lang="fr-FR" err="1"/>
              <a:t>also</a:t>
            </a:r>
            <a:r>
              <a:rPr lang="fr-FR"/>
              <a:t> </a:t>
            </a:r>
            <a:r>
              <a:rPr lang="fr-FR" err="1"/>
              <a:t>see</a:t>
            </a:r>
            <a:r>
              <a:rPr lang="fr-FR"/>
              <a:t> Annecy, a </a:t>
            </a:r>
            <a:r>
              <a:rPr lang="fr-FR" err="1"/>
              <a:t>wonderfull</a:t>
            </a:r>
            <a:r>
              <a:rPr lang="fr-FR"/>
              <a:t> </a:t>
            </a:r>
            <a:r>
              <a:rPr lang="fr-FR" err="1"/>
              <a:t>small</a:t>
            </a:r>
            <a:r>
              <a:rPr lang="fr-FR"/>
              <a:t> city in the Alpes.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6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France is an attractive country for people who love sport.  </a:t>
            </a:r>
          </a:p>
          <a:p>
            <a:r>
              <a:rPr lang="en-GB"/>
              <a:t>Each year you can participate as visitor at Rolland Garros for Tennis and Tour de France bike competition </a:t>
            </a:r>
          </a:p>
          <a:p>
            <a:r>
              <a:rPr lang="en-GB"/>
              <a:t>France hosted in 2024 the Olympics games </a:t>
            </a:r>
          </a:p>
          <a:p>
            <a:r>
              <a:rPr lang="en-GB"/>
              <a:t>France organises and participate in many sport competition.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7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France has large transport services, </a:t>
            </a:r>
            <a:r>
              <a:rPr lang="fr-FR" dirty="0" err="1"/>
              <a:t>very</a:t>
            </a:r>
            <a:r>
              <a:rPr lang="fr-FR" dirty="0"/>
              <a:t> important for </a:t>
            </a:r>
            <a:r>
              <a:rPr lang="fr-FR" dirty="0" err="1"/>
              <a:t>working</a:t>
            </a:r>
            <a:r>
              <a:rPr lang="fr-FR" dirty="0"/>
              <a:t> and living in France  : </a:t>
            </a:r>
            <a:endParaRPr lang="fr-FR" dirty="0">
              <a:ea typeface="Calibri"/>
              <a:cs typeface="Calibri"/>
            </a:endParaRP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dirty="0"/>
              <a:t>Plains : The main </a:t>
            </a:r>
            <a:r>
              <a:rPr lang="fr-FR" dirty="0" err="1"/>
              <a:t>airports</a:t>
            </a:r>
            <a:r>
              <a:rPr lang="fr-FR" dirty="0"/>
              <a:t> in France are Roissy Charles de Gaulle and Paris Orly but </a:t>
            </a:r>
            <a:r>
              <a:rPr lang="fr-FR" dirty="0" err="1"/>
              <a:t>most</a:t>
            </a:r>
            <a:r>
              <a:rPr lang="fr-FR" dirty="0"/>
              <a:t> of big french </a:t>
            </a:r>
            <a:r>
              <a:rPr lang="fr-FR" dirty="0" err="1"/>
              <a:t>cities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airports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Train (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51 217 km) – The national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campagny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is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SNCF / The train network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is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very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well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developped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for instance the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journey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from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Paris to Lyon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takes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2hours,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from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Paris to Lille : 1hour </a:t>
            </a:r>
            <a:endParaRPr lang="fr-FR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dirty="0"/>
              <a:t>Highways (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12 379 km) –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Allowed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speed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is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130km/h and on the national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roads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the speed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is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</a:t>
            </a:r>
            <a:r>
              <a:rPr lang="fr-FR" b="0" i="0" dirty="0" err="1">
                <a:solidFill>
                  <a:srgbClr val="515560"/>
                </a:solidFill>
                <a:effectLst/>
                <a:latin typeface="arial"/>
                <a:cs typeface="arial"/>
              </a:rPr>
              <a:t>limited</a:t>
            </a:r>
            <a:r>
              <a:rPr lang="fr-FR" b="0" i="0" dirty="0">
                <a:solidFill>
                  <a:srgbClr val="515560"/>
                </a:solidFill>
                <a:effectLst/>
                <a:latin typeface="arial"/>
                <a:cs typeface="arial"/>
              </a:rPr>
              <a:t> at 80 or 90km/h 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3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quality of healthcare system is still very well in France. </a:t>
            </a:r>
          </a:p>
          <a:p>
            <a:endParaRPr lang="en-GB"/>
          </a:p>
          <a:p>
            <a:r>
              <a:rPr lang="en-GB"/>
              <a:t>1200 different cheese brands to accompany the cheese you have also different wines.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433B96-47BC-46CD-9C95-42C2A28A35D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Graphic 10">
            <a:extLst>
              <a:ext uri="{FF2B5EF4-FFF2-40B4-BE49-F238E27FC236}">
                <a16:creationId xmlns:a16="http://schemas.microsoft.com/office/drawing/2014/main" id="{BFFF3CEF-860F-45D3-8749-993B4B8BB00E}"/>
              </a:ext>
            </a:extLst>
          </p:cNvPr>
          <p:cNvSpPr/>
          <p:nvPr userDrawn="1"/>
        </p:nvSpPr>
        <p:spPr>
          <a:xfrm rot="12087548" flipH="1">
            <a:off x="5733162" y="-2971258"/>
            <a:ext cx="8485348" cy="9184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9000" r="-2000"/>
            </a:stretch>
          </a:blip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E902659B-43F5-4FBF-A222-5D5C5A721105}"/>
              </a:ext>
            </a:extLst>
          </p:cNvPr>
          <p:cNvSpPr/>
          <p:nvPr userDrawn="1"/>
        </p:nvSpPr>
        <p:spPr>
          <a:xfrm rot="18769342">
            <a:off x="9821646" y="-1643353"/>
            <a:ext cx="2819210" cy="3899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9C59306-61A8-48B1-AC0B-A9E5F7C31DB8}"/>
              </a:ext>
            </a:extLst>
          </p:cNvPr>
          <p:cNvSpPr txBox="1"/>
          <p:nvPr userDrawn="1"/>
        </p:nvSpPr>
        <p:spPr>
          <a:xfrm>
            <a:off x="9975837" y="186871"/>
            <a:ext cx="2328867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38C"/>
                </a:solidFill>
                <a:uFillTx/>
                <a:latin typeface="Myriad Pro" pitchFamily="34"/>
              </a:rPr>
              <a:t>#EURESjobs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7E394-D5FF-42BD-94ED-9B0B819CFD92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7" descr="Logo&#10;&#10;Description automatically generated">
            <a:extLst>
              <a:ext uri="{FF2B5EF4-FFF2-40B4-BE49-F238E27FC236}">
                <a16:creationId xmlns:a16="http://schemas.microsoft.com/office/drawing/2014/main" id="{B5484291-8C6E-4ED2-BF76-5EAB3E541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5E987CD-D718-403A-81DB-083BB7228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43" y="4359109"/>
            <a:ext cx="3432785" cy="4001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Time / Date /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513EE1-1544-4727-B5FD-C9D67A1716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43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86E50D-5F5B-40A7-ADA7-7CC8A40B0D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43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sp>
        <p:nvSpPr>
          <p:cNvPr id="19" name="Graphic 8">
            <a:extLst>
              <a:ext uri="{FF2B5EF4-FFF2-40B4-BE49-F238E27FC236}">
                <a16:creationId xmlns:a16="http://schemas.microsoft.com/office/drawing/2014/main" id="{1C117DFB-390A-4C5A-9D88-FE717F1F1E69}"/>
              </a:ext>
            </a:extLst>
          </p:cNvPr>
          <p:cNvSpPr/>
          <p:nvPr userDrawn="1"/>
        </p:nvSpPr>
        <p:spPr>
          <a:xfrm>
            <a:off x="-247925" y="379566"/>
            <a:ext cx="2743280" cy="1018653"/>
          </a:xfrm>
          <a:custGeom>
            <a:avLst/>
            <a:gdLst>
              <a:gd name="connsiteX0" fmla="*/ 1569324 w 2358017"/>
              <a:gd name="connsiteY0" fmla="*/ 28298 h 1378857"/>
              <a:gd name="connsiteX1" fmla="*/ 1569324 w 2358017"/>
              <a:gd name="connsiteY1" fmla="*/ 28298 h 1378857"/>
              <a:gd name="connsiteX2" fmla="*/ 1573801 w 2358017"/>
              <a:gd name="connsiteY2" fmla="*/ 153838 h 1378857"/>
              <a:gd name="connsiteX3" fmla="*/ 2053861 w 2358017"/>
              <a:gd name="connsiteY3" fmla="*/ 600179 h 1378857"/>
              <a:gd name="connsiteX4" fmla="*/ 2053670 w 2358017"/>
              <a:gd name="connsiteY4" fmla="*/ 600560 h 1378857"/>
              <a:gd name="connsiteX5" fmla="*/ 88567 w 2358017"/>
              <a:gd name="connsiteY5" fmla="*/ 600560 h 1378857"/>
              <a:gd name="connsiteX6" fmla="*/ 4462 w 2358017"/>
              <a:gd name="connsiteY6" fmla="*/ 660758 h 1378857"/>
              <a:gd name="connsiteX7" fmla="*/ 88758 w 2358017"/>
              <a:gd name="connsiteY7" fmla="*/ 778106 h 1378857"/>
              <a:gd name="connsiteX8" fmla="*/ 2054051 w 2358017"/>
              <a:gd name="connsiteY8" fmla="*/ 778106 h 1378857"/>
              <a:gd name="connsiteX9" fmla="*/ 2054242 w 2358017"/>
              <a:gd name="connsiteY9" fmla="*/ 778583 h 1378857"/>
              <a:gd name="connsiteX10" fmla="*/ 1573896 w 2358017"/>
              <a:gd name="connsiteY10" fmla="*/ 1224924 h 1378857"/>
              <a:gd name="connsiteX11" fmla="*/ 1569324 w 2358017"/>
              <a:gd name="connsiteY11" fmla="*/ 1350559 h 1378857"/>
              <a:gd name="connsiteX12" fmla="*/ 1569324 w 2358017"/>
              <a:gd name="connsiteY12" fmla="*/ 1350559 h 1378857"/>
              <a:gd name="connsiteX13" fmla="*/ 1694863 w 2358017"/>
              <a:gd name="connsiteY13" fmla="*/ 1355036 h 1378857"/>
              <a:gd name="connsiteX14" fmla="*/ 2322085 w 2358017"/>
              <a:gd name="connsiteY14" fmla="*/ 771915 h 1378857"/>
              <a:gd name="connsiteX15" fmla="*/ 2322085 w 2358017"/>
              <a:gd name="connsiteY15" fmla="*/ 607037 h 1378857"/>
              <a:gd name="connsiteX16" fmla="*/ 1694768 w 2358017"/>
              <a:gd name="connsiteY16" fmla="*/ 23822 h 1378857"/>
              <a:gd name="connsiteX17" fmla="*/ 1569324 w 2358017"/>
              <a:gd name="connsiteY17" fmla="*/ 28298 h 1378857"/>
              <a:gd name="connsiteX0" fmla="*/ 2897348 w 3686043"/>
              <a:gd name="connsiteY0" fmla="*/ 28298 h 1378857"/>
              <a:gd name="connsiteX1" fmla="*/ 2897348 w 3686043"/>
              <a:gd name="connsiteY1" fmla="*/ 28298 h 1378857"/>
              <a:gd name="connsiteX2" fmla="*/ 2901825 w 3686043"/>
              <a:gd name="connsiteY2" fmla="*/ 153838 h 1378857"/>
              <a:gd name="connsiteX3" fmla="*/ 3381885 w 3686043"/>
              <a:gd name="connsiteY3" fmla="*/ 600179 h 1378857"/>
              <a:gd name="connsiteX4" fmla="*/ 3381694 w 3686043"/>
              <a:gd name="connsiteY4" fmla="*/ 600560 h 1378857"/>
              <a:gd name="connsiteX5" fmla="*/ 1416591 w 3686043"/>
              <a:gd name="connsiteY5" fmla="*/ 600560 h 1378857"/>
              <a:gd name="connsiteX6" fmla="*/ 196 w 3686043"/>
              <a:gd name="connsiteY6" fmla="*/ 695143 h 1378857"/>
              <a:gd name="connsiteX7" fmla="*/ 1416782 w 3686043"/>
              <a:gd name="connsiteY7" fmla="*/ 778106 h 1378857"/>
              <a:gd name="connsiteX8" fmla="*/ 3382075 w 3686043"/>
              <a:gd name="connsiteY8" fmla="*/ 778106 h 1378857"/>
              <a:gd name="connsiteX9" fmla="*/ 3382266 w 3686043"/>
              <a:gd name="connsiteY9" fmla="*/ 778583 h 1378857"/>
              <a:gd name="connsiteX10" fmla="*/ 2901920 w 3686043"/>
              <a:gd name="connsiteY10" fmla="*/ 1224924 h 1378857"/>
              <a:gd name="connsiteX11" fmla="*/ 2897348 w 3686043"/>
              <a:gd name="connsiteY11" fmla="*/ 1350559 h 1378857"/>
              <a:gd name="connsiteX12" fmla="*/ 2897348 w 3686043"/>
              <a:gd name="connsiteY12" fmla="*/ 1350559 h 1378857"/>
              <a:gd name="connsiteX13" fmla="*/ 3022887 w 3686043"/>
              <a:gd name="connsiteY13" fmla="*/ 1355036 h 1378857"/>
              <a:gd name="connsiteX14" fmla="*/ 3650109 w 3686043"/>
              <a:gd name="connsiteY14" fmla="*/ 771915 h 1378857"/>
              <a:gd name="connsiteX15" fmla="*/ 3650109 w 3686043"/>
              <a:gd name="connsiteY15" fmla="*/ 607037 h 1378857"/>
              <a:gd name="connsiteX16" fmla="*/ 3022792 w 3686043"/>
              <a:gd name="connsiteY16" fmla="*/ 23822 h 1378857"/>
              <a:gd name="connsiteX17" fmla="*/ 2897348 w 3686043"/>
              <a:gd name="connsiteY17" fmla="*/ 28298 h 1378857"/>
              <a:gd name="connsiteX0" fmla="*/ 2985686 w 3774379"/>
              <a:gd name="connsiteY0" fmla="*/ 28298 h 1378857"/>
              <a:gd name="connsiteX1" fmla="*/ 2985686 w 3774379"/>
              <a:gd name="connsiteY1" fmla="*/ 28298 h 1378857"/>
              <a:gd name="connsiteX2" fmla="*/ 2990163 w 3774379"/>
              <a:gd name="connsiteY2" fmla="*/ 153838 h 1378857"/>
              <a:gd name="connsiteX3" fmla="*/ 3470223 w 3774379"/>
              <a:gd name="connsiteY3" fmla="*/ 600179 h 1378857"/>
              <a:gd name="connsiteX4" fmla="*/ 3470032 w 3774379"/>
              <a:gd name="connsiteY4" fmla="*/ 600560 h 1378857"/>
              <a:gd name="connsiteX5" fmla="*/ 1504929 w 3774379"/>
              <a:gd name="connsiteY5" fmla="*/ 600560 h 1378857"/>
              <a:gd name="connsiteX6" fmla="*/ 88534 w 3774379"/>
              <a:gd name="connsiteY6" fmla="*/ 695143 h 1378857"/>
              <a:gd name="connsiteX7" fmla="*/ 180521 w 3774379"/>
              <a:gd name="connsiteY7" fmla="*/ 778105 h 1378857"/>
              <a:gd name="connsiteX8" fmla="*/ 3470413 w 3774379"/>
              <a:gd name="connsiteY8" fmla="*/ 778106 h 1378857"/>
              <a:gd name="connsiteX9" fmla="*/ 3470604 w 3774379"/>
              <a:gd name="connsiteY9" fmla="*/ 778583 h 1378857"/>
              <a:gd name="connsiteX10" fmla="*/ 2990258 w 3774379"/>
              <a:gd name="connsiteY10" fmla="*/ 1224924 h 1378857"/>
              <a:gd name="connsiteX11" fmla="*/ 2985686 w 3774379"/>
              <a:gd name="connsiteY11" fmla="*/ 1350559 h 1378857"/>
              <a:gd name="connsiteX12" fmla="*/ 2985686 w 3774379"/>
              <a:gd name="connsiteY12" fmla="*/ 1350559 h 1378857"/>
              <a:gd name="connsiteX13" fmla="*/ 3111225 w 3774379"/>
              <a:gd name="connsiteY13" fmla="*/ 1355036 h 1378857"/>
              <a:gd name="connsiteX14" fmla="*/ 3738447 w 3774379"/>
              <a:gd name="connsiteY14" fmla="*/ 771915 h 1378857"/>
              <a:gd name="connsiteX15" fmla="*/ 3738447 w 3774379"/>
              <a:gd name="connsiteY15" fmla="*/ 607037 h 1378857"/>
              <a:gd name="connsiteX16" fmla="*/ 3111130 w 3774379"/>
              <a:gd name="connsiteY16" fmla="*/ 23822 h 1378857"/>
              <a:gd name="connsiteX17" fmla="*/ 2985686 w 3774379"/>
              <a:gd name="connsiteY17" fmla="*/ 28298 h 1378857"/>
              <a:gd name="connsiteX0" fmla="*/ 2898160 w 3686855"/>
              <a:gd name="connsiteY0" fmla="*/ 28298 h 1378857"/>
              <a:gd name="connsiteX1" fmla="*/ 2898160 w 3686855"/>
              <a:gd name="connsiteY1" fmla="*/ 28298 h 1378857"/>
              <a:gd name="connsiteX2" fmla="*/ 2902637 w 3686855"/>
              <a:gd name="connsiteY2" fmla="*/ 153838 h 1378857"/>
              <a:gd name="connsiteX3" fmla="*/ 3382697 w 3686855"/>
              <a:gd name="connsiteY3" fmla="*/ 600179 h 1378857"/>
              <a:gd name="connsiteX4" fmla="*/ 3382506 w 3686855"/>
              <a:gd name="connsiteY4" fmla="*/ 600560 h 1378857"/>
              <a:gd name="connsiteX5" fmla="*/ 141664 w 3686855"/>
              <a:gd name="connsiteY5" fmla="*/ 595130 h 1378857"/>
              <a:gd name="connsiteX6" fmla="*/ 1008 w 3686855"/>
              <a:gd name="connsiteY6" fmla="*/ 695143 h 1378857"/>
              <a:gd name="connsiteX7" fmla="*/ 92995 w 3686855"/>
              <a:gd name="connsiteY7" fmla="*/ 778105 h 1378857"/>
              <a:gd name="connsiteX8" fmla="*/ 3382887 w 3686855"/>
              <a:gd name="connsiteY8" fmla="*/ 778106 h 1378857"/>
              <a:gd name="connsiteX9" fmla="*/ 3383078 w 3686855"/>
              <a:gd name="connsiteY9" fmla="*/ 778583 h 1378857"/>
              <a:gd name="connsiteX10" fmla="*/ 2902732 w 3686855"/>
              <a:gd name="connsiteY10" fmla="*/ 1224924 h 1378857"/>
              <a:gd name="connsiteX11" fmla="*/ 2898160 w 3686855"/>
              <a:gd name="connsiteY11" fmla="*/ 1350559 h 1378857"/>
              <a:gd name="connsiteX12" fmla="*/ 2898160 w 3686855"/>
              <a:gd name="connsiteY12" fmla="*/ 1350559 h 1378857"/>
              <a:gd name="connsiteX13" fmla="*/ 3023699 w 3686855"/>
              <a:gd name="connsiteY13" fmla="*/ 1355036 h 1378857"/>
              <a:gd name="connsiteX14" fmla="*/ 3650921 w 3686855"/>
              <a:gd name="connsiteY14" fmla="*/ 771915 h 1378857"/>
              <a:gd name="connsiteX15" fmla="*/ 3650921 w 3686855"/>
              <a:gd name="connsiteY15" fmla="*/ 607037 h 1378857"/>
              <a:gd name="connsiteX16" fmla="*/ 3023604 w 3686855"/>
              <a:gd name="connsiteY16" fmla="*/ 23822 h 1378857"/>
              <a:gd name="connsiteX17" fmla="*/ 2898160 w 3686855"/>
              <a:gd name="connsiteY17" fmla="*/ 28298 h 1378857"/>
              <a:gd name="connsiteX0" fmla="*/ 2897153 w 3685847"/>
              <a:gd name="connsiteY0" fmla="*/ 28298 h 1378857"/>
              <a:gd name="connsiteX1" fmla="*/ 2897153 w 3685847"/>
              <a:gd name="connsiteY1" fmla="*/ 28298 h 1378857"/>
              <a:gd name="connsiteX2" fmla="*/ 2901630 w 3685847"/>
              <a:gd name="connsiteY2" fmla="*/ 153838 h 1378857"/>
              <a:gd name="connsiteX3" fmla="*/ 3381690 w 3685847"/>
              <a:gd name="connsiteY3" fmla="*/ 600179 h 1378857"/>
              <a:gd name="connsiteX4" fmla="*/ 3381499 w 3685847"/>
              <a:gd name="connsiteY4" fmla="*/ 600560 h 1378857"/>
              <a:gd name="connsiteX5" fmla="*/ 91800 w 3685847"/>
              <a:gd name="connsiteY5" fmla="*/ 595130 h 1378857"/>
              <a:gd name="connsiteX6" fmla="*/ 1 w 3685847"/>
              <a:gd name="connsiteY6" fmla="*/ 695143 h 1378857"/>
              <a:gd name="connsiteX7" fmla="*/ 91988 w 3685847"/>
              <a:gd name="connsiteY7" fmla="*/ 778105 h 1378857"/>
              <a:gd name="connsiteX8" fmla="*/ 3381880 w 3685847"/>
              <a:gd name="connsiteY8" fmla="*/ 778106 h 1378857"/>
              <a:gd name="connsiteX9" fmla="*/ 3382071 w 3685847"/>
              <a:gd name="connsiteY9" fmla="*/ 778583 h 1378857"/>
              <a:gd name="connsiteX10" fmla="*/ 2901725 w 3685847"/>
              <a:gd name="connsiteY10" fmla="*/ 1224924 h 1378857"/>
              <a:gd name="connsiteX11" fmla="*/ 2897153 w 3685847"/>
              <a:gd name="connsiteY11" fmla="*/ 1350559 h 1378857"/>
              <a:gd name="connsiteX12" fmla="*/ 2897153 w 3685847"/>
              <a:gd name="connsiteY12" fmla="*/ 1350559 h 1378857"/>
              <a:gd name="connsiteX13" fmla="*/ 3022692 w 3685847"/>
              <a:gd name="connsiteY13" fmla="*/ 1355036 h 1378857"/>
              <a:gd name="connsiteX14" fmla="*/ 3649914 w 3685847"/>
              <a:gd name="connsiteY14" fmla="*/ 771915 h 1378857"/>
              <a:gd name="connsiteX15" fmla="*/ 3649914 w 3685847"/>
              <a:gd name="connsiteY15" fmla="*/ 607037 h 1378857"/>
              <a:gd name="connsiteX16" fmla="*/ 3022597 w 3685847"/>
              <a:gd name="connsiteY16" fmla="*/ 23822 h 1378857"/>
              <a:gd name="connsiteX17" fmla="*/ 2897153 w 3685847"/>
              <a:gd name="connsiteY17" fmla="*/ 28298 h 1378857"/>
              <a:gd name="connsiteX0" fmla="*/ 2897206 w 3685900"/>
              <a:gd name="connsiteY0" fmla="*/ 28298 h 1378857"/>
              <a:gd name="connsiteX1" fmla="*/ 2897206 w 3685900"/>
              <a:gd name="connsiteY1" fmla="*/ 28298 h 1378857"/>
              <a:gd name="connsiteX2" fmla="*/ 2901683 w 3685900"/>
              <a:gd name="connsiteY2" fmla="*/ 153838 h 1378857"/>
              <a:gd name="connsiteX3" fmla="*/ 3381743 w 3685900"/>
              <a:gd name="connsiteY3" fmla="*/ 600179 h 1378857"/>
              <a:gd name="connsiteX4" fmla="*/ 3381552 w 3685900"/>
              <a:gd name="connsiteY4" fmla="*/ 600560 h 1378857"/>
              <a:gd name="connsiteX5" fmla="*/ 80995 w 3685900"/>
              <a:gd name="connsiteY5" fmla="*/ 600561 h 1378857"/>
              <a:gd name="connsiteX6" fmla="*/ 54 w 3685900"/>
              <a:gd name="connsiteY6" fmla="*/ 695143 h 1378857"/>
              <a:gd name="connsiteX7" fmla="*/ 92041 w 3685900"/>
              <a:gd name="connsiteY7" fmla="*/ 778105 h 1378857"/>
              <a:gd name="connsiteX8" fmla="*/ 3381933 w 3685900"/>
              <a:gd name="connsiteY8" fmla="*/ 778106 h 1378857"/>
              <a:gd name="connsiteX9" fmla="*/ 3382124 w 3685900"/>
              <a:gd name="connsiteY9" fmla="*/ 778583 h 1378857"/>
              <a:gd name="connsiteX10" fmla="*/ 2901778 w 3685900"/>
              <a:gd name="connsiteY10" fmla="*/ 1224924 h 1378857"/>
              <a:gd name="connsiteX11" fmla="*/ 2897206 w 3685900"/>
              <a:gd name="connsiteY11" fmla="*/ 1350559 h 1378857"/>
              <a:gd name="connsiteX12" fmla="*/ 2897206 w 3685900"/>
              <a:gd name="connsiteY12" fmla="*/ 1350559 h 1378857"/>
              <a:gd name="connsiteX13" fmla="*/ 3022745 w 3685900"/>
              <a:gd name="connsiteY13" fmla="*/ 1355036 h 1378857"/>
              <a:gd name="connsiteX14" fmla="*/ 3649967 w 3685900"/>
              <a:gd name="connsiteY14" fmla="*/ 771915 h 1378857"/>
              <a:gd name="connsiteX15" fmla="*/ 3649967 w 3685900"/>
              <a:gd name="connsiteY15" fmla="*/ 607037 h 1378857"/>
              <a:gd name="connsiteX16" fmla="*/ 3022650 w 3685900"/>
              <a:gd name="connsiteY16" fmla="*/ 23822 h 1378857"/>
              <a:gd name="connsiteX17" fmla="*/ 2897206 w 3685900"/>
              <a:gd name="connsiteY17" fmla="*/ 28298 h 1378857"/>
              <a:gd name="connsiteX0" fmla="*/ 2897206 w 3685900"/>
              <a:gd name="connsiteY0" fmla="*/ 28298 h 1378857"/>
              <a:gd name="connsiteX1" fmla="*/ 2897206 w 3685900"/>
              <a:gd name="connsiteY1" fmla="*/ 28298 h 1378857"/>
              <a:gd name="connsiteX2" fmla="*/ 2901683 w 3685900"/>
              <a:gd name="connsiteY2" fmla="*/ 153838 h 1378857"/>
              <a:gd name="connsiteX3" fmla="*/ 3381743 w 3685900"/>
              <a:gd name="connsiteY3" fmla="*/ 600179 h 1378857"/>
              <a:gd name="connsiteX4" fmla="*/ 3381552 w 3685900"/>
              <a:gd name="connsiteY4" fmla="*/ 600560 h 1378857"/>
              <a:gd name="connsiteX5" fmla="*/ 80995 w 3685900"/>
              <a:gd name="connsiteY5" fmla="*/ 600561 h 1378857"/>
              <a:gd name="connsiteX6" fmla="*/ 54 w 3685900"/>
              <a:gd name="connsiteY6" fmla="*/ 716857 h 1378857"/>
              <a:gd name="connsiteX7" fmla="*/ 92041 w 3685900"/>
              <a:gd name="connsiteY7" fmla="*/ 778105 h 1378857"/>
              <a:gd name="connsiteX8" fmla="*/ 3381933 w 3685900"/>
              <a:gd name="connsiteY8" fmla="*/ 778106 h 1378857"/>
              <a:gd name="connsiteX9" fmla="*/ 3382124 w 3685900"/>
              <a:gd name="connsiteY9" fmla="*/ 778583 h 1378857"/>
              <a:gd name="connsiteX10" fmla="*/ 2901778 w 3685900"/>
              <a:gd name="connsiteY10" fmla="*/ 1224924 h 1378857"/>
              <a:gd name="connsiteX11" fmla="*/ 2897206 w 3685900"/>
              <a:gd name="connsiteY11" fmla="*/ 1350559 h 1378857"/>
              <a:gd name="connsiteX12" fmla="*/ 2897206 w 3685900"/>
              <a:gd name="connsiteY12" fmla="*/ 1350559 h 1378857"/>
              <a:gd name="connsiteX13" fmla="*/ 3022745 w 3685900"/>
              <a:gd name="connsiteY13" fmla="*/ 1355036 h 1378857"/>
              <a:gd name="connsiteX14" fmla="*/ 3649967 w 3685900"/>
              <a:gd name="connsiteY14" fmla="*/ 771915 h 1378857"/>
              <a:gd name="connsiteX15" fmla="*/ 3649967 w 3685900"/>
              <a:gd name="connsiteY15" fmla="*/ 607037 h 1378857"/>
              <a:gd name="connsiteX16" fmla="*/ 3022650 w 3685900"/>
              <a:gd name="connsiteY16" fmla="*/ 23822 h 1378857"/>
              <a:gd name="connsiteX17" fmla="*/ 2897206 w 3685900"/>
              <a:gd name="connsiteY17" fmla="*/ 28298 h 1378857"/>
              <a:gd name="connsiteX0" fmla="*/ 2897206 w 3685900"/>
              <a:gd name="connsiteY0" fmla="*/ 28298 h 1378857"/>
              <a:gd name="connsiteX1" fmla="*/ 2897206 w 3685900"/>
              <a:gd name="connsiteY1" fmla="*/ 28298 h 1378857"/>
              <a:gd name="connsiteX2" fmla="*/ 2901683 w 3685900"/>
              <a:gd name="connsiteY2" fmla="*/ 153838 h 1378857"/>
              <a:gd name="connsiteX3" fmla="*/ 3381743 w 3685900"/>
              <a:gd name="connsiteY3" fmla="*/ 600179 h 1378857"/>
              <a:gd name="connsiteX4" fmla="*/ 3381552 w 3685900"/>
              <a:gd name="connsiteY4" fmla="*/ 600560 h 1378857"/>
              <a:gd name="connsiteX5" fmla="*/ 80995 w 3685900"/>
              <a:gd name="connsiteY5" fmla="*/ 600561 h 1378857"/>
              <a:gd name="connsiteX6" fmla="*/ 54 w 3685900"/>
              <a:gd name="connsiteY6" fmla="*/ 667999 h 1378857"/>
              <a:gd name="connsiteX7" fmla="*/ 92041 w 3685900"/>
              <a:gd name="connsiteY7" fmla="*/ 778105 h 1378857"/>
              <a:gd name="connsiteX8" fmla="*/ 3381933 w 3685900"/>
              <a:gd name="connsiteY8" fmla="*/ 778106 h 1378857"/>
              <a:gd name="connsiteX9" fmla="*/ 3382124 w 3685900"/>
              <a:gd name="connsiteY9" fmla="*/ 778583 h 1378857"/>
              <a:gd name="connsiteX10" fmla="*/ 2901778 w 3685900"/>
              <a:gd name="connsiteY10" fmla="*/ 1224924 h 1378857"/>
              <a:gd name="connsiteX11" fmla="*/ 2897206 w 3685900"/>
              <a:gd name="connsiteY11" fmla="*/ 1350559 h 1378857"/>
              <a:gd name="connsiteX12" fmla="*/ 2897206 w 3685900"/>
              <a:gd name="connsiteY12" fmla="*/ 1350559 h 1378857"/>
              <a:gd name="connsiteX13" fmla="*/ 3022745 w 3685900"/>
              <a:gd name="connsiteY13" fmla="*/ 1355036 h 1378857"/>
              <a:gd name="connsiteX14" fmla="*/ 3649967 w 3685900"/>
              <a:gd name="connsiteY14" fmla="*/ 771915 h 1378857"/>
              <a:gd name="connsiteX15" fmla="*/ 3649967 w 3685900"/>
              <a:gd name="connsiteY15" fmla="*/ 607037 h 1378857"/>
              <a:gd name="connsiteX16" fmla="*/ 3022650 w 3685900"/>
              <a:gd name="connsiteY16" fmla="*/ 23822 h 1378857"/>
              <a:gd name="connsiteX17" fmla="*/ 2897206 w 3685900"/>
              <a:gd name="connsiteY17" fmla="*/ 28298 h 1378857"/>
              <a:gd name="connsiteX0" fmla="*/ 2897389 w 3686083"/>
              <a:gd name="connsiteY0" fmla="*/ 28298 h 1378857"/>
              <a:gd name="connsiteX1" fmla="*/ 2897389 w 3686083"/>
              <a:gd name="connsiteY1" fmla="*/ 28298 h 1378857"/>
              <a:gd name="connsiteX2" fmla="*/ 2901866 w 3686083"/>
              <a:gd name="connsiteY2" fmla="*/ 153838 h 1378857"/>
              <a:gd name="connsiteX3" fmla="*/ 3381926 w 3686083"/>
              <a:gd name="connsiteY3" fmla="*/ 600179 h 1378857"/>
              <a:gd name="connsiteX4" fmla="*/ 3381735 w 3686083"/>
              <a:gd name="connsiteY4" fmla="*/ 600560 h 1378857"/>
              <a:gd name="connsiteX5" fmla="*/ 81178 w 3686083"/>
              <a:gd name="connsiteY5" fmla="*/ 600561 h 1378857"/>
              <a:gd name="connsiteX6" fmla="*/ 237 w 3686083"/>
              <a:gd name="connsiteY6" fmla="*/ 667999 h 1378857"/>
              <a:gd name="connsiteX7" fmla="*/ 92224 w 3686083"/>
              <a:gd name="connsiteY7" fmla="*/ 778105 h 1378857"/>
              <a:gd name="connsiteX8" fmla="*/ 3382116 w 3686083"/>
              <a:gd name="connsiteY8" fmla="*/ 778106 h 1378857"/>
              <a:gd name="connsiteX9" fmla="*/ 3382307 w 3686083"/>
              <a:gd name="connsiteY9" fmla="*/ 778583 h 1378857"/>
              <a:gd name="connsiteX10" fmla="*/ 2901961 w 3686083"/>
              <a:gd name="connsiteY10" fmla="*/ 1224924 h 1378857"/>
              <a:gd name="connsiteX11" fmla="*/ 2897389 w 3686083"/>
              <a:gd name="connsiteY11" fmla="*/ 1350559 h 1378857"/>
              <a:gd name="connsiteX12" fmla="*/ 2897389 w 3686083"/>
              <a:gd name="connsiteY12" fmla="*/ 1350559 h 1378857"/>
              <a:gd name="connsiteX13" fmla="*/ 3022928 w 3686083"/>
              <a:gd name="connsiteY13" fmla="*/ 1355036 h 1378857"/>
              <a:gd name="connsiteX14" fmla="*/ 3650150 w 3686083"/>
              <a:gd name="connsiteY14" fmla="*/ 771915 h 1378857"/>
              <a:gd name="connsiteX15" fmla="*/ 3650150 w 3686083"/>
              <a:gd name="connsiteY15" fmla="*/ 607037 h 1378857"/>
              <a:gd name="connsiteX16" fmla="*/ 3022833 w 3686083"/>
              <a:gd name="connsiteY16" fmla="*/ 23822 h 1378857"/>
              <a:gd name="connsiteX17" fmla="*/ 2897389 w 3686083"/>
              <a:gd name="connsiteY17" fmla="*/ 28298 h 1378857"/>
              <a:gd name="connsiteX0" fmla="*/ 2897390 w 3686084"/>
              <a:gd name="connsiteY0" fmla="*/ 28298 h 1378857"/>
              <a:gd name="connsiteX1" fmla="*/ 2897390 w 3686084"/>
              <a:gd name="connsiteY1" fmla="*/ 28298 h 1378857"/>
              <a:gd name="connsiteX2" fmla="*/ 2901867 w 3686084"/>
              <a:gd name="connsiteY2" fmla="*/ 153838 h 1378857"/>
              <a:gd name="connsiteX3" fmla="*/ 3381927 w 3686084"/>
              <a:gd name="connsiteY3" fmla="*/ 600179 h 1378857"/>
              <a:gd name="connsiteX4" fmla="*/ 3381736 w 3686084"/>
              <a:gd name="connsiteY4" fmla="*/ 600560 h 1378857"/>
              <a:gd name="connsiteX5" fmla="*/ 81179 w 3686084"/>
              <a:gd name="connsiteY5" fmla="*/ 600561 h 1378857"/>
              <a:gd name="connsiteX6" fmla="*/ 237 w 3686084"/>
              <a:gd name="connsiteY6" fmla="*/ 646288 h 1378857"/>
              <a:gd name="connsiteX7" fmla="*/ 92225 w 3686084"/>
              <a:gd name="connsiteY7" fmla="*/ 778105 h 1378857"/>
              <a:gd name="connsiteX8" fmla="*/ 3382117 w 3686084"/>
              <a:gd name="connsiteY8" fmla="*/ 778106 h 1378857"/>
              <a:gd name="connsiteX9" fmla="*/ 3382308 w 3686084"/>
              <a:gd name="connsiteY9" fmla="*/ 778583 h 1378857"/>
              <a:gd name="connsiteX10" fmla="*/ 2901962 w 3686084"/>
              <a:gd name="connsiteY10" fmla="*/ 1224924 h 1378857"/>
              <a:gd name="connsiteX11" fmla="*/ 2897390 w 3686084"/>
              <a:gd name="connsiteY11" fmla="*/ 1350559 h 1378857"/>
              <a:gd name="connsiteX12" fmla="*/ 2897390 w 3686084"/>
              <a:gd name="connsiteY12" fmla="*/ 1350559 h 1378857"/>
              <a:gd name="connsiteX13" fmla="*/ 3022929 w 3686084"/>
              <a:gd name="connsiteY13" fmla="*/ 1355036 h 1378857"/>
              <a:gd name="connsiteX14" fmla="*/ 3650151 w 3686084"/>
              <a:gd name="connsiteY14" fmla="*/ 771915 h 1378857"/>
              <a:gd name="connsiteX15" fmla="*/ 3650151 w 3686084"/>
              <a:gd name="connsiteY15" fmla="*/ 607037 h 1378857"/>
              <a:gd name="connsiteX16" fmla="*/ 3022834 w 3686084"/>
              <a:gd name="connsiteY16" fmla="*/ 23822 h 1378857"/>
              <a:gd name="connsiteX17" fmla="*/ 2897390 w 3686084"/>
              <a:gd name="connsiteY17" fmla="*/ 28298 h 1378857"/>
              <a:gd name="connsiteX0" fmla="*/ 2902791 w 3691485"/>
              <a:gd name="connsiteY0" fmla="*/ 28298 h 1378857"/>
              <a:gd name="connsiteX1" fmla="*/ 2902791 w 3691485"/>
              <a:gd name="connsiteY1" fmla="*/ 28298 h 1378857"/>
              <a:gd name="connsiteX2" fmla="*/ 2907268 w 3691485"/>
              <a:gd name="connsiteY2" fmla="*/ 153838 h 1378857"/>
              <a:gd name="connsiteX3" fmla="*/ 3387328 w 3691485"/>
              <a:gd name="connsiteY3" fmla="*/ 600179 h 1378857"/>
              <a:gd name="connsiteX4" fmla="*/ 3387137 w 3691485"/>
              <a:gd name="connsiteY4" fmla="*/ 600560 h 1378857"/>
              <a:gd name="connsiteX5" fmla="*/ 86580 w 3691485"/>
              <a:gd name="connsiteY5" fmla="*/ 600561 h 1378857"/>
              <a:gd name="connsiteX6" fmla="*/ 210 w 3691485"/>
              <a:gd name="connsiteY6" fmla="*/ 673432 h 1378857"/>
              <a:gd name="connsiteX7" fmla="*/ 97626 w 3691485"/>
              <a:gd name="connsiteY7" fmla="*/ 778105 h 1378857"/>
              <a:gd name="connsiteX8" fmla="*/ 3387518 w 3691485"/>
              <a:gd name="connsiteY8" fmla="*/ 778106 h 1378857"/>
              <a:gd name="connsiteX9" fmla="*/ 3387709 w 3691485"/>
              <a:gd name="connsiteY9" fmla="*/ 778583 h 1378857"/>
              <a:gd name="connsiteX10" fmla="*/ 2907363 w 3691485"/>
              <a:gd name="connsiteY10" fmla="*/ 1224924 h 1378857"/>
              <a:gd name="connsiteX11" fmla="*/ 2902791 w 3691485"/>
              <a:gd name="connsiteY11" fmla="*/ 1350559 h 1378857"/>
              <a:gd name="connsiteX12" fmla="*/ 2902791 w 3691485"/>
              <a:gd name="connsiteY12" fmla="*/ 1350559 h 1378857"/>
              <a:gd name="connsiteX13" fmla="*/ 3028330 w 3691485"/>
              <a:gd name="connsiteY13" fmla="*/ 1355036 h 1378857"/>
              <a:gd name="connsiteX14" fmla="*/ 3655552 w 3691485"/>
              <a:gd name="connsiteY14" fmla="*/ 771915 h 1378857"/>
              <a:gd name="connsiteX15" fmla="*/ 3655552 w 3691485"/>
              <a:gd name="connsiteY15" fmla="*/ 607037 h 1378857"/>
              <a:gd name="connsiteX16" fmla="*/ 3028235 w 3691485"/>
              <a:gd name="connsiteY16" fmla="*/ 23822 h 1378857"/>
              <a:gd name="connsiteX17" fmla="*/ 2902791 w 3691485"/>
              <a:gd name="connsiteY17" fmla="*/ 28298 h 1378857"/>
              <a:gd name="connsiteX0" fmla="*/ 2902841 w 3691535"/>
              <a:gd name="connsiteY0" fmla="*/ 28298 h 1378857"/>
              <a:gd name="connsiteX1" fmla="*/ 2902841 w 3691535"/>
              <a:gd name="connsiteY1" fmla="*/ 28298 h 1378857"/>
              <a:gd name="connsiteX2" fmla="*/ 2907318 w 3691535"/>
              <a:gd name="connsiteY2" fmla="*/ 153838 h 1378857"/>
              <a:gd name="connsiteX3" fmla="*/ 3387378 w 3691535"/>
              <a:gd name="connsiteY3" fmla="*/ 600179 h 1378857"/>
              <a:gd name="connsiteX4" fmla="*/ 3387187 w 3691535"/>
              <a:gd name="connsiteY4" fmla="*/ 600560 h 1378857"/>
              <a:gd name="connsiteX5" fmla="*/ 86630 w 3691535"/>
              <a:gd name="connsiteY5" fmla="*/ 600561 h 1378857"/>
              <a:gd name="connsiteX6" fmla="*/ 260 w 3691535"/>
              <a:gd name="connsiteY6" fmla="*/ 673432 h 1378857"/>
              <a:gd name="connsiteX7" fmla="*/ 97676 w 3691535"/>
              <a:gd name="connsiteY7" fmla="*/ 778105 h 1378857"/>
              <a:gd name="connsiteX8" fmla="*/ 3387568 w 3691535"/>
              <a:gd name="connsiteY8" fmla="*/ 778106 h 1378857"/>
              <a:gd name="connsiteX9" fmla="*/ 3387759 w 3691535"/>
              <a:gd name="connsiteY9" fmla="*/ 778583 h 1378857"/>
              <a:gd name="connsiteX10" fmla="*/ 2907413 w 3691535"/>
              <a:gd name="connsiteY10" fmla="*/ 1224924 h 1378857"/>
              <a:gd name="connsiteX11" fmla="*/ 2902841 w 3691535"/>
              <a:gd name="connsiteY11" fmla="*/ 1350559 h 1378857"/>
              <a:gd name="connsiteX12" fmla="*/ 2902841 w 3691535"/>
              <a:gd name="connsiteY12" fmla="*/ 1350559 h 1378857"/>
              <a:gd name="connsiteX13" fmla="*/ 3028380 w 3691535"/>
              <a:gd name="connsiteY13" fmla="*/ 1355036 h 1378857"/>
              <a:gd name="connsiteX14" fmla="*/ 3655602 w 3691535"/>
              <a:gd name="connsiteY14" fmla="*/ 771915 h 1378857"/>
              <a:gd name="connsiteX15" fmla="*/ 3655602 w 3691535"/>
              <a:gd name="connsiteY15" fmla="*/ 607037 h 1378857"/>
              <a:gd name="connsiteX16" fmla="*/ 3028285 w 3691535"/>
              <a:gd name="connsiteY16" fmla="*/ 23822 h 1378857"/>
              <a:gd name="connsiteX17" fmla="*/ 2902841 w 3691535"/>
              <a:gd name="connsiteY17" fmla="*/ 28298 h 1378857"/>
              <a:gd name="connsiteX0" fmla="*/ 2903060 w 3691754"/>
              <a:gd name="connsiteY0" fmla="*/ 28298 h 1378857"/>
              <a:gd name="connsiteX1" fmla="*/ 2903060 w 3691754"/>
              <a:gd name="connsiteY1" fmla="*/ 28298 h 1378857"/>
              <a:gd name="connsiteX2" fmla="*/ 2907537 w 3691754"/>
              <a:gd name="connsiteY2" fmla="*/ 153838 h 1378857"/>
              <a:gd name="connsiteX3" fmla="*/ 3387597 w 3691754"/>
              <a:gd name="connsiteY3" fmla="*/ 600179 h 1378857"/>
              <a:gd name="connsiteX4" fmla="*/ 3387406 w 3691754"/>
              <a:gd name="connsiteY4" fmla="*/ 600560 h 1378857"/>
              <a:gd name="connsiteX5" fmla="*/ 86849 w 3691754"/>
              <a:gd name="connsiteY5" fmla="*/ 600561 h 1378857"/>
              <a:gd name="connsiteX6" fmla="*/ 479 w 3691754"/>
              <a:gd name="connsiteY6" fmla="*/ 673432 h 1378857"/>
              <a:gd name="connsiteX7" fmla="*/ 97895 w 3691754"/>
              <a:gd name="connsiteY7" fmla="*/ 778105 h 1378857"/>
              <a:gd name="connsiteX8" fmla="*/ 3387787 w 3691754"/>
              <a:gd name="connsiteY8" fmla="*/ 778106 h 1378857"/>
              <a:gd name="connsiteX9" fmla="*/ 3387978 w 3691754"/>
              <a:gd name="connsiteY9" fmla="*/ 778583 h 1378857"/>
              <a:gd name="connsiteX10" fmla="*/ 2907632 w 3691754"/>
              <a:gd name="connsiteY10" fmla="*/ 1224924 h 1378857"/>
              <a:gd name="connsiteX11" fmla="*/ 2903060 w 3691754"/>
              <a:gd name="connsiteY11" fmla="*/ 1350559 h 1378857"/>
              <a:gd name="connsiteX12" fmla="*/ 2903060 w 3691754"/>
              <a:gd name="connsiteY12" fmla="*/ 1350559 h 1378857"/>
              <a:gd name="connsiteX13" fmla="*/ 3028599 w 3691754"/>
              <a:gd name="connsiteY13" fmla="*/ 1355036 h 1378857"/>
              <a:gd name="connsiteX14" fmla="*/ 3655821 w 3691754"/>
              <a:gd name="connsiteY14" fmla="*/ 771915 h 1378857"/>
              <a:gd name="connsiteX15" fmla="*/ 3655821 w 3691754"/>
              <a:gd name="connsiteY15" fmla="*/ 607037 h 1378857"/>
              <a:gd name="connsiteX16" fmla="*/ 3028504 w 3691754"/>
              <a:gd name="connsiteY16" fmla="*/ 23822 h 1378857"/>
              <a:gd name="connsiteX17" fmla="*/ 2903060 w 3691754"/>
              <a:gd name="connsiteY17" fmla="*/ 28298 h 1378857"/>
              <a:gd name="connsiteX0" fmla="*/ 2892333 w 3681027"/>
              <a:gd name="connsiteY0" fmla="*/ 28298 h 1378857"/>
              <a:gd name="connsiteX1" fmla="*/ 2892333 w 3681027"/>
              <a:gd name="connsiteY1" fmla="*/ 28298 h 1378857"/>
              <a:gd name="connsiteX2" fmla="*/ 2896810 w 3681027"/>
              <a:gd name="connsiteY2" fmla="*/ 153838 h 1378857"/>
              <a:gd name="connsiteX3" fmla="*/ 3376870 w 3681027"/>
              <a:gd name="connsiteY3" fmla="*/ 600179 h 1378857"/>
              <a:gd name="connsiteX4" fmla="*/ 3376679 w 3681027"/>
              <a:gd name="connsiteY4" fmla="*/ 600560 h 1378857"/>
              <a:gd name="connsiteX5" fmla="*/ 76122 w 3681027"/>
              <a:gd name="connsiteY5" fmla="*/ 600561 h 1378857"/>
              <a:gd name="connsiteX6" fmla="*/ 609 w 3681027"/>
              <a:gd name="connsiteY6" fmla="*/ 673436 h 1378857"/>
              <a:gd name="connsiteX7" fmla="*/ 87168 w 3681027"/>
              <a:gd name="connsiteY7" fmla="*/ 778105 h 1378857"/>
              <a:gd name="connsiteX8" fmla="*/ 3377060 w 3681027"/>
              <a:gd name="connsiteY8" fmla="*/ 778106 h 1378857"/>
              <a:gd name="connsiteX9" fmla="*/ 3377251 w 3681027"/>
              <a:gd name="connsiteY9" fmla="*/ 778583 h 1378857"/>
              <a:gd name="connsiteX10" fmla="*/ 2896905 w 3681027"/>
              <a:gd name="connsiteY10" fmla="*/ 1224924 h 1378857"/>
              <a:gd name="connsiteX11" fmla="*/ 2892333 w 3681027"/>
              <a:gd name="connsiteY11" fmla="*/ 1350559 h 1378857"/>
              <a:gd name="connsiteX12" fmla="*/ 2892333 w 3681027"/>
              <a:gd name="connsiteY12" fmla="*/ 1350559 h 1378857"/>
              <a:gd name="connsiteX13" fmla="*/ 3017872 w 3681027"/>
              <a:gd name="connsiteY13" fmla="*/ 1355036 h 1378857"/>
              <a:gd name="connsiteX14" fmla="*/ 3645094 w 3681027"/>
              <a:gd name="connsiteY14" fmla="*/ 771915 h 1378857"/>
              <a:gd name="connsiteX15" fmla="*/ 3645094 w 3681027"/>
              <a:gd name="connsiteY15" fmla="*/ 607037 h 1378857"/>
              <a:gd name="connsiteX16" fmla="*/ 3017777 w 3681027"/>
              <a:gd name="connsiteY16" fmla="*/ 23822 h 1378857"/>
              <a:gd name="connsiteX17" fmla="*/ 2892333 w 3681027"/>
              <a:gd name="connsiteY17" fmla="*/ 28298 h 1378857"/>
              <a:gd name="connsiteX0" fmla="*/ 2924631 w 3713325"/>
              <a:gd name="connsiteY0" fmla="*/ 28298 h 1378857"/>
              <a:gd name="connsiteX1" fmla="*/ 2924631 w 3713325"/>
              <a:gd name="connsiteY1" fmla="*/ 28298 h 1378857"/>
              <a:gd name="connsiteX2" fmla="*/ 2929108 w 3713325"/>
              <a:gd name="connsiteY2" fmla="*/ 153838 h 1378857"/>
              <a:gd name="connsiteX3" fmla="*/ 3409168 w 3713325"/>
              <a:gd name="connsiteY3" fmla="*/ 600179 h 1378857"/>
              <a:gd name="connsiteX4" fmla="*/ 3408977 w 3713325"/>
              <a:gd name="connsiteY4" fmla="*/ 600560 h 1378857"/>
              <a:gd name="connsiteX5" fmla="*/ 108420 w 3713325"/>
              <a:gd name="connsiteY5" fmla="*/ 600561 h 1378857"/>
              <a:gd name="connsiteX6" fmla="*/ 335 w 3713325"/>
              <a:gd name="connsiteY6" fmla="*/ 678864 h 1378857"/>
              <a:gd name="connsiteX7" fmla="*/ 119466 w 3713325"/>
              <a:gd name="connsiteY7" fmla="*/ 778105 h 1378857"/>
              <a:gd name="connsiteX8" fmla="*/ 3409358 w 3713325"/>
              <a:gd name="connsiteY8" fmla="*/ 778106 h 1378857"/>
              <a:gd name="connsiteX9" fmla="*/ 3409549 w 3713325"/>
              <a:gd name="connsiteY9" fmla="*/ 778583 h 1378857"/>
              <a:gd name="connsiteX10" fmla="*/ 2929203 w 3713325"/>
              <a:gd name="connsiteY10" fmla="*/ 1224924 h 1378857"/>
              <a:gd name="connsiteX11" fmla="*/ 2924631 w 3713325"/>
              <a:gd name="connsiteY11" fmla="*/ 1350559 h 1378857"/>
              <a:gd name="connsiteX12" fmla="*/ 2924631 w 3713325"/>
              <a:gd name="connsiteY12" fmla="*/ 1350559 h 1378857"/>
              <a:gd name="connsiteX13" fmla="*/ 3050170 w 3713325"/>
              <a:gd name="connsiteY13" fmla="*/ 1355036 h 1378857"/>
              <a:gd name="connsiteX14" fmla="*/ 3677392 w 3713325"/>
              <a:gd name="connsiteY14" fmla="*/ 771915 h 1378857"/>
              <a:gd name="connsiteX15" fmla="*/ 3677392 w 3713325"/>
              <a:gd name="connsiteY15" fmla="*/ 607037 h 1378857"/>
              <a:gd name="connsiteX16" fmla="*/ 3050075 w 3713325"/>
              <a:gd name="connsiteY16" fmla="*/ 23822 h 1378857"/>
              <a:gd name="connsiteX17" fmla="*/ 2924631 w 3713325"/>
              <a:gd name="connsiteY17" fmla="*/ 28298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13325" h="1378857">
                <a:moveTo>
                  <a:pt x="2924631" y="28298"/>
                </a:moveTo>
                <a:lnTo>
                  <a:pt x="2924631" y="28298"/>
                </a:lnTo>
                <a:cubicBezTo>
                  <a:pt x="2891198" y="64208"/>
                  <a:pt x="2893199" y="120405"/>
                  <a:pt x="2929108" y="153838"/>
                </a:cubicBezTo>
                <a:lnTo>
                  <a:pt x="3409168" y="600179"/>
                </a:lnTo>
                <a:cubicBezTo>
                  <a:pt x="3409358" y="600370"/>
                  <a:pt x="3409168" y="600560"/>
                  <a:pt x="3408977" y="600560"/>
                </a:cubicBezTo>
                <a:lnTo>
                  <a:pt x="108420" y="600561"/>
                </a:lnTo>
                <a:cubicBezTo>
                  <a:pt x="70416" y="600561"/>
                  <a:pt x="6340" y="589609"/>
                  <a:pt x="335" y="678864"/>
                </a:cubicBezTo>
                <a:cubicBezTo>
                  <a:pt x="-5304" y="762676"/>
                  <a:pt x="61173" y="778105"/>
                  <a:pt x="119466" y="778105"/>
                </a:cubicBezTo>
                <a:lnTo>
                  <a:pt x="3409358" y="778106"/>
                </a:lnTo>
                <a:cubicBezTo>
                  <a:pt x="3409549" y="778106"/>
                  <a:pt x="3409739" y="778392"/>
                  <a:pt x="3409549" y="778583"/>
                </a:cubicBezTo>
                <a:lnTo>
                  <a:pt x="2929203" y="1224924"/>
                </a:lnTo>
                <a:cubicBezTo>
                  <a:pt x="2893199" y="1258357"/>
                  <a:pt x="2891198" y="1314650"/>
                  <a:pt x="2924631" y="1350559"/>
                </a:cubicBezTo>
                <a:lnTo>
                  <a:pt x="2924631" y="1350559"/>
                </a:lnTo>
                <a:cubicBezTo>
                  <a:pt x="2958064" y="1386468"/>
                  <a:pt x="3014261" y="1388468"/>
                  <a:pt x="3050170" y="1355036"/>
                </a:cubicBezTo>
                <a:lnTo>
                  <a:pt x="3677392" y="771915"/>
                </a:lnTo>
                <a:cubicBezTo>
                  <a:pt x="3725303" y="727433"/>
                  <a:pt x="3725303" y="651614"/>
                  <a:pt x="3677392" y="607037"/>
                </a:cubicBezTo>
                <a:lnTo>
                  <a:pt x="3050075" y="23822"/>
                </a:lnTo>
                <a:cubicBezTo>
                  <a:pt x="3014166" y="-9611"/>
                  <a:pt x="2958064" y="-7611"/>
                  <a:pt x="2924631" y="28298"/>
                </a:cubicBezTo>
                <a:close/>
              </a:path>
            </a:pathLst>
          </a:custGeom>
          <a:solidFill>
            <a:srgbClr val="FFE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Graphic 8">
            <a:extLst>
              <a:ext uri="{FF2B5EF4-FFF2-40B4-BE49-F238E27FC236}">
                <a16:creationId xmlns:a16="http://schemas.microsoft.com/office/drawing/2014/main" id="{F06BC05D-64B1-4220-A6C7-46FC3CBFDE23}"/>
              </a:ext>
            </a:extLst>
          </p:cNvPr>
          <p:cNvSpPr/>
          <p:nvPr userDrawn="1"/>
        </p:nvSpPr>
        <p:spPr>
          <a:xfrm>
            <a:off x="-112704" y="880194"/>
            <a:ext cx="1742024" cy="1018653"/>
          </a:xfrm>
          <a:custGeom>
            <a:avLst/>
            <a:gdLst>
              <a:gd name="connsiteX0" fmla="*/ 1569324 w 2358017"/>
              <a:gd name="connsiteY0" fmla="*/ 28298 h 1378857"/>
              <a:gd name="connsiteX1" fmla="*/ 1569324 w 2358017"/>
              <a:gd name="connsiteY1" fmla="*/ 28298 h 1378857"/>
              <a:gd name="connsiteX2" fmla="*/ 1573801 w 2358017"/>
              <a:gd name="connsiteY2" fmla="*/ 153838 h 1378857"/>
              <a:gd name="connsiteX3" fmla="*/ 2053861 w 2358017"/>
              <a:gd name="connsiteY3" fmla="*/ 600179 h 1378857"/>
              <a:gd name="connsiteX4" fmla="*/ 2053670 w 2358017"/>
              <a:gd name="connsiteY4" fmla="*/ 600560 h 1378857"/>
              <a:gd name="connsiteX5" fmla="*/ 88567 w 2358017"/>
              <a:gd name="connsiteY5" fmla="*/ 600560 h 1378857"/>
              <a:gd name="connsiteX6" fmla="*/ 4462 w 2358017"/>
              <a:gd name="connsiteY6" fmla="*/ 660758 h 1378857"/>
              <a:gd name="connsiteX7" fmla="*/ 88758 w 2358017"/>
              <a:gd name="connsiteY7" fmla="*/ 778106 h 1378857"/>
              <a:gd name="connsiteX8" fmla="*/ 2054051 w 2358017"/>
              <a:gd name="connsiteY8" fmla="*/ 778106 h 1378857"/>
              <a:gd name="connsiteX9" fmla="*/ 2054242 w 2358017"/>
              <a:gd name="connsiteY9" fmla="*/ 778583 h 1378857"/>
              <a:gd name="connsiteX10" fmla="*/ 1573896 w 2358017"/>
              <a:gd name="connsiteY10" fmla="*/ 1224924 h 1378857"/>
              <a:gd name="connsiteX11" fmla="*/ 1569324 w 2358017"/>
              <a:gd name="connsiteY11" fmla="*/ 1350559 h 1378857"/>
              <a:gd name="connsiteX12" fmla="*/ 1569324 w 2358017"/>
              <a:gd name="connsiteY12" fmla="*/ 1350559 h 1378857"/>
              <a:gd name="connsiteX13" fmla="*/ 1694863 w 2358017"/>
              <a:gd name="connsiteY13" fmla="*/ 1355036 h 1378857"/>
              <a:gd name="connsiteX14" fmla="*/ 2322085 w 2358017"/>
              <a:gd name="connsiteY14" fmla="*/ 771915 h 1378857"/>
              <a:gd name="connsiteX15" fmla="*/ 2322085 w 2358017"/>
              <a:gd name="connsiteY15" fmla="*/ 607037 h 1378857"/>
              <a:gd name="connsiteX16" fmla="*/ 1694768 w 2358017"/>
              <a:gd name="connsiteY16" fmla="*/ 23822 h 1378857"/>
              <a:gd name="connsiteX17" fmla="*/ 1569324 w 2358017"/>
              <a:gd name="connsiteY17" fmla="*/ 28298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8017" h="1378857">
                <a:moveTo>
                  <a:pt x="1569324" y="28298"/>
                </a:moveTo>
                <a:lnTo>
                  <a:pt x="1569324" y="28298"/>
                </a:lnTo>
                <a:cubicBezTo>
                  <a:pt x="1535891" y="64208"/>
                  <a:pt x="1537892" y="120405"/>
                  <a:pt x="1573801" y="153838"/>
                </a:cubicBezTo>
                <a:cubicBezTo>
                  <a:pt x="1715438" y="285569"/>
                  <a:pt x="2040240" y="587416"/>
                  <a:pt x="2053861" y="600179"/>
                </a:cubicBezTo>
                <a:cubicBezTo>
                  <a:pt x="2054051" y="600370"/>
                  <a:pt x="2053861" y="600560"/>
                  <a:pt x="2053670" y="600560"/>
                </a:cubicBezTo>
                <a:lnTo>
                  <a:pt x="88567" y="600560"/>
                </a:lnTo>
                <a:cubicBezTo>
                  <a:pt x="50563" y="600560"/>
                  <a:pt x="15796" y="624468"/>
                  <a:pt x="4462" y="660758"/>
                </a:cubicBezTo>
                <a:cubicBezTo>
                  <a:pt x="-14684" y="721909"/>
                  <a:pt x="30465" y="778106"/>
                  <a:pt x="88758" y="778106"/>
                </a:cubicBezTo>
                <a:lnTo>
                  <a:pt x="2054051" y="778106"/>
                </a:lnTo>
                <a:cubicBezTo>
                  <a:pt x="2054242" y="778106"/>
                  <a:pt x="2054432" y="778392"/>
                  <a:pt x="2054242" y="778583"/>
                </a:cubicBezTo>
                <a:lnTo>
                  <a:pt x="1573896" y="1224924"/>
                </a:lnTo>
                <a:cubicBezTo>
                  <a:pt x="1537892" y="1258357"/>
                  <a:pt x="1535891" y="1314650"/>
                  <a:pt x="1569324" y="1350559"/>
                </a:cubicBezTo>
                <a:lnTo>
                  <a:pt x="1569324" y="1350559"/>
                </a:lnTo>
                <a:cubicBezTo>
                  <a:pt x="1602757" y="1386468"/>
                  <a:pt x="1658954" y="1388468"/>
                  <a:pt x="1694863" y="1355036"/>
                </a:cubicBezTo>
                <a:lnTo>
                  <a:pt x="2322085" y="771915"/>
                </a:lnTo>
                <a:cubicBezTo>
                  <a:pt x="2369996" y="727433"/>
                  <a:pt x="2369996" y="651614"/>
                  <a:pt x="2322085" y="607037"/>
                </a:cubicBezTo>
                <a:cubicBezTo>
                  <a:pt x="2163398" y="459590"/>
                  <a:pt x="1834500" y="153647"/>
                  <a:pt x="1694768" y="23822"/>
                </a:cubicBezTo>
                <a:cubicBezTo>
                  <a:pt x="1658859" y="-9611"/>
                  <a:pt x="1602757" y="-7611"/>
                  <a:pt x="1569324" y="28298"/>
                </a:cubicBezTo>
                <a:close/>
              </a:path>
            </a:pathLst>
          </a:custGeom>
          <a:solidFill>
            <a:srgbClr val="4A70D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F3A18A3-E008-1FBB-B16E-12A2999C56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343" y="4949629"/>
            <a:ext cx="2538465" cy="4001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600C282-DE64-3C7A-8709-F7E2A477D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4736" y="4949629"/>
            <a:ext cx="2728114" cy="4001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</p:spTree>
    <p:extLst>
      <p:ext uri="{BB962C8B-B14F-4D97-AF65-F5344CB8AC3E}">
        <p14:creationId xmlns:p14="http://schemas.microsoft.com/office/powerpoint/2010/main" val="163297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9">
            <a:extLst>
              <a:ext uri="{FF2B5EF4-FFF2-40B4-BE49-F238E27FC236}">
                <a16:creationId xmlns:a16="http://schemas.microsoft.com/office/drawing/2014/main" id="{8AD0C85C-3C10-4AF4-A509-97A92060B3AF}"/>
              </a:ext>
            </a:extLst>
          </p:cNvPr>
          <p:cNvSpPr/>
          <p:nvPr/>
        </p:nvSpPr>
        <p:spPr>
          <a:xfrm>
            <a:off x="-1" y="476"/>
            <a:ext cx="5924161" cy="1690212"/>
          </a:xfrm>
          <a:custGeom>
            <a:avLst/>
            <a:gdLst>
              <a:gd name="connsiteX0" fmla="*/ 0 w 4431982"/>
              <a:gd name="connsiteY0" fmla="*/ 882015 h 1264481"/>
              <a:gd name="connsiteX1" fmla="*/ 1451134 w 4431982"/>
              <a:gd name="connsiteY1" fmla="*/ 1259300 h 1264481"/>
              <a:gd name="connsiteX2" fmla="*/ 3537109 w 4431982"/>
              <a:gd name="connsiteY2" fmla="*/ 781050 h 1264481"/>
              <a:gd name="connsiteX3" fmla="*/ 4431983 w 4431982"/>
              <a:gd name="connsiteY3" fmla="*/ 0 h 1264481"/>
              <a:gd name="connsiteX4" fmla="*/ 0 w 4431982"/>
              <a:gd name="connsiteY4" fmla="*/ 0 h 12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982" h="1264481">
                <a:moveTo>
                  <a:pt x="0" y="882015"/>
                </a:moveTo>
                <a:cubicBezTo>
                  <a:pt x="445008" y="1116521"/>
                  <a:pt x="954024" y="1234440"/>
                  <a:pt x="1451134" y="1259300"/>
                </a:cubicBezTo>
                <a:cubicBezTo>
                  <a:pt x="2186273" y="1295591"/>
                  <a:pt x="2924651" y="1141762"/>
                  <a:pt x="3537109" y="781050"/>
                </a:cubicBezTo>
                <a:cubicBezTo>
                  <a:pt x="3876675" y="581025"/>
                  <a:pt x="4192524" y="315944"/>
                  <a:pt x="44319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88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rgbClr val="BB62D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BB62D6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EA9334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EA9334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6B5D418F-162D-4AD0-A387-7B00D901E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4919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BB62D6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EA9334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EA9334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EA933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9FC5E48A-B7EC-411C-8F6A-147DEB2F8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449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A9334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04337" cy="3907990"/>
          </a:xfrm>
        </p:spPr>
        <p:txBody>
          <a:bodyPr/>
          <a:lstStyle>
            <a:lvl1pPr marL="228600" indent="-228600">
              <a:buClr>
                <a:srgbClr val="EA9334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EA9334"/>
              </a:buClr>
              <a:buFont typeface="Courier New" panose="02070309020205020404" pitchFamily="49" charset="0"/>
              <a:buChar char="o"/>
              <a:defRPr sz="20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BB62D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655DB5-2942-4A45-8C17-592D5B3A9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693" y="1828800"/>
            <a:ext cx="4869460" cy="3907990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07B29090-D12E-4516-8918-17A39E3B5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8486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318781-41C6-47E9-9B04-CCF9DC4443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BB62D6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C989B2-9687-4662-B1F1-8F15C2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EA9334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685800" indent="-228600">
              <a:buClr>
                <a:srgbClr val="EA9334"/>
              </a:buClr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Graphic 10">
            <a:extLst>
              <a:ext uri="{FF2B5EF4-FFF2-40B4-BE49-F238E27FC236}">
                <a16:creationId xmlns:a16="http://schemas.microsoft.com/office/drawing/2014/main" id="{6A0CACD9-7307-45FF-A167-621962B92503}"/>
              </a:ext>
            </a:extLst>
          </p:cNvPr>
          <p:cNvSpPr/>
          <p:nvPr userDrawn="1"/>
        </p:nvSpPr>
        <p:spPr>
          <a:xfrm>
            <a:off x="9973408" y="0"/>
            <a:ext cx="2637692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EA9334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66E4C-933E-4B44-B1A5-48E141BB2487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2C98692-CB56-454D-8085-BD1951F21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153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9">
            <a:extLst>
              <a:ext uri="{FF2B5EF4-FFF2-40B4-BE49-F238E27FC236}">
                <a16:creationId xmlns:a16="http://schemas.microsoft.com/office/drawing/2014/main" id="{8AD0C85C-3C10-4AF4-A509-97A92060B3AF}"/>
              </a:ext>
            </a:extLst>
          </p:cNvPr>
          <p:cNvSpPr/>
          <p:nvPr/>
        </p:nvSpPr>
        <p:spPr>
          <a:xfrm>
            <a:off x="-1" y="476"/>
            <a:ext cx="5924161" cy="1690212"/>
          </a:xfrm>
          <a:custGeom>
            <a:avLst/>
            <a:gdLst>
              <a:gd name="connsiteX0" fmla="*/ 0 w 4431982"/>
              <a:gd name="connsiteY0" fmla="*/ 882015 h 1264481"/>
              <a:gd name="connsiteX1" fmla="*/ 1451134 w 4431982"/>
              <a:gd name="connsiteY1" fmla="*/ 1259300 h 1264481"/>
              <a:gd name="connsiteX2" fmla="*/ 3537109 w 4431982"/>
              <a:gd name="connsiteY2" fmla="*/ 781050 h 1264481"/>
              <a:gd name="connsiteX3" fmla="*/ 4431983 w 4431982"/>
              <a:gd name="connsiteY3" fmla="*/ 0 h 1264481"/>
              <a:gd name="connsiteX4" fmla="*/ 0 w 4431982"/>
              <a:gd name="connsiteY4" fmla="*/ 0 h 12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982" h="1264481">
                <a:moveTo>
                  <a:pt x="0" y="882015"/>
                </a:moveTo>
                <a:cubicBezTo>
                  <a:pt x="445008" y="1116521"/>
                  <a:pt x="954024" y="1234440"/>
                  <a:pt x="1451134" y="1259300"/>
                </a:cubicBezTo>
                <a:cubicBezTo>
                  <a:pt x="2186273" y="1295591"/>
                  <a:pt x="2924651" y="1141762"/>
                  <a:pt x="3537109" y="781050"/>
                </a:cubicBezTo>
                <a:cubicBezTo>
                  <a:pt x="3876675" y="581025"/>
                  <a:pt x="4192524" y="315944"/>
                  <a:pt x="44319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38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rgbClr val="00038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2DBA4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Clr>
                <a:srgbClr val="2DBA47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2DBA47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B74C8AF5-40F7-40CA-AB18-265A851DC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9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03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2DBA47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2DBA47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2DBA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5D822ED3-B31B-4177-8877-9D37D77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5473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2DBA4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04337" cy="3907990"/>
          </a:xfrm>
        </p:spPr>
        <p:txBody>
          <a:bodyPr/>
          <a:lstStyle>
            <a:lvl1pPr marL="228600" indent="-228600">
              <a:buClr>
                <a:srgbClr val="2DBA47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2DBA47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00038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655DB5-2942-4A45-8C17-592D5B3A9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693" y="1828800"/>
            <a:ext cx="4869460" cy="3907990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07B29090-D12E-4516-8918-17A39E3B5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1176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003B04D-9A79-4797-9065-8D1CDEDBDF85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AD8D2070-CB02-48D1-88DF-D8FA89CC565D}"/>
              </a:ext>
            </a:extLst>
          </p:cNvPr>
          <p:cNvSpPr/>
          <p:nvPr userDrawn="1"/>
        </p:nvSpPr>
        <p:spPr>
          <a:xfrm rot="9234984">
            <a:off x="-163360" y="-988918"/>
            <a:ext cx="8163160" cy="8835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4A70D1"/>
          </a:solid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CAF4AD67-549B-4B35-9C3A-C53A2EB31A83}"/>
              </a:ext>
            </a:extLst>
          </p:cNvPr>
          <p:cNvSpPr/>
          <p:nvPr userDrawn="1"/>
        </p:nvSpPr>
        <p:spPr>
          <a:xfrm rot="18769342">
            <a:off x="7608214" y="-1748878"/>
            <a:ext cx="3798644" cy="5254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19793-8E5F-4F0F-8B5D-89C5C08F222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id="{13446062-BFF5-4941-B0E5-4B1A6DB4F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E7ECBF-9F03-45CD-A2D6-284F3F3F9C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4701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Closing Slide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095F3F2-6F5B-4026-9E89-1A9A07120C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701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B0BD074-4DB3-6185-D632-9C6B2495CB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701" y="4382721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629DFC4-B97E-7D2E-E1D3-F5F3A1417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701" y="4941098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EA772948-F2AE-46DA-BDFB-05266A7DA1E7}"/>
              </a:ext>
            </a:extLst>
          </p:cNvPr>
          <p:cNvSpPr txBox="1"/>
          <p:nvPr userDrawn="1"/>
        </p:nvSpPr>
        <p:spPr>
          <a:xfrm>
            <a:off x="370147" y="6107688"/>
            <a:ext cx="712440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38C"/>
                </a:solidFill>
                <a:uFillTx/>
                <a:latin typeface="Myriad Pro" pitchFamily="34"/>
              </a:rPr>
              <a:t>#EURESjobs</a:t>
            </a:r>
          </a:p>
        </p:txBody>
      </p:sp>
    </p:spTree>
    <p:extLst>
      <p:ext uri="{BB962C8B-B14F-4D97-AF65-F5344CB8AC3E}">
        <p14:creationId xmlns:p14="http://schemas.microsoft.com/office/powerpoint/2010/main" val="198681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8BABA7-11E7-4539-BC08-28F143DBF1F1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8BA04-B062-45E3-AFAA-CF25A5CF1F9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31C8C-0E28-4227-BB71-D7388F66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3571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45A6DC-1562-42D3-8A55-3D5DCBC39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0074" y="325"/>
            <a:ext cx="7781925" cy="369457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DC8BB18-A8FC-4E82-9290-10E655E3B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4362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9">
            <a:extLst>
              <a:ext uri="{FF2B5EF4-FFF2-40B4-BE49-F238E27FC236}">
                <a16:creationId xmlns:a16="http://schemas.microsoft.com/office/drawing/2014/main" id="{8AD0C85C-3C10-4AF4-A509-97A92060B3AF}"/>
              </a:ext>
            </a:extLst>
          </p:cNvPr>
          <p:cNvSpPr/>
          <p:nvPr/>
        </p:nvSpPr>
        <p:spPr>
          <a:xfrm>
            <a:off x="-1" y="476"/>
            <a:ext cx="5924161" cy="1690212"/>
          </a:xfrm>
          <a:custGeom>
            <a:avLst/>
            <a:gdLst>
              <a:gd name="connsiteX0" fmla="*/ 0 w 4431982"/>
              <a:gd name="connsiteY0" fmla="*/ 882015 h 1264481"/>
              <a:gd name="connsiteX1" fmla="*/ 1451134 w 4431982"/>
              <a:gd name="connsiteY1" fmla="*/ 1259300 h 1264481"/>
              <a:gd name="connsiteX2" fmla="*/ 3537109 w 4431982"/>
              <a:gd name="connsiteY2" fmla="*/ 781050 h 1264481"/>
              <a:gd name="connsiteX3" fmla="*/ 4431983 w 4431982"/>
              <a:gd name="connsiteY3" fmla="*/ 0 h 1264481"/>
              <a:gd name="connsiteX4" fmla="*/ 0 w 4431982"/>
              <a:gd name="connsiteY4" fmla="*/ 0 h 12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982" h="1264481">
                <a:moveTo>
                  <a:pt x="0" y="882015"/>
                </a:moveTo>
                <a:cubicBezTo>
                  <a:pt x="445008" y="1116521"/>
                  <a:pt x="954024" y="1234440"/>
                  <a:pt x="1451134" y="1259300"/>
                </a:cubicBezTo>
                <a:cubicBezTo>
                  <a:pt x="2186273" y="1295591"/>
                  <a:pt x="2924651" y="1141762"/>
                  <a:pt x="3537109" y="781050"/>
                </a:cubicBezTo>
                <a:cubicBezTo>
                  <a:pt x="3876675" y="581025"/>
                  <a:pt x="4192524" y="315944"/>
                  <a:pt x="44319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88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id="{60D34AE1-C3CC-4B1C-8040-90D8E1325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788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8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defRPr>
            </a:lvl1pPr>
            <a:lvl2pPr marL="685800" indent="-228600" algn="l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632F3240-D933-4AB9-B92F-5EC80B655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750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8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id="{E06C26A9-7EC8-456A-9509-1FFAF9BB1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D3A86C-20E1-41E1-B97B-254EDE77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04337" cy="3907990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9FAEA5C-A687-4849-A831-21B2210DE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693" y="1828800"/>
            <a:ext cx="4869460" cy="390799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1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8125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1CF50E-B1F8-476C-89BD-9D3FBD89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id="{ED220C2A-E9C5-40A5-842E-06B323D42431}"/>
              </a:ext>
            </a:extLst>
          </p:cNvPr>
          <p:cNvSpPr/>
          <p:nvPr userDrawn="1"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FC92E-ECAB-44FB-B94A-A30EB32C01DD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071ED938-7CE8-4FDA-921B-4F54A65FF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0560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318781-41C6-47E9-9B04-CCF9DC4443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C989B2-9687-4662-B1F1-8F15C2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301B4FFD-9925-405C-8ED6-9C71FD8718B4}"/>
              </a:ext>
            </a:extLst>
          </p:cNvPr>
          <p:cNvSpPr/>
          <p:nvPr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9EAE-CDC1-449D-8B7B-46521E110FDA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2B72CA6-A643-44A2-8250-76E9733FF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233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,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6F3886-0AF6-838E-5E94-01C6C2506C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2553" y="0"/>
            <a:ext cx="5245100" cy="6878508"/>
          </a:xfrm>
          <a:custGeom>
            <a:avLst/>
            <a:gdLst>
              <a:gd name="connsiteX0" fmla="*/ 0 w 5245100"/>
              <a:gd name="connsiteY0" fmla="*/ 0 h 6866476"/>
              <a:gd name="connsiteX1" fmla="*/ 5245100 w 5245100"/>
              <a:gd name="connsiteY1" fmla="*/ 0 h 6866476"/>
              <a:gd name="connsiteX2" fmla="*/ 5245100 w 5245100"/>
              <a:gd name="connsiteY2" fmla="*/ 6866476 h 6866476"/>
              <a:gd name="connsiteX3" fmla="*/ 0 w 5245100"/>
              <a:gd name="connsiteY3" fmla="*/ 6866476 h 6866476"/>
              <a:gd name="connsiteX4" fmla="*/ 0 w 5245100"/>
              <a:gd name="connsiteY4" fmla="*/ 0 h 6866476"/>
              <a:gd name="connsiteX0" fmla="*/ 529389 w 5774489"/>
              <a:gd name="connsiteY0" fmla="*/ 0 h 6866476"/>
              <a:gd name="connsiteX1" fmla="*/ 5774489 w 5774489"/>
              <a:gd name="connsiteY1" fmla="*/ 0 h 6866476"/>
              <a:gd name="connsiteX2" fmla="*/ 5774489 w 5774489"/>
              <a:gd name="connsiteY2" fmla="*/ 6866476 h 6866476"/>
              <a:gd name="connsiteX3" fmla="*/ 529389 w 5774489"/>
              <a:gd name="connsiteY3" fmla="*/ 6866476 h 6866476"/>
              <a:gd name="connsiteX4" fmla="*/ 529389 w 5774489"/>
              <a:gd name="connsiteY4" fmla="*/ 0 h 6866476"/>
              <a:gd name="connsiteX0" fmla="*/ 0 w 5245100"/>
              <a:gd name="connsiteY0" fmla="*/ 0 h 6878508"/>
              <a:gd name="connsiteX1" fmla="*/ 5245100 w 5245100"/>
              <a:gd name="connsiteY1" fmla="*/ 0 h 6878508"/>
              <a:gd name="connsiteX2" fmla="*/ 5245100 w 5245100"/>
              <a:gd name="connsiteY2" fmla="*/ 6866476 h 6878508"/>
              <a:gd name="connsiteX3" fmla="*/ 1888958 w 5245100"/>
              <a:gd name="connsiteY3" fmla="*/ 6878508 h 6878508"/>
              <a:gd name="connsiteX4" fmla="*/ 0 w 5245100"/>
              <a:gd name="connsiteY4" fmla="*/ 0 h 6878508"/>
              <a:gd name="connsiteX0" fmla="*/ 0 w 5245100"/>
              <a:gd name="connsiteY0" fmla="*/ 0 h 6878508"/>
              <a:gd name="connsiteX1" fmla="*/ 5245100 w 5245100"/>
              <a:gd name="connsiteY1" fmla="*/ 0 h 6878508"/>
              <a:gd name="connsiteX2" fmla="*/ 5245100 w 5245100"/>
              <a:gd name="connsiteY2" fmla="*/ 6866476 h 6878508"/>
              <a:gd name="connsiteX3" fmla="*/ 1888958 w 5245100"/>
              <a:gd name="connsiteY3" fmla="*/ 6878508 h 6878508"/>
              <a:gd name="connsiteX4" fmla="*/ 0 w 5245100"/>
              <a:gd name="connsiteY4" fmla="*/ 0 h 6878508"/>
              <a:gd name="connsiteX0" fmla="*/ 0 w 5245100"/>
              <a:gd name="connsiteY0" fmla="*/ 0 h 6878508"/>
              <a:gd name="connsiteX1" fmla="*/ 5245100 w 5245100"/>
              <a:gd name="connsiteY1" fmla="*/ 0 h 6878508"/>
              <a:gd name="connsiteX2" fmla="*/ 5245100 w 5245100"/>
              <a:gd name="connsiteY2" fmla="*/ 6866476 h 6878508"/>
              <a:gd name="connsiteX3" fmla="*/ 1888958 w 5245100"/>
              <a:gd name="connsiteY3" fmla="*/ 6878508 h 6878508"/>
              <a:gd name="connsiteX4" fmla="*/ 0 w 5245100"/>
              <a:gd name="connsiteY4" fmla="*/ 0 h 687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5100" h="6878508">
                <a:moveTo>
                  <a:pt x="0" y="0"/>
                </a:moveTo>
                <a:lnTo>
                  <a:pt x="5245100" y="0"/>
                </a:lnTo>
                <a:lnTo>
                  <a:pt x="5245100" y="6866476"/>
                </a:lnTo>
                <a:lnTo>
                  <a:pt x="1888958" y="6878508"/>
                </a:lnTo>
                <a:cubicBezTo>
                  <a:pt x="336885" y="4324989"/>
                  <a:pt x="878305" y="2421172"/>
                  <a:pt x="0" y="0"/>
                </a:cubicBezTo>
                <a:close/>
              </a:path>
            </a:pathLst>
          </a:custGeom>
        </p:spPr>
        <p:txBody>
          <a:bodyPr/>
          <a:lstStyle>
            <a:lvl1pPr marL="444500" indent="0">
              <a:defRPr sz="1800">
                <a:latin typeface="Myriad Pro" panose="020B0503030403020204"/>
              </a:defRPr>
            </a:lvl1pPr>
          </a:lstStyle>
          <a:p>
            <a:endParaRPr lang="en-GB" sz="1800">
              <a:latin typeface="Myriad Pro" panose="020B0503030403020204"/>
            </a:endParaRP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000" y="1167876"/>
            <a:ext cx="6408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>
                <a:solidFill>
                  <a:srgbClr val="0003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880B7A-744A-C699-D463-615938546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000" y="2055856"/>
            <a:ext cx="6408000" cy="36281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Myriad Pro" panose="020B0503030403020204"/>
              </a:defRPr>
            </a:lvl1pPr>
            <a:lvl2pPr marL="0" indent="0">
              <a:lnSpc>
                <a:spcPct val="133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4A70D1"/>
                </a:solidFill>
                <a:latin typeface="Myriad Pro" panose="020B0503030403020204"/>
              </a:defRPr>
            </a:lvl2pPr>
            <a:lvl3pPr marL="0" indent="0">
              <a:lnSpc>
                <a:spcPct val="133000"/>
              </a:lnSpc>
              <a:spcBef>
                <a:spcPts val="1200"/>
              </a:spcBef>
              <a:buNone/>
              <a:tabLst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</a:defRPr>
            </a:lvl3pPr>
            <a:lvl4pPr marL="540000" indent="-180000">
              <a:lnSpc>
                <a:spcPct val="133000"/>
              </a:lnSpc>
              <a:spcBef>
                <a:spcPts val="2400"/>
              </a:spcBef>
              <a:spcAft>
                <a:spcPts val="2400"/>
              </a:spcAft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</a:defRPr>
            </a:lvl4pPr>
            <a:lvl5pPr marL="0" indent="0">
              <a:lnSpc>
                <a:spcPct val="133000"/>
              </a:lnSpc>
              <a:spcBef>
                <a:spcPts val="0"/>
              </a:spcBef>
              <a:buNone/>
              <a:defRPr sz="1200" b="1">
                <a:latin typeface="Myriad Pro" panose="020B0503030403020204"/>
              </a:defRPr>
            </a:lvl5pPr>
          </a:lstStyle>
          <a:p>
            <a:pPr lvl="0"/>
            <a:r>
              <a:rPr lang="en-US"/>
              <a:t>Style 1 (Paragraph text)</a:t>
            </a:r>
          </a:p>
          <a:p>
            <a:pPr lvl="1"/>
            <a:r>
              <a:rPr lang="en-US"/>
              <a:t>Style 2 (Heading)</a:t>
            </a:r>
          </a:p>
          <a:p>
            <a:pPr lvl="2"/>
            <a:r>
              <a:rPr lang="en-US"/>
              <a:t>Third level (Sub Heading)</a:t>
            </a:r>
          </a:p>
          <a:p>
            <a:pPr lvl="3"/>
            <a:r>
              <a:rPr lang="en-US"/>
              <a:t>“	Fourth level (Quote Text)”</a:t>
            </a:r>
          </a:p>
          <a:p>
            <a:pPr lvl="4"/>
            <a:r>
              <a:rPr lang="en-US"/>
              <a:t>Fifth level (Bold Paragraph text)</a:t>
            </a:r>
            <a:endParaRPr lang="en-GB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96476F2-CD35-A80E-7D6B-ABF09CF9A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05032" y="5901068"/>
            <a:ext cx="1168433" cy="637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47859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003B04D-9A79-4797-9065-8D1CDEDBDF85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AD8D2070-CB02-48D1-88DF-D8FA89CC565D}"/>
              </a:ext>
            </a:extLst>
          </p:cNvPr>
          <p:cNvSpPr/>
          <p:nvPr userDrawn="1"/>
        </p:nvSpPr>
        <p:spPr>
          <a:xfrm rot="9234984">
            <a:off x="-163360" y="-988918"/>
            <a:ext cx="8163160" cy="8835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4A70D1"/>
          </a:solid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CAF4AD67-549B-4B35-9C3A-C53A2EB31A83}"/>
              </a:ext>
            </a:extLst>
          </p:cNvPr>
          <p:cNvSpPr/>
          <p:nvPr userDrawn="1"/>
        </p:nvSpPr>
        <p:spPr>
          <a:xfrm rot="18769342">
            <a:off x="7608214" y="-1748878"/>
            <a:ext cx="3798644" cy="5254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19793-8E5F-4F0F-8B5D-89C5C08F222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id="{13446062-BFF5-4941-B0E5-4B1A6DB4F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DE7ECBF-9F03-45CD-A2D6-284F3F3F9C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4701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Closing Slide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095F3F2-6F5B-4026-9E89-1A9A07120C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701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B0BD074-4DB3-6185-D632-9C6B2495CB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701" y="4382721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629DFC4-B97E-7D2E-E1D3-F5F3A1417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701" y="4941098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EA772948-F2AE-46DA-BDFB-05266A7DA1E7}"/>
              </a:ext>
            </a:extLst>
          </p:cNvPr>
          <p:cNvSpPr txBox="1"/>
          <p:nvPr userDrawn="1"/>
        </p:nvSpPr>
        <p:spPr>
          <a:xfrm>
            <a:off x="370147" y="6107688"/>
            <a:ext cx="712440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38C"/>
                </a:solidFill>
                <a:uFillTx/>
                <a:latin typeface="Myriad Pro" pitchFamily="34"/>
              </a:rPr>
              <a:t>#EURESjobs</a:t>
            </a:r>
          </a:p>
        </p:txBody>
      </p:sp>
      <p:pic>
        <p:nvPicPr>
          <p:cNvPr id="2" name="Image 1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E8C9293E-0F2B-477D-9902-8FDD7996B7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18" y="5950118"/>
            <a:ext cx="346869" cy="365125"/>
          </a:xfrm>
          <a:prstGeom prst="rect">
            <a:avLst/>
          </a:prstGeom>
        </p:spPr>
      </p:pic>
      <p:pic>
        <p:nvPicPr>
          <p:cNvPr id="3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089C7521-F6A9-1FB6-3A4B-27F04B217B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00" y="5910736"/>
            <a:ext cx="666574" cy="426841"/>
          </a:xfrm>
          <a:prstGeom prst="rect">
            <a:avLst/>
          </a:prstGeom>
        </p:spPr>
      </p:pic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D0668EC-4CA6-4711-0607-A367632986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18" y="6337577"/>
            <a:ext cx="116578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69190-A5A6-4E32-A910-03562F66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AE369-F47C-4688-AB69-2416EA62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E77C0-9A8A-4D5E-AC2C-007373377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A1FE-B23D-4BAF-ADCE-5E0708305AEA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0D7F9-99FB-4D44-9F58-11285913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66E66-7C82-4A9E-8470-26BAF581E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4EC3-F3F7-4B72-9176-F0E227CC79A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0EE2F-4441-42B4-8562-A4A8552F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F435D-B357-4945-85C1-27B0EC26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1B90-3C74-4B43-9B4D-B55B97DAA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5680-E59E-4D4C-8807-14527BA25A38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BE35-4049-4CC2-A38C-D88C56C70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4D77-D3A7-422C-A67A-40C7ABB1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9DAB-92CC-4BA3-827C-6E9308D6A43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7C0CC-DF79-4947-9883-78B5A94D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3C1DD-D3D6-4D81-8F28-373BB1D8F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E3F7E-7110-43BD-98C0-76BCD84D8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8737-E8A4-4CB4-AFFA-80BDEEE5E414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5376-FA7E-4D3A-8405-805684EA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67D4-C3D3-4BD0-87C8-DDBF9FF9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72A5-4F4C-416D-96B3-86C60E0C05F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5" r:id="rId2"/>
    <p:sldLayoutId id="2147483664" r:id="rId3"/>
    <p:sldLayoutId id="2147483652" r:id="rId4"/>
    <p:sldLayoutId id="2147483663" r:id="rId5"/>
    <p:sldLayoutId id="2147483709" r:id="rId6"/>
    <p:sldLayoutId id="214748371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CED31-E870-4779-80F2-37AC8C46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8823C-6770-4586-B9F3-2105D7E9A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F92DD-CC30-4210-8FB3-07D6E5A76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D71BA-DF57-4598-960F-1788BCE80252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A5D69-5B60-444A-B8AD-A69393911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267A-6685-4BE8-82BB-F6051375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87FB-ABFF-47B9-B567-F5906F6280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696" r:id="rId3"/>
    <p:sldLayoutId id="214748369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CD792-063B-4F3D-9591-3A3B5CEB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4CF3-19EE-452F-AC4B-9B2F1A6C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C6A3B-C817-4223-BAA4-BACFB5278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9DE0-EDDB-4A88-BA80-3CC0209E42A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4FDCF-06F4-4BD6-86F9-F151E0D17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2A3DA-115A-4119-BE85-0FE1133E0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600D-B7A1-4075-9062-88AB63AF1DE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81BAB-8E47-D822-2AE8-E9195999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3CBA-918E-6A47-0C47-FB5195BD8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939B-A525-471B-3A6A-6703E2E06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08F-6E46-4626-A271-BCD647F9B7D6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5D025-1E4D-B3B9-7588-FB92B3CB8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DEF3-D792-5D00-9E36-05919B850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0B2D-031A-4C66-91CC-966765397E9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8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ravail.fr/candida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5BF43-D22E-AE73-ACB5-773F87350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Living and Working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888D-A617-22F2-D7C0-7170F65F4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IN FRANCE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EB1384AC-5114-4D19-223E-9CF4A2449D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65" y="3233298"/>
            <a:ext cx="928750" cy="5425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 7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50E599DF-C841-B27F-91E8-C9BF9C54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6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CAB213-1F4A-4A95-88D8-E05DBA7A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947400" cy="1325563"/>
          </a:xfrm>
        </p:spPr>
        <p:txBody>
          <a:bodyPr anchor="ctr">
            <a:normAutofit/>
          </a:bodyPr>
          <a:lstStyle/>
          <a:p>
            <a:r>
              <a:rPr lang="en-GB" sz="4400"/>
              <a:t>Understanding the </a:t>
            </a:r>
            <a:r>
              <a:rPr lang="en-GB" sz="4400" err="1"/>
              <a:t>french</a:t>
            </a:r>
            <a:r>
              <a:rPr lang="en-GB" sz="4400"/>
              <a:t> labour market </a:t>
            </a:r>
          </a:p>
        </p:txBody>
      </p:sp>
      <p:pic>
        <p:nvPicPr>
          <p:cNvPr id="2" name="Image 1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D875AC5F-7A66-A241-33DB-C219547DB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28644-87F8-79E5-CCC0-5893F1B9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2" y="1"/>
            <a:ext cx="7935097" cy="866274"/>
          </a:xfrm>
        </p:spPr>
        <p:txBody>
          <a:bodyPr/>
          <a:lstStyle/>
          <a:p>
            <a:r>
              <a:rPr lang="fr-FR"/>
              <a:t>Recruitment </a:t>
            </a:r>
            <a:r>
              <a:rPr lang="fr-FR" err="1"/>
              <a:t>project</a:t>
            </a:r>
            <a:r>
              <a:rPr lang="fr-FR"/>
              <a:t> by </a:t>
            </a:r>
            <a:r>
              <a:rPr lang="fr-FR" err="1"/>
              <a:t>sector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FB64E-7C84-F6FB-E136-B92D21B6E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52" y="6468417"/>
            <a:ext cx="2896598" cy="436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Source : BMO Survey April 2025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C1C1F07-1881-A1DA-FBEC-7E3D079E5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000725"/>
              </p:ext>
            </p:extLst>
          </p:nvPr>
        </p:nvGraphicFramePr>
        <p:xfrm>
          <a:off x="805287" y="89853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677CC3D-DF67-E2BD-C768-D3F31D6D4D7A}"/>
              </a:ext>
            </a:extLst>
          </p:cNvPr>
          <p:cNvSpPr/>
          <p:nvPr/>
        </p:nvSpPr>
        <p:spPr>
          <a:xfrm>
            <a:off x="11887200" y="5765801"/>
            <a:ext cx="461818" cy="113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1053CA89-951D-15DE-A129-A5B1FD153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5C13F-0354-A9CE-F875-1603E8C4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59" y="266271"/>
            <a:ext cx="10515600" cy="1325563"/>
          </a:xfrm>
        </p:spPr>
        <p:txBody>
          <a:bodyPr/>
          <a:lstStyle/>
          <a:p>
            <a:r>
              <a:rPr lang="fr-FR"/>
              <a:t>Top 5 professions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recruit</a:t>
            </a:r>
            <a:r>
              <a:rPr lang="fr-FR"/>
              <a:t> the </a:t>
            </a:r>
            <a:r>
              <a:rPr lang="fr-FR" err="1"/>
              <a:t>most</a:t>
            </a:r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8E22BB7-EAD8-F334-9B9E-D62A4BA65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331862"/>
              </p:ext>
            </p:extLst>
          </p:nvPr>
        </p:nvGraphicFramePr>
        <p:xfrm>
          <a:off x="1546496" y="1494073"/>
          <a:ext cx="8602215" cy="40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839A666-1671-8B3C-3B3C-207A5036550D}"/>
              </a:ext>
            </a:extLst>
          </p:cNvPr>
          <p:cNvSpPr txBox="1"/>
          <p:nvPr/>
        </p:nvSpPr>
        <p:spPr>
          <a:xfrm>
            <a:off x="49450" y="6450239"/>
            <a:ext cx="344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BMO </a:t>
            </a:r>
            <a:r>
              <a:rPr lang="fr-FR" dirty="0" err="1"/>
              <a:t>survey</a:t>
            </a:r>
            <a:r>
              <a:rPr lang="fr-FR" dirty="0"/>
              <a:t> April 2025</a:t>
            </a:r>
          </a:p>
        </p:txBody>
      </p:sp>
      <p:sp>
        <p:nvSpPr>
          <p:cNvPr id="7" name="Émoticône 6">
            <a:extLst>
              <a:ext uri="{FF2B5EF4-FFF2-40B4-BE49-F238E27FC236}">
                <a16:creationId xmlns:a16="http://schemas.microsoft.com/office/drawing/2014/main" id="{7E71E662-223C-CEAA-0E2E-C6194101224B}"/>
              </a:ext>
            </a:extLst>
          </p:cNvPr>
          <p:cNvSpPr/>
          <p:nvPr/>
        </p:nvSpPr>
        <p:spPr>
          <a:xfrm>
            <a:off x="1840795" y="2490903"/>
            <a:ext cx="404987" cy="37698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moticône 9">
            <a:extLst>
              <a:ext uri="{FF2B5EF4-FFF2-40B4-BE49-F238E27FC236}">
                <a16:creationId xmlns:a16="http://schemas.microsoft.com/office/drawing/2014/main" id="{9E11DE94-2F06-8B3C-A9E5-EAA47D137C0C}"/>
              </a:ext>
            </a:extLst>
          </p:cNvPr>
          <p:cNvSpPr/>
          <p:nvPr/>
        </p:nvSpPr>
        <p:spPr>
          <a:xfrm>
            <a:off x="381456" y="4745586"/>
            <a:ext cx="545221" cy="53054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8AA6E9-266C-62B5-81B1-1731DAA99AB9}"/>
              </a:ext>
            </a:extLst>
          </p:cNvPr>
          <p:cNvSpPr txBox="1"/>
          <p:nvPr/>
        </p:nvSpPr>
        <p:spPr>
          <a:xfrm>
            <a:off x="71144" y="5315049"/>
            <a:ext cx="225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67">
                <a:solidFill>
                  <a:srgbClr val="92D050"/>
                </a:solidFill>
                <a:latin typeface="Myriad Pro" panose="020B0503030403020204"/>
                <a:ea typeface="Verdana" panose="020B0604030504040204" pitchFamily="34" charset="0"/>
                <a:cs typeface="Georgia"/>
              </a:rPr>
              <a:t>Professions recruiting a lot of young people</a:t>
            </a:r>
            <a:endParaRPr lang="en-US" sz="1800" b="1">
              <a:solidFill>
                <a:srgbClr val="92D050"/>
              </a:solidFill>
              <a:latin typeface="Myriad Pro" panose="020B0503030403020204"/>
              <a:ea typeface="Verdana" panose="020B0604030504040204" pitchFamily="34" charset="0"/>
              <a:cs typeface="Georgia"/>
            </a:endParaRPr>
          </a:p>
          <a:p>
            <a:endParaRPr lang="fr-FR"/>
          </a:p>
        </p:txBody>
      </p:sp>
      <p:sp>
        <p:nvSpPr>
          <p:cNvPr id="14" name="Émoticône 13">
            <a:extLst>
              <a:ext uri="{FF2B5EF4-FFF2-40B4-BE49-F238E27FC236}">
                <a16:creationId xmlns:a16="http://schemas.microsoft.com/office/drawing/2014/main" id="{C40B5A85-D709-16F0-67F8-188EDEF5C1D7}"/>
              </a:ext>
            </a:extLst>
          </p:cNvPr>
          <p:cNvSpPr/>
          <p:nvPr/>
        </p:nvSpPr>
        <p:spPr>
          <a:xfrm>
            <a:off x="2322670" y="4151686"/>
            <a:ext cx="404987" cy="37698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moticône 14">
            <a:extLst>
              <a:ext uri="{FF2B5EF4-FFF2-40B4-BE49-F238E27FC236}">
                <a16:creationId xmlns:a16="http://schemas.microsoft.com/office/drawing/2014/main" id="{FD8B5966-720F-3241-B0BB-354FF8A625D2}"/>
              </a:ext>
            </a:extLst>
          </p:cNvPr>
          <p:cNvSpPr/>
          <p:nvPr/>
        </p:nvSpPr>
        <p:spPr>
          <a:xfrm>
            <a:off x="2082469" y="3334878"/>
            <a:ext cx="404987" cy="37698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moticône 15">
            <a:extLst>
              <a:ext uri="{FF2B5EF4-FFF2-40B4-BE49-F238E27FC236}">
                <a16:creationId xmlns:a16="http://schemas.microsoft.com/office/drawing/2014/main" id="{E8AF5CFD-3D82-E253-6A45-7F98AADEB0C3}"/>
              </a:ext>
            </a:extLst>
          </p:cNvPr>
          <p:cNvSpPr/>
          <p:nvPr/>
        </p:nvSpPr>
        <p:spPr>
          <a:xfrm>
            <a:off x="1388554" y="1664379"/>
            <a:ext cx="404987" cy="37698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CF351EAE-19E8-2CE0-5503-996C7A653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40924-E5CC-9155-5F71-E547DAE9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210065"/>
            <a:ext cx="5364892" cy="976184"/>
          </a:xfrm>
        </p:spPr>
        <p:txBody>
          <a:bodyPr>
            <a:normAutofit/>
          </a:bodyPr>
          <a:lstStyle/>
          <a:p>
            <a:r>
              <a:rPr lang="fr-FR" sz="3200"/>
              <a:t>Lot of </a:t>
            </a:r>
            <a:r>
              <a:rPr lang="fr-FR" sz="3200" err="1"/>
              <a:t>small</a:t>
            </a:r>
            <a:r>
              <a:rPr lang="fr-FR" sz="3200"/>
              <a:t> business </a:t>
            </a:r>
            <a:r>
              <a:rPr lang="fr-FR" sz="3200" err="1"/>
              <a:t>opportunities</a:t>
            </a:r>
            <a:r>
              <a:rPr lang="fr-FR" sz="3200"/>
              <a:t>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0CE570A-1E28-8DA4-C193-86B941E86968}"/>
              </a:ext>
            </a:extLst>
          </p:cNvPr>
          <p:cNvGrpSpPr/>
          <p:nvPr/>
        </p:nvGrpSpPr>
        <p:grpSpPr>
          <a:xfrm>
            <a:off x="918940" y="1788058"/>
            <a:ext cx="9333296" cy="4161214"/>
            <a:chOff x="1665027" y="1892253"/>
            <a:chExt cx="8570794" cy="376598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DA860CA-ECB6-6EBE-DD9A-E9A460FD4234}"/>
                </a:ext>
              </a:extLst>
            </p:cNvPr>
            <p:cNvGrpSpPr/>
            <p:nvPr/>
          </p:nvGrpSpPr>
          <p:grpSpPr>
            <a:xfrm>
              <a:off x="1665027" y="1892253"/>
              <a:ext cx="8570794" cy="3765985"/>
              <a:chOff x="1665027" y="1892253"/>
              <a:chExt cx="8570794" cy="3765985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B2FB31FE-F239-7D26-A8B2-98996CCD2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65027" y="1892253"/>
                <a:ext cx="8570794" cy="3765985"/>
              </a:xfrm>
              <a:prstGeom prst="rect">
                <a:avLst/>
              </a:prstGeom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DBF5231-5C88-8406-3E48-F3320AE1EA18}"/>
                  </a:ext>
                </a:extLst>
              </p:cNvPr>
              <p:cNvSpPr txBox="1"/>
              <p:nvPr/>
            </p:nvSpPr>
            <p:spPr>
              <a:xfrm>
                <a:off x="1847476" y="2011292"/>
                <a:ext cx="5089822" cy="6406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Myriad Pro" panose="020B0503030403020204"/>
                  </a:rPr>
                  <a:t>2 out of 3 recruitment projects concern </a:t>
                </a:r>
                <a:r>
                  <a:rPr lang="en-US" sz="2000" b="1">
                    <a:solidFill>
                      <a:schemeClr val="accent2"/>
                    </a:solidFill>
                    <a:latin typeface="Myriad Pro" panose="020B0503030403020204"/>
                  </a:rPr>
                  <a:t>establishments with less than 50 employees</a:t>
                </a:r>
                <a:endParaRPr lang="fr-FR" sz="2000" b="1">
                  <a:solidFill>
                    <a:schemeClr val="accent2"/>
                  </a:solidFill>
                  <a:latin typeface="Myriad Pro" panose="020B050303040302020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8BD89-172D-3173-5C92-7D9A900B8CD5}"/>
                </a:ext>
              </a:extLst>
            </p:cNvPr>
            <p:cNvSpPr/>
            <p:nvPr/>
          </p:nvSpPr>
          <p:spPr>
            <a:xfrm>
              <a:off x="2854844" y="3546105"/>
              <a:ext cx="1279966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from 0 to 9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Pole Emploi PRO" panose="02000503040000020004" pitchFamily="50" charset="0"/>
                </a:rPr>
                <a:t>employees</a:t>
              </a:r>
              <a:endParaRPr lang="fr-FR">
                <a:solidFill>
                  <a:schemeClr val="bg1"/>
                </a:solidFill>
                <a:latin typeface="Pole Emploi PRO" panose="02000503040000020004" pitchFamily="50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FFC3A0-53C0-BB55-238E-B4F0F05CCC41}"/>
                </a:ext>
              </a:extLst>
            </p:cNvPr>
            <p:cNvSpPr/>
            <p:nvPr/>
          </p:nvSpPr>
          <p:spPr>
            <a:xfrm>
              <a:off x="5578547" y="3546105"/>
              <a:ext cx="1514004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from 10 to 49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Pole Emploi PRO" panose="02000503040000020004" pitchFamily="50" charset="0"/>
                </a:rPr>
                <a:t>employees</a:t>
              </a:r>
              <a:endParaRPr lang="fr-FR">
                <a:solidFill>
                  <a:schemeClr val="bg1"/>
                </a:solidFill>
                <a:latin typeface="Pole Emploi PRO" panose="02000503040000020004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B2A088-AC95-73DD-8E70-C69967272E2E}"/>
                </a:ext>
              </a:extLst>
            </p:cNvPr>
            <p:cNvSpPr/>
            <p:nvPr/>
          </p:nvSpPr>
          <p:spPr>
            <a:xfrm>
              <a:off x="7466982" y="3607660"/>
              <a:ext cx="1358966" cy="5232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le Emploi PRO" panose="02000503040000020004" pitchFamily="50" charset="0"/>
                </a:rPr>
                <a:t>from 50 to 199 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Pole Emploi PRO" panose="02000503040000020004" pitchFamily="50" charset="0"/>
                </a:rPr>
                <a:t>employees</a:t>
              </a:r>
              <a:endParaRPr lang="fr-FR" sz="1400">
                <a:solidFill>
                  <a:schemeClr val="bg1"/>
                </a:solidFill>
                <a:latin typeface="Pole Emploi PRO" panose="02000503040000020004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D35DC5-B7B3-DF35-ECF2-005CB9656730}"/>
                </a:ext>
              </a:extLst>
            </p:cNvPr>
            <p:cNvSpPr/>
            <p:nvPr/>
          </p:nvSpPr>
          <p:spPr>
            <a:xfrm>
              <a:off x="8962627" y="3629460"/>
              <a:ext cx="1044284" cy="5232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le Emploi PRO" panose="02000503040000020004" pitchFamily="50" charset="0"/>
                </a:rPr>
                <a:t>200 and + employees</a:t>
              </a:r>
              <a:endParaRPr lang="fr-FR" sz="1400">
                <a:solidFill>
                  <a:schemeClr val="bg1"/>
                </a:solidFill>
                <a:latin typeface="Pole Emploi PRO" panose="02000503040000020004" pitchFamily="50" charset="0"/>
              </a:endParaRPr>
            </a:p>
          </p:txBody>
        </p:sp>
      </p:grpSp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E95B1341-1C58-39FA-8563-1DE479189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37F9432-9F5D-8022-EC09-D4CBEFDECC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4" b="5944"/>
          <a:stretch/>
        </p:blipFill>
        <p:spPr>
          <a:xfrm>
            <a:off x="2132336" y="282222"/>
            <a:ext cx="6425860" cy="645034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75F2D85-F359-F980-97F9-C8D92678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527" y="5894"/>
            <a:ext cx="4511307" cy="886397"/>
          </a:xfrm>
        </p:spPr>
        <p:txBody>
          <a:bodyPr/>
          <a:lstStyle/>
          <a:p>
            <a:pPr algn="ctr"/>
            <a:r>
              <a:rPr lang="fr-FR" sz="3200" dirty="0">
                <a:latin typeface="Myriad Pro"/>
              </a:rPr>
              <a:t>French </a:t>
            </a:r>
            <a:r>
              <a:rPr lang="fr-FR" sz="3200" dirty="0" err="1">
                <a:latin typeface="Myriad Pro"/>
              </a:rPr>
              <a:t>regions</a:t>
            </a:r>
            <a:r>
              <a:rPr lang="fr-FR" sz="3200" dirty="0">
                <a:latin typeface="Myriad Pro"/>
              </a:rPr>
              <a:t> by </a:t>
            </a:r>
            <a:r>
              <a:rPr lang="fr-FR" sz="3200" dirty="0" err="1">
                <a:latin typeface="Myriad Pro"/>
              </a:rPr>
              <a:t>sectors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76EC852-7248-3E61-B8CA-593A863B4606}"/>
              </a:ext>
            </a:extLst>
          </p:cNvPr>
          <p:cNvSpPr txBox="1"/>
          <p:nvPr/>
        </p:nvSpPr>
        <p:spPr>
          <a:xfrm>
            <a:off x="1998349" y="393209"/>
            <a:ext cx="29038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>
                <a:latin typeface="Myriad Pro" panose="020B0503030403020204"/>
              </a:rPr>
              <a:t>Ile de France : 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Myriad Pro" panose="020B0503030403020204"/>
              </a:rPr>
              <a:t>First Business </a:t>
            </a:r>
            <a:r>
              <a:rPr lang="fr-FR" sz="1200" err="1">
                <a:latin typeface="Myriad Pro" panose="020B0503030403020204"/>
              </a:rPr>
              <a:t>Region</a:t>
            </a:r>
            <a:r>
              <a:rPr lang="fr-FR" sz="1200">
                <a:latin typeface="Myriad Pro" panose="020B0503030403020204"/>
              </a:rPr>
              <a:t> in Europe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Myriad Pro" panose="020B0503030403020204"/>
              </a:rPr>
              <a:t>First </a:t>
            </a:r>
            <a:r>
              <a:rPr lang="fr-FR" sz="1200" err="1">
                <a:latin typeface="Myriad Pro" panose="020B0503030403020204"/>
              </a:rPr>
              <a:t>European</a:t>
            </a:r>
            <a:r>
              <a:rPr lang="fr-FR" sz="1200">
                <a:latin typeface="Myriad Pro" panose="020B0503030403020204"/>
              </a:rPr>
              <a:t> </a:t>
            </a:r>
            <a:r>
              <a:rPr lang="fr-FR" sz="1200" err="1">
                <a:latin typeface="Myriad Pro" panose="020B0503030403020204"/>
              </a:rPr>
              <a:t>region</a:t>
            </a:r>
            <a:r>
              <a:rPr lang="fr-FR" sz="1200">
                <a:latin typeface="Myriad Pro" panose="020B0503030403020204"/>
              </a:rPr>
              <a:t> in </a:t>
            </a:r>
            <a:r>
              <a:rPr lang="fr-FR" sz="1200" err="1">
                <a:latin typeface="Myriad Pro" panose="020B0503030403020204"/>
              </a:rPr>
              <a:t>Reasearch</a:t>
            </a:r>
            <a:r>
              <a:rPr lang="fr-FR" sz="1200">
                <a:latin typeface="Myriad Pro" panose="020B0503030403020204"/>
              </a:rPr>
              <a:t> and </a:t>
            </a:r>
            <a:r>
              <a:rPr lang="fr-FR" sz="1200" err="1">
                <a:latin typeface="Myriad Pro" panose="020B0503030403020204"/>
              </a:rPr>
              <a:t>devlopment</a:t>
            </a:r>
            <a:endParaRPr lang="fr-FR" sz="1200">
              <a:latin typeface="Myriad Pro" panose="020B0503030403020204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329F30-DC4C-C060-6790-AB5E67786E48}"/>
              </a:ext>
            </a:extLst>
          </p:cNvPr>
          <p:cNvSpPr txBox="1"/>
          <p:nvPr/>
        </p:nvSpPr>
        <p:spPr>
          <a:xfrm>
            <a:off x="8998996" y="1003090"/>
            <a:ext cx="290383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>
                <a:latin typeface="Myriad Pro" panose="020B0503030403020204"/>
              </a:rPr>
              <a:t>Haut de France / Grand Est / Bourgogne </a:t>
            </a:r>
            <a:r>
              <a:rPr lang="fr-FR" sz="1200" err="1">
                <a:latin typeface="Myriad Pro" panose="020B0503030403020204"/>
              </a:rPr>
              <a:t>Franche-comté</a:t>
            </a:r>
            <a:r>
              <a:rPr lang="fr-FR" sz="1200">
                <a:latin typeface="Myriad Pro" panose="020B0503030403020204"/>
              </a:rPr>
              <a:t> :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Myriad Pro" panose="020B0503030403020204"/>
              </a:rPr>
              <a:t>Automotive </a:t>
            </a:r>
            <a:r>
              <a:rPr lang="fr-FR" sz="1200" err="1">
                <a:latin typeface="Myriad Pro" panose="020B0503030403020204"/>
              </a:rPr>
              <a:t>manifacturing</a:t>
            </a:r>
            <a:endParaRPr lang="fr-FR" sz="1200">
              <a:latin typeface="Myriad Pro" panose="020B0503030403020204"/>
            </a:endParaRP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Garstronomy</a:t>
            </a:r>
            <a:r>
              <a:rPr lang="fr-FR" sz="1200">
                <a:latin typeface="Myriad Pro" panose="020B0503030403020204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Myriad Pro" panose="020B0503030403020204"/>
              </a:rPr>
              <a:t>Chemistry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9D1F4B8-C9E6-4C6A-B686-877DB0AA8861}"/>
              </a:ext>
            </a:extLst>
          </p:cNvPr>
          <p:cNvSpPr txBox="1"/>
          <p:nvPr/>
        </p:nvSpPr>
        <p:spPr>
          <a:xfrm>
            <a:off x="114065" y="1722981"/>
            <a:ext cx="201827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>
                <a:latin typeface="Myriad Pro" panose="020B0503030403020204"/>
              </a:rPr>
              <a:t>Normandie / Bretagne / Pays de la Loire / Centre Val de Loire :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Myriad Pro" panose="020B0503030403020204"/>
              </a:rPr>
              <a:t>Agriculture</a:t>
            </a: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Fishing</a:t>
            </a:r>
            <a:r>
              <a:rPr lang="fr-FR" sz="1200">
                <a:latin typeface="Myriad Pro" panose="020B0503030403020204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Shipbuilding</a:t>
            </a:r>
            <a:endParaRPr lang="fr-FR" sz="1200">
              <a:latin typeface="Myriad Pro" panose="020B0503030403020204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ABA8A0D-6A62-ED89-0692-46797C15179D}"/>
              </a:ext>
            </a:extLst>
          </p:cNvPr>
          <p:cNvSpPr txBox="1"/>
          <p:nvPr/>
        </p:nvSpPr>
        <p:spPr>
          <a:xfrm>
            <a:off x="8998996" y="3628834"/>
            <a:ext cx="290383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>
                <a:latin typeface="Myriad Pro" panose="020B0503030403020204"/>
              </a:rPr>
              <a:t>Auvergne Rhône Alpe / Provence Alpe Côte d’Azur : </a:t>
            </a:r>
          </a:p>
          <a:p>
            <a:pPr marL="171450" indent="-171450">
              <a:buFontTx/>
              <a:buChar char="-"/>
            </a:pPr>
            <a:r>
              <a:rPr lang="fr-FR" sz="1200">
                <a:latin typeface="Myriad Pro" panose="020B0503030403020204"/>
              </a:rPr>
              <a:t>Plastics </a:t>
            </a: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Health</a:t>
            </a:r>
            <a:r>
              <a:rPr lang="fr-FR" sz="1200">
                <a:latin typeface="Myriad Pro" panose="020B0503030403020204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Agrifood</a:t>
            </a:r>
            <a:endParaRPr lang="fr-FR" sz="1200">
              <a:latin typeface="Myriad Pro" panose="020B0503030403020204"/>
            </a:endParaRP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Research</a:t>
            </a:r>
            <a:r>
              <a:rPr lang="fr-FR" sz="1200">
                <a:latin typeface="Myriad Pro" panose="020B0503030403020204"/>
              </a:rPr>
              <a:t> and innovation 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BEF3BAE-ED1C-9320-0C4B-74BE77F71025}"/>
              </a:ext>
            </a:extLst>
          </p:cNvPr>
          <p:cNvSpPr txBox="1"/>
          <p:nvPr/>
        </p:nvSpPr>
        <p:spPr>
          <a:xfrm>
            <a:off x="400036" y="4481796"/>
            <a:ext cx="201827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>
                <a:latin typeface="Myriad Pro" panose="020B0503030403020204"/>
              </a:rPr>
              <a:t>Nouvelle Aquitaine / Occitanie :</a:t>
            </a: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Research</a:t>
            </a:r>
            <a:r>
              <a:rPr lang="fr-FR" sz="1200">
                <a:latin typeface="Myriad Pro" panose="020B0503030403020204"/>
              </a:rPr>
              <a:t> and </a:t>
            </a:r>
            <a:r>
              <a:rPr lang="fr-FR" sz="1200" err="1">
                <a:latin typeface="Myriad Pro" panose="020B0503030403020204"/>
              </a:rPr>
              <a:t>devlopment</a:t>
            </a:r>
            <a:endParaRPr lang="fr-FR" sz="1200">
              <a:latin typeface="Myriad Pro" panose="020B0503030403020204"/>
            </a:endParaRPr>
          </a:p>
          <a:p>
            <a:pPr marL="171450" indent="-171450">
              <a:buFontTx/>
              <a:buChar char="-"/>
            </a:pPr>
            <a:r>
              <a:rPr lang="fr-FR" sz="1200" err="1">
                <a:latin typeface="Myriad Pro" panose="020B0503030403020204"/>
              </a:rPr>
              <a:t>Aeronautics</a:t>
            </a:r>
            <a:endParaRPr lang="fr-FR" sz="1200">
              <a:latin typeface="Myriad Pro" panose="020B0503030403020204"/>
            </a:endParaRP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D0F5C4ED-CEF4-8654-C039-70DFBB8C236D}"/>
              </a:ext>
            </a:extLst>
          </p:cNvPr>
          <p:cNvCxnSpPr>
            <a:cxnSpLocks/>
          </p:cNvCxnSpPr>
          <p:nvPr/>
        </p:nvCxnSpPr>
        <p:spPr>
          <a:xfrm flipV="1">
            <a:off x="2418304" y="4228999"/>
            <a:ext cx="2381826" cy="6001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0F7C8BAD-BEB3-7F14-04B4-33B38B978668}"/>
              </a:ext>
            </a:extLst>
          </p:cNvPr>
          <p:cNvCxnSpPr>
            <a:cxnSpLocks/>
          </p:cNvCxnSpPr>
          <p:nvPr/>
        </p:nvCxnSpPr>
        <p:spPr>
          <a:xfrm>
            <a:off x="2418306" y="4844378"/>
            <a:ext cx="2786959" cy="491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0CC51E60-42C9-482D-5ED7-E26E37487251}"/>
              </a:ext>
            </a:extLst>
          </p:cNvPr>
          <p:cNvCxnSpPr>
            <a:cxnSpLocks/>
            <a:stCxn id="44" idx="2"/>
          </p:cNvCxnSpPr>
          <p:nvPr/>
        </p:nvCxnSpPr>
        <p:spPr>
          <a:xfrm rot="16200000" flipH="1">
            <a:off x="2978199" y="1068310"/>
            <a:ext cx="78645" cy="378864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72A7D9B-FCD9-3182-4486-793247852A87}"/>
              </a:ext>
            </a:extLst>
          </p:cNvPr>
          <p:cNvCxnSpPr>
            <a:cxnSpLocks/>
          </p:cNvCxnSpPr>
          <p:nvPr/>
        </p:nvCxnSpPr>
        <p:spPr>
          <a:xfrm>
            <a:off x="2132335" y="2323145"/>
            <a:ext cx="2018270" cy="458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BC85F479-7CFC-14FD-BA55-F5F0A564B577}"/>
              </a:ext>
            </a:extLst>
          </p:cNvPr>
          <p:cNvCxnSpPr/>
          <p:nvPr/>
        </p:nvCxnSpPr>
        <p:spPr>
          <a:xfrm>
            <a:off x="2132335" y="2299291"/>
            <a:ext cx="676593" cy="238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C4C9D2E-FC8F-FB7B-1FA4-6EACFFE40D50}"/>
              </a:ext>
            </a:extLst>
          </p:cNvPr>
          <p:cNvCxnSpPr>
            <a:cxnSpLocks/>
          </p:cNvCxnSpPr>
          <p:nvPr/>
        </p:nvCxnSpPr>
        <p:spPr>
          <a:xfrm flipV="1">
            <a:off x="2163652" y="1935102"/>
            <a:ext cx="1986953" cy="3728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5164BF8-C006-BC0C-32CC-843912805788}"/>
              </a:ext>
            </a:extLst>
          </p:cNvPr>
          <p:cNvCxnSpPr>
            <a:stCxn id="22" idx="3"/>
          </p:cNvCxnSpPr>
          <p:nvPr/>
        </p:nvCxnSpPr>
        <p:spPr>
          <a:xfrm>
            <a:off x="4902187" y="808708"/>
            <a:ext cx="582032" cy="1210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00E6F9C-2965-01EF-E3CB-D4E6E7B94D9F}"/>
              </a:ext>
            </a:extLst>
          </p:cNvPr>
          <p:cNvCxnSpPr>
            <a:stCxn id="32" idx="1"/>
          </p:cNvCxnSpPr>
          <p:nvPr/>
        </p:nvCxnSpPr>
        <p:spPr>
          <a:xfrm flipH="1" flipV="1">
            <a:off x="6229286" y="1413730"/>
            <a:ext cx="2769710" cy="971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0F6A8389-5C83-D6D0-5333-C7D05119496F}"/>
              </a:ext>
            </a:extLst>
          </p:cNvPr>
          <p:cNvCxnSpPr>
            <a:stCxn id="32" idx="1"/>
          </p:cNvCxnSpPr>
          <p:nvPr/>
        </p:nvCxnSpPr>
        <p:spPr>
          <a:xfrm flipH="1">
            <a:off x="7301730" y="1510922"/>
            <a:ext cx="1697266" cy="610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2D484EF-84FC-842E-F3D5-1C2F9946B430}"/>
              </a:ext>
            </a:extLst>
          </p:cNvPr>
          <p:cNvCxnSpPr>
            <a:stCxn id="32" idx="1"/>
          </p:cNvCxnSpPr>
          <p:nvPr/>
        </p:nvCxnSpPr>
        <p:spPr>
          <a:xfrm flipH="1">
            <a:off x="7216518" y="1510922"/>
            <a:ext cx="1782478" cy="16100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682C288-7D54-CB54-9647-5ACC50E81B69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7598314" y="4228999"/>
            <a:ext cx="1400682" cy="381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DB109E8B-7600-960D-BE61-90099D5C4648}"/>
              </a:ext>
            </a:extLst>
          </p:cNvPr>
          <p:cNvCxnSpPr>
            <a:stCxn id="58" idx="1"/>
          </p:cNvCxnSpPr>
          <p:nvPr/>
        </p:nvCxnSpPr>
        <p:spPr>
          <a:xfrm flipH="1">
            <a:off x="7614141" y="4228999"/>
            <a:ext cx="1384855" cy="963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age 71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2694CD03-B5B8-8859-1E5E-25BCA8A41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95" y="5854910"/>
            <a:ext cx="768306" cy="864243"/>
          </a:xfrm>
          <a:prstGeom prst="rect">
            <a:avLst/>
          </a:prstGeom>
        </p:spPr>
      </p:pic>
      <p:pic>
        <p:nvPicPr>
          <p:cNvPr id="2" name="Image 1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B28D3D54-915B-6C98-7CAF-86C10D99A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EF55D-D1FD-EA67-61C5-11EA3E92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5" y="18255"/>
            <a:ext cx="10515600" cy="1325563"/>
          </a:xfrm>
        </p:spPr>
        <p:txBody>
          <a:bodyPr/>
          <a:lstStyle/>
          <a:p>
            <a:r>
              <a:rPr lang="fr-FR" sz="4000"/>
              <a:t>French </a:t>
            </a:r>
            <a:r>
              <a:rPr lang="fr-FR" sz="4000" err="1"/>
              <a:t>region</a:t>
            </a:r>
            <a:r>
              <a:rPr lang="fr-FR" sz="4000"/>
              <a:t> by </a:t>
            </a:r>
            <a:r>
              <a:rPr lang="fr-FR" sz="4000" err="1"/>
              <a:t>sector</a:t>
            </a:r>
            <a:endParaRPr lang="fr-FR"/>
          </a:p>
        </p:txBody>
      </p:sp>
      <p:pic>
        <p:nvPicPr>
          <p:cNvPr id="6" name="Image 14" descr="Une image contenant carte&#10;&#10;Description générée automatiquement">
            <a:extLst>
              <a:ext uri="{FF2B5EF4-FFF2-40B4-BE49-F238E27FC236}">
                <a16:creationId xmlns:a16="http://schemas.microsoft.com/office/drawing/2014/main" id="{A00735F7-B4C8-EA62-0629-11D448FA1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55033"/>
          <a:stretch/>
        </p:blipFill>
        <p:spPr>
          <a:xfrm>
            <a:off x="870881" y="1664963"/>
            <a:ext cx="1409429" cy="2721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193EC7-45D0-1488-DC20-561426BE4C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6" t="78345" b="1608"/>
          <a:stretch/>
        </p:blipFill>
        <p:spPr>
          <a:xfrm>
            <a:off x="1344531" y="4386649"/>
            <a:ext cx="597597" cy="8610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079D22-B277-0757-5D25-93D995D67F88}"/>
              </a:ext>
            </a:extLst>
          </p:cNvPr>
          <p:cNvSpPr txBox="1"/>
          <p:nvPr/>
        </p:nvSpPr>
        <p:spPr>
          <a:xfrm>
            <a:off x="4532870" y="2355324"/>
            <a:ext cx="5117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388C"/>
                </a:solidFill>
                <a:latin typeface="Myriad Pro" panose="020B0503030403020204"/>
              </a:rPr>
              <a:t>Corse / Overseas « département » : Guadeloupe / Martinique / Guyane Française / Réunion </a:t>
            </a:r>
          </a:p>
          <a:p>
            <a:endParaRPr lang="fr-FR">
              <a:solidFill>
                <a:srgbClr val="00388C"/>
              </a:solidFill>
              <a:latin typeface="Myriad Pro" panose="020B0503030403020204"/>
            </a:endParaRPr>
          </a:p>
          <a:p>
            <a:pPr marL="285750" indent="-285750">
              <a:buFontTx/>
              <a:buChar char="-"/>
            </a:pPr>
            <a:r>
              <a:rPr lang="fr-FR" err="1">
                <a:solidFill>
                  <a:srgbClr val="00388C"/>
                </a:solidFill>
                <a:latin typeface="Myriad Pro" panose="020B0503030403020204"/>
              </a:rPr>
              <a:t>Tourism</a:t>
            </a:r>
            <a:r>
              <a:rPr lang="fr-FR">
                <a:solidFill>
                  <a:srgbClr val="00388C"/>
                </a:solidFill>
                <a:latin typeface="Myriad Pro" panose="020B0503030403020204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err="1">
                <a:solidFill>
                  <a:srgbClr val="00388C"/>
                </a:solidFill>
                <a:latin typeface="Myriad Pro" panose="020B0503030403020204"/>
              </a:rPr>
              <a:t>Agrifood</a:t>
            </a:r>
            <a:endParaRPr lang="fr-FR">
              <a:solidFill>
                <a:srgbClr val="00388C"/>
              </a:solidFill>
              <a:latin typeface="Myriad Pro" panose="020B0503030403020204"/>
            </a:endParaRPr>
          </a:p>
          <a:p>
            <a:pPr marL="285750" indent="-285750">
              <a:buFontTx/>
              <a:buChar char="-"/>
            </a:pPr>
            <a:r>
              <a:rPr lang="fr-FR" err="1">
                <a:solidFill>
                  <a:srgbClr val="00388C"/>
                </a:solidFill>
                <a:latin typeface="Myriad Pro" panose="020B0503030403020204"/>
              </a:rPr>
              <a:t>Sustainable</a:t>
            </a:r>
            <a:r>
              <a:rPr lang="fr-FR">
                <a:solidFill>
                  <a:srgbClr val="00388C"/>
                </a:solidFill>
                <a:latin typeface="Myriad Pro" panose="020B0503030403020204"/>
              </a:rPr>
              <a:t> and </a:t>
            </a:r>
            <a:r>
              <a:rPr lang="fr-FR" err="1">
                <a:solidFill>
                  <a:srgbClr val="00388C"/>
                </a:solidFill>
                <a:latin typeface="Myriad Pro" panose="020B0503030403020204"/>
              </a:rPr>
              <a:t>renewable</a:t>
            </a:r>
            <a:r>
              <a:rPr lang="fr-FR">
                <a:solidFill>
                  <a:srgbClr val="00388C"/>
                </a:solidFill>
                <a:latin typeface="Myriad Pro" panose="020B0503030403020204"/>
              </a:rPr>
              <a:t> </a:t>
            </a:r>
            <a:r>
              <a:rPr lang="fr-FR" err="1">
                <a:solidFill>
                  <a:srgbClr val="00388C"/>
                </a:solidFill>
                <a:latin typeface="Myriad Pro" panose="020B0503030403020204"/>
              </a:rPr>
              <a:t>energies</a:t>
            </a:r>
            <a:endParaRPr lang="fr-FR">
              <a:solidFill>
                <a:srgbClr val="00388C"/>
              </a:solidFill>
              <a:latin typeface="Myriad Pro" panose="020B0503030403020204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735CB5-2A35-D67C-933B-2C30D1EA3715}"/>
              </a:ext>
            </a:extLst>
          </p:cNvPr>
          <p:cNvSpPr txBox="1"/>
          <p:nvPr/>
        </p:nvSpPr>
        <p:spPr>
          <a:xfrm>
            <a:off x="1106533" y="5163176"/>
            <a:ext cx="108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AD97C5"/>
                </a:solidFill>
              </a:rPr>
              <a:t>LA CORSE</a:t>
            </a:r>
          </a:p>
        </p:txBody>
      </p:sp>
      <p:pic>
        <p:nvPicPr>
          <p:cNvPr id="13" name="Image 1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F79EA468-7A52-57CC-9FFE-4AFE93B3F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2A405-DF5B-A635-9CF3-5FD1F7D6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54E47-429D-2A0C-7185-C9696F2E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" y="79990"/>
            <a:ext cx="10515600" cy="132556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fr-FR" sz="3600" dirty="0">
                <a:latin typeface="Myriad Pro"/>
              </a:rPr>
              <a:t>One </a:t>
            </a:r>
            <a:r>
              <a:rPr lang="fr-FR" sz="3600" dirty="0" err="1">
                <a:latin typeface="Myriad Pro"/>
              </a:rPr>
              <a:t>complete</a:t>
            </a:r>
            <a:r>
              <a:rPr lang="fr-FR" sz="3600" dirty="0">
                <a:latin typeface="Myriad Pro"/>
              </a:rPr>
              <a:t> </a:t>
            </a:r>
            <a:r>
              <a:rPr lang="fr-FR" sz="3600" dirty="0" err="1">
                <a:latin typeface="Myriad Pro"/>
              </a:rPr>
              <a:t>website</a:t>
            </a:r>
            <a:endParaRPr lang="fr-FR" sz="3600" b="1" dirty="0" err="1">
              <a:latin typeface="Myriad Pr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09161C-D8A0-8AC1-CB59-FE84FFB0E240}"/>
              </a:ext>
            </a:extLst>
          </p:cNvPr>
          <p:cNvSpPr txBox="1"/>
          <p:nvPr/>
        </p:nvSpPr>
        <p:spPr>
          <a:xfrm>
            <a:off x="622952" y="1721466"/>
            <a:ext cx="904030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spcAft>
                <a:spcPts val="1200"/>
              </a:spcAft>
            </a:pPr>
            <a:r>
              <a:rPr lang="fr-FR" sz="2000" b="1" err="1">
                <a:solidFill>
                  <a:srgbClr val="16519F"/>
                </a:solidFill>
                <a:latin typeface="Myriad Pro" panose="020B0503030403020204"/>
              </a:rPr>
              <a:t>Mobiville</a:t>
            </a:r>
            <a:r>
              <a:rPr lang="fr-FR" sz="2000" b="1">
                <a:solidFill>
                  <a:srgbClr val="16519F"/>
                </a:solidFill>
                <a:latin typeface="Myriad Pro" panose="020B0503030403020204"/>
              </a:rPr>
              <a:t>:</a:t>
            </a:r>
          </a:p>
          <a:p>
            <a:pPr marL="342900" indent="-342900">
              <a:spcAft>
                <a:spcPts val="600"/>
              </a:spcAft>
              <a:buClr>
                <a:srgbClr val="003C7C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8073A"/>
                </a:solidFill>
                <a:latin typeface="Myriad Pro" panose="020B0503030403020204"/>
                <a:ea typeface="Verdana" panose="020B0604030504040204" pitchFamily="34" charset="0"/>
              </a:rPr>
              <a:t>facilitates mobility to employment areas that are recruiting;</a:t>
            </a:r>
          </a:p>
          <a:p>
            <a:pPr marL="342900" indent="-342900">
              <a:spcAft>
                <a:spcPts val="600"/>
              </a:spcAft>
              <a:buClr>
                <a:srgbClr val="003C7C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8073A"/>
                </a:solidFill>
                <a:latin typeface="Myriad Pro" panose="020B0503030403020204"/>
                <a:ea typeface="Verdana" panose="020B0604030504040204" pitchFamily="34" charset="0"/>
              </a:rPr>
              <a:t>helps you find the best living environment for your professional integration.</a:t>
            </a:r>
            <a:endParaRPr lang="fr-FR" sz="1800">
              <a:solidFill>
                <a:srgbClr val="18073A"/>
              </a:solidFill>
              <a:latin typeface="Myriad Pro" panose="020B0503030403020204"/>
              <a:ea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1F62FE-B547-6E6E-0003-53A99E480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77" y="3255666"/>
            <a:ext cx="9040305" cy="34118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BC278A-5940-8A50-3037-1DF23402E8BA}"/>
              </a:ext>
            </a:extLst>
          </p:cNvPr>
          <p:cNvSpPr txBox="1"/>
          <p:nvPr/>
        </p:nvSpPr>
        <p:spPr>
          <a:xfrm>
            <a:off x="6476214" y="604535"/>
            <a:ext cx="413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16519F"/>
                </a:solidFill>
                <a:latin typeface="Myriad Pro"/>
              </a:rPr>
              <a:t>An online service to find the job and the city that goes with it!</a:t>
            </a:r>
          </a:p>
          <a:p>
            <a:endParaRPr lang="fr-FR"/>
          </a:p>
        </p:txBody>
      </p:sp>
      <p:pic>
        <p:nvPicPr>
          <p:cNvPr id="6" name="Image 5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E3F2EEBE-83D3-87A5-66EC-B58FEB4B0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8CF3-7131-7BB6-B012-76B59D8C4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32DFC-7E59-7C69-E110-F5C1CA70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9474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400"/>
              <a:t>Working conditions</a:t>
            </a:r>
          </a:p>
        </p:txBody>
      </p:sp>
      <p:pic>
        <p:nvPicPr>
          <p:cNvPr id="2" name="Image 1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CD4F0A3C-C64C-0FE4-ECE2-0C1F826E3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3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56BE6-41C3-93DF-D1D5-4C8C7170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527C-B788-0572-EADD-1DA44399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84" y="117032"/>
            <a:ext cx="10568516" cy="1029230"/>
          </a:xfrm>
        </p:spPr>
        <p:txBody>
          <a:bodyPr/>
          <a:lstStyle/>
          <a:p>
            <a:r>
              <a:rPr lang="fr-FR" err="1"/>
              <a:t>Working</a:t>
            </a:r>
            <a:r>
              <a:rPr lang="fr-FR"/>
              <a:t> conditions *</a:t>
            </a:r>
            <a:endParaRPr lang="en-GB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7F8D12AF-DB1C-10ED-F97F-33B0B70ECE2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3" y="1176647"/>
            <a:ext cx="666750" cy="914400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0D8C7803-DDDC-0A7E-0172-43F3B1CDEA9A}"/>
              </a:ext>
            </a:extLst>
          </p:cNvPr>
          <p:cNvSpPr txBox="1"/>
          <p:nvPr/>
        </p:nvSpPr>
        <p:spPr>
          <a:xfrm>
            <a:off x="1710379" y="1143114"/>
            <a:ext cx="10482975" cy="275973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400" b="1" spc="-55" dirty="0">
                <a:solidFill>
                  <a:srgbClr val="040707"/>
                </a:solidFill>
                <a:latin typeface="Myriad Pro"/>
                <a:ea typeface="+mn-lt"/>
                <a:cs typeface="+mn-lt"/>
              </a:rPr>
              <a:t>MINIMUM SALARY : </a:t>
            </a:r>
            <a:endParaRPr lang="fr-FR" sz="2400" dirty="0">
              <a:latin typeface="Myriad Pro"/>
            </a:endParaRPr>
          </a:p>
          <a:p>
            <a:pPr marL="12700">
              <a:spcBef>
                <a:spcPts val="100"/>
              </a:spcBef>
            </a:pPr>
            <a:r>
              <a:rPr lang="en-US" sz="1600" spc="-55" dirty="0">
                <a:latin typeface="Myriad Pro" panose="020B0503030403020204"/>
                <a:ea typeface="Verdana"/>
                <a:cs typeface="Trebuchet MS"/>
              </a:rPr>
              <a:t>11,88</a:t>
            </a:r>
            <a:r>
              <a:rPr lang="en-US" sz="1600" spc="-90" dirty="0">
                <a:latin typeface="Myriad Pro" panose="020B0503030403020204"/>
                <a:ea typeface="Verdana"/>
                <a:cs typeface="Trebuchet MS"/>
              </a:rPr>
              <a:t> </a:t>
            </a:r>
            <a:r>
              <a:rPr lang="en-US" sz="1600" spc="380" dirty="0">
                <a:latin typeface="Myriad Pro" panose="020B0503030403020204"/>
                <a:ea typeface="Verdana"/>
                <a:cs typeface="Trebuchet MS"/>
              </a:rPr>
              <a:t>€/h</a:t>
            </a:r>
            <a:r>
              <a:rPr lang="en-US" sz="1600" spc="-85" dirty="0">
                <a:latin typeface="Myriad Pro" panose="020B0503030403020204"/>
                <a:ea typeface="Verdana"/>
                <a:cs typeface="Trebuchet MS"/>
              </a:rPr>
              <a:t> </a:t>
            </a:r>
            <a:r>
              <a:rPr lang="en-US" sz="1600" spc="60" dirty="0">
                <a:latin typeface="Myriad Pro" panose="020B0503030403020204"/>
                <a:ea typeface="Verdana"/>
                <a:cs typeface="Trebuchet MS"/>
              </a:rPr>
              <a:t>(gross)</a:t>
            </a:r>
            <a:r>
              <a:rPr lang="en-US" sz="1600" spc="-85" dirty="0">
                <a:latin typeface="Myriad Pro" panose="020B0503030403020204"/>
                <a:ea typeface="Verdana"/>
                <a:cs typeface="Trebuchet MS"/>
              </a:rPr>
              <a:t> </a:t>
            </a:r>
            <a:r>
              <a:rPr lang="en-US" sz="1600" spc="40" dirty="0">
                <a:latin typeface="Myriad Pro" panose="020B0503030403020204"/>
                <a:ea typeface="Verdana"/>
                <a:cs typeface="Trebuchet MS"/>
              </a:rPr>
              <a:t>or</a:t>
            </a:r>
            <a:r>
              <a:rPr lang="en-US" sz="1600" spc="-85" dirty="0">
                <a:latin typeface="Myriad Pro" panose="020B0503030403020204"/>
                <a:ea typeface="Verdana"/>
                <a:cs typeface="Trebuchet MS"/>
              </a:rPr>
              <a:t> </a:t>
            </a:r>
            <a:r>
              <a:rPr lang="en-US" sz="1600" spc="25" dirty="0">
                <a:latin typeface="Myriad Pro" panose="020B0503030403020204"/>
                <a:ea typeface="Verdana"/>
                <a:cs typeface="Trebuchet MS"/>
              </a:rPr>
              <a:t>9,40 €</a:t>
            </a:r>
            <a:r>
              <a:rPr lang="en-US" sz="1600" spc="-85" dirty="0">
                <a:latin typeface="Myriad Pro" panose="020B0503030403020204"/>
                <a:ea typeface="Verdana"/>
                <a:cs typeface="Trebuchet MS"/>
              </a:rPr>
              <a:t> </a:t>
            </a:r>
            <a:r>
              <a:rPr lang="en-US" sz="1600" spc="30" dirty="0">
                <a:latin typeface="Myriad Pro" panose="020B0503030403020204"/>
                <a:ea typeface="Verdana"/>
                <a:cs typeface="Trebuchet MS"/>
              </a:rPr>
              <a:t>net and 1 426,30 € net / month*</a:t>
            </a:r>
            <a:endParaRPr lang="en-US" sz="1600" spc="30" dirty="0">
              <a:latin typeface="Myriad Pro"/>
              <a:ea typeface="Verdana"/>
              <a:cs typeface="Calibri"/>
            </a:endParaRPr>
          </a:p>
          <a:p>
            <a:pPr marL="12700" marR="1108710">
              <a:spcBef>
                <a:spcPts val="990"/>
              </a:spcBef>
            </a:pPr>
            <a:r>
              <a:rPr lang="en-US" sz="2400" b="1" spc="30" dirty="0">
                <a:latin typeface="Myriad Pro"/>
                <a:ea typeface="Verdana"/>
                <a:cs typeface="Segoe UI"/>
              </a:rPr>
              <a:t>LEGAL DURATION :</a:t>
            </a:r>
            <a:endParaRPr lang="en-US" sz="2400" b="1" spc="30" dirty="0">
              <a:latin typeface="Myriad Pro"/>
              <a:ea typeface="Verdana"/>
              <a:cs typeface="Calibri"/>
            </a:endParaRPr>
          </a:p>
          <a:p>
            <a:pPr marL="12700" marR="1108710">
              <a:spcBef>
                <a:spcPts val="990"/>
              </a:spcBef>
            </a:pPr>
            <a:r>
              <a:rPr lang="en-US" sz="1600" spc="30" dirty="0">
                <a:latin typeface="Myriad Pro"/>
                <a:ea typeface="Verdana"/>
                <a:cs typeface="Segoe UI"/>
              </a:rPr>
              <a:t>35 hours/week (excluding specific agreements according to sectors</a:t>
            </a:r>
            <a:r>
              <a:rPr lang="en-US" sz="1600" spc="30" dirty="0">
                <a:latin typeface="Myriad Pro"/>
                <a:ea typeface="Verdana"/>
              </a:rPr>
              <a:t>)</a:t>
            </a:r>
            <a:endParaRPr lang="en-US" sz="1600" spc="30">
              <a:latin typeface="Myriad Pro"/>
              <a:ea typeface="Verdana"/>
              <a:cs typeface="Calibri"/>
            </a:endParaRPr>
          </a:p>
          <a:p>
            <a:pPr marL="12700" marR="1108710">
              <a:spcBef>
                <a:spcPts val="990"/>
              </a:spcBef>
            </a:pPr>
            <a:r>
              <a:rPr lang="en-US" sz="1600" spc="30" dirty="0">
                <a:latin typeface="Myriad Pro"/>
                <a:ea typeface="+mn-lt"/>
                <a:cs typeface="+mn-lt"/>
              </a:rPr>
              <a:t>Holidays : 5 weeks holidays / 11 Bank holidays</a:t>
            </a:r>
            <a:endParaRPr lang="en-US" sz="1600">
              <a:latin typeface="Myriad Pro"/>
              <a:ea typeface="+mn-lt"/>
              <a:cs typeface="+mn-lt"/>
            </a:endParaRPr>
          </a:p>
          <a:p>
            <a:pPr marL="12700" marR="1108710">
              <a:spcBef>
                <a:spcPts val="990"/>
              </a:spcBef>
            </a:pPr>
            <a:r>
              <a:rPr lang="fr-FR" sz="2400" b="1" spc="30" dirty="0">
                <a:latin typeface="Myriad Pro"/>
                <a:ea typeface="+mn-lt"/>
                <a:cs typeface="+mn-lt"/>
              </a:rPr>
              <a:t>TAXES ON YOUR SALARY : </a:t>
            </a:r>
            <a:endParaRPr lang="fr-FR" sz="2400" b="1" spc="30" dirty="0">
              <a:latin typeface="Myriad Pro"/>
              <a:ea typeface="Calibri"/>
              <a:cs typeface="Calibri"/>
            </a:endParaRPr>
          </a:p>
          <a:p>
            <a:pPr marL="12700" marR="1108710">
              <a:spcBef>
                <a:spcPts val="990"/>
              </a:spcBef>
            </a:pPr>
            <a:r>
              <a:rPr lang="en-US" sz="1600" spc="30" dirty="0">
                <a:latin typeface="Myriad Pro"/>
                <a:ea typeface="+mn-lt"/>
                <a:cs typeface="+mn-lt"/>
              </a:rPr>
              <a:t>23 % of gross income for social benefits (social security, retirement, unemployment….).</a:t>
            </a:r>
            <a:endParaRPr lang="fr-FR" dirty="0">
              <a:latin typeface="Myriad Pro"/>
              <a:ea typeface="+mn-lt"/>
              <a:cs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D498C9-422B-9FE1-D782-56C70BC7A1B9}"/>
              </a:ext>
            </a:extLst>
          </p:cNvPr>
          <p:cNvSpPr txBox="1"/>
          <p:nvPr/>
        </p:nvSpPr>
        <p:spPr>
          <a:xfrm>
            <a:off x="6384763" y="6449062"/>
            <a:ext cx="297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Myriad Pro" panose="020B0503030403020204"/>
              </a:rPr>
              <a:t>* 1th </a:t>
            </a:r>
            <a:r>
              <a:rPr lang="fr-FR" err="1">
                <a:latin typeface="Myriad Pro" panose="020B0503030403020204"/>
              </a:rPr>
              <a:t>January</a:t>
            </a:r>
            <a:r>
              <a:rPr lang="fr-FR">
                <a:latin typeface="Myriad Pro" panose="020B0503030403020204"/>
              </a:rPr>
              <a:t> 2025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C994E9F4-2160-62AA-2056-3DBAFACA23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3" y="4353838"/>
            <a:ext cx="666750" cy="1023683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2D584551-C15C-3439-8749-62F010C4A46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3" y="5834179"/>
            <a:ext cx="733379" cy="914400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2C04FD03-FC62-BF10-CD49-CF206DE5CF12}"/>
              </a:ext>
            </a:extLst>
          </p:cNvPr>
          <p:cNvSpPr txBox="1"/>
          <p:nvPr/>
        </p:nvSpPr>
        <p:spPr>
          <a:xfrm>
            <a:off x="1710378" y="5564921"/>
            <a:ext cx="4985385" cy="1183657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sz="2400" b="1" spc="370">
                <a:solidFill>
                  <a:srgbClr val="040707"/>
                </a:solidFill>
                <a:latin typeface="Myriad Pro" panose="020B0503030403020204"/>
                <a:cs typeface="Trebuchet MS"/>
              </a:rPr>
              <a:t>UNEMPLOYMENT</a:t>
            </a:r>
            <a:r>
              <a:rPr sz="2400" b="1" spc="125">
                <a:solidFill>
                  <a:srgbClr val="040707"/>
                </a:solidFill>
                <a:latin typeface="Myriad Pro" panose="020B0503030403020204"/>
                <a:cs typeface="Trebuchet MS"/>
              </a:rPr>
              <a:t> </a:t>
            </a:r>
            <a:r>
              <a:rPr sz="2400" b="1" spc="245">
                <a:solidFill>
                  <a:srgbClr val="040707"/>
                </a:solidFill>
                <a:latin typeface="Myriad Pro" panose="020B0503030403020204"/>
                <a:cs typeface="Trebuchet MS"/>
              </a:rPr>
              <a:t>RATE</a:t>
            </a:r>
            <a:endParaRPr sz="2400">
              <a:latin typeface="Myriad Pro" panose="020B0503030403020204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lang="fr-FR" sz="2000" spc="10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7</a:t>
            </a:r>
            <a:r>
              <a:rPr sz="2000" spc="10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,</a:t>
            </a:r>
            <a:r>
              <a:rPr lang="fr-FR" sz="2000" spc="10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4 </a:t>
            </a:r>
            <a:r>
              <a:rPr sz="2000" spc="315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%</a:t>
            </a:r>
            <a:endParaRPr sz="2000">
              <a:latin typeface="Myriad Pro" panose="020B0503030403020204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DC3A453-DB26-9507-6BAF-D105388CEECD}"/>
              </a:ext>
            </a:extLst>
          </p:cNvPr>
          <p:cNvSpPr txBox="1"/>
          <p:nvPr/>
        </p:nvSpPr>
        <p:spPr>
          <a:xfrm>
            <a:off x="1710378" y="4270207"/>
            <a:ext cx="3884929" cy="1183657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lang="fr-FR" sz="2400" b="1" spc="300">
                <a:solidFill>
                  <a:srgbClr val="040707"/>
                </a:solidFill>
                <a:latin typeface="Myriad Pro" panose="020B0503030403020204"/>
                <a:cs typeface="Trebuchet MS"/>
              </a:rPr>
              <a:t>AVERAGE</a:t>
            </a:r>
            <a:r>
              <a:rPr lang="fr-FR" sz="2400" b="1" spc="125">
                <a:solidFill>
                  <a:srgbClr val="040707"/>
                </a:solidFill>
                <a:latin typeface="Myriad Pro" panose="020B0503030403020204"/>
                <a:cs typeface="Trebuchet MS"/>
              </a:rPr>
              <a:t> </a:t>
            </a:r>
            <a:r>
              <a:rPr lang="fr-FR" sz="2400" b="1" spc="320">
                <a:solidFill>
                  <a:srgbClr val="040707"/>
                </a:solidFill>
                <a:latin typeface="Myriad Pro" panose="020B0503030403020204"/>
                <a:cs typeface="Trebuchet MS"/>
              </a:rPr>
              <a:t>SALARY</a:t>
            </a:r>
            <a:endParaRPr sz="2400">
              <a:latin typeface="Myriad Pro" panose="020B0503030403020204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000" spc="85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2</a:t>
            </a:r>
            <a:r>
              <a:rPr lang="fr-FR" sz="2000" spc="85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231</a:t>
            </a:r>
            <a:r>
              <a:rPr sz="2000" spc="-95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sz="2000" spc="125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euros</a:t>
            </a:r>
            <a:r>
              <a:rPr sz="2000" spc="-95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sz="2000" spc="30">
                <a:solidFill>
                  <a:srgbClr val="040707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net</a:t>
            </a:r>
            <a:endParaRPr sz="2000">
              <a:latin typeface="Myriad Pro" panose="020B0503030403020204"/>
              <a:ea typeface="Verdana" panose="020B0604030504040204" pitchFamily="34" charset="0"/>
              <a:cs typeface="Trebuchet MS"/>
            </a:endParaRPr>
          </a:p>
        </p:txBody>
      </p:sp>
      <p:pic>
        <p:nvPicPr>
          <p:cNvPr id="3" name="Image 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975B203F-A03F-96D4-EE5B-60403C672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AEA3-78FF-F5A6-8687-187840D2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84AF38-9DBB-1958-C078-6ED2C1B9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Contracts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A341DC2-B84F-DA45-3AEC-C15E885F2B8C}"/>
              </a:ext>
            </a:extLst>
          </p:cNvPr>
          <p:cNvSpPr/>
          <p:nvPr/>
        </p:nvSpPr>
        <p:spPr>
          <a:xfrm>
            <a:off x="1646905" y="2025446"/>
            <a:ext cx="4086186" cy="39840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rIns="0">
            <a:spAutoFit/>
          </a:bodyPr>
          <a:lstStyle/>
          <a:p>
            <a:pPr marL="546100">
              <a:spcBef>
                <a:spcPts val="5"/>
              </a:spcBef>
            </a:pPr>
            <a:r>
              <a:rPr lang="en-US" b="1" spc="2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Main</a:t>
            </a:r>
            <a:r>
              <a:rPr lang="en-US" b="1" spc="16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b="1" spc="2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types</a:t>
            </a:r>
            <a:r>
              <a:rPr lang="en-US" b="1" spc="2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b="1" spc="1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of </a:t>
            </a:r>
            <a:r>
              <a:rPr lang="en-US" b="1" spc="2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contracts</a:t>
            </a:r>
            <a:endParaRPr lang="en-US" b="1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spcBef>
                <a:spcPts val="5"/>
              </a:spcBef>
            </a:pPr>
            <a:endParaRPr lang="en-US" sz="1600" b="1" spc="1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spcBef>
                <a:spcPts val="5"/>
              </a:spcBef>
            </a:pPr>
            <a:endParaRPr lang="en-US" sz="1600" b="1" spc="1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spcBef>
                <a:spcPts val="5"/>
              </a:spcBef>
            </a:pPr>
            <a:r>
              <a:rPr lang="en-US" sz="1600" b="1" spc="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CDI</a:t>
            </a:r>
            <a:r>
              <a:rPr lang="en-US" sz="1600" spc="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8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permanent</a:t>
            </a:r>
            <a:r>
              <a:rPr lang="en-US" sz="1600" spc="-6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6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contract</a:t>
            </a:r>
          </a:p>
          <a:p>
            <a:pPr marL="546100">
              <a:spcBef>
                <a:spcPts val="5"/>
              </a:spcBef>
            </a:pPr>
            <a:endParaRPr lang="en-US" sz="1600" b="1" spc="6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spcBef>
                <a:spcPts val="5"/>
              </a:spcBef>
            </a:pPr>
            <a:r>
              <a:rPr lang="en-US" sz="1600" b="1" spc="18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CDD</a:t>
            </a:r>
            <a:r>
              <a:rPr lang="en-US" sz="1600" spc="-3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29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  </a:t>
            </a:r>
            <a:r>
              <a:rPr lang="en-US" sz="1600" spc="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fixed-term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6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contract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for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specific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duration </a:t>
            </a:r>
            <a:r>
              <a:rPr lang="en-US" sz="1600" spc="-6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3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(max</a:t>
            </a:r>
            <a:r>
              <a:rPr lang="en-US" sz="1600" spc="-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18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7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months)</a:t>
            </a:r>
            <a:endParaRPr lang="en-US" sz="160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spcBef>
                <a:spcPts val="5"/>
              </a:spcBef>
            </a:pPr>
            <a:endParaRPr lang="en-US" sz="1600" b="1" spc="105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spcBef>
                <a:spcPts val="5"/>
              </a:spcBef>
            </a:pPr>
            <a:r>
              <a:rPr lang="en-US" sz="1600" b="1" spc="1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Temping</a:t>
            </a:r>
            <a:r>
              <a:rPr lang="en-US" sz="1600" b="1" spc="-8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b="1" spc="1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contract</a:t>
            </a:r>
            <a:r>
              <a:rPr lang="en-US" sz="1600" spc="1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1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same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1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as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2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CDD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1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with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3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3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parties </a:t>
            </a:r>
            <a:r>
              <a:rPr lang="en-US" sz="1600" spc="-6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</a:t>
            </a:r>
            <a:r>
              <a:rPr lang="en-US" sz="1600" spc="1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n</a:t>
            </a:r>
            <a:r>
              <a:rPr lang="en-US" sz="1600" spc="1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v</a:t>
            </a:r>
            <a:r>
              <a:rPr lang="en-US" sz="1600" spc="1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</a:t>
            </a:r>
            <a:r>
              <a:rPr lang="en-US" sz="1600" spc="-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l</a:t>
            </a:r>
            <a:r>
              <a:rPr lang="en-US" sz="1600" spc="1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v</a:t>
            </a:r>
            <a:r>
              <a:rPr lang="en-US" sz="1600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1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d</a:t>
            </a:r>
            <a:r>
              <a:rPr lang="en-US" sz="1600" spc="-3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 </a:t>
            </a:r>
            <a:r>
              <a:rPr lang="en-US" sz="1600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2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m</a:t>
            </a:r>
            <a:r>
              <a:rPr lang="en-US" sz="1600" spc="1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p</a:t>
            </a:r>
            <a:r>
              <a:rPr lang="en-US" sz="1600" spc="-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l</a:t>
            </a:r>
            <a:r>
              <a:rPr lang="en-US" sz="1600" spc="1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</a:t>
            </a:r>
            <a:r>
              <a:rPr lang="en-US" sz="1600" spc="1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y</a:t>
            </a:r>
            <a:r>
              <a:rPr lang="en-US" sz="1600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r</a:t>
            </a:r>
            <a:r>
              <a:rPr lang="en-US" sz="1600" spc="-29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,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2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m</a:t>
            </a:r>
            <a:r>
              <a:rPr lang="en-US" sz="1600" spc="1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p</a:t>
            </a:r>
            <a:r>
              <a:rPr lang="en-US" sz="1600" spc="-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l</a:t>
            </a:r>
            <a:r>
              <a:rPr lang="en-US" sz="1600" spc="1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</a:t>
            </a:r>
            <a:r>
              <a:rPr lang="en-US" sz="1600" spc="1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y</a:t>
            </a:r>
            <a:r>
              <a:rPr lang="en-US" sz="1600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9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&amp;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10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</a:t>
            </a:r>
            <a:r>
              <a:rPr lang="en-US" sz="1600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2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m</a:t>
            </a:r>
            <a:r>
              <a:rPr lang="en-US" sz="1600" spc="1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p</a:t>
            </a:r>
            <a:r>
              <a:rPr lang="en-US" sz="1600" spc="-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</a:t>
            </a:r>
            <a:r>
              <a:rPr lang="en-US" sz="1600" spc="1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n</a:t>
            </a:r>
            <a:r>
              <a:rPr lang="en-US" sz="1600" spc="18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g </a:t>
            </a:r>
            <a:r>
              <a:rPr lang="en-US" sz="1600" spc="13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agency</a:t>
            </a:r>
            <a:endParaRPr lang="en-US" sz="160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F165352-9465-A33E-EC5A-235F9A6CF14F}"/>
              </a:ext>
            </a:extLst>
          </p:cNvPr>
          <p:cNvSpPr/>
          <p:nvPr/>
        </p:nvSpPr>
        <p:spPr>
          <a:xfrm>
            <a:off x="6262265" y="2025445"/>
            <a:ext cx="4086186" cy="39840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rIns="0"/>
          <a:lstStyle/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lang="en-US" b="1" spc="1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Other</a:t>
            </a:r>
            <a:r>
              <a:rPr lang="en-US" b="1" spc="1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b="1" spc="2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types</a:t>
            </a:r>
            <a:r>
              <a:rPr lang="en-US" b="1" spc="19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b="1" spc="1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of</a:t>
            </a:r>
            <a:r>
              <a:rPr lang="en-US" b="1" spc="19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contracts</a:t>
            </a:r>
            <a:endParaRPr lang="en-US" b="1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 algn="ctr">
              <a:lnSpc>
                <a:spcPct val="100000"/>
              </a:lnSpc>
              <a:spcBef>
                <a:spcPts val="5"/>
              </a:spcBef>
            </a:pPr>
            <a:endParaRPr lang="en-US" sz="1800" b="1" spc="3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lang="en-US" sz="1600" b="1" spc="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Intermittent</a:t>
            </a:r>
            <a:r>
              <a:rPr lang="en-US" sz="1600" spc="-3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29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  </a:t>
            </a:r>
            <a:r>
              <a:rPr lang="en-US" sz="1600" spc="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specific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short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term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contract</a:t>
            </a:r>
            <a:r>
              <a:rPr lang="en-US" sz="1600" spc="-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for </a:t>
            </a:r>
            <a:r>
              <a:rPr lang="en-US" sz="1600" spc="-6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artist</a:t>
            </a:r>
            <a:r>
              <a:rPr lang="en-US" sz="1600" spc="-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or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technician</a:t>
            </a:r>
            <a:endParaRPr lang="en-US" sz="160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endParaRPr lang="en-US" sz="1600" b="1" spc="24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lang="en-US" sz="1600" b="1" spc="2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</a:t>
            </a:r>
            <a:r>
              <a:rPr lang="en-US" sz="1600" b="1" spc="8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b="1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</a:t>
            </a:r>
            <a:r>
              <a:rPr lang="en-US" sz="1600" b="1" spc="1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</a:t>
            </a:r>
            <a:r>
              <a:rPr lang="en-US" sz="1600" b="1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</a:t>
            </a:r>
            <a:r>
              <a:rPr lang="en-US" sz="1600" b="1" spc="6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n</a:t>
            </a:r>
            <a:r>
              <a:rPr lang="en-US" sz="1600" b="1" spc="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</a:t>
            </a:r>
            <a:r>
              <a:rPr lang="en-US" sz="1600" b="1" spc="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l</a:t>
            </a:r>
            <a:r>
              <a:rPr lang="en-US" sz="1600" spc="-3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 </a:t>
            </a:r>
            <a:r>
              <a:rPr lang="en-US" sz="1600" spc="-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</a:t>
            </a:r>
            <a:r>
              <a:rPr lang="en-US" sz="1600" spc="8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n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7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</a:t>
            </a:r>
            <a:r>
              <a:rPr lang="en-US" sz="1600" spc="27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g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r</a:t>
            </a:r>
            <a:r>
              <a:rPr lang="en-US" sz="1600" spc="-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</a:t>
            </a:r>
            <a:r>
              <a:rPr lang="en-US" sz="1600" spc="1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c</a:t>
            </a:r>
            <a:r>
              <a:rPr lang="en-US" sz="1600" spc="1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u</a:t>
            </a:r>
            <a:r>
              <a:rPr lang="en-US" sz="1600" spc="-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l</a:t>
            </a:r>
            <a:r>
              <a:rPr lang="en-US" sz="1600" spc="-10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</a:t>
            </a:r>
            <a:r>
              <a:rPr lang="en-US" sz="1600" spc="1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u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r</a:t>
            </a:r>
            <a:r>
              <a:rPr lang="en-US" sz="1600" spc="9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e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7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</a:t>
            </a:r>
            <a:r>
              <a:rPr lang="en-US" sz="1600" spc="10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n</a:t>
            </a:r>
            <a:r>
              <a:rPr lang="en-US" sz="1600" spc="14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d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10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</a:t>
            </a:r>
            <a:r>
              <a:rPr lang="en-US" sz="1600" spc="1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</a:t>
            </a:r>
            <a:r>
              <a:rPr lang="en-US" sz="1600" spc="13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u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r</a:t>
            </a:r>
            <a:r>
              <a:rPr lang="en-US" sz="1600" spc="-114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</a:t>
            </a:r>
            <a:r>
              <a:rPr lang="en-US" sz="1600" spc="20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sm</a:t>
            </a: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endParaRPr lang="en-US" sz="160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lang="en-US" sz="1600" b="1" spc="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Apprenticeship</a:t>
            </a:r>
            <a:r>
              <a:rPr lang="en-US" sz="1600" spc="-36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:</a:t>
            </a:r>
            <a:r>
              <a:rPr lang="en-US" sz="1600" spc="-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 </a:t>
            </a:r>
            <a:r>
              <a:rPr lang="en-US" sz="1600" spc="1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part</a:t>
            </a:r>
            <a:r>
              <a:rPr lang="en-US" sz="1600" spc="-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time</a:t>
            </a:r>
            <a:r>
              <a:rPr lang="en-US" sz="1600" spc="-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-1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in</a:t>
            </a:r>
            <a:r>
              <a:rPr lang="en-US" sz="1600" spc="-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 </a:t>
            </a:r>
            <a:r>
              <a:rPr lang="en-US" sz="1600" spc="2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training </a:t>
            </a:r>
            <a:r>
              <a:rPr lang="en-US" sz="1600" spc="11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and</a:t>
            </a:r>
            <a:r>
              <a:rPr lang="en-US" sz="1600" spc="-1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3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the </a:t>
            </a:r>
            <a:r>
              <a:rPr lang="en-US" sz="1600" spc="-60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3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rest</a:t>
            </a:r>
            <a:r>
              <a:rPr lang="en-US" sz="1600" spc="-5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4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of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3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the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2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time</a:t>
            </a:r>
            <a:r>
              <a:rPr lang="en-US" sz="1600" spc="-50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 </a:t>
            </a:r>
            <a:r>
              <a:rPr lang="en-US" sz="1600" spc="85">
                <a:solidFill>
                  <a:schemeClr val="bg1"/>
                </a:solidFill>
                <a:latin typeface="Myriad Pro" panose="020B0503030403020204"/>
                <a:ea typeface="Verdana" panose="020B0604030504040204" pitchFamily="34" charset="0"/>
                <a:cs typeface="Trebuchet MS"/>
              </a:rPr>
              <a:t>working</a:t>
            </a:r>
            <a:endParaRPr lang="en-US" sz="1600">
              <a:solidFill>
                <a:schemeClr val="bg1"/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</p:txBody>
      </p:sp>
      <p:pic>
        <p:nvPicPr>
          <p:cNvPr id="2" name="Image 1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E1788120-C802-80F5-780D-8017D730C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11026-25C1-409D-9599-274EF554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2" name="Picture 2" descr="Personne, Femme, Ensemble, Deux Femmes">
            <a:extLst>
              <a:ext uri="{FF2B5EF4-FFF2-40B4-BE49-F238E27FC236}">
                <a16:creationId xmlns:a16="http://schemas.microsoft.com/office/drawing/2014/main" id="{58500EFD-C5DF-FC61-F907-02FBE96F7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159" y="2772201"/>
            <a:ext cx="1889813" cy="18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5DD02DAF-D61F-A06D-BE0E-A0ED22781A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70" y="2748181"/>
            <a:ext cx="1990363" cy="1911970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47EE5BEE-C337-C9CB-100F-71FAD80E0F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01" y="2446565"/>
            <a:ext cx="2227440" cy="2363104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07966674-3227-B618-E07B-03CA0CC29C9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80" y="2696152"/>
            <a:ext cx="2005736" cy="186393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C68572F-5EAC-97CB-28CF-7A3553A27A2B}"/>
              </a:ext>
            </a:extLst>
          </p:cNvPr>
          <p:cNvSpPr txBox="1">
            <a:spLocks/>
          </p:cNvSpPr>
          <p:nvPr/>
        </p:nvSpPr>
        <p:spPr>
          <a:xfrm>
            <a:off x="98641" y="4890450"/>
            <a:ext cx="2875402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38C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>
                <a:latin typeface="Myriad Pro" panose="020B0503030403020204"/>
              </a:rPr>
              <a:t>Living in France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026DECF-8A28-DF90-6889-A40FC607F6DB}"/>
              </a:ext>
            </a:extLst>
          </p:cNvPr>
          <p:cNvSpPr txBox="1">
            <a:spLocks/>
          </p:cNvSpPr>
          <p:nvPr/>
        </p:nvSpPr>
        <p:spPr>
          <a:xfrm>
            <a:off x="8951547" y="4890449"/>
            <a:ext cx="287540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38C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>
                <a:latin typeface="Myriad Pro" panose="020B0503030403020204"/>
              </a:rPr>
              <a:t>Job search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62A66DF-7841-D3E4-6C12-38060EFF171F}"/>
              </a:ext>
            </a:extLst>
          </p:cNvPr>
          <p:cNvSpPr txBox="1">
            <a:spLocks/>
          </p:cNvSpPr>
          <p:nvPr/>
        </p:nvSpPr>
        <p:spPr>
          <a:xfrm>
            <a:off x="6238180" y="4890449"/>
            <a:ext cx="2875402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38C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>
                <a:latin typeface="Myriad Pro" panose="020B0503030403020204"/>
              </a:rPr>
              <a:t>Working in France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141340D-62F4-76F9-5A99-02066ACE4FA3}"/>
              </a:ext>
            </a:extLst>
          </p:cNvPr>
          <p:cNvSpPr txBox="1">
            <a:spLocks/>
          </p:cNvSpPr>
          <p:nvPr/>
        </p:nvSpPr>
        <p:spPr>
          <a:xfrm>
            <a:off x="2999168" y="4890449"/>
            <a:ext cx="3033905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38C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>
                <a:latin typeface="Myriad Pro" panose="020B0503030403020204"/>
              </a:rPr>
              <a:t>Understanding the labour market</a:t>
            </a:r>
          </a:p>
        </p:txBody>
      </p:sp>
      <p:pic>
        <p:nvPicPr>
          <p:cNvPr id="12" name="Image 11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7C12C20E-59C9-7907-1A4B-24B086132D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FBE7740E-8A9E-12C4-A4EE-A2AD3BF3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261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dirty="0">
                <a:latin typeface="Myriad Pro"/>
              </a:rPr>
              <a:t>Job </a:t>
            </a:r>
            <a:r>
              <a:rPr lang="fr-FR" sz="4900" dirty="0" err="1">
                <a:latin typeface="Myriad Pro"/>
              </a:rPr>
              <a:t>search</a:t>
            </a:r>
            <a:br>
              <a:rPr lang="fr-FR" sz="4900" dirty="0"/>
            </a:br>
            <a:br>
              <a:rPr lang="fr-FR" sz="4900" dirty="0">
                <a:latin typeface="Myriad Pro"/>
              </a:rPr>
            </a:br>
            <a:br>
              <a:rPr lang="fr-FR" sz="4000" dirty="0"/>
            </a:br>
            <a:br>
              <a:rPr lang="fr-FR" dirty="0"/>
            </a:br>
            <a:br>
              <a:rPr lang="fr-FR" sz="3200" dirty="0"/>
            </a:br>
            <a:endParaRPr lang="en-GB" sz="3200"/>
          </a:p>
        </p:txBody>
      </p:sp>
      <p:pic>
        <p:nvPicPr>
          <p:cNvPr id="3" name="Image 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C35D9607-7119-C67D-F090-D9537E8C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C0E55-003C-9043-D40D-3930B48B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F6982689-444A-BFF0-AC1F-A56125A1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z="3200" dirty="0">
                <a:latin typeface="Myriad Pro"/>
              </a:rPr>
              <a:t>France Travail </a:t>
            </a:r>
            <a:br>
              <a:rPr lang="fr-FR" sz="3200" dirty="0"/>
            </a:br>
            <a:r>
              <a:rPr lang="fr-FR" sz="3200" dirty="0">
                <a:latin typeface="Myriad Pro"/>
              </a:rPr>
              <a:t> </a:t>
            </a:r>
            <a:endParaRPr lang="en-GB" sz="3200" dirty="0">
              <a:latin typeface="Myriad Pro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97880A4-1696-C441-6E5A-85404E520E05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A governmental agency.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French public employment service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Free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digital services on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hlinkClick r:id="rId3"/>
              </a:rPr>
              <a:t>https://www.francetravail.fr/candidat/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and 21800 advisers  dedicated to jobseekers in 896 agencies throughout France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7 international mobility teams (guidance, mobility tools and helps, many services for jobseekers and companies)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National coordination Office for EURES  France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10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Around 66 EURES advisers (national and cross boarder)</a:t>
            </a:r>
            <a:endParaRPr lang="en-GB" sz="200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</p:txBody>
      </p:sp>
      <p:pic>
        <p:nvPicPr>
          <p:cNvPr id="8" name="Image 7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4E24638-46E2-D5FC-F508-1EA0CB913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82" y="672537"/>
            <a:ext cx="2140527" cy="710738"/>
          </a:xfrm>
          <a:prstGeom prst="rect">
            <a:avLst/>
          </a:prstGeom>
        </p:spPr>
      </p:pic>
      <p:pic>
        <p:nvPicPr>
          <p:cNvPr id="4" name="Image 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C41D3AC8-DBA8-E8CB-C534-7225B825C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7A33-1545-71DD-C9EC-E3AAB8866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9570FC48-BEAE-568B-BC5F-BB7E8A21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z="3200"/>
              <a:t>APEC</a:t>
            </a:r>
            <a:endParaRPr lang="en-GB" sz="32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46D0745-D9D4-DCF3-029A-AA9CA387227E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 4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9D04C7A5-B894-33C1-2859-32C174E5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8" y="538560"/>
            <a:ext cx="929758" cy="9786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1765157-5FDC-954A-299E-3D17C7E295B0}"/>
              </a:ext>
            </a:extLst>
          </p:cNvPr>
          <p:cNvSpPr txBox="1"/>
          <p:nvPr/>
        </p:nvSpPr>
        <p:spPr>
          <a:xfrm>
            <a:off x="973394" y="2379857"/>
            <a:ext cx="637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Created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in 1966. 50 </a:t>
            </a:r>
            <a:r>
              <a:rPr lang="fr-FR" sz="180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agencies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, 500 consultants :  </a:t>
            </a:r>
            <a:r>
              <a:rPr lang="fr-FR" sz="180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your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</a:t>
            </a:r>
            <a:r>
              <a:rPr lang="en-US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partners to provide tailored, 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free-of-charge </a:t>
            </a:r>
            <a:r>
              <a:rPr lang="fr-FR" sz="180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career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coaching.</a:t>
            </a:r>
            <a:endParaRPr lang="fr-FR" sz="1800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D52909-282C-8D88-3A7D-96080DCCC0FC}"/>
              </a:ext>
            </a:extLst>
          </p:cNvPr>
          <p:cNvSpPr txBox="1"/>
          <p:nvPr/>
        </p:nvSpPr>
        <p:spPr>
          <a:xfrm>
            <a:off x="973394" y="3518048"/>
            <a:ext cx="67350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WHO CAN HELP APEC?</a:t>
            </a:r>
          </a:p>
          <a:p>
            <a:pPr algn="l"/>
            <a:r>
              <a:rPr lang="en-US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Executives who are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looking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for new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opportunities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,</a:t>
            </a:r>
          </a:p>
          <a:p>
            <a:pPr algn="l"/>
            <a:r>
              <a:rPr lang="en-US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or who are looking 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for a job.</a:t>
            </a:r>
          </a:p>
          <a:p>
            <a:pPr algn="l"/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algn="l"/>
            <a:r>
              <a:rPr lang="fr-FR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HOW CAN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IT</a:t>
            </a:r>
            <a:r>
              <a:rPr lang="fr-FR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HELP?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Prepare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your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job application.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Make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a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career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change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algn="l"/>
            <a:r>
              <a:rPr lang="en-US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APEC will help you review your project and your skills</a:t>
            </a:r>
            <a:endParaRPr lang="fr-FR" sz="180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</p:txBody>
      </p:sp>
      <p:pic>
        <p:nvPicPr>
          <p:cNvPr id="4" name="Image 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686A8EB8-8EB6-ED21-0060-80EA39DC9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AA8FE-34D3-DB9F-2E4E-32FF60C6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1842B694-164F-E6E2-D902-3B7CE41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z="3200"/>
              <a:t>CHEOPS Cap emploi</a:t>
            </a:r>
            <a:endParaRPr lang="en-GB" sz="32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EFD22F0-C0D5-0C25-D510-AB01062B5BDC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CCA7F1-DA78-0D6B-4A36-CA1205178214}"/>
              </a:ext>
            </a:extLst>
          </p:cNvPr>
          <p:cNvSpPr txBox="1"/>
          <p:nvPr/>
        </p:nvSpPr>
        <p:spPr>
          <a:xfrm>
            <a:off x="973394" y="2379857"/>
            <a:ext cx="637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1000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</a:t>
            </a:r>
            <a:r>
              <a:rPr lang="fr-FR" sz="180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agencies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in France, 2 500 </a:t>
            </a:r>
            <a:r>
              <a:rPr lang="fr-FR" sz="180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employees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</a:t>
            </a:r>
            <a:r>
              <a:rPr lang="en-US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to provide tailored, 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free-of-charge 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job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search</a:t>
            </a:r>
            <a:r>
              <a:rPr lang="fr-FR" sz="180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 coaching.</a:t>
            </a:r>
            <a:endParaRPr lang="fr-FR" sz="1800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FE8847-6C99-45CE-7B34-0FE2B13C0149}"/>
              </a:ext>
            </a:extLst>
          </p:cNvPr>
          <p:cNvSpPr txBox="1"/>
          <p:nvPr/>
        </p:nvSpPr>
        <p:spPr>
          <a:xfrm>
            <a:off x="973394" y="3518048"/>
            <a:ext cx="67350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WHO CAN HELP CHEOPS Cap emploi?</a:t>
            </a:r>
          </a:p>
          <a:p>
            <a:pPr algn="l"/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People in situation of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disabilities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or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with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heath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problems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(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under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conditions)</a:t>
            </a:r>
          </a:p>
          <a:p>
            <a:pPr algn="l"/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algn="l"/>
            <a:r>
              <a:rPr lang="fr-FR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HOW CAN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IT</a:t>
            </a:r>
            <a:r>
              <a:rPr lang="fr-FR" sz="1800" b="1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HELP?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Prepare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your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job application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Review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your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project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and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skills</a:t>
            </a:r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Help to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find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a job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adapted</a:t>
            </a:r>
            <a:r>
              <a:rPr lang="fr-FR" sz="1800" b="0" i="0" u="none" strike="noStrike" baseline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to the </a:t>
            </a:r>
            <a:r>
              <a:rPr lang="fr-FR" sz="1800" b="0" i="0" u="none" strike="noStrike" baseline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disability</a:t>
            </a:r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Match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your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profile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with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private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and public 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companies</a:t>
            </a:r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algn="l"/>
            <a:endParaRPr lang="fr-FR" sz="1800" b="0" i="0" u="none" strike="noStrike" baseline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</p:txBody>
      </p:sp>
      <p:pic>
        <p:nvPicPr>
          <p:cNvPr id="6" name="Image 5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B402E209-815F-CD15-A745-AF0F1AD1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66" y="535307"/>
            <a:ext cx="1461234" cy="935702"/>
          </a:xfrm>
          <a:prstGeom prst="rect">
            <a:avLst/>
          </a:prstGeom>
        </p:spPr>
      </p:pic>
      <p:pic>
        <p:nvPicPr>
          <p:cNvPr id="4" name="Image 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07A88A25-41FE-1A4D-4FD1-9542B798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0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1A08C-E7D4-3ACC-F9FF-DF265036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475E9F5F-448A-F0CC-B896-7ED76444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EURES (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EURopean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 Employment Services)</a:t>
            </a:r>
            <a:endParaRPr lang="en-GB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61BA467-AF32-38A5-1347-28A5C2F05410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B779B8-5A0A-6A9E-C814-85D566691F7F}"/>
              </a:ext>
            </a:extLst>
          </p:cNvPr>
          <p:cNvSpPr txBox="1"/>
          <p:nvPr/>
        </p:nvSpPr>
        <p:spPr>
          <a:xfrm>
            <a:off x="838200" y="1655942"/>
            <a:ext cx="568058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EURES is a European cooperation network set up by the European Commission to help jobseekers find work and employers find suitable candidates. </a:t>
            </a:r>
          </a:p>
          <a:p>
            <a:pPr marL="0" indent="0">
              <a:buNone/>
            </a:pPr>
            <a:endParaRPr lang="en-US" sz="1600" b="1">
              <a:solidFill>
                <a:srgbClr val="4A70D1"/>
              </a:solidFill>
              <a:latin typeface="Myriad Pro" panose="020B0503030403020204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600">
                <a:solidFill>
                  <a:srgbClr val="4A70D1"/>
                </a:solidFill>
                <a:latin typeface="Myriad Pro" panose="020B0503030403020204"/>
                <a:ea typeface="Verdana" panose="020B0604030504040204" pitchFamily="34" charset="0"/>
              </a:rPr>
              <a:t>Its objectives are: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A70D1"/>
                </a:solidFill>
                <a:latin typeface="Myriad Pro" panose="020B0503030403020204"/>
                <a:ea typeface="Verdana" panose="020B0604030504040204" pitchFamily="34" charset="0"/>
              </a:rPr>
              <a:t> Promoting the principle of free movement of workers in Europe.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A70D1"/>
                </a:solidFill>
                <a:latin typeface="Myriad Pro" panose="020B0503030403020204"/>
                <a:ea typeface="Verdana" panose="020B0604030504040204" pitchFamily="34" charset="0"/>
              </a:rPr>
              <a:t> Matching job offers and CVs via the EURES portal.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A70D1"/>
                </a:solidFill>
                <a:latin typeface="Myriad Pro" panose="020B0503030403020204"/>
                <a:ea typeface="Verdana" panose="020B0604030504040204" pitchFamily="34" charset="0"/>
              </a:rPr>
              <a:t> Providing access to information on living and working conditions in the Member States (taxation, health insurance, social security, etc.).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A70D1"/>
                </a:solidFill>
                <a:latin typeface="Myriad Pro" panose="020B0503030403020204"/>
                <a:ea typeface="Verdana" panose="020B0604030504040204" pitchFamily="34" charset="0"/>
              </a:rPr>
              <a:t> Information, guidance and other support services for workers and employers.</a:t>
            </a:r>
            <a:r>
              <a:rPr lang="en-US" sz="1600">
                <a:latin typeface="Myriad Pro" panose="020B0503030403020204"/>
                <a:ea typeface="Verdana" panose="020B060403050404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>
              <a:latin typeface="Myriad Pro" panose="020B0503030403020204"/>
              <a:ea typeface="Verdana" panose="020B0604030504040204" pitchFamily="34" charset="0"/>
            </a:endParaRPr>
          </a:p>
          <a:p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All services are completely 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free of charge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. </a:t>
            </a:r>
          </a:p>
          <a:p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 panose="020B0604030504040204" pitchFamily="34" charset="0"/>
              </a:rPr>
              <a:t>			</a:t>
            </a:r>
          </a:p>
          <a:p>
            <a:r>
              <a:rPr lang="en-US" sz="1600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	31 countries </a:t>
            </a:r>
          </a:p>
          <a:p>
            <a:r>
              <a:rPr lang="en-US" sz="1600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EURES =	network of 1.000 advisers</a:t>
            </a:r>
          </a:p>
          <a:p>
            <a:r>
              <a:rPr lang="en-US" sz="1600" b="1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	</a:t>
            </a:r>
            <a:r>
              <a:rPr lang="fr-FR" sz="1600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3.4 million job </a:t>
            </a:r>
            <a:r>
              <a:rPr lang="fr-FR" sz="1600" err="1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vacancies</a:t>
            </a:r>
            <a:r>
              <a:rPr lang="fr-FR" sz="1600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 </a:t>
            </a:r>
            <a:r>
              <a:rPr lang="fr-FR" sz="1600" err="1">
                <a:solidFill>
                  <a:schemeClr val="accent1"/>
                </a:solidFill>
                <a:latin typeface="Myriad Pro" panose="020B0503030403020204"/>
                <a:ea typeface="Verdana" panose="020B0604030504040204" pitchFamily="34" charset="0"/>
              </a:rPr>
              <a:t>daily</a:t>
            </a:r>
            <a:endParaRPr lang="fr-FR" sz="1600">
              <a:solidFill>
                <a:schemeClr val="accent1"/>
              </a:solidFill>
              <a:latin typeface="Myriad Pro" panose="020B0503030403020204"/>
              <a:ea typeface="Verdana" panose="020B0604030504040204" pitchFamily="34" charset="0"/>
            </a:endParaRPr>
          </a:p>
          <a:p>
            <a:endParaRPr lang="en-US" sz="1800" b="1">
              <a:solidFill>
                <a:srgbClr val="4A70D1"/>
              </a:solidFill>
              <a:latin typeface="Myriad Pro" panose="020B050303040302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50DA21-D437-C467-75EC-2C393998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41" y="1816797"/>
            <a:ext cx="3902403" cy="3985377"/>
          </a:xfrm>
          <a:prstGeom prst="rect">
            <a:avLst/>
          </a:prstGeom>
        </p:spPr>
      </p:pic>
      <p:pic>
        <p:nvPicPr>
          <p:cNvPr id="4" name="Image 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FFEAB62B-7FAA-DCFE-D9E5-CFFE06FC6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7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C4C11-16F2-2F88-B482-75C027BF7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E460C22B-313B-2B86-48DC-5D6C5533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261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dirty="0"/>
            </a:br>
            <a:r>
              <a:rPr lang="fr-FR" sz="4900" dirty="0">
                <a:latin typeface="Myriad Pro"/>
              </a:rPr>
              <a:t>Job </a:t>
            </a:r>
            <a:r>
              <a:rPr lang="fr-FR" sz="4900" dirty="0" err="1">
                <a:latin typeface="Myriad Pro"/>
              </a:rPr>
              <a:t>search</a:t>
            </a:r>
            <a:br>
              <a:rPr lang="fr-FR" sz="4900" dirty="0"/>
            </a:br>
            <a:br>
              <a:rPr lang="fr-FR" sz="4000" dirty="0"/>
            </a:br>
            <a:r>
              <a:rPr lang="fr-FR" sz="3200" dirty="0">
                <a:latin typeface="Myriad Pro"/>
              </a:rPr>
              <a:t>Tools </a:t>
            </a:r>
            <a:endParaRPr lang="fr-FR" sz="3200" dirty="0"/>
          </a:p>
        </p:txBody>
      </p:sp>
      <p:pic>
        <p:nvPicPr>
          <p:cNvPr id="3" name="Image 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95F4ECB7-F527-F103-D5DA-EFE79282A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214B0-0C60-0DB4-9859-7E5A9EE0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EEA73701-7BDD-3A73-1048-D33CBDD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83" y="35334"/>
            <a:ext cx="10515600" cy="1325563"/>
          </a:xfrm>
        </p:spPr>
        <p:txBody>
          <a:bodyPr/>
          <a:lstStyle/>
          <a:p>
            <a:r>
              <a:rPr lang="fr-FR" sz="3200"/>
              <a:t>RESUME</a:t>
            </a:r>
            <a:endParaRPr lang="en-GB" sz="32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EBE741B-9958-1C25-0B88-7B7CDDA5400D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B0B343-7ADF-84F6-DC04-9BABC0B69431}"/>
              </a:ext>
            </a:extLst>
          </p:cNvPr>
          <p:cNvSpPr txBox="1"/>
          <p:nvPr/>
        </p:nvSpPr>
        <p:spPr>
          <a:xfrm>
            <a:off x="643583" y="999147"/>
            <a:ext cx="4222860" cy="42319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</a:rPr>
              <a:t>Title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</a:rPr>
              <a:t> : job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</a:rPr>
              <a:t>wanted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/>
            </a:endParaRPr>
          </a:p>
          <a:p>
            <a:endParaRPr lang="fr-FR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SzPct val="96428"/>
              <a:tabLst>
                <a:tab pos="94408" algn="l"/>
              </a:tabLst>
            </a:pP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Work </a:t>
            </a: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experience</a:t>
            </a:r>
          </a:p>
          <a:p>
            <a:pPr marL="342900" indent="-342900">
              <a:spcAft>
                <a:spcPts val="600"/>
              </a:spcAft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Training and qualifications</a:t>
            </a:r>
          </a:p>
          <a:p>
            <a:pPr marL="342900" indent="-342900">
              <a:spcAft>
                <a:spcPts val="600"/>
              </a:spcAft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Professionnal</a:t>
            </a: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 </a:t>
            </a: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skills</a:t>
            </a:r>
          </a:p>
          <a:p>
            <a:pPr marL="342900" indent="-342900"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fr-FR" spc="57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>
              <a:spcAft>
                <a:spcPts val="600"/>
              </a:spcAft>
              <a:buSzPct val="96428"/>
              <a:tabLst>
                <a:tab pos="94408" algn="l"/>
              </a:tabLst>
            </a:pP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Personal</a:t>
            </a: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 information: Phone </a:t>
            </a: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number</a:t>
            </a: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,  E-mail, </a:t>
            </a: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Address</a:t>
            </a:r>
            <a:endParaRPr lang="fr-FR" spc="57" dirty="0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/>
              <a:cs typeface="Trebuchet MS"/>
            </a:endParaRPr>
          </a:p>
          <a:p>
            <a:pPr>
              <a:spcAft>
                <a:spcPts val="600"/>
              </a:spcAft>
              <a:buSzPct val="96428"/>
              <a:tabLst>
                <a:tab pos="94408" algn="l"/>
              </a:tabLst>
            </a:pPr>
            <a:endParaRPr lang="fr-FR" spc="57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>
              <a:spcAft>
                <a:spcPts val="600"/>
              </a:spcAft>
              <a:buSzPct val="96428"/>
              <a:tabLst>
                <a:tab pos="94408" algn="l"/>
              </a:tabLst>
            </a:pP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IT / software expertise</a:t>
            </a:r>
          </a:p>
          <a:p>
            <a:pPr>
              <a:spcAft>
                <a:spcPts val="600"/>
              </a:spcAft>
              <a:buSzPct val="96428"/>
              <a:tabLst>
                <a:tab pos="94408" algn="l"/>
              </a:tabLst>
            </a:pP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Languages</a:t>
            </a:r>
          </a:p>
          <a:p>
            <a:pPr marL="342900" indent="-342900"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fr-FR" spc="57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 panose="020B0604030504040204" pitchFamily="34" charset="0"/>
              <a:cs typeface="Trebuchet MS"/>
            </a:endParaRPr>
          </a:p>
          <a:p>
            <a:pPr>
              <a:buSzPct val="96428"/>
              <a:tabLst>
                <a:tab pos="94408" algn="l"/>
              </a:tabLst>
            </a:pPr>
            <a:r>
              <a:rPr lang="fr-FR" spc="57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Hobbies / </a:t>
            </a:r>
            <a:r>
              <a:rPr lang="fr-FR" spc="57" dirty="0" err="1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Verdana"/>
                <a:cs typeface="Trebuchet MS"/>
              </a:rPr>
              <a:t>interests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Verdana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7311FB-0ECE-DD39-D10E-E4DD9D3D1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42" y="994016"/>
            <a:ext cx="4228541" cy="5334803"/>
          </a:xfrm>
          <a:prstGeom prst="rect">
            <a:avLst/>
          </a:prstGeom>
        </p:spPr>
      </p:pic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1BB922A-69D8-D7A6-4088-3829EC580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DB9F-7F2F-D44A-707B-69543224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80186448-7F9F-025A-9184-5F73D7CB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z="3200"/>
              <a:t>GOOD TO KNOW</a:t>
            </a:r>
            <a:endParaRPr lang="en-GB" sz="32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E679EF4-27D9-BD7C-6A64-F6DB52334B21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3830AB-FF6D-E88B-3BF7-86C746306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6" y="534402"/>
            <a:ext cx="4209345" cy="2470150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52EEB092-5E08-8906-25E8-A8E94A896D4B}"/>
              </a:ext>
            </a:extLst>
          </p:cNvPr>
          <p:cNvSpPr txBox="1">
            <a:spLocks/>
          </p:cNvSpPr>
          <p:nvPr/>
        </p:nvSpPr>
        <p:spPr>
          <a:xfrm>
            <a:off x="5526767" y="786077"/>
            <a:ext cx="5007150" cy="152999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88C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8255">
              <a:spcBef>
                <a:spcPts val="67"/>
              </a:spcBef>
            </a:pPr>
            <a:r>
              <a:rPr lang="fr-FR" sz="3600" dirty="0">
                <a:solidFill>
                  <a:schemeClr val="accent2"/>
                </a:solidFill>
                <a:latin typeface="Myriad Pro" panose="020B0503030403020204"/>
              </a:rPr>
              <a:t>The cover </a:t>
            </a:r>
            <a:r>
              <a:rPr lang="fr-FR" sz="3600" dirty="0" err="1">
                <a:solidFill>
                  <a:schemeClr val="accent2"/>
                </a:solidFill>
                <a:latin typeface="Myriad Pro" panose="020B0503030403020204"/>
              </a:rPr>
              <a:t>letter</a:t>
            </a:r>
            <a:endParaRPr lang="fr-FR" dirty="0" err="1">
              <a:solidFill>
                <a:schemeClr val="accent2"/>
              </a:solidFill>
            </a:endParaRPr>
          </a:p>
          <a:p>
            <a:pPr marL="8255">
              <a:spcBef>
                <a:spcPts val="67"/>
              </a:spcBef>
            </a:pPr>
            <a:endParaRPr lang="en-GB" sz="1800" b="0" dirty="0">
              <a:solidFill>
                <a:srgbClr val="000000"/>
              </a:solidFill>
              <a:latin typeface="Verdana"/>
              <a:ea typeface="Calibri"/>
              <a:cs typeface="Calibri"/>
            </a:endParaRPr>
          </a:p>
          <a:p>
            <a:pPr marL="8255">
              <a:spcBef>
                <a:spcPts val="67"/>
              </a:spcBef>
            </a:pPr>
            <a:r>
              <a:rPr lang="en-GB" sz="1800" b="0" i="1" dirty="0">
                <a:solidFill>
                  <a:srgbClr val="000000"/>
                </a:solidFill>
                <a:latin typeface="Verdana"/>
                <a:ea typeface="Calibri"/>
                <a:cs typeface="Calibri"/>
              </a:rPr>
              <a:t>Rules to write a successful cover letter : short, punchy, focus on company needs and how your skills match with their needs</a:t>
            </a:r>
            <a:endParaRPr lang="fr-FR" sz="1800" i="1">
              <a:latin typeface="Verdana"/>
              <a:ea typeface="Verdana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96A6552-0C09-B66C-0DA8-2643715C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29" y="3147291"/>
            <a:ext cx="4403021" cy="2698796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13526BEC-63CE-32ED-B4AB-591968478F23}"/>
              </a:ext>
            </a:extLst>
          </p:cNvPr>
          <p:cNvSpPr txBox="1">
            <a:spLocks/>
          </p:cNvSpPr>
          <p:nvPr/>
        </p:nvSpPr>
        <p:spPr>
          <a:xfrm>
            <a:off x="839423" y="3236095"/>
            <a:ext cx="5007150" cy="280418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267" b="0" i="1" kern="120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8255">
              <a:spcBef>
                <a:spcPts val="67"/>
              </a:spcBef>
            </a:pPr>
            <a:r>
              <a:rPr lang="fr-FR" sz="3600" b="1" i="0" dirty="0">
                <a:solidFill>
                  <a:srgbClr val="16519F"/>
                </a:solidFill>
                <a:latin typeface="Myriad Pro" panose="020B0503030403020204"/>
              </a:rPr>
              <a:t>The job interview</a:t>
            </a:r>
            <a:endParaRPr lang="fr-FR" sz="3600" b="1" i="0" err="1">
              <a:solidFill>
                <a:srgbClr val="16519F"/>
              </a:solidFill>
              <a:latin typeface="Myriad Pro" panose="020B0503030403020204"/>
            </a:endParaRPr>
          </a:p>
          <a:p>
            <a:pPr marL="8255">
              <a:spcBef>
                <a:spcPts val="67"/>
              </a:spcBef>
            </a:pPr>
            <a:endParaRPr lang="fr-FR" sz="3600" b="1" i="0" dirty="0">
              <a:solidFill>
                <a:srgbClr val="16519F"/>
              </a:solidFill>
              <a:latin typeface="Myriad Pro" panose="020B0503030403020204"/>
            </a:endParaRPr>
          </a:p>
          <a:p>
            <a:pPr marL="8255">
              <a:spcBef>
                <a:spcPts val="67"/>
              </a:spcBef>
            </a:pPr>
            <a:r>
              <a:rPr lang="en-GB" sz="1800" dirty="0">
                <a:solidFill>
                  <a:srgbClr val="000000"/>
                </a:solidFill>
                <a:latin typeface="Verdana"/>
                <a:ea typeface="Calibri"/>
                <a:cs typeface="Calibri"/>
              </a:rPr>
              <a:t>Prepare well the job interview : prepare a short (3 minutes) presentation about yourself, gather information about the company and the vacancy before interview, think about questions you would ask, avoid negative opinions !</a:t>
            </a:r>
            <a:endParaRPr lang="fr-FR" sz="1800" dirty="0">
              <a:solidFill>
                <a:srgbClr val="000000"/>
              </a:solidFill>
              <a:latin typeface="Verdana"/>
              <a:ea typeface="Calibri"/>
              <a:cs typeface="Calibri"/>
            </a:endParaRPr>
          </a:p>
        </p:txBody>
      </p:sp>
      <p:pic>
        <p:nvPicPr>
          <p:cNvPr id="4" name="Image 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F7D6756F-F7CA-5BA6-2797-A8FAD10BA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CBC9-E516-24C3-2DF2-F9468455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897F5EB0-A5F5-501F-4EAA-D1BB10EB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z="3200"/>
              <a:t>GOOD TO KNOW</a:t>
            </a:r>
            <a:endParaRPr lang="en-GB" sz="32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C576D41-64CF-7D7A-4401-B7C79A829255}"/>
              </a:ext>
            </a:extLst>
          </p:cNvPr>
          <p:cNvSpPr txBox="1">
            <a:spLocks/>
          </p:cNvSpPr>
          <p:nvPr/>
        </p:nvSpPr>
        <p:spPr>
          <a:xfrm>
            <a:off x="838200" y="2055856"/>
            <a:ext cx="8757492" cy="398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2A347-8A9D-4725-6806-C6CBB38BC61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817" y="1857721"/>
            <a:ext cx="4753105" cy="3383460"/>
          </a:xfrm>
          <a:prstGeom prst="rect">
            <a:avLst/>
          </a:prstGeom>
          <a:effectLst/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D61E5A4E-01BF-E905-04FA-3700F8906A8E}"/>
              </a:ext>
            </a:extLst>
          </p:cNvPr>
          <p:cNvSpPr txBox="1"/>
          <p:nvPr/>
        </p:nvSpPr>
        <p:spPr>
          <a:xfrm>
            <a:off x="292042" y="1766936"/>
            <a:ext cx="57133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467" indent="-228600">
              <a:lnSpc>
                <a:spcPct val="90000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endParaRPr lang="en-US" sz="1700" spc="57"/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en-US" sz="2000" spc="57">
                <a:latin typeface="Myriad Pro" panose="020B0503030403020204"/>
                <a:ea typeface="Verdana" panose="020B0604030504040204" pitchFamily="34" charset="0"/>
              </a:rPr>
              <a:t>Have a minimum level in French</a:t>
            </a: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en-US" sz="2000" spc="57">
              <a:latin typeface="Myriad Pro" panose="020B0503030403020204"/>
              <a:ea typeface="Verdan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en-US" sz="2000" spc="57">
                <a:latin typeface="Myriad Pro" panose="020B0503030403020204"/>
                <a:ea typeface="Verdana" panose="020B0604030504040204" pitchFamily="34" charset="0"/>
              </a:rPr>
              <a:t>Any professional experience is welcome</a:t>
            </a: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en-US" sz="2000" spc="57">
              <a:latin typeface="Myriad Pro" panose="020B0503030403020204"/>
              <a:ea typeface="Verdan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en-US" sz="2000" spc="57">
                <a:latin typeface="Myriad Pro" panose="020B0503030403020204"/>
                <a:ea typeface="Verdana" panose="020B0604030504040204" pitchFamily="34" charset="0"/>
              </a:rPr>
              <a:t>The diplomas are to be highlighted</a:t>
            </a: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en-US" sz="2000" spc="57">
              <a:latin typeface="Myriad Pro" panose="020B0503030403020204"/>
              <a:ea typeface="Verdan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en-US" sz="2000" spc="57">
                <a:latin typeface="Myriad Pro" panose="020B0503030403020204"/>
                <a:ea typeface="Verdana" panose="020B0604030504040204" pitchFamily="34" charset="0"/>
              </a:rPr>
              <a:t>The CV on one page and in French</a:t>
            </a: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en-US" sz="2000" spc="57">
              <a:latin typeface="Myriad Pro" panose="020B0503030403020204"/>
              <a:ea typeface="Verdan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en-US" sz="2000" spc="57">
                <a:latin typeface="Myriad Pro" panose="020B0503030403020204"/>
                <a:ea typeface="Verdana" panose="020B0604030504040204" pitchFamily="34" charset="0"/>
              </a:rPr>
              <a:t>The cover letter is personalized</a:t>
            </a: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endParaRPr lang="en-US" sz="2000" spc="57">
              <a:latin typeface="Myriad Pro" panose="020B0503030403020204"/>
              <a:ea typeface="Verdan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buClr>
                <a:schemeClr val="tx2"/>
              </a:buClr>
              <a:buSzPct val="96428"/>
              <a:buFont typeface="Arial" panose="020B0604020202020204" pitchFamily="34" charset="0"/>
              <a:buChar char="•"/>
              <a:tabLst>
                <a:tab pos="94408" algn="l"/>
              </a:tabLst>
            </a:pPr>
            <a:r>
              <a:rPr lang="en-US" sz="2000" spc="57">
                <a:latin typeface="Myriad Pro" panose="020B0503030403020204"/>
                <a:ea typeface="Verdana" panose="020B0604030504040204" pitchFamily="34" charset="0"/>
              </a:rPr>
              <a:t>Interviews will be conducted in French</a:t>
            </a:r>
          </a:p>
        </p:txBody>
      </p:sp>
      <p:pic>
        <p:nvPicPr>
          <p:cNvPr id="6" name="Image 5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AE89AED6-881E-A79B-2800-9A34770A6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5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105DD-BBF1-EC31-1B11-D0A7C9C82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01" y="3072384"/>
            <a:ext cx="8008726" cy="7132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600" dirty="0">
                <a:latin typeface="Myriad Pro"/>
              </a:rPr>
              <a:t>WELCOME TO FRANCE 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7796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810C-E5D5-8CE4-8003-61B3A625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9B3C5A-2D4F-6D6F-9960-71223C70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504" y="2766218"/>
            <a:ext cx="5686992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6000"/>
              <a:t>Living in France</a:t>
            </a:r>
          </a:p>
        </p:txBody>
      </p:sp>
      <p:pic>
        <p:nvPicPr>
          <p:cNvPr id="3" name="Image 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46D47F5-8454-D317-22AB-EE9BAB56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D203-06CF-45EB-9B91-8BCB4A0F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France at a glance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E8E096-F167-C771-7BDF-AFB382F36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39089"/>
            <a:ext cx="5417373" cy="5039840"/>
          </a:xfrm>
          <a:prstGeom prst="rect">
            <a:avLst/>
          </a:prstGeom>
        </p:spPr>
      </p:pic>
      <p:pic>
        <p:nvPicPr>
          <p:cNvPr id="5" name="Image 14" descr="Une image contenant carte&#10;&#10;Description générée automatiquement">
            <a:extLst>
              <a:ext uri="{FF2B5EF4-FFF2-40B4-BE49-F238E27FC236}">
                <a16:creationId xmlns:a16="http://schemas.microsoft.com/office/drawing/2014/main" id="{F8BF746C-ABCC-CE1A-DBFF-F4B1F2044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373" y="1690688"/>
            <a:ext cx="952888" cy="457486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12A851-5AC6-B65D-FF6F-72CE8C7DCE77}"/>
              </a:ext>
            </a:extLst>
          </p:cNvPr>
          <p:cNvSpPr txBox="1">
            <a:spLocks/>
          </p:cNvSpPr>
          <p:nvPr/>
        </p:nvSpPr>
        <p:spPr>
          <a:xfrm>
            <a:off x="6566397" y="3235433"/>
            <a:ext cx="541737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spcAft>
                <a:spcPts val="600"/>
              </a:spcAft>
            </a:pPr>
            <a:r>
              <a:rPr lang="en-US" sz="1600" b="1">
                <a:solidFill>
                  <a:srgbClr val="00388C"/>
                </a:solidFill>
                <a:latin typeface="Myriad Pro" panose="020B0503030403020204" pitchFamily="34" charset="0"/>
                <a:ea typeface="+mj-ea"/>
                <a:cs typeface="+mj-cs"/>
              </a:rPr>
              <a:t>One of the most visited countries in the world</a:t>
            </a:r>
          </a:p>
          <a:p>
            <a:pPr marL="342900">
              <a:spcAft>
                <a:spcPts val="600"/>
              </a:spcAft>
            </a:pPr>
            <a:r>
              <a:rPr lang="en-US" sz="1600" b="1">
                <a:solidFill>
                  <a:srgbClr val="00388C"/>
                </a:solidFill>
                <a:latin typeface="Myriad Pro" panose="020B0503030403020204" pitchFamily="34" charset="0"/>
                <a:ea typeface="+mj-ea"/>
                <a:cs typeface="+mj-cs"/>
              </a:rPr>
              <a:t>7th economic power in the world in terms of GDP*</a:t>
            </a:r>
          </a:p>
          <a:p>
            <a:pPr marL="342900">
              <a:spcAft>
                <a:spcPts val="600"/>
              </a:spcAft>
            </a:pPr>
            <a:r>
              <a:rPr lang="en-US" sz="1600" b="1">
                <a:solidFill>
                  <a:srgbClr val="00388C"/>
                </a:solidFill>
                <a:latin typeface="Myriad Pro" panose="020B0503030403020204" pitchFamily="34" charset="0"/>
                <a:ea typeface="+mj-ea"/>
                <a:cs typeface="+mj-cs"/>
              </a:rPr>
              <a:t>Overseas departments and territories (DROM - COM)</a:t>
            </a:r>
          </a:p>
        </p:txBody>
      </p:sp>
      <p:pic>
        <p:nvPicPr>
          <p:cNvPr id="9" name="Image 8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95F7D127-414A-837B-6E2F-AC24C8C20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D256749-97D1-6584-4076-1A5C46AD1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754030-59F6-F66B-A436-25F71B0FF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0C905E-48CE-2B66-F6AA-4E9AEC844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4F1CE2-6430-1001-59D5-F4E1DC91BA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3BE0345-0486-C612-7FC1-249FEFBF75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5DF48D-38D3-1EFB-D3C8-5916772313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72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F5C30F6-FA89-48C4-079F-04A41148B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5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E56B5F-D2DE-4803-ECFD-D93572A3107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E999BF-E84C-38D4-912B-D9A8E5B59F9A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773113-ECCF-B96B-27C2-7EE90B63B7C5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264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7F6595-1E14-4A90-5023-843021BAC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r="-3" b="15147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0CABA8-77BB-2C34-9EB1-4E871824B4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2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24671C-B4F9-9CF9-942E-D91CD5E67D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0" b="15351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BDBF9F-DC01-5979-A3D2-0CC844D250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8" r="1" b="4089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058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EC8A3-155F-485C-A8A3-5E57B382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3" y="197708"/>
            <a:ext cx="2967680" cy="611059"/>
          </a:xfrm>
        </p:spPr>
        <p:txBody>
          <a:bodyPr>
            <a:noAutofit/>
          </a:bodyPr>
          <a:lstStyle/>
          <a:p>
            <a:r>
              <a:rPr lang="en-GB"/>
              <a:t>Transports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944CA0-0E04-7391-EC59-271F87BB7F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" y="1122210"/>
            <a:ext cx="4931872" cy="48623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AFC1DCD-AD87-ADFA-6645-5C77D0635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71" y="1222584"/>
            <a:ext cx="4280448" cy="4412832"/>
          </a:xfrm>
          <a:prstGeom prst="rect">
            <a:avLst/>
          </a:prstGeom>
        </p:spPr>
      </p:pic>
      <p:pic>
        <p:nvPicPr>
          <p:cNvPr id="8" name="Image 7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B6B2600D-D9B0-CB6E-5A39-0B34EEF53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9560B3-2C8F-4493-96A5-75A5433AE9F8}"/>
              </a:ext>
            </a:extLst>
          </p:cNvPr>
          <p:cNvGrpSpPr/>
          <p:nvPr/>
        </p:nvGrpSpPr>
        <p:grpSpPr>
          <a:xfrm>
            <a:off x="838200" y="1472368"/>
            <a:ext cx="4998128" cy="3625265"/>
            <a:chOff x="5779363" y="1825625"/>
            <a:chExt cx="4998128" cy="36252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12A30F-61A6-4DA2-89DE-8DE8DE5E54E5}"/>
                </a:ext>
              </a:extLst>
            </p:cNvPr>
            <p:cNvSpPr/>
            <p:nvPr/>
          </p:nvSpPr>
          <p:spPr>
            <a:xfrm>
              <a:off x="5779363" y="1825625"/>
              <a:ext cx="4998128" cy="3625265"/>
            </a:xfrm>
            <a:prstGeom prst="rect">
              <a:avLst/>
            </a:prstGeom>
            <a:solidFill>
              <a:srgbClr val="000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8CB79F13-0C7F-4850-A120-21B1F71440A1}"/>
                </a:ext>
              </a:extLst>
            </p:cNvPr>
            <p:cNvSpPr/>
            <p:nvPr/>
          </p:nvSpPr>
          <p:spPr>
            <a:xfrm>
              <a:off x="9715359" y="4099483"/>
              <a:ext cx="1062132" cy="1351407"/>
            </a:xfrm>
            <a:custGeom>
              <a:avLst/>
              <a:gdLst>
                <a:gd name="connsiteX0" fmla="*/ 1062133 w 1062132"/>
                <a:gd name="connsiteY0" fmla="*/ 0 h 1351407"/>
                <a:gd name="connsiteX1" fmla="*/ 1062133 w 1062132"/>
                <a:gd name="connsiteY1" fmla="*/ 1351407 h 1351407"/>
                <a:gd name="connsiteX2" fmla="*/ 0 w 1062132"/>
                <a:gd name="connsiteY2" fmla="*/ 1351407 h 1351407"/>
                <a:gd name="connsiteX3" fmla="*/ 18383 w 1062132"/>
                <a:gd name="connsiteY3" fmla="*/ 1281970 h 1351407"/>
                <a:gd name="connsiteX4" fmla="*/ 220790 w 1062132"/>
                <a:gd name="connsiteY4" fmla="*/ 1110234 h 1351407"/>
                <a:gd name="connsiteX5" fmla="*/ 630079 w 1062132"/>
                <a:gd name="connsiteY5" fmla="*/ 814769 h 1351407"/>
                <a:gd name="connsiteX6" fmla="*/ 845249 w 1062132"/>
                <a:gd name="connsiteY6" fmla="*/ 332804 h 1351407"/>
                <a:gd name="connsiteX7" fmla="*/ 1062133 w 1062132"/>
                <a:gd name="connsiteY7" fmla="*/ 0 h 135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2132" h="1351407">
                  <a:moveTo>
                    <a:pt x="1062133" y="0"/>
                  </a:moveTo>
                  <a:lnTo>
                    <a:pt x="1062133" y="1351407"/>
                  </a:lnTo>
                  <a:lnTo>
                    <a:pt x="0" y="1351407"/>
                  </a:lnTo>
                  <a:cubicBezTo>
                    <a:pt x="2858" y="1327214"/>
                    <a:pt x="9049" y="1303973"/>
                    <a:pt x="18383" y="1281970"/>
                  </a:cubicBezTo>
                  <a:cubicBezTo>
                    <a:pt x="51245" y="1204817"/>
                    <a:pt x="122396" y="1143286"/>
                    <a:pt x="220790" y="1110234"/>
                  </a:cubicBezTo>
                  <a:cubicBezTo>
                    <a:pt x="425482" y="1041178"/>
                    <a:pt x="545878" y="1010507"/>
                    <a:pt x="630079" y="814769"/>
                  </a:cubicBezTo>
                  <a:cubicBezTo>
                    <a:pt x="699611" y="653034"/>
                    <a:pt x="770096" y="492919"/>
                    <a:pt x="845249" y="332804"/>
                  </a:cubicBezTo>
                  <a:cubicBezTo>
                    <a:pt x="899446" y="217361"/>
                    <a:pt x="962978" y="90678"/>
                    <a:pt x="1062133" y="0"/>
                  </a:cubicBezTo>
                  <a:close/>
                </a:path>
              </a:pathLst>
            </a:custGeom>
            <a:solidFill>
              <a:srgbClr val="4A70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EBD203-06CF-45EB-9B91-8BCB4A0F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7" y="106709"/>
            <a:ext cx="9939291" cy="1325563"/>
          </a:xfrm>
        </p:spPr>
        <p:txBody>
          <a:bodyPr/>
          <a:lstStyle/>
          <a:p>
            <a:r>
              <a:rPr lang="en-GB"/>
              <a:t>Many advantages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CA361-0076-4C4B-8E1C-A8E9B8239AA4}"/>
              </a:ext>
            </a:extLst>
          </p:cNvPr>
          <p:cNvSpPr txBox="1"/>
          <p:nvPr/>
        </p:nvSpPr>
        <p:spPr>
          <a:xfrm>
            <a:off x="722934" y="5201321"/>
            <a:ext cx="1053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038C"/>
                </a:solidFill>
                <a:latin typeface="Myriad Pro" panose="020B0503030403020204"/>
              </a:rPr>
              <a:t>You can find detailed information on those items in the EURES portal.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324FE-8F9D-444E-9135-D61B7890FA4D}"/>
              </a:ext>
            </a:extLst>
          </p:cNvPr>
          <p:cNvSpPr txBox="1"/>
          <p:nvPr/>
        </p:nvSpPr>
        <p:spPr>
          <a:xfrm>
            <a:off x="1164656" y="2058712"/>
            <a:ext cx="4671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Life Quality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Transportation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Healthcare system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Great Network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Culture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Hobbies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Diversity </a:t>
            </a:r>
          </a:p>
          <a:p>
            <a:r>
              <a:rPr lang="en-GB">
                <a:solidFill>
                  <a:schemeClr val="bg1"/>
                </a:solidFill>
                <a:latin typeface="Myriad Pro" panose="020B0503030403020204" pitchFamily="34" charset="0"/>
              </a:rPr>
              <a:t>Food and beverages</a:t>
            </a:r>
          </a:p>
        </p:txBody>
      </p:sp>
      <p:pic>
        <p:nvPicPr>
          <p:cNvPr id="15" name="Image 14" descr="Une image contenant vin, vaisselle, boisson, Verre à vin&#10;&#10;Description générée automatiquement">
            <a:extLst>
              <a:ext uri="{FF2B5EF4-FFF2-40B4-BE49-F238E27FC236}">
                <a16:creationId xmlns:a16="http://schemas.microsoft.com/office/drawing/2014/main" id="{246F9B5A-F23F-479D-0190-4952A8AA3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74" y="2091360"/>
            <a:ext cx="4775952" cy="267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5CF485A1-2D43-E12F-B451-16CA80A1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9624"/>
          <a:stretch/>
        </p:blipFill>
        <p:spPr>
          <a:xfrm>
            <a:off x="10252236" y="5835776"/>
            <a:ext cx="1874579" cy="9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382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Jobseekers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mployers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6DDBA9EC4864DB5EDFD374038F2A3" ma:contentTypeVersion="14" ma:contentTypeDescription="Crée un document." ma:contentTypeScope="" ma:versionID="12e3f0ccc733b5d5538541335fcea518">
  <xsd:schema xmlns:xsd="http://www.w3.org/2001/XMLSchema" xmlns:xs="http://www.w3.org/2001/XMLSchema" xmlns:p="http://schemas.microsoft.com/office/2006/metadata/properties" xmlns:ns2="a58b0940-9264-4283-97ae-9bb2a72e1d11" xmlns:ns3="57074ca8-6e8a-4dd5-b71a-9a972d3899dc" targetNamespace="http://schemas.microsoft.com/office/2006/metadata/properties" ma:root="true" ma:fieldsID="25df70fda28c9091772a48f6a935d119" ns2:_="" ns3:_="">
    <xsd:import namespace="a58b0940-9264-4283-97ae-9bb2a72e1d11"/>
    <xsd:import namespace="57074ca8-6e8a-4dd5-b71a-9a972d3899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b0940-9264-4283-97ae-9bb2a72e1d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74ca8-6e8a-4dd5-b71a-9a972d3899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1d241df-989b-456a-a1ba-c0ac078eddca}" ma:internalName="TaxCatchAll" ma:showField="CatchAllData" ma:web="57074ca8-6e8a-4dd5-b71a-9a972d3899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b0940-9264-4283-97ae-9bb2a72e1d11">
      <Terms xmlns="http://schemas.microsoft.com/office/infopath/2007/PartnerControls"/>
    </lcf76f155ced4ddcb4097134ff3c332f>
    <TaxCatchAll xmlns="57074ca8-6e8a-4dd5-b71a-9a972d3899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21647-A7F6-4620-A305-12773089D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b0940-9264-4283-97ae-9bb2a72e1d11"/>
    <ds:schemaRef ds:uri="57074ca8-6e8a-4dd5-b71a-9a972d3899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E74AA-478F-44E2-818D-23E68B9A569B}">
  <ds:schemaRefs>
    <ds:schemaRef ds:uri="57074ca8-6e8a-4dd5-b71a-9a972d3899dc"/>
    <ds:schemaRef ds:uri="a58b0940-9264-4283-97ae-9bb2a72e1d1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334470-7648-4ACB-B7AB-B29A2BCF2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1541</Words>
  <Application>Microsoft Office PowerPoint</Application>
  <PresentationFormat>Grand écran</PresentationFormat>
  <Paragraphs>265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Courier New</vt:lpstr>
      <vt:lpstr>Myriad Pro</vt:lpstr>
      <vt:lpstr>Pole Emploi PRO</vt:lpstr>
      <vt:lpstr>Verdana</vt:lpstr>
      <vt:lpstr>Cover Slides</vt:lpstr>
      <vt:lpstr>Slide Dividers</vt:lpstr>
      <vt:lpstr>General Content</vt:lpstr>
      <vt:lpstr>Jobseekers Content Slides</vt:lpstr>
      <vt:lpstr>Employers Content Slides</vt:lpstr>
      <vt:lpstr>Custom Design</vt:lpstr>
      <vt:lpstr>Présentation PowerPoint</vt:lpstr>
      <vt:lpstr>Summary</vt:lpstr>
      <vt:lpstr>Living in France</vt:lpstr>
      <vt:lpstr>France at a glance</vt:lpstr>
      <vt:lpstr>Présentation PowerPoint</vt:lpstr>
      <vt:lpstr>Présentation PowerPoint</vt:lpstr>
      <vt:lpstr>Présentation PowerPoint</vt:lpstr>
      <vt:lpstr>Transports</vt:lpstr>
      <vt:lpstr>Many advantages </vt:lpstr>
      <vt:lpstr>Understanding the french labour market </vt:lpstr>
      <vt:lpstr>Recruitment project by sector</vt:lpstr>
      <vt:lpstr>Top 5 professions that recruit the most</vt:lpstr>
      <vt:lpstr>Lot of small business opportunities </vt:lpstr>
      <vt:lpstr>French regions by sectors</vt:lpstr>
      <vt:lpstr>French region by sector</vt:lpstr>
      <vt:lpstr>One complete website</vt:lpstr>
      <vt:lpstr>Working conditions</vt:lpstr>
      <vt:lpstr>Working conditions *</vt:lpstr>
      <vt:lpstr>Contracts</vt:lpstr>
      <vt:lpstr>Job search     </vt:lpstr>
      <vt:lpstr>France Travail   </vt:lpstr>
      <vt:lpstr>APEC</vt:lpstr>
      <vt:lpstr>CHEOPS Cap emploi</vt:lpstr>
      <vt:lpstr>EURES (EURopean Employment Services)</vt:lpstr>
      <vt:lpstr> Job search  Tools </vt:lpstr>
      <vt:lpstr>RESUME</vt:lpstr>
      <vt:lpstr>GOOD TO KNOW</vt:lpstr>
      <vt:lpstr>GOOD TO KNOW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Law</dc:creator>
  <cp:lastModifiedBy>RICCO Charlotte</cp:lastModifiedBy>
  <cp:revision>137</cp:revision>
  <dcterms:created xsi:type="dcterms:W3CDTF">2022-04-07T13:03:05Z</dcterms:created>
  <dcterms:modified xsi:type="dcterms:W3CDTF">2025-11-26T09:56:27Z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0x010100BEC6DDBA9EC4864DB5EDFD374038F2A3</vt:lpwstr>
  </property>
  <property fmtid="{D5CDD505-2E9C-101B-9397-08002B2CF9AE}" pid="3" name="MediaServiceImageTags">
    <vt:lpwstr/>
  </property>
</Properties>
</file>