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256" r:id="rId2"/>
    <p:sldId id="261" r:id="rId3"/>
    <p:sldId id="262" r:id="rId4"/>
    <p:sldId id="266" r:id="rId5"/>
    <p:sldId id="268" r:id="rId6"/>
    <p:sldId id="263" r:id="rId7"/>
    <p:sldId id="270" r:id="rId8"/>
    <p:sldId id="267" r:id="rId9"/>
    <p:sldId id="272" r:id="rId10"/>
    <p:sldId id="271" r:id="rId11"/>
    <p:sldId id="273" r:id="rId12"/>
    <p:sldId id="277" r:id="rId13"/>
    <p:sldId id="278" r:id="rId14"/>
    <p:sldId id="279" r:id="rId15"/>
    <p:sldId id="281" r:id="rId16"/>
    <p:sldId id="280" r:id="rId17"/>
    <p:sldId id="284" r:id="rId18"/>
    <p:sldId id="275" r:id="rId19"/>
    <p:sldId id="282" r:id="rId20"/>
    <p:sldId id="285" r:id="rId21"/>
    <p:sldId id="286" r:id="rId22"/>
    <p:sldId id="287" r:id="rId23"/>
  </p:sldIdLst>
  <p:sldSz cx="12192000" cy="6858000"/>
  <p:notesSz cx="6797675" cy="99266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49" autoAdjust="0"/>
    <p:restoredTop sz="94660"/>
  </p:normalViewPr>
  <p:slideViewPr>
    <p:cSldViewPr snapToGrid="0">
      <p:cViewPr varScale="1">
        <p:scale>
          <a:sx n="68" d="100"/>
          <a:sy n="68" d="100"/>
        </p:scale>
        <p:origin x="81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1" name="PlaceHolder 1"/>
          <p:cNvSpPr>
            <a:spLocks noGrp="1" noRot="1" noChangeAspect="1"/>
          </p:cNvSpPr>
          <p:nvPr>
            <p:ph type="sldImg"/>
          </p:nvPr>
        </p:nvSpPr>
        <p:spPr>
          <a:xfrm>
            <a:off x="216000" y="812520"/>
            <a:ext cx="7127280" cy="4008960"/>
          </a:xfrm>
          <a:prstGeom prst="rect">
            <a:avLst/>
          </a:prstGeom>
        </p:spPr>
        <p:txBody>
          <a:bodyPr lIns="0" tIns="0" rIns="0" bIns="0" anchor="ctr"/>
          <a:lstStyle/>
          <a:p>
            <a:r>
              <a:rPr lang="it-IT" sz="1800" b="0" strike="noStrike" spc="-1">
                <a:solidFill>
                  <a:srgbClr val="000000"/>
                </a:solidFill>
                <a:latin typeface="Calibri"/>
              </a:rPr>
              <a:t>Fai clic per spostare la diapositiva</a:t>
            </a:r>
          </a:p>
        </p:txBody>
      </p:sp>
      <p:sp>
        <p:nvSpPr>
          <p:cNvPr id="42" name="PlaceHolder 2"/>
          <p:cNvSpPr>
            <a:spLocks noGrp="1"/>
          </p:cNvSpPr>
          <p:nvPr>
            <p:ph type="body"/>
          </p:nvPr>
        </p:nvSpPr>
        <p:spPr>
          <a:xfrm>
            <a:off x="756000" y="5078520"/>
            <a:ext cx="6047640" cy="4811040"/>
          </a:xfrm>
          <a:prstGeom prst="rect">
            <a:avLst/>
          </a:prstGeom>
        </p:spPr>
        <p:txBody>
          <a:bodyPr lIns="0" tIns="0" rIns="0" bIns="0"/>
          <a:lstStyle/>
          <a:p>
            <a:r>
              <a:rPr lang="it-IT" sz="2000" b="0" strike="noStrike" spc="-1">
                <a:latin typeface="Arial"/>
              </a:rPr>
              <a:t>Fai clic per modificare il formato delle note</a:t>
            </a:r>
          </a:p>
        </p:txBody>
      </p:sp>
      <p:sp>
        <p:nvSpPr>
          <p:cNvPr id="43" name="PlaceHolder 3"/>
          <p:cNvSpPr>
            <a:spLocks noGrp="1"/>
          </p:cNvSpPr>
          <p:nvPr>
            <p:ph type="hdr"/>
          </p:nvPr>
        </p:nvSpPr>
        <p:spPr>
          <a:xfrm>
            <a:off x="0" y="0"/>
            <a:ext cx="3280680" cy="534240"/>
          </a:xfrm>
          <a:prstGeom prst="rect">
            <a:avLst/>
          </a:prstGeom>
        </p:spPr>
        <p:txBody>
          <a:bodyPr lIns="0" tIns="0" rIns="0" bIns="0"/>
          <a:lstStyle/>
          <a:p>
            <a:r>
              <a:rPr lang="it-IT" sz="1400" b="0" strike="noStrike" spc="-1">
                <a:latin typeface="Times New Roman"/>
              </a:rPr>
              <a:t> </a:t>
            </a:r>
          </a:p>
        </p:txBody>
      </p:sp>
      <p:sp>
        <p:nvSpPr>
          <p:cNvPr id="44" name="PlaceHolder 4"/>
          <p:cNvSpPr>
            <a:spLocks noGrp="1"/>
          </p:cNvSpPr>
          <p:nvPr>
            <p:ph type="dt"/>
          </p:nvPr>
        </p:nvSpPr>
        <p:spPr>
          <a:xfrm>
            <a:off x="4278960" y="0"/>
            <a:ext cx="3280680" cy="534240"/>
          </a:xfrm>
          <a:prstGeom prst="rect">
            <a:avLst/>
          </a:prstGeom>
        </p:spPr>
        <p:txBody>
          <a:bodyPr lIns="0" tIns="0" rIns="0" bIns="0"/>
          <a:lstStyle/>
          <a:p>
            <a:pPr algn="r"/>
            <a:r>
              <a:rPr lang="it-IT" sz="1400" b="0" strike="noStrike" spc="-1">
                <a:latin typeface="Times New Roman"/>
              </a:rPr>
              <a:t> </a:t>
            </a:r>
          </a:p>
        </p:txBody>
      </p:sp>
      <p:sp>
        <p:nvSpPr>
          <p:cNvPr id="45" name="PlaceHolder 5"/>
          <p:cNvSpPr>
            <a:spLocks noGrp="1"/>
          </p:cNvSpPr>
          <p:nvPr>
            <p:ph type="ftr"/>
          </p:nvPr>
        </p:nvSpPr>
        <p:spPr>
          <a:xfrm>
            <a:off x="0" y="10157400"/>
            <a:ext cx="3280680" cy="534240"/>
          </a:xfrm>
          <a:prstGeom prst="rect">
            <a:avLst/>
          </a:prstGeom>
        </p:spPr>
        <p:txBody>
          <a:bodyPr lIns="0" tIns="0" rIns="0" bIns="0" anchor="b"/>
          <a:lstStyle/>
          <a:p>
            <a:r>
              <a:rPr lang="it-IT" sz="1400" b="0" strike="noStrike" spc="-1">
                <a:latin typeface="Times New Roman"/>
              </a:rPr>
              <a:t> </a:t>
            </a:r>
          </a:p>
        </p:txBody>
      </p:sp>
      <p:sp>
        <p:nvSpPr>
          <p:cNvPr id="46" name="PlaceHolder 6"/>
          <p:cNvSpPr>
            <a:spLocks noGrp="1"/>
          </p:cNvSpPr>
          <p:nvPr>
            <p:ph type="sldNum"/>
          </p:nvPr>
        </p:nvSpPr>
        <p:spPr>
          <a:xfrm>
            <a:off x="4278960" y="10157400"/>
            <a:ext cx="3280680" cy="534240"/>
          </a:xfrm>
          <a:prstGeom prst="rect">
            <a:avLst/>
          </a:prstGeom>
        </p:spPr>
        <p:txBody>
          <a:bodyPr lIns="0" tIns="0" rIns="0" bIns="0" anchor="b"/>
          <a:lstStyle/>
          <a:p>
            <a:pPr algn="r"/>
            <a:fld id="{2E7BA5A8-E658-4C2F-BC2C-619CFD528C64}" type="slidenum">
              <a:rPr lang="it-IT" sz="1400" b="0" strike="noStrike" spc="-1">
                <a:latin typeface="Times New Roman"/>
              </a:rPr>
              <a:t>‹N›</a:t>
            </a:fld>
            <a:endParaRPr lang="it-IT"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PlaceHolder 1"/>
          <p:cNvSpPr>
            <a:spLocks noGrp="1" noRot="1" noChangeAspect="1"/>
          </p:cNvSpPr>
          <p:nvPr>
            <p:ph type="sldImg"/>
          </p:nvPr>
        </p:nvSpPr>
        <p:spPr>
          <a:xfrm>
            <a:off x="90488" y="744538"/>
            <a:ext cx="6616700" cy="3722687"/>
          </a:xfrm>
          <a:prstGeom prst="rect">
            <a:avLst/>
          </a:prstGeom>
        </p:spPr>
      </p:sp>
      <p:sp>
        <p:nvSpPr>
          <p:cNvPr id="132" name="PlaceHolder 2"/>
          <p:cNvSpPr>
            <a:spLocks noGrp="1"/>
          </p:cNvSpPr>
          <p:nvPr>
            <p:ph type="body"/>
          </p:nvPr>
        </p:nvSpPr>
        <p:spPr>
          <a:xfrm>
            <a:off x="679680" y="4715280"/>
            <a:ext cx="5437800" cy="4466520"/>
          </a:xfrm>
          <a:prstGeom prst="rect">
            <a:avLst/>
          </a:prstGeom>
        </p:spPr>
        <p:txBody>
          <a:bodyPr>
            <a:normAutofit/>
          </a:bodyPr>
          <a:lstStyle/>
          <a:p>
            <a:endParaRPr lang="it-IT" sz="2000" b="0" strike="noStrike" spc="-1">
              <a:latin typeface="Arial"/>
            </a:endParaRPr>
          </a:p>
        </p:txBody>
      </p:sp>
      <p:sp>
        <p:nvSpPr>
          <p:cNvPr id="133" name="TextShape 3"/>
          <p:cNvSpPr txBox="1"/>
          <p:nvPr/>
        </p:nvSpPr>
        <p:spPr>
          <a:xfrm>
            <a:off x="3850560" y="9428760"/>
            <a:ext cx="2945160" cy="496080"/>
          </a:xfrm>
          <a:prstGeom prst="rect">
            <a:avLst/>
          </a:prstGeom>
          <a:noFill/>
          <a:ln>
            <a:noFill/>
          </a:ln>
        </p:spPr>
        <p:txBody>
          <a:bodyPr anchor="b"/>
          <a:lstStyle/>
          <a:p>
            <a:pPr algn="r">
              <a:lnSpc>
                <a:spcPct val="100000"/>
              </a:lnSpc>
            </a:pPr>
            <a:fld id="{BC2E83AC-3E1E-4948-B706-4AC326E267E0}" type="slidenum">
              <a:rPr lang="it-IT" sz="1200" b="0" strike="noStrike" spc="-1">
                <a:solidFill>
                  <a:srgbClr val="000000"/>
                </a:solidFill>
                <a:latin typeface="+mn-lt"/>
                <a:ea typeface="+mn-ea"/>
              </a:rPr>
              <a:t>1</a:t>
            </a:fld>
            <a:endParaRPr lang="it-IT" sz="1200" b="0" strike="noStrike" spc="-1">
              <a:latin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PlaceHolder 1"/>
          <p:cNvSpPr>
            <a:spLocks noGrp="1" noRot="1" noChangeAspect="1"/>
          </p:cNvSpPr>
          <p:nvPr>
            <p:ph type="sldImg"/>
          </p:nvPr>
        </p:nvSpPr>
        <p:spPr>
          <a:xfrm>
            <a:off x="90488" y="744538"/>
            <a:ext cx="6616700" cy="3722687"/>
          </a:xfrm>
          <a:prstGeom prst="rect">
            <a:avLst/>
          </a:prstGeom>
        </p:spPr>
      </p:sp>
      <p:sp>
        <p:nvSpPr>
          <p:cNvPr id="150" name="PlaceHolder 2"/>
          <p:cNvSpPr>
            <a:spLocks noGrp="1"/>
          </p:cNvSpPr>
          <p:nvPr>
            <p:ph type="body"/>
          </p:nvPr>
        </p:nvSpPr>
        <p:spPr>
          <a:xfrm>
            <a:off x="679680" y="4715280"/>
            <a:ext cx="5437800" cy="4466520"/>
          </a:xfrm>
          <a:prstGeom prst="rect">
            <a:avLst/>
          </a:prstGeom>
        </p:spPr>
        <p:txBody>
          <a:bodyPr>
            <a:normAutofit/>
          </a:bodyPr>
          <a:lstStyle/>
          <a:p>
            <a:endParaRPr lang="it-IT" sz="2000" b="0" strike="noStrike" spc="-1">
              <a:latin typeface="Arial"/>
            </a:endParaRPr>
          </a:p>
        </p:txBody>
      </p:sp>
      <p:sp>
        <p:nvSpPr>
          <p:cNvPr id="151" name="TextShape 3"/>
          <p:cNvSpPr txBox="1"/>
          <p:nvPr/>
        </p:nvSpPr>
        <p:spPr>
          <a:xfrm>
            <a:off x="3850560" y="9428760"/>
            <a:ext cx="2945160" cy="496080"/>
          </a:xfrm>
          <a:prstGeom prst="rect">
            <a:avLst/>
          </a:prstGeom>
          <a:noFill/>
          <a:ln>
            <a:noFill/>
          </a:ln>
        </p:spPr>
        <p:txBody>
          <a:bodyPr anchor="b"/>
          <a:lstStyle/>
          <a:p>
            <a:pPr algn="r">
              <a:lnSpc>
                <a:spcPct val="100000"/>
              </a:lnSpc>
            </a:pPr>
            <a:fld id="{8699432D-2EE4-4BBC-9D49-8FC85A1C87BA}" type="slidenum">
              <a:rPr lang="it-IT" sz="1200" b="0" strike="noStrike" spc="-1">
                <a:solidFill>
                  <a:srgbClr val="000000"/>
                </a:solidFill>
                <a:latin typeface="Calibri"/>
                <a:ea typeface="+mn-ea"/>
              </a:rPr>
              <a:t>10</a:t>
            </a:fld>
            <a:endParaRPr lang="it-IT" sz="1200" b="0" strike="noStrike" spc="-1">
              <a:latin typeface="Times New Roman"/>
            </a:endParaRPr>
          </a:p>
        </p:txBody>
      </p:sp>
    </p:spTree>
    <p:extLst>
      <p:ext uri="{BB962C8B-B14F-4D97-AF65-F5344CB8AC3E}">
        <p14:creationId xmlns:p14="http://schemas.microsoft.com/office/powerpoint/2010/main" val="19871753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PlaceHolder 1"/>
          <p:cNvSpPr>
            <a:spLocks noGrp="1" noRot="1" noChangeAspect="1"/>
          </p:cNvSpPr>
          <p:nvPr>
            <p:ph type="sldImg"/>
          </p:nvPr>
        </p:nvSpPr>
        <p:spPr>
          <a:xfrm>
            <a:off x="90488" y="744538"/>
            <a:ext cx="6616700" cy="3722687"/>
          </a:xfrm>
          <a:prstGeom prst="rect">
            <a:avLst/>
          </a:prstGeom>
        </p:spPr>
      </p:sp>
      <p:sp>
        <p:nvSpPr>
          <p:cNvPr id="150" name="PlaceHolder 2"/>
          <p:cNvSpPr>
            <a:spLocks noGrp="1"/>
          </p:cNvSpPr>
          <p:nvPr>
            <p:ph type="body"/>
          </p:nvPr>
        </p:nvSpPr>
        <p:spPr>
          <a:xfrm>
            <a:off x="679680" y="4715280"/>
            <a:ext cx="5437800" cy="4466520"/>
          </a:xfrm>
          <a:prstGeom prst="rect">
            <a:avLst/>
          </a:prstGeom>
        </p:spPr>
        <p:txBody>
          <a:bodyPr>
            <a:normAutofit/>
          </a:bodyPr>
          <a:lstStyle/>
          <a:p>
            <a:endParaRPr lang="it-IT" sz="2000" b="0" strike="noStrike" spc="-1">
              <a:latin typeface="Arial"/>
            </a:endParaRPr>
          </a:p>
        </p:txBody>
      </p:sp>
      <p:sp>
        <p:nvSpPr>
          <p:cNvPr id="151" name="TextShape 3"/>
          <p:cNvSpPr txBox="1"/>
          <p:nvPr/>
        </p:nvSpPr>
        <p:spPr>
          <a:xfrm>
            <a:off x="3850560" y="9428760"/>
            <a:ext cx="2945160" cy="496080"/>
          </a:xfrm>
          <a:prstGeom prst="rect">
            <a:avLst/>
          </a:prstGeom>
          <a:noFill/>
          <a:ln>
            <a:noFill/>
          </a:ln>
        </p:spPr>
        <p:txBody>
          <a:bodyPr anchor="b"/>
          <a:lstStyle/>
          <a:p>
            <a:pPr algn="r">
              <a:lnSpc>
                <a:spcPct val="100000"/>
              </a:lnSpc>
            </a:pPr>
            <a:fld id="{8699432D-2EE4-4BBC-9D49-8FC85A1C87BA}" type="slidenum">
              <a:rPr lang="it-IT" sz="1200" b="0" strike="noStrike" spc="-1">
                <a:solidFill>
                  <a:srgbClr val="000000"/>
                </a:solidFill>
                <a:latin typeface="Calibri"/>
                <a:ea typeface="+mn-ea"/>
              </a:rPr>
              <a:t>11</a:t>
            </a:fld>
            <a:endParaRPr lang="it-IT" sz="1200" b="0" strike="noStrike" spc="-1">
              <a:latin typeface="Times New Roman"/>
            </a:endParaRPr>
          </a:p>
        </p:txBody>
      </p:sp>
    </p:spTree>
    <p:extLst>
      <p:ext uri="{BB962C8B-B14F-4D97-AF65-F5344CB8AC3E}">
        <p14:creationId xmlns:p14="http://schemas.microsoft.com/office/powerpoint/2010/main" val="42277597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PlaceHolder 1"/>
          <p:cNvSpPr>
            <a:spLocks noGrp="1" noRot="1" noChangeAspect="1"/>
          </p:cNvSpPr>
          <p:nvPr>
            <p:ph type="sldImg"/>
          </p:nvPr>
        </p:nvSpPr>
        <p:spPr>
          <a:xfrm>
            <a:off x="90488" y="744538"/>
            <a:ext cx="6616700" cy="3722687"/>
          </a:xfrm>
          <a:prstGeom prst="rect">
            <a:avLst/>
          </a:prstGeom>
        </p:spPr>
      </p:sp>
      <p:sp>
        <p:nvSpPr>
          <p:cNvPr id="150" name="PlaceHolder 2"/>
          <p:cNvSpPr>
            <a:spLocks noGrp="1"/>
          </p:cNvSpPr>
          <p:nvPr>
            <p:ph type="body"/>
          </p:nvPr>
        </p:nvSpPr>
        <p:spPr>
          <a:xfrm>
            <a:off x="679680" y="4715280"/>
            <a:ext cx="5437800" cy="4466520"/>
          </a:xfrm>
          <a:prstGeom prst="rect">
            <a:avLst/>
          </a:prstGeom>
        </p:spPr>
        <p:txBody>
          <a:bodyPr>
            <a:normAutofit/>
          </a:bodyPr>
          <a:lstStyle/>
          <a:p>
            <a:endParaRPr lang="it-IT" sz="2000" b="0" strike="noStrike" spc="-1">
              <a:latin typeface="Arial"/>
            </a:endParaRPr>
          </a:p>
        </p:txBody>
      </p:sp>
      <p:sp>
        <p:nvSpPr>
          <p:cNvPr id="151" name="TextShape 3"/>
          <p:cNvSpPr txBox="1"/>
          <p:nvPr/>
        </p:nvSpPr>
        <p:spPr>
          <a:xfrm>
            <a:off x="3850560" y="9428760"/>
            <a:ext cx="2945160" cy="496080"/>
          </a:xfrm>
          <a:prstGeom prst="rect">
            <a:avLst/>
          </a:prstGeom>
          <a:noFill/>
          <a:ln>
            <a:noFill/>
          </a:ln>
        </p:spPr>
        <p:txBody>
          <a:bodyPr anchor="b"/>
          <a:lstStyle/>
          <a:p>
            <a:pPr algn="r">
              <a:lnSpc>
                <a:spcPct val="100000"/>
              </a:lnSpc>
            </a:pPr>
            <a:fld id="{8699432D-2EE4-4BBC-9D49-8FC85A1C87BA}" type="slidenum">
              <a:rPr lang="it-IT" sz="1200" b="0" strike="noStrike" spc="-1">
                <a:solidFill>
                  <a:srgbClr val="000000"/>
                </a:solidFill>
                <a:latin typeface="Calibri"/>
                <a:ea typeface="+mn-ea"/>
              </a:rPr>
              <a:t>12</a:t>
            </a:fld>
            <a:endParaRPr lang="it-IT" sz="1200" b="0" strike="noStrike" spc="-1">
              <a:latin typeface="Times New Roman"/>
            </a:endParaRPr>
          </a:p>
        </p:txBody>
      </p:sp>
    </p:spTree>
    <p:extLst>
      <p:ext uri="{BB962C8B-B14F-4D97-AF65-F5344CB8AC3E}">
        <p14:creationId xmlns:p14="http://schemas.microsoft.com/office/powerpoint/2010/main" val="29004454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PlaceHolder 1"/>
          <p:cNvSpPr>
            <a:spLocks noGrp="1" noRot="1" noChangeAspect="1"/>
          </p:cNvSpPr>
          <p:nvPr>
            <p:ph type="sldImg"/>
          </p:nvPr>
        </p:nvSpPr>
        <p:spPr>
          <a:xfrm>
            <a:off x="90488" y="744538"/>
            <a:ext cx="6616700" cy="3722687"/>
          </a:xfrm>
          <a:prstGeom prst="rect">
            <a:avLst/>
          </a:prstGeom>
        </p:spPr>
      </p:sp>
      <p:sp>
        <p:nvSpPr>
          <p:cNvPr id="150" name="PlaceHolder 2"/>
          <p:cNvSpPr>
            <a:spLocks noGrp="1"/>
          </p:cNvSpPr>
          <p:nvPr>
            <p:ph type="body"/>
          </p:nvPr>
        </p:nvSpPr>
        <p:spPr>
          <a:xfrm>
            <a:off x="679680" y="4715280"/>
            <a:ext cx="5437800" cy="4466520"/>
          </a:xfrm>
          <a:prstGeom prst="rect">
            <a:avLst/>
          </a:prstGeom>
        </p:spPr>
        <p:txBody>
          <a:bodyPr>
            <a:normAutofit/>
          </a:bodyPr>
          <a:lstStyle/>
          <a:p>
            <a:endParaRPr lang="it-IT" sz="2000" b="0" strike="noStrike" spc="-1">
              <a:latin typeface="Arial"/>
            </a:endParaRPr>
          </a:p>
        </p:txBody>
      </p:sp>
      <p:sp>
        <p:nvSpPr>
          <p:cNvPr id="151" name="TextShape 3"/>
          <p:cNvSpPr txBox="1"/>
          <p:nvPr/>
        </p:nvSpPr>
        <p:spPr>
          <a:xfrm>
            <a:off x="3850560" y="9428760"/>
            <a:ext cx="2945160" cy="496080"/>
          </a:xfrm>
          <a:prstGeom prst="rect">
            <a:avLst/>
          </a:prstGeom>
          <a:noFill/>
          <a:ln>
            <a:noFill/>
          </a:ln>
        </p:spPr>
        <p:txBody>
          <a:bodyPr anchor="b"/>
          <a:lstStyle/>
          <a:p>
            <a:pPr algn="r">
              <a:lnSpc>
                <a:spcPct val="100000"/>
              </a:lnSpc>
            </a:pPr>
            <a:fld id="{8699432D-2EE4-4BBC-9D49-8FC85A1C87BA}" type="slidenum">
              <a:rPr lang="it-IT" sz="1200" b="0" strike="noStrike" spc="-1">
                <a:solidFill>
                  <a:srgbClr val="000000"/>
                </a:solidFill>
                <a:latin typeface="Calibri"/>
                <a:ea typeface="+mn-ea"/>
              </a:rPr>
              <a:t>13</a:t>
            </a:fld>
            <a:endParaRPr lang="it-IT" sz="1200" b="0" strike="noStrike" spc="-1">
              <a:latin typeface="Times New Roman"/>
            </a:endParaRPr>
          </a:p>
        </p:txBody>
      </p:sp>
    </p:spTree>
    <p:extLst>
      <p:ext uri="{BB962C8B-B14F-4D97-AF65-F5344CB8AC3E}">
        <p14:creationId xmlns:p14="http://schemas.microsoft.com/office/powerpoint/2010/main" val="14131342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PlaceHolder 1"/>
          <p:cNvSpPr>
            <a:spLocks noGrp="1" noRot="1" noChangeAspect="1"/>
          </p:cNvSpPr>
          <p:nvPr>
            <p:ph type="sldImg"/>
          </p:nvPr>
        </p:nvSpPr>
        <p:spPr>
          <a:xfrm>
            <a:off x="90488" y="744538"/>
            <a:ext cx="6616700" cy="3722687"/>
          </a:xfrm>
          <a:prstGeom prst="rect">
            <a:avLst/>
          </a:prstGeom>
        </p:spPr>
      </p:sp>
      <p:sp>
        <p:nvSpPr>
          <p:cNvPr id="150" name="PlaceHolder 2"/>
          <p:cNvSpPr>
            <a:spLocks noGrp="1"/>
          </p:cNvSpPr>
          <p:nvPr>
            <p:ph type="body"/>
          </p:nvPr>
        </p:nvSpPr>
        <p:spPr>
          <a:xfrm>
            <a:off x="679680" y="4715280"/>
            <a:ext cx="5437800" cy="4466520"/>
          </a:xfrm>
          <a:prstGeom prst="rect">
            <a:avLst/>
          </a:prstGeom>
        </p:spPr>
        <p:txBody>
          <a:bodyPr>
            <a:normAutofit/>
          </a:bodyPr>
          <a:lstStyle/>
          <a:p>
            <a:endParaRPr lang="it-IT" sz="2000" b="0" strike="noStrike" spc="-1">
              <a:latin typeface="Arial"/>
            </a:endParaRPr>
          </a:p>
        </p:txBody>
      </p:sp>
      <p:sp>
        <p:nvSpPr>
          <p:cNvPr id="151" name="TextShape 3"/>
          <p:cNvSpPr txBox="1"/>
          <p:nvPr/>
        </p:nvSpPr>
        <p:spPr>
          <a:xfrm>
            <a:off x="3850560" y="9428760"/>
            <a:ext cx="2945160" cy="496080"/>
          </a:xfrm>
          <a:prstGeom prst="rect">
            <a:avLst/>
          </a:prstGeom>
          <a:noFill/>
          <a:ln>
            <a:noFill/>
          </a:ln>
        </p:spPr>
        <p:txBody>
          <a:bodyPr anchor="b"/>
          <a:lstStyle/>
          <a:p>
            <a:pPr algn="r">
              <a:lnSpc>
                <a:spcPct val="100000"/>
              </a:lnSpc>
            </a:pPr>
            <a:fld id="{8699432D-2EE4-4BBC-9D49-8FC85A1C87BA}" type="slidenum">
              <a:rPr lang="it-IT" sz="1200" b="0" strike="noStrike" spc="-1">
                <a:solidFill>
                  <a:srgbClr val="000000"/>
                </a:solidFill>
                <a:latin typeface="Calibri"/>
                <a:ea typeface="+mn-ea"/>
              </a:rPr>
              <a:t>14</a:t>
            </a:fld>
            <a:endParaRPr lang="it-IT" sz="1200" b="0" strike="noStrike" spc="-1">
              <a:latin typeface="Times New Roman"/>
            </a:endParaRPr>
          </a:p>
        </p:txBody>
      </p:sp>
    </p:spTree>
    <p:extLst>
      <p:ext uri="{BB962C8B-B14F-4D97-AF65-F5344CB8AC3E}">
        <p14:creationId xmlns:p14="http://schemas.microsoft.com/office/powerpoint/2010/main" val="22016678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PlaceHolder 1"/>
          <p:cNvSpPr>
            <a:spLocks noGrp="1" noRot="1" noChangeAspect="1"/>
          </p:cNvSpPr>
          <p:nvPr>
            <p:ph type="sldImg"/>
          </p:nvPr>
        </p:nvSpPr>
        <p:spPr>
          <a:xfrm>
            <a:off x="90488" y="744538"/>
            <a:ext cx="6616700" cy="3722687"/>
          </a:xfrm>
          <a:prstGeom prst="rect">
            <a:avLst/>
          </a:prstGeom>
        </p:spPr>
      </p:sp>
      <p:sp>
        <p:nvSpPr>
          <p:cNvPr id="150" name="PlaceHolder 2"/>
          <p:cNvSpPr>
            <a:spLocks noGrp="1"/>
          </p:cNvSpPr>
          <p:nvPr>
            <p:ph type="body"/>
          </p:nvPr>
        </p:nvSpPr>
        <p:spPr>
          <a:xfrm>
            <a:off x="679680" y="4715280"/>
            <a:ext cx="5437800" cy="4466520"/>
          </a:xfrm>
          <a:prstGeom prst="rect">
            <a:avLst/>
          </a:prstGeom>
        </p:spPr>
        <p:txBody>
          <a:bodyPr>
            <a:normAutofit/>
          </a:bodyPr>
          <a:lstStyle/>
          <a:p>
            <a:endParaRPr lang="it-IT" sz="2000" b="0" strike="noStrike" spc="-1">
              <a:latin typeface="Arial"/>
            </a:endParaRPr>
          </a:p>
        </p:txBody>
      </p:sp>
      <p:sp>
        <p:nvSpPr>
          <p:cNvPr id="151" name="TextShape 3"/>
          <p:cNvSpPr txBox="1"/>
          <p:nvPr/>
        </p:nvSpPr>
        <p:spPr>
          <a:xfrm>
            <a:off x="3850560" y="9428760"/>
            <a:ext cx="2945160" cy="496080"/>
          </a:xfrm>
          <a:prstGeom prst="rect">
            <a:avLst/>
          </a:prstGeom>
          <a:noFill/>
          <a:ln>
            <a:noFill/>
          </a:ln>
        </p:spPr>
        <p:txBody>
          <a:bodyPr anchor="b"/>
          <a:lstStyle/>
          <a:p>
            <a:pPr algn="r">
              <a:lnSpc>
                <a:spcPct val="100000"/>
              </a:lnSpc>
            </a:pPr>
            <a:fld id="{8699432D-2EE4-4BBC-9D49-8FC85A1C87BA}" type="slidenum">
              <a:rPr lang="it-IT" sz="1200" b="0" strike="noStrike" spc="-1">
                <a:solidFill>
                  <a:srgbClr val="000000"/>
                </a:solidFill>
                <a:latin typeface="Calibri"/>
                <a:ea typeface="+mn-ea"/>
              </a:rPr>
              <a:t>15</a:t>
            </a:fld>
            <a:endParaRPr lang="it-IT" sz="1200" b="0" strike="noStrike" spc="-1">
              <a:latin typeface="Times New Roman"/>
            </a:endParaRPr>
          </a:p>
        </p:txBody>
      </p:sp>
    </p:spTree>
    <p:extLst>
      <p:ext uri="{BB962C8B-B14F-4D97-AF65-F5344CB8AC3E}">
        <p14:creationId xmlns:p14="http://schemas.microsoft.com/office/powerpoint/2010/main" val="25032616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PlaceHolder 1"/>
          <p:cNvSpPr>
            <a:spLocks noGrp="1" noRot="1" noChangeAspect="1"/>
          </p:cNvSpPr>
          <p:nvPr>
            <p:ph type="sldImg"/>
          </p:nvPr>
        </p:nvSpPr>
        <p:spPr>
          <a:xfrm>
            <a:off x="90488" y="744538"/>
            <a:ext cx="6616700" cy="3722687"/>
          </a:xfrm>
          <a:prstGeom prst="rect">
            <a:avLst/>
          </a:prstGeom>
        </p:spPr>
      </p:sp>
      <p:sp>
        <p:nvSpPr>
          <p:cNvPr id="150" name="PlaceHolder 2"/>
          <p:cNvSpPr>
            <a:spLocks noGrp="1"/>
          </p:cNvSpPr>
          <p:nvPr>
            <p:ph type="body"/>
          </p:nvPr>
        </p:nvSpPr>
        <p:spPr>
          <a:xfrm>
            <a:off x="679680" y="4715280"/>
            <a:ext cx="5437800" cy="4466520"/>
          </a:xfrm>
          <a:prstGeom prst="rect">
            <a:avLst/>
          </a:prstGeom>
        </p:spPr>
        <p:txBody>
          <a:bodyPr>
            <a:normAutofit/>
          </a:bodyPr>
          <a:lstStyle/>
          <a:p>
            <a:endParaRPr lang="it-IT" sz="2000" b="0" strike="noStrike" spc="-1">
              <a:latin typeface="Arial"/>
            </a:endParaRPr>
          </a:p>
        </p:txBody>
      </p:sp>
      <p:sp>
        <p:nvSpPr>
          <p:cNvPr id="151" name="TextShape 3"/>
          <p:cNvSpPr txBox="1"/>
          <p:nvPr/>
        </p:nvSpPr>
        <p:spPr>
          <a:xfrm>
            <a:off x="3850560" y="9428760"/>
            <a:ext cx="2945160" cy="496080"/>
          </a:xfrm>
          <a:prstGeom prst="rect">
            <a:avLst/>
          </a:prstGeom>
          <a:noFill/>
          <a:ln>
            <a:noFill/>
          </a:ln>
        </p:spPr>
        <p:txBody>
          <a:bodyPr anchor="b"/>
          <a:lstStyle/>
          <a:p>
            <a:pPr algn="r">
              <a:lnSpc>
                <a:spcPct val="100000"/>
              </a:lnSpc>
            </a:pPr>
            <a:fld id="{8699432D-2EE4-4BBC-9D49-8FC85A1C87BA}" type="slidenum">
              <a:rPr lang="it-IT" sz="1200" b="0" strike="noStrike" spc="-1">
                <a:solidFill>
                  <a:srgbClr val="000000"/>
                </a:solidFill>
                <a:latin typeface="Calibri"/>
                <a:ea typeface="+mn-ea"/>
              </a:rPr>
              <a:t>16</a:t>
            </a:fld>
            <a:endParaRPr lang="it-IT" sz="1200" b="0" strike="noStrike" spc="-1">
              <a:latin typeface="Times New Roman"/>
            </a:endParaRPr>
          </a:p>
        </p:txBody>
      </p:sp>
    </p:spTree>
    <p:extLst>
      <p:ext uri="{BB962C8B-B14F-4D97-AF65-F5344CB8AC3E}">
        <p14:creationId xmlns:p14="http://schemas.microsoft.com/office/powerpoint/2010/main" val="14193315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PlaceHolder 1"/>
          <p:cNvSpPr>
            <a:spLocks noGrp="1" noRot="1" noChangeAspect="1"/>
          </p:cNvSpPr>
          <p:nvPr>
            <p:ph type="sldImg"/>
          </p:nvPr>
        </p:nvSpPr>
        <p:spPr>
          <a:xfrm>
            <a:off x="90488" y="744538"/>
            <a:ext cx="6616700" cy="3722687"/>
          </a:xfrm>
          <a:prstGeom prst="rect">
            <a:avLst/>
          </a:prstGeom>
        </p:spPr>
      </p:sp>
      <p:sp>
        <p:nvSpPr>
          <p:cNvPr id="150" name="PlaceHolder 2"/>
          <p:cNvSpPr>
            <a:spLocks noGrp="1"/>
          </p:cNvSpPr>
          <p:nvPr>
            <p:ph type="body"/>
          </p:nvPr>
        </p:nvSpPr>
        <p:spPr>
          <a:xfrm>
            <a:off x="679680" y="4715280"/>
            <a:ext cx="5437800" cy="4466520"/>
          </a:xfrm>
          <a:prstGeom prst="rect">
            <a:avLst/>
          </a:prstGeom>
        </p:spPr>
        <p:txBody>
          <a:bodyPr>
            <a:normAutofit/>
          </a:bodyPr>
          <a:lstStyle/>
          <a:p>
            <a:endParaRPr lang="it-IT" sz="2000" b="0" strike="noStrike" spc="-1">
              <a:latin typeface="Arial"/>
            </a:endParaRPr>
          </a:p>
        </p:txBody>
      </p:sp>
      <p:sp>
        <p:nvSpPr>
          <p:cNvPr id="151" name="TextShape 3"/>
          <p:cNvSpPr txBox="1"/>
          <p:nvPr/>
        </p:nvSpPr>
        <p:spPr>
          <a:xfrm>
            <a:off x="3850560" y="9428760"/>
            <a:ext cx="2945160" cy="496080"/>
          </a:xfrm>
          <a:prstGeom prst="rect">
            <a:avLst/>
          </a:prstGeom>
          <a:noFill/>
          <a:ln>
            <a:noFill/>
          </a:ln>
        </p:spPr>
        <p:txBody>
          <a:bodyPr anchor="b"/>
          <a:lstStyle/>
          <a:p>
            <a:pPr algn="r">
              <a:lnSpc>
                <a:spcPct val="100000"/>
              </a:lnSpc>
            </a:pPr>
            <a:fld id="{8699432D-2EE4-4BBC-9D49-8FC85A1C87BA}" type="slidenum">
              <a:rPr lang="it-IT" sz="1200" b="0" strike="noStrike" spc="-1">
                <a:solidFill>
                  <a:srgbClr val="000000"/>
                </a:solidFill>
                <a:latin typeface="Calibri"/>
                <a:ea typeface="+mn-ea"/>
              </a:rPr>
              <a:t>17</a:t>
            </a:fld>
            <a:endParaRPr lang="it-IT" sz="1200" b="0" strike="noStrike" spc="-1">
              <a:latin typeface="Times New Roman"/>
            </a:endParaRPr>
          </a:p>
        </p:txBody>
      </p:sp>
    </p:spTree>
    <p:extLst>
      <p:ext uri="{BB962C8B-B14F-4D97-AF65-F5344CB8AC3E}">
        <p14:creationId xmlns:p14="http://schemas.microsoft.com/office/powerpoint/2010/main" val="15029803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PlaceHolder 1"/>
          <p:cNvSpPr>
            <a:spLocks noGrp="1" noRot="1" noChangeAspect="1"/>
          </p:cNvSpPr>
          <p:nvPr>
            <p:ph type="sldImg"/>
          </p:nvPr>
        </p:nvSpPr>
        <p:spPr>
          <a:xfrm>
            <a:off x="90488" y="744538"/>
            <a:ext cx="6616700" cy="3722687"/>
          </a:xfrm>
          <a:prstGeom prst="rect">
            <a:avLst/>
          </a:prstGeom>
        </p:spPr>
      </p:sp>
      <p:sp>
        <p:nvSpPr>
          <p:cNvPr id="150" name="PlaceHolder 2"/>
          <p:cNvSpPr>
            <a:spLocks noGrp="1"/>
          </p:cNvSpPr>
          <p:nvPr>
            <p:ph type="body"/>
          </p:nvPr>
        </p:nvSpPr>
        <p:spPr>
          <a:xfrm>
            <a:off x="679680" y="4715280"/>
            <a:ext cx="5437800" cy="4466520"/>
          </a:xfrm>
          <a:prstGeom prst="rect">
            <a:avLst/>
          </a:prstGeom>
        </p:spPr>
        <p:txBody>
          <a:bodyPr>
            <a:normAutofit/>
          </a:bodyPr>
          <a:lstStyle/>
          <a:p>
            <a:endParaRPr lang="it-IT" sz="2000" b="0" strike="noStrike" spc="-1">
              <a:latin typeface="Arial"/>
            </a:endParaRPr>
          </a:p>
        </p:txBody>
      </p:sp>
      <p:sp>
        <p:nvSpPr>
          <p:cNvPr id="151" name="TextShape 3"/>
          <p:cNvSpPr txBox="1"/>
          <p:nvPr/>
        </p:nvSpPr>
        <p:spPr>
          <a:xfrm>
            <a:off x="3850560" y="9428760"/>
            <a:ext cx="2945160" cy="496080"/>
          </a:xfrm>
          <a:prstGeom prst="rect">
            <a:avLst/>
          </a:prstGeom>
          <a:noFill/>
          <a:ln>
            <a:noFill/>
          </a:ln>
        </p:spPr>
        <p:txBody>
          <a:bodyPr anchor="b"/>
          <a:lstStyle/>
          <a:p>
            <a:pPr algn="r">
              <a:lnSpc>
                <a:spcPct val="100000"/>
              </a:lnSpc>
            </a:pPr>
            <a:fld id="{8699432D-2EE4-4BBC-9D49-8FC85A1C87BA}" type="slidenum">
              <a:rPr lang="it-IT" sz="1200" b="0" strike="noStrike" spc="-1">
                <a:solidFill>
                  <a:srgbClr val="000000"/>
                </a:solidFill>
                <a:latin typeface="Calibri"/>
                <a:ea typeface="+mn-ea"/>
              </a:rPr>
              <a:t>18</a:t>
            </a:fld>
            <a:endParaRPr lang="it-IT" sz="1200" b="0" strike="noStrike" spc="-1">
              <a:latin typeface="Times New Roman"/>
            </a:endParaRPr>
          </a:p>
        </p:txBody>
      </p:sp>
    </p:spTree>
    <p:extLst>
      <p:ext uri="{BB962C8B-B14F-4D97-AF65-F5344CB8AC3E}">
        <p14:creationId xmlns:p14="http://schemas.microsoft.com/office/powerpoint/2010/main" val="14047034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PlaceHolder 1"/>
          <p:cNvSpPr>
            <a:spLocks noGrp="1" noRot="1" noChangeAspect="1"/>
          </p:cNvSpPr>
          <p:nvPr>
            <p:ph type="sldImg"/>
          </p:nvPr>
        </p:nvSpPr>
        <p:spPr>
          <a:xfrm>
            <a:off x="90488" y="744538"/>
            <a:ext cx="6616700" cy="3722687"/>
          </a:xfrm>
          <a:prstGeom prst="rect">
            <a:avLst/>
          </a:prstGeom>
        </p:spPr>
      </p:sp>
      <p:sp>
        <p:nvSpPr>
          <p:cNvPr id="150" name="PlaceHolder 2"/>
          <p:cNvSpPr>
            <a:spLocks noGrp="1"/>
          </p:cNvSpPr>
          <p:nvPr>
            <p:ph type="body"/>
          </p:nvPr>
        </p:nvSpPr>
        <p:spPr>
          <a:xfrm>
            <a:off x="679680" y="4715280"/>
            <a:ext cx="5437800" cy="4466520"/>
          </a:xfrm>
          <a:prstGeom prst="rect">
            <a:avLst/>
          </a:prstGeom>
        </p:spPr>
        <p:txBody>
          <a:bodyPr>
            <a:normAutofit/>
          </a:bodyPr>
          <a:lstStyle/>
          <a:p>
            <a:endParaRPr lang="it-IT" sz="2000" b="0" strike="noStrike" spc="-1">
              <a:latin typeface="Arial"/>
            </a:endParaRPr>
          </a:p>
        </p:txBody>
      </p:sp>
      <p:sp>
        <p:nvSpPr>
          <p:cNvPr id="151" name="TextShape 3"/>
          <p:cNvSpPr txBox="1"/>
          <p:nvPr/>
        </p:nvSpPr>
        <p:spPr>
          <a:xfrm>
            <a:off x="3850560" y="9428760"/>
            <a:ext cx="2945160" cy="496080"/>
          </a:xfrm>
          <a:prstGeom prst="rect">
            <a:avLst/>
          </a:prstGeom>
          <a:noFill/>
          <a:ln>
            <a:noFill/>
          </a:ln>
        </p:spPr>
        <p:txBody>
          <a:bodyPr anchor="b"/>
          <a:lstStyle/>
          <a:p>
            <a:pPr algn="r">
              <a:lnSpc>
                <a:spcPct val="100000"/>
              </a:lnSpc>
            </a:pPr>
            <a:fld id="{8699432D-2EE4-4BBC-9D49-8FC85A1C87BA}" type="slidenum">
              <a:rPr lang="it-IT" sz="1200" b="0" strike="noStrike" spc="-1">
                <a:solidFill>
                  <a:srgbClr val="000000"/>
                </a:solidFill>
                <a:latin typeface="Calibri"/>
                <a:ea typeface="+mn-ea"/>
              </a:rPr>
              <a:t>19</a:t>
            </a:fld>
            <a:endParaRPr lang="it-IT" sz="1200" b="0" strike="noStrike" spc="-1">
              <a:latin typeface="Times New Roman"/>
            </a:endParaRPr>
          </a:p>
        </p:txBody>
      </p:sp>
    </p:spTree>
    <p:extLst>
      <p:ext uri="{BB962C8B-B14F-4D97-AF65-F5344CB8AC3E}">
        <p14:creationId xmlns:p14="http://schemas.microsoft.com/office/powerpoint/2010/main" val="3144839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PlaceHolder 1"/>
          <p:cNvSpPr>
            <a:spLocks noGrp="1" noRot="1" noChangeAspect="1"/>
          </p:cNvSpPr>
          <p:nvPr>
            <p:ph type="sldImg"/>
          </p:nvPr>
        </p:nvSpPr>
        <p:spPr>
          <a:xfrm>
            <a:off x="90488" y="744538"/>
            <a:ext cx="6616700" cy="3722687"/>
          </a:xfrm>
          <a:prstGeom prst="rect">
            <a:avLst/>
          </a:prstGeom>
        </p:spPr>
      </p:sp>
      <p:sp>
        <p:nvSpPr>
          <p:cNvPr id="147" name="PlaceHolder 2"/>
          <p:cNvSpPr>
            <a:spLocks noGrp="1"/>
          </p:cNvSpPr>
          <p:nvPr>
            <p:ph type="body"/>
          </p:nvPr>
        </p:nvSpPr>
        <p:spPr>
          <a:xfrm>
            <a:off x="679680" y="4715280"/>
            <a:ext cx="5437800" cy="4466520"/>
          </a:xfrm>
          <a:prstGeom prst="rect">
            <a:avLst/>
          </a:prstGeom>
        </p:spPr>
        <p:txBody>
          <a:bodyPr>
            <a:normAutofit/>
          </a:bodyPr>
          <a:lstStyle/>
          <a:p>
            <a:endParaRPr lang="it-IT" sz="2000" b="0" strike="noStrike" spc="-1" dirty="0">
              <a:latin typeface="Arial"/>
            </a:endParaRPr>
          </a:p>
        </p:txBody>
      </p:sp>
      <p:sp>
        <p:nvSpPr>
          <p:cNvPr id="148" name="TextShape 3"/>
          <p:cNvSpPr txBox="1"/>
          <p:nvPr/>
        </p:nvSpPr>
        <p:spPr>
          <a:xfrm>
            <a:off x="3850560" y="9428760"/>
            <a:ext cx="2945160" cy="496080"/>
          </a:xfrm>
          <a:prstGeom prst="rect">
            <a:avLst/>
          </a:prstGeom>
          <a:noFill/>
          <a:ln>
            <a:noFill/>
          </a:ln>
        </p:spPr>
        <p:txBody>
          <a:bodyPr anchor="b"/>
          <a:lstStyle/>
          <a:p>
            <a:pPr algn="r">
              <a:lnSpc>
                <a:spcPct val="100000"/>
              </a:lnSpc>
            </a:pPr>
            <a:fld id="{3DEEB2F3-70F4-46D3-8289-822ADABB60F0}" type="slidenum">
              <a:rPr lang="it-IT" sz="1200" b="0" strike="noStrike" spc="-1">
                <a:solidFill>
                  <a:srgbClr val="000000"/>
                </a:solidFill>
                <a:latin typeface="Calibri"/>
                <a:ea typeface="+mn-ea"/>
              </a:rPr>
              <a:t>2</a:t>
            </a:fld>
            <a:endParaRPr lang="it-IT" sz="1200" b="0" strike="noStrike" spc="-1">
              <a:latin typeface="Times New Roman"/>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PlaceHolder 1"/>
          <p:cNvSpPr>
            <a:spLocks noGrp="1" noRot="1" noChangeAspect="1"/>
          </p:cNvSpPr>
          <p:nvPr>
            <p:ph type="sldImg"/>
          </p:nvPr>
        </p:nvSpPr>
        <p:spPr>
          <a:xfrm>
            <a:off x="90488" y="744538"/>
            <a:ext cx="6616700" cy="3722687"/>
          </a:xfrm>
          <a:prstGeom prst="rect">
            <a:avLst/>
          </a:prstGeom>
        </p:spPr>
      </p:sp>
      <p:sp>
        <p:nvSpPr>
          <p:cNvPr id="150" name="PlaceHolder 2"/>
          <p:cNvSpPr>
            <a:spLocks noGrp="1"/>
          </p:cNvSpPr>
          <p:nvPr>
            <p:ph type="body"/>
          </p:nvPr>
        </p:nvSpPr>
        <p:spPr>
          <a:xfrm>
            <a:off x="679680" y="4715280"/>
            <a:ext cx="5437800" cy="4466520"/>
          </a:xfrm>
          <a:prstGeom prst="rect">
            <a:avLst/>
          </a:prstGeom>
        </p:spPr>
        <p:txBody>
          <a:bodyPr>
            <a:normAutofit/>
          </a:bodyPr>
          <a:lstStyle/>
          <a:p>
            <a:endParaRPr lang="it-IT" sz="2000" b="0" strike="noStrike" spc="-1">
              <a:latin typeface="Arial"/>
            </a:endParaRPr>
          </a:p>
        </p:txBody>
      </p:sp>
      <p:sp>
        <p:nvSpPr>
          <p:cNvPr id="151" name="TextShape 3"/>
          <p:cNvSpPr txBox="1"/>
          <p:nvPr/>
        </p:nvSpPr>
        <p:spPr>
          <a:xfrm>
            <a:off x="3850560" y="9428760"/>
            <a:ext cx="2945160" cy="496080"/>
          </a:xfrm>
          <a:prstGeom prst="rect">
            <a:avLst/>
          </a:prstGeom>
          <a:noFill/>
          <a:ln>
            <a:noFill/>
          </a:ln>
        </p:spPr>
        <p:txBody>
          <a:bodyPr anchor="b"/>
          <a:lstStyle/>
          <a:p>
            <a:pPr algn="r">
              <a:lnSpc>
                <a:spcPct val="100000"/>
              </a:lnSpc>
            </a:pPr>
            <a:fld id="{8699432D-2EE4-4BBC-9D49-8FC85A1C87BA}" type="slidenum">
              <a:rPr lang="it-IT" sz="1200" b="0" strike="noStrike" spc="-1">
                <a:solidFill>
                  <a:srgbClr val="000000"/>
                </a:solidFill>
                <a:latin typeface="Calibri"/>
                <a:ea typeface="+mn-ea"/>
              </a:rPr>
              <a:t>20</a:t>
            </a:fld>
            <a:endParaRPr lang="it-IT" sz="1200" b="0" strike="noStrike" spc="-1">
              <a:latin typeface="Times New Roman"/>
            </a:endParaRPr>
          </a:p>
        </p:txBody>
      </p:sp>
    </p:spTree>
    <p:extLst>
      <p:ext uri="{BB962C8B-B14F-4D97-AF65-F5344CB8AC3E}">
        <p14:creationId xmlns:p14="http://schemas.microsoft.com/office/powerpoint/2010/main" val="39711782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PlaceHolder 1"/>
          <p:cNvSpPr>
            <a:spLocks noGrp="1" noRot="1" noChangeAspect="1"/>
          </p:cNvSpPr>
          <p:nvPr>
            <p:ph type="sldImg"/>
          </p:nvPr>
        </p:nvSpPr>
        <p:spPr>
          <a:xfrm>
            <a:off x="90488" y="744538"/>
            <a:ext cx="6616700" cy="3722687"/>
          </a:xfrm>
          <a:prstGeom prst="rect">
            <a:avLst/>
          </a:prstGeom>
        </p:spPr>
      </p:sp>
      <p:sp>
        <p:nvSpPr>
          <p:cNvPr id="150" name="PlaceHolder 2"/>
          <p:cNvSpPr>
            <a:spLocks noGrp="1"/>
          </p:cNvSpPr>
          <p:nvPr>
            <p:ph type="body"/>
          </p:nvPr>
        </p:nvSpPr>
        <p:spPr>
          <a:xfrm>
            <a:off x="679680" y="4715280"/>
            <a:ext cx="5437800" cy="4466520"/>
          </a:xfrm>
          <a:prstGeom prst="rect">
            <a:avLst/>
          </a:prstGeom>
        </p:spPr>
        <p:txBody>
          <a:bodyPr>
            <a:normAutofit/>
          </a:bodyPr>
          <a:lstStyle/>
          <a:p>
            <a:endParaRPr lang="it-IT" sz="2000" b="0" strike="noStrike" spc="-1">
              <a:latin typeface="Arial"/>
            </a:endParaRPr>
          </a:p>
        </p:txBody>
      </p:sp>
      <p:sp>
        <p:nvSpPr>
          <p:cNvPr id="151" name="TextShape 3"/>
          <p:cNvSpPr txBox="1"/>
          <p:nvPr/>
        </p:nvSpPr>
        <p:spPr>
          <a:xfrm>
            <a:off x="3850560" y="9428760"/>
            <a:ext cx="2945160" cy="496080"/>
          </a:xfrm>
          <a:prstGeom prst="rect">
            <a:avLst/>
          </a:prstGeom>
          <a:noFill/>
          <a:ln>
            <a:noFill/>
          </a:ln>
        </p:spPr>
        <p:txBody>
          <a:bodyPr anchor="b"/>
          <a:lstStyle/>
          <a:p>
            <a:pPr algn="r">
              <a:lnSpc>
                <a:spcPct val="100000"/>
              </a:lnSpc>
            </a:pPr>
            <a:fld id="{8699432D-2EE4-4BBC-9D49-8FC85A1C87BA}" type="slidenum">
              <a:rPr lang="it-IT" sz="1200" b="0" strike="noStrike" spc="-1">
                <a:solidFill>
                  <a:srgbClr val="000000"/>
                </a:solidFill>
                <a:latin typeface="Calibri"/>
                <a:ea typeface="+mn-ea"/>
              </a:rPr>
              <a:t>21</a:t>
            </a:fld>
            <a:endParaRPr lang="it-IT" sz="1200" b="0" strike="noStrike" spc="-1">
              <a:latin typeface="Times New Roman"/>
            </a:endParaRPr>
          </a:p>
        </p:txBody>
      </p:sp>
    </p:spTree>
    <p:extLst>
      <p:ext uri="{BB962C8B-B14F-4D97-AF65-F5344CB8AC3E}">
        <p14:creationId xmlns:p14="http://schemas.microsoft.com/office/powerpoint/2010/main" val="3597223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PlaceHolder 1"/>
          <p:cNvSpPr>
            <a:spLocks noGrp="1" noRot="1" noChangeAspect="1"/>
          </p:cNvSpPr>
          <p:nvPr>
            <p:ph type="sldImg"/>
          </p:nvPr>
        </p:nvSpPr>
        <p:spPr>
          <a:xfrm>
            <a:off x="90488" y="744538"/>
            <a:ext cx="6616700" cy="3722687"/>
          </a:xfrm>
          <a:prstGeom prst="rect">
            <a:avLst/>
          </a:prstGeom>
        </p:spPr>
      </p:sp>
      <p:sp>
        <p:nvSpPr>
          <p:cNvPr id="132" name="PlaceHolder 2"/>
          <p:cNvSpPr>
            <a:spLocks noGrp="1"/>
          </p:cNvSpPr>
          <p:nvPr>
            <p:ph type="body"/>
          </p:nvPr>
        </p:nvSpPr>
        <p:spPr>
          <a:xfrm>
            <a:off x="679680" y="4715280"/>
            <a:ext cx="5437800" cy="4466520"/>
          </a:xfrm>
          <a:prstGeom prst="rect">
            <a:avLst/>
          </a:prstGeom>
        </p:spPr>
        <p:txBody>
          <a:bodyPr>
            <a:normAutofit/>
          </a:bodyPr>
          <a:lstStyle/>
          <a:p>
            <a:endParaRPr lang="it-IT" sz="2000" b="0" strike="noStrike" spc="-1">
              <a:latin typeface="Arial"/>
            </a:endParaRPr>
          </a:p>
        </p:txBody>
      </p:sp>
      <p:sp>
        <p:nvSpPr>
          <p:cNvPr id="133" name="TextShape 3"/>
          <p:cNvSpPr txBox="1"/>
          <p:nvPr/>
        </p:nvSpPr>
        <p:spPr>
          <a:xfrm>
            <a:off x="3850560" y="9428760"/>
            <a:ext cx="2945160" cy="496080"/>
          </a:xfrm>
          <a:prstGeom prst="rect">
            <a:avLst/>
          </a:prstGeom>
          <a:noFill/>
          <a:ln>
            <a:noFill/>
          </a:ln>
        </p:spPr>
        <p:txBody>
          <a:bodyPr anchor="b"/>
          <a:lstStyle/>
          <a:p>
            <a:pPr algn="r">
              <a:lnSpc>
                <a:spcPct val="100000"/>
              </a:lnSpc>
            </a:pPr>
            <a:fld id="{BC2E83AC-3E1E-4948-B706-4AC326E267E0}" type="slidenum">
              <a:rPr lang="it-IT" sz="1200" b="0" strike="noStrike" spc="-1">
                <a:solidFill>
                  <a:srgbClr val="000000"/>
                </a:solidFill>
                <a:latin typeface="+mn-lt"/>
                <a:ea typeface="+mn-ea"/>
              </a:rPr>
              <a:t>22</a:t>
            </a:fld>
            <a:endParaRPr lang="it-IT" sz="1200" b="0" strike="noStrike" spc="-1">
              <a:latin typeface="Times New Roman"/>
            </a:endParaRPr>
          </a:p>
        </p:txBody>
      </p:sp>
    </p:spTree>
    <p:extLst>
      <p:ext uri="{BB962C8B-B14F-4D97-AF65-F5344CB8AC3E}">
        <p14:creationId xmlns:p14="http://schemas.microsoft.com/office/powerpoint/2010/main" val="533113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PlaceHolder 1"/>
          <p:cNvSpPr>
            <a:spLocks noGrp="1" noRot="1" noChangeAspect="1"/>
          </p:cNvSpPr>
          <p:nvPr>
            <p:ph type="sldImg"/>
          </p:nvPr>
        </p:nvSpPr>
        <p:spPr>
          <a:xfrm>
            <a:off x="90488" y="744538"/>
            <a:ext cx="6616700" cy="3722687"/>
          </a:xfrm>
          <a:prstGeom prst="rect">
            <a:avLst/>
          </a:prstGeom>
        </p:spPr>
      </p:sp>
      <p:sp>
        <p:nvSpPr>
          <p:cNvPr id="150" name="PlaceHolder 2"/>
          <p:cNvSpPr>
            <a:spLocks noGrp="1"/>
          </p:cNvSpPr>
          <p:nvPr>
            <p:ph type="body"/>
          </p:nvPr>
        </p:nvSpPr>
        <p:spPr>
          <a:xfrm>
            <a:off x="679680" y="4715280"/>
            <a:ext cx="5437800" cy="4466520"/>
          </a:xfrm>
          <a:prstGeom prst="rect">
            <a:avLst/>
          </a:prstGeom>
        </p:spPr>
        <p:txBody>
          <a:bodyPr>
            <a:normAutofit/>
          </a:bodyPr>
          <a:lstStyle/>
          <a:p>
            <a:endParaRPr lang="it-IT" sz="2000" b="0" strike="noStrike" spc="-1">
              <a:latin typeface="Arial"/>
            </a:endParaRPr>
          </a:p>
        </p:txBody>
      </p:sp>
      <p:sp>
        <p:nvSpPr>
          <p:cNvPr id="151" name="TextShape 3"/>
          <p:cNvSpPr txBox="1"/>
          <p:nvPr/>
        </p:nvSpPr>
        <p:spPr>
          <a:xfrm>
            <a:off x="3850560" y="9428760"/>
            <a:ext cx="2945160" cy="496080"/>
          </a:xfrm>
          <a:prstGeom prst="rect">
            <a:avLst/>
          </a:prstGeom>
          <a:noFill/>
          <a:ln>
            <a:noFill/>
          </a:ln>
        </p:spPr>
        <p:txBody>
          <a:bodyPr anchor="b"/>
          <a:lstStyle/>
          <a:p>
            <a:pPr algn="r">
              <a:lnSpc>
                <a:spcPct val="100000"/>
              </a:lnSpc>
            </a:pPr>
            <a:fld id="{8699432D-2EE4-4BBC-9D49-8FC85A1C87BA}" type="slidenum">
              <a:rPr lang="it-IT" sz="1200" b="0" strike="noStrike" spc="-1">
                <a:solidFill>
                  <a:srgbClr val="000000"/>
                </a:solidFill>
                <a:latin typeface="Calibri"/>
                <a:ea typeface="+mn-ea"/>
              </a:rPr>
              <a:t>3</a:t>
            </a:fld>
            <a:endParaRPr lang="it-IT" sz="1200" b="0" strike="noStrike" spc="-1">
              <a:latin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PlaceHolder 1"/>
          <p:cNvSpPr>
            <a:spLocks noGrp="1" noRot="1" noChangeAspect="1"/>
          </p:cNvSpPr>
          <p:nvPr>
            <p:ph type="sldImg"/>
          </p:nvPr>
        </p:nvSpPr>
        <p:spPr>
          <a:xfrm>
            <a:off x="90488" y="744538"/>
            <a:ext cx="6616700" cy="3722687"/>
          </a:xfrm>
          <a:prstGeom prst="rect">
            <a:avLst/>
          </a:prstGeom>
        </p:spPr>
      </p:sp>
      <p:sp>
        <p:nvSpPr>
          <p:cNvPr id="150" name="PlaceHolder 2"/>
          <p:cNvSpPr>
            <a:spLocks noGrp="1"/>
          </p:cNvSpPr>
          <p:nvPr>
            <p:ph type="body"/>
          </p:nvPr>
        </p:nvSpPr>
        <p:spPr>
          <a:xfrm>
            <a:off x="679680" y="4715280"/>
            <a:ext cx="5437800" cy="4466520"/>
          </a:xfrm>
          <a:prstGeom prst="rect">
            <a:avLst/>
          </a:prstGeom>
        </p:spPr>
        <p:txBody>
          <a:bodyPr>
            <a:normAutofit/>
          </a:bodyPr>
          <a:lstStyle/>
          <a:p>
            <a:endParaRPr lang="it-IT" sz="2000" b="0" strike="noStrike" spc="-1">
              <a:latin typeface="Arial"/>
            </a:endParaRPr>
          </a:p>
        </p:txBody>
      </p:sp>
      <p:sp>
        <p:nvSpPr>
          <p:cNvPr id="151" name="TextShape 3"/>
          <p:cNvSpPr txBox="1"/>
          <p:nvPr/>
        </p:nvSpPr>
        <p:spPr>
          <a:xfrm>
            <a:off x="3850560" y="9428760"/>
            <a:ext cx="2945160" cy="496080"/>
          </a:xfrm>
          <a:prstGeom prst="rect">
            <a:avLst/>
          </a:prstGeom>
          <a:noFill/>
          <a:ln>
            <a:noFill/>
          </a:ln>
        </p:spPr>
        <p:txBody>
          <a:bodyPr anchor="b"/>
          <a:lstStyle/>
          <a:p>
            <a:pPr algn="r">
              <a:lnSpc>
                <a:spcPct val="100000"/>
              </a:lnSpc>
            </a:pPr>
            <a:fld id="{8699432D-2EE4-4BBC-9D49-8FC85A1C87BA}" type="slidenum">
              <a:rPr lang="it-IT" sz="1200" b="0" strike="noStrike" spc="-1">
                <a:solidFill>
                  <a:srgbClr val="000000"/>
                </a:solidFill>
                <a:latin typeface="Calibri"/>
                <a:ea typeface="+mn-ea"/>
              </a:rPr>
              <a:t>4</a:t>
            </a:fld>
            <a:endParaRPr lang="it-IT" sz="1200" b="0" strike="noStrike" spc="-1">
              <a:latin typeface="Times New Roman"/>
            </a:endParaRPr>
          </a:p>
        </p:txBody>
      </p:sp>
    </p:spTree>
    <p:extLst>
      <p:ext uri="{BB962C8B-B14F-4D97-AF65-F5344CB8AC3E}">
        <p14:creationId xmlns:p14="http://schemas.microsoft.com/office/powerpoint/2010/main" val="2331538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PlaceHolder 1"/>
          <p:cNvSpPr>
            <a:spLocks noGrp="1" noRot="1" noChangeAspect="1"/>
          </p:cNvSpPr>
          <p:nvPr>
            <p:ph type="sldImg"/>
          </p:nvPr>
        </p:nvSpPr>
        <p:spPr>
          <a:xfrm>
            <a:off x="90488" y="744538"/>
            <a:ext cx="6616700" cy="3722687"/>
          </a:xfrm>
          <a:prstGeom prst="rect">
            <a:avLst/>
          </a:prstGeom>
        </p:spPr>
      </p:sp>
      <p:sp>
        <p:nvSpPr>
          <p:cNvPr id="150" name="PlaceHolder 2"/>
          <p:cNvSpPr>
            <a:spLocks noGrp="1"/>
          </p:cNvSpPr>
          <p:nvPr>
            <p:ph type="body"/>
          </p:nvPr>
        </p:nvSpPr>
        <p:spPr>
          <a:xfrm>
            <a:off x="679680" y="4715280"/>
            <a:ext cx="5437800" cy="4466520"/>
          </a:xfrm>
          <a:prstGeom prst="rect">
            <a:avLst/>
          </a:prstGeom>
        </p:spPr>
        <p:txBody>
          <a:bodyPr>
            <a:normAutofit/>
          </a:bodyPr>
          <a:lstStyle/>
          <a:p>
            <a:endParaRPr lang="it-IT" sz="2000" b="0" strike="noStrike" spc="-1">
              <a:latin typeface="Arial"/>
            </a:endParaRPr>
          </a:p>
        </p:txBody>
      </p:sp>
      <p:sp>
        <p:nvSpPr>
          <p:cNvPr id="151" name="TextShape 3"/>
          <p:cNvSpPr txBox="1"/>
          <p:nvPr/>
        </p:nvSpPr>
        <p:spPr>
          <a:xfrm>
            <a:off x="3850560" y="9428760"/>
            <a:ext cx="2945160" cy="496080"/>
          </a:xfrm>
          <a:prstGeom prst="rect">
            <a:avLst/>
          </a:prstGeom>
          <a:noFill/>
          <a:ln>
            <a:noFill/>
          </a:ln>
        </p:spPr>
        <p:txBody>
          <a:bodyPr anchor="b"/>
          <a:lstStyle/>
          <a:p>
            <a:pPr algn="r">
              <a:lnSpc>
                <a:spcPct val="100000"/>
              </a:lnSpc>
            </a:pPr>
            <a:fld id="{8699432D-2EE4-4BBC-9D49-8FC85A1C87BA}" type="slidenum">
              <a:rPr lang="it-IT" sz="1200" b="0" strike="noStrike" spc="-1">
                <a:solidFill>
                  <a:srgbClr val="000000"/>
                </a:solidFill>
                <a:latin typeface="Calibri"/>
                <a:ea typeface="+mn-ea"/>
              </a:rPr>
              <a:t>5</a:t>
            </a:fld>
            <a:endParaRPr lang="it-IT" sz="1200" b="0" strike="noStrike" spc="-1">
              <a:latin typeface="Times New Roman"/>
            </a:endParaRPr>
          </a:p>
        </p:txBody>
      </p:sp>
    </p:spTree>
    <p:extLst>
      <p:ext uri="{BB962C8B-B14F-4D97-AF65-F5344CB8AC3E}">
        <p14:creationId xmlns:p14="http://schemas.microsoft.com/office/powerpoint/2010/main" val="3765057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PlaceHolder 1"/>
          <p:cNvSpPr>
            <a:spLocks noGrp="1" noRot="1" noChangeAspect="1"/>
          </p:cNvSpPr>
          <p:nvPr>
            <p:ph type="sldImg"/>
          </p:nvPr>
        </p:nvSpPr>
        <p:spPr>
          <a:xfrm>
            <a:off x="90488" y="744538"/>
            <a:ext cx="6616700" cy="3722687"/>
          </a:xfrm>
          <a:prstGeom prst="rect">
            <a:avLst/>
          </a:prstGeom>
        </p:spPr>
      </p:sp>
      <p:sp>
        <p:nvSpPr>
          <p:cNvPr id="153" name="PlaceHolder 2"/>
          <p:cNvSpPr>
            <a:spLocks noGrp="1"/>
          </p:cNvSpPr>
          <p:nvPr>
            <p:ph type="body"/>
          </p:nvPr>
        </p:nvSpPr>
        <p:spPr>
          <a:xfrm>
            <a:off x="679680" y="4715280"/>
            <a:ext cx="5437800" cy="4466520"/>
          </a:xfrm>
          <a:prstGeom prst="rect">
            <a:avLst/>
          </a:prstGeom>
        </p:spPr>
        <p:txBody>
          <a:bodyPr>
            <a:normAutofit/>
          </a:bodyPr>
          <a:lstStyle/>
          <a:p>
            <a:endParaRPr lang="it-IT" sz="2000" b="0" strike="noStrike" spc="-1">
              <a:latin typeface="Arial"/>
            </a:endParaRPr>
          </a:p>
        </p:txBody>
      </p:sp>
      <p:sp>
        <p:nvSpPr>
          <p:cNvPr id="154" name="TextShape 3"/>
          <p:cNvSpPr txBox="1"/>
          <p:nvPr/>
        </p:nvSpPr>
        <p:spPr>
          <a:xfrm>
            <a:off x="3850560" y="9428760"/>
            <a:ext cx="2945160" cy="496080"/>
          </a:xfrm>
          <a:prstGeom prst="rect">
            <a:avLst/>
          </a:prstGeom>
          <a:noFill/>
          <a:ln>
            <a:noFill/>
          </a:ln>
        </p:spPr>
        <p:txBody>
          <a:bodyPr anchor="b"/>
          <a:lstStyle/>
          <a:p>
            <a:pPr algn="r">
              <a:lnSpc>
                <a:spcPct val="100000"/>
              </a:lnSpc>
            </a:pPr>
            <a:fld id="{636409F6-2BFB-42D0-AC10-9742FC509787}" type="slidenum">
              <a:rPr lang="it-IT" sz="1200" b="0" strike="noStrike" spc="-1">
                <a:solidFill>
                  <a:srgbClr val="000000"/>
                </a:solidFill>
                <a:latin typeface="Calibri"/>
                <a:ea typeface="+mn-ea"/>
              </a:rPr>
              <a:t>6</a:t>
            </a:fld>
            <a:endParaRPr lang="it-IT" sz="1200" b="0" strike="noStrike" spc="-1">
              <a:latin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PlaceHolder 1"/>
          <p:cNvSpPr>
            <a:spLocks noGrp="1" noRot="1" noChangeAspect="1"/>
          </p:cNvSpPr>
          <p:nvPr>
            <p:ph type="sldImg"/>
          </p:nvPr>
        </p:nvSpPr>
        <p:spPr>
          <a:xfrm>
            <a:off x="90488" y="744538"/>
            <a:ext cx="6616700" cy="3722687"/>
          </a:xfrm>
          <a:prstGeom prst="rect">
            <a:avLst/>
          </a:prstGeom>
        </p:spPr>
      </p:sp>
      <p:sp>
        <p:nvSpPr>
          <p:cNvPr id="153" name="PlaceHolder 2"/>
          <p:cNvSpPr>
            <a:spLocks noGrp="1"/>
          </p:cNvSpPr>
          <p:nvPr>
            <p:ph type="body"/>
          </p:nvPr>
        </p:nvSpPr>
        <p:spPr>
          <a:xfrm>
            <a:off x="679680" y="4715280"/>
            <a:ext cx="5437800" cy="4466520"/>
          </a:xfrm>
          <a:prstGeom prst="rect">
            <a:avLst/>
          </a:prstGeom>
        </p:spPr>
        <p:txBody>
          <a:bodyPr>
            <a:normAutofit/>
          </a:bodyPr>
          <a:lstStyle/>
          <a:p>
            <a:endParaRPr lang="it-IT" sz="2000" b="0" strike="noStrike" spc="-1">
              <a:latin typeface="Arial"/>
            </a:endParaRPr>
          </a:p>
        </p:txBody>
      </p:sp>
      <p:sp>
        <p:nvSpPr>
          <p:cNvPr id="154" name="TextShape 3"/>
          <p:cNvSpPr txBox="1"/>
          <p:nvPr/>
        </p:nvSpPr>
        <p:spPr>
          <a:xfrm>
            <a:off x="3850560" y="9428760"/>
            <a:ext cx="2945160" cy="496080"/>
          </a:xfrm>
          <a:prstGeom prst="rect">
            <a:avLst/>
          </a:prstGeom>
          <a:noFill/>
          <a:ln>
            <a:noFill/>
          </a:ln>
        </p:spPr>
        <p:txBody>
          <a:bodyPr anchor="b"/>
          <a:lstStyle/>
          <a:p>
            <a:pPr algn="r">
              <a:lnSpc>
                <a:spcPct val="100000"/>
              </a:lnSpc>
            </a:pPr>
            <a:fld id="{636409F6-2BFB-42D0-AC10-9742FC509787}" type="slidenum">
              <a:rPr lang="it-IT" sz="1200" b="0" strike="noStrike" spc="-1">
                <a:solidFill>
                  <a:srgbClr val="000000"/>
                </a:solidFill>
                <a:latin typeface="Calibri"/>
                <a:ea typeface="+mn-ea"/>
              </a:rPr>
              <a:t>7</a:t>
            </a:fld>
            <a:endParaRPr lang="it-IT" sz="1200" b="0" strike="noStrike" spc="-1">
              <a:latin typeface="Times New Roman"/>
            </a:endParaRPr>
          </a:p>
        </p:txBody>
      </p:sp>
    </p:spTree>
    <p:extLst>
      <p:ext uri="{BB962C8B-B14F-4D97-AF65-F5344CB8AC3E}">
        <p14:creationId xmlns:p14="http://schemas.microsoft.com/office/powerpoint/2010/main" val="732118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PlaceHolder 1"/>
          <p:cNvSpPr>
            <a:spLocks noGrp="1" noRot="1" noChangeAspect="1"/>
          </p:cNvSpPr>
          <p:nvPr>
            <p:ph type="sldImg"/>
          </p:nvPr>
        </p:nvSpPr>
        <p:spPr>
          <a:xfrm>
            <a:off x="90488" y="744538"/>
            <a:ext cx="6616700" cy="3722687"/>
          </a:xfrm>
          <a:prstGeom prst="rect">
            <a:avLst/>
          </a:prstGeom>
        </p:spPr>
      </p:sp>
      <p:sp>
        <p:nvSpPr>
          <p:cNvPr id="150" name="PlaceHolder 2"/>
          <p:cNvSpPr>
            <a:spLocks noGrp="1"/>
          </p:cNvSpPr>
          <p:nvPr>
            <p:ph type="body"/>
          </p:nvPr>
        </p:nvSpPr>
        <p:spPr>
          <a:xfrm>
            <a:off x="679680" y="4715280"/>
            <a:ext cx="5437800" cy="4466520"/>
          </a:xfrm>
          <a:prstGeom prst="rect">
            <a:avLst/>
          </a:prstGeom>
        </p:spPr>
        <p:txBody>
          <a:bodyPr>
            <a:normAutofit/>
          </a:bodyPr>
          <a:lstStyle/>
          <a:p>
            <a:endParaRPr lang="it-IT" sz="2000" b="0" strike="noStrike" spc="-1">
              <a:latin typeface="Arial"/>
            </a:endParaRPr>
          </a:p>
        </p:txBody>
      </p:sp>
      <p:sp>
        <p:nvSpPr>
          <p:cNvPr id="151" name="TextShape 3"/>
          <p:cNvSpPr txBox="1"/>
          <p:nvPr/>
        </p:nvSpPr>
        <p:spPr>
          <a:xfrm>
            <a:off x="3850560" y="9428760"/>
            <a:ext cx="2945160" cy="496080"/>
          </a:xfrm>
          <a:prstGeom prst="rect">
            <a:avLst/>
          </a:prstGeom>
          <a:noFill/>
          <a:ln>
            <a:noFill/>
          </a:ln>
        </p:spPr>
        <p:txBody>
          <a:bodyPr anchor="b"/>
          <a:lstStyle/>
          <a:p>
            <a:pPr algn="r">
              <a:lnSpc>
                <a:spcPct val="100000"/>
              </a:lnSpc>
            </a:pPr>
            <a:fld id="{8699432D-2EE4-4BBC-9D49-8FC85A1C87BA}" type="slidenum">
              <a:rPr lang="it-IT" sz="1200" b="0" strike="noStrike" spc="-1">
                <a:solidFill>
                  <a:srgbClr val="000000"/>
                </a:solidFill>
                <a:latin typeface="Calibri"/>
                <a:ea typeface="+mn-ea"/>
              </a:rPr>
              <a:t>8</a:t>
            </a:fld>
            <a:endParaRPr lang="it-IT" sz="1200" b="0" strike="noStrike" spc="-1">
              <a:latin typeface="Times New Roman"/>
            </a:endParaRPr>
          </a:p>
        </p:txBody>
      </p:sp>
    </p:spTree>
    <p:extLst>
      <p:ext uri="{BB962C8B-B14F-4D97-AF65-F5344CB8AC3E}">
        <p14:creationId xmlns:p14="http://schemas.microsoft.com/office/powerpoint/2010/main" val="41952175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PlaceHolder 1"/>
          <p:cNvSpPr>
            <a:spLocks noGrp="1" noRot="1" noChangeAspect="1"/>
          </p:cNvSpPr>
          <p:nvPr>
            <p:ph type="sldImg"/>
          </p:nvPr>
        </p:nvSpPr>
        <p:spPr>
          <a:xfrm>
            <a:off x="90488" y="744538"/>
            <a:ext cx="6616700" cy="3722687"/>
          </a:xfrm>
          <a:prstGeom prst="rect">
            <a:avLst/>
          </a:prstGeom>
        </p:spPr>
      </p:sp>
      <p:sp>
        <p:nvSpPr>
          <p:cNvPr id="150" name="PlaceHolder 2"/>
          <p:cNvSpPr>
            <a:spLocks noGrp="1"/>
          </p:cNvSpPr>
          <p:nvPr>
            <p:ph type="body"/>
          </p:nvPr>
        </p:nvSpPr>
        <p:spPr>
          <a:xfrm>
            <a:off x="679680" y="4715280"/>
            <a:ext cx="5437800" cy="4466520"/>
          </a:xfrm>
          <a:prstGeom prst="rect">
            <a:avLst/>
          </a:prstGeom>
        </p:spPr>
        <p:txBody>
          <a:bodyPr>
            <a:normAutofit/>
          </a:bodyPr>
          <a:lstStyle/>
          <a:p>
            <a:endParaRPr lang="it-IT" sz="2000" b="0" strike="noStrike" spc="-1">
              <a:latin typeface="Arial"/>
            </a:endParaRPr>
          </a:p>
        </p:txBody>
      </p:sp>
      <p:sp>
        <p:nvSpPr>
          <p:cNvPr id="151" name="TextShape 3"/>
          <p:cNvSpPr txBox="1"/>
          <p:nvPr/>
        </p:nvSpPr>
        <p:spPr>
          <a:xfrm>
            <a:off x="3850560" y="9428760"/>
            <a:ext cx="2945160" cy="496080"/>
          </a:xfrm>
          <a:prstGeom prst="rect">
            <a:avLst/>
          </a:prstGeom>
          <a:noFill/>
          <a:ln>
            <a:noFill/>
          </a:ln>
        </p:spPr>
        <p:txBody>
          <a:bodyPr anchor="b"/>
          <a:lstStyle/>
          <a:p>
            <a:pPr algn="r">
              <a:lnSpc>
                <a:spcPct val="100000"/>
              </a:lnSpc>
            </a:pPr>
            <a:fld id="{8699432D-2EE4-4BBC-9D49-8FC85A1C87BA}" type="slidenum">
              <a:rPr lang="it-IT" sz="1200" b="0" strike="noStrike" spc="-1">
                <a:solidFill>
                  <a:srgbClr val="000000"/>
                </a:solidFill>
                <a:latin typeface="Calibri"/>
                <a:ea typeface="+mn-ea"/>
              </a:rPr>
              <a:t>9</a:t>
            </a:fld>
            <a:endParaRPr lang="it-IT" sz="1200" b="0" strike="noStrike" spc="-1">
              <a:latin typeface="Times New Roman"/>
            </a:endParaRPr>
          </a:p>
        </p:txBody>
      </p:sp>
    </p:spTree>
    <p:extLst>
      <p:ext uri="{BB962C8B-B14F-4D97-AF65-F5344CB8AC3E}">
        <p14:creationId xmlns:p14="http://schemas.microsoft.com/office/powerpoint/2010/main" val="11666596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838080" y="365040"/>
            <a:ext cx="10515240" cy="1325160"/>
          </a:xfrm>
          <a:prstGeom prst="rect">
            <a:avLst/>
          </a:prstGeom>
        </p:spPr>
        <p:txBody>
          <a:bodyPr lIns="0" tIns="0" rIns="0" bIns="0" anchor="ctr"/>
          <a:lstStyle/>
          <a:p>
            <a:endParaRPr lang="it-IT" sz="1800" b="0" strike="noStrike" spc="-1">
              <a:solidFill>
                <a:srgbClr val="000000"/>
              </a:solidFill>
              <a:latin typeface="Calibri"/>
            </a:endParaRPr>
          </a:p>
        </p:txBody>
      </p:sp>
      <p:sp>
        <p:nvSpPr>
          <p:cNvPr id="27" name="PlaceHolder 2"/>
          <p:cNvSpPr>
            <a:spLocks noGrp="1"/>
          </p:cNvSpPr>
          <p:nvPr>
            <p:ph type="body"/>
          </p:nvPr>
        </p:nvSpPr>
        <p:spPr>
          <a:xfrm>
            <a:off x="838080" y="1825560"/>
            <a:ext cx="10515240" cy="207504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28" name="PlaceHolder 3"/>
          <p:cNvSpPr>
            <a:spLocks noGrp="1"/>
          </p:cNvSpPr>
          <p:nvPr>
            <p:ph type="body"/>
          </p:nvPr>
        </p:nvSpPr>
        <p:spPr>
          <a:xfrm>
            <a:off x="838080" y="4098240"/>
            <a:ext cx="10515240" cy="2075040"/>
          </a:xfrm>
          <a:prstGeom prst="rect">
            <a:avLst/>
          </a:prstGeom>
        </p:spPr>
        <p:txBody>
          <a:bodyPr lIns="0" tIns="0" rIns="0" bIns="0">
            <a:normAutofit/>
          </a:bodyPr>
          <a:lstStyle/>
          <a:p>
            <a:endParaRPr lang="it-IT" sz="2800" b="0" strike="noStrike" spc="-1">
              <a:solidFill>
                <a:srgbClr val="000000"/>
              </a:solid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838080" y="365040"/>
            <a:ext cx="10515240" cy="1325160"/>
          </a:xfrm>
          <a:prstGeom prst="rect">
            <a:avLst/>
          </a:prstGeom>
        </p:spPr>
        <p:txBody>
          <a:bodyPr lIns="0" tIns="0" rIns="0" bIns="0" anchor="ctr"/>
          <a:lstStyle/>
          <a:p>
            <a:endParaRPr lang="it-IT" sz="1800" b="0" strike="noStrike" spc="-1">
              <a:solidFill>
                <a:srgbClr val="000000"/>
              </a:solidFill>
              <a:latin typeface="Calibri"/>
            </a:endParaRPr>
          </a:p>
        </p:txBody>
      </p:sp>
      <p:sp>
        <p:nvSpPr>
          <p:cNvPr id="30" name="PlaceHolder 2"/>
          <p:cNvSpPr>
            <a:spLocks noGrp="1"/>
          </p:cNvSpPr>
          <p:nvPr>
            <p:ph type="body"/>
          </p:nvPr>
        </p:nvSpPr>
        <p:spPr>
          <a:xfrm>
            <a:off x="838080" y="1825560"/>
            <a:ext cx="5131080" cy="207504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31" name="PlaceHolder 3"/>
          <p:cNvSpPr>
            <a:spLocks noGrp="1"/>
          </p:cNvSpPr>
          <p:nvPr>
            <p:ph type="body"/>
          </p:nvPr>
        </p:nvSpPr>
        <p:spPr>
          <a:xfrm>
            <a:off x="6226200" y="1825560"/>
            <a:ext cx="5131080" cy="207504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32" name="PlaceHolder 4"/>
          <p:cNvSpPr>
            <a:spLocks noGrp="1"/>
          </p:cNvSpPr>
          <p:nvPr>
            <p:ph type="body"/>
          </p:nvPr>
        </p:nvSpPr>
        <p:spPr>
          <a:xfrm>
            <a:off x="838080" y="4098240"/>
            <a:ext cx="5131080" cy="207504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33" name="PlaceHolder 5"/>
          <p:cNvSpPr>
            <a:spLocks noGrp="1"/>
          </p:cNvSpPr>
          <p:nvPr>
            <p:ph type="body"/>
          </p:nvPr>
        </p:nvSpPr>
        <p:spPr>
          <a:xfrm>
            <a:off x="6226200" y="4098240"/>
            <a:ext cx="5131080" cy="2075040"/>
          </a:xfrm>
          <a:prstGeom prst="rect">
            <a:avLst/>
          </a:prstGeom>
        </p:spPr>
        <p:txBody>
          <a:bodyPr lIns="0" tIns="0" rIns="0" bIns="0">
            <a:normAutofit/>
          </a:bodyPr>
          <a:lstStyle/>
          <a:p>
            <a:endParaRPr lang="it-IT" sz="2800" b="0" strike="noStrike" spc="-1">
              <a:solidFill>
                <a:srgbClr val="000000"/>
              </a:solidFill>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838080" y="365040"/>
            <a:ext cx="10515240" cy="1325160"/>
          </a:xfrm>
          <a:prstGeom prst="rect">
            <a:avLst/>
          </a:prstGeom>
        </p:spPr>
        <p:txBody>
          <a:bodyPr lIns="0" tIns="0" rIns="0" bIns="0" anchor="ctr"/>
          <a:lstStyle/>
          <a:p>
            <a:endParaRPr lang="it-IT" sz="1800" b="0" strike="noStrike" spc="-1">
              <a:solidFill>
                <a:srgbClr val="000000"/>
              </a:solidFill>
              <a:latin typeface="Calibri"/>
            </a:endParaRPr>
          </a:p>
        </p:txBody>
      </p:sp>
      <p:sp>
        <p:nvSpPr>
          <p:cNvPr id="35" name="PlaceHolder 2"/>
          <p:cNvSpPr>
            <a:spLocks noGrp="1"/>
          </p:cNvSpPr>
          <p:nvPr>
            <p:ph type="body"/>
          </p:nvPr>
        </p:nvSpPr>
        <p:spPr>
          <a:xfrm>
            <a:off x="838080" y="1825560"/>
            <a:ext cx="3385800" cy="207504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36" name="PlaceHolder 3"/>
          <p:cNvSpPr>
            <a:spLocks noGrp="1"/>
          </p:cNvSpPr>
          <p:nvPr>
            <p:ph type="body"/>
          </p:nvPr>
        </p:nvSpPr>
        <p:spPr>
          <a:xfrm>
            <a:off x="4393440" y="1825560"/>
            <a:ext cx="3385800" cy="207504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37" name="PlaceHolder 4"/>
          <p:cNvSpPr>
            <a:spLocks noGrp="1"/>
          </p:cNvSpPr>
          <p:nvPr>
            <p:ph type="body"/>
          </p:nvPr>
        </p:nvSpPr>
        <p:spPr>
          <a:xfrm>
            <a:off x="7949160" y="1825560"/>
            <a:ext cx="3385800" cy="207504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38" name="PlaceHolder 5"/>
          <p:cNvSpPr>
            <a:spLocks noGrp="1"/>
          </p:cNvSpPr>
          <p:nvPr>
            <p:ph type="body"/>
          </p:nvPr>
        </p:nvSpPr>
        <p:spPr>
          <a:xfrm>
            <a:off x="838080" y="4098240"/>
            <a:ext cx="3385800" cy="207504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39" name="PlaceHolder 6"/>
          <p:cNvSpPr>
            <a:spLocks noGrp="1"/>
          </p:cNvSpPr>
          <p:nvPr>
            <p:ph type="body"/>
          </p:nvPr>
        </p:nvSpPr>
        <p:spPr>
          <a:xfrm>
            <a:off x="4393440" y="4098240"/>
            <a:ext cx="3385800" cy="207504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40" name="PlaceHolder 7"/>
          <p:cNvSpPr>
            <a:spLocks noGrp="1"/>
          </p:cNvSpPr>
          <p:nvPr>
            <p:ph type="body"/>
          </p:nvPr>
        </p:nvSpPr>
        <p:spPr>
          <a:xfrm>
            <a:off x="7949160" y="4098240"/>
            <a:ext cx="3385800" cy="2075040"/>
          </a:xfrm>
          <a:prstGeom prst="rect">
            <a:avLst/>
          </a:prstGeom>
        </p:spPr>
        <p:txBody>
          <a:bodyPr lIns="0" tIns="0" rIns="0" bIns="0">
            <a:normAutofit/>
          </a:bodyPr>
          <a:lstStyle/>
          <a:p>
            <a:endParaRPr lang="it-IT" sz="2800" b="0" strike="noStrike" spc="-1">
              <a:solidFill>
                <a:srgbClr val="000000"/>
              </a:solidFill>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838080" y="365040"/>
            <a:ext cx="10515240" cy="1325160"/>
          </a:xfrm>
          <a:prstGeom prst="rect">
            <a:avLst/>
          </a:prstGeom>
        </p:spPr>
        <p:txBody>
          <a:bodyPr lIns="0" tIns="0" rIns="0" bIns="0" anchor="ctr"/>
          <a:lstStyle/>
          <a:p>
            <a:endParaRPr lang="it-IT" sz="1800" b="0" strike="noStrike" spc="-1">
              <a:solidFill>
                <a:srgbClr val="000000"/>
              </a:solidFill>
              <a:latin typeface="Calibri"/>
            </a:endParaRPr>
          </a:p>
        </p:txBody>
      </p:sp>
      <p:sp>
        <p:nvSpPr>
          <p:cNvPr id="6" name="PlaceHolder 2"/>
          <p:cNvSpPr>
            <a:spLocks noGrp="1"/>
          </p:cNvSpPr>
          <p:nvPr>
            <p:ph type="subTitle"/>
          </p:nvPr>
        </p:nvSpPr>
        <p:spPr>
          <a:xfrm>
            <a:off x="838080" y="1825560"/>
            <a:ext cx="10515240" cy="4350960"/>
          </a:xfrm>
          <a:prstGeom prst="rect">
            <a:avLst/>
          </a:prstGeom>
        </p:spPr>
        <p:txBody>
          <a:bodyPr lIns="0" tIns="0" rIns="0" bIns="0" anchor="ctr"/>
          <a:lstStyle/>
          <a:p>
            <a:pPr algn="ctr"/>
            <a:endParaRPr lang="it-IT"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838080" y="365040"/>
            <a:ext cx="10515240" cy="1325160"/>
          </a:xfrm>
          <a:prstGeom prst="rect">
            <a:avLst/>
          </a:prstGeom>
        </p:spPr>
        <p:txBody>
          <a:bodyPr lIns="0" tIns="0" rIns="0" bIns="0" anchor="ctr"/>
          <a:lstStyle/>
          <a:p>
            <a:endParaRPr lang="it-IT" sz="1800" b="0" strike="noStrike" spc="-1">
              <a:solidFill>
                <a:srgbClr val="000000"/>
              </a:solidFill>
              <a:latin typeface="Calibri"/>
            </a:endParaRPr>
          </a:p>
        </p:txBody>
      </p:sp>
      <p:sp>
        <p:nvSpPr>
          <p:cNvPr id="8" name="PlaceHolder 2"/>
          <p:cNvSpPr>
            <a:spLocks noGrp="1"/>
          </p:cNvSpPr>
          <p:nvPr>
            <p:ph type="body"/>
          </p:nvPr>
        </p:nvSpPr>
        <p:spPr>
          <a:xfrm>
            <a:off x="838080" y="1825560"/>
            <a:ext cx="10515240" cy="4350960"/>
          </a:xfrm>
          <a:prstGeom prst="rect">
            <a:avLst/>
          </a:prstGeom>
        </p:spPr>
        <p:txBody>
          <a:bodyPr lIns="0" tIns="0" rIns="0" bIns="0">
            <a:normAutofit/>
          </a:bodyPr>
          <a:lstStyle/>
          <a:p>
            <a:endParaRPr lang="it-IT" sz="2800" b="0" strike="noStrike" spc="-1">
              <a:solidFill>
                <a:srgbClr val="000000"/>
              </a:solid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838080" y="365040"/>
            <a:ext cx="10515240" cy="1325160"/>
          </a:xfrm>
          <a:prstGeom prst="rect">
            <a:avLst/>
          </a:prstGeom>
        </p:spPr>
        <p:txBody>
          <a:bodyPr lIns="0" tIns="0" rIns="0" bIns="0" anchor="ctr"/>
          <a:lstStyle/>
          <a:p>
            <a:endParaRPr lang="it-IT" sz="1800" b="0" strike="noStrike" spc="-1">
              <a:solidFill>
                <a:srgbClr val="000000"/>
              </a:solidFill>
              <a:latin typeface="Calibri"/>
            </a:endParaRPr>
          </a:p>
        </p:txBody>
      </p:sp>
      <p:sp>
        <p:nvSpPr>
          <p:cNvPr id="10" name="PlaceHolder 2"/>
          <p:cNvSpPr>
            <a:spLocks noGrp="1"/>
          </p:cNvSpPr>
          <p:nvPr>
            <p:ph type="body"/>
          </p:nvPr>
        </p:nvSpPr>
        <p:spPr>
          <a:xfrm>
            <a:off x="838080" y="1825560"/>
            <a:ext cx="5131080" cy="435096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11" name="PlaceHolder 3"/>
          <p:cNvSpPr>
            <a:spLocks noGrp="1"/>
          </p:cNvSpPr>
          <p:nvPr>
            <p:ph type="body"/>
          </p:nvPr>
        </p:nvSpPr>
        <p:spPr>
          <a:xfrm>
            <a:off x="6226200" y="1825560"/>
            <a:ext cx="5131080" cy="4350960"/>
          </a:xfrm>
          <a:prstGeom prst="rect">
            <a:avLst/>
          </a:prstGeom>
        </p:spPr>
        <p:txBody>
          <a:bodyPr lIns="0" tIns="0" rIns="0" bIns="0">
            <a:normAutofit/>
          </a:bodyPr>
          <a:lstStyle/>
          <a:p>
            <a:endParaRPr lang="it-IT" sz="2800" b="0" strike="noStrike" spc="-1">
              <a:solidFill>
                <a:srgbClr val="000000"/>
              </a:solidFill>
              <a:latin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838080" y="365040"/>
            <a:ext cx="10515240" cy="1325160"/>
          </a:xfrm>
          <a:prstGeom prst="rect">
            <a:avLst/>
          </a:prstGeom>
        </p:spPr>
        <p:txBody>
          <a:bodyPr lIns="0" tIns="0" rIns="0" bIns="0" anchor="ctr"/>
          <a:lstStyle/>
          <a:p>
            <a:endParaRPr lang="it-IT" sz="1800" b="0" strike="noStrike" spc="-1">
              <a:solidFill>
                <a:srgbClr val="000000"/>
              </a:solid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838080" y="365040"/>
            <a:ext cx="10515240" cy="6144120"/>
          </a:xfrm>
          <a:prstGeom prst="rect">
            <a:avLst/>
          </a:prstGeom>
        </p:spPr>
        <p:txBody>
          <a:bodyPr lIns="0" tIns="0" rIns="0" bIns="0" anchor="ctr"/>
          <a:lstStyle/>
          <a:p>
            <a:pPr algn="ctr"/>
            <a:endParaRPr lang="it-IT"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838080" y="365040"/>
            <a:ext cx="10515240" cy="1325160"/>
          </a:xfrm>
          <a:prstGeom prst="rect">
            <a:avLst/>
          </a:prstGeom>
        </p:spPr>
        <p:txBody>
          <a:bodyPr lIns="0" tIns="0" rIns="0" bIns="0" anchor="ctr"/>
          <a:lstStyle/>
          <a:p>
            <a:endParaRPr lang="it-IT" sz="1800" b="0" strike="noStrike" spc="-1">
              <a:solidFill>
                <a:srgbClr val="000000"/>
              </a:solidFill>
              <a:latin typeface="Calibri"/>
            </a:endParaRPr>
          </a:p>
        </p:txBody>
      </p:sp>
      <p:sp>
        <p:nvSpPr>
          <p:cNvPr id="15" name="PlaceHolder 2"/>
          <p:cNvSpPr>
            <a:spLocks noGrp="1"/>
          </p:cNvSpPr>
          <p:nvPr>
            <p:ph type="body"/>
          </p:nvPr>
        </p:nvSpPr>
        <p:spPr>
          <a:xfrm>
            <a:off x="838080" y="1825560"/>
            <a:ext cx="5131080" cy="207504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16" name="PlaceHolder 3"/>
          <p:cNvSpPr>
            <a:spLocks noGrp="1"/>
          </p:cNvSpPr>
          <p:nvPr>
            <p:ph type="body"/>
          </p:nvPr>
        </p:nvSpPr>
        <p:spPr>
          <a:xfrm>
            <a:off x="6226200" y="1825560"/>
            <a:ext cx="5131080" cy="435096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17" name="PlaceHolder 4"/>
          <p:cNvSpPr>
            <a:spLocks noGrp="1"/>
          </p:cNvSpPr>
          <p:nvPr>
            <p:ph type="body"/>
          </p:nvPr>
        </p:nvSpPr>
        <p:spPr>
          <a:xfrm>
            <a:off x="838080" y="4098240"/>
            <a:ext cx="5131080" cy="2075040"/>
          </a:xfrm>
          <a:prstGeom prst="rect">
            <a:avLst/>
          </a:prstGeom>
        </p:spPr>
        <p:txBody>
          <a:bodyPr lIns="0" tIns="0" rIns="0" bIns="0">
            <a:normAutofit/>
          </a:bodyPr>
          <a:lstStyle/>
          <a:p>
            <a:endParaRPr lang="it-IT" sz="2800" b="0" strike="noStrike" spc="-1">
              <a:solidFill>
                <a:srgbClr val="000000"/>
              </a:solid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838080" y="365040"/>
            <a:ext cx="10515240" cy="1325160"/>
          </a:xfrm>
          <a:prstGeom prst="rect">
            <a:avLst/>
          </a:prstGeom>
        </p:spPr>
        <p:txBody>
          <a:bodyPr lIns="0" tIns="0" rIns="0" bIns="0" anchor="ctr"/>
          <a:lstStyle/>
          <a:p>
            <a:endParaRPr lang="it-IT" sz="1800" b="0" strike="noStrike" spc="-1">
              <a:solidFill>
                <a:srgbClr val="000000"/>
              </a:solidFill>
              <a:latin typeface="Calibri"/>
            </a:endParaRPr>
          </a:p>
        </p:txBody>
      </p:sp>
      <p:sp>
        <p:nvSpPr>
          <p:cNvPr id="19" name="PlaceHolder 2"/>
          <p:cNvSpPr>
            <a:spLocks noGrp="1"/>
          </p:cNvSpPr>
          <p:nvPr>
            <p:ph type="body"/>
          </p:nvPr>
        </p:nvSpPr>
        <p:spPr>
          <a:xfrm>
            <a:off x="838080" y="1825560"/>
            <a:ext cx="5131080" cy="435096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20" name="PlaceHolder 3"/>
          <p:cNvSpPr>
            <a:spLocks noGrp="1"/>
          </p:cNvSpPr>
          <p:nvPr>
            <p:ph type="body"/>
          </p:nvPr>
        </p:nvSpPr>
        <p:spPr>
          <a:xfrm>
            <a:off x="6226200" y="1825560"/>
            <a:ext cx="5131080" cy="207504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21" name="PlaceHolder 4"/>
          <p:cNvSpPr>
            <a:spLocks noGrp="1"/>
          </p:cNvSpPr>
          <p:nvPr>
            <p:ph type="body"/>
          </p:nvPr>
        </p:nvSpPr>
        <p:spPr>
          <a:xfrm>
            <a:off x="6226200" y="4098240"/>
            <a:ext cx="5131080" cy="2075040"/>
          </a:xfrm>
          <a:prstGeom prst="rect">
            <a:avLst/>
          </a:prstGeom>
        </p:spPr>
        <p:txBody>
          <a:bodyPr lIns="0" tIns="0" rIns="0" bIns="0">
            <a:normAutofit/>
          </a:bodyPr>
          <a:lstStyle/>
          <a:p>
            <a:endParaRPr lang="it-IT" sz="2800" b="0" strike="noStrike" spc="-1">
              <a:solidFill>
                <a:srgbClr val="000000"/>
              </a:solid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838080" y="365040"/>
            <a:ext cx="10515240" cy="1325160"/>
          </a:xfrm>
          <a:prstGeom prst="rect">
            <a:avLst/>
          </a:prstGeom>
        </p:spPr>
        <p:txBody>
          <a:bodyPr lIns="0" tIns="0" rIns="0" bIns="0" anchor="ctr"/>
          <a:lstStyle/>
          <a:p>
            <a:endParaRPr lang="it-IT" sz="1800" b="0" strike="noStrike" spc="-1">
              <a:solidFill>
                <a:srgbClr val="000000"/>
              </a:solidFill>
              <a:latin typeface="Calibri"/>
            </a:endParaRPr>
          </a:p>
        </p:txBody>
      </p:sp>
      <p:sp>
        <p:nvSpPr>
          <p:cNvPr id="23" name="PlaceHolder 2"/>
          <p:cNvSpPr>
            <a:spLocks noGrp="1"/>
          </p:cNvSpPr>
          <p:nvPr>
            <p:ph type="body"/>
          </p:nvPr>
        </p:nvSpPr>
        <p:spPr>
          <a:xfrm>
            <a:off x="838080" y="1825560"/>
            <a:ext cx="5131080" cy="207504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24" name="PlaceHolder 3"/>
          <p:cNvSpPr>
            <a:spLocks noGrp="1"/>
          </p:cNvSpPr>
          <p:nvPr>
            <p:ph type="body"/>
          </p:nvPr>
        </p:nvSpPr>
        <p:spPr>
          <a:xfrm>
            <a:off x="6226200" y="1825560"/>
            <a:ext cx="5131080" cy="207504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25" name="PlaceHolder 4"/>
          <p:cNvSpPr>
            <a:spLocks noGrp="1"/>
          </p:cNvSpPr>
          <p:nvPr>
            <p:ph type="body"/>
          </p:nvPr>
        </p:nvSpPr>
        <p:spPr>
          <a:xfrm>
            <a:off x="838080" y="4098240"/>
            <a:ext cx="10515240" cy="2075040"/>
          </a:xfrm>
          <a:prstGeom prst="rect">
            <a:avLst/>
          </a:prstGeom>
        </p:spPr>
        <p:txBody>
          <a:bodyPr lIns="0" tIns="0" rIns="0" bIns="0">
            <a:normAutofit/>
          </a:bodyPr>
          <a:lstStyle/>
          <a:p>
            <a:endParaRPr lang="it-IT" sz="2800" b="0" strike="noStrike" spc="-1">
              <a:solidFill>
                <a:srgbClr val="000000"/>
              </a:solid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838080" y="365040"/>
            <a:ext cx="10515240" cy="1325160"/>
          </a:xfrm>
          <a:prstGeom prst="rect">
            <a:avLst/>
          </a:prstGeom>
        </p:spPr>
        <p:txBody>
          <a:bodyPr anchor="ctr"/>
          <a:lstStyle/>
          <a:p>
            <a:pPr>
              <a:lnSpc>
                <a:spcPct val="90000"/>
              </a:lnSpc>
            </a:pPr>
            <a:r>
              <a:rPr lang="it-IT" sz="4400" b="0" strike="noStrike" spc="-1">
                <a:solidFill>
                  <a:srgbClr val="000000"/>
                </a:solidFill>
                <a:latin typeface="Calibri Light"/>
              </a:rPr>
              <a:t>Click to edit Master title style</a:t>
            </a:r>
            <a:endParaRPr lang="it-IT" sz="4400" b="0" strike="noStrike" spc="-1">
              <a:solidFill>
                <a:srgbClr val="000000"/>
              </a:solidFill>
              <a:latin typeface="Calibri"/>
            </a:endParaRPr>
          </a:p>
        </p:txBody>
      </p:sp>
      <p:sp>
        <p:nvSpPr>
          <p:cNvPr id="6" name="PlaceHolder 2"/>
          <p:cNvSpPr>
            <a:spLocks noGrp="1"/>
          </p:cNvSpPr>
          <p:nvPr>
            <p:ph type="body"/>
          </p:nvPr>
        </p:nvSpPr>
        <p:spPr>
          <a:xfrm>
            <a:off x="838080" y="1825560"/>
            <a:ext cx="10515240" cy="4350960"/>
          </a:xfrm>
          <a:prstGeom prst="rect">
            <a:avLst/>
          </a:prstGeom>
        </p:spPr>
        <p:txBody>
          <a:bodyPr/>
          <a:lstStyle/>
          <a:p>
            <a:pPr marL="228600" indent="-228240">
              <a:lnSpc>
                <a:spcPct val="90000"/>
              </a:lnSpc>
              <a:spcBef>
                <a:spcPts val="1001"/>
              </a:spcBef>
              <a:buClr>
                <a:srgbClr val="000000"/>
              </a:buClr>
              <a:buFont typeface="Arial"/>
              <a:buChar char="•"/>
            </a:pPr>
            <a:r>
              <a:rPr lang="it-IT" sz="2800" b="0" strike="noStrike" spc="-1">
                <a:solidFill>
                  <a:srgbClr val="000000"/>
                </a:solidFill>
                <a:latin typeface="Calibri"/>
              </a:rPr>
              <a:t>Click to edit Master text styles</a:t>
            </a:r>
          </a:p>
          <a:p>
            <a:pPr marL="685800" lvl="1" indent="-228240">
              <a:lnSpc>
                <a:spcPct val="90000"/>
              </a:lnSpc>
              <a:spcBef>
                <a:spcPts val="499"/>
              </a:spcBef>
              <a:buClr>
                <a:srgbClr val="000000"/>
              </a:buClr>
              <a:buFont typeface="Arial"/>
              <a:buChar char="•"/>
            </a:pPr>
            <a:r>
              <a:rPr lang="it-IT" sz="2400" b="0" strike="noStrike" spc="-1">
                <a:solidFill>
                  <a:srgbClr val="000000"/>
                </a:solidFill>
                <a:latin typeface="Calibri"/>
              </a:rPr>
              <a:t>Second level</a:t>
            </a:r>
          </a:p>
          <a:p>
            <a:pPr marL="1143000" lvl="2" indent="-228240">
              <a:lnSpc>
                <a:spcPct val="90000"/>
              </a:lnSpc>
              <a:spcBef>
                <a:spcPts val="499"/>
              </a:spcBef>
              <a:buClr>
                <a:srgbClr val="000000"/>
              </a:buClr>
              <a:buFont typeface="Arial"/>
              <a:buChar char="•"/>
            </a:pPr>
            <a:r>
              <a:rPr lang="it-IT" sz="2000" b="0" strike="noStrike" spc="-1">
                <a:solidFill>
                  <a:srgbClr val="000000"/>
                </a:solidFill>
                <a:latin typeface="Calibri"/>
              </a:rPr>
              <a:t>Third level</a:t>
            </a:r>
          </a:p>
          <a:p>
            <a:pPr marL="1600200" lvl="3" indent="-228240">
              <a:lnSpc>
                <a:spcPct val="90000"/>
              </a:lnSpc>
              <a:spcBef>
                <a:spcPts val="499"/>
              </a:spcBef>
              <a:buClr>
                <a:srgbClr val="000000"/>
              </a:buClr>
              <a:buFont typeface="Arial"/>
              <a:buChar char="•"/>
            </a:pPr>
            <a:r>
              <a:rPr lang="it-IT" sz="1800" b="0" strike="noStrike" spc="-1">
                <a:solidFill>
                  <a:srgbClr val="000000"/>
                </a:solidFill>
                <a:latin typeface="Calibri"/>
              </a:rPr>
              <a:t>Fourth level</a:t>
            </a:r>
          </a:p>
          <a:p>
            <a:pPr marL="2057400" lvl="4" indent="-228240">
              <a:lnSpc>
                <a:spcPct val="90000"/>
              </a:lnSpc>
              <a:spcBef>
                <a:spcPts val="499"/>
              </a:spcBef>
              <a:buClr>
                <a:srgbClr val="000000"/>
              </a:buClr>
              <a:buFont typeface="Arial"/>
              <a:buChar char="•"/>
            </a:pPr>
            <a:r>
              <a:rPr lang="it-IT" sz="1800" b="0" strike="noStrike" spc="-1">
                <a:solidFill>
                  <a:srgbClr val="000000"/>
                </a:solidFill>
                <a:latin typeface="Calibri"/>
              </a:rPr>
              <a:t>Fifth level</a:t>
            </a:r>
          </a:p>
        </p:txBody>
      </p:sp>
      <p:sp>
        <p:nvSpPr>
          <p:cNvPr id="2" name="PlaceHolder 3"/>
          <p:cNvSpPr>
            <a:spLocks noGrp="1"/>
          </p:cNvSpPr>
          <p:nvPr>
            <p:ph type="dt"/>
          </p:nvPr>
        </p:nvSpPr>
        <p:spPr>
          <a:xfrm>
            <a:off x="838080" y="6356520"/>
            <a:ext cx="2742840" cy="364680"/>
          </a:xfrm>
          <a:prstGeom prst="rect">
            <a:avLst/>
          </a:prstGeom>
        </p:spPr>
        <p:txBody>
          <a:bodyPr anchor="ctr"/>
          <a:lstStyle/>
          <a:p>
            <a:pPr>
              <a:lnSpc>
                <a:spcPct val="100000"/>
              </a:lnSpc>
            </a:pPr>
            <a:fld id="{447B672C-0F52-48FE-B145-4E8561C63491}" type="datetime">
              <a:rPr lang="it-IT" sz="1200" b="0" strike="noStrike" spc="-1">
                <a:solidFill>
                  <a:srgbClr val="8B8B8B"/>
                </a:solidFill>
                <a:latin typeface="Calibri"/>
              </a:rPr>
              <a:t>01/12/2021</a:t>
            </a:fld>
            <a:endParaRPr lang="it-IT" sz="1200" b="0" strike="noStrike" spc="-1">
              <a:latin typeface="Times New Roman"/>
            </a:endParaRPr>
          </a:p>
        </p:txBody>
      </p:sp>
      <p:sp>
        <p:nvSpPr>
          <p:cNvPr id="3" name="PlaceHolder 4"/>
          <p:cNvSpPr>
            <a:spLocks noGrp="1"/>
          </p:cNvSpPr>
          <p:nvPr>
            <p:ph type="ftr"/>
          </p:nvPr>
        </p:nvSpPr>
        <p:spPr>
          <a:xfrm>
            <a:off x="4038480" y="6356520"/>
            <a:ext cx="4114440" cy="364680"/>
          </a:xfrm>
          <a:prstGeom prst="rect">
            <a:avLst/>
          </a:prstGeom>
        </p:spPr>
        <p:txBody>
          <a:bodyPr anchor="ctr"/>
          <a:lstStyle/>
          <a:p>
            <a:endParaRPr lang="it-IT" sz="2400" b="0" strike="noStrike" spc="-1">
              <a:latin typeface="Times New Roman"/>
            </a:endParaRPr>
          </a:p>
        </p:txBody>
      </p:sp>
      <p:sp>
        <p:nvSpPr>
          <p:cNvPr id="4" name="PlaceHolder 5"/>
          <p:cNvSpPr>
            <a:spLocks noGrp="1"/>
          </p:cNvSpPr>
          <p:nvPr>
            <p:ph type="sldNum"/>
          </p:nvPr>
        </p:nvSpPr>
        <p:spPr>
          <a:xfrm>
            <a:off x="8610480" y="6356520"/>
            <a:ext cx="2742840" cy="364680"/>
          </a:xfrm>
          <a:prstGeom prst="rect">
            <a:avLst/>
          </a:prstGeom>
        </p:spPr>
        <p:txBody>
          <a:bodyPr anchor="ctr"/>
          <a:lstStyle/>
          <a:p>
            <a:pPr algn="r">
              <a:lnSpc>
                <a:spcPct val="100000"/>
              </a:lnSpc>
            </a:pPr>
            <a:fld id="{A50A72FA-EF8C-49F1-A9C4-F2E0F0DF122A}" type="slidenum">
              <a:rPr lang="it-IT" sz="1200" b="0" strike="noStrike" spc="-1">
                <a:solidFill>
                  <a:srgbClr val="8B8B8B"/>
                </a:solidFill>
                <a:latin typeface="Calibri"/>
              </a:rPr>
              <a:t>‹N›</a:t>
            </a:fld>
            <a:endParaRPr lang="it-IT" sz="12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hyperlink" Target="mailto:rtewinkel@jaw-s.n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mailto:e.oosterbosch@sempre-technology.com" TargetMode="External"/><Relationship Id="rId5" Type="http://schemas.openxmlformats.org/officeDocument/2006/relationships/image" Target="../media/image5.jpe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hyperlink" Target="mailto:centroimpiegosanbenedetto@regione.marche.it"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hyperlink" Target="https://www.europeanjobdays.eu/en/taxonomy/term/48565/jobs" TargetMode="Externa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hyperlink" Target="mailto:info@jawsinternational.eu"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hyperlink" Target="mailto:rtewinkel@jaw-s.n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 name="CustomShape 1"/>
          <p:cNvSpPr/>
          <p:nvPr/>
        </p:nvSpPr>
        <p:spPr>
          <a:xfrm>
            <a:off x="0" y="-23760"/>
            <a:ext cx="575640" cy="6886440"/>
          </a:xfrm>
          <a:prstGeom prst="rect">
            <a:avLst/>
          </a:prstGeom>
          <a:solidFill>
            <a:srgbClr val="1E4099"/>
          </a:solidFill>
          <a:ln>
            <a:solidFill>
              <a:srgbClr val="003299"/>
            </a:solidFill>
          </a:ln>
        </p:spPr>
        <p:style>
          <a:lnRef idx="2">
            <a:schemeClr val="accent1">
              <a:shade val="50000"/>
            </a:schemeClr>
          </a:lnRef>
          <a:fillRef idx="1">
            <a:schemeClr val="accent1"/>
          </a:fillRef>
          <a:effectRef idx="0">
            <a:schemeClr val="accent1"/>
          </a:effectRef>
          <a:fontRef idx="minor"/>
        </p:style>
      </p:sp>
      <p:sp>
        <p:nvSpPr>
          <p:cNvPr id="48" name="CustomShape 2"/>
          <p:cNvSpPr/>
          <p:nvPr/>
        </p:nvSpPr>
        <p:spPr>
          <a:xfrm>
            <a:off x="1963800" y="209160"/>
            <a:ext cx="11162880" cy="1049760"/>
          </a:xfrm>
          <a:prstGeom prst="rect">
            <a:avLst/>
          </a:prstGeom>
          <a:noFill/>
          <a:ln>
            <a:noFill/>
          </a:ln>
        </p:spPr>
        <p:style>
          <a:lnRef idx="0">
            <a:scrgbClr r="0" g="0" b="0"/>
          </a:lnRef>
          <a:fillRef idx="0">
            <a:scrgbClr r="0" g="0" b="0"/>
          </a:fillRef>
          <a:effectRef idx="0">
            <a:scrgbClr r="0" g="0" b="0"/>
          </a:effectRef>
          <a:fontRef idx="minor"/>
        </p:style>
        <p:txBody>
          <a:bodyPr lIns="0" tIns="45000" rIns="0" bIns="45000"/>
          <a:lstStyle/>
          <a:p>
            <a:pPr algn="just">
              <a:lnSpc>
                <a:spcPts val="1500"/>
              </a:lnSpc>
              <a:spcBef>
                <a:spcPts val="300"/>
              </a:spcBef>
            </a:pPr>
            <a:r>
              <a:rPr lang="it-IT" sz="1300" b="1" strike="noStrike" spc="-1">
                <a:solidFill>
                  <a:srgbClr val="1E4099"/>
                </a:solidFill>
                <a:latin typeface="Verdana"/>
                <a:ea typeface="Verdana"/>
              </a:rPr>
              <a:t> </a:t>
            </a:r>
            <a:endParaRPr lang="it-IT" sz="1300" b="0" strike="noStrike" spc="-1">
              <a:latin typeface="Arial"/>
            </a:endParaRPr>
          </a:p>
        </p:txBody>
      </p:sp>
      <p:sp>
        <p:nvSpPr>
          <p:cNvPr id="49" name="CustomShape 3"/>
          <p:cNvSpPr/>
          <p:nvPr/>
        </p:nvSpPr>
        <p:spPr>
          <a:xfrm>
            <a:off x="1726200" y="220320"/>
            <a:ext cx="9949680" cy="1325520"/>
          </a:xfrm>
          <a:prstGeom prst="rect">
            <a:avLst/>
          </a:prstGeom>
          <a:solidFill>
            <a:schemeClr val="bg1"/>
          </a:solidFill>
          <a:ln>
            <a:noFill/>
          </a:ln>
        </p:spPr>
        <p:style>
          <a:lnRef idx="0">
            <a:scrgbClr r="0" g="0" b="0"/>
          </a:lnRef>
          <a:fillRef idx="0">
            <a:scrgbClr r="0" g="0" b="0"/>
          </a:fillRef>
          <a:effectRef idx="0">
            <a:scrgbClr r="0" g="0" b="0"/>
          </a:effectRef>
          <a:fontRef idx="minor"/>
        </p:style>
      </p:sp>
      <p:pic>
        <p:nvPicPr>
          <p:cNvPr id="50" name="Immagine 6"/>
          <p:cNvPicPr/>
          <p:nvPr/>
        </p:nvPicPr>
        <p:blipFill>
          <a:blip r:embed="rId3"/>
          <a:stretch/>
        </p:blipFill>
        <p:spPr>
          <a:xfrm>
            <a:off x="4528080" y="5861520"/>
            <a:ext cx="3623760" cy="775800"/>
          </a:xfrm>
          <a:prstGeom prst="rect">
            <a:avLst/>
          </a:prstGeom>
          <a:ln>
            <a:noFill/>
          </a:ln>
        </p:spPr>
      </p:pic>
      <p:pic>
        <p:nvPicPr>
          <p:cNvPr id="51" name="Immagine 1"/>
          <p:cNvPicPr/>
          <p:nvPr/>
        </p:nvPicPr>
        <p:blipFill>
          <a:blip r:embed="rId4"/>
          <a:stretch/>
        </p:blipFill>
        <p:spPr>
          <a:xfrm>
            <a:off x="1726200" y="567720"/>
            <a:ext cx="9576000" cy="2352960"/>
          </a:xfrm>
          <a:prstGeom prst="rect">
            <a:avLst/>
          </a:prstGeom>
          <a:ln>
            <a:noFill/>
          </a:ln>
        </p:spPr>
      </p:pic>
      <p:sp>
        <p:nvSpPr>
          <p:cNvPr id="52" name="TextShape 4"/>
          <p:cNvSpPr txBox="1"/>
          <p:nvPr/>
        </p:nvSpPr>
        <p:spPr>
          <a:xfrm>
            <a:off x="1224000" y="3312000"/>
            <a:ext cx="10253520" cy="2192400"/>
          </a:xfrm>
          <a:prstGeom prst="rect">
            <a:avLst/>
          </a:prstGeom>
          <a:noFill/>
          <a:ln>
            <a:noFill/>
          </a:ln>
        </p:spPr>
        <p:txBody>
          <a:bodyPr lIns="90000" tIns="45000" rIns="90000" bIns="45000"/>
          <a:lstStyle/>
          <a:p>
            <a:r>
              <a:rPr lang="it-IT" sz="1800" b="0" strike="noStrike" spc="-1" dirty="0">
                <a:latin typeface="Arial"/>
              </a:rPr>
              <a:t>			</a:t>
            </a:r>
            <a:r>
              <a:rPr lang="it-IT" sz="2200" b="1" strike="noStrike" spc="-1" dirty="0" err="1">
                <a:solidFill>
                  <a:srgbClr val="21409A"/>
                </a:solidFill>
                <a:latin typeface="Arial"/>
              </a:rPr>
              <a:t>Mechanical</a:t>
            </a:r>
            <a:r>
              <a:rPr lang="it-IT" sz="2200" b="1" strike="noStrike" spc="-1" dirty="0">
                <a:solidFill>
                  <a:srgbClr val="21409A"/>
                </a:solidFill>
                <a:latin typeface="Arial"/>
              </a:rPr>
              <a:t> </a:t>
            </a:r>
            <a:r>
              <a:rPr lang="it-IT" sz="2200" b="1" strike="noStrike" spc="-1" dirty="0" err="1">
                <a:solidFill>
                  <a:srgbClr val="21409A"/>
                </a:solidFill>
                <a:latin typeface="Arial"/>
              </a:rPr>
              <a:t>sector</a:t>
            </a:r>
            <a:r>
              <a:rPr lang="it-IT" sz="2200" b="1" strike="noStrike" spc="-1" dirty="0">
                <a:solidFill>
                  <a:srgbClr val="21409A"/>
                </a:solidFill>
                <a:latin typeface="Arial"/>
              </a:rPr>
              <a:t> and </a:t>
            </a:r>
            <a:r>
              <a:rPr lang="it-IT" sz="2200" b="1" strike="noStrike" spc="-1" dirty="0" err="1">
                <a:solidFill>
                  <a:srgbClr val="21409A"/>
                </a:solidFill>
                <a:latin typeface="Arial"/>
              </a:rPr>
              <a:t>Mechatronics</a:t>
            </a:r>
            <a:endParaRPr lang="it-IT" sz="2200" b="0" strike="noStrike" spc="-1" dirty="0">
              <a:latin typeface="Arial"/>
            </a:endParaRPr>
          </a:p>
          <a:p>
            <a:r>
              <a:rPr lang="it-IT" sz="2200" b="0" strike="noStrike" spc="-1" dirty="0">
                <a:latin typeface="Arial"/>
              </a:rPr>
              <a:t>							</a:t>
            </a:r>
            <a:endParaRPr lang="it-IT" sz="1800" b="0" strike="noStrike" spc="-1" dirty="0">
              <a:latin typeface="Arial"/>
            </a:endParaRPr>
          </a:p>
          <a:p>
            <a:endParaRPr lang="it-IT" sz="1800" b="0" strike="noStrike" spc="-1" dirty="0">
              <a:latin typeface="Arial"/>
            </a:endParaRPr>
          </a:p>
          <a:p>
            <a:r>
              <a:rPr lang="it-IT" sz="1800" b="0" strike="noStrike" spc="-1" dirty="0">
                <a:latin typeface="Arial"/>
              </a:rPr>
              <a:t> 															</a:t>
            </a:r>
          </a:p>
          <a:p>
            <a:endParaRPr lang="it-IT" sz="1800" b="0" strike="noStrike" spc="-1" dirty="0">
              <a:latin typeface="Arial"/>
            </a:endParaRPr>
          </a:p>
          <a:p>
            <a:r>
              <a:rPr lang="it-IT" sz="1400" b="0" i="1" strike="noStrike" spc="-1" dirty="0">
                <a:latin typeface="Arial"/>
              </a:rPr>
              <a:t>																</a:t>
            </a:r>
            <a:r>
              <a:rPr lang="it-IT" sz="1400" b="0" i="1" strike="noStrike" spc="-1" dirty="0">
                <a:solidFill>
                  <a:srgbClr val="21409A"/>
                </a:solidFill>
                <a:latin typeface="Arial"/>
              </a:rPr>
              <a:t>Lucilla Ricci, EURES Adviser</a:t>
            </a:r>
            <a:endParaRPr lang="it-IT" sz="1400" b="0" strike="noStrike" spc="-1" dirty="0">
              <a:latin typeface="Arial"/>
            </a:endParaRPr>
          </a:p>
          <a:p>
            <a:endParaRPr lang="it-IT" sz="1400" b="0" strike="noStrike" spc="-1" dirty="0">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CustomShape 1"/>
          <p:cNvSpPr/>
          <p:nvPr/>
        </p:nvSpPr>
        <p:spPr>
          <a:xfrm>
            <a:off x="731520" y="1719360"/>
            <a:ext cx="1840680" cy="2693880"/>
          </a:xfrm>
          <a:prstGeom prst="rect">
            <a:avLst/>
          </a:prstGeom>
          <a:noFill/>
          <a:ln>
            <a:noFill/>
          </a:ln>
        </p:spPr>
        <p:style>
          <a:lnRef idx="0">
            <a:scrgbClr r="0" g="0" b="0"/>
          </a:lnRef>
          <a:fillRef idx="0">
            <a:scrgbClr r="0" g="0" b="0"/>
          </a:fillRef>
          <a:effectRef idx="0">
            <a:scrgbClr r="0" g="0" b="0"/>
          </a:effectRef>
          <a:fontRef idx="minor"/>
        </p:style>
      </p:sp>
      <p:sp>
        <p:nvSpPr>
          <p:cNvPr id="103" name="CustomShape 2"/>
          <p:cNvSpPr/>
          <p:nvPr/>
        </p:nvSpPr>
        <p:spPr>
          <a:xfrm>
            <a:off x="0" y="-23760"/>
            <a:ext cx="575640" cy="6886440"/>
          </a:xfrm>
          <a:prstGeom prst="rect">
            <a:avLst/>
          </a:prstGeom>
          <a:solidFill>
            <a:srgbClr val="1E4099"/>
          </a:solidFill>
          <a:ln>
            <a:solidFill>
              <a:srgbClr val="003299"/>
            </a:solidFill>
          </a:ln>
        </p:spPr>
        <p:style>
          <a:lnRef idx="2">
            <a:schemeClr val="accent1">
              <a:shade val="50000"/>
            </a:schemeClr>
          </a:lnRef>
          <a:fillRef idx="1">
            <a:schemeClr val="accent1"/>
          </a:fillRef>
          <a:effectRef idx="0">
            <a:schemeClr val="accent1"/>
          </a:effectRef>
          <a:fontRef idx="minor"/>
        </p:style>
      </p:sp>
      <p:sp>
        <p:nvSpPr>
          <p:cNvPr id="104" name="CustomShape 3"/>
          <p:cNvSpPr/>
          <p:nvPr/>
        </p:nvSpPr>
        <p:spPr>
          <a:xfrm>
            <a:off x="1023840" y="1851840"/>
            <a:ext cx="10652400" cy="4530240"/>
          </a:xfrm>
          <a:prstGeom prst="rect">
            <a:avLst/>
          </a:prstGeom>
          <a:noFill/>
          <a:ln>
            <a:noFill/>
          </a:ln>
        </p:spPr>
        <p:style>
          <a:lnRef idx="0">
            <a:scrgbClr r="0" g="0" b="0"/>
          </a:lnRef>
          <a:fillRef idx="0">
            <a:scrgbClr r="0" g="0" b="0"/>
          </a:fillRef>
          <a:effectRef idx="0">
            <a:scrgbClr r="0" g="0" b="0"/>
          </a:effectRef>
          <a:fontRef idx="minor"/>
        </p:style>
        <p:txBody>
          <a:bodyPr lIns="0" tIns="45000" rIns="0" bIns="45000"/>
          <a:lstStyle/>
          <a:p>
            <a:pPr algn="just">
              <a:lnSpc>
                <a:spcPts val="1500"/>
              </a:lnSpc>
              <a:spcBef>
                <a:spcPts val="300"/>
              </a:spcBef>
            </a:pPr>
            <a:endParaRPr lang="it-IT" sz="1800" b="0" strike="noStrike" spc="-1">
              <a:latin typeface="Arial"/>
            </a:endParaRPr>
          </a:p>
          <a:p>
            <a:pPr>
              <a:lnSpc>
                <a:spcPct val="100000"/>
              </a:lnSpc>
            </a:pPr>
            <a:endParaRPr lang="it-IT" sz="1800" b="0" strike="noStrike" spc="-1">
              <a:latin typeface="Arial"/>
            </a:endParaRPr>
          </a:p>
          <a:p>
            <a:pPr algn="just">
              <a:lnSpc>
                <a:spcPts val="1500"/>
              </a:lnSpc>
              <a:spcBef>
                <a:spcPts val="300"/>
              </a:spcBef>
            </a:pPr>
            <a:endParaRPr lang="it-IT" sz="1800" b="0" strike="noStrike" spc="-1">
              <a:latin typeface="Arial"/>
            </a:endParaRPr>
          </a:p>
          <a:p>
            <a:pPr algn="just">
              <a:lnSpc>
                <a:spcPts val="1500"/>
              </a:lnSpc>
              <a:spcBef>
                <a:spcPts val="300"/>
              </a:spcBef>
            </a:pPr>
            <a:endParaRPr lang="it-IT" sz="1800" b="0" strike="noStrike" spc="-1">
              <a:latin typeface="Arial"/>
            </a:endParaRPr>
          </a:p>
        </p:txBody>
      </p:sp>
      <p:sp>
        <p:nvSpPr>
          <p:cNvPr id="105" name="CustomShape 4"/>
          <p:cNvSpPr/>
          <p:nvPr/>
        </p:nvSpPr>
        <p:spPr>
          <a:xfrm>
            <a:off x="1023840" y="5340600"/>
            <a:ext cx="10800720" cy="1694160"/>
          </a:xfrm>
          <a:prstGeom prst="rect">
            <a:avLst/>
          </a:prstGeom>
          <a:noFill/>
          <a:ln>
            <a:noFill/>
          </a:ln>
        </p:spPr>
        <p:style>
          <a:lnRef idx="0">
            <a:scrgbClr r="0" g="0" b="0"/>
          </a:lnRef>
          <a:fillRef idx="0">
            <a:scrgbClr r="0" g="0" b="0"/>
          </a:fillRef>
          <a:effectRef idx="0">
            <a:scrgbClr r="0" g="0" b="0"/>
          </a:effectRef>
          <a:fontRef idx="minor"/>
        </p:style>
      </p:sp>
      <p:sp>
        <p:nvSpPr>
          <p:cNvPr id="106" name="CustomShape 5"/>
          <p:cNvSpPr/>
          <p:nvPr/>
        </p:nvSpPr>
        <p:spPr>
          <a:xfrm>
            <a:off x="724320" y="1491120"/>
            <a:ext cx="10472040" cy="2559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lang="it-IT" sz="1800" b="0" strike="noStrike" spc="-1">
              <a:latin typeface="Arial"/>
            </a:endParaRPr>
          </a:p>
          <a:p>
            <a:pPr>
              <a:lnSpc>
                <a:spcPct val="100000"/>
              </a:lnSpc>
            </a:pPr>
            <a:endParaRPr lang="it-IT" sz="1800" b="0" strike="noStrike" spc="-1">
              <a:latin typeface="Arial"/>
            </a:endParaRPr>
          </a:p>
          <a:p>
            <a:pPr>
              <a:lnSpc>
                <a:spcPct val="100000"/>
              </a:lnSpc>
            </a:pPr>
            <a:endParaRPr lang="it-IT" sz="1800" b="0" strike="noStrike" spc="-1">
              <a:latin typeface="Arial"/>
            </a:endParaRPr>
          </a:p>
          <a:p>
            <a:pPr>
              <a:lnSpc>
                <a:spcPct val="100000"/>
              </a:lnSpc>
            </a:pPr>
            <a:endParaRPr lang="it-IT" sz="1800" b="0" strike="noStrike" spc="-1">
              <a:latin typeface="Arial"/>
            </a:endParaRPr>
          </a:p>
          <a:p>
            <a:pPr>
              <a:lnSpc>
                <a:spcPct val="100000"/>
              </a:lnSpc>
            </a:pPr>
            <a:endParaRPr lang="it-IT" sz="1800" b="0" strike="noStrike" spc="-1">
              <a:latin typeface="Arial"/>
            </a:endParaRPr>
          </a:p>
          <a:p>
            <a:pPr>
              <a:lnSpc>
                <a:spcPct val="100000"/>
              </a:lnSpc>
            </a:pPr>
            <a:endParaRPr lang="it-IT" sz="1800" b="0" strike="noStrike" spc="-1">
              <a:latin typeface="Arial"/>
            </a:endParaRPr>
          </a:p>
          <a:p>
            <a:pPr>
              <a:lnSpc>
                <a:spcPct val="100000"/>
              </a:lnSpc>
            </a:pPr>
            <a:endParaRPr lang="it-IT" sz="1800" b="0" strike="noStrike" spc="-1">
              <a:latin typeface="Arial"/>
            </a:endParaRPr>
          </a:p>
          <a:p>
            <a:pPr>
              <a:lnSpc>
                <a:spcPct val="100000"/>
              </a:lnSpc>
            </a:pPr>
            <a:endParaRPr lang="it-IT" sz="1800" b="0" strike="noStrike" spc="-1">
              <a:latin typeface="Arial"/>
            </a:endParaRPr>
          </a:p>
          <a:p>
            <a:pPr>
              <a:lnSpc>
                <a:spcPct val="100000"/>
              </a:lnSpc>
            </a:pPr>
            <a:endParaRPr lang="it-IT" sz="1800" b="0" strike="noStrike" spc="-1">
              <a:latin typeface="Arial"/>
            </a:endParaRPr>
          </a:p>
        </p:txBody>
      </p:sp>
      <p:pic>
        <p:nvPicPr>
          <p:cNvPr id="107" name="Immagine 5"/>
          <p:cNvPicPr/>
          <p:nvPr/>
        </p:nvPicPr>
        <p:blipFill>
          <a:blip r:embed="rId3"/>
          <a:stretch/>
        </p:blipFill>
        <p:spPr>
          <a:xfrm>
            <a:off x="10914840" y="0"/>
            <a:ext cx="1276560" cy="6857640"/>
          </a:xfrm>
          <a:prstGeom prst="rect">
            <a:avLst/>
          </a:prstGeom>
          <a:ln>
            <a:noFill/>
          </a:ln>
        </p:spPr>
      </p:pic>
      <p:sp>
        <p:nvSpPr>
          <p:cNvPr id="108" name="TextShape 6"/>
          <p:cNvSpPr txBox="1"/>
          <p:nvPr/>
        </p:nvSpPr>
        <p:spPr>
          <a:xfrm>
            <a:off x="783661" y="442150"/>
            <a:ext cx="9684000" cy="523800"/>
          </a:xfrm>
          <a:prstGeom prst="rect">
            <a:avLst/>
          </a:prstGeom>
          <a:noFill/>
          <a:ln>
            <a:noFill/>
          </a:ln>
        </p:spPr>
        <p:txBody>
          <a:bodyPr lIns="90000" tIns="45000" rIns="90000" bIns="45000"/>
          <a:lstStyle/>
          <a:p>
            <a:pPr algn="ctr"/>
            <a:r>
              <a:rPr lang="it-IT" sz="2200" b="1" strike="noStrike" spc="-1" dirty="0">
                <a:solidFill>
                  <a:srgbClr val="21409A"/>
                </a:solidFill>
                <a:latin typeface="Arial"/>
                <a:ea typeface="Microsoft YaHei"/>
              </a:rPr>
              <a:t>MECHANIC/MECHATRONICS </a:t>
            </a:r>
            <a:r>
              <a:rPr lang="it-IT" sz="2200" b="1" strike="noStrike" spc="-1" dirty="0" err="1">
                <a:solidFill>
                  <a:srgbClr val="21409A"/>
                </a:solidFill>
                <a:latin typeface="Arial"/>
                <a:ea typeface="Microsoft YaHei"/>
              </a:rPr>
              <a:t>sector</a:t>
            </a:r>
            <a:endParaRPr lang="it-IT" sz="2200" b="1" strike="noStrike" spc="-1" dirty="0">
              <a:solidFill>
                <a:srgbClr val="21409A"/>
              </a:solidFill>
              <a:latin typeface="Arial"/>
              <a:ea typeface="Microsoft YaHei"/>
            </a:endParaRPr>
          </a:p>
        </p:txBody>
      </p:sp>
      <p:sp>
        <p:nvSpPr>
          <p:cNvPr id="110" name="TextShape 7"/>
          <p:cNvSpPr txBox="1"/>
          <p:nvPr/>
        </p:nvSpPr>
        <p:spPr>
          <a:xfrm>
            <a:off x="867960" y="792000"/>
            <a:ext cx="6192408" cy="986011"/>
          </a:xfrm>
          <a:prstGeom prst="rect">
            <a:avLst/>
          </a:prstGeom>
          <a:noFill/>
          <a:ln>
            <a:noFill/>
          </a:ln>
        </p:spPr>
        <p:txBody>
          <a:bodyPr lIns="90000" tIns="45000" rIns="90000" bIns="45000"/>
          <a:lstStyle/>
          <a:p>
            <a:endParaRPr lang="it-IT" sz="1800" b="1" strike="noStrike" spc="-1" dirty="0">
              <a:latin typeface="Arial"/>
            </a:endParaRPr>
          </a:p>
          <a:p>
            <a:r>
              <a:rPr lang="en-US" sz="1600" b="1" dirty="0"/>
              <a:t>JOB DESCRIPTION</a:t>
            </a:r>
          </a:p>
          <a:p>
            <a:r>
              <a:rPr lang="it-IT" sz="1600" b="1" dirty="0"/>
              <a:t>1 CNC LASER OPERATOR/PROGRAMMER</a:t>
            </a:r>
          </a:p>
          <a:p>
            <a:endParaRPr lang="it-IT" sz="1600" b="0" strike="noStrike" spc="-1" dirty="0">
              <a:solidFill>
                <a:srgbClr val="002060"/>
              </a:solidFill>
              <a:latin typeface="Arial"/>
            </a:endParaRPr>
          </a:p>
          <a:p>
            <a:endParaRPr lang="it-IT" sz="2200" b="0" strike="noStrike" spc="-1" dirty="0">
              <a:solidFill>
                <a:srgbClr val="002060"/>
              </a:solidFill>
              <a:latin typeface="Arial"/>
            </a:endParaRPr>
          </a:p>
          <a:p>
            <a:endParaRPr lang="it-IT" sz="2200" b="1" strike="noStrike" spc="-1" dirty="0">
              <a:latin typeface="Arial"/>
            </a:endParaRPr>
          </a:p>
        </p:txBody>
      </p:sp>
      <p:sp>
        <p:nvSpPr>
          <p:cNvPr id="111" name="TextShape 8"/>
          <p:cNvSpPr txBox="1"/>
          <p:nvPr/>
        </p:nvSpPr>
        <p:spPr>
          <a:xfrm>
            <a:off x="2053882" y="5148774"/>
            <a:ext cx="8244997" cy="1138985"/>
          </a:xfrm>
          <a:prstGeom prst="rect">
            <a:avLst/>
          </a:prstGeom>
          <a:noFill/>
          <a:ln>
            <a:noFill/>
          </a:ln>
        </p:spPr>
        <p:txBody>
          <a:bodyPr lIns="90000" tIns="45000" rIns="90000" bIns="45000"/>
          <a:lstStyle/>
          <a:p>
            <a:endParaRPr lang="it-IT" sz="1400" b="0" strike="noStrike" spc="-1" dirty="0">
              <a:latin typeface="Arial"/>
            </a:endParaRPr>
          </a:p>
        </p:txBody>
      </p:sp>
      <p:sp>
        <p:nvSpPr>
          <p:cNvPr id="5" name="CasellaDiTesto 4">
            <a:extLst>
              <a:ext uri="{FF2B5EF4-FFF2-40B4-BE49-F238E27FC236}">
                <a16:creationId xmlns:a16="http://schemas.microsoft.com/office/drawing/2014/main" id="{6CB3ED6F-8A1D-43C5-9936-5F5F32B394F9}"/>
              </a:ext>
            </a:extLst>
          </p:cNvPr>
          <p:cNvSpPr txBox="1"/>
          <p:nvPr/>
        </p:nvSpPr>
        <p:spPr>
          <a:xfrm>
            <a:off x="657000" y="1851840"/>
            <a:ext cx="9949859" cy="5539978"/>
          </a:xfrm>
          <a:prstGeom prst="rect">
            <a:avLst/>
          </a:prstGeom>
          <a:noFill/>
        </p:spPr>
        <p:txBody>
          <a:bodyPr wrap="square" rtlCol="0">
            <a:spAutoFit/>
          </a:bodyPr>
          <a:lstStyle/>
          <a:p>
            <a:pPr algn="just"/>
            <a:r>
              <a:rPr lang="en-US" sz="1400" b="0" dirty="0">
                <a:effectLst/>
                <a:latin typeface="Calibri" panose="020F0502020204030204" pitchFamily="34" charset="0"/>
                <a:cs typeface="Calibri" panose="020F0502020204030204" pitchFamily="34" charset="0"/>
              </a:rPr>
              <a:t>JAWS International is part of JAWS, a technical intermediary for clients and job seekers in the machine building and manufacturing industry. It  focuses on the recruitment of international technical talents who want to establish themselves permanently in the Netherlands</a:t>
            </a:r>
            <a:endParaRPr lang="it-IT" sz="1400" dirty="0">
              <a:latin typeface="Calibri" panose="020F0502020204030204" pitchFamily="34" charset="0"/>
              <a:cs typeface="Calibri" panose="020F0502020204030204" pitchFamily="34" charset="0"/>
            </a:endParaRPr>
          </a:p>
          <a:p>
            <a:r>
              <a:rPr lang="it-IT" sz="1400" dirty="0">
                <a:latin typeface="Calibri" panose="020F0502020204030204" pitchFamily="34" charset="0"/>
                <a:cs typeface="Calibri" panose="020F0502020204030204" pitchFamily="34" charset="0"/>
              </a:rPr>
              <a:t>Company </a:t>
            </a:r>
            <a:r>
              <a:rPr lang="it-IT" sz="1400" dirty="0" err="1">
                <a:latin typeface="Calibri" panose="020F0502020204030204" pitchFamily="34" charset="0"/>
                <a:cs typeface="Calibri" panose="020F0502020204030204" pitchFamily="34" charset="0"/>
              </a:rPr>
              <a:t>placed</a:t>
            </a:r>
            <a:r>
              <a:rPr lang="it-IT" sz="1400" dirty="0">
                <a:latin typeface="Calibri" panose="020F0502020204030204" pitchFamily="34" charset="0"/>
                <a:cs typeface="Calibri" panose="020F0502020204030204" pitchFamily="34" charset="0"/>
              </a:rPr>
              <a:t> in </a:t>
            </a:r>
            <a:r>
              <a:rPr lang="it-IT" sz="1400" dirty="0" err="1">
                <a:latin typeface="Calibri" panose="020F0502020204030204" pitchFamily="34" charset="0"/>
                <a:cs typeface="Calibri" panose="020F0502020204030204" pitchFamily="34" charset="0"/>
              </a:rPr>
              <a:t>Gaanderen</a:t>
            </a:r>
            <a:r>
              <a:rPr lang="it-IT" sz="1400" dirty="0">
                <a:latin typeface="Calibri" panose="020F0502020204030204" pitchFamily="34" charset="0"/>
                <a:cs typeface="Calibri" panose="020F0502020204030204" pitchFamily="34" charset="0"/>
              </a:rPr>
              <a:t> (Netherlands)</a:t>
            </a:r>
          </a:p>
          <a:p>
            <a:r>
              <a:rPr lang="it-IT" sz="1400" dirty="0">
                <a:latin typeface="Calibri" panose="020F0502020204030204" pitchFamily="34" charset="0"/>
                <a:cs typeface="Calibri" panose="020F0502020204030204" pitchFamily="34" charset="0"/>
              </a:rPr>
              <a:t>Full time position</a:t>
            </a:r>
          </a:p>
          <a:p>
            <a:pPr algn="l"/>
            <a:endParaRPr lang="it-IT" sz="1400" b="0" i="0" u="none" strike="noStrike" baseline="0" dirty="0">
              <a:solidFill>
                <a:srgbClr val="000000"/>
              </a:solidFill>
              <a:latin typeface="Calibri" panose="020F0502020204030204" pitchFamily="34" charset="0"/>
              <a:cs typeface="Calibri" panose="020F0502020204030204" pitchFamily="34" charset="0"/>
            </a:endParaRPr>
          </a:p>
          <a:p>
            <a:pPr algn="l"/>
            <a:r>
              <a:rPr lang="en-US" sz="1400" b="0" i="0" u="none" strike="noStrike" baseline="0" dirty="0">
                <a:latin typeface="Calibri" panose="020F0502020204030204" pitchFamily="34" charset="0"/>
                <a:cs typeface="Calibri" panose="020F0502020204030204" pitchFamily="34" charset="0"/>
              </a:rPr>
              <a:t>Duties:</a:t>
            </a:r>
          </a:p>
          <a:p>
            <a:pPr algn="l"/>
            <a:endParaRPr lang="en-US" sz="1400" dirty="0"/>
          </a:p>
          <a:p>
            <a:pPr>
              <a:buFont typeface="Arial" panose="020B0604020202020204" pitchFamily="34" charset="0"/>
              <a:buChar char="•"/>
            </a:pPr>
            <a:r>
              <a:rPr lang="en-US" sz="1400" dirty="0"/>
              <a:t>Setting up and operating the punch laser machine;</a:t>
            </a:r>
          </a:p>
          <a:p>
            <a:pPr>
              <a:buFont typeface="Arial" panose="020B0604020202020204" pitchFamily="34" charset="0"/>
              <a:buChar char="•"/>
            </a:pPr>
            <a:r>
              <a:rPr lang="en-US" sz="1400" dirty="0"/>
              <a:t>Working with different programs;</a:t>
            </a:r>
          </a:p>
          <a:p>
            <a:pPr>
              <a:buFont typeface="Arial" panose="020B0604020202020204" pitchFamily="34" charset="0"/>
              <a:buChar char="•"/>
            </a:pPr>
            <a:r>
              <a:rPr lang="en-US" sz="1400" dirty="0"/>
              <a:t>Small periodic maintenance on the laser machine;</a:t>
            </a:r>
          </a:p>
          <a:p>
            <a:pPr>
              <a:buFont typeface="Arial" panose="020B0604020202020204" pitchFamily="34" charset="0"/>
              <a:buChar char="•"/>
            </a:pPr>
            <a:r>
              <a:rPr lang="en-US" sz="1400" dirty="0"/>
              <a:t>If you are experienced in CNC punch laser programming, this can become part of your job;</a:t>
            </a:r>
          </a:p>
          <a:p>
            <a:pPr>
              <a:buFont typeface="Arial" panose="020B0604020202020204" pitchFamily="34" charset="0"/>
              <a:buChar char="•"/>
            </a:pPr>
            <a:r>
              <a:rPr lang="en-US" sz="1400" dirty="0"/>
              <a:t>If you are not familiar with it, you should be open to learning it.</a:t>
            </a:r>
          </a:p>
          <a:p>
            <a:pPr algn="l"/>
            <a:endParaRPr lang="en-US" sz="1400" dirty="0"/>
          </a:p>
          <a:p>
            <a:pPr marL="285750" indent="-285750" algn="l">
              <a:buFont typeface="Arial" panose="020B0604020202020204" pitchFamily="34" charset="0"/>
              <a:buChar char="•"/>
            </a:pPr>
            <a:endParaRPr lang="en-US" sz="1400" b="0" i="0" u="none" strike="noStrike" baseline="0" dirty="0">
              <a:latin typeface="Calibri" panose="020F0502020204030204" pitchFamily="34" charset="0"/>
              <a:cs typeface="Calibri" panose="020F0502020204030204" pitchFamily="34" charset="0"/>
            </a:endParaRPr>
          </a:p>
          <a:p>
            <a:r>
              <a:rPr lang="en-US" sz="1400" dirty="0">
                <a:latin typeface="Calibri" panose="020F0502020204030204" pitchFamily="34" charset="0"/>
                <a:cs typeface="Calibri" panose="020F0502020204030204" pitchFamily="34" charset="0"/>
              </a:rPr>
              <a:t>What does the company need?</a:t>
            </a:r>
          </a:p>
          <a:p>
            <a:pPr>
              <a:buFont typeface="Arial" panose="020B0604020202020204" pitchFamily="34" charset="0"/>
              <a:buChar char="•"/>
            </a:pPr>
            <a:r>
              <a:rPr lang="en-US" sz="1400" dirty="0"/>
              <a:t> technical vocational degree, in the metal industry area;</a:t>
            </a:r>
          </a:p>
          <a:p>
            <a:pPr>
              <a:buFont typeface="Arial" panose="020B0604020202020204" pitchFamily="34" charset="0"/>
              <a:buChar char="•"/>
            </a:pPr>
            <a:r>
              <a:rPr lang="en-US" sz="1400" dirty="0"/>
              <a:t> experienced as a CNC punch laser or laser cutter operator;</a:t>
            </a:r>
          </a:p>
          <a:p>
            <a:pPr>
              <a:buFont typeface="Arial" panose="020B0604020202020204" pitchFamily="34" charset="0"/>
              <a:buChar char="•"/>
            </a:pPr>
            <a:r>
              <a:rPr lang="en-US" sz="1400" dirty="0"/>
              <a:t>You take initiative and are willing to learn and improve;</a:t>
            </a:r>
          </a:p>
          <a:p>
            <a:pPr>
              <a:buFont typeface="Arial" panose="020B0604020202020204" pitchFamily="34" charset="0"/>
              <a:buChar char="•"/>
            </a:pPr>
            <a:r>
              <a:rPr lang="en-US" sz="1400" dirty="0"/>
              <a:t>Knowledge of Amada/ Cam is a plus;</a:t>
            </a:r>
          </a:p>
          <a:p>
            <a:pPr>
              <a:buFont typeface="Arial" panose="020B0604020202020204" pitchFamily="34" charset="0"/>
              <a:buChar char="•"/>
            </a:pPr>
            <a:r>
              <a:rPr lang="en-US" sz="1400" dirty="0"/>
              <a:t> willing to work in a 2-shift system (first shift: 06.00 – 14:00, second shift: 14:00 – 22:00);</a:t>
            </a:r>
          </a:p>
          <a:p>
            <a:pPr>
              <a:buFont typeface="Arial" panose="020B0604020202020204" pitchFamily="34" charset="0"/>
              <a:buChar char="•"/>
            </a:pPr>
            <a:r>
              <a:rPr lang="en-US" sz="1400" dirty="0"/>
              <a:t>Willing  to move to the Netherlands for the long term;</a:t>
            </a:r>
          </a:p>
          <a:p>
            <a:pPr>
              <a:buFont typeface="Arial" panose="020B0604020202020204" pitchFamily="34" charset="0"/>
              <a:buChar char="•"/>
            </a:pPr>
            <a:r>
              <a:rPr lang="en-US" sz="1400" dirty="0"/>
              <a:t> fluent English.</a:t>
            </a:r>
          </a:p>
          <a:p>
            <a:r>
              <a:rPr lang="en-US" sz="1400" dirty="0">
                <a:latin typeface="Calibri" panose="020F0502020204030204" pitchFamily="34" charset="0"/>
                <a:cs typeface="Calibri" panose="020F0502020204030204" pitchFamily="34" charset="0"/>
              </a:rPr>
              <a:t>Info:</a:t>
            </a:r>
            <a:r>
              <a:rPr lang="it-IT" sz="1400" dirty="0">
                <a:hlinkClick r:id="rId4" tooltip="rtewinkel@jaw-s.nl&quot;"/>
              </a:rPr>
              <a:t> rtewinkel@jaw-s.nl</a:t>
            </a:r>
            <a:endParaRPr lang="en-US" sz="1400" dirty="0">
              <a:latin typeface="Calibri" panose="020F0502020204030204" pitchFamily="34" charset="0"/>
              <a:cs typeface="Calibri" panose="020F0502020204030204" pitchFamily="34" charset="0"/>
            </a:endParaRPr>
          </a:p>
          <a:p>
            <a:endParaRPr lang="it-IT" dirty="0"/>
          </a:p>
        </p:txBody>
      </p:sp>
      <p:pic>
        <p:nvPicPr>
          <p:cNvPr id="13" name="Immagine 12" descr="JAWS B.V.">
            <a:extLst>
              <a:ext uri="{FF2B5EF4-FFF2-40B4-BE49-F238E27FC236}">
                <a16:creationId xmlns:a16="http://schemas.microsoft.com/office/drawing/2014/main" id="{CA3F8415-6DB7-41F2-A11E-4766A93BCCA8}"/>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7909181" y="838439"/>
            <a:ext cx="2389698" cy="1460297"/>
          </a:xfrm>
          <a:prstGeom prst="rect">
            <a:avLst/>
          </a:prstGeom>
          <a:noFill/>
          <a:ln>
            <a:noFill/>
          </a:ln>
        </p:spPr>
      </p:pic>
    </p:spTree>
    <p:extLst>
      <p:ext uri="{BB962C8B-B14F-4D97-AF65-F5344CB8AC3E}">
        <p14:creationId xmlns:p14="http://schemas.microsoft.com/office/powerpoint/2010/main" val="2276072881"/>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CustomShape 1"/>
          <p:cNvSpPr/>
          <p:nvPr/>
        </p:nvSpPr>
        <p:spPr>
          <a:xfrm>
            <a:off x="731520" y="1719360"/>
            <a:ext cx="1840680" cy="2693880"/>
          </a:xfrm>
          <a:prstGeom prst="rect">
            <a:avLst/>
          </a:prstGeom>
          <a:noFill/>
          <a:ln>
            <a:noFill/>
          </a:ln>
        </p:spPr>
        <p:style>
          <a:lnRef idx="0">
            <a:scrgbClr r="0" g="0" b="0"/>
          </a:lnRef>
          <a:fillRef idx="0">
            <a:scrgbClr r="0" g="0" b="0"/>
          </a:fillRef>
          <a:effectRef idx="0">
            <a:scrgbClr r="0" g="0" b="0"/>
          </a:effectRef>
          <a:fontRef idx="minor"/>
        </p:style>
      </p:sp>
      <p:sp>
        <p:nvSpPr>
          <p:cNvPr id="103" name="CustomShape 2"/>
          <p:cNvSpPr/>
          <p:nvPr/>
        </p:nvSpPr>
        <p:spPr>
          <a:xfrm>
            <a:off x="0" y="-23760"/>
            <a:ext cx="575640" cy="6886440"/>
          </a:xfrm>
          <a:prstGeom prst="rect">
            <a:avLst/>
          </a:prstGeom>
          <a:solidFill>
            <a:srgbClr val="1E4099"/>
          </a:solidFill>
          <a:ln>
            <a:solidFill>
              <a:srgbClr val="003299"/>
            </a:solidFill>
          </a:ln>
        </p:spPr>
        <p:style>
          <a:lnRef idx="2">
            <a:schemeClr val="accent1">
              <a:shade val="50000"/>
            </a:schemeClr>
          </a:lnRef>
          <a:fillRef idx="1">
            <a:schemeClr val="accent1"/>
          </a:fillRef>
          <a:effectRef idx="0">
            <a:schemeClr val="accent1"/>
          </a:effectRef>
          <a:fontRef idx="minor"/>
        </p:style>
      </p:sp>
      <p:sp>
        <p:nvSpPr>
          <p:cNvPr id="104" name="CustomShape 3"/>
          <p:cNvSpPr/>
          <p:nvPr/>
        </p:nvSpPr>
        <p:spPr>
          <a:xfrm>
            <a:off x="1023840" y="1851840"/>
            <a:ext cx="10652400" cy="4530240"/>
          </a:xfrm>
          <a:prstGeom prst="rect">
            <a:avLst/>
          </a:prstGeom>
          <a:noFill/>
          <a:ln>
            <a:noFill/>
          </a:ln>
        </p:spPr>
        <p:style>
          <a:lnRef idx="0">
            <a:scrgbClr r="0" g="0" b="0"/>
          </a:lnRef>
          <a:fillRef idx="0">
            <a:scrgbClr r="0" g="0" b="0"/>
          </a:fillRef>
          <a:effectRef idx="0">
            <a:scrgbClr r="0" g="0" b="0"/>
          </a:effectRef>
          <a:fontRef idx="minor"/>
        </p:style>
        <p:txBody>
          <a:bodyPr lIns="0" tIns="45000" rIns="0" bIns="45000"/>
          <a:lstStyle/>
          <a:p>
            <a:pPr algn="just">
              <a:lnSpc>
                <a:spcPts val="1500"/>
              </a:lnSpc>
              <a:spcBef>
                <a:spcPts val="300"/>
              </a:spcBef>
            </a:pPr>
            <a:endParaRPr lang="it-IT" sz="1800" b="0" strike="noStrike" spc="-1">
              <a:latin typeface="Arial"/>
            </a:endParaRPr>
          </a:p>
          <a:p>
            <a:pPr>
              <a:lnSpc>
                <a:spcPct val="100000"/>
              </a:lnSpc>
            </a:pPr>
            <a:endParaRPr lang="it-IT" sz="1800" b="0" strike="noStrike" spc="-1">
              <a:latin typeface="Arial"/>
            </a:endParaRPr>
          </a:p>
          <a:p>
            <a:pPr algn="just">
              <a:lnSpc>
                <a:spcPts val="1500"/>
              </a:lnSpc>
              <a:spcBef>
                <a:spcPts val="300"/>
              </a:spcBef>
            </a:pPr>
            <a:endParaRPr lang="it-IT" sz="1800" b="0" strike="noStrike" spc="-1">
              <a:latin typeface="Arial"/>
            </a:endParaRPr>
          </a:p>
          <a:p>
            <a:pPr algn="just">
              <a:lnSpc>
                <a:spcPts val="1500"/>
              </a:lnSpc>
              <a:spcBef>
                <a:spcPts val="300"/>
              </a:spcBef>
            </a:pPr>
            <a:endParaRPr lang="it-IT" sz="1800" b="0" strike="noStrike" spc="-1">
              <a:latin typeface="Arial"/>
            </a:endParaRPr>
          </a:p>
        </p:txBody>
      </p:sp>
      <p:sp>
        <p:nvSpPr>
          <p:cNvPr id="105" name="CustomShape 4"/>
          <p:cNvSpPr/>
          <p:nvPr/>
        </p:nvSpPr>
        <p:spPr>
          <a:xfrm>
            <a:off x="1023840" y="5340600"/>
            <a:ext cx="10800720" cy="1694160"/>
          </a:xfrm>
          <a:prstGeom prst="rect">
            <a:avLst/>
          </a:prstGeom>
          <a:noFill/>
          <a:ln>
            <a:noFill/>
          </a:ln>
        </p:spPr>
        <p:style>
          <a:lnRef idx="0">
            <a:scrgbClr r="0" g="0" b="0"/>
          </a:lnRef>
          <a:fillRef idx="0">
            <a:scrgbClr r="0" g="0" b="0"/>
          </a:fillRef>
          <a:effectRef idx="0">
            <a:scrgbClr r="0" g="0" b="0"/>
          </a:effectRef>
          <a:fontRef idx="minor"/>
        </p:style>
      </p:sp>
      <p:sp>
        <p:nvSpPr>
          <p:cNvPr id="106" name="CustomShape 5"/>
          <p:cNvSpPr/>
          <p:nvPr/>
        </p:nvSpPr>
        <p:spPr>
          <a:xfrm>
            <a:off x="724320" y="1491120"/>
            <a:ext cx="10472040" cy="2559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lang="it-IT" sz="1800" b="0" strike="noStrike" spc="-1">
              <a:latin typeface="Arial"/>
            </a:endParaRPr>
          </a:p>
          <a:p>
            <a:pPr>
              <a:lnSpc>
                <a:spcPct val="100000"/>
              </a:lnSpc>
            </a:pPr>
            <a:endParaRPr lang="it-IT" sz="1800" b="0" strike="noStrike" spc="-1">
              <a:latin typeface="Arial"/>
            </a:endParaRPr>
          </a:p>
          <a:p>
            <a:pPr>
              <a:lnSpc>
                <a:spcPct val="100000"/>
              </a:lnSpc>
            </a:pPr>
            <a:endParaRPr lang="it-IT" sz="1800" b="0" strike="noStrike" spc="-1">
              <a:latin typeface="Arial"/>
            </a:endParaRPr>
          </a:p>
          <a:p>
            <a:pPr>
              <a:lnSpc>
                <a:spcPct val="100000"/>
              </a:lnSpc>
            </a:pPr>
            <a:endParaRPr lang="it-IT" sz="1800" b="0" strike="noStrike" spc="-1">
              <a:latin typeface="Arial"/>
            </a:endParaRPr>
          </a:p>
          <a:p>
            <a:pPr>
              <a:lnSpc>
                <a:spcPct val="100000"/>
              </a:lnSpc>
            </a:pPr>
            <a:endParaRPr lang="it-IT" sz="1800" b="0" strike="noStrike" spc="-1">
              <a:latin typeface="Arial"/>
            </a:endParaRPr>
          </a:p>
          <a:p>
            <a:pPr>
              <a:lnSpc>
                <a:spcPct val="100000"/>
              </a:lnSpc>
            </a:pPr>
            <a:endParaRPr lang="it-IT" sz="1800" b="0" strike="noStrike" spc="-1">
              <a:latin typeface="Arial"/>
            </a:endParaRPr>
          </a:p>
          <a:p>
            <a:pPr>
              <a:lnSpc>
                <a:spcPct val="100000"/>
              </a:lnSpc>
            </a:pPr>
            <a:endParaRPr lang="it-IT" sz="1800" b="0" strike="noStrike" spc="-1">
              <a:latin typeface="Arial"/>
            </a:endParaRPr>
          </a:p>
          <a:p>
            <a:pPr>
              <a:lnSpc>
                <a:spcPct val="100000"/>
              </a:lnSpc>
            </a:pPr>
            <a:endParaRPr lang="it-IT" sz="1800" b="0" strike="noStrike" spc="-1">
              <a:latin typeface="Arial"/>
            </a:endParaRPr>
          </a:p>
          <a:p>
            <a:pPr>
              <a:lnSpc>
                <a:spcPct val="100000"/>
              </a:lnSpc>
            </a:pPr>
            <a:endParaRPr lang="it-IT" sz="1800" b="0" strike="noStrike" spc="-1">
              <a:latin typeface="Arial"/>
            </a:endParaRPr>
          </a:p>
        </p:txBody>
      </p:sp>
      <p:pic>
        <p:nvPicPr>
          <p:cNvPr id="107" name="Immagine 5"/>
          <p:cNvPicPr/>
          <p:nvPr/>
        </p:nvPicPr>
        <p:blipFill>
          <a:blip r:embed="rId3"/>
          <a:stretch/>
        </p:blipFill>
        <p:spPr>
          <a:xfrm>
            <a:off x="10914840" y="0"/>
            <a:ext cx="1276560" cy="6857640"/>
          </a:xfrm>
          <a:prstGeom prst="rect">
            <a:avLst/>
          </a:prstGeom>
          <a:ln>
            <a:noFill/>
          </a:ln>
        </p:spPr>
      </p:pic>
      <p:sp>
        <p:nvSpPr>
          <p:cNvPr id="108" name="TextShape 6"/>
          <p:cNvSpPr txBox="1"/>
          <p:nvPr/>
        </p:nvSpPr>
        <p:spPr>
          <a:xfrm>
            <a:off x="783661" y="442150"/>
            <a:ext cx="9684000" cy="523800"/>
          </a:xfrm>
          <a:prstGeom prst="rect">
            <a:avLst/>
          </a:prstGeom>
          <a:noFill/>
          <a:ln>
            <a:noFill/>
          </a:ln>
        </p:spPr>
        <p:txBody>
          <a:bodyPr lIns="90000" tIns="45000" rIns="90000" bIns="45000"/>
          <a:lstStyle/>
          <a:p>
            <a:pPr algn="ctr"/>
            <a:r>
              <a:rPr lang="it-IT" sz="2200" b="1" strike="noStrike" spc="-1" dirty="0">
                <a:solidFill>
                  <a:srgbClr val="21409A"/>
                </a:solidFill>
                <a:latin typeface="Arial"/>
                <a:ea typeface="Microsoft YaHei"/>
              </a:rPr>
              <a:t>MECHANIC/MECHATRONICS </a:t>
            </a:r>
            <a:r>
              <a:rPr lang="it-IT" sz="2200" b="1" strike="noStrike" spc="-1" dirty="0" err="1">
                <a:solidFill>
                  <a:srgbClr val="21409A"/>
                </a:solidFill>
                <a:latin typeface="Arial"/>
                <a:ea typeface="Microsoft YaHei"/>
              </a:rPr>
              <a:t>sector</a:t>
            </a:r>
            <a:endParaRPr lang="it-IT" sz="2200" b="1" strike="noStrike" spc="-1" dirty="0">
              <a:solidFill>
                <a:srgbClr val="21409A"/>
              </a:solidFill>
              <a:latin typeface="Arial"/>
              <a:ea typeface="Microsoft YaHei"/>
            </a:endParaRPr>
          </a:p>
        </p:txBody>
      </p:sp>
      <p:sp>
        <p:nvSpPr>
          <p:cNvPr id="110" name="TextShape 7"/>
          <p:cNvSpPr txBox="1"/>
          <p:nvPr/>
        </p:nvSpPr>
        <p:spPr>
          <a:xfrm>
            <a:off x="867959" y="792000"/>
            <a:ext cx="6425261" cy="1251859"/>
          </a:xfrm>
          <a:prstGeom prst="rect">
            <a:avLst/>
          </a:prstGeom>
          <a:noFill/>
          <a:ln>
            <a:noFill/>
          </a:ln>
        </p:spPr>
        <p:txBody>
          <a:bodyPr lIns="90000" tIns="45000" rIns="90000" bIns="45000"/>
          <a:lstStyle/>
          <a:p>
            <a:endParaRPr lang="it-IT" sz="1800" b="1" strike="noStrike" spc="-1" dirty="0">
              <a:latin typeface="Arial"/>
            </a:endParaRPr>
          </a:p>
          <a:p>
            <a:r>
              <a:rPr lang="it-IT" sz="1600" b="1" strike="noStrike" spc="-1" dirty="0">
                <a:latin typeface="Arial"/>
              </a:rPr>
              <a:t>1 Worker for CNC Machines- Wood</a:t>
            </a:r>
          </a:p>
          <a:p>
            <a:endParaRPr lang="it-IT" sz="1600" b="1" strike="noStrike" spc="-1" dirty="0">
              <a:latin typeface="Arial"/>
            </a:endParaRPr>
          </a:p>
          <a:p>
            <a:r>
              <a:rPr lang="it-IT" sz="1600" b="1" spc="-1" dirty="0">
                <a:latin typeface="Arial"/>
              </a:rPr>
              <a:t>Tempi Moderni </a:t>
            </a:r>
            <a:r>
              <a:rPr lang="it-IT" sz="1600" b="1" spc="-1" dirty="0" err="1">
                <a:latin typeface="Arial"/>
              </a:rPr>
              <a:t>is</a:t>
            </a:r>
            <a:r>
              <a:rPr lang="it-IT" sz="1600" b="1" spc="-1" dirty="0">
                <a:latin typeface="Arial"/>
              </a:rPr>
              <a:t> an </a:t>
            </a:r>
            <a:r>
              <a:rPr lang="it-IT" sz="1600" b="1" spc="-1" dirty="0" err="1">
                <a:latin typeface="Arial"/>
              </a:rPr>
              <a:t>italian</a:t>
            </a:r>
            <a:r>
              <a:rPr lang="it-IT" sz="1600" b="1" spc="-1" dirty="0">
                <a:latin typeface="Arial"/>
              </a:rPr>
              <a:t>  private </a:t>
            </a:r>
            <a:r>
              <a:rPr lang="it-IT" sz="1600" b="1" spc="-1" dirty="0" err="1">
                <a:latin typeface="Arial"/>
              </a:rPr>
              <a:t>employment</a:t>
            </a:r>
            <a:r>
              <a:rPr lang="it-IT" sz="1600" b="1" spc="-1" dirty="0">
                <a:latin typeface="Arial"/>
              </a:rPr>
              <a:t> agency</a:t>
            </a:r>
            <a:endParaRPr lang="it-IT" sz="1600" b="1" strike="noStrike" spc="-1" dirty="0">
              <a:latin typeface="Arial"/>
            </a:endParaRPr>
          </a:p>
        </p:txBody>
      </p:sp>
      <p:sp>
        <p:nvSpPr>
          <p:cNvPr id="111" name="TextShape 8"/>
          <p:cNvSpPr txBox="1"/>
          <p:nvPr/>
        </p:nvSpPr>
        <p:spPr>
          <a:xfrm>
            <a:off x="2154683" y="5038929"/>
            <a:ext cx="8244997" cy="1138985"/>
          </a:xfrm>
          <a:prstGeom prst="rect">
            <a:avLst/>
          </a:prstGeom>
          <a:noFill/>
          <a:ln>
            <a:noFill/>
          </a:ln>
        </p:spPr>
        <p:txBody>
          <a:bodyPr lIns="90000" tIns="45000" rIns="90000" bIns="45000"/>
          <a:lstStyle/>
          <a:p>
            <a:endParaRPr lang="it-IT" sz="1400" b="0" strike="noStrike" spc="-1" dirty="0">
              <a:latin typeface="Arial"/>
            </a:endParaRPr>
          </a:p>
        </p:txBody>
      </p:sp>
      <p:pic>
        <p:nvPicPr>
          <p:cNvPr id="3" name="Immagine 2">
            <a:extLst>
              <a:ext uri="{FF2B5EF4-FFF2-40B4-BE49-F238E27FC236}">
                <a16:creationId xmlns:a16="http://schemas.microsoft.com/office/drawing/2014/main" id="{77B63073-8326-4A46-B326-6A14BB9F0C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6712" y="261600"/>
            <a:ext cx="2028825" cy="1524000"/>
          </a:xfrm>
          <a:prstGeom prst="rect">
            <a:avLst/>
          </a:prstGeom>
        </p:spPr>
      </p:pic>
      <p:sp>
        <p:nvSpPr>
          <p:cNvPr id="10" name="Rectangle 6">
            <a:extLst>
              <a:ext uri="{FF2B5EF4-FFF2-40B4-BE49-F238E27FC236}">
                <a16:creationId xmlns:a16="http://schemas.microsoft.com/office/drawing/2014/main" id="{E9960529-0C24-4DD0-B8F2-ACCCD7D58D10}"/>
              </a:ext>
            </a:extLst>
          </p:cNvPr>
          <p:cNvSpPr>
            <a:spLocks noChangeArrowheads="1"/>
          </p:cNvSpPr>
          <p:nvPr/>
        </p:nvSpPr>
        <p:spPr bwMode="auto">
          <a:xfrm>
            <a:off x="152400" y="250195"/>
            <a:ext cx="26642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000" b="0" i="0" u="none" strike="noStrike" cap="none" normalizeH="0" baseline="0" dirty="0">
                <a:ln>
                  <a:noFill/>
                </a:ln>
                <a:solidFill>
                  <a:schemeClr val="tx1"/>
                </a:solidFill>
                <a:effectLst/>
                <a:latin typeface="Arial Unicode MS"/>
              </a:rPr>
              <a:t>)</a:t>
            </a:r>
            <a:r>
              <a:rPr kumimoji="0" lang="it-IT" altLang="it-IT" sz="1100" b="0" i="0" u="none" strike="noStrike" cap="none" normalizeH="0" baseline="0" dirty="0">
                <a:ln>
                  <a:noFill/>
                </a:ln>
                <a:solidFill>
                  <a:schemeClr val="tx1"/>
                </a:solidFill>
                <a:effectLst/>
              </a:rPr>
              <a:t> </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12" name="CasellaDiTesto 11">
            <a:extLst>
              <a:ext uri="{FF2B5EF4-FFF2-40B4-BE49-F238E27FC236}">
                <a16:creationId xmlns:a16="http://schemas.microsoft.com/office/drawing/2014/main" id="{A0CDCF60-33F5-4481-BDC4-BEEF5A6BDEF1}"/>
              </a:ext>
            </a:extLst>
          </p:cNvPr>
          <p:cNvSpPr txBox="1"/>
          <p:nvPr/>
        </p:nvSpPr>
        <p:spPr>
          <a:xfrm>
            <a:off x="1918741" y="2203554"/>
            <a:ext cx="8480939" cy="3970318"/>
          </a:xfrm>
          <a:prstGeom prst="rect">
            <a:avLst/>
          </a:prstGeom>
          <a:noFill/>
        </p:spPr>
        <p:txBody>
          <a:bodyPr wrap="square" rtlCol="0">
            <a:spAutoFit/>
          </a:bodyPr>
          <a:lstStyle/>
          <a:p>
            <a:endParaRPr lang="it-IT" dirty="0"/>
          </a:p>
          <a:p>
            <a:endParaRPr lang="it-IT" dirty="0"/>
          </a:p>
          <a:p>
            <a:r>
              <a:rPr lang="it-IT" dirty="0"/>
              <a:t>Duties: </a:t>
            </a:r>
            <a:r>
              <a:rPr lang="it-IT" dirty="0" err="1"/>
              <a:t>manage</a:t>
            </a:r>
            <a:r>
              <a:rPr lang="it-IT" dirty="0"/>
              <a:t> </a:t>
            </a:r>
            <a:r>
              <a:rPr lang="it-IT" dirty="0" err="1"/>
              <a:t>independently</a:t>
            </a:r>
            <a:r>
              <a:rPr lang="it-IT" dirty="0"/>
              <a:t> CNC machine for </a:t>
            </a:r>
            <a:r>
              <a:rPr lang="it-IT" dirty="0" err="1"/>
              <a:t>woodworking</a:t>
            </a:r>
            <a:endParaRPr lang="it-IT" dirty="0"/>
          </a:p>
          <a:p>
            <a:endParaRPr lang="it-IT" dirty="0"/>
          </a:p>
          <a:p>
            <a:r>
              <a:rPr lang="it-IT" dirty="0" err="1"/>
              <a:t>What</a:t>
            </a:r>
            <a:r>
              <a:rPr lang="it-IT" dirty="0"/>
              <a:t> </a:t>
            </a:r>
            <a:r>
              <a:rPr lang="it-IT" dirty="0" err="1"/>
              <a:t>does</a:t>
            </a:r>
            <a:r>
              <a:rPr lang="it-IT" dirty="0"/>
              <a:t> the company </a:t>
            </a:r>
            <a:r>
              <a:rPr lang="it-IT" dirty="0" err="1"/>
              <a:t>need</a:t>
            </a:r>
            <a:r>
              <a:rPr lang="it-IT" dirty="0"/>
              <a:t>:</a:t>
            </a:r>
          </a:p>
          <a:p>
            <a:endParaRPr lang="it-IT" dirty="0"/>
          </a:p>
          <a:p>
            <a:r>
              <a:rPr lang="it-IT" dirty="0"/>
              <a:t>Experience and </a:t>
            </a:r>
            <a:r>
              <a:rPr lang="it-IT" dirty="0" err="1"/>
              <a:t>autonomy</a:t>
            </a:r>
            <a:r>
              <a:rPr lang="it-IT" dirty="0"/>
              <a:t> in the use of CNC </a:t>
            </a:r>
            <a:r>
              <a:rPr lang="it-IT" dirty="0" err="1"/>
              <a:t>machinery</a:t>
            </a:r>
            <a:endParaRPr lang="it-IT" dirty="0"/>
          </a:p>
          <a:p>
            <a:r>
              <a:rPr lang="it-IT" dirty="0" err="1"/>
              <a:t>Willingness</a:t>
            </a:r>
            <a:r>
              <a:rPr lang="it-IT" dirty="0"/>
              <a:t> to work on shift and </a:t>
            </a:r>
            <a:r>
              <a:rPr lang="it-IT" dirty="0" err="1"/>
              <a:t>any</a:t>
            </a:r>
            <a:r>
              <a:rPr lang="it-IT" dirty="0"/>
              <a:t> </a:t>
            </a:r>
            <a:r>
              <a:rPr lang="it-IT" dirty="0" err="1"/>
              <a:t>overtime</a:t>
            </a:r>
            <a:endParaRPr lang="it-IT" dirty="0"/>
          </a:p>
          <a:p>
            <a:endParaRPr lang="it-IT" dirty="0"/>
          </a:p>
          <a:p>
            <a:r>
              <a:rPr lang="it-IT" dirty="0"/>
              <a:t>Full hour time shift</a:t>
            </a:r>
          </a:p>
          <a:p>
            <a:r>
              <a:rPr lang="it-IT" dirty="0"/>
              <a:t>An </a:t>
            </a:r>
            <a:r>
              <a:rPr lang="it-IT" dirty="0" err="1"/>
              <a:t>initial</a:t>
            </a:r>
            <a:r>
              <a:rPr lang="it-IT" dirty="0"/>
              <a:t> </a:t>
            </a:r>
            <a:r>
              <a:rPr lang="it-IT" dirty="0" err="1"/>
              <a:t>fixed</a:t>
            </a:r>
            <a:r>
              <a:rPr lang="it-IT" dirty="0"/>
              <a:t> </a:t>
            </a:r>
            <a:r>
              <a:rPr lang="it-IT" dirty="0" err="1"/>
              <a:t>term</a:t>
            </a:r>
            <a:r>
              <a:rPr lang="it-IT" dirty="0"/>
              <a:t> </a:t>
            </a:r>
            <a:r>
              <a:rPr lang="it-IT" dirty="0" err="1"/>
              <a:t>contract</a:t>
            </a:r>
            <a:endParaRPr lang="it-IT" dirty="0"/>
          </a:p>
          <a:p>
            <a:r>
              <a:rPr lang="it-IT" dirty="0"/>
              <a:t> Place of work: Codogno (Treviso) </a:t>
            </a:r>
          </a:p>
          <a:p>
            <a:endParaRPr lang="it-IT" dirty="0"/>
          </a:p>
          <a:p>
            <a:endParaRPr lang="it-IT" dirty="0"/>
          </a:p>
        </p:txBody>
      </p:sp>
    </p:spTree>
    <p:extLst>
      <p:ext uri="{BB962C8B-B14F-4D97-AF65-F5344CB8AC3E}">
        <p14:creationId xmlns:p14="http://schemas.microsoft.com/office/powerpoint/2010/main" val="3357165866"/>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CustomShape 1"/>
          <p:cNvSpPr/>
          <p:nvPr/>
        </p:nvSpPr>
        <p:spPr>
          <a:xfrm>
            <a:off x="731520" y="1719360"/>
            <a:ext cx="1840680" cy="2693880"/>
          </a:xfrm>
          <a:prstGeom prst="rect">
            <a:avLst/>
          </a:prstGeom>
          <a:noFill/>
          <a:ln>
            <a:noFill/>
          </a:ln>
        </p:spPr>
        <p:style>
          <a:lnRef idx="0">
            <a:scrgbClr r="0" g="0" b="0"/>
          </a:lnRef>
          <a:fillRef idx="0">
            <a:scrgbClr r="0" g="0" b="0"/>
          </a:fillRef>
          <a:effectRef idx="0">
            <a:scrgbClr r="0" g="0" b="0"/>
          </a:effectRef>
          <a:fontRef idx="minor"/>
        </p:style>
      </p:sp>
      <p:sp>
        <p:nvSpPr>
          <p:cNvPr id="103" name="CustomShape 2"/>
          <p:cNvSpPr/>
          <p:nvPr/>
        </p:nvSpPr>
        <p:spPr>
          <a:xfrm>
            <a:off x="0" y="-23760"/>
            <a:ext cx="575640" cy="6886440"/>
          </a:xfrm>
          <a:prstGeom prst="rect">
            <a:avLst/>
          </a:prstGeom>
          <a:solidFill>
            <a:srgbClr val="1E4099"/>
          </a:solidFill>
          <a:ln>
            <a:solidFill>
              <a:srgbClr val="003299"/>
            </a:solidFill>
          </a:ln>
        </p:spPr>
        <p:style>
          <a:lnRef idx="2">
            <a:schemeClr val="accent1">
              <a:shade val="50000"/>
            </a:schemeClr>
          </a:lnRef>
          <a:fillRef idx="1">
            <a:schemeClr val="accent1"/>
          </a:fillRef>
          <a:effectRef idx="0">
            <a:schemeClr val="accent1"/>
          </a:effectRef>
          <a:fontRef idx="minor"/>
        </p:style>
      </p:sp>
      <p:sp>
        <p:nvSpPr>
          <p:cNvPr id="104" name="CustomShape 3"/>
          <p:cNvSpPr/>
          <p:nvPr/>
        </p:nvSpPr>
        <p:spPr>
          <a:xfrm>
            <a:off x="1023840" y="1851840"/>
            <a:ext cx="10652400" cy="4530240"/>
          </a:xfrm>
          <a:prstGeom prst="rect">
            <a:avLst/>
          </a:prstGeom>
          <a:noFill/>
          <a:ln>
            <a:noFill/>
          </a:ln>
        </p:spPr>
        <p:style>
          <a:lnRef idx="0">
            <a:scrgbClr r="0" g="0" b="0"/>
          </a:lnRef>
          <a:fillRef idx="0">
            <a:scrgbClr r="0" g="0" b="0"/>
          </a:fillRef>
          <a:effectRef idx="0">
            <a:scrgbClr r="0" g="0" b="0"/>
          </a:effectRef>
          <a:fontRef idx="minor"/>
        </p:style>
        <p:txBody>
          <a:bodyPr lIns="0" tIns="45000" rIns="0" bIns="45000"/>
          <a:lstStyle/>
          <a:p>
            <a:pPr algn="just">
              <a:lnSpc>
                <a:spcPts val="1500"/>
              </a:lnSpc>
              <a:spcBef>
                <a:spcPts val="300"/>
              </a:spcBef>
            </a:pPr>
            <a:endParaRPr lang="it-IT" sz="1800" b="0" strike="noStrike" spc="-1">
              <a:latin typeface="Arial"/>
            </a:endParaRPr>
          </a:p>
          <a:p>
            <a:pPr>
              <a:lnSpc>
                <a:spcPct val="100000"/>
              </a:lnSpc>
            </a:pPr>
            <a:endParaRPr lang="it-IT" sz="1800" b="0" strike="noStrike" spc="-1">
              <a:latin typeface="Arial"/>
            </a:endParaRPr>
          </a:p>
          <a:p>
            <a:pPr algn="just">
              <a:lnSpc>
                <a:spcPts val="1500"/>
              </a:lnSpc>
              <a:spcBef>
                <a:spcPts val="300"/>
              </a:spcBef>
            </a:pPr>
            <a:endParaRPr lang="it-IT" sz="1800" b="0" strike="noStrike" spc="-1">
              <a:latin typeface="Arial"/>
            </a:endParaRPr>
          </a:p>
          <a:p>
            <a:pPr algn="just">
              <a:lnSpc>
                <a:spcPts val="1500"/>
              </a:lnSpc>
              <a:spcBef>
                <a:spcPts val="300"/>
              </a:spcBef>
            </a:pPr>
            <a:endParaRPr lang="it-IT" sz="1800" b="0" strike="noStrike" spc="-1">
              <a:latin typeface="Arial"/>
            </a:endParaRPr>
          </a:p>
        </p:txBody>
      </p:sp>
      <p:sp>
        <p:nvSpPr>
          <p:cNvPr id="105" name="CustomShape 4"/>
          <p:cNvSpPr/>
          <p:nvPr/>
        </p:nvSpPr>
        <p:spPr>
          <a:xfrm>
            <a:off x="1023840" y="5340600"/>
            <a:ext cx="10800720" cy="1694160"/>
          </a:xfrm>
          <a:prstGeom prst="rect">
            <a:avLst/>
          </a:prstGeom>
          <a:noFill/>
          <a:ln>
            <a:noFill/>
          </a:ln>
        </p:spPr>
        <p:style>
          <a:lnRef idx="0">
            <a:scrgbClr r="0" g="0" b="0"/>
          </a:lnRef>
          <a:fillRef idx="0">
            <a:scrgbClr r="0" g="0" b="0"/>
          </a:fillRef>
          <a:effectRef idx="0">
            <a:scrgbClr r="0" g="0" b="0"/>
          </a:effectRef>
          <a:fontRef idx="minor"/>
        </p:style>
      </p:sp>
      <p:sp>
        <p:nvSpPr>
          <p:cNvPr id="106" name="CustomShape 5"/>
          <p:cNvSpPr/>
          <p:nvPr/>
        </p:nvSpPr>
        <p:spPr>
          <a:xfrm>
            <a:off x="724320" y="1491120"/>
            <a:ext cx="10472040" cy="2559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lang="it-IT" sz="1800" b="0" strike="noStrike" spc="-1">
              <a:latin typeface="Arial"/>
            </a:endParaRPr>
          </a:p>
          <a:p>
            <a:pPr>
              <a:lnSpc>
                <a:spcPct val="100000"/>
              </a:lnSpc>
            </a:pPr>
            <a:endParaRPr lang="it-IT" sz="1800" b="0" strike="noStrike" spc="-1">
              <a:latin typeface="Arial"/>
            </a:endParaRPr>
          </a:p>
          <a:p>
            <a:pPr>
              <a:lnSpc>
                <a:spcPct val="100000"/>
              </a:lnSpc>
            </a:pPr>
            <a:endParaRPr lang="it-IT" sz="1800" b="0" strike="noStrike" spc="-1">
              <a:latin typeface="Arial"/>
            </a:endParaRPr>
          </a:p>
          <a:p>
            <a:pPr>
              <a:lnSpc>
                <a:spcPct val="100000"/>
              </a:lnSpc>
            </a:pPr>
            <a:endParaRPr lang="it-IT" sz="1800" b="0" strike="noStrike" spc="-1">
              <a:latin typeface="Arial"/>
            </a:endParaRPr>
          </a:p>
          <a:p>
            <a:pPr>
              <a:lnSpc>
                <a:spcPct val="100000"/>
              </a:lnSpc>
            </a:pPr>
            <a:endParaRPr lang="it-IT" sz="1800" b="0" strike="noStrike" spc="-1">
              <a:latin typeface="Arial"/>
            </a:endParaRPr>
          </a:p>
          <a:p>
            <a:pPr>
              <a:lnSpc>
                <a:spcPct val="100000"/>
              </a:lnSpc>
            </a:pPr>
            <a:endParaRPr lang="it-IT" sz="1800" b="0" strike="noStrike" spc="-1">
              <a:latin typeface="Arial"/>
            </a:endParaRPr>
          </a:p>
          <a:p>
            <a:pPr>
              <a:lnSpc>
                <a:spcPct val="100000"/>
              </a:lnSpc>
            </a:pPr>
            <a:endParaRPr lang="it-IT" sz="1800" b="0" strike="noStrike" spc="-1">
              <a:latin typeface="Arial"/>
            </a:endParaRPr>
          </a:p>
          <a:p>
            <a:pPr>
              <a:lnSpc>
                <a:spcPct val="100000"/>
              </a:lnSpc>
            </a:pPr>
            <a:endParaRPr lang="it-IT" sz="1800" b="0" strike="noStrike" spc="-1">
              <a:latin typeface="Arial"/>
            </a:endParaRPr>
          </a:p>
          <a:p>
            <a:pPr>
              <a:lnSpc>
                <a:spcPct val="100000"/>
              </a:lnSpc>
            </a:pPr>
            <a:endParaRPr lang="it-IT" sz="1800" b="0" strike="noStrike" spc="-1">
              <a:latin typeface="Arial"/>
            </a:endParaRPr>
          </a:p>
        </p:txBody>
      </p:sp>
      <p:pic>
        <p:nvPicPr>
          <p:cNvPr id="107" name="Immagine 5"/>
          <p:cNvPicPr/>
          <p:nvPr/>
        </p:nvPicPr>
        <p:blipFill>
          <a:blip r:embed="rId3"/>
          <a:stretch/>
        </p:blipFill>
        <p:spPr>
          <a:xfrm>
            <a:off x="10914840" y="0"/>
            <a:ext cx="1276560" cy="6857640"/>
          </a:xfrm>
          <a:prstGeom prst="rect">
            <a:avLst/>
          </a:prstGeom>
          <a:ln>
            <a:noFill/>
          </a:ln>
        </p:spPr>
      </p:pic>
      <p:sp>
        <p:nvSpPr>
          <p:cNvPr id="108" name="TextShape 6"/>
          <p:cNvSpPr txBox="1"/>
          <p:nvPr/>
        </p:nvSpPr>
        <p:spPr>
          <a:xfrm>
            <a:off x="783661" y="442150"/>
            <a:ext cx="9684000" cy="523800"/>
          </a:xfrm>
          <a:prstGeom prst="rect">
            <a:avLst/>
          </a:prstGeom>
          <a:noFill/>
          <a:ln>
            <a:noFill/>
          </a:ln>
        </p:spPr>
        <p:txBody>
          <a:bodyPr lIns="90000" tIns="45000" rIns="90000" bIns="45000"/>
          <a:lstStyle/>
          <a:p>
            <a:pPr algn="ctr"/>
            <a:r>
              <a:rPr lang="it-IT" sz="2200" b="1" strike="noStrike" spc="-1" dirty="0">
                <a:solidFill>
                  <a:srgbClr val="21409A"/>
                </a:solidFill>
                <a:latin typeface="Arial"/>
                <a:ea typeface="Microsoft YaHei"/>
              </a:rPr>
              <a:t>MECHANIC/MECHATRONICS </a:t>
            </a:r>
            <a:r>
              <a:rPr lang="it-IT" sz="2200" b="1" strike="noStrike" spc="-1" dirty="0" err="1">
                <a:solidFill>
                  <a:srgbClr val="21409A"/>
                </a:solidFill>
                <a:latin typeface="Arial"/>
                <a:ea typeface="Microsoft YaHei"/>
              </a:rPr>
              <a:t>sector</a:t>
            </a:r>
            <a:endParaRPr lang="it-IT" sz="2200" b="1" strike="noStrike" spc="-1" dirty="0">
              <a:solidFill>
                <a:srgbClr val="21409A"/>
              </a:solidFill>
              <a:latin typeface="Arial"/>
              <a:ea typeface="Microsoft YaHei"/>
            </a:endParaRPr>
          </a:p>
        </p:txBody>
      </p:sp>
      <p:sp>
        <p:nvSpPr>
          <p:cNvPr id="110" name="TextShape 7"/>
          <p:cNvSpPr txBox="1"/>
          <p:nvPr/>
        </p:nvSpPr>
        <p:spPr>
          <a:xfrm>
            <a:off x="867959" y="792000"/>
            <a:ext cx="6425261" cy="1251859"/>
          </a:xfrm>
          <a:prstGeom prst="rect">
            <a:avLst/>
          </a:prstGeom>
          <a:noFill/>
          <a:ln>
            <a:noFill/>
          </a:ln>
        </p:spPr>
        <p:txBody>
          <a:bodyPr lIns="90000" tIns="45000" rIns="90000" bIns="45000"/>
          <a:lstStyle/>
          <a:p>
            <a:endParaRPr lang="it-IT" sz="1800" b="1" strike="noStrike" spc="-1" dirty="0">
              <a:latin typeface="Arial"/>
            </a:endParaRPr>
          </a:p>
          <a:p>
            <a:r>
              <a:rPr lang="it-IT" sz="1600" b="1" strike="noStrike" spc="-1" dirty="0">
                <a:latin typeface="Arial"/>
              </a:rPr>
              <a:t>1 Worker for CNC (blende  and  CNC  </a:t>
            </a:r>
            <a:r>
              <a:rPr lang="it-IT" sz="1600" b="1" strike="noStrike" spc="-1" dirty="0" err="1">
                <a:latin typeface="Arial"/>
              </a:rPr>
              <a:t>assemble</a:t>
            </a:r>
            <a:endParaRPr lang="it-IT" sz="1600" b="1" strike="noStrike" spc="-1" dirty="0">
              <a:latin typeface="Arial"/>
            </a:endParaRPr>
          </a:p>
          <a:p>
            <a:endParaRPr lang="it-IT" sz="1600" b="1" spc="-1" dirty="0">
              <a:latin typeface="Arial"/>
            </a:endParaRPr>
          </a:p>
          <a:p>
            <a:r>
              <a:rPr lang="it-IT" sz="1600" b="1" spc="-1" dirty="0">
                <a:latin typeface="Arial"/>
              </a:rPr>
              <a:t>Tempi Moderni </a:t>
            </a:r>
            <a:r>
              <a:rPr lang="it-IT" sz="1600" b="1" spc="-1" dirty="0" err="1">
                <a:latin typeface="Arial"/>
              </a:rPr>
              <a:t>is</a:t>
            </a:r>
            <a:r>
              <a:rPr lang="it-IT" sz="1600" b="1" spc="-1" dirty="0">
                <a:latin typeface="Arial"/>
              </a:rPr>
              <a:t> an </a:t>
            </a:r>
            <a:r>
              <a:rPr lang="it-IT" sz="1600" b="1" spc="-1" dirty="0" err="1">
                <a:latin typeface="Arial"/>
              </a:rPr>
              <a:t>italian</a:t>
            </a:r>
            <a:r>
              <a:rPr lang="it-IT" sz="1600" b="1" spc="-1" dirty="0">
                <a:latin typeface="Arial"/>
              </a:rPr>
              <a:t>  private </a:t>
            </a:r>
            <a:r>
              <a:rPr lang="it-IT" sz="1600" b="1" spc="-1" dirty="0" err="1">
                <a:latin typeface="Arial"/>
              </a:rPr>
              <a:t>employment</a:t>
            </a:r>
            <a:r>
              <a:rPr lang="it-IT" sz="1600" b="1" spc="-1" dirty="0">
                <a:latin typeface="Arial"/>
              </a:rPr>
              <a:t> agency</a:t>
            </a:r>
            <a:endParaRPr lang="it-IT" sz="1600" b="1" strike="noStrike" spc="-1" dirty="0">
              <a:latin typeface="Arial"/>
            </a:endParaRPr>
          </a:p>
        </p:txBody>
      </p:sp>
      <p:sp>
        <p:nvSpPr>
          <p:cNvPr id="111" name="TextShape 8"/>
          <p:cNvSpPr txBox="1"/>
          <p:nvPr/>
        </p:nvSpPr>
        <p:spPr>
          <a:xfrm>
            <a:off x="2154683" y="5038929"/>
            <a:ext cx="8244997" cy="1138985"/>
          </a:xfrm>
          <a:prstGeom prst="rect">
            <a:avLst/>
          </a:prstGeom>
          <a:noFill/>
          <a:ln>
            <a:noFill/>
          </a:ln>
        </p:spPr>
        <p:txBody>
          <a:bodyPr lIns="90000" tIns="45000" rIns="90000" bIns="45000"/>
          <a:lstStyle/>
          <a:p>
            <a:endParaRPr lang="it-IT" sz="1400" b="0" strike="noStrike" spc="-1" dirty="0">
              <a:latin typeface="Arial"/>
            </a:endParaRPr>
          </a:p>
        </p:txBody>
      </p:sp>
      <p:pic>
        <p:nvPicPr>
          <p:cNvPr id="3" name="Immagine 2">
            <a:extLst>
              <a:ext uri="{FF2B5EF4-FFF2-40B4-BE49-F238E27FC236}">
                <a16:creationId xmlns:a16="http://schemas.microsoft.com/office/drawing/2014/main" id="{77B63073-8326-4A46-B326-6A14BB9F0C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6712" y="261600"/>
            <a:ext cx="2028825" cy="1524000"/>
          </a:xfrm>
          <a:prstGeom prst="rect">
            <a:avLst/>
          </a:prstGeom>
        </p:spPr>
      </p:pic>
      <p:sp>
        <p:nvSpPr>
          <p:cNvPr id="10" name="Rectangle 6">
            <a:extLst>
              <a:ext uri="{FF2B5EF4-FFF2-40B4-BE49-F238E27FC236}">
                <a16:creationId xmlns:a16="http://schemas.microsoft.com/office/drawing/2014/main" id="{E9960529-0C24-4DD0-B8F2-ACCCD7D58D10}"/>
              </a:ext>
            </a:extLst>
          </p:cNvPr>
          <p:cNvSpPr>
            <a:spLocks noChangeArrowheads="1"/>
          </p:cNvSpPr>
          <p:nvPr/>
        </p:nvSpPr>
        <p:spPr bwMode="auto">
          <a:xfrm>
            <a:off x="152400" y="250195"/>
            <a:ext cx="26642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000" b="0" i="0" u="none" strike="noStrike" cap="none" normalizeH="0" baseline="0" dirty="0">
                <a:ln>
                  <a:noFill/>
                </a:ln>
                <a:solidFill>
                  <a:schemeClr val="tx1"/>
                </a:solidFill>
                <a:effectLst/>
                <a:latin typeface="Arial Unicode MS"/>
              </a:rPr>
              <a:t>)</a:t>
            </a:r>
            <a:r>
              <a:rPr kumimoji="0" lang="it-IT" altLang="it-IT" sz="1100" b="0" i="0" u="none" strike="noStrike" cap="none" normalizeH="0" baseline="0" dirty="0">
                <a:ln>
                  <a:noFill/>
                </a:ln>
                <a:solidFill>
                  <a:schemeClr val="tx1"/>
                </a:solidFill>
                <a:effectLst/>
              </a:rPr>
              <a:t> </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12" name="CasellaDiTesto 11">
            <a:extLst>
              <a:ext uri="{FF2B5EF4-FFF2-40B4-BE49-F238E27FC236}">
                <a16:creationId xmlns:a16="http://schemas.microsoft.com/office/drawing/2014/main" id="{A0CDCF60-33F5-4481-BDC4-BEEF5A6BDEF1}"/>
              </a:ext>
            </a:extLst>
          </p:cNvPr>
          <p:cNvSpPr txBox="1"/>
          <p:nvPr/>
        </p:nvSpPr>
        <p:spPr>
          <a:xfrm>
            <a:off x="1855530" y="2203554"/>
            <a:ext cx="8480939" cy="5908156"/>
          </a:xfrm>
          <a:prstGeom prst="rect">
            <a:avLst/>
          </a:prstGeom>
          <a:noFill/>
        </p:spPr>
        <p:txBody>
          <a:bodyPr wrap="square" rtlCol="0">
            <a:spAutoFit/>
          </a:bodyPr>
          <a:lstStyle/>
          <a:p>
            <a:endParaRPr lang="it-IT" dirty="0"/>
          </a:p>
          <a:p>
            <a:endParaRPr lang="it-IT" dirty="0"/>
          </a:p>
          <a:p>
            <a:r>
              <a:rPr lang="it-IT" dirty="0"/>
              <a:t>Duties: </a:t>
            </a:r>
            <a:r>
              <a:rPr lang="it-IT" sz="2000" dirty="0" err="1">
                <a:effectLst/>
                <a:latin typeface="+mj-lt"/>
                <a:ea typeface="Times New Roman" panose="02020603050405020304" pitchFamily="18" charset="0"/>
              </a:rPr>
              <a:t>measuring</a:t>
            </a:r>
            <a:r>
              <a:rPr lang="it-IT" sz="2000" dirty="0">
                <a:effectLst/>
                <a:latin typeface="+mj-lt"/>
                <a:ea typeface="Times New Roman" panose="02020603050405020304" pitchFamily="18" charset="0"/>
              </a:rPr>
              <a:t>, cutting and bending </a:t>
            </a:r>
            <a:r>
              <a:rPr lang="it-IT" sz="2000" dirty="0" err="1">
                <a:effectLst/>
                <a:latin typeface="+mj-lt"/>
                <a:ea typeface="Times New Roman" panose="02020603050405020304" pitchFamily="18" charset="0"/>
                <a:cs typeface="Times New Roman" panose="02020603050405020304" pitchFamily="18" charset="0"/>
              </a:rPr>
              <a:t>sheet</a:t>
            </a:r>
            <a:r>
              <a:rPr lang="it-IT" sz="2000" dirty="0">
                <a:effectLst/>
                <a:latin typeface="+mj-lt"/>
                <a:ea typeface="Times New Roman" panose="02020603050405020304" pitchFamily="18" charset="0"/>
                <a:cs typeface="Times New Roman" panose="02020603050405020304" pitchFamily="18" charset="0"/>
              </a:rPr>
              <a:t> metal (</a:t>
            </a:r>
            <a:r>
              <a:rPr lang="it-IT" sz="2000" dirty="0" err="1">
                <a:effectLst/>
                <a:latin typeface="+mj-lt"/>
                <a:ea typeface="Times New Roman" panose="02020603050405020304" pitchFamily="18" charset="0"/>
                <a:cs typeface="Times New Roman" panose="02020603050405020304" pitchFamily="18" charset="0"/>
              </a:rPr>
              <a:t>stainless</a:t>
            </a:r>
            <a:r>
              <a:rPr lang="it-IT" sz="2000" dirty="0">
                <a:effectLst/>
                <a:latin typeface="+mj-lt"/>
                <a:ea typeface="Times New Roman" panose="02020603050405020304" pitchFamily="18" charset="0"/>
                <a:cs typeface="Times New Roman" panose="02020603050405020304" pitchFamily="18" charset="0"/>
              </a:rPr>
              <a:t> </a:t>
            </a:r>
            <a:r>
              <a:rPr lang="it-IT" sz="2000" dirty="0" err="1">
                <a:effectLst/>
                <a:latin typeface="+mj-lt"/>
                <a:ea typeface="Times New Roman" panose="02020603050405020304" pitchFamily="18" charset="0"/>
                <a:cs typeface="Times New Roman" panose="02020603050405020304" pitchFamily="18" charset="0"/>
              </a:rPr>
              <a:t>steel</a:t>
            </a:r>
            <a:r>
              <a:rPr lang="it-IT" sz="2000" dirty="0">
                <a:effectLst/>
                <a:latin typeface="+mj-lt"/>
                <a:ea typeface="Times New Roman" panose="02020603050405020304" pitchFamily="18" charset="0"/>
                <a:cs typeface="Times New Roman" panose="02020603050405020304" pitchFamily="18" charset="0"/>
              </a:rPr>
              <a:t>, </a:t>
            </a:r>
            <a:r>
              <a:rPr lang="it-IT" sz="2000" dirty="0" err="1">
                <a:effectLst/>
                <a:latin typeface="+mj-lt"/>
                <a:ea typeface="Times New Roman" panose="02020603050405020304" pitchFamily="18" charset="0"/>
                <a:cs typeface="Times New Roman" panose="02020603050405020304" pitchFamily="18" charset="0"/>
              </a:rPr>
              <a:t>iron</a:t>
            </a:r>
            <a:r>
              <a:rPr lang="it-IT" sz="2000" dirty="0">
                <a:effectLst/>
                <a:latin typeface="+mj-lt"/>
                <a:ea typeface="Times New Roman" panose="02020603050405020304" pitchFamily="18" charset="0"/>
                <a:cs typeface="Times New Roman" panose="02020603050405020304" pitchFamily="18" charset="0"/>
              </a:rPr>
              <a:t> and </a:t>
            </a:r>
            <a:r>
              <a:rPr lang="it-IT" sz="2000" dirty="0" err="1">
                <a:effectLst/>
                <a:latin typeface="+mj-lt"/>
                <a:ea typeface="Times New Roman" panose="02020603050405020304" pitchFamily="18" charset="0"/>
                <a:cs typeface="Times New Roman" panose="02020603050405020304" pitchFamily="18" charset="0"/>
              </a:rPr>
              <a:t>aluminum</a:t>
            </a:r>
            <a:r>
              <a:rPr lang="it-IT" sz="2000" dirty="0">
                <a:effectLst/>
                <a:latin typeface="+mj-lt"/>
                <a:ea typeface="Times New Roman" panose="02020603050405020304" pitchFamily="18" charset="0"/>
                <a:cs typeface="Times New Roman" panose="02020603050405020304" pitchFamily="18" charset="0"/>
              </a:rPr>
              <a:t> of </a:t>
            </a:r>
            <a:r>
              <a:rPr lang="it-IT" sz="2000" dirty="0" err="1">
                <a:effectLst/>
                <a:latin typeface="+mj-lt"/>
                <a:ea typeface="Times New Roman" panose="02020603050405020304" pitchFamily="18" charset="0"/>
                <a:cs typeface="Times New Roman" panose="02020603050405020304" pitchFamily="18" charset="0"/>
              </a:rPr>
              <a:t>thin</a:t>
            </a:r>
            <a:r>
              <a:rPr lang="it-IT" sz="2000" dirty="0">
                <a:effectLst/>
                <a:latin typeface="+mj-lt"/>
                <a:ea typeface="Times New Roman" panose="02020603050405020304" pitchFamily="18" charset="0"/>
                <a:cs typeface="Times New Roman" panose="02020603050405020304" pitchFamily="18" charset="0"/>
              </a:rPr>
              <a:t> </a:t>
            </a:r>
            <a:r>
              <a:rPr lang="it-IT" sz="2000" dirty="0" err="1">
                <a:effectLst/>
                <a:latin typeface="+mj-lt"/>
                <a:ea typeface="Times New Roman" panose="02020603050405020304" pitchFamily="18" charset="0"/>
                <a:cs typeface="Times New Roman" panose="02020603050405020304" pitchFamily="18" charset="0"/>
              </a:rPr>
              <a:t>thicknesses</a:t>
            </a:r>
            <a:r>
              <a:rPr lang="it-IT" sz="2000" dirty="0">
                <a:effectLst/>
                <a:latin typeface="+mj-lt"/>
                <a:ea typeface="Times New Roman" panose="02020603050405020304" pitchFamily="18" charset="0"/>
                <a:cs typeface="Times New Roman" panose="02020603050405020304" pitchFamily="18" charset="0"/>
              </a:rPr>
              <a:t>) with </a:t>
            </a:r>
            <a:r>
              <a:rPr lang="it-IT" sz="2000" dirty="0" err="1">
                <a:effectLst/>
                <a:latin typeface="+mj-lt"/>
                <a:ea typeface="Times New Roman" panose="02020603050405020304" pitchFamily="18" charset="0"/>
                <a:cs typeface="Times New Roman" panose="02020603050405020304" pitchFamily="18" charset="0"/>
              </a:rPr>
              <a:t>latest</a:t>
            </a:r>
            <a:r>
              <a:rPr lang="it-IT" sz="2000" dirty="0">
                <a:effectLst/>
                <a:latin typeface="+mj-lt"/>
                <a:ea typeface="Times New Roman" panose="02020603050405020304" pitchFamily="18" charset="0"/>
                <a:cs typeface="Times New Roman" panose="02020603050405020304" pitchFamily="18" charset="0"/>
              </a:rPr>
              <a:t> generation </a:t>
            </a:r>
            <a:r>
              <a:rPr lang="it-IT" sz="2000" dirty="0" err="1">
                <a:effectLst/>
                <a:latin typeface="+mj-lt"/>
                <a:ea typeface="Times New Roman" panose="02020603050405020304" pitchFamily="18" charset="0"/>
                <a:cs typeface="Times New Roman" panose="02020603050405020304" pitchFamily="18" charset="0"/>
              </a:rPr>
              <a:t>numerical</a:t>
            </a:r>
            <a:r>
              <a:rPr lang="it-IT" sz="2000" dirty="0">
                <a:effectLst/>
                <a:latin typeface="+mj-lt"/>
                <a:ea typeface="Times New Roman" panose="02020603050405020304" pitchFamily="18" charset="0"/>
                <a:cs typeface="Times New Roman" panose="02020603050405020304" pitchFamily="18" charset="0"/>
              </a:rPr>
              <a:t> control </a:t>
            </a:r>
            <a:r>
              <a:rPr lang="it-IT" sz="2000" dirty="0" err="1">
                <a:effectLst/>
                <a:latin typeface="+mj-lt"/>
                <a:ea typeface="Times New Roman" panose="02020603050405020304" pitchFamily="18" charset="0"/>
                <a:cs typeface="Times New Roman" panose="02020603050405020304" pitchFamily="18" charset="0"/>
              </a:rPr>
              <a:t>machinery</a:t>
            </a:r>
            <a:r>
              <a:rPr lang="it-IT" sz="2000" dirty="0">
                <a:effectLst/>
                <a:latin typeface="+mj-lt"/>
                <a:ea typeface="Times New Roman" panose="02020603050405020304" pitchFamily="18" charset="0"/>
                <a:cs typeface="Times New Roman" panose="02020603050405020304" pitchFamily="18" charset="0"/>
              </a:rPr>
              <a:t>. </a:t>
            </a:r>
            <a:r>
              <a:rPr lang="it-IT" sz="2000" dirty="0" err="1">
                <a:effectLst/>
                <a:latin typeface="+mj-lt"/>
                <a:ea typeface="Times New Roman" panose="02020603050405020304" pitchFamily="18" charset="0"/>
                <a:cs typeface="Times New Roman" panose="02020603050405020304" pitchFamily="18" charset="0"/>
              </a:rPr>
              <a:t>As</a:t>
            </a:r>
            <a:r>
              <a:rPr lang="it-IT" sz="2000" dirty="0">
                <a:effectLst/>
                <a:latin typeface="+mj-lt"/>
                <a:ea typeface="Times New Roman" panose="02020603050405020304" pitchFamily="18" charset="0"/>
                <a:cs typeface="Times New Roman" panose="02020603050405020304" pitchFamily="18" charset="0"/>
              </a:rPr>
              <a:t> </a:t>
            </a:r>
            <a:r>
              <a:rPr lang="it-IT" sz="2000" dirty="0" err="1">
                <a:effectLst/>
                <a:latin typeface="+mj-lt"/>
                <a:ea typeface="Times New Roman" panose="02020603050405020304" pitchFamily="18" charset="0"/>
                <a:cs typeface="Times New Roman" panose="02020603050405020304" pitchFamily="18" charset="0"/>
              </a:rPr>
              <a:t>well</a:t>
            </a:r>
            <a:r>
              <a:rPr lang="it-IT" sz="2000" dirty="0">
                <a:effectLst/>
                <a:latin typeface="+mj-lt"/>
                <a:ea typeface="Times New Roman" panose="02020603050405020304" pitchFamily="18" charset="0"/>
                <a:cs typeface="Times New Roman" panose="02020603050405020304" pitchFamily="18" charset="0"/>
              </a:rPr>
              <a:t> </a:t>
            </a:r>
            <a:r>
              <a:rPr lang="it-IT" sz="2000" dirty="0" err="1">
                <a:effectLst/>
                <a:latin typeface="+mj-lt"/>
                <a:ea typeface="Times New Roman" panose="02020603050405020304" pitchFamily="18" charset="0"/>
                <a:cs typeface="Times New Roman" panose="02020603050405020304" pitchFamily="18" charset="0"/>
              </a:rPr>
              <a:t>as</a:t>
            </a:r>
            <a:r>
              <a:rPr lang="it-IT" sz="2000" dirty="0">
                <a:effectLst/>
                <a:latin typeface="+mj-lt"/>
                <a:ea typeface="Times New Roman" panose="02020603050405020304" pitchFamily="18" charset="0"/>
                <a:cs typeface="Times New Roman" panose="02020603050405020304" pitchFamily="18" charset="0"/>
              </a:rPr>
              <a:t> assembly and assembly with the use of </a:t>
            </a:r>
            <a:r>
              <a:rPr lang="it-IT" sz="2000" dirty="0" err="1">
                <a:effectLst/>
                <a:latin typeface="+mj-lt"/>
                <a:ea typeface="Times New Roman" panose="02020603050405020304" pitchFamily="18" charset="0"/>
                <a:cs typeface="Times New Roman" panose="02020603050405020304" pitchFamily="18" charset="0"/>
              </a:rPr>
              <a:t>screwdrivers</a:t>
            </a:r>
            <a:r>
              <a:rPr lang="it-IT" sz="2000" dirty="0">
                <a:effectLst/>
                <a:latin typeface="+mj-lt"/>
                <a:ea typeface="Times New Roman" panose="02020603050405020304" pitchFamily="18" charset="0"/>
                <a:cs typeface="Times New Roman" panose="02020603050405020304" pitchFamily="18" charset="0"/>
              </a:rPr>
              <a:t> and </a:t>
            </a:r>
            <a:r>
              <a:rPr lang="it-IT" sz="2000" dirty="0" err="1">
                <a:effectLst/>
                <a:latin typeface="+mj-lt"/>
                <a:ea typeface="Times New Roman" panose="02020603050405020304" pitchFamily="18" charset="0"/>
                <a:cs typeface="Times New Roman" panose="02020603050405020304" pitchFamily="18" charset="0"/>
              </a:rPr>
              <a:t>bench</a:t>
            </a:r>
            <a:r>
              <a:rPr lang="it-IT" sz="2000" dirty="0">
                <a:effectLst/>
                <a:latin typeface="+mj-lt"/>
                <a:ea typeface="Times New Roman" panose="02020603050405020304" pitchFamily="18" charset="0"/>
                <a:cs typeface="Times New Roman" panose="02020603050405020304" pitchFamily="18" charset="0"/>
              </a:rPr>
              <a:t> tools.</a:t>
            </a:r>
            <a:endParaRPr lang="it-IT" sz="2000" dirty="0">
              <a:effectLst/>
              <a:latin typeface="+mj-lt"/>
              <a:ea typeface="Calibri" panose="020F0502020204030204" pitchFamily="34" charset="0"/>
              <a:cs typeface="Times New Roman" panose="02020603050405020304" pitchFamily="18" charset="0"/>
            </a:endParaRPr>
          </a:p>
          <a:p>
            <a:endParaRPr lang="it-IT" sz="2000" dirty="0">
              <a:latin typeface="+mj-lt"/>
            </a:endParaRPr>
          </a:p>
          <a:p>
            <a:r>
              <a:rPr lang="it-IT" dirty="0" err="1"/>
              <a:t>What</a:t>
            </a:r>
            <a:r>
              <a:rPr lang="it-IT" dirty="0"/>
              <a:t> </a:t>
            </a:r>
            <a:r>
              <a:rPr lang="it-IT" dirty="0" err="1"/>
              <a:t>does</a:t>
            </a:r>
            <a:r>
              <a:rPr lang="it-IT" dirty="0"/>
              <a:t> the company </a:t>
            </a:r>
            <a:r>
              <a:rPr lang="it-IT" dirty="0" err="1"/>
              <a:t>need</a:t>
            </a:r>
            <a:r>
              <a:rPr lang="it-IT" dirty="0"/>
              <a:t>:</a:t>
            </a:r>
          </a:p>
          <a:p>
            <a:endParaRPr lang="it-IT" dirty="0"/>
          </a:p>
          <a:p>
            <a:r>
              <a:rPr lang="it-IT" sz="1800" dirty="0">
                <a:effectLst/>
                <a:latin typeface="+mj-lt"/>
                <a:ea typeface="Times New Roman" panose="02020603050405020304" pitchFamily="18" charset="0"/>
                <a:cs typeface="Times New Roman" panose="02020603050405020304" pitchFamily="18" charset="0"/>
              </a:rPr>
              <a:t>technical / </a:t>
            </a:r>
            <a:r>
              <a:rPr lang="it-IT" sz="1800" dirty="0" err="1">
                <a:effectLst/>
                <a:latin typeface="+mj-lt"/>
                <a:ea typeface="Times New Roman" panose="02020603050405020304" pitchFamily="18" charset="0"/>
                <a:cs typeface="Times New Roman" panose="02020603050405020304" pitchFamily="18" charset="0"/>
              </a:rPr>
              <a:t>mechanical</a:t>
            </a:r>
            <a:r>
              <a:rPr lang="it-IT" sz="1800" dirty="0">
                <a:effectLst/>
                <a:latin typeface="+mj-lt"/>
                <a:ea typeface="Times New Roman" panose="02020603050405020304" pitchFamily="18" charset="0"/>
                <a:cs typeface="Times New Roman" panose="02020603050405020304" pitchFamily="18" charset="0"/>
              </a:rPr>
              <a:t> diploma, </a:t>
            </a:r>
          </a:p>
          <a:p>
            <a:r>
              <a:rPr lang="it-IT" sz="1800" dirty="0" err="1">
                <a:effectLst/>
                <a:latin typeface="+mj-lt"/>
                <a:ea typeface="Times New Roman" panose="02020603050405020304" pitchFamily="18" charset="0"/>
              </a:rPr>
              <a:t>If</a:t>
            </a:r>
            <a:r>
              <a:rPr lang="it-IT" sz="1800" dirty="0">
                <a:effectLst/>
                <a:latin typeface="+mj-lt"/>
                <a:ea typeface="Times New Roman" panose="02020603050405020304" pitchFamily="18" charset="0"/>
              </a:rPr>
              <a:t> </a:t>
            </a:r>
            <a:r>
              <a:rPr lang="it-IT" sz="1800" dirty="0" err="1">
                <a:effectLst/>
                <a:latin typeface="+mj-lt"/>
                <a:ea typeface="Times New Roman" panose="02020603050405020304" pitchFamily="18" charset="0"/>
              </a:rPr>
              <a:t>possible</a:t>
            </a:r>
            <a:r>
              <a:rPr lang="it-IT" sz="1800" dirty="0">
                <a:effectLst/>
                <a:latin typeface="+mj-lt"/>
                <a:ea typeface="Times New Roman" panose="02020603050405020304" pitchFamily="18" charset="0"/>
              </a:rPr>
              <a:t> </a:t>
            </a:r>
            <a:r>
              <a:rPr lang="it-IT" sz="1800" dirty="0" err="1">
                <a:effectLst/>
                <a:latin typeface="+mj-lt"/>
                <a:ea typeface="Times New Roman" panose="02020603050405020304" pitchFamily="18" charset="0"/>
              </a:rPr>
              <a:t>previous</a:t>
            </a:r>
            <a:r>
              <a:rPr lang="it-IT" sz="1800" dirty="0">
                <a:effectLst/>
                <a:latin typeface="+mj-lt"/>
                <a:ea typeface="Times New Roman" panose="02020603050405020304" pitchFamily="18" charset="0"/>
              </a:rPr>
              <a:t> </a:t>
            </a:r>
            <a:r>
              <a:rPr lang="it-IT" sz="1800" dirty="0" err="1">
                <a:effectLst/>
                <a:latin typeface="+mj-lt"/>
                <a:ea typeface="Times New Roman" panose="02020603050405020304" pitchFamily="18" charset="0"/>
              </a:rPr>
              <a:t>experience</a:t>
            </a:r>
            <a:r>
              <a:rPr lang="it-IT" sz="1800" dirty="0">
                <a:effectLst/>
                <a:latin typeface="+mj-lt"/>
                <a:ea typeface="Times New Roman" panose="02020603050405020304" pitchFamily="18" charset="0"/>
              </a:rPr>
              <a:t> in a </a:t>
            </a:r>
            <a:r>
              <a:rPr lang="it-IT" sz="1800" dirty="0" err="1">
                <a:effectLst/>
                <a:latin typeface="+mj-lt"/>
                <a:ea typeface="Times New Roman" panose="02020603050405020304" pitchFamily="18" charset="0"/>
              </a:rPr>
              <a:t>similar</a:t>
            </a:r>
            <a:r>
              <a:rPr lang="it-IT" sz="1800" dirty="0">
                <a:effectLst/>
                <a:latin typeface="+mj-lt"/>
                <a:ea typeface="Times New Roman" panose="02020603050405020304" pitchFamily="18" charset="0"/>
              </a:rPr>
              <a:t> </a:t>
            </a:r>
            <a:r>
              <a:rPr lang="it-IT" sz="1800" dirty="0" err="1">
                <a:effectLst/>
                <a:latin typeface="+mj-lt"/>
                <a:ea typeface="Times New Roman" panose="02020603050405020304" pitchFamily="18" charset="0"/>
              </a:rPr>
              <a:t>role</a:t>
            </a:r>
            <a:r>
              <a:rPr lang="it-IT" sz="1800" dirty="0">
                <a:effectLst/>
                <a:latin typeface="+mj-lt"/>
                <a:ea typeface="Times New Roman" panose="02020603050405020304" pitchFamily="18" charset="0"/>
              </a:rPr>
              <a:t> (bending, assembly / </a:t>
            </a:r>
            <a:endParaRPr lang="it-IT" dirty="0">
              <a:latin typeface="+mj-lt"/>
              <a:ea typeface="Times New Roman" panose="02020603050405020304" pitchFamily="18" charset="0"/>
              <a:cs typeface="Times New Roman" panose="02020603050405020304" pitchFamily="18" charset="0"/>
            </a:endParaRPr>
          </a:p>
          <a:p>
            <a:r>
              <a:rPr lang="it-IT" sz="1800" dirty="0" err="1">
                <a:effectLst/>
                <a:latin typeface="+mj-lt"/>
                <a:ea typeface="Times New Roman" panose="02020603050405020304" pitchFamily="18" charset="0"/>
              </a:rPr>
              <a:t>ability</a:t>
            </a:r>
            <a:r>
              <a:rPr lang="it-IT" sz="1800" dirty="0">
                <a:effectLst/>
                <a:latin typeface="+mj-lt"/>
                <a:ea typeface="Times New Roman" panose="02020603050405020304" pitchFamily="18" charset="0"/>
              </a:rPr>
              <a:t> to </a:t>
            </a:r>
            <a:r>
              <a:rPr lang="it-IT" sz="1800" dirty="0" err="1">
                <a:effectLst/>
                <a:latin typeface="+mj-lt"/>
                <a:ea typeface="Times New Roman" panose="02020603050405020304" pitchFamily="18" charset="0"/>
              </a:rPr>
              <a:t>read</a:t>
            </a:r>
            <a:r>
              <a:rPr lang="it-IT" sz="1800" dirty="0">
                <a:effectLst/>
                <a:latin typeface="+mj-lt"/>
                <a:ea typeface="Times New Roman" panose="02020603050405020304" pitchFamily="18" charset="0"/>
              </a:rPr>
              <a:t> the technical </a:t>
            </a:r>
            <a:r>
              <a:rPr lang="it-IT" sz="1800" dirty="0" err="1">
                <a:effectLst/>
                <a:latin typeface="+mj-lt"/>
                <a:ea typeface="Times New Roman" panose="02020603050405020304" pitchFamily="18" charset="0"/>
              </a:rPr>
              <a:t>drawing</a:t>
            </a:r>
            <a:r>
              <a:rPr lang="it-IT" sz="1800" dirty="0">
                <a:effectLst/>
                <a:latin typeface="+mj-lt"/>
                <a:ea typeface="Times New Roman" panose="02020603050405020304" pitchFamily="18" charset="0"/>
              </a:rPr>
              <a:t>;</a:t>
            </a:r>
          </a:p>
          <a:p>
            <a:r>
              <a:rPr lang="it-IT" dirty="0" err="1">
                <a:latin typeface="+mj-lt"/>
                <a:ea typeface="Times New Roman" panose="02020603050405020304" pitchFamily="18" charset="0"/>
                <a:cs typeface="Times New Roman" panose="02020603050405020304" pitchFamily="18" charset="0"/>
              </a:rPr>
              <a:t>Familiar</a:t>
            </a:r>
            <a:r>
              <a:rPr lang="it-IT" dirty="0">
                <a:latin typeface="+mj-lt"/>
                <a:ea typeface="Times New Roman" panose="02020603050405020304" pitchFamily="18" charset="0"/>
                <a:cs typeface="Times New Roman" panose="02020603050405020304" pitchFamily="18" charset="0"/>
              </a:rPr>
              <a:t> </a:t>
            </a:r>
            <a:r>
              <a:rPr lang="it-IT" sz="1800" dirty="0">
                <a:effectLst/>
                <a:latin typeface="+mj-lt"/>
                <a:ea typeface="Times New Roman" panose="02020603050405020304" pitchFamily="18" charset="0"/>
                <a:cs typeface="Times New Roman" panose="02020603050405020304" pitchFamily="18" charset="0"/>
              </a:rPr>
              <a:t>with </a:t>
            </a:r>
            <a:r>
              <a:rPr lang="it-IT" sz="1800" dirty="0" err="1">
                <a:effectLst/>
                <a:latin typeface="+mj-lt"/>
                <a:ea typeface="Times New Roman" panose="02020603050405020304" pitchFamily="18" charset="0"/>
                <a:cs typeface="Times New Roman" panose="02020603050405020304" pitchFamily="18" charset="0"/>
              </a:rPr>
              <a:t>bench</a:t>
            </a:r>
            <a:r>
              <a:rPr lang="it-IT" sz="1800" dirty="0">
                <a:effectLst/>
                <a:latin typeface="+mj-lt"/>
                <a:ea typeface="Times New Roman" panose="02020603050405020304" pitchFamily="18" charset="0"/>
                <a:cs typeface="Times New Roman" panose="02020603050405020304" pitchFamily="18" charset="0"/>
              </a:rPr>
              <a:t> tools;</a:t>
            </a:r>
            <a:endParaRPr lang="it-IT" sz="1800" dirty="0">
              <a:effectLst/>
              <a:latin typeface="+mj-lt"/>
              <a:ea typeface="Calibri" panose="020F0502020204030204" pitchFamily="34" charset="0"/>
              <a:cs typeface="Times New Roman" panose="02020603050405020304" pitchFamily="18" charset="0"/>
            </a:endParaRPr>
          </a:p>
          <a:p>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a:p>
            <a:endParaRPr lang="it-IT" dirty="0"/>
          </a:p>
          <a:p>
            <a:endParaRPr lang="it-IT" dirty="0"/>
          </a:p>
          <a:p>
            <a:r>
              <a:rPr lang="it-IT" dirty="0" err="1"/>
              <a:t>Working</a:t>
            </a:r>
            <a:r>
              <a:rPr lang="it-IT" dirty="0"/>
              <a:t> place: Conegliano (Treviso) </a:t>
            </a:r>
            <a:r>
              <a:rPr lang="it-IT" dirty="0" err="1"/>
              <a:t>Italy</a:t>
            </a:r>
            <a:endParaRPr lang="it-IT" dirty="0"/>
          </a:p>
          <a:p>
            <a:endParaRPr lang="it-IT" dirty="0"/>
          </a:p>
          <a:p>
            <a:endParaRPr lang="it-IT" dirty="0"/>
          </a:p>
        </p:txBody>
      </p:sp>
    </p:spTree>
    <p:extLst>
      <p:ext uri="{BB962C8B-B14F-4D97-AF65-F5344CB8AC3E}">
        <p14:creationId xmlns:p14="http://schemas.microsoft.com/office/powerpoint/2010/main" val="3092794334"/>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CustomShape 1"/>
          <p:cNvSpPr/>
          <p:nvPr/>
        </p:nvSpPr>
        <p:spPr>
          <a:xfrm>
            <a:off x="731520" y="1719360"/>
            <a:ext cx="1840680" cy="2693880"/>
          </a:xfrm>
          <a:prstGeom prst="rect">
            <a:avLst/>
          </a:prstGeom>
          <a:noFill/>
          <a:ln>
            <a:noFill/>
          </a:ln>
        </p:spPr>
        <p:style>
          <a:lnRef idx="0">
            <a:scrgbClr r="0" g="0" b="0"/>
          </a:lnRef>
          <a:fillRef idx="0">
            <a:scrgbClr r="0" g="0" b="0"/>
          </a:fillRef>
          <a:effectRef idx="0">
            <a:scrgbClr r="0" g="0" b="0"/>
          </a:effectRef>
          <a:fontRef idx="minor"/>
        </p:style>
      </p:sp>
      <p:sp>
        <p:nvSpPr>
          <p:cNvPr id="103" name="CustomShape 2"/>
          <p:cNvSpPr/>
          <p:nvPr/>
        </p:nvSpPr>
        <p:spPr>
          <a:xfrm>
            <a:off x="0" y="-23760"/>
            <a:ext cx="575640" cy="6886440"/>
          </a:xfrm>
          <a:prstGeom prst="rect">
            <a:avLst/>
          </a:prstGeom>
          <a:solidFill>
            <a:srgbClr val="1E4099"/>
          </a:solidFill>
          <a:ln>
            <a:solidFill>
              <a:srgbClr val="003299"/>
            </a:solidFill>
          </a:ln>
        </p:spPr>
        <p:style>
          <a:lnRef idx="2">
            <a:schemeClr val="accent1">
              <a:shade val="50000"/>
            </a:schemeClr>
          </a:lnRef>
          <a:fillRef idx="1">
            <a:schemeClr val="accent1"/>
          </a:fillRef>
          <a:effectRef idx="0">
            <a:schemeClr val="accent1"/>
          </a:effectRef>
          <a:fontRef idx="minor"/>
        </p:style>
      </p:sp>
      <p:sp>
        <p:nvSpPr>
          <p:cNvPr id="104" name="CustomShape 3"/>
          <p:cNvSpPr/>
          <p:nvPr/>
        </p:nvSpPr>
        <p:spPr>
          <a:xfrm>
            <a:off x="1023840" y="1851840"/>
            <a:ext cx="10652400" cy="4530240"/>
          </a:xfrm>
          <a:prstGeom prst="rect">
            <a:avLst/>
          </a:prstGeom>
          <a:noFill/>
          <a:ln>
            <a:noFill/>
          </a:ln>
        </p:spPr>
        <p:style>
          <a:lnRef idx="0">
            <a:scrgbClr r="0" g="0" b="0"/>
          </a:lnRef>
          <a:fillRef idx="0">
            <a:scrgbClr r="0" g="0" b="0"/>
          </a:fillRef>
          <a:effectRef idx="0">
            <a:scrgbClr r="0" g="0" b="0"/>
          </a:effectRef>
          <a:fontRef idx="minor"/>
        </p:style>
        <p:txBody>
          <a:bodyPr lIns="0" tIns="45000" rIns="0" bIns="45000"/>
          <a:lstStyle/>
          <a:p>
            <a:pPr algn="just">
              <a:lnSpc>
                <a:spcPts val="1500"/>
              </a:lnSpc>
              <a:spcBef>
                <a:spcPts val="300"/>
              </a:spcBef>
            </a:pPr>
            <a:endParaRPr lang="it-IT" sz="1800" b="0" strike="noStrike" spc="-1">
              <a:latin typeface="Arial"/>
            </a:endParaRPr>
          </a:p>
          <a:p>
            <a:pPr>
              <a:lnSpc>
                <a:spcPct val="100000"/>
              </a:lnSpc>
            </a:pPr>
            <a:endParaRPr lang="it-IT" sz="1800" b="0" strike="noStrike" spc="-1">
              <a:latin typeface="Arial"/>
            </a:endParaRPr>
          </a:p>
          <a:p>
            <a:pPr algn="just">
              <a:lnSpc>
                <a:spcPts val="1500"/>
              </a:lnSpc>
              <a:spcBef>
                <a:spcPts val="300"/>
              </a:spcBef>
            </a:pPr>
            <a:endParaRPr lang="it-IT" sz="1800" b="0" strike="noStrike" spc="-1">
              <a:latin typeface="Arial"/>
            </a:endParaRPr>
          </a:p>
          <a:p>
            <a:pPr algn="just">
              <a:lnSpc>
                <a:spcPts val="1500"/>
              </a:lnSpc>
              <a:spcBef>
                <a:spcPts val="300"/>
              </a:spcBef>
            </a:pPr>
            <a:endParaRPr lang="it-IT" sz="1800" b="0" strike="noStrike" spc="-1">
              <a:latin typeface="Arial"/>
            </a:endParaRPr>
          </a:p>
        </p:txBody>
      </p:sp>
      <p:sp>
        <p:nvSpPr>
          <p:cNvPr id="105" name="CustomShape 4"/>
          <p:cNvSpPr/>
          <p:nvPr/>
        </p:nvSpPr>
        <p:spPr>
          <a:xfrm>
            <a:off x="1023840" y="5340600"/>
            <a:ext cx="10800720" cy="1694160"/>
          </a:xfrm>
          <a:prstGeom prst="rect">
            <a:avLst/>
          </a:prstGeom>
          <a:noFill/>
          <a:ln>
            <a:noFill/>
          </a:ln>
        </p:spPr>
        <p:style>
          <a:lnRef idx="0">
            <a:scrgbClr r="0" g="0" b="0"/>
          </a:lnRef>
          <a:fillRef idx="0">
            <a:scrgbClr r="0" g="0" b="0"/>
          </a:fillRef>
          <a:effectRef idx="0">
            <a:scrgbClr r="0" g="0" b="0"/>
          </a:effectRef>
          <a:fontRef idx="minor"/>
        </p:style>
      </p:sp>
      <p:sp>
        <p:nvSpPr>
          <p:cNvPr id="106" name="CustomShape 5"/>
          <p:cNvSpPr/>
          <p:nvPr/>
        </p:nvSpPr>
        <p:spPr>
          <a:xfrm>
            <a:off x="724320" y="1491120"/>
            <a:ext cx="10472040" cy="2559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lang="it-IT" sz="1800" b="0" strike="noStrike" spc="-1">
              <a:latin typeface="Arial"/>
            </a:endParaRPr>
          </a:p>
          <a:p>
            <a:pPr>
              <a:lnSpc>
                <a:spcPct val="100000"/>
              </a:lnSpc>
            </a:pPr>
            <a:endParaRPr lang="it-IT" sz="1800" b="0" strike="noStrike" spc="-1">
              <a:latin typeface="Arial"/>
            </a:endParaRPr>
          </a:p>
          <a:p>
            <a:pPr>
              <a:lnSpc>
                <a:spcPct val="100000"/>
              </a:lnSpc>
            </a:pPr>
            <a:endParaRPr lang="it-IT" sz="1800" b="0" strike="noStrike" spc="-1">
              <a:latin typeface="Arial"/>
            </a:endParaRPr>
          </a:p>
          <a:p>
            <a:pPr>
              <a:lnSpc>
                <a:spcPct val="100000"/>
              </a:lnSpc>
            </a:pPr>
            <a:endParaRPr lang="it-IT" sz="1800" b="0" strike="noStrike" spc="-1">
              <a:latin typeface="Arial"/>
            </a:endParaRPr>
          </a:p>
          <a:p>
            <a:pPr>
              <a:lnSpc>
                <a:spcPct val="100000"/>
              </a:lnSpc>
            </a:pPr>
            <a:endParaRPr lang="it-IT" sz="1800" b="0" strike="noStrike" spc="-1">
              <a:latin typeface="Arial"/>
            </a:endParaRPr>
          </a:p>
          <a:p>
            <a:pPr>
              <a:lnSpc>
                <a:spcPct val="100000"/>
              </a:lnSpc>
            </a:pPr>
            <a:endParaRPr lang="it-IT" sz="1800" b="0" strike="noStrike" spc="-1">
              <a:latin typeface="Arial"/>
            </a:endParaRPr>
          </a:p>
          <a:p>
            <a:pPr>
              <a:lnSpc>
                <a:spcPct val="100000"/>
              </a:lnSpc>
            </a:pPr>
            <a:endParaRPr lang="it-IT" sz="1800" b="0" strike="noStrike" spc="-1">
              <a:latin typeface="Arial"/>
            </a:endParaRPr>
          </a:p>
          <a:p>
            <a:pPr>
              <a:lnSpc>
                <a:spcPct val="100000"/>
              </a:lnSpc>
            </a:pPr>
            <a:endParaRPr lang="it-IT" sz="1800" b="0" strike="noStrike" spc="-1">
              <a:latin typeface="Arial"/>
            </a:endParaRPr>
          </a:p>
          <a:p>
            <a:pPr>
              <a:lnSpc>
                <a:spcPct val="100000"/>
              </a:lnSpc>
            </a:pPr>
            <a:endParaRPr lang="it-IT" sz="1800" b="0" strike="noStrike" spc="-1">
              <a:latin typeface="Arial"/>
            </a:endParaRPr>
          </a:p>
        </p:txBody>
      </p:sp>
      <p:pic>
        <p:nvPicPr>
          <p:cNvPr id="107" name="Immagine 5"/>
          <p:cNvPicPr/>
          <p:nvPr/>
        </p:nvPicPr>
        <p:blipFill>
          <a:blip r:embed="rId3"/>
          <a:stretch/>
        </p:blipFill>
        <p:spPr>
          <a:xfrm>
            <a:off x="10914840" y="0"/>
            <a:ext cx="1276560" cy="6857640"/>
          </a:xfrm>
          <a:prstGeom prst="rect">
            <a:avLst/>
          </a:prstGeom>
          <a:ln>
            <a:noFill/>
          </a:ln>
        </p:spPr>
      </p:pic>
      <p:sp>
        <p:nvSpPr>
          <p:cNvPr id="108" name="TextShape 6"/>
          <p:cNvSpPr txBox="1"/>
          <p:nvPr/>
        </p:nvSpPr>
        <p:spPr>
          <a:xfrm>
            <a:off x="783661" y="442150"/>
            <a:ext cx="9684000" cy="523800"/>
          </a:xfrm>
          <a:prstGeom prst="rect">
            <a:avLst/>
          </a:prstGeom>
          <a:noFill/>
          <a:ln>
            <a:noFill/>
          </a:ln>
        </p:spPr>
        <p:txBody>
          <a:bodyPr lIns="90000" tIns="45000" rIns="90000" bIns="45000"/>
          <a:lstStyle/>
          <a:p>
            <a:pPr algn="ctr"/>
            <a:r>
              <a:rPr lang="it-IT" sz="2200" b="1" strike="noStrike" spc="-1" dirty="0">
                <a:solidFill>
                  <a:srgbClr val="21409A"/>
                </a:solidFill>
                <a:latin typeface="Arial"/>
                <a:ea typeface="Microsoft YaHei"/>
              </a:rPr>
              <a:t>MECHANIC/MECHATRONICS </a:t>
            </a:r>
            <a:r>
              <a:rPr lang="it-IT" sz="2200" b="1" strike="noStrike" spc="-1" dirty="0" err="1">
                <a:solidFill>
                  <a:srgbClr val="21409A"/>
                </a:solidFill>
                <a:latin typeface="Arial"/>
                <a:ea typeface="Microsoft YaHei"/>
              </a:rPr>
              <a:t>sector</a:t>
            </a:r>
            <a:endParaRPr lang="it-IT" sz="2200" b="1" strike="noStrike" spc="-1" dirty="0">
              <a:solidFill>
                <a:srgbClr val="21409A"/>
              </a:solidFill>
              <a:latin typeface="Arial"/>
              <a:ea typeface="Microsoft YaHei"/>
            </a:endParaRPr>
          </a:p>
        </p:txBody>
      </p:sp>
      <p:sp>
        <p:nvSpPr>
          <p:cNvPr id="110" name="TextShape 7"/>
          <p:cNvSpPr txBox="1"/>
          <p:nvPr/>
        </p:nvSpPr>
        <p:spPr>
          <a:xfrm>
            <a:off x="867959" y="792001"/>
            <a:ext cx="6993593" cy="1207388"/>
          </a:xfrm>
          <a:prstGeom prst="rect">
            <a:avLst/>
          </a:prstGeom>
          <a:noFill/>
          <a:ln>
            <a:noFill/>
          </a:ln>
        </p:spPr>
        <p:txBody>
          <a:bodyPr lIns="90000" tIns="45000" rIns="90000" bIns="45000"/>
          <a:lstStyle/>
          <a:p>
            <a:endParaRPr lang="it-IT" sz="1800" b="1" strike="noStrike" spc="-1" dirty="0">
              <a:latin typeface="Arial"/>
            </a:endParaRPr>
          </a:p>
          <a:p>
            <a:r>
              <a:rPr lang="it-IT" sz="1600" b="1" strike="noStrike" spc="-1" dirty="0">
                <a:latin typeface="Arial"/>
              </a:rPr>
              <a:t>1</a:t>
            </a:r>
            <a:r>
              <a:rPr lang="it-IT" sz="1800" dirty="0">
                <a:effectLst/>
                <a:latin typeface="Courier New" panose="02070309020205020404" pitchFamily="49" charset="0"/>
                <a:ea typeface="Times New Roman" panose="02020603050405020304" pitchFamily="18" charset="0"/>
              </a:rPr>
              <a:t>Senior </a:t>
            </a:r>
            <a:r>
              <a:rPr lang="it-IT" sz="1800" dirty="0" err="1">
                <a:effectLst/>
                <a:latin typeface="Courier New" panose="02070309020205020404" pitchFamily="49" charset="0"/>
                <a:ea typeface="Times New Roman" panose="02020603050405020304" pitchFamily="18" charset="0"/>
              </a:rPr>
              <a:t>Mechanical</a:t>
            </a:r>
            <a:r>
              <a:rPr lang="it-IT" sz="1800" dirty="0">
                <a:effectLst/>
                <a:latin typeface="Courier New" panose="02070309020205020404" pitchFamily="49" charset="0"/>
                <a:ea typeface="Times New Roman" panose="02020603050405020304" pitchFamily="18" charset="0"/>
              </a:rPr>
              <a:t> Designer – Project manager</a:t>
            </a:r>
            <a:endParaRPr lang="it-IT" sz="1600" b="1" strike="noStrike" spc="-1" dirty="0">
              <a:latin typeface="Arial"/>
            </a:endParaRPr>
          </a:p>
          <a:p>
            <a:endParaRPr lang="it-IT" sz="1600" b="1" spc="-1" dirty="0">
              <a:latin typeface="Arial"/>
            </a:endParaRPr>
          </a:p>
          <a:p>
            <a:r>
              <a:rPr lang="it-IT" sz="1600" b="1" spc="-1" dirty="0">
                <a:latin typeface="Arial"/>
              </a:rPr>
              <a:t>Tempi Moderni </a:t>
            </a:r>
            <a:r>
              <a:rPr lang="it-IT" sz="1600" b="1" spc="-1" dirty="0" err="1">
                <a:latin typeface="Arial"/>
              </a:rPr>
              <a:t>is</a:t>
            </a:r>
            <a:r>
              <a:rPr lang="it-IT" sz="1600" b="1" spc="-1" dirty="0">
                <a:latin typeface="Arial"/>
              </a:rPr>
              <a:t> an </a:t>
            </a:r>
            <a:r>
              <a:rPr lang="it-IT" sz="1600" b="1" spc="-1" dirty="0" err="1">
                <a:latin typeface="Arial"/>
              </a:rPr>
              <a:t>italian</a:t>
            </a:r>
            <a:r>
              <a:rPr lang="it-IT" sz="1600" b="1" spc="-1" dirty="0">
                <a:latin typeface="Arial"/>
              </a:rPr>
              <a:t>  private </a:t>
            </a:r>
            <a:r>
              <a:rPr lang="it-IT" sz="1600" b="1" spc="-1" dirty="0" err="1">
                <a:latin typeface="Arial"/>
              </a:rPr>
              <a:t>employment</a:t>
            </a:r>
            <a:r>
              <a:rPr lang="it-IT" sz="1600" b="1" spc="-1" dirty="0">
                <a:latin typeface="Arial"/>
              </a:rPr>
              <a:t> agency</a:t>
            </a:r>
            <a:endParaRPr lang="it-IT" sz="1600" b="1" strike="noStrike" spc="-1" dirty="0">
              <a:latin typeface="Arial"/>
            </a:endParaRPr>
          </a:p>
        </p:txBody>
      </p:sp>
      <p:sp>
        <p:nvSpPr>
          <p:cNvPr id="111" name="TextShape 8"/>
          <p:cNvSpPr txBox="1"/>
          <p:nvPr/>
        </p:nvSpPr>
        <p:spPr>
          <a:xfrm>
            <a:off x="2154683" y="5038929"/>
            <a:ext cx="8244997" cy="1138985"/>
          </a:xfrm>
          <a:prstGeom prst="rect">
            <a:avLst/>
          </a:prstGeom>
          <a:noFill/>
          <a:ln>
            <a:noFill/>
          </a:ln>
        </p:spPr>
        <p:txBody>
          <a:bodyPr lIns="90000" tIns="45000" rIns="90000" bIns="45000"/>
          <a:lstStyle/>
          <a:p>
            <a:endParaRPr lang="it-IT" sz="1400" b="0" strike="noStrike" spc="-1" dirty="0">
              <a:latin typeface="Arial"/>
            </a:endParaRPr>
          </a:p>
        </p:txBody>
      </p:sp>
      <p:pic>
        <p:nvPicPr>
          <p:cNvPr id="3" name="Immagine 2">
            <a:extLst>
              <a:ext uri="{FF2B5EF4-FFF2-40B4-BE49-F238E27FC236}">
                <a16:creationId xmlns:a16="http://schemas.microsoft.com/office/drawing/2014/main" id="{77B63073-8326-4A46-B326-6A14BB9F0C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6712" y="261600"/>
            <a:ext cx="2028825" cy="1524000"/>
          </a:xfrm>
          <a:prstGeom prst="rect">
            <a:avLst/>
          </a:prstGeom>
        </p:spPr>
      </p:pic>
      <p:sp>
        <p:nvSpPr>
          <p:cNvPr id="10" name="Rectangle 6">
            <a:extLst>
              <a:ext uri="{FF2B5EF4-FFF2-40B4-BE49-F238E27FC236}">
                <a16:creationId xmlns:a16="http://schemas.microsoft.com/office/drawing/2014/main" id="{E9960529-0C24-4DD0-B8F2-ACCCD7D58D10}"/>
              </a:ext>
            </a:extLst>
          </p:cNvPr>
          <p:cNvSpPr>
            <a:spLocks noChangeArrowheads="1"/>
          </p:cNvSpPr>
          <p:nvPr/>
        </p:nvSpPr>
        <p:spPr bwMode="auto">
          <a:xfrm>
            <a:off x="152400" y="250195"/>
            <a:ext cx="26642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000" b="0" i="0" u="none" strike="noStrike" cap="none" normalizeH="0" baseline="0" dirty="0">
                <a:ln>
                  <a:noFill/>
                </a:ln>
                <a:solidFill>
                  <a:schemeClr val="tx1"/>
                </a:solidFill>
                <a:effectLst/>
                <a:latin typeface="Arial Unicode MS"/>
              </a:rPr>
              <a:t>)</a:t>
            </a:r>
            <a:r>
              <a:rPr kumimoji="0" lang="it-IT" altLang="it-IT" sz="1100" b="0" i="0" u="none" strike="noStrike" cap="none" normalizeH="0" baseline="0" dirty="0">
                <a:ln>
                  <a:noFill/>
                </a:ln>
                <a:solidFill>
                  <a:schemeClr val="tx1"/>
                </a:solidFill>
                <a:effectLst/>
              </a:rPr>
              <a:t> </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12" name="CasellaDiTesto 11">
            <a:extLst>
              <a:ext uri="{FF2B5EF4-FFF2-40B4-BE49-F238E27FC236}">
                <a16:creationId xmlns:a16="http://schemas.microsoft.com/office/drawing/2014/main" id="{A0CDCF60-33F5-4481-BDC4-BEEF5A6BDEF1}"/>
              </a:ext>
            </a:extLst>
          </p:cNvPr>
          <p:cNvSpPr txBox="1"/>
          <p:nvPr/>
        </p:nvSpPr>
        <p:spPr>
          <a:xfrm>
            <a:off x="1706483" y="2172923"/>
            <a:ext cx="8479559" cy="5940088"/>
          </a:xfrm>
          <a:prstGeom prst="rect">
            <a:avLst/>
          </a:prstGeom>
          <a:noFill/>
        </p:spPr>
        <p:txBody>
          <a:bodyPr wrap="square" rtlCol="0">
            <a:spAutoFit/>
          </a:bodyPr>
          <a:lstStyle/>
          <a:p>
            <a:endParaRPr lang="it-IT" dirty="0"/>
          </a:p>
          <a:p>
            <a:endParaRPr lang="it-IT" dirty="0"/>
          </a:p>
          <a:p>
            <a:endParaRPr lang="it-IT" sz="2000" dirty="0">
              <a:latin typeface="+mj-lt"/>
            </a:endParaRPr>
          </a:p>
          <a:p>
            <a:r>
              <a:rPr lang="it-IT" dirty="0" err="1"/>
              <a:t>What</a:t>
            </a:r>
            <a:r>
              <a:rPr lang="it-IT" dirty="0"/>
              <a:t> </a:t>
            </a:r>
            <a:r>
              <a:rPr lang="it-IT" dirty="0" err="1"/>
              <a:t>does</a:t>
            </a:r>
            <a:r>
              <a:rPr lang="it-IT" dirty="0"/>
              <a:t> the company </a:t>
            </a:r>
            <a:r>
              <a:rPr lang="it-IT" dirty="0" err="1"/>
              <a:t>need</a:t>
            </a:r>
            <a:r>
              <a:rPr lang="it-IT" dirty="0"/>
              <a:t>: </a:t>
            </a:r>
          </a:p>
          <a:p>
            <a:endParaRPr lang="it-IT" dirty="0"/>
          </a:p>
          <a:p>
            <a:pPr marL="285750" indent="-285750">
              <a:buFont typeface="Arial" panose="020B0604020202020204" pitchFamily="34" charset="0"/>
              <a:buChar char="•"/>
            </a:pPr>
            <a:r>
              <a:rPr lang="it-IT" dirty="0">
                <a:latin typeface="+mj-lt"/>
              </a:rPr>
              <a:t>Master degree in </a:t>
            </a:r>
            <a:r>
              <a:rPr lang="it-IT" dirty="0" err="1">
                <a:latin typeface="+mj-lt"/>
              </a:rPr>
              <a:t>Mechanical</a:t>
            </a:r>
            <a:r>
              <a:rPr lang="it-IT" dirty="0">
                <a:latin typeface="+mj-lt"/>
              </a:rPr>
              <a:t> engineering</a:t>
            </a:r>
          </a:p>
          <a:p>
            <a:pPr marL="285750" indent="-285750">
              <a:buFont typeface="Arial" panose="020B0604020202020204" pitchFamily="34" charset="0"/>
              <a:buChar char="•"/>
            </a:pPr>
            <a:r>
              <a:rPr lang="it-IT" sz="1800" dirty="0">
                <a:effectLst/>
                <a:latin typeface="+mj-lt"/>
                <a:ea typeface="Times New Roman" panose="02020603050405020304" pitchFamily="18" charset="0"/>
                <a:cs typeface="Times New Roman" panose="02020603050405020304" pitchFamily="18" charset="0"/>
              </a:rPr>
              <a:t>Expertise in </a:t>
            </a:r>
            <a:r>
              <a:rPr lang="it-IT" sz="1800" dirty="0" err="1">
                <a:effectLst/>
                <a:latin typeface="+mj-lt"/>
                <a:ea typeface="Times New Roman" panose="02020603050405020304" pitchFamily="18" charset="0"/>
                <a:cs typeface="Times New Roman" panose="02020603050405020304" pitchFamily="18" charset="0"/>
              </a:rPr>
              <a:t>mechanical</a:t>
            </a:r>
            <a:r>
              <a:rPr lang="it-IT" sz="1800" dirty="0">
                <a:effectLst/>
                <a:latin typeface="+mj-lt"/>
                <a:ea typeface="Times New Roman" panose="02020603050405020304" pitchFamily="18" charset="0"/>
                <a:cs typeface="Times New Roman" panose="02020603050405020304" pitchFamily="18" charset="0"/>
              </a:rPr>
              <a:t> design </a:t>
            </a:r>
            <a:r>
              <a:rPr lang="it-IT" sz="1800" dirty="0" err="1">
                <a:effectLst/>
                <a:latin typeface="+mj-lt"/>
                <a:ea typeface="Times New Roman" panose="02020603050405020304" pitchFamily="18" charset="0"/>
                <a:cs typeface="Times New Roman" panose="02020603050405020304" pitchFamily="18" charset="0"/>
              </a:rPr>
              <a:t>aimed</a:t>
            </a:r>
            <a:r>
              <a:rPr lang="it-IT" sz="1800" dirty="0">
                <a:effectLst/>
                <a:latin typeface="+mj-lt"/>
                <a:ea typeface="Times New Roman" panose="02020603050405020304" pitchFamily="18" charset="0"/>
                <a:cs typeface="Times New Roman" panose="02020603050405020304" pitchFamily="18" charset="0"/>
              </a:rPr>
              <a:t> </a:t>
            </a:r>
            <a:r>
              <a:rPr lang="it-IT" sz="1800" dirty="0" err="1">
                <a:effectLst/>
                <a:latin typeface="+mj-lt"/>
                <a:ea typeface="Times New Roman" panose="02020603050405020304" pitchFamily="18" charset="0"/>
                <a:cs typeface="Times New Roman" panose="02020603050405020304" pitchFamily="18" charset="0"/>
              </a:rPr>
              <a:t>at</a:t>
            </a:r>
            <a:r>
              <a:rPr lang="it-IT" sz="1800" dirty="0">
                <a:effectLst/>
                <a:latin typeface="+mj-lt"/>
                <a:ea typeface="Times New Roman" panose="02020603050405020304" pitchFamily="18" charset="0"/>
                <a:cs typeface="Times New Roman" panose="02020603050405020304" pitchFamily="18" charset="0"/>
              </a:rPr>
              <a:t> the </a:t>
            </a:r>
            <a:r>
              <a:rPr lang="it-IT" sz="1800" dirty="0" err="1">
                <a:effectLst/>
                <a:latin typeface="+mj-lt"/>
                <a:ea typeface="Times New Roman" panose="02020603050405020304" pitchFamily="18" charset="0"/>
                <a:cs typeface="Times New Roman" panose="02020603050405020304" pitchFamily="18" charset="0"/>
              </a:rPr>
              <a:t>realization</a:t>
            </a:r>
            <a:r>
              <a:rPr lang="it-IT" sz="1800" dirty="0">
                <a:effectLst/>
                <a:latin typeface="+mj-lt"/>
                <a:ea typeface="Times New Roman" panose="02020603050405020304" pitchFamily="18" charset="0"/>
                <a:cs typeface="Times New Roman" panose="02020603050405020304" pitchFamily="18" charset="0"/>
              </a:rPr>
              <a:t> of </a:t>
            </a:r>
            <a:r>
              <a:rPr lang="it-IT" sz="1800" dirty="0" err="1">
                <a:effectLst/>
                <a:latin typeface="+mj-lt"/>
                <a:ea typeface="Times New Roman" panose="02020603050405020304" pitchFamily="18" charset="0"/>
                <a:cs typeface="Times New Roman" panose="02020603050405020304" pitchFamily="18" charset="0"/>
              </a:rPr>
              <a:t>mechatronic</a:t>
            </a:r>
            <a:r>
              <a:rPr lang="it-IT" sz="1800" dirty="0">
                <a:effectLst/>
                <a:latin typeface="+mj-lt"/>
                <a:ea typeface="Times New Roman" panose="02020603050405020304" pitchFamily="18" charset="0"/>
                <a:cs typeface="Times New Roman" panose="02020603050405020304" pitchFamily="18" charset="0"/>
              </a:rPr>
              <a:t> products</a:t>
            </a:r>
          </a:p>
          <a:p>
            <a:pPr marL="285750" indent="-285750">
              <a:buFont typeface="Arial" panose="020B0604020202020204" pitchFamily="34" charset="0"/>
              <a:buChar char="•"/>
            </a:pPr>
            <a:r>
              <a:rPr lang="it-IT" sz="1800" dirty="0">
                <a:effectLst/>
                <a:latin typeface="+mj-lt"/>
                <a:ea typeface="Times New Roman" panose="02020603050405020304" pitchFamily="18" charset="0"/>
                <a:cs typeface="Times New Roman" panose="02020603050405020304" pitchFamily="18" charset="0"/>
              </a:rPr>
              <a:t>Expertise in </a:t>
            </a:r>
            <a:r>
              <a:rPr lang="it-IT" sz="1800" dirty="0" err="1">
                <a:effectLst/>
                <a:latin typeface="+mj-lt"/>
                <a:ea typeface="Times New Roman" panose="02020603050405020304" pitchFamily="18" charset="0"/>
                <a:cs typeface="Times New Roman" panose="02020603050405020304" pitchFamily="18" charset="0"/>
              </a:rPr>
              <a:t>mechanical</a:t>
            </a:r>
            <a:r>
              <a:rPr lang="it-IT" sz="1800" dirty="0">
                <a:effectLst/>
                <a:latin typeface="+mj-lt"/>
                <a:ea typeface="Times New Roman" panose="02020603050405020304" pitchFamily="18" charset="0"/>
                <a:cs typeface="Times New Roman" panose="02020603050405020304" pitchFamily="18" charset="0"/>
              </a:rPr>
              <a:t> design </a:t>
            </a:r>
            <a:r>
              <a:rPr lang="it-IT" sz="1800" dirty="0" err="1">
                <a:effectLst/>
                <a:latin typeface="+mj-lt"/>
                <a:ea typeface="Times New Roman" panose="02020603050405020304" pitchFamily="18" charset="0"/>
                <a:cs typeface="Times New Roman" panose="02020603050405020304" pitchFamily="18" charset="0"/>
              </a:rPr>
              <a:t>aimed</a:t>
            </a:r>
            <a:r>
              <a:rPr lang="it-IT" sz="1800" dirty="0">
                <a:effectLst/>
                <a:latin typeface="+mj-lt"/>
                <a:ea typeface="Times New Roman" panose="02020603050405020304" pitchFamily="18" charset="0"/>
                <a:cs typeface="Times New Roman" panose="02020603050405020304" pitchFamily="18" charset="0"/>
              </a:rPr>
              <a:t> </a:t>
            </a:r>
            <a:r>
              <a:rPr lang="it-IT" sz="1800" dirty="0" err="1">
                <a:effectLst/>
                <a:latin typeface="+mj-lt"/>
                <a:ea typeface="Times New Roman" panose="02020603050405020304" pitchFamily="18" charset="0"/>
                <a:cs typeface="Times New Roman" panose="02020603050405020304" pitchFamily="18" charset="0"/>
              </a:rPr>
              <a:t>at</a:t>
            </a:r>
            <a:r>
              <a:rPr lang="it-IT" sz="1800" dirty="0">
                <a:effectLst/>
                <a:latin typeface="+mj-lt"/>
                <a:ea typeface="Times New Roman" panose="02020603050405020304" pitchFamily="18" charset="0"/>
                <a:cs typeface="Times New Roman" panose="02020603050405020304" pitchFamily="18" charset="0"/>
              </a:rPr>
              <a:t> the </a:t>
            </a:r>
            <a:r>
              <a:rPr lang="it-IT" sz="1800" dirty="0" err="1">
                <a:effectLst/>
                <a:latin typeface="+mj-lt"/>
                <a:ea typeface="Times New Roman" panose="02020603050405020304" pitchFamily="18" charset="0"/>
                <a:cs typeface="Times New Roman" panose="02020603050405020304" pitchFamily="18" charset="0"/>
              </a:rPr>
              <a:t>realization</a:t>
            </a:r>
            <a:r>
              <a:rPr lang="it-IT" sz="1800" dirty="0">
                <a:effectLst/>
                <a:latin typeface="+mj-lt"/>
                <a:ea typeface="Times New Roman" panose="02020603050405020304" pitchFamily="18" charset="0"/>
                <a:cs typeface="Times New Roman" panose="02020603050405020304" pitchFamily="18" charset="0"/>
              </a:rPr>
              <a:t> of </a:t>
            </a:r>
            <a:r>
              <a:rPr lang="it-IT" sz="1800" dirty="0" err="1">
                <a:effectLst/>
                <a:latin typeface="+mj-lt"/>
                <a:ea typeface="Times New Roman" panose="02020603050405020304" pitchFamily="18" charset="0"/>
                <a:cs typeface="Times New Roman" panose="02020603050405020304" pitchFamily="18" charset="0"/>
              </a:rPr>
              <a:t>mechatronic</a:t>
            </a:r>
            <a:r>
              <a:rPr lang="it-IT" sz="1800" dirty="0">
                <a:effectLst/>
                <a:latin typeface="+mj-lt"/>
                <a:ea typeface="Times New Roman" panose="02020603050405020304" pitchFamily="18" charset="0"/>
                <a:cs typeface="Times New Roman" panose="02020603050405020304" pitchFamily="18" charset="0"/>
              </a:rPr>
              <a:t> products</a:t>
            </a:r>
          </a:p>
          <a:p>
            <a:pPr marL="285750" indent="-285750">
              <a:buFont typeface="Arial" panose="020B0604020202020204" pitchFamily="34" charset="0"/>
              <a:buChar char="•"/>
            </a:pPr>
            <a:r>
              <a:rPr lang="it-IT" sz="1800" dirty="0">
                <a:effectLst/>
                <a:latin typeface="+mj-lt"/>
                <a:ea typeface="Times New Roman" panose="02020603050405020304" pitchFamily="18" charset="0"/>
                <a:cs typeface="Times New Roman" panose="02020603050405020304" pitchFamily="18" charset="0"/>
              </a:rPr>
              <a:t>Expertise in </a:t>
            </a:r>
            <a:r>
              <a:rPr lang="it-IT" sz="1800" dirty="0" err="1">
                <a:effectLst/>
                <a:latin typeface="+mj-lt"/>
                <a:ea typeface="Times New Roman" panose="02020603050405020304" pitchFamily="18" charset="0"/>
                <a:cs typeface="Times New Roman" panose="02020603050405020304" pitchFamily="18" charset="0"/>
              </a:rPr>
              <a:t>mechanical</a:t>
            </a:r>
            <a:r>
              <a:rPr lang="it-IT" sz="1800" dirty="0">
                <a:effectLst/>
                <a:latin typeface="+mj-lt"/>
                <a:ea typeface="Times New Roman" panose="02020603050405020304" pitchFamily="18" charset="0"/>
                <a:cs typeface="Times New Roman" panose="02020603050405020304" pitchFamily="18" charset="0"/>
              </a:rPr>
              <a:t> design </a:t>
            </a:r>
            <a:r>
              <a:rPr lang="it-IT" sz="1800" dirty="0" err="1">
                <a:effectLst/>
                <a:latin typeface="+mj-lt"/>
                <a:ea typeface="Times New Roman" panose="02020603050405020304" pitchFamily="18" charset="0"/>
                <a:cs typeface="Times New Roman" panose="02020603050405020304" pitchFamily="18" charset="0"/>
              </a:rPr>
              <a:t>aimed</a:t>
            </a:r>
            <a:r>
              <a:rPr lang="it-IT" sz="1800" dirty="0">
                <a:effectLst/>
                <a:latin typeface="+mj-lt"/>
                <a:ea typeface="Times New Roman" panose="02020603050405020304" pitchFamily="18" charset="0"/>
                <a:cs typeface="Times New Roman" panose="02020603050405020304" pitchFamily="18" charset="0"/>
              </a:rPr>
              <a:t> </a:t>
            </a:r>
            <a:r>
              <a:rPr lang="it-IT" sz="1800" dirty="0" err="1">
                <a:effectLst/>
                <a:latin typeface="+mj-lt"/>
                <a:ea typeface="Times New Roman" panose="02020603050405020304" pitchFamily="18" charset="0"/>
                <a:cs typeface="Times New Roman" panose="02020603050405020304" pitchFamily="18" charset="0"/>
              </a:rPr>
              <a:t>at</a:t>
            </a:r>
            <a:r>
              <a:rPr lang="it-IT" sz="1800" dirty="0">
                <a:effectLst/>
                <a:latin typeface="+mj-lt"/>
                <a:ea typeface="Times New Roman" panose="02020603050405020304" pitchFamily="18" charset="0"/>
                <a:cs typeface="Times New Roman" panose="02020603050405020304" pitchFamily="18" charset="0"/>
              </a:rPr>
              <a:t> the </a:t>
            </a:r>
            <a:r>
              <a:rPr lang="it-IT" sz="1800" dirty="0" err="1">
                <a:effectLst/>
                <a:latin typeface="+mj-lt"/>
                <a:ea typeface="Times New Roman" panose="02020603050405020304" pitchFamily="18" charset="0"/>
                <a:cs typeface="Times New Roman" panose="02020603050405020304" pitchFamily="18" charset="0"/>
              </a:rPr>
              <a:t>realization</a:t>
            </a:r>
            <a:r>
              <a:rPr lang="it-IT" sz="1800" dirty="0">
                <a:effectLst/>
                <a:latin typeface="+mj-lt"/>
                <a:ea typeface="Times New Roman" panose="02020603050405020304" pitchFamily="18" charset="0"/>
                <a:cs typeface="Times New Roman" panose="02020603050405020304" pitchFamily="18" charset="0"/>
              </a:rPr>
              <a:t> of </a:t>
            </a:r>
            <a:r>
              <a:rPr lang="it-IT" sz="1800" dirty="0" err="1">
                <a:effectLst/>
                <a:latin typeface="+mj-lt"/>
                <a:ea typeface="Times New Roman" panose="02020603050405020304" pitchFamily="18" charset="0"/>
                <a:cs typeface="Times New Roman" panose="02020603050405020304" pitchFamily="18" charset="0"/>
              </a:rPr>
              <a:t>mechatronic</a:t>
            </a:r>
            <a:r>
              <a:rPr lang="it-IT" sz="1800" dirty="0">
                <a:effectLst/>
                <a:latin typeface="+mj-lt"/>
                <a:ea typeface="Times New Roman" panose="02020603050405020304" pitchFamily="18" charset="0"/>
                <a:cs typeface="Times New Roman" panose="02020603050405020304" pitchFamily="18" charset="0"/>
              </a:rPr>
              <a:t> products</a:t>
            </a:r>
            <a:endParaRPr lang="it-IT" sz="1800" dirty="0">
              <a:effectLst/>
              <a:latin typeface="+mj-lt"/>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it-IT" dirty="0">
              <a:latin typeface="+mj-lt"/>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it-IT" sz="1800" dirty="0" err="1">
                <a:effectLst/>
                <a:latin typeface="+mj-lt"/>
                <a:ea typeface="Calibri" panose="020F0502020204030204" pitchFamily="34" charset="0"/>
                <a:cs typeface="Times New Roman" panose="02020603050405020304" pitchFamily="18" charset="0"/>
              </a:rPr>
              <a:t>Working</a:t>
            </a:r>
            <a:r>
              <a:rPr lang="it-IT" sz="1800" dirty="0">
                <a:effectLst/>
                <a:latin typeface="+mj-lt"/>
                <a:ea typeface="Calibri" panose="020F0502020204030204" pitchFamily="34" charset="0"/>
                <a:cs typeface="Times New Roman" panose="02020603050405020304" pitchFamily="18" charset="0"/>
              </a:rPr>
              <a:t> place: Albano Laziale</a:t>
            </a:r>
          </a:p>
          <a:p>
            <a:pPr marL="285750" indent="-285750">
              <a:buFont typeface="Arial" panose="020B0604020202020204" pitchFamily="34" charset="0"/>
              <a:buChar char="•"/>
            </a:pPr>
            <a:endParaRPr lang="it-IT" dirty="0"/>
          </a:p>
          <a:p>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a:p>
            <a:endParaRPr lang="it-IT" dirty="0"/>
          </a:p>
          <a:p>
            <a:endParaRPr lang="it-IT" dirty="0"/>
          </a:p>
          <a:p>
            <a:r>
              <a:rPr lang="it-IT" dirty="0" err="1"/>
              <a:t>Working</a:t>
            </a:r>
            <a:r>
              <a:rPr lang="it-IT" dirty="0"/>
              <a:t> place:</a:t>
            </a:r>
          </a:p>
          <a:p>
            <a:endParaRPr lang="it-IT" dirty="0"/>
          </a:p>
        </p:txBody>
      </p:sp>
    </p:spTree>
    <p:extLst>
      <p:ext uri="{BB962C8B-B14F-4D97-AF65-F5344CB8AC3E}">
        <p14:creationId xmlns:p14="http://schemas.microsoft.com/office/powerpoint/2010/main" val="3524265398"/>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CustomShape 1"/>
          <p:cNvSpPr/>
          <p:nvPr/>
        </p:nvSpPr>
        <p:spPr>
          <a:xfrm>
            <a:off x="731520" y="1719360"/>
            <a:ext cx="1840680" cy="2693880"/>
          </a:xfrm>
          <a:prstGeom prst="rect">
            <a:avLst/>
          </a:prstGeom>
          <a:noFill/>
          <a:ln>
            <a:noFill/>
          </a:ln>
        </p:spPr>
        <p:style>
          <a:lnRef idx="0">
            <a:scrgbClr r="0" g="0" b="0"/>
          </a:lnRef>
          <a:fillRef idx="0">
            <a:scrgbClr r="0" g="0" b="0"/>
          </a:fillRef>
          <a:effectRef idx="0">
            <a:scrgbClr r="0" g="0" b="0"/>
          </a:effectRef>
          <a:fontRef idx="minor"/>
        </p:style>
      </p:sp>
      <p:sp>
        <p:nvSpPr>
          <p:cNvPr id="103" name="CustomShape 2"/>
          <p:cNvSpPr/>
          <p:nvPr/>
        </p:nvSpPr>
        <p:spPr>
          <a:xfrm>
            <a:off x="0" y="-23760"/>
            <a:ext cx="575640" cy="6886440"/>
          </a:xfrm>
          <a:prstGeom prst="rect">
            <a:avLst/>
          </a:prstGeom>
          <a:solidFill>
            <a:srgbClr val="1E4099"/>
          </a:solidFill>
          <a:ln>
            <a:solidFill>
              <a:srgbClr val="003299"/>
            </a:solidFill>
          </a:ln>
        </p:spPr>
        <p:style>
          <a:lnRef idx="2">
            <a:schemeClr val="accent1">
              <a:shade val="50000"/>
            </a:schemeClr>
          </a:lnRef>
          <a:fillRef idx="1">
            <a:schemeClr val="accent1"/>
          </a:fillRef>
          <a:effectRef idx="0">
            <a:schemeClr val="accent1"/>
          </a:effectRef>
          <a:fontRef idx="minor"/>
        </p:style>
      </p:sp>
      <p:sp>
        <p:nvSpPr>
          <p:cNvPr id="104" name="CustomShape 3"/>
          <p:cNvSpPr/>
          <p:nvPr/>
        </p:nvSpPr>
        <p:spPr>
          <a:xfrm>
            <a:off x="1023840" y="1851840"/>
            <a:ext cx="10652400" cy="4530240"/>
          </a:xfrm>
          <a:prstGeom prst="rect">
            <a:avLst/>
          </a:prstGeom>
          <a:noFill/>
          <a:ln>
            <a:noFill/>
          </a:ln>
        </p:spPr>
        <p:style>
          <a:lnRef idx="0">
            <a:scrgbClr r="0" g="0" b="0"/>
          </a:lnRef>
          <a:fillRef idx="0">
            <a:scrgbClr r="0" g="0" b="0"/>
          </a:fillRef>
          <a:effectRef idx="0">
            <a:scrgbClr r="0" g="0" b="0"/>
          </a:effectRef>
          <a:fontRef idx="minor"/>
        </p:style>
        <p:txBody>
          <a:bodyPr lIns="0" tIns="45000" rIns="0" bIns="45000"/>
          <a:lstStyle/>
          <a:p>
            <a:pPr algn="just">
              <a:lnSpc>
                <a:spcPts val="1500"/>
              </a:lnSpc>
              <a:spcBef>
                <a:spcPts val="300"/>
              </a:spcBef>
            </a:pPr>
            <a:endParaRPr lang="it-IT" sz="1800" b="0" strike="noStrike" spc="-1">
              <a:latin typeface="Arial"/>
            </a:endParaRPr>
          </a:p>
          <a:p>
            <a:pPr>
              <a:lnSpc>
                <a:spcPct val="100000"/>
              </a:lnSpc>
            </a:pPr>
            <a:endParaRPr lang="it-IT" sz="1800" b="0" strike="noStrike" spc="-1">
              <a:latin typeface="Arial"/>
            </a:endParaRPr>
          </a:p>
          <a:p>
            <a:pPr algn="just">
              <a:lnSpc>
                <a:spcPts val="1500"/>
              </a:lnSpc>
              <a:spcBef>
                <a:spcPts val="300"/>
              </a:spcBef>
            </a:pPr>
            <a:endParaRPr lang="it-IT" sz="1800" b="0" strike="noStrike" spc="-1">
              <a:latin typeface="Arial"/>
            </a:endParaRPr>
          </a:p>
          <a:p>
            <a:pPr algn="just">
              <a:lnSpc>
                <a:spcPts val="1500"/>
              </a:lnSpc>
              <a:spcBef>
                <a:spcPts val="300"/>
              </a:spcBef>
            </a:pPr>
            <a:endParaRPr lang="it-IT" sz="1800" b="0" strike="noStrike" spc="-1">
              <a:latin typeface="Arial"/>
            </a:endParaRPr>
          </a:p>
        </p:txBody>
      </p:sp>
      <p:sp>
        <p:nvSpPr>
          <p:cNvPr id="105" name="CustomShape 4"/>
          <p:cNvSpPr/>
          <p:nvPr/>
        </p:nvSpPr>
        <p:spPr>
          <a:xfrm>
            <a:off x="1023840" y="5340600"/>
            <a:ext cx="10800720" cy="1694160"/>
          </a:xfrm>
          <a:prstGeom prst="rect">
            <a:avLst/>
          </a:prstGeom>
          <a:noFill/>
          <a:ln>
            <a:noFill/>
          </a:ln>
        </p:spPr>
        <p:style>
          <a:lnRef idx="0">
            <a:scrgbClr r="0" g="0" b="0"/>
          </a:lnRef>
          <a:fillRef idx="0">
            <a:scrgbClr r="0" g="0" b="0"/>
          </a:fillRef>
          <a:effectRef idx="0">
            <a:scrgbClr r="0" g="0" b="0"/>
          </a:effectRef>
          <a:fontRef idx="minor"/>
        </p:style>
      </p:sp>
      <p:sp>
        <p:nvSpPr>
          <p:cNvPr id="106" name="CustomShape 5"/>
          <p:cNvSpPr/>
          <p:nvPr/>
        </p:nvSpPr>
        <p:spPr>
          <a:xfrm>
            <a:off x="724320" y="1491120"/>
            <a:ext cx="10472040" cy="2559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lang="it-IT" sz="1800" b="0" strike="noStrike" spc="-1">
              <a:latin typeface="Arial"/>
            </a:endParaRPr>
          </a:p>
          <a:p>
            <a:pPr>
              <a:lnSpc>
                <a:spcPct val="100000"/>
              </a:lnSpc>
            </a:pPr>
            <a:endParaRPr lang="it-IT" sz="1800" b="0" strike="noStrike" spc="-1">
              <a:latin typeface="Arial"/>
            </a:endParaRPr>
          </a:p>
          <a:p>
            <a:pPr>
              <a:lnSpc>
                <a:spcPct val="100000"/>
              </a:lnSpc>
            </a:pPr>
            <a:endParaRPr lang="it-IT" sz="1800" b="0" strike="noStrike" spc="-1">
              <a:latin typeface="Arial"/>
            </a:endParaRPr>
          </a:p>
          <a:p>
            <a:pPr>
              <a:lnSpc>
                <a:spcPct val="100000"/>
              </a:lnSpc>
            </a:pPr>
            <a:endParaRPr lang="it-IT" sz="1800" b="0" strike="noStrike" spc="-1">
              <a:latin typeface="Arial"/>
            </a:endParaRPr>
          </a:p>
          <a:p>
            <a:pPr>
              <a:lnSpc>
                <a:spcPct val="100000"/>
              </a:lnSpc>
            </a:pPr>
            <a:endParaRPr lang="it-IT" sz="1800" b="0" strike="noStrike" spc="-1">
              <a:latin typeface="Arial"/>
            </a:endParaRPr>
          </a:p>
          <a:p>
            <a:pPr>
              <a:lnSpc>
                <a:spcPct val="100000"/>
              </a:lnSpc>
            </a:pPr>
            <a:endParaRPr lang="it-IT" sz="1800" b="0" strike="noStrike" spc="-1">
              <a:latin typeface="Arial"/>
            </a:endParaRPr>
          </a:p>
          <a:p>
            <a:pPr>
              <a:lnSpc>
                <a:spcPct val="100000"/>
              </a:lnSpc>
            </a:pPr>
            <a:endParaRPr lang="it-IT" sz="1800" b="0" strike="noStrike" spc="-1">
              <a:latin typeface="Arial"/>
            </a:endParaRPr>
          </a:p>
          <a:p>
            <a:pPr>
              <a:lnSpc>
                <a:spcPct val="100000"/>
              </a:lnSpc>
            </a:pPr>
            <a:endParaRPr lang="it-IT" sz="1800" b="0" strike="noStrike" spc="-1">
              <a:latin typeface="Arial"/>
            </a:endParaRPr>
          </a:p>
          <a:p>
            <a:pPr>
              <a:lnSpc>
                <a:spcPct val="100000"/>
              </a:lnSpc>
            </a:pPr>
            <a:endParaRPr lang="it-IT" sz="1800" b="0" strike="noStrike" spc="-1">
              <a:latin typeface="Arial"/>
            </a:endParaRPr>
          </a:p>
        </p:txBody>
      </p:sp>
      <p:pic>
        <p:nvPicPr>
          <p:cNvPr id="107" name="Immagine 5"/>
          <p:cNvPicPr/>
          <p:nvPr/>
        </p:nvPicPr>
        <p:blipFill>
          <a:blip r:embed="rId3"/>
          <a:stretch/>
        </p:blipFill>
        <p:spPr>
          <a:xfrm>
            <a:off x="10914840" y="0"/>
            <a:ext cx="1276560" cy="6857640"/>
          </a:xfrm>
          <a:prstGeom prst="rect">
            <a:avLst/>
          </a:prstGeom>
          <a:ln>
            <a:noFill/>
          </a:ln>
        </p:spPr>
      </p:pic>
      <p:sp>
        <p:nvSpPr>
          <p:cNvPr id="108" name="TextShape 6"/>
          <p:cNvSpPr txBox="1"/>
          <p:nvPr/>
        </p:nvSpPr>
        <p:spPr>
          <a:xfrm>
            <a:off x="783661" y="442150"/>
            <a:ext cx="9684000" cy="523800"/>
          </a:xfrm>
          <a:prstGeom prst="rect">
            <a:avLst/>
          </a:prstGeom>
          <a:noFill/>
          <a:ln>
            <a:noFill/>
          </a:ln>
        </p:spPr>
        <p:txBody>
          <a:bodyPr lIns="90000" tIns="45000" rIns="90000" bIns="45000"/>
          <a:lstStyle/>
          <a:p>
            <a:pPr algn="ctr"/>
            <a:r>
              <a:rPr lang="it-IT" sz="2200" b="1" strike="noStrike" spc="-1" dirty="0">
                <a:solidFill>
                  <a:srgbClr val="21409A"/>
                </a:solidFill>
                <a:latin typeface="Arial"/>
                <a:ea typeface="Microsoft YaHei"/>
              </a:rPr>
              <a:t>MECHANIC/MECHATRONICS </a:t>
            </a:r>
            <a:r>
              <a:rPr lang="it-IT" sz="2200" b="1" strike="noStrike" spc="-1" dirty="0" err="1">
                <a:solidFill>
                  <a:srgbClr val="21409A"/>
                </a:solidFill>
                <a:latin typeface="Arial"/>
                <a:ea typeface="Microsoft YaHei"/>
              </a:rPr>
              <a:t>sector</a:t>
            </a:r>
            <a:endParaRPr lang="it-IT" sz="2200" b="1" strike="noStrike" spc="-1" dirty="0">
              <a:solidFill>
                <a:srgbClr val="21409A"/>
              </a:solidFill>
              <a:latin typeface="Arial"/>
              <a:ea typeface="Microsoft YaHei"/>
            </a:endParaRPr>
          </a:p>
        </p:txBody>
      </p:sp>
      <p:sp>
        <p:nvSpPr>
          <p:cNvPr id="110" name="TextShape 7"/>
          <p:cNvSpPr txBox="1"/>
          <p:nvPr/>
        </p:nvSpPr>
        <p:spPr>
          <a:xfrm>
            <a:off x="867959" y="792000"/>
            <a:ext cx="6425261" cy="1251859"/>
          </a:xfrm>
          <a:prstGeom prst="rect">
            <a:avLst/>
          </a:prstGeom>
          <a:noFill/>
          <a:ln>
            <a:noFill/>
          </a:ln>
        </p:spPr>
        <p:txBody>
          <a:bodyPr lIns="90000" tIns="45000" rIns="90000" bIns="45000"/>
          <a:lstStyle/>
          <a:p>
            <a:endParaRPr lang="it-IT" sz="1800" b="1" strike="noStrike" spc="-1" dirty="0">
              <a:latin typeface="Arial"/>
            </a:endParaRPr>
          </a:p>
          <a:p>
            <a:r>
              <a:rPr lang="it-IT" sz="1600" b="1" strike="noStrike" spc="-1" dirty="0">
                <a:latin typeface="Arial"/>
              </a:rPr>
              <a:t>1 </a:t>
            </a:r>
            <a:r>
              <a:rPr lang="it-IT" sz="1600" b="1" strike="noStrike" spc="-1" dirty="0" err="1">
                <a:latin typeface="Arial"/>
              </a:rPr>
              <a:t>Continuous</a:t>
            </a:r>
            <a:r>
              <a:rPr lang="it-IT" sz="1600" b="1" strike="noStrike" spc="-1" dirty="0">
                <a:latin typeface="Arial"/>
              </a:rPr>
              <a:t> </a:t>
            </a:r>
            <a:r>
              <a:rPr lang="it-IT" sz="1600" b="1" strike="noStrike" spc="-1" dirty="0" err="1">
                <a:latin typeface="Arial"/>
              </a:rPr>
              <a:t>wire</a:t>
            </a:r>
            <a:r>
              <a:rPr lang="it-IT" sz="1600" b="1" strike="noStrike" spc="-1" dirty="0">
                <a:latin typeface="Arial"/>
              </a:rPr>
              <a:t> </a:t>
            </a:r>
            <a:r>
              <a:rPr lang="it-IT" sz="1600" b="1" strike="noStrike" spc="-1" dirty="0" err="1">
                <a:latin typeface="Arial"/>
              </a:rPr>
              <a:t>welder</a:t>
            </a:r>
            <a:endParaRPr lang="it-IT" sz="1600" b="1" strike="noStrike" spc="-1" dirty="0">
              <a:latin typeface="Arial"/>
            </a:endParaRPr>
          </a:p>
          <a:p>
            <a:endParaRPr lang="it-IT" sz="1600" b="1" spc="-1" dirty="0">
              <a:latin typeface="Arial"/>
            </a:endParaRPr>
          </a:p>
          <a:p>
            <a:r>
              <a:rPr lang="it-IT" sz="1600" b="1" spc="-1" dirty="0">
                <a:latin typeface="Arial"/>
              </a:rPr>
              <a:t>Tempi Moderni </a:t>
            </a:r>
            <a:r>
              <a:rPr lang="it-IT" sz="1600" b="1" spc="-1" dirty="0" err="1">
                <a:latin typeface="Arial"/>
              </a:rPr>
              <a:t>is</a:t>
            </a:r>
            <a:r>
              <a:rPr lang="it-IT" sz="1600" b="1" spc="-1" dirty="0">
                <a:latin typeface="Arial"/>
              </a:rPr>
              <a:t> an </a:t>
            </a:r>
            <a:r>
              <a:rPr lang="it-IT" sz="1600" b="1" spc="-1" dirty="0" err="1">
                <a:latin typeface="Arial"/>
              </a:rPr>
              <a:t>italian</a:t>
            </a:r>
            <a:r>
              <a:rPr lang="it-IT" sz="1600" b="1" spc="-1" dirty="0">
                <a:latin typeface="Arial"/>
              </a:rPr>
              <a:t>  private </a:t>
            </a:r>
            <a:r>
              <a:rPr lang="it-IT" sz="1600" b="1" spc="-1" dirty="0" err="1">
                <a:latin typeface="Arial"/>
              </a:rPr>
              <a:t>employment</a:t>
            </a:r>
            <a:r>
              <a:rPr lang="it-IT" sz="1600" b="1" spc="-1" dirty="0">
                <a:latin typeface="Arial"/>
              </a:rPr>
              <a:t> agency</a:t>
            </a:r>
            <a:endParaRPr lang="it-IT" sz="1600" b="1" strike="noStrike" spc="-1" dirty="0">
              <a:latin typeface="Arial"/>
            </a:endParaRPr>
          </a:p>
        </p:txBody>
      </p:sp>
      <p:sp>
        <p:nvSpPr>
          <p:cNvPr id="111" name="TextShape 8"/>
          <p:cNvSpPr txBox="1"/>
          <p:nvPr/>
        </p:nvSpPr>
        <p:spPr>
          <a:xfrm>
            <a:off x="2154683" y="5038929"/>
            <a:ext cx="8244997" cy="1138985"/>
          </a:xfrm>
          <a:prstGeom prst="rect">
            <a:avLst/>
          </a:prstGeom>
          <a:noFill/>
          <a:ln>
            <a:noFill/>
          </a:ln>
        </p:spPr>
        <p:txBody>
          <a:bodyPr lIns="90000" tIns="45000" rIns="90000" bIns="45000"/>
          <a:lstStyle/>
          <a:p>
            <a:endParaRPr lang="it-IT" sz="1400" b="0" strike="noStrike" spc="-1" dirty="0">
              <a:latin typeface="Arial"/>
            </a:endParaRPr>
          </a:p>
        </p:txBody>
      </p:sp>
      <p:pic>
        <p:nvPicPr>
          <p:cNvPr id="3" name="Immagine 2">
            <a:extLst>
              <a:ext uri="{FF2B5EF4-FFF2-40B4-BE49-F238E27FC236}">
                <a16:creationId xmlns:a16="http://schemas.microsoft.com/office/drawing/2014/main" id="{77B63073-8326-4A46-B326-6A14BB9F0C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6712" y="261600"/>
            <a:ext cx="2028825" cy="1524000"/>
          </a:xfrm>
          <a:prstGeom prst="rect">
            <a:avLst/>
          </a:prstGeom>
        </p:spPr>
      </p:pic>
      <p:sp>
        <p:nvSpPr>
          <p:cNvPr id="10" name="Rectangle 6">
            <a:extLst>
              <a:ext uri="{FF2B5EF4-FFF2-40B4-BE49-F238E27FC236}">
                <a16:creationId xmlns:a16="http://schemas.microsoft.com/office/drawing/2014/main" id="{E9960529-0C24-4DD0-B8F2-ACCCD7D58D10}"/>
              </a:ext>
            </a:extLst>
          </p:cNvPr>
          <p:cNvSpPr>
            <a:spLocks noChangeArrowheads="1"/>
          </p:cNvSpPr>
          <p:nvPr/>
        </p:nvSpPr>
        <p:spPr bwMode="auto">
          <a:xfrm>
            <a:off x="152400" y="250195"/>
            <a:ext cx="26642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000" b="0" i="0" u="none" strike="noStrike" cap="none" normalizeH="0" baseline="0" dirty="0">
                <a:ln>
                  <a:noFill/>
                </a:ln>
                <a:solidFill>
                  <a:schemeClr val="tx1"/>
                </a:solidFill>
                <a:effectLst/>
                <a:latin typeface="Arial Unicode MS"/>
              </a:rPr>
              <a:t>)</a:t>
            </a:r>
            <a:r>
              <a:rPr kumimoji="0" lang="it-IT" altLang="it-IT" sz="1100" b="0" i="0" u="none" strike="noStrike" cap="none" normalizeH="0" baseline="0" dirty="0">
                <a:ln>
                  <a:noFill/>
                </a:ln>
                <a:solidFill>
                  <a:schemeClr val="tx1"/>
                </a:solidFill>
                <a:effectLst/>
              </a:rPr>
              <a:t> </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12" name="CasellaDiTesto 11">
            <a:extLst>
              <a:ext uri="{FF2B5EF4-FFF2-40B4-BE49-F238E27FC236}">
                <a16:creationId xmlns:a16="http://schemas.microsoft.com/office/drawing/2014/main" id="{A0CDCF60-33F5-4481-BDC4-BEEF5A6BDEF1}"/>
              </a:ext>
            </a:extLst>
          </p:cNvPr>
          <p:cNvSpPr txBox="1"/>
          <p:nvPr/>
        </p:nvSpPr>
        <p:spPr>
          <a:xfrm>
            <a:off x="1855530" y="2203554"/>
            <a:ext cx="8480939" cy="7630422"/>
          </a:xfrm>
          <a:prstGeom prst="rect">
            <a:avLst/>
          </a:prstGeom>
          <a:noFill/>
        </p:spPr>
        <p:txBody>
          <a:bodyPr wrap="square" rtlCol="0">
            <a:spAutoFit/>
          </a:bodyPr>
          <a:lstStyle/>
          <a:p>
            <a:endParaRPr lang="it-IT" dirty="0"/>
          </a:p>
          <a:p>
            <a:endParaRPr lang="it-IT" dirty="0"/>
          </a:p>
          <a:p>
            <a:r>
              <a:rPr lang="it-IT" dirty="0"/>
              <a:t>Duties:</a:t>
            </a:r>
          </a:p>
          <a:p>
            <a:pPr>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it-IT" sz="1800" dirty="0">
                <a:effectLst/>
                <a:latin typeface="+mj-lt"/>
                <a:ea typeface="Times New Roman" panose="02020603050405020304" pitchFamily="18" charset="0"/>
                <a:cs typeface="Times New Roman" panose="02020603050405020304" pitchFamily="18" charset="0"/>
              </a:rPr>
              <a:t>work </a:t>
            </a:r>
            <a:r>
              <a:rPr lang="it-IT" sz="1800" dirty="0" err="1">
                <a:effectLst/>
                <a:latin typeface="+mj-lt"/>
                <a:ea typeface="Times New Roman" panose="02020603050405020304" pitchFamily="18" charset="0"/>
                <a:cs typeface="Times New Roman" panose="02020603050405020304" pitchFamily="18" charset="0"/>
              </a:rPr>
              <a:t>independently</a:t>
            </a:r>
            <a:r>
              <a:rPr lang="it-IT" sz="1800" dirty="0">
                <a:effectLst/>
                <a:latin typeface="+mj-lt"/>
                <a:ea typeface="Times New Roman" panose="02020603050405020304" pitchFamily="18" charset="0"/>
                <a:cs typeface="Times New Roman" panose="02020603050405020304" pitchFamily="18" charset="0"/>
              </a:rPr>
              <a:t>, </a:t>
            </a:r>
            <a:r>
              <a:rPr lang="it-IT" sz="1800" dirty="0" err="1">
                <a:effectLst/>
                <a:latin typeface="+mj-lt"/>
                <a:ea typeface="Times New Roman" panose="02020603050405020304" pitchFamily="18" charset="0"/>
                <a:cs typeface="Times New Roman" panose="02020603050405020304" pitchFamily="18" charset="0"/>
              </a:rPr>
              <a:t>dealing</a:t>
            </a:r>
            <a:r>
              <a:rPr lang="it-IT" sz="1800" dirty="0">
                <a:effectLst/>
                <a:latin typeface="+mj-lt"/>
                <a:ea typeface="Times New Roman" panose="02020603050405020304" pitchFamily="18" charset="0"/>
                <a:cs typeface="Times New Roman" panose="02020603050405020304" pitchFamily="18" charset="0"/>
              </a:rPr>
              <a:t> with </a:t>
            </a:r>
            <a:r>
              <a:rPr lang="it-IT" sz="1800" dirty="0" err="1">
                <a:effectLst/>
                <a:latin typeface="+mj-lt"/>
                <a:ea typeface="Times New Roman" panose="02020603050405020304" pitchFamily="18" charset="0"/>
                <a:cs typeface="Times New Roman" panose="02020603050405020304" pitchFamily="18" charset="0"/>
              </a:rPr>
              <a:t>precision</a:t>
            </a:r>
            <a:r>
              <a:rPr lang="it-IT" sz="1800" dirty="0">
                <a:effectLst/>
                <a:latin typeface="+mj-lt"/>
                <a:ea typeface="Times New Roman" panose="02020603050405020304" pitchFamily="18" charset="0"/>
                <a:cs typeface="Times New Roman" panose="02020603050405020304" pitchFamily="18" charset="0"/>
              </a:rPr>
              <a:t> </a:t>
            </a:r>
            <a:r>
              <a:rPr lang="it-IT" sz="1800" dirty="0" err="1">
                <a:effectLst/>
                <a:latin typeface="+mj-lt"/>
                <a:ea typeface="Times New Roman" panose="02020603050405020304" pitchFamily="18" charset="0"/>
                <a:cs typeface="Times New Roman" panose="02020603050405020304" pitchFamily="18" charset="0"/>
              </a:rPr>
              <a:t>welding</a:t>
            </a:r>
            <a:r>
              <a:rPr lang="it-IT" sz="1800" dirty="0">
                <a:effectLst/>
                <a:latin typeface="+mj-lt"/>
                <a:ea typeface="Times New Roman" panose="02020603050405020304" pitchFamily="18" charset="0"/>
                <a:cs typeface="Times New Roman" panose="02020603050405020304" pitchFamily="18" charset="0"/>
              </a:rPr>
              <a:t>;</a:t>
            </a:r>
            <a:endParaRPr lang="it-IT" sz="1800" dirty="0">
              <a:effectLst/>
              <a:latin typeface="+mj-lt"/>
              <a:ea typeface="Calibri" panose="020F0502020204030204" pitchFamily="34" charset="0"/>
              <a:cs typeface="Times New Roman" panose="02020603050405020304" pitchFamily="18" charset="0"/>
            </a:endParaRPr>
          </a:p>
          <a:p>
            <a:pPr>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it-IT" sz="1800" dirty="0">
                <a:effectLst/>
                <a:latin typeface="+mj-lt"/>
                <a:ea typeface="Times New Roman" panose="02020603050405020304" pitchFamily="18" charset="0"/>
                <a:cs typeface="Times New Roman" panose="02020603050405020304" pitchFamily="18" charset="0"/>
              </a:rPr>
              <a:t> </a:t>
            </a:r>
            <a:r>
              <a:rPr lang="it-IT" sz="1800" dirty="0" err="1">
                <a:effectLst/>
                <a:latin typeface="+mj-lt"/>
                <a:ea typeface="Times New Roman" panose="02020603050405020304" pitchFamily="18" charset="0"/>
                <a:cs typeface="Times New Roman" panose="02020603050405020304" pitchFamily="18" charset="0"/>
              </a:rPr>
              <a:t>able</a:t>
            </a:r>
            <a:r>
              <a:rPr lang="it-IT" sz="1800" dirty="0">
                <a:effectLst/>
                <a:latin typeface="+mj-lt"/>
                <a:ea typeface="Times New Roman" panose="02020603050405020304" pitchFamily="18" charset="0"/>
                <a:cs typeface="Times New Roman" panose="02020603050405020304" pitchFamily="18" charset="0"/>
              </a:rPr>
              <a:t> to control the </a:t>
            </a:r>
            <a:r>
              <a:rPr lang="it-IT" sz="1800" dirty="0" err="1">
                <a:effectLst/>
                <a:latin typeface="+mj-lt"/>
                <a:ea typeface="Times New Roman" panose="02020603050405020304" pitchFamily="18" charset="0"/>
                <a:cs typeface="Times New Roman" panose="02020603050405020304" pitchFamily="18" charset="0"/>
              </a:rPr>
              <a:t>quality</a:t>
            </a:r>
            <a:r>
              <a:rPr lang="it-IT" sz="1800" dirty="0">
                <a:effectLst/>
                <a:latin typeface="+mj-lt"/>
                <a:ea typeface="Times New Roman" panose="02020603050405020304" pitchFamily="18" charset="0"/>
                <a:cs typeface="Times New Roman" panose="02020603050405020304" pitchFamily="18" charset="0"/>
              </a:rPr>
              <a:t> of the </a:t>
            </a:r>
            <a:r>
              <a:rPr lang="it-IT" sz="1800" dirty="0" err="1">
                <a:effectLst/>
                <a:latin typeface="+mj-lt"/>
                <a:ea typeface="Times New Roman" panose="02020603050405020304" pitchFamily="18" charset="0"/>
                <a:cs typeface="Times New Roman" panose="02020603050405020304" pitchFamily="18" charset="0"/>
              </a:rPr>
              <a:t>welds</a:t>
            </a:r>
            <a:r>
              <a:rPr lang="it-IT" sz="1800" dirty="0">
                <a:effectLst/>
                <a:latin typeface="+mj-lt"/>
                <a:ea typeface="Times New Roman" panose="02020603050405020304" pitchFamily="18" charset="0"/>
                <a:cs typeface="Times New Roman" panose="02020603050405020304" pitchFamily="18" charset="0"/>
              </a:rPr>
              <a:t> made and the size of the </a:t>
            </a:r>
            <a:r>
              <a:rPr lang="it-IT" sz="1800" dirty="0" err="1">
                <a:effectLst/>
                <a:latin typeface="+mj-lt"/>
                <a:ea typeface="Times New Roman" panose="02020603050405020304" pitchFamily="18" charset="0"/>
                <a:cs typeface="Times New Roman" panose="02020603050405020304" pitchFamily="18" charset="0"/>
              </a:rPr>
              <a:t>pieces</a:t>
            </a:r>
            <a:r>
              <a:rPr lang="it-IT" sz="1800" dirty="0">
                <a:effectLst/>
                <a:latin typeface="+mj-lt"/>
                <a:ea typeface="Times New Roman" panose="02020603050405020304" pitchFamily="18" charset="0"/>
                <a:cs typeface="Times New Roman" panose="02020603050405020304" pitchFamily="18" charset="0"/>
              </a:rPr>
              <a:t> </a:t>
            </a:r>
            <a:r>
              <a:rPr lang="it-IT" sz="1800" dirty="0" err="1">
                <a:effectLst/>
                <a:latin typeface="+mj-lt"/>
                <a:ea typeface="Times New Roman" panose="02020603050405020304" pitchFamily="18" charset="0"/>
                <a:cs typeface="Times New Roman" panose="02020603050405020304" pitchFamily="18" charset="0"/>
              </a:rPr>
              <a:t>produced</a:t>
            </a:r>
            <a:r>
              <a:rPr lang="it-IT" sz="1800" dirty="0">
                <a:effectLst/>
                <a:latin typeface="+mj-lt"/>
                <a:ea typeface="Times New Roman" panose="02020603050405020304" pitchFamily="18" charset="0"/>
                <a:cs typeface="Times New Roman" panose="02020603050405020304" pitchFamily="18" charset="0"/>
              </a:rPr>
              <a:t>, </a:t>
            </a:r>
            <a:r>
              <a:rPr lang="it-IT" sz="1800" dirty="0">
                <a:effectLst/>
                <a:latin typeface="Courier New" panose="02070309020205020404" pitchFamily="49" charset="0"/>
                <a:ea typeface="Times New Roman" panose="02020603050405020304" pitchFamily="18" charset="0"/>
                <a:cs typeface="Times New Roman" panose="02020603050405020304" pitchFamily="18" charset="0"/>
              </a:rPr>
              <a:t> </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sz="2000" dirty="0">
              <a:latin typeface="+mj-lt"/>
            </a:endParaRPr>
          </a:p>
          <a:p>
            <a:r>
              <a:rPr lang="it-IT" dirty="0" err="1"/>
              <a:t>What</a:t>
            </a:r>
            <a:r>
              <a:rPr lang="it-IT" dirty="0"/>
              <a:t> </a:t>
            </a:r>
            <a:r>
              <a:rPr lang="it-IT" dirty="0" err="1"/>
              <a:t>does</a:t>
            </a:r>
            <a:r>
              <a:rPr lang="it-IT" dirty="0"/>
              <a:t> the company </a:t>
            </a:r>
            <a:r>
              <a:rPr lang="it-IT" dirty="0" err="1"/>
              <a:t>need</a:t>
            </a:r>
            <a:r>
              <a:rPr lang="it-IT" dirty="0"/>
              <a:t>:</a:t>
            </a:r>
          </a:p>
          <a:p>
            <a:endParaRPr lang="it-IT" dirty="0"/>
          </a:p>
          <a:p>
            <a:pPr>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it-IT" sz="1800" dirty="0">
                <a:effectLst/>
                <a:latin typeface="Courier New" panose="02070309020205020404" pitchFamily="49" charset="0"/>
                <a:ea typeface="Times New Roman" panose="02020603050405020304" pitchFamily="18" charset="0"/>
                <a:cs typeface="Times New Roman" panose="02020603050405020304" pitchFamily="18" charset="0"/>
              </a:rPr>
              <a:t> </a:t>
            </a:r>
            <a:r>
              <a:rPr lang="it-IT" sz="1800" dirty="0" err="1">
                <a:effectLst/>
                <a:latin typeface="+mj-lt"/>
                <a:ea typeface="Times New Roman" panose="02020603050405020304" pitchFamily="18" charset="0"/>
                <a:cs typeface="Times New Roman" panose="02020603050405020304" pitchFamily="18" charset="0"/>
              </a:rPr>
              <a:t>Autonomy</a:t>
            </a:r>
            <a:r>
              <a:rPr lang="it-IT" sz="1800" dirty="0">
                <a:effectLst/>
                <a:latin typeface="+mj-lt"/>
                <a:ea typeface="Times New Roman" panose="02020603050405020304" pitchFamily="18" charset="0"/>
                <a:cs typeface="Times New Roman" panose="02020603050405020304" pitchFamily="18" charset="0"/>
              </a:rPr>
              <a:t>, </a:t>
            </a:r>
            <a:r>
              <a:rPr lang="it-IT" sz="1800" dirty="0" err="1">
                <a:effectLst/>
                <a:latin typeface="+mj-lt"/>
                <a:ea typeface="Times New Roman" panose="02020603050405020304" pitchFamily="18" charset="0"/>
                <a:cs typeface="Times New Roman" panose="02020603050405020304" pitchFamily="18" charset="0"/>
              </a:rPr>
              <a:t>responsibility</a:t>
            </a:r>
            <a:r>
              <a:rPr lang="it-IT" sz="1800" dirty="0">
                <a:effectLst/>
                <a:latin typeface="+mj-lt"/>
                <a:ea typeface="Times New Roman" panose="02020603050405020304" pitchFamily="18" charset="0"/>
                <a:cs typeface="Times New Roman" panose="02020603050405020304" pitchFamily="18" charset="0"/>
              </a:rPr>
              <a:t> and </a:t>
            </a:r>
            <a:r>
              <a:rPr lang="it-IT" sz="1800" dirty="0" err="1">
                <a:effectLst/>
                <a:latin typeface="+mj-lt"/>
                <a:ea typeface="Times New Roman" panose="02020603050405020304" pitchFamily="18" charset="0"/>
                <a:cs typeface="Times New Roman" panose="02020603050405020304" pitchFamily="18" charset="0"/>
              </a:rPr>
              <a:t>ability</a:t>
            </a:r>
            <a:r>
              <a:rPr lang="it-IT" sz="1800" dirty="0">
                <a:effectLst/>
                <a:latin typeface="+mj-lt"/>
                <a:ea typeface="Times New Roman" panose="02020603050405020304" pitchFamily="18" charset="0"/>
                <a:cs typeface="Times New Roman" panose="02020603050405020304" pitchFamily="18" charset="0"/>
              </a:rPr>
              <a:t> to </a:t>
            </a:r>
            <a:r>
              <a:rPr lang="it-IT" sz="1800" dirty="0" err="1">
                <a:effectLst/>
                <a:latin typeface="+mj-lt"/>
                <a:ea typeface="Times New Roman" panose="02020603050405020304" pitchFamily="18" charset="0"/>
                <a:cs typeface="Times New Roman" panose="02020603050405020304" pitchFamily="18" charset="0"/>
              </a:rPr>
              <a:t>manage</a:t>
            </a:r>
            <a:r>
              <a:rPr lang="it-IT" sz="1800" dirty="0">
                <a:effectLst/>
                <a:latin typeface="+mj-lt"/>
                <a:ea typeface="Times New Roman" panose="02020603050405020304" pitchFamily="18" charset="0"/>
                <a:cs typeface="Times New Roman" panose="02020603050405020304" pitchFamily="18" charset="0"/>
              </a:rPr>
              <a:t> and </a:t>
            </a:r>
            <a:r>
              <a:rPr lang="it-IT" sz="1800" dirty="0" err="1">
                <a:effectLst/>
                <a:latin typeface="+mj-lt"/>
                <a:ea typeface="Times New Roman" panose="02020603050405020304" pitchFamily="18" charset="0"/>
                <a:cs typeface="Times New Roman" panose="02020603050405020304" pitchFamily="18" charset="0"/>
              </a:rPr>
              <a:t>organize</a:t>
            </a:r>
            <a:r>
              <a:rPr lang="it-IT" sz="1800" dirty="0">
                <a:effectLst/>
                <a:latin typeface="+mj-lt"/>
                <a:ea typeface="Times New Roman" panose="02020603050405020304" pitchFamily="18" charset="0"/>
                <a:cs typeface="Times New Roman" panose="02020603050405020304" pitchFamily="18" charset="0"/>
              </a:rPr>
              <a:t> one </a:t>
            </a:r>
            <a:r>
              <a:rPr lang="it-IT" sz="1800" dirty="0" err="1">
                <a:effectLst/>
                <a:latin typeface="+mj-lt"/>
                <a:ea typeface="Times New Roman" panose="02020603050405020304" pitchFamily="18" charset="0"/>
                <a:cs typeface="Times New Roman" panose="02020603050405020304" pitchFamily="18" charset="0"/>
              </a:rPr>
              <a:t>own</a:t>
            </a:r>
            <a:r>
              <a:rPr lang="it-IT" sz="1800" dirty="0">
                <a:effectLst/>
                <a:latin typeface="+mj-lt"/>
                <a:ea typeface="Times New Roman" panose="02020603050405020304" pitchFamily="18" charset="0"/>
                <a:cs typeface="Times New Roman" panose="02020603050405020304" pitchFamily="18" charset="0"/>
              </a:rPr>
              <a:t> work</a:t>
            </a:r>
            <a:endParaRPr lang="it-IT" sz="1800" dirty="0">
              <a:effectLst/>
              <a:latin typeface="+mj-lt"/>
              <a:ea typeface="Calibri" panose="020F0502020204030204" pitchFamily="34" charset="0"/>
              <a:cs typeface="Times New Roman" panose="02020603050405020304" pitchFamily="18" charset="0"/>
            </a:endParaRPr>
          </a:p>
          <a:p>
            <a:pPr>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it-IT" sz="1800" dirty="0" err="1">
                <a:effectLst/>
                <a:latin typeface="+mj-lt"/>
                <a:ea typeface="Times New Roman" panose="02020603050405020304" pitchFamily="18" charset="0"/>
                <a:cs typeface="Times New Roman" panose="02020603050405020304" pitchFamily="18" charset="0"/>
              </a:rPr>
              <a:t>Ability</a:t>
            </a:r>
            <a:r>
              <a:rPr lang="it-IT" sz="1800" dirty="0">
                <a:effectLst/>
                <a:latin typeface="+mj-lt"/>
                <a:ea typeface="Times New Roman" panose="02020603050405020304" pitchFamily="18" charset="0"/>
                <a:cs typeface="Times New Roman" panose="02020603050405020304" pitchFamily="18" charset="0"/>
              </a:rPr>
              <a:t> to work in a team, </a:t>
            </a:r>
            <a:r>
              <a:rPr lang="it-IT" sz="1800" dirty="0" err="1">
                <a:effectLst/>
                <a:latin typeface="+mj-lt"/>
                <a:ea typeface="Times New Roman" panose="02020603050405020304" pitchFamily="18" charset="0"/>
                <a:cs typeface="Times New Roman" panose="02020603050405020304" pitchFamily="18" charset="0"/>
              </a:rPr>
              <a:t>creating</a:t>
            </a:r>
            <a:r>
              <a:rPr lang="it-IT" sz="1800" dirty="0">
                <a:effectLst/>
                <a:latin typeface="+mj-lt"/>
                <a:ea typeface="Times New Roman" panose="02020603050405020304" pitchFamily="18" charset="0"/>
                <a:cs typeface="Times New Roman" panose="02020603050405020304" pitchFamily="18" charset="0"/>
              </a:rPr>
              <a:t> a good </a:t>
            </a:r>
            <a:r>
              <a:rPr lang="it-IT" sz="1800" dirty="0" err="1">
                <a:effectLst/>
                <a:latin typeface="+mj-lt"/>
                <a:ea typeface="Times New Roman" panose="02020603050405020304" pitchFamily="18" charset="0"/>
                <a:cs typeface="Times New Roman" panose="02020603050405020304" pitchFamily="18" charset="0"/>
              </a:rPr>
              <a:t>atmosphere</a:t>
            </a:r>
            <a:r>
              <a:rPr lang="it-IT" sz="1800" dirty="0">
                <a:effectLst/>
                <a:latin typeface="+mj-lt"/>
                <a:ea typeface="Times New Roman" panose="02020603050405020304" pitchFamily="18" charset="0"/>
                <a:cs typeface="Times New Roman" panose="02020603050405020304" pitchFamily="18" charset="0"/>
              </a:rPr>
              <a:t> with </a:t>
            </a:r>
            <a:r>
              <a:rPr lang="it-IT" sz="1800" dirty="0" err="1">
                <a:effectLst/>
                <a:latin typeface="+mj-lt"/>
                <a:ea typeface="Times New Roman" panose="02020603050405020304" pitchFamily="18" charset="0"/>
                <a:cs typeface="Times New Roman" panose="02020603050405020304" pitchFamily="18" charset="0"/>
              </a:rPr>
              <a:t>departmental</a:t>
            </a:r>
            <a:r>
              <a:rPr lang="it-IT" sz="1800" dirty="0">
                <a:effectLst/>
                <a:latin typeface="+mj-lt"/>
                <a:ea typeface="Times New Roman" panose="02020603050405020304" pitchFamily="18" charset="0"/>
                <a:cs typeface="Times New Roman" panose="02020603050405020304" pitchFamily="18" charset="0"/>
              </a:rPr>
              <a:t> </a:t>
            </a:r>
            <a:r>
              <a:rPr lang="it-IT" sz="1800" dirty="0" err="1">
                <a:effectLst/>
                <a:latin typeface="+mj-lt"/>
                <a:ea typeface="Times New Roman" panose="02020603050405020304" pitchFamily="18" charset="0"/>
                <a:cs typeface="Times New Roman" panose="02020603050405020304" pitchFamily="18" charset="0"/>
              </a:rPr>
              <a:t>colleagues</a:t>
            </a:r>
            <a:endParaRPr lang="it-IT" sz="1800" dirty="0">
              <a:effectLst/>
              <a:latin typeface="+mj-lt"/>
              <a:ea typeface="Times New Roman" panose="02020603050405020304" pitchFamily="18" charset="0"/>
              <a:cs typeface="Times New Roman" panose="02020603050405020304" pitchFamily="18" charset="0"/>
            </a:endParaRPr>
          </a:p>
          <a:p>
            <a:pPr>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it-IT" dirty="0" err="1">
                <a:latin typeface="+mj-lt"/>
                <a:ea typeface="Calibri" panose="020F0502020204030204" pitchFamily="34" charset="0"/>
                <a:cs typeface="Times New Roman" panose="02020603050405020304" pitchFamily="18" charset="0"/>
              </a:rPr>
              <a:t>Previous</a:t>
            </a:r>
            <a:r>
              <a:rPr lang="it-IT" dirty="0">
                <a:latin typeface="+mj-lt"/>
                <a:ea typeface="Calibri" panose="020F0502020204030204" pitchFamily="34" charset="0"/>
                <a:cs typeface="Times New Roman" panose="02020603050405020304" pitchFamily="18" charset="0"/>
              </a:rPr>
              <a:t> </a:t>
            </a:r>
            <a:r>
              <a:rPr lang="it-IT" dirty="0" err="1">
                <a:latin typeface="+mj-lt"/>
                <a:ea typeface="Calibri" panose="020F0502020204030204" pitchFamily="34" charset="0"/>
                <a:cs typeface="Times New Roman" panose="02020603050405020304" pitchFamily="18" charset="0"/>
              </a:rPr>
              <a:t>experience</a:t>
            </a:r>
            <a:r>
              <a:rPr lang="it-IT" dirty="0">
                <a:latin typeface="+mj-lt"/>
                <a:ea typeface="Calibri" panose="020F0502020204030204" pitchFamily="34" charset="0"/>
                <a:cs typeface="Times New Roman" panose="02020603050405020304" pitchFamily="18" charset="0"/>
              </a:rPr>
              <a:t> </a:t>
            </a:r>
            <a:r>
              <a:rPr lang="it-IT" dirty="0" err="1">
                <a:latin typeface="+mj-lt"/>
                <a:ea typeface="Calibri" panose="020F0502020204030204" pitchFamily="34" charset="0"/>
                <a:cs typeface="Times New Roman" panose="02020603050405020304" pitchFamily="18" charset="0"/>
              </a:rPr>
              <a:t>is</a:t>
            </a:r>
            <a:r>
              <a:rPr lang="it-IT" dirty="0">
                <a:latin typeface="+mj-lt"/>
                <a:ea typeface="Calibri" panose="020F0502020204030204" pitchFamily="34" charset="0"/>
                <a:cs typeface="Times New Roman" panose="02020603050405020304" pitchFamily="18" charset="0"/>
              </a:rPr>
              <a:t> </a:t>
            </a:r>
            <a:r>
              <a:rPr lang="it-IT" dirty="0" err="1">
                <a:latin typeface="+mj-lt"/>
                <a:ea typeface="Calibri" panose="020F0502020204030204" pitchFamily="34" charset="0"/>
                <a:cs typeface="Times New Roman" panose="02020603050405020304" pitchFamily="18" charset="0"/>
              </a:rPr>
              <a:t>not</a:t>
            </a:r>
            <a:r>
              <a:rPr lang="it-IT" dirty="0">
                <a:latin typeface="+mj-lt"/>
                <a:ea typeface="Calibri" panose="020F0502020204030204" pitchFamily="34" charset="0"/>
                <a:cs typeface="Times New Roman" panose="02020603050405020304" pitchFamily="18" charset="0"/>
              </a:rPr>
              <a:t> </a:t>
            </a:r>
            <a:r>
              <a:rPr lang="it-IT" dirty="0" err="1">
                <a:latin typeface="+mj-lt"/>
                <a:ea typeface="Calibri" panose="020F0502020204030204" pitchFamily="34" charset="0"/>
                <a:cs typeface="Times New Roman" panose="02020603050405020304" pitchFamily="18" charset="0"/>
              </a:rPr>
              <a:t>requires</a:t>
            </a:r>
            <a:endParaRPr lang="it-IT" dirty="0">
              <a:latin typeface="+mj-lt"/>
              <a:ea typeface="Calibri" panose="020F0502020204030204" pitchFamily="34" charset="0"/>
              <a:cs typeface="Times New Roman" panose="02020603050405020304" pitchFamily="18" charset="0"/>
            </a:endParaRPr>
          </a:p>
          <a:p>
            <a:pPr>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it-IT" dirty="0" err="1">
                <a:latin typeface="+mj-lt"/>
                <a:ea typeface="Calibri" panose="020F0502020204030204" pitchFamily="34" charset="0"/>
                <a:cs typeface="Times New Roman" panose="02020603050405020304" pitchFamily="18" charset="0"/>
              </a:rPr>
              <a:t>Italian</a:t>
            </a:r>
            <a:r>
              <a:rPr lang="it-IT" dirty="0">
                <a:latin typeface="+mj-lt"/>
                <a:ea typeface="Calibri" panose="020F0502020204030204" pitchFamily="34" charset="0"/>
                <a:cs typeface="Times New Roman" panose="02020603050405020304" pitchFamily="18" charset="0"/>
              </a:rPr>
              <a:t> </a:t>
            </a:r>
            <a:r>
              <a:rPr lang="it-IT" dirty="0" err="1">
                <a:latin typeface="+mj-lt"/>
                <a:ea typeface="Calibri" panose="020F0502020204030204" pitchFamily="34" charset="0"/>
                <a:cs typeface="Times New Roman" panose="02020603050405020304" pitchFamily="18" charset="0"/>
              </a:rPr>
              <a:t>language</a:t>
            </a:r>
            <a:endParaRPr lang="it-IT" dirty="0">
              <a:latin typeface="+mj-lt"/>
              <a:ea typeface="Calibri" panose="020F0502020204030204" pitchFamily="34" charset="0"/>
              <a:cs typeface="Times New Roman" panose="02020603050405020304" pitchFamily="18" charset="0"/>
            </a:endParaRPr>
          </a:p>
          <a:p>
            <a:pPr>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it-IT" dirty="0">
                <a:latin typeface="+mj-lt"/>
                <a:ea typeface="Calibri" panose="020F0502020204030204" pitchFamily="34" charset="0"/>
                <a:cs typeface="Times New Roman" panose="02020603050405020304" pitchFamily="18" charset="0"/>
              </a:rPr>
              <a:t>Place of work .Lecce (</a:t>
            </a:r>
            <a:r>
              <a:rPr lang="it-IT" dirty="0" err="1">
                <a:latin typeface="+mj-lt"/>
                <a:ea typeface="Calibri" panose="020F0502020204030204" pitchFamily="34" charset="0"/>
                <a:cs typeface="Times New Roman" panose="02020603050405020304" pitchFamily="18" charset="0"/>
              </a:rPr>
              <a:t>Italy</a:t>
            </a:r>
            <a:r>
              <a:rPr lang="it-IT" dirty="0">
                <a:latin typeface="+mj-lt"/>
                <a:ea typeface="Calibri" panose="020F0502020204030204" pitchFamily="34" charset="0"/>
                <a:cs typeface="Times New Roman" panose="02020603050405020304" pitchFamily="18" charset="0"/>
              </a:rPr>
              <a:t>)</a:t>
            </a:r>
          </a:p>
          <a:p>
            <a:pPr>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it-IT" sz="1800" dirty="0">
              <a:effectLst/>
              <a:latin typeface="+mj-lt"/>
              <a:ea typeface="Calibri" panose="020F0502020204030204" pitchFamily="34" charset="0"/>
              <a:cs typeface="Times New Roman" panose="02020603050405020304" pitchFamily="18" charset="0"/>
            </a:endParaRPr>
          </a:p>
          <a:p>
            <a:pPr>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it-IT" sz="1800" dirty="0">
                <a:effectLst/>
                <a:latin typeface="Courier New" panose="02070309020205020404" pitchFamily="49" charset="0"/>
                <a:ea typeface="Times New Roman" panose="02020603050405020304" pitchFamily="18" charset="0"/>
                <a:cs typeface="Times New Roman" panose="02020603050405020304" pitchFamily="18" charset="0"/>
              </a:rPr>
              <a:t> </a:t>
            </a:r>
            <a:endParaRPr lang="it-IT" dirty="0"/>
          </a:p>
          <a:p>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a:p>
            <a:endParaRPr lang="it-IT" dirty="0"/>
          </a:p>
          <a:p>
            <a:endParaRPr lang="it-IT" dirty="0"/>
          </a:p>
          <a:p>
            <a:r>
              <a:rPr lang="it-IT" dirty="0" err="1"/>
              <a:t>Working</a:t>
            </a:r>
            <a:r>
              <a:rPr lang="it-IT" dirty="0"/>
              <a:t> place:</a:t>
            </a:r>
          </a:p>
          <a:p>
            <a:endParaRPr lang="it-IT" dirty="0"/>
          </a:p>
        </p:txBody>
      </p:sp>
      <p:sp>
        <p:nvSpPr>
          <p:cNvPr id="2" name="Rectangle 1">
            <a:extLst>
              <a:ext uri="{FF2B5EF4-FFF2-40B4-BE49-F238E27FC236}">
                <a16:creationId xmlns:a16="http://schemas.microsoft.com/office/drawing/2014/main" id="{7D3D74FE-C943-4454-BD20-DBE207C9D8A8}"/>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000" b="0" i="0" u="none" strike="noStrike" cap="none" normalizeH="0" baseline="0">
                <a:ln>
                  <a:noFill/>
                </a:ln>
                <a:solidFill>
                  <a:schemeClr val="tx1"/>
                </a:solidFill>
                <a:effectLst/>
                <a:latin typeface="Arial Unicode MS"/>
              </a:rPr>
              <a:t>CONTINUOUS WIRE WELDER</a:t>
            </a:r>
            <a:r>
              <a:rPr kumimoji="0" lang="it-IT" altLang="it-IT" sz="1100" b="0" i="0" u="none" strike="noStrike" cap="none" normalizeH="0" baseline="0">
                <a:ln>
                  <a:noFill/>
                </a:ln>
                <a:solidFill>
                  <a:schemeClr val="tx1"/>
                </a:solidFill>
                <a:effectLst/>
              </a:rPr>
              <a:t> </a:t>
            </a:r>
            <a:endParaRPr kumimoji="0" lang="it-IT" altLang="it-IT"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81986324"/>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CustomShape 1"/>
          <p:cNvSpPr/>
          <p:nvPr/>
        </p:nvSpPr>
        <p:spPr>
          <a:xfrm>
            <a:off x="731520" y="1719360"/>
            <a:ext cx="1840680" cy="2693880"/>
          </a:xfrm>
          <a:prstGeom prst="rect">
            <a:avLst/>
          </a:prstGeom>
          <a:noFill/>
          <a:ln>
            <a:noFill/>
          </a:ln>
        </p:spPr>
        <p:style>
          <a:lnRef idx="0">
            <a:scrgbClr r="0" g="0" b="0"/>
          </a:lnRef>
          <a:fillRef idx="0">
            <a:scrgbClr r="0" g="0" b="0"/>
          </a:fillRef>
          <a:effectRef idx="0">
            <a:scrgbClr r="0" g="0" b="0"/>
          </a:effectRef>
          <a:fontRef idx="minor"/>
        </p:style>
      </p:sp>
      <p:sp>
        <p:nvSpPr>
          <p:cNvPr id="103" name="CustomShape 2"/>
          <p:cNvSpPr/>
          <p:nvPr/>
        </p:nvSpPr>
        <p:spPr>
          <a:xfrm>
            <a:off x="0" y="-23760"/>
            <a:ext cx="575640" cy="6886440"/>
          </a:xfrm>
          <a:prstGeom prst="rect">
            <a:avLst/>
          </a:prstGeom>
          <a:solidFill>
            <a:srgbClr val="1E4099"/>
          </a:solidFill>
          <a:ln>
            <a:solidFill>
              <a:srgbClr val="003299"/>
            </a:solidFill>
          </a:ln>
        </p:spPr>
        <p:style>
          <a:lnRef idx="2">
            <a:schemeClr val="accent1">
              <a:shade val="50000"/>
            </a:schemeClr>
          </a:lnRef>
          <a:fillRef idx="1">
            <a:schemeClr val="accent1"/>
          </a:fillRef>
          <a:effectRef idx="0">
            <a:schemeClr val="accent1"/>
          </a:effectRef>
          <a:fontRef idx="minor"/>
        </p:style>
      </p:sp>
      <p:sp>
        <p:nvSpPr>
          <p:cNvPr id="104" name="CustomShape 3"/>
          <p:cNvSpPr/>
          <p:nvPr/>
        </p:nvSpPr>
        <p:spPr>
          <a:xfrm>
            <a:off x="1023840" y="1851840"/>
            <a:ext cx="10652400" cy="4530240"/>
          </a:xfrm>
          <a:prstGeom prst="rect">
            <a:avLst/>
          </a:prstGeom>
          <a:noFill/>
          <a:ln>
            <a:noFill/>
          </a:ln>
        </p:spPr>
        <p:style>
          <a:lnRef idx="0">
            <a:scrgbClr r="0" g="0" b="0"/>
          </a:lnRef>
          <a:fillRef idx="0">
            <a:scrgbClr r="0" g="0" b="0"/>
          </a:fillRef>
          <a:effectRef idx="0">
            <a:scrgbClr r="0" g="0" b="0"/>
          </a:effectRef>
          <a:fontRef idx="minor"/>
        </p:style>
        <p:txBody>
          <a:bodyPr lIns="0" tIns="45000" rIns="0" bIns="45000"/>
          <a:lstStyle/>
          <a:p>
            <a:pPr algn="just">
              <a:lnSpc>
                <a:spcPts val="1500"/>
              </a:lnSpc>
              <a:spcBef>
                <a:spcPts val="300"/>
              </a:spcBef>
            </a:pPr>
            <a:endParaRPr lang="it-IT" sz="1800" b="0" strike="noStrike" spc="-1">
              <a:latin typeface="Arial"/>
            </a:endParaRPr>
          </a:p>
          <a:p>
            <a:pPr>
              <a:lnSpc>
                <a:spcPct val="100000"/>
              </a:lnSpc>
            </a:pPr>
            <a:endParaRPr lang="it-IT" sz="1800" b="0" strike="noStrike" spc="-1">
              <a:latin typeface="Arial"/>
            </a:endParaRPr>
          </a:p>
          <a:p>
            <a:pPr algn="just">
              <a:lnSpc>
                <a:spcPts val="1500"/>
              </a:lnSpc>
              <a:spcBef>
                <a:spcPts val="300"/>
              </a:spcBef>
            </a:pPr>
            <a:endParaRPr lang="it-IT" sz="1800" b="0" strike="noStrike" spc="-1">
              <a:latin typeface="Arial"/>
            </a:endParaRPr>
          </a:p>
          <a:p>
            <a:pPr algn="just">
              <a:lnSpc>
                <a:spcPts val="1500"/>
              </a:lnSpc>
              <a:spcBef>
                <a:spcPts val="300"/>
              </a:spcBef>
            </a:pPr>
            <a:endParaRPr lang="it-IT" sz="1800" b="0" strike="noStrike" spc="-1">
              <a:latin typeface="Arial"/>
            </a:endParaRPr>
          </a:p>
        </p:txBody>
      </p:sp>
      <p:sp>
        <p:nvSpPr>
          <p:cNvPr id="105" name="CustomShape 4"/>
          <p:cNvSpPr/>
          <p:nvPr/>
        </p:nvSpPr>
        <p:spPr>
          <a:xfrm>
            <a:off x="1023840" y="5340600"/>
            <a:ext cx="10800720" cy="1694160"/>
          </a:xfrm>
          <a:prstGeom prst="rect">
            <a:avLst/>
          </a:prstGeom>
          <a:noFill/>
          <a:ln>
            <a:noFill/>
          </a:ln>
        </p:spPr>
        <p:style>
          <a:lnRef idx="0">
            <a:scrgbClr r="0" g="0" b="0"/>
          </a:lnRef>
          <a:fillRef idx="0">
            <a:scrgbClr r="0" g="0" b="0"/>
          </a:fillRef>
          <a:effectRef idx="0">
            <a:scrgbClr r="0" g="0" b="0"/>
          </a:effectRef>
          <a:fontRef idx="minor"/>
        </p:style>
      </p:sp>
      <p:sp>
        <p:nvSpPr>
          <p:cNvPr id="106" name="CustomShape 5"/>
          <p:cNvSpPr/>
          <p:nvPr/>
        </p:nvSpPr>
        <p:spPr>
          <a:xfrm>
            <a:off x="724320" y="1491120"/>
            <a:ext cx="10472040" cy="2559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lang="it-IT" sz="1800" b="0" strike="noStrike" spc="-1">
              <a:latin typeface="Arial"/>
            </a:endParaRPr>
          </a:p>
          <a:p>
            <a:pPr>
              <a:lnSpc>
                <a:spcPct val="100000"/>
              </a:lnSpc>
            </a:pPr>
            <a:endParaRPr lang="it-IT" sz="1800" b="0" strike="noStrike" spc="-1">
              <a:latin typeface="Arial"/>
            </a:endParaRPr>
          </a:p>
          <a:p>
            <a:pPr>
              <a:lnSpc>
                <a:spcPct val="100000"/>
              </a:lnSpc>
            </a:pPr>
            <a:endParaRPr lang="it-IT" sz="1800" b="0" strike="noStrike" spc="-1">
              <a:latin typeface="Arial"/>
            </a:endParaRPr>
          </a:p>
          <a:p>
            <a:pPr>
              <a:lnSpc>
                <a:spcPct val="100000"/>
              </a:lnSpc>
            </a:pPr>
            <a:endParaRPr lang="it-IT" sz="1800" b="0" strike="noStrike" spc="-1">
              <a:latin typeface="Arial"/>
            </a:endParaRPr>
          </a:p>
          <a:p>
            <a:pPr>
              <a:lnSpc>
                <a:spcPct val="100000"/>
              </a:lnSpc>
            </a:pPr>
            <a:endParaRPr lang="it-IT" sz="1800" b="0" strike="noStrike" spc="-1">
              <a:latin typeface="Arial"/>
            </a:endParaRPr>
          </a:p>
          <a:p>
            <a:pPr>
              <a:lnSpc>
                <a:spcPct val="100000"/>
              </a:lnSpc>
            </a:pPr>
            <a:endParaRPr lang="it-IT" sz="1800" b="0" strike="noStrike" spc="-1">
              <a:latin typeface="Arial"/>
            </a:endParaRPr>
          </a:p>
          <a:p>
            <a:pPr>
              <a:lnSpc>
                <a:spcPct val="100000"/>
              </a:lnSpc>
            </a:pPr>
            <a:endParaRPr lang="it-IT" sz="1800" b="0" strike="noStrike" spc="-1">
              <a:latin typeface="Arial"/>
            </a:endParaRPr>
          </a:p>
          <a:p>
            <a:pPr>
              <a:lnSpc>
                <a:spcPct val="100000"/>
              </a:lnSpc>
            </a:pPr>
            <a:endParaRPr lang="it-IT" sz="1800" b="0" strike="noStrike" spc="-1">
              <a:latin typeface="Arial"/>
            </a:endParaRPr>
          </a:p>
          <a:p>
            <a:pPr>
              <a:lnSpc>
                <a:spcPct val="100000"/>
              </a:lnSpc>
            </a:pPr>
            <a:endParaRPr lang="it-IT" sz="1800" b="0" strike="noStrike" spc="-1">
              <a:latin typeface="Arial"/>
            </a:endParaRPr>
          </a:p>
        </p:txBody>
      </p:sp>
      <p:pic>
        <p:nvPicPr>
          <p:cNvPr id="107" name="Immagine 5"/>
          <p:cNvPicPr/>
          <p:nvPr/>
        </p:nvPicPr>
        <p:blipFill>
          <a:blip r:embed="rId3"/>
          <a:stretch/>
        </p:blipFill>
        <p:spPr>
          <a:xfrm>
            <a:off x="10914840" y="0"/>
            <a:ext cx="1276560" cy="6857640"/>
          </a:xfrm>
          <a:prstGeom prst="rect">
            <a:avLst/>
          </a:prstGeom>
          <a:ln>
            <a:noFill/>
          </a:ln>
        </p:spPr>
      </p:pic>
      <p:sp>
        <p:nvSpPr>
          <p:cNvPr id="108" name="TextShape 6"/>
          <p:cNvSpPr txBox="1"/>
          <p:nvPr/>
        </p:nvSpPr>
        <p:spPr>
          <a:xfrm>
            <a:off x="783661" y="442150"/>
            <a:ext cx="9684000" cy="523800"/>
          </a:xfrm>
          <a:prstGeom prst="rect">
            <a:avLst/>
          </a:prstGeom>
          <a:noFill/>
          <a:ln>
            <a:noFill/>
          </a:ln>
        </p:spPr>
        <p:txBody>
          <a:bodyPr lIns="90000" tIns="45000" rIns="90000" bIns="45000"/>
          <a:lstStyle/>
          <a:p>
            <a:pPr algn="ctr"/>
            <a:r>
              <a:rPr lang="it-IT" sz="2200" b="1" strike="noStrike" spc="-1" dirty="0">
                <a:solidFill>
                  <a:srgbClr val="21409A"/>
                </a:solidFill>
                <a:latin typeface="Arial"/>
                <a:ea typeface="Microsoft YaHei"/>
              </a:rPr>
              <a:t>MECHANIC/MECHATRONICS </a:t>
            </a:r>
            <a:r>
              <a:rPr lang="it-IT" sz="2200" b="1" strike="noStrike" spc="-1" dirty="0" err="1">
                <a:solidFill>
                  <a:srgbClr val="21409A"/>
                </a:solidFill>
                <a:latin typeface="Arial"/>
                <a:ea typeface="Microsoft YaHei"/>
              </a:rPr>
              <a:t>sector</a:t>
            </a:r>
            <a:endParaRPr lang="it-IT" sz="2200" b="1" strike="noStrike" spc="-1" dirty="0">
              <a:solidFill>
                <a:srgbClr val="21409A"/>
              </a:solidFill>
              <a:latin typeface="Arial"/>
              <a:ea typeface="Microsoft YaHei"/>
            </a:endParaRPr>
          </a:p>
        </p:txBody>
      </p:sp>
      <p:sp>
        <p:nvSpPr>
          <p:cNvPr id="110" name="TextShape 7"/>
          <p:cNvSpPr txBox="1"/>
          <p:nvPr/>
        </p:nvSpPr>
        <p:spPr>
          <a:xfrm>
            <a:off x="867959" y="792000"/>
            <a:ext cx="6425261" cy="1251859"/>
          </a:xfrm>
          <a:prstGeom prst="rect">
            <a:avLst/>
          </a:prstGeom>
          <a:noFill/>
          <a:ln>
            <a:noFill/>
          </a:ln>
        </p:spPr>
        <p:txBody>
          <a:bodyPr lIns="90000" tIns="45000" rIns="90000" bIns="45000"/>
          <a:lstStyle/>
          <a:p>
            <a:endParaRPr lang="it-IT" sz="1800" b="1" strike="noStrike" spc="-1" dirty="0">
              <a:latin typeface="Arial"/>
            </a:endParaRPr>
          </a:p>
          <a:p>
            <a:r>
              <a:rPr lang="it-IT" sz="1600" b="1" strike="noStrike" spc="-1" dirty="0">
                <a:latin typeface="Arial"/>
              </a:rPr>
              <a:t>1 Worker for CNC (blende  and  CNC  </a:t>
            </a:r>
            <a:r>
              <a:rPr lang="it-IT" sz="1600" b="1" strike="noStrike" spc="-1" dirty="0" err="1">
                <a:latin typeface="Arial"/>
              </a:rPr>
              <a:t>assemble</a:t>
            </a:r>
            <a:endParaRPr lang="it-IT" sz="1600" b="1" strike="noStrike" spc="-1" dirty="0">
              <a:latin typeface="Arial"/>
            </a:endParaRPr>
          </a:p>
          <a:p>
            <a:endParaRPr lang="it-IT" sz="1600" b="1" spc="-1" dirty="0">
              <a:latin typeface="Arial"/>
            </a:endParaRPr>
          </a:p>
          <a:p>
            <a:r>
              <a:rPr lang="it-IT" sz="1600" b="1" spc="-1" dirty="0">
                <a:latin typeface="Arial"/>
              </a:rPr>
              <a:t>Tempi Moderni </a:t>
            </a:r>
            <a:r>
              <a:rPr lang="it-IT" sz="1600" b="1" spc="-1" dirty="0" err="1">
                <a:latin typeface="Arial"/>
              </a:rPr>
              <a:t>is</a:t>
            </a:r>
            <a:r>
              <a:rPr lang="it-IT" sz="1600" b="1" spc="-1" dirty="0">
                <a:latin typeface="Arial"/>
              </a:rPr>
              <a:t> an </a:t>
            </a:r>
            <a:r>
              <a:rPr lang="it-IT" sz="1600" b="1" spc="-1" dirty="0" err="1">
                <a:latin typeface="Arial"/>
              </a:rPr>
              <a:t>italian</a:t>
            </a:r>
            <a:r>
              <a:rPr lang="it-IT" sz="1600" b="1" spc="-1" dirty="0">
                <a:latin typeface="Arial"/>
              </a:rPr>
              <a:t>  private </a:t>
            </a:r>
            <a:r>
              <a:rPr lang="it-IT" sz="1600" b="1" spc="-1" dirty="0" err="1">
                <a:latin typeface="Arial"/>
              </a:rPr>
              <a:t>employment</a:t>
            </a:r>
            <a:r>
              <a:rPr lang="it-IT" sz="1600" b="1" spc="-1" dirty="0">
                <a:latin typeface="Arial"/>
              </a:rPr>
              <a:t> agency</a:t>
            </a:r>
            <a:endParaRPr lang="it-IT" sz="1600" b="1" strike="noStrike" spc="-1" dirty="0">
              <a:latin typeface="Arial"/>
            </a:endParaRPr>
          </a:p>
        </p:txBody>
      </p:sp>
      <p:sp>
        <p:nvSpPr>
          <p:cNvPr id="111" name="TextShape 8"/>
          <p:cNvSpPr txBox="1"/>
          <p:nvPr/>
        </p:nvSpPr>
        <p:spPr>
          <a:xfrm>
            <a:off x="2154683" y="5038929"/>
            <a:ext cx="8244997" cy="1138985"/>
          </a:xfrm>
          <a:prstGeom prst="rect">
            <a:avLst/>
          </a:prstGeom>
          <a:noFill/>
          <a:ln>
            <a:noFill/>
          </a:ln>
        </p:spPr>
        <p:txBody>
          <a:bodyPr lIns="90000" tIns="45000" rIns="90000" bIns="45000"/>
          <a:lstStyle/>
          <a:p>
            <a:endParaRPr lang="it-IT" sz="1400" b="0" strike="noStrike" spc="-1" dirty="0">
              <a:latin typeface="Arial"/>
            </a:endParaRPr>
          </a:p>
        </p:txBody>
      </p:sp>
      <p:pic>
        <p:nvPicPr>
          <p:cNvPr id="3" name="Immagine 2">
            <a:extLst>
              <a:ext uri="{FF2B5EF4-FFF2-40B4-BE49-F238E27FC236}">
                <a16:creationId xmlns:a16="http://schemas.microsoft.com/office/drawing/2014/main" id="{77B63073-8326-4A46-B326-6A14BB9F0C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6712" y="261600"/>
            <a:ext cx="2028825" cy="1524000"/>
          </a:xfrm>
          <a:prstGeom prst="rect">
            <a:avLst/>
          </a:prstGeom>
        </p:spPr>
      </p:pic>
      <p:sp>
        <p:nvSpPr>
          <p:cNvPr id="10" name="Rectangle 6">
            <a:extLst>
              <a:ext uri="{FF2B5EF4-FFF2-40B4-BE49-F238E27FC236}">
                <a16:creationId xmlns:a16="http://schemas.microsoft.com/office/drawing/2014/main" id="{E9960529-0C24-4DD0-B8F2-ACCCD7D58D10}"/>
              </a:ext>
            </a:extLst>
          </p:cNvPr>
          <p:cNvSpPr>
            <a:spLocks noChangeArrowheads="1"/>
          </p:cNvSpPr>
          <p:nvPr/>
        </p:nvSpPr>
        <p:spPr bwMode="auto">
          <a:xfrm>
            <a:off x="152400" y="250195"/>
            <a:ext cx="26642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000" b="0" i="0" u="none" strike="noStrike" cap="none" normalizeH="0" baseline="0" dirty="0">
                <a:ln>
                  <a:noFill/>
                </a:ln>
                <a:solidFill>
                  <a:schemeClr val="tx1"/>
                </a:solidFill>
                <a:effectLst/>
                <a:latin typeface="Arial Unicode MS"/>
              </a:rPr>
              <a:t>)</a:t>
            </a:r>
            <a:r>
              <a:rPr kumimoji="0" lang="it-IT" altLang="it-IT" sz="1100" b="0" i="0" u="none" strike="noStrike" cap="none" normalizeH="0" baseline="0" dirty="0">
                <a:ln>
                  <a:noFill/>
                </a:ln>
                <a:solidFill>
                  <a:schemeClr val="tx1"/>
                </a:solidFill>
                <a:effectLst/>
              </a:rPr>
              <a:t> </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12" name="CasellaDiTesto 11">
            <a:extLst>
              <a:ext uri="{FF2B5EF4-FFF2-40B4-BE49-F238E27FC236}">
                <a16:creationId xmlns:a16="http://schemas.microsoft.com/office/drawing/2014/main" id="{A0CDCF60-33F5-4481-BDC4-BEEF5A6BDEF1}"/>
              </a:ext>
            </a:extLst>
          </p:cNvPr>
          <p:cNvSpPr txBox="1"/>
          <p:nvPr/>
        </p:nvSpPr>
        <p:spPr>
          <a:xfrm>
            <a:off x="1855530" y="2203554"/>
            <a:ext cx="8480939" cy="5232202"/>
          </a:xfrm>
          <a:prstGeom prst="rect">
            <a:avLst/>
          </a:prstGeom>
          <a:noFill/>
        </p:spPr>
        <p:txBody>
          <a:bodyPr wrap="square" rtlCol="0">
            <a:spAutoFit/>
          </a:bodyPr>
          <a:lstStyle/>
          <a:p>
            <a:endParaRPr lang="it-IT" dirty="0"/>
          </a:p>
          <a:p>
            <a:endParaRPr lang="it-IT" dirty="0"/>
          </a:p>
          <a:p>
            <a:r>
              <a:rPr lang="it-IT" dirty="0"/>
              <a:t>Duties: </a:t>
            </a:r>
            <a:r>
              <a:rPr lang="it-IT" sz="2000" dirty="0" err="1">
                <a:effectLst/>
                <a:latin typeface="+mj-lt"/>
                <a:ea typeface="Times New Roman" panose="02020603050405020304" pitchFamily="18" charset="0"/>
              </a:rPr>
              <a:t>measuring</a:t>
            </a:r>
            <a:r>
              <a:rPr lang="it-IT" sz="2000" dirty="0">
                <a:effectLst/>
                <a:latin typeface="+mj-lt"/>
                <a:ea typeface="Times New Roman" panose="02020603050405020304" pitchFamily="18" charset="0"/>
              </a:rPr>
              <a:t>, cutting and bending </a:t>
            </a:r>
            <a:r>
              <a:rPr lang="it-IT" sz="2000" dirty="0" err="1">
                <a:effectLst/>
                <a:latin typeface="+mj-lt"/>
                <a:ea typeface="Times New Roman" panose="02020603050405020304" pitchFamily="18" charset="0"/>
                <a:cs typeface="Times New Roman" panose="02020603050405020304" pitchFamily="18" charset="0"/>
              </a:rPr>
              <a:t>sheet</a:t>
            </a:r>
            <a:r>
              <a:rPr lang="it-IT" sz="2000" dirty="0">
                <a:effectLst/>
                <a:latin typeface="+mj-lt"/>
                <a:ea typeface="Times New Roman" panose="02020603050405020304" pitchFamily="18" charset="0"/>
                <a:cs typeface="Times New Roman" panose="02020603050405020304" pitchFamily="18" charset="0"/>
              </a:rPr>
              <a:t> metal (</a:t>
            </a:r>
            <a:r>
              <a:rPr lang="it-IT" sz="2000" dirty="0" err="1">
                <a:effectLst/>
                <a:latin typeface="+mj-lt"/>
                <a:ea typeface="Times New Roman" panose="02020603050405020304" pitchFamily="18" charset="0"/>
                <a:cs typeface="Times New Roman" panose="02020603050405020304" pitchFamily="18" charset="0"/>
              </a:rPr>
              <a:t>stainless</a:t>
            </a:r>
            <a:r>
              <a:rPr lang="it-IT" sz="2000" dirty="0">
                <a:effectLst/>
                <a:latin typeface="+mj-lt"/>
                <a:ea typeface="Times New Roman" panose="02020603050405020304" pitchFamily="18" charset="0"/>
                <a:cs typeface="Times New Roman" panose="02020603050405020304" pitchFamily="18" charset="0"/>
              </a:rPr>
              <a:t> </a:t>
            </a:r>
            <a:r>
              <a:rPr lang="it-IT" sz="2000" dirty="0" err="1">
                <a:effectLst/>
                <a:latin typeface="+mj-lt"/>
                <a:ea typeface="Times New Roman" panose="02020603050405020304" pitchFamily="18" charset="0"/>
                <a:cs typeface="Times New Roman" panose="02020603050405020304" pitchFamily="18" charset="0"/>
              </a:rPr>
              <a:t>steel</a:t>
            </a:r>
            <a:r>
              <a:rPr lang="it-IT" sz="2000" dirty="0">
                <a:effectLst/>
                <a:latin typeface="+mj-lt"/>
                <a:ea typeface="Times New Roman" panose="02020603050405020304" pitchFamily="18" charset="0"/>
                <a:cs typeface="Times New Roman" panose="02020603050405020304" pitchFamily="18" charset="0"/>
              </a:rPr>
              <a:t>, </a:t>
            </a:r>
            <a:r>
              <a:rPr lang="it-IT" sz="2000" dirty="0" err="1">
                <a:effectLst/>
                <a:latin typeface="+mj-lt"/>
                <a:ea typeface="Times New Roman" panose="02020603050405020304" pitchFamily="18" charset="0"/>
                <a:cs typeface="Times New Roman" panose="02020603050405020304" pitchFamily="18" charset="0"/>
              </a:rPr>
              <a:t>iron</a:t>
            </a:r>
            <a:r>
              <a:rPr lang="it-IT" sz="2000" dirty="0">
                <a:effectLst/>
                <a:latin typeface="+mj-lt"/>
                <a:ea typeface="Times New Roman" panose="02020603050405020304" pitchFamily="18" charset="0"/>
                <a:cs typeface="Times New Roman" panose="02020603050405020304" pitchFamily="18" charset="0"/>
              </a:rPr>
              <a:t> and </a:t>
            </a:r>
            <a:r>
              <a:rPr lang="it-IT" sz="2000" dirty="0" err="1">
                <a:effectLst/>
                <a:latin typeface="+mj-lt"/>
                <a:ea typeface="Times New Roman" panose="02020603050405020304" pitchFamily="18" charset="0"/>
                <a:cs typeface="Times New Roman" panose="02020603050405020304" pitchFamily="18" charset="0"/>
              </a:rPr>
              <a:t>aluminum</a:t>
            </a:r>
            <a:r>
              <a:rPr lang="it-IT" sz="2000" dirty="0">
                <a:effectLst/>
                <a:latin typeface="+mj-lt"/>
                <a:ea typeface="Times New Roman" panose="02020603050405020304" pitchFamily="18" charset="0"/>
                <a:cs typeface="Times New Roman" panose="02020603050405020304" pitchFamily="18" charset="0"/>
              </a:rPr>
              <a:t> of </a:t>
            </a:r>
            <a:r>
              <a:rPr lang="it-IT" sz="2000" dirty="0" err="1">
                <a:effectLst/>
                <a:latin typeface="+mj-lt"/>
                <a:ea typeface="Times New Roman" panose="02020603050405020304" pitchFamily="18" charset="0"/>
                <a:cs typeface="Times New Roman" panose="02020603050405020304" pitchFamily="18" charset="0"/>
              </a:rPr>
              <a:t>thin</a:t>
            </a:r>
            <a:r>
              <a:rPr lang="it-IT" sz="2000" dirty="0">
                <a:effectLst/>
                <a:latin typeface="+mj-lt"/>
                <a:ea typeface="Times New Roman" panose="02020603050405020304" pitchFamily="18" charset="0"/>
                <a:cs typeface="Times New Roman" panose="02020603050405020304" pitchFamily="18" charset="0"/>
              </a:rPr>
              <a:t> </a:t>
            </a:r>
            <a:r>
              <a:rPr lang="it-IT" sz="2000" dirty="0" err="1">
                <a:effectLst/>
                <a:latin typeface="+mj-lt"/>
                <a:ea typeface="Times New Roman" panose="02020603050405020304" pitchFamily="18" charset="0"/>
                <a:cs typeface="Times New Roman" panose="02020603050405020304" pitchFamily="18" charset="0"/>
              </a:rPr>
              <a:t>thicknesses</a:t>
            </a:r>
            <a:r>
              <a:rPr lang="it-IT" sz="2000" dirty="0">
                <a:effectLst/>
                <a:latin typeface="+mj-lt"/>
                <a:ea typeface="Times New Roman" panose="02020603050405020304" pitchFamily="18" charset="0"/>
                <a:cs typeface="Times New Roman" panose="02020603050405020304" pitchFamily="18" charset="0"/>
              </a:rPr>
              <a:t>) with </a:t>
            </a:r>
            <a:r>
              <a:rPr lang="it-IT" sz="2000" dirty="0" err="1">
                <a:effectLst/>
                <a:latin typeface="+mj-lt"/>
                <a:ea typeface="Times New Roman" panose="02020603050405020304" pitchFamily="18" charset="0"/>
                <a:cs typeface="Times New Roman" panose="02020603050405020304" pitchFamily="18" charset="0"/>
              </a:rPr>
              <a:t>latest</a:t>
            </a:r>
            <a:r>
              <a:rPr lang="it-IT" sz="2000" dirty="0">
                <a:effectLst/>
                <a:latin typeface="+mj-lt"/>
                <a:ea typeface="Times New Roman" panose="02020603050405020304" pitchFamily="18" charset="0"/>
                <a:cs typeface="Times New Roman" panose="02020603050405020304" pitchFamily="18" charset="0"/>
              </a:rPr>
              <a:t> generation </a:t>
            </a:r>
            <a:r>
              <a:rPr lang="it-IT" sz="2000" dirty="0" err="1">
                <a:effectLst/>
                <a:latin typeface="+mj-lt"/>
                <a:ea typeface="Times New Roman" panose="02020603050405020304" pitchFamily="18" charset="0"/>
                <a:cs typeface="Times New Roman" panose="02020603050405020304" pitchFamily="18" charset="0"/>
              </a:rPr>
              <a:t>numerical</a:t>
            </a:r>
            <a:r>
              <a:rPr lang="it-IT" sz="2000" dirty="0">
                <a:effectLst/>
                <a:latin typeface="+mj-lt"/>
                <a:ea typeface="Times New Roman" panose="02020603050405020304" pitchFamily="18" charset="0"/>
                <a:cs typeface="Times New Roman" panose="02020603050405020304" pitchFamily="18" charset="0"/>
              </a:rPr>
              <a:t> control </a:t>
            </a:r>
            <a:r>
              <a:rPr lang="it-IT" sz="2000" dirty="0" err="1">
                <a:effectLst/>
                <a:latin typeface="+mj-lt"/>
                <a:ea typeface="Times New Roman" panose="02020603050405020304" pitchFamily="18" charset="0"/>
                <a:cs typeface="Times New Roman" panose="02020603050405020304" pitchFamily="18" charset="0"/>
              </a:rPr>
              <a:t>machinery</a:t>
            </a:r>
            <a:r>
              <a:rPr lang="it-IT" sz="2000" dirty="0">
                <a:effectLst/>
                <a:latin typeface="+mj-lt"/>
                <a:ea typeface="Times New Roman" panose="02020603050405020304" pitchFamily="18" charset="0"/>
                <a:cs typeface="Times New Roman" panose="02020603050405020304" pitchFamily="18" charset="0"/>
              </a:rPr>
              <a:t>. </a:t>
            </a:r>
            <a:r>
              <a:rPr lang="it-IT" sz="2000" dirty="0" err="1">
                <a:effectLst/>
                <a:latin typeface="+mj-lt"/>
                <a:ea typeface="Times New Roman" panose="02020603050405020304" pitchFamily="18" charset="0"/>
                <a:cs typeface="Times New Roman" panose="02020603050405020304" pitchFamily="18" charset="0"/>
              </a:rPr>
              <a:t>As</a:t>
            </a:r>
            <a:r>
              <a:rPr lang="it-IT" sz="2000" dirty="0">
                <a:effectLst/>
                <a:latin typeface="+mj-lt"/>
                <a:ea typeface="Times New Roman" panose="02020603050405020304" pitchFamily="18" charset="0"/>
                <a:cs typeface="Times New Roman" panose="02020603050405020304" pitchFamily="18" charset="0"/>
              </a:rPr>
              <a:t> </a:t>
            </a:r>
            <a:r>
              <a:rPr lang="it-IT" sz="2000" dirty="0" err="1">
                <a:effectLst/>
                <a:latin typeface="+mj-lt"/>
                <a:ea typeface="Times New Roman" panose="02020603050405020304" pitchFamily="18" charset="0"/>
                <a:cs typeface="Times New Roman" panose="02020603050405020304" pitchFamily="18" charset="0"/>
              </a:rPr>
              <a:t>well</a:t>
            </a:r>
            <a:r>
              <a:rPr lang="it-IT" sz="2000" dirty="0">
                <a:effectLst/>
                <a:latin typeface="+mj-lt"/>
                <a:ea typeface="Times New Roman" panose="02020603050405020304" pitchFamily="18" charset="0"/>
                <a:cs typeface="Times New Roman" panose="02020603050405020304" pitchFamily="18" charset="0"/>
              </a:rPr>
              <a:t> </a:t>
            </a:r>
            <a:r>
              <a:rPr lang="it-IT" sz="2000" dirty="0" err="1">
                <a:effectLst/>
                <a:latin typeface="+mj-lt"/>
                <a:ea typeface="Times New Roman" panose="02020603050405020304" pitchFamily="18" charset="0"/>
                <a:cs typeface="Times New Roman" panose="02020603050405020304" pitchFamily="18" charset="0"/>
              </a:rPr>
              <a:t>as</a:t>
            </a:r>
            <a:r>
              <a:rPr lang="it-IT" sz="2000" dirty="0">
                <a:effectLst/>
                <a:latin typeface="+mj-lt"/>
                <a:ea typeface="Times New Roman" panose="02020603050405020304" pitchFamily="18" charset="0"/>
                <a:cs typeface="Times New Roman" panose="02020603050405020304" pitchFamily="18" charset="0"/>
              </a:rPr>
              <a:t> </a:t>
            </a:r>
            <a:r>
              <a:rPr lang="it-IT" sz="2000" dirty="0" err="1">
                <a:effectLst/>
                <a:latin typeface="+mj-lt"/>
                <a:ea typeface="Times New Roman" panose="02020603050405020304" pitchFamily="18" charset="0"/>
                <a:cs typeface="Times New Roman" panose="02020603050405020304" pitchFamily="18" charset="0"/>
              </a:rPr>
              <a:t>assemble</a:t>
            </a:r>
            <a:r>
              <a:rPr lang="it-IT" sz="2000" dirty="0">
                <a:effectLst/>
                <a:latin typeface="+mj-lt"/>
                <a:ea typeface="Times New Roman" panose="02020603050405020304" pitchFamily="18" charset="0"/>
                <a:cs typeface="Times New Roman" panose="02020603050405020304" pitchFamily="18" charset="0"/>
              </a:rPr>
              <a:t> with the use of </a:t>
            </a:r>
            <a:r>
              <a:rPr lang="it-IT" sz="2000" dirty="0" err="1">
                <a:effectLst/>
                <a:latin typeface="+mj-lt"/>
                <a:ea typeface="Times New Roman" panose="02020603050405020304" pitchFamily="18" charset="0"/>
                <a:cs typeface="Times New Roman" panose="02020603050405020304" pitchFamily="18" charset="0"/>
              </a:rPr>
              <a:t>screwdrivers</a:t>
            </a:r>
            <a:r>
              <a:rPr lang="it-IT" sz="2000" dirty="0">
                <a:effectLst/>
                <a:latin typeface="+mj-lt"/>
                <a:ea typeface="Times New Roman" panose="02020603050405020304" pitchFamily="18" charset="0"/>
                <a:cs typeface="Times New Roman" panose="02020603050405020304" pitchFamily="18" charset="0"/>
              </a:rPr>
              <a:t> and </a:t>
            </a:r>
            <a:r>
              <a:rPr lang="it-IT" sz="2000" dirty="0" err="1">
                <a:effectLst/>
                <a:latin typeface="+mj-lt"/>
                <a:ea typeface="Times New Roman" panose="02020603050405020304" pitchFamily="18" charset="0"/>
                <a:cs typeface="Times New Roman" panose="02020603050405020304" pitchFamily="18" charset="0"/>
              </a:rPr>
              <a:t>bench</a:t>
            </a:r>
            <a:r>
              <a:rPr lang="it-IT" sz="2000" dirty="0">
                <a:effectLst/>
                <a:latin typeface="+mj-lt"/>
                <a:ea typeface="Times New Roman" panose="02020603050405020304" pitchFamily="18" charset="0"/>
                <a:cs typeface="Times New Roman" panose="02020603050405020304" pitchFamily="18" charset="0"/>
              </a:rPr>
              <a:t> tools.</a:t>
            </a:r>
            <a:endParaRPr lang="it-IT" sz="2000" dirty="0">
              <a:effectLst/>
              <a:latin typeface="+mj-lt"/>
              <a:ea typeface="Calibri" panose="020F0502020204030204" pitchFamily="34" charset="0"/>
              <a:cs typeface="Times New Roman" panose="02020603050405020304" pitchFamily="18" charset="0"/>
            </a:endParaRPr>
          </a:p>
          <a:p>
            <a:endParaRPr lang="it-IT" sz="2000" dirty="0">
              <a:latin typeface="+mj-lt"/>
            </a:endParaRPr>
          </a:p>
          <a:p>
            <a:r>
              <a:rPr lang="it-IT" dirty="0" err="1"/>
              <a:t>What</a:t>
            </a:r>
            <a:r>
              <a:rPr lang="it-IT" dirty="0"/>
              <a:t> </a:t>
            </a:r>
            <a:r>
              <a:rPr lang="it-IT" dirty="0" err="1"/>
              <a:t>does</a:t>
            </a:r>
            <a:r>
              <a:rPr lang="it-IT" dirty="0"/>
              <a:t> the company </a:t>
            </a:r>
            <a:r>
              <a:rPr lang="it-IT" dirty="0" err="1"/>
              <a:t>need</a:t>
            </a:r>
            <a:r>
              <a:rPr lang="it-IT" dirty="0"/>
              <a:t>:</a:t>
            </a:r>
          </a:p>
          <a:p>
            <a:endParaRPr lang="it-IT" dirty="0"/>
          </a:p>
          <a:p>
            <a:r>
              <a:rPr lang="it-IT" sz="1800" dirty="0">
                <a:effectLst/>
                <a:latin typeface="+mj-lt"/>
                <a:ea typeface="Times New Roman" panose="02020603050405020304" pitchFamily="18" charset="0"/>
                <a:cs typeface="Times New Roman" panose="02020603050405020304" pitchFamily="18" charset="0"/>
              </a:rPr>
              <a:t>technical / </a:t>
            </a:r>
            <a:r>
              <a:rPr lang="it-IT" sz="1800" dirty="0" err="1">
                <a:effectLst/>
                <a:latin typeface="+mj-lt"/>
                <a:ea typeface="Times New Roman" panose="02020603050405020304" pitchFamily="18" charset="0"/>
                <a:cs typeface="Times New Roman" panose="02020603050405020304" pitchFamily="18" charset="0"/>
              </a:rPr>
              <a:t>mechanical</a:t>
            </a:r>
            <a:r>
              <a:rPr lang="it-IT" sz="1800" dirty="0">
                <a:effectLst/>
                <a:latin typeface="+mj-lt"/>
                <a:ea typeface="Times New Roman" panose="02020603050405020304" pitchFamily="18" charset="0"/>
                <a:cs typeface="Times New Roman" panose="02020603050405020304" pitchFamily="18" charset="0"/>
              </a:rPr>
              <a:t> diploma, </a:t>
            </a:r>
          </a:p>
          <a:p>
            <a:r>
              <a:rPr lang="it-IT" sz="1800" dirty="0" err="1">
                <a:effectLst/>
                <a:latin typeface="+mj-lt"/>
                <a:ea typeface="Times New Roman" panose="02020603050405020304" pitchFamily="18" charset="0"/>
              </a:rPr>
              <a:t>If</a:t>
            </a:r>
            <a:r>
              <a:rPr lang="it-IT" sz="1800" dirty="0">
                <a:effectLst/>
                <a:latin typeface="+mj-lt"/>
                <a:ea typeface="Times New Roman" panose="02020603050405020304" pitchFamily="18" charset="0"/>
              </a:rPr>
              <a:t> </a:t>
            </a:r>
            <a:r>
              <a:rPr lang="it-IT" sz="1800" dirty="0" err="1">
                <a:effectLst/>
                <a:latin typeface="+mj-lt"/>
                <a:ea typeface="Times New Roman" panose="02020603050405020304" pitchFamily="18" charset="0"/>
              </a:rPr>
              <a:t>possible</a:t>
            </a:r>
            <a:r>
              <a:rPr lang="it-IT" sz="1800" dirty="0">
                <a:effectLst/>
                <a:latin typeface="+mj-lt"/>
                <a:ea typeface="Times New Roman" panose="02020603050405020304" pitchFamily="18" charset="0"/>
              </a:rPr>
              <a:t> </a:t>
            </a:r>
            <a:r>
              <a:rPr lang="it-IT" sz="1800" dirty="0" err="1">
                <a:effectLst/>
                <a:latin typeface="+mj-lt"/>
                <a:ea typeface="Times New Roman" panose="02020603050405020304" pitchFamily="18" charset="0"/>
              </a:rPr>
              <a:t>previous</a:t>
            </a:r>
            <a:r>
              <a:rPr lang="it-IT" sz="1800" dirty="0">
                <a:effectLst/>
                <a:latin typeface="+mj-lt"/>
                <a:ea typeface="Times New Roman" panose="02020603050405020304" pitchFamily="18" charset="0"/>
              </a:rPr>
              <a:t> </a:t>
            </a:r>
            <a:r>
              <a:rPr lang="it-IT" sz="1800" dirty="0" err="1">
                <a:effectLst/>
                <a:latin typeface="+mj-lt"/>
                <a:ea typeface="Times New Roman" panose="02020603050405020304" pitchFamily="18" charset="0"/>
              </a:rPr>
              <a:t>experience</a:t>
            </a:r>
            <a:r>
              <a:rPr lang="it-IT" sz="1800" dirty="0">
                <a:effectLst/>
                <a:latin typeface="+mj-lt"/>
                <a:ea typeface="Times New Roman" panose="02020603050405020304" pitchFamily="18" charset="0"/>
              </a:rPr>
              <a:t> in a </a:t>
            </a:r>
            <a:r>
              <a:rPr lang="it-IT" sz="1800" dirty="0" err="1">
                <a:effectLst/>
                <a:latin typeface="+mj-lt"/>
                <a:ea typeface="Times New Roman" panose="02020603050405020304" pitchFamily="18" charset="0"/>
              </a:rPr>
              <a:t>similar</a:t>
            </a:r>
            <a:r>
              <a:rPr lang="it-IT" sz="1800" dirty="0">
                <a:effectLst/>
                <a:latin typeface="+mj-lt"/>
                <a:ea typeface="Times New Roman" panose="02020603050405020304" pitchFamily="18" charset="0"/>
              </a:rPr>
              <a:t> </a:t>
            </a:r>
            <a:r>
              <a:rPr lang="it-IT" sz="1800" dirty="0" err="1">
                <a:effectLst/>
                <a:latin typeface="+mj-lt"/>
                <a:ea typeface="Times New Roman" panose="02020603050405020304" pitchFamily="18" charset="0"/>
              </a:rPr>
              <a:t>role</a:t>
            </a:r>
            <a:r>
              <a:rPr lang="it-IT" sz="1800" dirty="0">
                <a:effectLst/>
                <a:latin typeface="+mj-lt"/>
                <a:ea typeface="Times New Roman" panose="02020603050405020304" pitchFamily="18" charset="0"/>
              </a:rPr>
              <a:t> (bending, </a:t>
            </a:r>
            <a:r>
              <a:rPr lang="it-IT" sz="1800" dirty="0" err="1">
                <a:effectLst/>
                <a:latin typeface="+mj-lt"/>
                <a:ea typeface="Times New Roman" panose="02020603050405020304" pitchFamily="18" charset="0"/>
              </a:rPr>
              <a:t>assembling</a:t>
            </a:r>
            <a:r>
              <a:rPr lang="it-IT" dirty="0">
                <a:latin typeface="+mj-lt"/>
                <a:ea typeface="Times New Roman" panose="02020603050405020304" pitchFamily="18" charset="0"/>
              </a:rPr>
              <a:t>)</a:t>
            </a:r>
            <a:endParaRPr lang="it-IT" dirty="0">
              <a:latin typeface="+mj-lt"/>
              <a:ea typeface="Times New Roman" panose="02020603050405020304" pitchFamily="18" charset="0"/>
              <a:cs typeface="Times New Roman" panose="02020603050405020304" pitchFamily="18" charset="0"/>
            </a:endParaRPr>
          </a:p>
          <a:p>
            <a:r>
              <a:rPr lang="it-IT" sz="1800" dirty="0" err="1">
                <a:effectLst/>
                <a:latin typeface="+mj-lt"/>
                <a:ea typeface="Times New Roman" panose="02020603050405020304" pitchFamily="18" charset="0"/>
              </a:rPr>
              <a:t>ability</a:t>
            </a:r>
            <a:r>
              <a:rPr lang="it-IT" sz="1800" dirty="0">
                <a:effectLst/>
                <a:latin typeface="+mj-lt"/>
                <a:ea typeface="Times New Roman" panose="02020603050405020304" pitchFamily="18" charset="0"/>
              </a:rPr>
              <a:t> to </a:t>
            </a:r>
            <a:r>
              <a:rPr lang="it-IT" sz="1800" dirty="0" err="1">
                <a:effectLst/>
                <a:latin typeface="+mj-lt"/>
                <a:ea typeface="Times New Roman" panose="02020603050405020304" pitchFamily="18" charset="0"/>
              </a:rPr>
              <a:t>read</a:t>
            </a:r>
            <a:r>
              <a:rPr lang="it-IT" sz="1800" dirty="0">
                <a:effectLst/>
                <a:latin typeface="+mj-lt"/>
                <a:ea typeface="Times New Roman" panose="02020603050405020304" pitchFamily="18" charset="0"/>
              </a:rPr>
              <a:t> the technical </a:t>
            </a:r>
            <a:r>
              <a:rPr lang="it-IT" sz="1800" dirty="0" err="1">
                <a:effectLst/>
                <a:latin typeface="+mj-lt"/>
                <a:ea typeface="Times New Roman" panose="02020603050405020304" pitchFamily="18" charset="0"/>
              </a:rPr>
              <a:t>drawing</a:t>
            </a:r>
            <a:r>
              <a:rPr lang="it-IT" sz="1800" dirty="0">
                <a:effectLst/>
                <a:latin typeface="+mj-lt"/>
                <a:ea typeface="Times New Roman" panose="02020603050405020304" pitchFamily="18" charset="0"/>
              </a:rPr>
              <a:t>;</a:t>
            </a:r>
          </a:p>
          <a:p>
            <a:r>
              <a:rPr lang="it-IT" dirty="0" err="1">
                <a:latin typeface="+mj-lt"/>
                <a:ea typeface="Times New Roman" panose="02020603050405020304" pitchFamily="18" charset="0"/>
                <a:cs typeface="Times New Roman" panose="02020603050405020304" pitchFamily="18" charset="0"/>
              </a:rPr>
              <a:t>Familiar</a:t>
            </a:r>
            <a:r>
              <a:rPr lang="it-IT" dirty="0">
                <a:latin typeface="+mj-lt"/>
                <a:ea typeface="Times New Roman" panose="02020603050405020304" pitchFamily="18" charset="0"/>
                <a:cs typeface="Times New Roman" panose="02020603050405020304" pitchFamily="18" charset="0"/>
              </a:rPr>
              <a:t> </a:t>
            </a:r>
            <a:r>
              <a:rPr lang="it-IT" sz="1800" dirty="0">
                <a:effectLst/>
                <a:latin typeface="+mj-lt"/>
                <a:ea typeface="Times New Roman" panose="02020603050405020304" pitchFamily="18" charset="0"/>
                <a:cs typeface="Times New Roman" panose="02020603050405020304" pitchFamily="18" charset="0"/>
              </a:rPr>
              <a:t>with </a:t>
            </a:r>
            <a:r>
              <a:rPr lang="it-IT" sz="1800" dirty="0" err="1">
                <a:effectLst/>
                <a:latin typeface="+mj-lt"/>
                <a:ea typeface="Times New Roman" panose="02020603050405020304" pitchFamily="18" charset="0"/>
                <a:cs typeface="Times New Roman" panose="02020603050405020304" pitchFamily="18" charset="0"/>
              </a:rPr>
              <a:t>bench</a:t>
            </a:r>
            <a:r>
              <a:rPr lang="it-IT" sz="1800" dirty="0">
                <a:effectLst/>
                <a:latin typeface="+mj-lt"/>
                <a:ea typeface="Times New Roman" panose="02020603050405020304" pitchFamily="18" charset="0"/>
                <a:cs typeface="Times New Roman" panose="02020603050405020304" pitchFamily="18" charset="0"/>
              </a:rPr>
              <a:t> tools;</a:t>
            </a:r>
            <a:endParaRPr lang="it-IT" sz="1800" dirty="0">
              <a:effectLst/>
              <a:latin typeface="+mj-lt"/>
              <a:ea typeface="Calibri" panose="020F0502020204030204" pitchFamily="34" charset="0"/>
              <a:cs typeface="Times New Roman" panose="02020603050405020304" pitchFamily="18" charset="0"/>
            </a:endParaRPr>
          </a:p>
          <a:p>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a:p>
            <a:r>
              <a:rPr lang="it-IT" dirty="0" err="1"/>
              <a:t>Working</a:t>
            </a:r>
            <a:r>
              <a:rPr lang="it-IT" dirty="0"/>
              <a:t> place: Conegliano (Treviso) </a:t>
            </a:r>
            <a:r>
              <a:rPr lang="it-IT" dirty="0" err="1"/>
              <a:t>Italy</a:t>
            </a:r>
            <a:endParaRPr lang="it-IT" dirty="0"/>
          </a:p>
          <a:p>
            <a:endParaRPr lang="it-IT" dirty="0"/>
          </a:p>
          <a:p>
            <a:endParaRPr lang="it-IT" dirty="0"/>
          </a:p>
        </p:txBody>
      </p:sp>
    </p:spTree>
    <p:extLst>
      <p:ext uri="{BB962C8B-B14F-4D97-AF65-F5344CB8AC3E}">
        <p14:creationId xmlns:p14="http://schemas.microsoft.com/office/powerpoint/2010/main" val="1420996763"/>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CustomShape 1"/>
          <p:cNvSpPr/>
          <p:nvPr/>
        </p:nvSpPr>
        <p:spPr>
          <a:xfrm>
            <a:off x="731520" y="1719360"/>
            <a:ext cx="1840680" cy="2693880"/>
          </a:xfrm>
          <a:prstGeom prst="rect">
            <a:avLst/>
          </a:prstGeom>
          <a:noFill/>
          <a:ln>
            <a:noFill/>
          </a:ln>
        </p:spPr>
        <p:style>
          <a:lnRef idx="0">
            <a:scrgbClr r="0" g="0" b="0"/>
          </a:lnRef>
          <a:fillRef idx="0">
            <a:scrgbClr r="0" g="0" b="0"/>
          </a:fillRef>
          <a:effectRef idx="0">
            <a:scrgbClr r="0" g="0" b="0"/>
          </a:effectRef>
          <a:fontRef idx="minor"/>
        </p:style>
      </p:sp>
      <p:sp>
        <p:nvSpPr>
          <p:cNvPr id="103" name="CustomShape 2"/>
          <p:cNvSpPr/>
          <p:nvPr/>
        </p:nvSpPr>
        <p:spPr>
          <a:xfrm>
            <a:off x="0" y="-23760"/>
            <a:ext cx="575640" cy="6886440"/>
          </a:xfrm>
          <a:prstGeom prst="rect">
            <a:avLst/>
          </a:prstGeom>
          <a:solidFill>
            <a:srgbClr val="1E4099"/>
          </a:solidFill>
          <a:ln>
            <a:solidFill>
              <a:srgbClr val="003299"/>
            </a:solidFill>
          </a:ln>
        </p:spPr>
        <p:style>
          <a:lnRef idx="2">
            <a:schemeClr val="accent1">
              <a:shade val="50000"/>
            </a:schemeClr>
          </a:lnRef>
          <a:fillRef idx="1">
            <a:schemeClr val="accent1"/>
          </a:fillRef>
          <a:effectRef idx="0">
            <a:schemeClr val="accent1"/>
          </a:effectRef>
          <a:fontRef idx="minor"/>
        </p:style>
        <p:txBody>
          <a:bodyPr/>
          <a:lstStyle/>
          <a:p>
            <a:endParaRPr lang="it-IT" dirty="0"/>
          </a:p>
        </p:txBody>
      </p:sp>
      <p:sp>
        <p:nvSpPr>
          <p:cNvPr id="104" name="CustomShape 3"/>
          <p:cNvSpPr/>
          <p:nvPr/>
        </p:nvSpPr>
        <p:spPr>
          <a:xfrm>
            <a:off x="1023840" y="1851840"/>
            <a:ext cx="10652400" cy="4530240"/>
          </a:xfrm>
          <a:prstGeom prst="rect">
            <a:avLst/>
          </a:prstGeom>
          <a:noFill/>
          <a:ln>
            <a:noFill/>
          </a:ln>
        </p:spPr>
        <p:style>
          <a:lnRef idx="0">
            <a:scrgbClr r="0" g="0" b="0"/>
          </a:lnRef>
          <a:fillRef idx="0">
            <a:scrgbClr r="0" g="0" b="0"/>
          </a:fillRef>
          <a:effectRef idx="0">
            <a:scrgbClr r="0" g="0" b="0"/>
          </a:effectRef>
          <a:fontRef idx="minor"/>
        </p:style>
        <p:txBody>
          <a:bodyPr lIns="0" tIns="45000" rIns="0" bIns="45000"/>
          <a:lstStyle/>
          <a:p>
            <a:pPr algn="just">
              <a:lnSpc>
                <a:spcPts val="1500"/>
              </a:lnSpc>
              <a:spcBef>
                <a:spcPts val="300"/>
              </a:spcBef>
            </a:pPr>
            <a:endParaRPr lang="it-IT" sz="1800" b="0" strike="noStrike" spc="-1">
              <a:latin typeface="Arial"/>
            </a:endParaRPr>
          </a:p>
          <a:p>
            <a:pPr>
              <a:lnSpc>
                <a:spcPct val="100000"/>
              </a:lnSpc>
            </a:pPr>
            <a:endParaRPr lang="it-IT" sz="1800" b="0" strike="noStrike" spc="-1">
              <a:latin typeface="Arial"/>
            </a:endParaRPr>
          </a:p>
          <a:p>
            <a:pPr algn="just">
              <a:lnSpc>
                <a:spcPts val="1500"/>
              </a:lnSpc>
              <a:spcBef>
                <a:spcPts val="300"/>
              </a:spcBef>
            </a:pPr>
            <a:endParaRPr lang="it-IT" sz="1800" b="0" strike="noStrike" spc="-1">
              <a:latin typeface="Arial"/>
            </a:endParaRPr>
          </a:p>
          <a:p>
            <a:pPr algn="just">
              <a:lnSpc>
                <a:spcPts val="1500"/>
              </a:lnSpc>
              <a:spcBef>
                <a:spcPts val="300"/>
              </a:spcBef>
            </a:pPr>
            <a:endParaRPr lang="it-IT" sz="1800" b="0" strike="noStrike" spc="-1">
              <a:latin typeface="Arial"/>
            </a:endParaRPr>
          </a:p>
        </p:txBody>
      </p:sp>
      <p:sp>
        <p:nvSpPr>
          <p:cNvPr id="105" name="CustomShape 4"/>
          <p:cNvSpPr/>
          <p:nvPr/>
        </p:nvSpPr>
        <p:spPr>
          <a:xfrm>
            <a:off x="1023840" y="5340600"/>
            <a:ext cx="10800720" cy="1694160"/>
          </a:xfrm>
          <a:prstGeom prst="rect">
            <a:avLst/>
          </a:prstGeom>
          <a:noFill/>
          <a:ln>
            <a:noFill/>
          </a:ln>
        </p:spPr>
        <p:style>
          <a:lnRef idx="0">
            <a:scrgbClr r="0" g="0" b="0"/>
          </a:lnRef>
          <a:fillRef idx="0">
            <a:scrgbClr r="0" g="0" b="0"/>
          </a:fillRef>
          <a:effectRef idx="0">
            <a:scrgbClr r="0" g="0" b="0"/>
          </a:effectRef>
          <a:fontRef idx="minor"/>
        </p:style>
      </p:sp>
      <p:sp>
        <p:nvSpPr>
          <p:cNvPr id="106" name="CustomShape 5"/>
          <p:cNvSpPr/>
          <p:nvPr/>
        </p:nvSpPr>
        <p:spPr>
          <a:xfrm>
            <a:off x="724320" y="1491120"/>
            <a:ext cx="10472040" cy="2559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lang="it-IT" sz="1800" b="0" strike="noStrike" spc="-1">
              <a:latin typeface="Arial"/>
            </a:endParaRPr>
          </a:p>
          <a:p>
            <a:pPr>
              <a:lnSpc>
                <a:spcPct val="100000"/>
              </a:lnSpc>
            </a:pPr>
            <a:endParaRPr lang="it-IT" sz="1800" b="0" strike="noStrike" spc="-1">
              <a:latin typeface="Arial"/>
            </a:endParaRPr>
          </a:p>
          <a:p>
            <a:pPr>
              <a:lnSpc>
                <a:spcPct val="100000"/>
              </a:lnSpc>
            </a:pPr>
            <a:endParaRPr lang="it-IT" sz="1800" b="0" strike="noStrike" spc="-1">
              <a:latin typeface="Arial"/>
            </a:endParaRPr>
          </a:p>
          <a:p>
            <a:pPr>
              <a:lnSpc>
                <a:spcPct val="100000"/>
              </a:lnSpc>
            </a:pPr>
            <a:endParaRPr lang="it-IT" sz="1800" b="0" strike="noStrike" spc="-1">
              <a:latin typeface="Arial"/>
            </a:endParaRPr>
          </a:p>
          <a:p>
            <a:pPr>
              <a:lnSpc>
                <a:spcPct val="100000"/>
              </a:lnSpc>
            </a:pPr>
            <a:endParaRPr lang="it-IT" sz="1800" b="0" strike="noStrike" spc="-1">
              <a:latin typeface="Arial"/>
            </a:endParaRPr>
          </a:p>
          <a:p>
            <a:pPr>
              <a:lnSpc>
                <a:spcPct val="100000"/>
              </a:lnSpc>
            </a:pPr>
            <a:endParaRPr lang="it-IT" sz="1800" b="0" strike="noStrike" spc="-1">
              <a:latin typeface="Arial"/>
            </a:endParaRPr>
          </a:p>
          <a:p>
            <a:pPr>
              <a:lnSpc>
                <a:spcPct val="100000"/>
              </a:lnSpc>
            </a:pPr>
            <a:endParaRPr lang="it-IT" sz="1800" b="0" strike="noStrike" spc="-1">
              <a:latin typeface="Arial"/>
            </a:endParaRPr>
          </a:p>
          <a:p>
            <a:pPr>
              <a:lnSpc>
                <a:spcPct val="100000"/>
              </a:lnSpc>
            </a:pPr>
            <a:endParaRPr lang="it-IT" sz="1800" b="0" strike="noStrike" spc="-1">
              <a:latin typeface="Arial"/>
            </a:endParaRPr>
          </a:p>
          <a:p>
            <a:pPr>
              <a:lnSpc>
                <a:spcPct val="100000"/>
              </a:lnSpc>
            </a:pPr>
            <a:endParaRPr lang="it-IT" sz="1800" b="0" strike="noStrike" spc="-1">
              <a:latin typeface="Arial"/>
            </a:endParaRPr>
          </a:p>
        </p:txBody>
      </p:sp>
      <p:pic>
        <p:nvPicPr>
          <p:cNvPr id="107" name="Immagine 5"/>
          <p:cNvPicPr/>
          <p:nvPr/>
        </p:nvPicPr>
        <p:blipFill>
          <a:blip r:embed="rId3"/>
          <a:stretch/>
        </p:blipFill>
        <p:spPr>
          <a:xfrm>
            <a:off x="10914840" y="0"/>
            <a:ext cx="1276560" cy="6857640"/>
          </a:xfrm>
          <a:prstGeom prst="rect">
            <a:avLst/>
          </a:prstGeom>
          <a:ln>
            <a:noFill/>
          </a:ln>
        </p:spPr>
      </p:pic>
      <p:sp>
        <p:nvSpPr>
          <p:cNvPr id="108" name="TextShape 6"/>
          <p:cNvSpPr txBox="1"/>
          <p:nvPr/>
        </p:nvSpPr>
        <p:spPr>
          <a:xfrm>
            <a:off x="783661" y="442150"/>
            <a:ext cx="9684000" cy="523800"/>
          </a:xfrm>
          <a:prstGeom prst="rect">
            <a:avLst/>
          </a:prstGeom>
          <a:noFill/>
          <a:ln>
            <a:noFill/>
          </a:ln>
        </p:spPr>
        <p:txBody>
          <a:bodyPr lIns="90000" tIns="45000" rIns="90000" bIns="45000"/>
          <a:lstStyle/>
          <a:p>
            <a:pPr algn="ctr"/>
            <a:r>
              <a:rPr lang="it-IT" sz="2200" b="1" strike="noStrike" spc="-1" dirty="0">
                <a:solidFill>
                  <a:srgbClr val="21409A"/>
                </a:solidFill>
                <a:latin typeface="Arial"/>
                <a:ea typeface="Microsoft YaHei"/>
              </a:rPr>
              <a:t>MECHANIC/MECHATRONICS </a:t>
            </a:r>
            <a:r>
              <a:rPr lang="it-IT" sz="2200" b="1" strike="noStrike" spc="-1" dirty="0" err="1">
                <a:solidFill>
                  <a:srgbClr val="21409A"/>
                </a:solidFill>
                <a:latin typeface="Arial"/>
                <a:ea typeface="Microsoft YaHei"/>
              </a:rPr>
              <a:t>sector</a:t>
            </a:r>
            <a:endParaRPr lang="it-IT" sz="2200" b="1" strike="noStrike" spc="-1" dirty="0">
              <a:solidFill>
                <a:srgbClr val="21409A"/>
              </a:solidFill>
              <a:latin typeface="Arial"/>
              <a:ea typeface="Microsoft YaHei"/>
            </a:endParaRPr>
          </a:p>
        </p:txBody>
      </p:sp>
      <p:sp>
        <p:nvSpPr>
          <p:cNvPr id="110" name="TextShape 7"/>
          <p:cNvSpPr txBox="1"/>
          <p:nvPr/>
        </p:nvSpPr>
        <p:spPr>
          <a:xfrm>
            <a:off x="830070" y="792000"/>
            <a:ext cx="6425261" cy="1251859"/>
          </a:xfrm>
          <a:prstGeom prst="rect">
            <a:avLst/>
          </a:prstGeom>
          <a:noFill/>
          <a:ln>
            <a:noFill/>
          </a:ln>
        </p:spPr>
        <p:txBody>
          <a:bodyPr lIns="90000" tIns="45000" rIns="90000" bIns="45000"/>
          <a:lstStyle/>
          <a:p>
            <a:endParaRPr lang="it-IT" sz="1800" b="1" strike="noStrike" spc="-1" dirty="0">
              <a:latin typeface="Arial"/>
            </a:endParaRPr>
          </a:p>
          <a:p>
            <a:r>
              <a:rPr lang="it-IT" sz="1600" b="1" strike="noStrike" spc="-1" dirty="0">
                <a:latin typeface="Arial"/>
              </a:rPr>
              <a:t>1 </a:t>
            </a:r>
            <a:r>
              <a:rPr lang="it-IT" sz="1800" dirty="0">
                <a:effectLst/>
                <a:latin typeface="Calibri" panose="020F0502020204030204" pitchFamily="34" charset="0"/>
                <a:ea typeface="Calibri" panose="020F0502020204030204" pitchFamily="34" charset="0"/>
                <a:cs typeface="Times New Roman" panose="02020603050405020304" pitchFamily="18" charset="0"/>
              </a:rPr>
              <a:t>R&amp;D </a:t>
            </a:r>
            <a:r>
              <a:rPr lang="it-IT" sz="1800" dirty="0" err="1">
                <a:effectLst/>
                <a:latin typeface="Calibri" panose="020F0502020204030204" pitchFamily="34" charset="0"/>
                <a:ea typeface="Calibri" panose="020F0502020204030204" pitchFamily="34" charset="0"/>
                <a:cs typeface="Times New Roman" panose="02020603050405020304" pitchFamily="18" charset="0"/>
              </a:rPr>
              <a:t>Officer</a:t>
            </a:r>
            <a:r>
              <a:rPr lang="it-IT" sz="1800" dirty="0">
                <a:effectLst/>
                <a:latin typeface="Calibri" panose="020F0502020204030204" pitchFamily="34" charset="0"/>
                <a:ea typeface="Calibri" panose="020F0502020204030204" pitchFamily="34" charset="0"/>
                <a:cs typeface="Times New Roman" panose="02020603050405020304" pitchFamily="18" charset="0"/>
              </a:rPr>
              <a:t> – </a:t>
            </a:r>
            <a:r>
              <a:rPr lang="it-IT" sz="1800" dirty="0" err="1">
                <a:effectLst/>
                <a:latin typeface="Calibri" panose="020F0502020204030204" pitchFamily="34" charset="0"/>
                <a:ea typeface="Calibri" panose="020F0502020204030204" pitchFamily="34" charset="0"/>
                <a:cs typeface="Times New Roman" panose="02020603050405020304" pitchFamily="18" charset="0"/>
              </a:rPr>
              <a:t>research</a:t>
            </a:r>
            <a:r>
              <a:rPr lang="it-IT" sz="1800" dirty="0">
                <a:effectLst/>
                <a:latin typeface="Calibri" panose="020F0502020204030204" pitchFamily="34" charset="0"/>
                <a:ea typeface="Calibri" panose="020F0502020204030204" pitchFamily="34" charset="0"/>
                <a:cs typeface="Times New Roman" panose="02020603050405020304" pitchFamily="18" charset="0"/>
              </a:rPr>
              <a:t> and </a:t>
            </a:r>
            <a:r>
              <a:rPr lang="it-IT" sz="1800" dirty="0" err="1">
                <a:effectLst/>
                <a:latin typeface="Calibri" panose="020F0502020204030204" pitchFamily="34" charset="0"/>
                <a:ea typeface="Calibri" panose="020F0502020204030204" pitchFamily="34" charset="0"/>
                <a:cs typeface="Times New Roman" panose="02020603050405020304" pitchFamily="18" charset="0"/>
              </a:rPr>
              <a:t>development</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sz="1600" b="1" spc="-1" dirty="0">
              <a:latin typeface="Arial"/>
            </a:endParaRPr>
          </a:p>
          <a:p>
            <a:r>
              <a:rPr lang="it-IT" sz="1600" b="1" spc="-1" dirty="0">
                <a:latin typeface="Arial"/>
              </a:rPr>
              <a:t>Tempi Moderni </a:t>
            </a:r>
            <a:r>
              <a:rPr lang="it-IT" sz="1600" b="1" spc="-1" dirty="0" err="1">
                <a:latin typeface="Arial"/>
              </a:rPr>
              <a:t>is</a:t>
            </a:r>
            <a:r>
              <a:rPr lang="it-IT" sz="1600" b="1" spc="-1" dirty="0">
                <a:latin typeface="Arial"/>
              </a:rPr>
              <a:t> an </a:t>
            </a:r>
            <a:r>
              <a:rPr lang="it-IT" sz="1600" b="1" spc="-1" dirty="0" err="1">
                <a:latin typeface="Arial"/>
              </a:rPr>
              <a:t>italian</a:t>
            </a:r>
            <a:r>
              <a:rPr lang="it-IT" sz="1600" b="1" spc="-1" dirty="0">
                <a:latin typeface="Arial"/>
              </a:rPr>
              <a:t>  private </a:t>
            </a:r>
            <a:r>
              <a:rPr lang="it-IT" sz="1600" b="1" spc="-1" dirty="0" err="1">
                <a:latin typeface="Arial"/>
              </a:rPr>
              <a:t>employment</a:t>
            </a:r>
            <a:r>
              <a:rPr lang="it-IT" sz="1600" b="1" spc="-1" dirty="0">
                <a:latin typeface="Arial"/>
              </a:rPr>
              <a:t> agency</a:t>
            </a:r>
            <a:endParaRPr lang="it-IT" sz="1600" b="1" strike="noStrike" spc="-1" dirty="0">
              <a:latin typeface="Arial"/>
            </a:endParaRPr>
          </a:p>
        </p:txBody>
      </p:sp>
      <p:sp>
        <p:nvSpPr>
          <p:cNvPr id="111" name="TextShape 8"/>
          <p:cNvSpPr txBox="1"/>
          <p:nvPr/>
        </p:nvSpPr>
        <p:spPr>
          <a:xfrm>
            <a:off x="2154683" y="5038929"/>
            <a:ext cx="8244997" cy="1138985"/>
          </a:xfrm>
          <a:prstGeom prst="rect">
            <a:avLst/>
          </a:prstGeom>
          <a:noFill/>
          <a:ln>
            <a:noFill/>
          </a:ln>
        </p:spPr>
        <p:txBody>
          <a:bodyPr lIns="90000" tIns="45000" rIns="90000" bIns="45000"/>
          <a:lstStyle/>
          <a:p>
            <a:endParaRPr lang="it-IT" sz="1400" b="0" strike="noStrike" spc="-1" dirty="0">
              <a:latin typeface="Arial"/>
            </a:endParaRPr>
          </a:p>
        </p:txBody>
      </p:sp>
      <p:pic>
        <p:nvPicPr>
          <p:cNvPr id="3" name="Immagine 2">
            <a:extLst>
              <a:ext uri="{FF2B5EF4-FFF2-40B4-BE49-F238E27FC236}">
                <a16:creationId xmlns:a16="http://schemas.microsoft.com/office/drawing/2014/main" id="{77B63073-8326-4A46-B326-6A14BB9F0C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6712" y="261600"/>
            <a:ext cx="2028825" cy="1524000"/>
          </a:xfrm>
          <a:prstGeom prst="rect">
            <a:avLst/>
          </a:prstGeom>
        </p:spPr>
      </p:pic>
      <p:sp>
        <p:nvSpPr>
          <p:cNvPr id="10" name="Rectangle 6">
            <a:extLst>
              <a:ext uri="{FF2B5EF4-FFF2-40B4-BE49-F238E27FC236}">
                <a16:creationId xmlns:a16="http://schemas.microsoft.com/office/drawing/2014/main" id="{E9960529-0C24-4DD0-B8F2-ACCCD7D58D10}"/>
              </a:ext>
            </a:extLst>
          </p:cNvPr>
          <p:cNvSpPr>
            <a:spLocks noChangeArrowheads="1"/>
          </p:cNvSpPr>
          <p:nvPr/>
        </p:nvSpPr>
        <p:spPr bwMode="auto">
          <a:xfrm>
            <a:off x="152400" y="250195"/>
            <a:ext cx="26642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000" b="0" i="0" u="none" strike="noStrike" cap="none" normalizeH="0" baseline="0" dirty="0">
                <a:ln>
                  <a:noFill/>
                </a:ln>
                <a:solidFill>
                  <a:schemeClr val="tx1"/>
                </a:solidFill>
                <a:effectLst/>
                <a:latin typeface="Arial Unicode MS"/>
              </a:rPr>
              <a:t>)</a:t>
            </a:r>
            <a:r>
              <a:rPr kumimoji="0" lang="it-IT" altLang="it-IT" sz="1100" b="0" i="0" u="none" strike="noStrike" cap="none" normalizeH="0" baseline="0" dirty="0">
                <a:ln>
                  <a:noFill/>
                </a:ln>
                <a:solidFill>
                  <a:schemeClr val="tx1"/>
                </a:solidFill>
                <a:effectLst/>
              </a:rPr>
              <a:t> </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8" name="CasellaDiTesto 7">
            <a:extLst>
              <a:ext uri="{FF2B5EF4-FFF2-40B4-BE49-F238E27FC236}">
                <a16:creationId xmlns:a16="http://schemas.microsoft.com/office/drawing/2014/main" id="{A9A8C442-C72B-4397-B2CA-8478A83E551E}"/>
              </a:ext>
            </a:extLst>
          </p:cNvPr>
          <p:cNvSpPr txBox="1"/>
          <p:nvPr/>
        </p:nvSpPr>
        <p:spPr>
          <a:xfrm>
            <a:off x="1084943" y="2484882"/>
            <a:ext cx="8823114" cy="2862322"/>
          </a:xfrm>
          <a:prstGeom prst="rect">
            <a:avLst/>
          </a:prstGeom>
          <a:noFill/>
        </p:spPr>
        <p:txBody>
          <a:bodyPr wrap="square" rtlCol="0">
            <a:spAutoFit/>
          </a:bodyPr>
          <a:lstStyle/>
          <a:p>
            <a:r>
              <a:rPr lang="it-IT" sz="1800" dirty="0">
                <a:effectLst/>
                <a:latin typeface="Calibri" panose="020F0502020204030204" pitchFamily="34" charset="0"/>
                <a:ea typeface="Calibri" panose="020F0502020204030204" pitchFamily="34" charset="0"/>
                <a:cs typeface="Times New Roman" panose="02020603050405020304" pitchFamily="18" charset="0"/>
              </a:rPr>
              <a:t>No </a:t>
            </a:r>
            <a:r>
              <a:rPr lang="it-IT" sz="1800" dirty="0" err="1">
                <a:effectLst/>
                <a:latin typeface="Calibri" panose="020F0502020204030204" pitchFamily="34" charset="0"/>
                <a:ea typeface="Calibri" panose="020F0502020204030204" pitchFamily="34" charset="0"/>
                <a:cs typeface="Times New Roman" panose="02020603050405020304" pitchFamily="18" charset="0"/>
              </a:rPr>
              <a:t>previous</a:t>
            </a:r>
            <a:r>
              <a:rPr lang="it-IT" sz="1800" dirty="0">
                <a:effectLst/>
                <a:latin typeface="Calibri" panose="020F0502020204030204" pitchFamily="34" charset="0"/>
                <a:ea typeface="Calibri" panose="020F0502020204030204" pitchFamily="34" charset="0"/>
                <a:cs typeface="Times New Roman" panose="02020603050405020304" pitchFamily="18" charset="0"/>
              </a:rPr>
              <a:t> </a:t>
            </a:r>
            <a:r>
              <a:rPr lang="it-IT" sz="1800" dirty="0" err="1">
                <a:effectLst/>
                <a:latin typeface="Calibri" panose="020F0502020204030204" pitchFamily="34" charset="0"/>
                <a:ea typeface="Calibri" panose="020F0502020204030204" pitchFamily="34" charset="0"/>
                <a:cs typeface="Times New Roman" panose="02020603050405020304" pitchFamily="18" charset="0"/>
              </a:rPr>
              <a:t>experience</a:t>
            </a:r>
            <a:r>
              <a:rPr lang="it-IT" sz="1800" dirty="0">
                <a:effectLst/>
                <a:latin typeface="Calibri" panose="020F0502020204030204" pitchFamily="34" charset="0"/>
                <a:ea typeface="Calibri" panose="020F0502020204030204" pitchFamily="34" charset="0"/>
                <a:cs typeface="Times New Roman" panose="02020603050405020304" pitchFamily="18" charset="0"/>
              </a:rPr>
              <a:t> in the </a:t>
            </a:r>
            <a:r>
              <a:rPr lang="it-IT" sz="1800" dirty="0" err="1">
                <a:effectLst/>
                <a:latin typeface="Calibri" panose="020F0502020204030204" pitchFamily="34" charset="0"/>
                <a:ea typeface="Calibri" panose="020F0502020204030204" pitchFamily="34" charset="0"/>
                <a:cs typeface="Times New Roman" panose="02020603050405020304" pitchFamily="18" charset="0"/>
              </a:rPr>
              <a:t>role</a:t>
            </a:r>
            <a:r>
              <a:rPr lang="it-IT" sz="1800" dirty="0">
                <a:effectLst/>
                <a:latin typeface="Calibri" panose="020F0502020204030204" pitchFamily="34" charset="0"/>
                <a:ea typeface="Calibri" panose="020F0502020204030204" pitchFamily="34" charset="0"/>
                <a:cs typeface="Times New Roman" panose="02020603050405020304" pitchFamily="18" charset="0"/>
              </a:rPr>
              <a:t> </a:t>
            </a:r>
            <a:r>
              <a:rPr lang="it-IT" sz="1800" dirty="0" err="1">
                <a:effectLst/>
                <a:latin typeface="Calibri" panose="020F0502020204030204" pitchFamily="34" charset="0"/>
                <a:ea typeface="Calibri" panose="020F0502020204030204" pitchFamily="34" charset="0"/>
                <a:cs typeface="Times New Roman" panose="02020603050405020304" pitchFamily="18" charset="0"/>
              </a:rPr>
              <a:t>is</a:t>
            </a:r>
            <a:r>
              <a:rPr lang="it-IT" sz="1800" dirty="0">
                <a:effectLst/>
                <a:latin typeface="Calibri" panose="020F0502020204030204" pitchFamily="34" charset="0"/>
                <a:ea typeface="Calibri" panose="020F0502020204030204" pitchFamily="34" charset="0"/>
                <a:cs typeface="Times New Roman" panose="02020603050405020304" pitchFamily="18" charset="0"/>
              </a:rPr>
              <a:t> </a:t>
            </a:r>
            <a:r>
              <a:rPr lang="it-IT" sz="1800" dirty="0" err="1">
                <a:effectLst/>
                <a:latin typeface="Calibri" panose="020F0502020204030204" pitchFamily="34" charset="0"/>
                <a:ea typeface="Calibri" panose="020F0502020204030204" pitchFamily="34" charset="0"/>
                <a:cs typeface="Times New Roman" panose="02020603050405020304" pitchFamily="18" charset="0"/>
              </a:rPr>
              <a:t>required</a:t>
            </a:r>
            <a:r>
              <a:rPr lang="it-IT" sz="1800" dirty="0">
                <a:effectLst/>
                <a:latin typeface="Calibri" panose="020F0502020204030204" pitchFamily="34" charset="0"/>
                <a:ea typeface="Calibri" panose="020F0502020204030204" pitchFamily="34" charset="0"/>
                <a:cs typeface="Times New Roman" panose="02020603050405020304" pitchFamily="18" charset="0"/>
              </a:rPr>
              <a:t>;</a:t>
            </a:r>
          </a:p>
          <a:p>
            <a:endParaRPr lang="it-IT" dirty="0">
              <a:latin typeface="Calibri" panose="020F0502020204030204" pitchFamily="34" charset="0"/>
              <a:cs typeface="Times New Roman" panose="02020603050405020304" pitchFamily="18" charset="0"/>
            </a:endParaRPr>
          </a:p>
          <a:p>
            <a:r>
              <a:rPr lang="it-IT" sz="1800" dirty="0">
                <a:effectLst/>
                <a:latin typeface="Calibri" panose="020F0502020204030204" pitchFamily="34" charset="0"/>
                <a:ea typeface="Calibri" panose="020F0502020204030204" pitchFamily="34" charset="0"/>
                <a:cs typeface="Times New Roman" panose="02020603050405020304" pitchFamily="18" charset="0"/>
              </a:rPr>
              <a:t>Short </a:t>
            </a:r>
            <a:r>
              <a:rPr lang="it-IT" sz="1800" dirty="0" err="1">
                <a:effectLst/>
                <a:latin typeface="Calibri" panose="020F0502020204030204" pitchFamily="34" charset="0"/>
                <a:ea typeface="Calibri" panose="020F0502020204030204" pitchFamily="34" charset="0"/>
                <a:cs typeface="Times New Roman" panose="02020603050405020304" pitchFamily="18" charset="0"/>
              </a:rPr>
              <a:t>experience</a:t>
            </a:r>
            <a:r>
              <a:rPr lang="it-IT" sz="1800" dirty="0">
                <a:effectLst/>
                <a:latin typeface="Calibri" panose="020F0502020204030204" pitchFamily="34" charset="0"/>
                <a:ea typeface="Calibri" panose="020F0502020204030204" pitchFamily="34" charset="0"/>
                <a:cs typeface="Times New Roman" panose="02020603050405020304" pitchFamily="18" charset="0"/>
              </a:rPr>
              <a:t> in </a:t>
            </a:r>
            <a:r>
              <a:rPr lang="it-IT" sz="1800" dirty="0" err="1">
                <a:effectLst/>
                <a:latin typeface="Calibri" panose="020F0502020204030204" pitchFamily="34" charset="0"/>
                <a:ea typeface="Calibri" panose="020F0502020204030204" pitchFamily="34" charset="0"/>
                <a:cs typeface="Times New Roman" panose="02020603050405020304" pitchFamily="18" charset="0"/>
              </a:rPr>
              <a:t>organized</a:t>
            </a:r>
            <a:r>
              <a:rPr lang="it-IT" sz="1800" dirty="0">
                <a:effectLst/>
                <a:latin typeface="Calibri" panose="020F0502020204030204" pitchFamily="34" charset="0"/>
                <a:ea typeface="Calibri" panose="020F0502020204030204" pitchFamily="34" charset="0"/>
                <a:cs typeface="Times New Roman" panose="02020603050405020304" pitchFamily="18" charset="0"/>
              </a:rPr>
              <a:t> industrial </a:t>
            </a:r>
            <a:r>
              <a:rPr lang="it-IT" sz="1800" dirty="0" err="1">
                <a:effectLst/>
                <a:latin typeface="Calibri" panose="020F0502020204030204" pitchFamily="34" charset="0"/>
                <a:ea typeface="Calibri" panose="020F0502020204030204" pitchFamily="34" charset="0"/>
                <a:cs typeface="Times New Roman" panose="02020603050405020304" pitchFamily="18" charset="0"/>
              </a:rPr>
              <a:t>contexts</a:t>
            </a:r>
            <a:r>
              <a:rPr lang="it-IT" sz="1800" dirty="0">
                <a:effectLst/>
                <a:latin typeface="Calibri" panose="020F0502020204030204" pitchFamily="34" charset="0"/>
                <a:ea typeface="Calibri" panose="020F0502020204030204" pitchFamily="34" charset="0"/>
                <a:cs typeface="Times New Roman" panose="02020603050405020304" pitchFamily="18" charset="0"/>
              </a:rPr>
              <a:t> </a:t>
            </a:r>
            <a:r>
              <a:rPr lang="it-IT" sz="1800" dirty="0" err="1">
                <a:effectLst/>
                <a:latin typeface="Calibri" panose="020F0502020204030204" pitchFamily="34" charset="0"/>
                <a:ea typeface="Calibri" panose="020F0502020204030204" pitchFamily="34" charset="0"/>
                <a:cs typeface="Times New Roman" panose="02020603050405020304" pitchFamily="18" charset="0"/>
              </a:rPr>
              <a:t>is</a:t>
            </a:r>
            <a:r>
              <a:rPr lang="it-IT" sz="1800" dirty="0">
                <a:effectLst/>
                <a:latin typeface="Calibri" panose="020F0502020204030204" pitchFamily="34" charset="0"/>
                <a:ea typeface="Calibri" panose="020F0502020204030204" pitchFamily="34" charset="0"/>
                <a:cs typeface="Times New Roman" panose="02020603050405020304" pitchFamily="18" charset="0"/>
              </a:rPr>
              <a:t> welcome</a:t>
            </a:r>
          </a:p>
          <a:p>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r>
              <a:rPr lang="it-IT" dirty="0" err="1">
                <a:latin typeface="Calibri" panose="020F0502020204030204" pitchFamily="34" charset="0"/>
                <a:ea typeface="Calibri" panose="020F0502020204030204" pitchFamily="34" charset="0"/>
                <a:cs typeface="Times New Roman" panose="02020603050405020304" pitchFamily="18" charset="0"/>
              </a:rPr>
              <a:t>Languages</a:t>
            </a:r>
            <a:r>
              <a:rPr lang="it-IT" dirty="0">
                <a:latin typeface="Calibri" panose="020F0502020204030204" pitchFamily="34" charset="0"/>
                <a:ea typeface="Calibri" panose="020F0502020204030204" pitchFamily="34" charset="0"/>
                <a:cs typeface="Times New Roman" panose="02020603050405020304" pitchFamily="18" charset="0"/>
              </a:rPr>
              <a:t>: Basic English </a:t>
            </a:r>
          </a:p>
          <a:p>
            <a:endParaRPr lang="it-IT" dirty="0">
              <a:latin typeface="Calibri" panose="020F0502020204030204" pitchFamily="34" charset="0"/>
              <a:ea typeface="Calibri" panose="020F0502020204030204" pitchFamily="34" charset="0"/>
              <a:cs typeface="Times New Roman" panose="02020603050405020304" pitchFamily="18" charset="0"/>
            </a:endParaRPr>
          </a:p>
          <a:p>
            <a:r>
              <a:rPr lang="it-IT" sz="1800" dirty="0">
                <a:effectLst/>
                <a:latin typeface="Calibri" panose="020F0502020204030204" pitchFamily="34" charset="0"/>
                <a:ea typeface="Calibri" panose="020F0502020204030204" pitchFamily="34" charset="0"/>
                <a:cs typeface="Times New Roman" panose="02020603050405020304" pitchFamily="18" charset="0"/>
              </a:rPr>
              <a:t>Place  of work:  Piemonte (</a:t>
            </a:r>
            <a:r>
              <a:rPr lang="it-IT" sz="1800" dirty="0" err="1">
                <a:effectLst/>
                <a:latin typeface="Calibri" panose="020F0502020204030204" pitchFamily="34" charset="0"/>
                <a:ea typeface="Calibri" panose="020F0502020204030204" pitchFamily="34" charset="0"/>
                <a:cs typeface="Times New Roman" panose="02020603050405020304" pitchFamily="18" charset="0"/>
              </a:rPr>
              <a:t>Italy</a:t>
            </a:r>
            <a:r>
              <a:rPr lang="it-IT" sz="1800" dirty="0">
                <a:effectLst/>
                <a:latin typeface="Calibri" panose="020F0502020204030204" pitchFamily="34" charset="0"/>
                <a:ea typeface="Calibri" panose="020F0502020204030204" pitchFamily="34" charset="0"/>
                <a:cs typeface="Times New Roman" panose="02020603050405020304" pitchFamily="18" charset="0"/>
              </a:rPr>
              <a:t>)</a:t>
            </a:r>
          </a:p>
          <a:p>
            <a:endParaRPr lang="it-IT" dirty="0">
              <a:latin typeface="Calibri" panose="020F0502020204030204" pitchFamily="34" charset="0"/>
              <a:cs typeface="Times New Roman" panose="02020603050405020304" pitchFamily="18" charset="0"/>
            </a:endParaRPr>
          </a:p>
          <a:p>
            <a:endParaRPr lang="it-IT" dirty="0">
              <a:latin typeface="Calibri" panose="020F0502020204030204" pitchFamily="34" charset="0"/>
              <a:cs typeface="Times New Roman" panose="02020603050405020304" pitchFamily="18" charset="0"/>
            </a:endParaRPr>
          </a:p>
          <a:p>
            <a:endParaRPr lang="it-IT" dirty="0"/>
          </a:p>
        </p:txBody>
      </p:sp>
    </p:spTree>
    <p:extLst>
      <p:ext uri="{BB962C8B-B14F-4D97-AF65-F5344CB8AC3E}">
        <p14:creationId xmlns:p14="http://schemas.microsoft.com/office/powerpoint/2010/main" val="2348422452"/>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CustomShape 1"/>
          <p:cNvSpPr/>
          <p:nvPr/>
        </p:nvSpPr>
        <p:spPr>
          <a:xfrm>
            <a:off x="731520" y="1719360"/>
            <a:ext cx="1840680" cy="2693880"/>
          </a:xfrm>
          <a:prstGeom prst="rect">
            <a:avLst/>
          </a:prstGeom>
          <a:noFill/>
          <a:ln>
            <a:noFill/>
          </a:ln>
        </p:spPr>
        <p:style>
          <a:lnRef idx="0">
            <a:scrgbClr r="0" g="0" b="0"/>
          </a:lnRef>
          <a:fillRef idx="0">
            <a:scrgbClr r="0" g="0" b="0"/>
          </a:fillRef>
          <a:effectRef idx="0">
            <a:scrgbClr r="0" g="0" b="0"/>
          </a:effectRef>
          <a:fontRef idx="minor"/>
        </p:style>
      </p:sp>
      <p:sp>
        <p:nvSpPr>
          <p:cNvPr id="103" name="CustomShape 2"/>
          <p:cNvSpPr/>
          <p:nvPr/>
        </p:nvSpPr>
        <p:spPr>
          <a:xfrm>
            <a:off x="0" y="-23760"/>
            <a:ext cx="575640" cy="6886440"/>
          </a:xfrm>
          <a:prstGeom prst="rect">
            <a:avLst/>
          </a:prstGeom>
          <a:solidFill>
            <a:srgbClr val="1E4099"/>
          </a:solidFill>
          <a:ln>
            <a:solidFill>
              <a:srgbClr val="003299"/>
            </a:solidFill>
          </a:ln>
        </p:spPr>
        <p:style>
          <a:lnRef idx="2">
            <a:schemeClr val="accent1">
              <a:shade val="50000"/>
            </a:schemeClr>
          </a:lnRef>
          <a:fillRef idx="1">
            <a:schemeClr val="accent1"/>
          </a:fillRef>
          <a:effectRef idx="0">
            <a:schemeClr val="accent1"/>
          </a:effectRef>
          <a:fontRef idx="minor"/>
        </p:style>
        <p:txBody>
          <a:bodyPr/>
          <a:lstStyle/>
          <a:p>
            <a:endParaRPr lang="it-IT" dirty="0"/>
          </a:p>
        </p:txBody>
      </p:sp>
      <p:sp>
        <p:nvSpPr>
          <p:cNvPr id="104" name="CustomShape 3"/>
          <p:cNvSpPr/>
          <p:nvPr/>
        </p:nvSpPr>
        <p:spPr>
          <a:xfrm>
            <a:off x="1023840" y="1851840"/>
            <a:ext cx="10652400" cy="4530240"/>
          </a:xfrm>
          <a:prstGeom prst="rect">
            <a:avLst/>
          </a:prstGeom>
          <a:noFill/>
          <a:ln>
            <a:noFill/>
          </a:ln>
        </p:spPr>
        <p:style>
          <a:lnRef idx="0">
            <a:scrgbClr r="0" g="0" b="0"/>
          </a:lnRef>
          <a:fillRef idx="0">
            <a:scrgbClr r="0" g="0" b="0"/>
          </a:fillRef>
          <a:effectRef idx="0">
            <a:scrgbClr r="0" g="0" b="0"/>
          </a:effectRef>
          <a:fontRef idx="minor"/>
        </p:style>
        <p:txBody>
          <a:bodyPr lIns="0" tIns="45000" rIns="0" bIns="45000"/>
          <a:lstStyle/>
          <a:p>
            <a:pPr algn="just">
              <a:lnSpc>
                <a:spcPts val="1500"/>
              </a:lnSpc>
              <a:spcBef>
                <a:spcPts val="300"/>
              </a:spcBef>
            </a:pPr>
            <a:endParaRPr lang="it-IT" sz="1800" b="0" strike="noStrike" spc="-1">
              <a:latin typeface="Arial"/>
            </a:endParaRPr>
          </a:p>
          <a:p>
            <a:pPr>
              <a:lnSpc>
                <a:spcPct val="100000"/>
              </a:lnSpc>
            </a:pPr>
            <a:endParaRPr lang="it-IT" sz="1800" b="0" strike="noStrike" spc="-1">
              <a:latin typeface="Arial"/>
            </a:endParaRPr>
          </a:p>
          <a:p>
            <a:pPr algn="just">
              <a:lnSpc>
                <a:spcPts val="1500"/>
              </a:lnSpc>
              <a:spcBef>
                <a:spcPts val="300"/>
              </a:spcBef>
            </a:pPr>
            <a:endParaRPr lang="it-IT" sz="1800" b="0" strike="noStrike" spc="-1">
              <a:latin typeface="Arial"/>
            </a:endParaRPr>
          </a:p>
          <a:p>
            <a:pPr algn="just">
              <a:lnSpc>
                <a:spcPts val="1500"/>
              </a:lnSpc>
              <a:spcBef>
                <a:spcPts val="300"/>
              </a:spcBef>
            </a:pPr>
            <a:endParaRPr lang="it-IT" sz="1800" b="0" strike="noStrike" spc="-1">
              <a:latin typeface="Arial"/>
            </a:endParaRPr>
          </a:p>
        </p:txBody>
      </p:sp>
      <p:sp>
        <p:nvSpPr>
          <p:cNvPr id="105" name="CustomShape 4"/>
          <p:cNvSpPr/>
          <p:nvPr/>
        </p:nvSpPr>
        <p:spPr>
          <a:xfrm>
            <a:off x="1023840" y="5340600"/>
            <a:ext cx="10800720" cy="1694160"/>
          </a:xfrm>
          <a:prstGeom prst="rect">
            <a:avLst/>
          </a:prstGeom>
          <a:noFill/>
          <a:ln>
            <a:noFill/>
          </a:ln>
        </p:spPr>
        <p:style>
          <a:lnRef idx="0">
            <a:scrgbClr r="0" g="0" b="0"/>
          </a:lnRef>
          <a:fillRef idx="0">
            <a:scrgbClr r="0" g="0" b="0"/>
          </a:fillRef>
          <a:effectRef idx="0">
            <a:scrgbClr r="0" g="0" b="0"/>
          </a:effectRef>
          <a:fontRef idx="minor"/>
        </p:style>
      </p:sp>
      <p:sp>
        <p:nvSpPr>
          <p:cNvPr id="106" name="CustomShape 5"/>
          <p:cNvSpPr/>
          <p:nvPr/>
        </p:nvSpPr>
        <p:spPr>
          <a:xfrm>
            <a:off x="724320" y="1491120"/>
            <a:ext cx="10472040" cy="2559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lang="it-IT" sz="1800" b="0" strike="noStrike" spc="-1">
              <a:latin typeface="Arial"/>
            </a:endParaRPr>
          </a:p>
          <a:p>
            <a:pPr>
              <a:lnSpc>
                <a:spcPct val="100000"/>
              </a:lnSpc>
            </a:pPr>
            <a:endParaRPr lang="it-IT" sz="1800" b="0" strike="noStrike" spc="-1">
              <a:latin typeface="Arial"/>
            </a:endParaRPr>
          </a:p>
          <a:p>
            <a:pPr>
              <a:lnSpc>
                <a:spcPct val="100000"/>
              </a:lnSpc>
            </a:pPr>
            <a:endParaRPr lang="it-IT" sz="1800" b="0" strike="noStrike" spc="-1">
              <a:latin typeface="Arial"/>
            </a:endParaRPr>
          </a:p>
          <a:p>
            <a:pPr>
              <a:lnSpc>
                <a:spcPct val="100000"/>
              </a:lnSpc>
            </a:pPr>
            <a:endParaRPr lang="it-IT" sz="1800" b="0" strike="noStrike" spc="-1">
              <a:latin typeface="Arial"/>
            </a:endParaRPr>
          </a:p>
          <a:p>
            <a:pPr>
              <a:lnSpc>
                <a:spcPct val="100000"/>
              </a:lnSpc>
            </a:pPr>
            <a:endParaRPr lang="it-IT" sz="1800" b="0" strike="noStrike" spc="-1">
              <a:latin typeface="Arial"/>
            </a:endParaRPr>
          </a:p>
          <a:p>
            <a:pPr>
              <a:lnSpc>
                <a:spcPct val="100000"/>
              </a:lnSpc>
            </a:pPr>
            <a:endParaRPr lang="it-IT" sz="1800" b="0" strike="noStrike" spc="-1">
              <a:latin typeface="Arial"/>
            </a:endParaRPr>
          </a:p>
          <a:p>
            <a:pPr>
              <a:lnSpc>
                <a:spcPct val="100000"/>
              </a:lnSpc>
            </a:pPr>
            <a:endParaRPr lang="it-IT" sz="1800" b="0" strike="noStrike" spc="-1">
              <a:latin typeface="Arial"/>
            </a:endParaRPr>
          </a:p>
          <a:p>
            <a:pPr>
              <a:lnSpc>
                <a:spcPct val="100000"/>
              </a:lnSpc>
            </a:pPr>
            <a:endParaRPr lang="it-IT" sz="1800" b="0" strike="noStrike" spc="-1">
              <a:latin typeface="Arial"/>
            </a:endParaRPr>
          </a:p>
          <a:p>
            <a:pPr>
              <a:lnSpc>
                <a:spcPct val="100000"/>
              </a:lnSpc>
            </a:pPr>
            <a:endParaRPr lang="it-IT" sz="1800" b="0" strike="noStrike" spc="-1">
              <a:latin typeface="Arial"/>
            </a:endParaRPr>
          </a:p>
        </p:txBody>
      </p:sp>
      <p:pic>
        <p:nvPicPr>
          <p:cNvPr id="107" name="Immagine 5"/>
          <p:cNvPicPr/>
          <p:nvPr/>
        </p:nvPicPr>
        <p:blipFill>
          <a:blip r:embed="rId3"/>
          <a:stretch/>
        </p:blipFill>
        <p:spPr>
          <a:xfrm>
            <a:off x="10914840" y="0"/>
            <a:ext cx="1276560" cy="6857640"/>
          </a:xfrm>
          <a:prstGeom prst="rect">
            <a:avLst/>
          </a:prstGeom>
          <a:ln>
            <a:noFill/>
          </a:ln>
        </p:spPr>
      </p:pic>
      <p:sp>
        <p:nvSpPr>
          <p:cNvPr id="108" name="TextShape 6"/>
          <p:cNvSpPr txBox="1"/>
          <p:nvPr/>
        </p:nvSpPr>
        <p:spPr>
          <a:xfrm>
            <a:off x="783661" y="442150"/>
            <a:ext cx="9684000" cy="523800"/>
          </a:xfrm>
          <a:prstGeom prst="rect">
            <a:avLst/>
          </a:prstGeom>
          <a:noFill/>
          <a:ln>
            <a:noFill/>
          </a:ln>
        </p:spPr>
        <p:txBody>
          <a:bodyPr lIns="90000" tIns="45000" rIns="90000" bIns="45000"/>
          <a:lstStyle/>
          <a:p>
            <a:pPr algn="ctr"/>
            <a:r>
              <a:rPr lang="it-IT" sz="2200" b="1" strike="noStrike" spc="-1" dirty="0">
                <a:solidFill>
                  <a:srgbClr val="21409A"/>
                </a:solidFill>
                <a:latin typeface="Arial"/>
                <a:ea typeface="Microsoft YaHei"/>
              </a:rPr>
              <a:t>MECHANIC/MECHATRONICS </a:t>
            </a:r>
            <a:r>
              <a:rPr lang="it-IT" sz="2200" b="1" strike="noStrike" spc="-1" dirty="0" err="1">
                <a:solidFill>
                  <a:srgbClr val="21409A"/>
                </a:solidFill>
                <a:latin typeface="Arial"/>
                <a:ea typeface="Microsoft YaHei"/>
              </a:rPr>
              <a:t>sector</a:t>
            </a:r>
            <a:endParaRPr lang="it-IT" sz="2200" b="1" strike="noStrike" spc="-1" dirty="0">
              <a:solidFill>
                <a:srgbClr val="21409A"/>
              </a:solidFill>
              <a:latin typeface="Arial"/>
              <a:ea typeface="Microsoft YaHei"/>
            </a:endParaRPr>
          </a:p>
        </p:txBody>
      </p:sp>
      <p:sp>
        <p:nvSpPr>
          <p:cNvPr id="110" name="TextShape 7"/>
          <p:cNvSpPr txBox="1"/>
          <p:nvPr/>
        </p:nvSpPr>
        <p:spPr>
          <a:xfrm>
            <a:off x="830070" y="792000"/>
            <a:ext cx="6425261" cy="1251859"/>
          </a:xfrm>
          <a:prstGeom prst="rect">
            <a:avLst/>
          </a:prstGeom>
          <a:noFill/>
          <a:ln>
            <a:noFill/>
          </a:ln>
        </p:spPr>
        <p:txBody>
          <a:bodyPr lIns="90000" tIns="45000" rIns="90000" bIns="45000"/>
          <a:lstStyle/>
          <a:p>
            <a:endParaRPr lang="it-IT" sz="1800" b="1" strike="noStrike" spc="-1" dirty="0">
              <a:latin typeface="Arial"/>
            </a:endParaRPr>
          </a:p>
          <a:p>
            <a:r>
              <a:rPr lang="it-IT" sz="1600" b="1" strike="noStrike" spc="-1" dirty="0">
                <a:latin typeface="Arial"/>
              </a:rPr>
              <a:t>1 </a:t>
            </a:r>
            <a:r>
              <a:rPr lang="it-IT" sz="1800" dirty="0">
                <a:effectLst/>
                <a:latin typeface="+mj-lt"/>
                <a:ea typeface="Calibri" panose="020F0502020204030204" pitchFamily="34" charset="0"/>
                <a:cs typeface="Times New Roman" panose="02020603050405020304" pitchFamily="18" charset="0"/>
              </a:rPr>
              <a:t>Installer of </a:t>
            </a:r>
            <a:r>
              <a:rPr lang="it-IT" sz="1800" dirty="0" err="1">
                <a:effectLst/>
                <a:latin typeface="+mj-lt"/>
                <a:ea typeface="Calibri" panose="020F0502020204030204" pitchFamily="34" charset="0"/>
                <a:cs typeface="Times New Roman" panose="02020603050405020304" pitchFamily="18" charset="0"/>
              </a:rPr>
              <a:t>Photovoltaic</a:t>
            </a:r>
            <a:r>
              <a:rPr lang="it-IT" sz="1800" dirty="0">
                <a:effectLst/>
                <a:latin typeface="+mj-lt"/>
                <a:ea typeface="Calibri" panose="020F0502020204030204" pitchFamily="34" charset="0"/>
                <a:cs typeface="Times New Roman" panose="02020603050405020304" pitchFamily="18" charset="0"/>
              </a:rPr>
              <a:t> systems</a:t>
            </a:r>
          </a:p>
          <a:p>
            <a:endParaRPr lang="it-IT" sz="1600" b="1" spc="-1" dirty="0">
              <a:latin typeface="+mj-lt"/>
            </a:endParaRPr>
          </a:p>
          <a:p>
            <a:r>
              <a:rPr lang="it-IT" sz="1600" b="1" spc="-1" dirty="0">
                <a:latin typeface="+mj-lt"/>
              </a:rPr>
              <a:t>Tempi Moderni </a:t>
            </a:r>
            <a:r>
              <a:rPr lang="it-IT" sz="1600" b="1" spc="-1" dirty="0" err="1">
                <a:latin typeface="+mj-lt"/>
              </a:rPr>
              <a:t>is</a:t>
            </a:r>
            <a:r>
              <a:rPr lang="it-IT" sz="1600" b="1" spc="-1" dirty="0">
                <a:latin typeface="+mj-lt"/>
              </a:rPr>
              <a:t> an </a:t>
            </a:r>
            <a:r>
              <a:rPr lang="it-IT" sz="1600" b="1" spc="-1" dirty="0" err="1">
                <a:latin typeface="+mj-lt"/>
              </a:rPr>
              <a:t>italian</a:t>
            </a:r>
            <a:r>
              <a:rPr lang="it-IT" sz="1600" b="1" spc="-1" dirty="0">
                <a:latin typeface="+mj-lt"/>
              </a:rPr>
              <a:t>  private </a:t>
            </a:r>
            <a:r>
              <a:rPr lang="it-IT" sz="1600" b="1" spc="-1" dirty="0" err="1">
                <a:latin typeface="+mj-lt"/>
              </a:rPr>
              <a:t>employment</a:t>
            </a:r>
            <a:r>
              <a:rPr lang="it-IT" sz="1600" b="1" spc="-1" dirty="0">
                <a:latin typeface="+mj-lt"/>
              </a:rPr>
              <a:t> agency</a:t>
            </a:r>
            <a:endParaRPr lang="it-IT" sz="1600" b="1" strike="noStrike" spc="-1" dirty="0">
              <a:latin typeface="+mj-lt"/>
            </a:endParaRPr>
          </a:p>
        </p:txBody>
      </p:sp>
      <p:sp>
        <p:nvSpPr>
          <p:cNvPr id="111" name="TextShape 8"/>
          <p:cNvSpPr txBox="1"/>
          <p:nvPr/>
        </p:nvSpPr>
        <p:spPr>
          <a:xfrm>
            <a:off x="2154683" y="5038929"/>
            <a:ext cx="8244997" cy="1138985"/>
          </a:xfrm>
          <a:prstGeom prst="rect">
            <a:avLst/>
          </a:prstGeom>
          <a:noFill/>
          <a:ln>
            <a:noFill/>
          </a:ln>
        </p:spPr>
        <p:txBody>
          <a:bodyPr lIns="90000" tIns="45000" rIns="90000" bIns="45000"/>
          <a:lstStyle/>
          <a:p>
            <a:endParaRPr lang="it-IT" sz="1400" b="0" strike="noStrike" spc="-1" dirty="0">
              <a:latin typeface="Arial"/>
            </a:endParaRPr>
          </a:p>
        </p:txBody>
      </p:sp>
      <p:pic>
        <p:nvPicPr>
          <p:cNvPr id="3" name="Immagine 2">
            <a:extLst>
              <a:ext uri="{FF2B5EF4-FFF2-40B4-BE49-F238E27FC236}">
                <a16:creationId xmlns:a16="http://schemas.microsoft.com/office/drawing/2014/main" id="{77B63073-8326-4A46-B326-6A14BB9F0C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6712" y="261600"/>
            <a:ext cx="2028825" cy="1524000"/>
          </a:xfrm>
          <a:prstGeom prst="rect">
            <a:avLst/>
          </a:prstGeom>
        </p:spPr>
      </p:pic>
      <p:sp>
        <p:nvSpPr>
          <p:cNvPr id="10" name="Rectangle 6">
            <a:extLst>
              <a:ext uri="{FF2B5EF4-FFF2-40B4-BE49-F238E27FC236}">
                <a16:creationId xmlns:a16="http://schemas.microsoft.com/office/drawing/2014/main" id="{E9960529-0C24-4DD0-B8F2-ACCCD7D58D10}"/>
              </a:ext>
            </a:extLst>
          </p:cNvPr>
          <p:cNvSpPr>
            <a:spLocks noChangeArrowheads="1"/>
          </p:cNvSpPr>
          <p:nvPr/>
        </p:nvSpPr>
        <p:spPr bwMode="auto">
          <a:xfrm>
            <a:off x="152400" y="250195"/>
            <a:ext cx="26642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000" b="0" i="0" u="none" strike="noStrike" cap="none" normalizeH="0" baseline="0" dirty="0">
                <a:ln>
                  <a:noFill/>
                </a:ln>
                <a:solidFill>
                  <a:schemeClr val="tx1"/>
                </a:solidFill>
                <a:effectLst/>
                <a:latin typeface="Arial Unicode MS"/>
              </a:rPr>
              <a:t>)</a:t>
            </a:r>
            <a:r>
              <a:rPr kumimoji="0" lang="it-IT" altLang="it-IT" sz="1100" b="0" i="0" u="none" strike="noStrike" cap="none" normalizeH="0" baseline="0" dirty="0">
                <a:ln>
                  <a:noFill/>
                </a:ln>
                <a:solidFill>
                  <a:schemeClr val="tx1"/>
                </a:solidFill>
                <a:effectLst/>
              </a:rPr>
              <a:t> </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8" name="CasellaDiTesto 7">
            <a:extLst>
              <a:ext uri="{FF2B5EF4-FFF2-40B4-BE49-F238E27FC236}">
                <a16:creationId xmlns:a16="http://schemas.microsoft.com/office/drawing/2014/main" id="{A9A8C442-C72B-4397-B2CA-8478A83E551E}"/>
              </a:ext>
            </a:extLst>
          </p:cNvPr>
          <p:cNvSpPr txBox="1"/>
          <p:nvPr/>
        </p:nvSpPr>
        <p:spPr>
          <a:xfrm>
            <a:off x="1084943" y="2484882"/>
            <a:ext cx="8823114" cy="4524315"/>
          </a:xfrm>
          <a:prstGeom prst="rect">
            <a:avLst/>
          </a:prstGeom>
          <a:noFill/>
        </p:spPr>
        <p:txBody>
          <a:bodyPr wrap="square" rtlCol="0">
            <a:spAutoFit/>
          </a:bodyPr>
          <a:lstStyle/>
          <a:p>
            <a:endParaRPr lang="it-IT" dirty="0">
              <a:latin typeface="Calibri" panose="020F0502020204030204" pitchFamily="34" charset="0"/>
              <a:ea typeface="Calibri" panose="020F0502020204030204" pitchFamily="34" charset="0"/>
              <a:cs typeface="Times New Roman" panose="02020603050405020304" pitchFamily="18" charset="0"/>
            </a:endParaRPr>
          </a:p>
          <a:p>
            <a:r>
              <a:rPr lang="it-IT" dirty="0"/>
              <a:t>Duties: Installation of </a:t>
            </a:r>
            <a:r>
              <a:rPr lang="it-IT" dirty="0" err="1"/>
              <a:t>photovoltaic</a:t>
            </a:r>
            <a:r>
              <a:rPr lang="it-IT" dirty="0"/>
              <a:t> systems</a:t>
            </a:r>
          </a:p>
          <a:p>
            <a:endParaRPr lang="it-IT" dirty="0"/>
          </a:p>
          <a:p>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r>
              <a:rPr lang="it-IT" dirty="0" err="1">
                <a:latin typeface="+mj-lt"/>
                <a:ea typeface="Calibri" panose="020F0502020204030204" pitchFamily="34" charset="0"/>
                <a:cs typeface="Times New Roman" panose="02020603050405020304" pitchFamily="18" charset="0"/>
              </a:rPr>
              <a:t>What</a:t>
            </a:r>
            <a:r>
              <a:rPr lang="it-IT" dirty="0">
                <a:latin typeface="+mj-lt"/>
                <a:ea typeface="Calibri" panose="020F0502020204030204" pitchFamily="34" charset="0"/>
                <a:cs typeface="Times New Roman" panose="02020603050405020304" pitchFamily="18" charset="0"/>
              </a:rPr>
              <a:t> </a:t>
            </a:r>
            <a:r>
              <a:rPr lang="it-IT" dirty="0" err="1">
                <a:latin typeface="+mj-lt"/>
                <a:ea typeface="Calibri" panose="020F0502020204030204" pitchFamily="34" charset="0"/>
                <a:cs typeface="Times New Roman" panose="02020603050405020304" pitchFamily="18" charset="0"/>
              </a:rPr>
              <a:t>does</a:t>
            </a:r>
            <a:r>
              <a:rPr lang="it-IT" dirty="0">
                <a:latin typeface="+mj-lt"/>
                <a:ea typeface="Calibri" panose="020F0502020204030204" pitchFamily="34" charset="0"/>
                <a:cs typeface="Times New Roman" panose="02020603050405020304" pitchFamily="18" charset="0"/>
              </a:rPr>
              <a:t> the company </a:t>
            </a:r>
            <a:r>
              <a:rPr lang="it-IT" dirty="0" err="1">
                <a:latin typeface="+mj-lt"/>
                <a:ea typeface="Calibri" panose="020F0502020204030204" pitchFamily="34" charset="0"/>
                <a:cs typeface="Times New Roman" panose="02020603050405020304" pitchFamily="18" charset="0"/>
              </a:rPr>
              <a:t>need</a:t>
            </a:r>
            <a:r>
              <a:rPr lang="it-IT" dirty="0">
                <a:latin typeface="+mj-lt"/>
                <a:ea typeface="Calibri" panose="020F0502020204030204" pitchFamily="34" charset="0"/>
                <a:cs typeface="Times New Roman" panose="02020603050405020304" pitchFamily="18" charset="0"/>
              </a:rPr>
              <a:t>?</a:t>
            </a:r>
          </a:p>
          <a:p>
            <a:endParaRPr lang="it-IT" dirty="0">
              <a:latin typeface="+mj-lt"/>
              <a:ea typeface="Calibri" panose="020F0502020204030204" pitchFamily="34" charset="0"/>
              <a:cs typeface="Times New Roman" panose="02020603050405020304" pitchFamily="18" charset="0"/>
            </a:endParaRPr>
          </a:p>
          <a:p>
            <a:r>
              <a:rPr lang="it-IT" sz="1800" dirty="0" err="1">
                <a:effectLst/>
                <a:latin typeface="+mj-lt"/>
                <a:ea typeface="Times New Roman" panose="02020603050405020304" pitchFamily="18" charset="0"/>
                <a:cs typeface="Times New Roman" panose="02020603050405020304" pitchFamily="18" charset="0"/>
              </a:rPr>
              <a:t>Previous</a:t>
            </a:r>
            <a:r>
              <a:rPr lang="it-IT" sz="1800" dirty="0">
                <a:effectLst/>
                <a:latin typeface="+mj-lt"/>
                <a:ea typeface="Times New Roman" panose="02020603050405020304" pitchFamily="18" charset="0"/>
                <a:cs typeface="Times New Roman" panose="02020603050405020304" pitchFamily="18" charset="0"/>
              </a:rPr>
              <a:t> </a:t>
            </a:r>
            <a:r>
              <a:rPr lang="it-IT" sz="1800" dirty="0" err="1">
                <a:effectLst/>
                <a:latin typeface="+mj-lt"/>
                <a:ea typeface="Times New Roman" panose="02020603050405020304" pitchFamily="18" charset="0"/>
                <a:cs typeface="Times New Roman" panose="02020603050405020304" pitchFamily="18" charset="0"/>
              </a:rPr>
              <a:t>experience</a:t>
            </a:r>
            <a:r>
              <a:rPr lang="it-IT" sz="1800" dirty="0">
                <a:effectLst/>
                <a:latin typeface="+mj-lt"/>
                <a:ea typeface="Times New Roman" panose="02020603050405020304" pitchFamily="18" charset="0"/>
                <a:cs typeface="Times New Roman" panose="02020603050405020304" pitchFamily="18" charset="0"/>
              </a:rPr>
              <a:t> in the </a:t>
            </a:r>
            <a:r>
              <a:rPr lang="it-IT" sz="1800" dirty="0" err="1">
                <a:effectLst/>
                <a:latin typeface="+mj-lt"/>
                <a:ea typeface="Times New Roman" panose="02020603050405020304" pitchFamily="18" charset="0"/>
                <a:cs typeface="Times New Roman" panose="02020603050405020304" pitchFamily="18" charset="0"/>
              </a:rPr>
              <a:t>electrotechnical</a:t>
            </a:r>
            <a:r>
              <a:rPr lang="it-IT" sz="1800" dirty="0">
                <a:effectLst/>
                <a:latin typeface="+mj-lt"/>
                <a:ea typeface="Times New Roman" panose="02020603050405020304" pitchFamily="18" charset="0"/>
                <a:cs typeface="Times New Roman" panose="02020603050405020304" pitchFamily="18" charset="0"/>
              </a:rPr>
              <a:t> field in the </a:t>
            </a:r>
            <a:r>
              <a:rPr lang="it-IT" sz="1800" dirty="0" err="1">
                <a:effectLst/>
                <a:latin typeface="+mj-lt"/>
                <a:ea typeface="Times New Roman" panose="02020603050405020304" pitchFamily="18" charset="0"/>
                <a:cs typeface="Times New Roman" panose="02020603050405020304" pitchFamily="18" charset="0"/>
              </a:rPr>
              <a:t>installation</a:t>
            </a:r>
            <a:r>
              <a:rPr lang="it-IT" sz="1800" dirty="0">
                <a:effectLst/>
                <a:latin typeface="+mj-lt"/>
                <a:ea typeface="Times New Roman" panose="02020603050405020304" pitchFamily="18" charset="0"/>
                <a:cs typeface="Times New Roman" panose="02020603050405020304" pitchFamily="18" charset="0"/>
              </a:rPr>
              <a:t> and </a:t>
            </a:r>
            <a:r>
              <a:rPr lang="it-IT" sz="1800" dirty="0" err="1">
                <a:effectLst/>
                <a:latin typeface="+mj-lt"/>
                <a:ea typeface="Times New Roman" panose="02020603050405020304" pitchFamily="18" charset="0"/>
                <a:cs typeface="Times New Roman" panose="02020603050405020304" pitchFamily="18" charset="0"/>
              </a:rPr>
              <a:t>repair</a:t>
            </a:r>
            <a:r>
              <a:rPr lang="it-IT" sz="1800" dirty="0">
                <a:effectLst/>
                <a:latin typeface="+mj-lt"/>
                <a:ea typeface="Times New Roman" panose="02020603050405020304" pitchFamily="18" charset="0"/>
                <a:cs typeface="Times New Roman" panose="02020603050405020304" pitchFamily="18" charset="0"/>
              </a:rPr>
              <a:t> of </a:t>
            </a:r>
            <a:r>
              <a:rPr lang="it-IT" sz="1800" dirty="0" err="1">
                <a:effectLst/>
                <a:latin typeface="+mj-lt"/>
                <a:ea typeface="Times New Roman" panose="02020603050405020304" pitchFamily="18" charset="0"/>
                <a:cs typeface="Times New Roman" panose="02020603050405020304" pitchFamily="18" charset="0"/>
              </a:rPr>
              <a:t>electrical</a:t>
            </a:r>
            <a:r>
              <a:rPr lang="it-IT" sz="1800" dirty="0">
                <a:effectLst/>
                <a:latin typeface="+mj-lt"/>
                <a:ea typeface="Times New Roman" panose="02020603050405020304" pitchFamily="18" charset="0"/>
                <a:cs typeface="Times New Roman" panose="02020603050405020304" pitchFamily="18" charset="0"/>
              </a:rPr>
              <a:t> systems, </a:t>
            </a:r>
            <a:r>
              <a:rPr lang="it-IT" sz="1800" dirty="0" err="1">
                <a:effectLst/>
                <a:latin typeface="+mj-lt"/>
                <a:ea typeface="Times New Roman" panose="02020603050405020304" pitchFamily="18" charset="0"/>
                <a:cs typeface="Times New Roman" panose="02020603050405020304" pitchFamily="18" charset="0"/>
              </a:rPr>
              <a:t>wiring</a:t>
            </a:r>
            <a:r>
              <a:rPr lang="it-IT" sz="1800" dirty="0">
                <a:effectLst/>
                <a:latin typeface="+mj-lt"/>
                <a:ea typeface="Times New Roman" panose="02020603050405020304" pitchFamily="18" charset="0"/>
                <a:cs typeface="Times New Roman" panose="02020603050405020304" pitchFamily="18" charset="0"/>
              </a:rPr>
              <a:t> and reading </a:t>
            </a:r>
            <a:r>
              <a:rPr lang="it-IT" sz="1800" dirty="0" err="1">
                <a:effectLst/>
                <a:latin typeface="+mj-lt"/>
                <a:ea typeface="Times New Roman" panose="02020603050405020304" pitchFamily="18" charset="0"/>
                <a:cs typeface="Times New Roman" panose="02020603050405020304" pitchFamily="18" charset="0"/>
              </a:rPr>
              <a:t>drawing</a:t>
            </a:r>
            <a:r>
              <a:rPr lang="it-IT" sz="1800" dirty="0">
                <a:effectLst/>
                <a:latin typeface="+mj-lt"/>
                <a:ea typeface="Times New Roman" panose="02020603050405020304" pitchFamily="18" charset="0"/>
                <a:cs typeface="Times New Roman" panose="02020603050405020304" pitchFamily="18" charset="0"/>
              </a:rPr>
              <a:t> / </a:t>
            </a:r>
            <a:r>
              <a:rPr lang="it-IT" sz="1800" dirty="0" err="1">
                <a:effectLst/>
                <a:latin typeface="+mj-lt"/>
                <a:ea typeface="Times New Roman" panose="02020603050405020304" pitchFamily="18" charset="0"/>
                <a:cs typeface="Times New Roman" panose="02020603050405020304" pitchFamily="18" charset="0"/>
              </a:rPr>
              <a:t>wiring</a:t>
            </a:r>
            <a:r>
              <a:rPr lang="it-IT" sz="1800" dirty="0">
                <a:effectLst/>
                <a:latin typeface="+mj-lt"/>
                <a:ea typeface="Times New Roman" panose="02020603050405020304" pitchFamily="18" charset="0"/>
                <a:cs typeface="Times New Roman" panose="02020603050405020304" pitchFamily="18" charset="0"/>
              </a:rPr>
              <a:t> </a:t>
            </a:r>
            <a:r>
              <a:rPr lang="it-IT" sz="1800" dirty="0" err="1">
                <a:effectLst/>
                <a:latin typeface="+mj-lt"/>
                <a:ea typeface="Times New Roman" panose="02020603050405020304" pitchFamily="18" charset="0"/>
                <a:cs typeface="Times New Roman" panose="02020603050405020304" pitchFamily="18" charset="0"/>
              </a:rPr>
              <a:t>diagram</a:t>
            </a:r>
            <a:r>
              <a:rPr lang="it-IT" sz="1800" dirty="0">
                <a:effectLst/>
                <a:latin typeface="+mj-lt"/>
                <a:ea typeface="Times New Roman" panose="02020603050405020304" pitchFamily="18" charset="0"/>
                <a:cs typeface="Times New Roman" panose="02020603050405020304" pitchFamily="18" charset="0"/>
              </a:rPr>
              <a:t>;</a:t>
            </a:r>
          </a:p>
          <a:p>
            <a:endParaRPr lang="it-IT" sz="1800" dirty="0">
              <a:effectLst/>
              <a:latin typeface="+mj-lt"/>
              <a:ea typeface="Times New Roman" panose="02020603050405020304" pitchFamily="18" charset="0"/>
              <a:cs typeface="Times New Roman" panose="02020603050405020304" pitchFamily="18" charset="0"/>
            </a:endParaRPr>
          </a:p>
          <a:p>
            <a:r>
              <a:rPr lang="it-IT" dirty="0">
                <a:latin typeface="+mj-lt"/>
                <a:ea typeface="Times New Roman" panose="02020603050405020304" pitchFamily="18" charset="0"/>
                <a:cs typeface="Times New Roman" panose="02020603050405020304" pitchFamily="18" charset="0"/>
              </a:rPr>
              <a:t>Language: </a:t>
            </a:r>
            <a:r>
              <a:rPr lang="it-IT" dirty="0" err="1">
                <a:latin typeface="+mj-lt"/>
                <a:ea typeface="Times New Roman" panose="02020603050405020304" pitchFamily="18" charset="0"/>
                <a:cs typeface="Times New Roman" panose="02020603050405020304" pitchFamily="18" charset="0"/>
              </a:rPr>
              <a:t>Italian</a:t>
            </a:r>
            <a:endParaRPr lang="it-IT" sz="1800" dirty="0">
              <a:effectLst/>
              <a:latin typeface="+mj-lt"/>
              <a:ea typeface="Times New Roman" panose="02020603050405020304" pitchFamily="18" charset="0"/>
              <a:cs typeface="Times New Roman" panose="02020603050405020304" pitchFamily="18" charset="0"/>
            </a:endParaRPr>
          </a:p>
          <a:p>
            <a:endParaRPr lang="it-IT" dirty="0">
              <a:latin typeface="+mj-lt"/>
              <a:ea typeface="Calibri" panose="020F0502020204030204" pitchFamily="34" charset="0"/>
              <a:cs typeface="Times New Roman" panose="02020603050405020304" pitchFamily="18" charset="0"/>
            </a:endParaRPr>
          </a:p>
          <a:p>
            <a:r>
              <a:rPr lang="it-IT" sz="1800" dirty="0">
                <a:effectLst/>
                <a:latin typeface="+mj-lt"/>
                <a:ea typeface="Calibri" panose="020F0502020204030204" pitchFamily="34" charset="0"/>
                <a:cs typeface="Times New Roman" panose="02020603050405020304" pitchFamily="18" charset="0"/>
              </a:rPr>
              <a:t>Place of work: Latina (</a:t>
            </a:r>
            <a:r>
              <a:rPr lang="it-IT" sz="1800" dirty="0" err="1">
                <a:effectLst/>
                <a:latin typeface="+mj-lt"/>
                <a:ea typeface="Calibri" panose="020F0502020204030204" pitchFamily="34" charset="0"/>
                <a:cs typeface="Times New Roman" panose="02020603050405020304" pitchFamily="18" charset="0"/>
              </a:rPr>
              <a:t>Italy</a:t>
            </a:r>
            <a:endParaRPr lang="it-IT" sz="1800" dirty="0">
              <a:effectLst/>
              <a:latin typeface="+mj-lt"/>
              <a:ea typeface="Calibri" panose="020F0502020204030204" pitchFamily="34" charset="0"/>
              <a:cs typeface="Times New Roman" panose="02020603050405020304" pitchFamily="18" charset="0"/>
            </a:endParaRPr>
          </a:p>
          <a:p>
            <a:endParaRPr lang="it-IT" dirty="0">
              <a:latin typeface="Calibri" panose="020F0502020204030204" pitchFamily="34" charset="0"/>
              <a:ea typeface="Calibri" panose="020F0502020204030204" pitchFamily="34" charset="0"/>
              <a:cs typeface="Times New Roman" panose="02020603050405020304" pitchFamily="18" charset="0"/>
            </a:endParaRPr>
          </a:p>
          <a:p>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latin typeface="Calibri" panose="020F0502020204030204" pitchFamily="34" charset="0"/>
              <a:cs typeface="Times New Roman" panose="02020603050405020304" pitchFamily="18" charset="0"/>
            </a:endParaRPr>
          </a:p>
          <a:p>
            <a:endParaRPr lang="it-IT" dirty="0"/>
          </a:p>
        </p:txBody>
      </p:sp>
    </p:spTree>
    <p:extLst>
      <p:ext uri="{BB962C8B-B14F-4D97-AF65-F5344CB8AC3E}">
        <p14:creationId xmlns:p14="http://schemas.microsoft.com/office/powerpoint/2010/main" val="1262707823"/>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CustomShape 1"/>
          <p:cNvSpPr/>
          <p:nvPr/>
        </p:nvSpPr>
        <p:spPr>
          <a:xfrm>
            <a:off x="731520" y="1719360"/>
            <a:ext cx="1840680" cy="2693880"/>
          </a:xfrm>
          <a:prstGeom prst="rect">
            <a:avLst/>
          </a:prstGeom>
          <a:noFill/>
          <a:ln>
            <a:noFill/>
          </a:ln>
        </p:spPr>
        <p:style>
          <a:lnRef idx="0">
            <a:scrgbClr r="0" g="0" b="0"/>
          </a:lnRef>
          <a:fillRef idx="0">
            <a:scrgbClr r="0" g="0" b="0"/>
          </a:fillRef>
          <a:effectRef idx="0">
            <a:scrgbClr r="0" g="0" b="0"/>
          </a:effectRef>
          <a:fontRef idx="minor"/>
        </p:style>
      </p:sp>
      <p:sp>
        <p:nvSpPr>
          <p:cNvPr id="103" name="CustomShape 2"/>
          <p:cNvSpPr/>
          <p:nvPr/>
        </p:nvSpPr>
        <p:spPr>
          <a:xfrm>
            <a:off x="0" y="-23760"/>
            <a:ext cx="575640" cy="6886440"/>
          </a:xfrm>
          <a:prstGeom prst="rect">
            <a:avLst/>
          </a:prstGeom>
          <a:solidFill>
            <a:srgbClr val="1E4099"/>
          </a:solidFill>
          <a:ln>
            <a:solidFill>
              <a:srgbClr val="003299"/>
            </a:solidFill>
          </a:ln>
        </p:spPr>
        <p:style>
          <a:lnRef idx="2">
            <a:schemeClr val="accent1">
              <a:shade val="50000"/>
            </a:schemeClr>
          </a:lnRef>
          <a:fillRef idx="1">
            <a:schemeClr val="accent1"/>
          </a:fillRef>
          <a:effectRef idx="0">
            <a:schemeClr val="accent1"/>
          </a:effectRef>
          <a:fontRef idx="minor"/>
        </p:style>
      </p:sp>
      <p:sp>
        <p:nvSpPr>
          <p:cNvPr id="104" name="CustomShape 3"/>
          <p:cNvSpPr/>
          <p:nvPr/>
        </p:nvSpPr>
        <p:spPr>
          <a:xfrm>
            <a:off x="1023840" y="1851840"/>
            <a:ext cx="10652400" cy="4530240"/>
          </a:xfrm>
          <a:prstGeom prst="rect">
            <a:avLst/>
          </a:prstGeom>
          <a:noFill/>
          <a:ln>
            <a:noFill/>
          </a:ln>
        </p:spPr>
        <p:style>
          <a:lnRef idx="0">
            <a:scrgbClr r="0" g="0" b="0"/>
          </a:lnRef>
          <a:fillRef idx="0">
            <a:scrgbClr r="0" g="0" b="0"/>
          </a:fillRef>
          <a:effectRef idx="0">
            <a:scrgbClr r="0" g="0" b="0"/>
          </a:effectRef>
          <a:fontRef idx="minor"/>
        </p:style>
        <p:txBody>
          <a:bodyPr lIns="0" tIns="45000" rIns="0" bIns="45000"/>
          <a:lstStyle/>
          <a:p>
            <a:pPr algn="just">
              <a:lnSpc>
                <a:spcPts val="1500"/>
              </a:lnSpc>
              <a:spcBef>
                <a:spcPts val="300"/>
              </a:spcBef>
            </a:pPr>
            <a:endParaRPr lang="it-IT" sz="1800" b="0" strike="noStrike" spc="-1">
              <a:latin typeface="Arial"/>
            </a:endParaRPr>
          </a:p>
          <a:p>
            <a:pPr>
              <a:lnSpc>
                <a:spcPct val="100000"/>
              </a:lnSpc>
            </a:pPr>
            <a:endParaRPr lang="it-IT" sz="1800" b="0" strike="noStrike" spc="-1">
              <a:latin typeface="Arial"/>
            </a:endParaRPr>
          </a:p>
          <a:p>
            <a:pPr algn="just">
              <a:lnSpc>
                <a:spcPts val="1500"/>
              </a:lnSpc>
              <a:spcBef>
                <a:spcPts val="300"/>
              </a:spcBef>
            </a:pPr>
            <a:endParaRPr lang="it-IT" sz="1800" b="0" strike="noStrike" spc="-1">
              <a:latin typeface="Arial"/>
            </a:endParaRPr>
          </a:p>
          <a:p>
            <a:pPr algn="just">
              <a:lnSpc>
                <a:spcPts val="1500"/>
              </a:lnSpc>
              <a:spcBef>
                <a:spcPts val="300"/>
              </a:spcBef>
            </a:pPr>
            <a:endParaRPr lang="it-IT" sz="1800" b="0" strike="noStrike" spc="-1">
              <a:latin typeface="Arial"/>
            </a:endParaRPr>
          </a:p>
        </p:txBody>
      </p:sp>
      <p:sp>
        <p:nvSpPr>
          <p:cNvPr id="105" name="CustomShape 4"/>
          <p:cNvSpPr/>
          <p:nvPr/>
        </p:nvSpPr>
        <p:spPr>
          <a:xfrm>
            <a:off x="1023840" y="5340600"/>
            <a:ext cx="10800720" cy="1694160"/>
          </a:xfrm>
          <a:prstGeom prst="rect">
            <a:avLst/>
          </a:prstGeom>
          <a:noFill/>
          <a:ln>
            <a:noFill/>
          </a:ln>
        </p:spPr>
        <p:style>
          <a:lnRef idx="0">
            <a:scrgbClr r="0" g="0" b="0"/>
          </a:lnRef>
          <a:fillRef idx="0">
            <a:scrgbClr r="0" g="0" b="0"/>
          </a:fillRef>
          <a:effectRef idx="0">
            <a:scrgbClr r="0" g="0" b="0"/>
          </a:effectRef>
          <a:fontRef idx="minor"/>
        </p:style>
      </p:sp>
      <p:sp>
        <p:nvSpPr>
          <p:cNvPr id="106" name="CustomShape 5"/>
          <p:cNvSpPr/>
          <p:nvPr/>
        </p:nvSpPr>
        <p:spPr>
          <a:xfrm>
            <a:off x="724320" y="1491120"/>
            <a:ext cx="10472040" cy="2559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lang="it-IT" sz="1800" b="0" strike="noStrike" spc="-1">
              <a:latin typeface="Arial"/>
            </a:endParaRPr>
          </a:p>
          <a:p>
            <a:pPr>
              <a:lnSpc>
                <a:spcPct val="100000"/>
              </a:lnSpc>
            </a:pPr>
            <a:endParaRPr lang="it-IT" sz="1800" b="0" strike="noStrike" spc="-1">
              <a:latin typeface="Arial"/>
            </a:endParaRPr>
          </a:p>
          <a:p>
            <a:pPr>
              <a:lnSpc>
                <a:spcPct val="100000"/>
              </a:lnSpc>
            </a:pPr>
            <a:endParaRPr lang="it-IT" sz="1800" b="0" strike="noStrike" spc="-1">
              <a:latin typeface="Arial"/>
            </a:endParaRPr>
          </a:p>
          <a:p>
            <a:pPr>
              <a:lnSpc>
                <a:spcPct val="100000"/>
              </a:lnSpc>
            </a:pPr>
            <a:endParaRPr lang="it-IT" sz="1800" b="0" strike="noStrike" spc="-1">
              <a:latin typeface="Arial"/>
            </a:endParaRPr>
          </a:p>
          <a:p>
            <a:pPr>
              <a:lnSpc>
                <a:spcPct val="100000"/>
              </a:lnSpc>
            </a:pPr>
            <a:endParaRPr lang="it-IT" sz="1800" b="0" strike="noStrike" spc="-1">
              <a:latin typeface="Arial"/>
            </a:endParaRPr>
          </a:p>
          <a:p>
            <a:pPr>
              <a:lnSpc>
                <a:spcPct val="100000"/>
              </a:lnSpc>
            </a:pPr>
            <a:endParaRPr lang="it-IT" sz="1800" b="0" strike="noStrike" spc="-1">
              <a:latin typeface="Arial"/>
            </a:endParaRPr>
          </a:p>
          <a:p>
            <a:pPr>
              <a:lnSpc>
                <a:spcPct val="100000"/>
              </a:lnSpc>
            </a:pPr>
            <a:endParaRPr lang="it-IT" sz="1800" b="0" strike="noStrike" spc="-1">
              <a:latin typeface="Arial"/>
            </a:endParaRPr>
          </a:p>
          <a:p>
            <a:pPr>
              <a:lnSpc>
                <a:spcPct val="100000"/>
              </a:lnSpc>
            </a:pPr>
            <a:endParaRPr lang="it-IT" sz="1800" b="0" strike="noStrike" spc="-1">
              <a:latin typeface="Arial"/>
            </a:endParaRPr>
          </a:p>
          <a:p>
            <a:pPr>
              <a:lnSpc>
                <a:spcPct val="100000"/>
              </a:lnSpc>
            </a:pPr>
            <a:endParaRPr lang="it-IT" sz="1800" b="0" strike="noStrike" spc="-1">
              <a:latin typeface="Arial"/>
            </a:endParaRPr>
          </a:p>
        </p:txBody>
      </p:sp>
      <p:pic>
        <p:nvPicPr>
          <p:cNvPr id="107" name="Immagine 5"/>
          <p:cNvPicPr/>
          <p:nvPr/>
        </p:nvPicPr>
        <p:blipFill>
          <a:blip r:embed="rId3"/>
          <a:stretch/>
        </p:blipFill>
        <p:spPr>
          <a:xfrm>
            <a:off x="10914840" y="0"/>
            <a:ext cx="1276560" cy="6857640"/>
          </a:xfrm>
          <a:prstGeom prst="rect">
            <a:avLst/>
          </a:prstGeom>
          <a:ln>
            <a:noFill/>
          </a:ln>
        </p:spPr>
      </p:pic>
      <p:sp>
        <p:nvSpPr>
          <p:cNvPr id="108" name="TextShape 6"/>
          <p:cNvSpPr txBox="1"/>
          <p:nvPr/>
        </p:nvSpPr>
        <p:spPr>
          <a:xfrm>
            <a:off x="783661" y="442150"/>
            <a:ext cx="9684000" cy="523800"/>
          </a:xfrm>
          <a:prstGeom prst="rect">
            <a:avLst/>
          </a:prstGeom>
          <a:noFill/>
          <a:ln>
            <a:noFill/>
          </a:ln>
        </p:spPr>
        <p:txBody>
          <a:bodyPr lIns="90000" tIns="45000" rIns="90000" bIns="45000"/>
          <a:lstStyle/>
          <a:p>
            <a:pPr algn="ctr"/>
            <a:r>
              <a:rPr lang="it-IT" sz="2200" b="1" strike="noStrike" spc="-1" dirty="0">
                <a:solidFill>
                  <a:srgbClr val="21409A"/>
                </a:solidFill>
                <a:latin typeface="Arial"/>
                <a:ea typeface="Microsoft YaHei"/>
              </a:rPr>
              <a:t>MECHANIC/MECHATRONICS </a:t>
            </a:r>
            <a:r>
              <a:rPr lang="it-IT" sz="2200" b="1" strike="noStrike" spc="-1" dirty="0" err="1">
                <a:solidFill>
                  <a:srgbClr val="21409A"/>
                </a:solidFill>
                <a:latin typeface="Arial"/>
                <a:ea typeface="Microsoft YaHei"/>
              </a:rPr>
              <a:t>sector</a:t>
            </a:r>
            <a:endParaRPr lang="it-IT" sz="2200" b="1" strike="noStrike" spc="-1" dirty="0">
              <a:solidFill>
                <a:srgbClr val="21409A"/>
              </a:solidFill>
              <a:latin typeface="Arial"/>
              <a:ea typeface="Microsoft YaHei"/>
            </a:endParaRPr>
          </a:p>
        </p:txBody>
      </p:sp>
      <p:sp>
        <p:nvSpPr>
          <p:cNvPr id="110" name="TextShape 7"/>
          <p:cNvSpPr txBox="1"/>
          <p:nvPr/>
        </p:nvSpPr>
        <p:spPr>
          <a:xfrm>
            <a:off x="783662" y="792001"/>
            <a:ext cx="8080196" cy="2073630"/>
          </a:xfrm>
          <a:prstGeom prst="rect">
            <a:avLst/>
          </a:prstGeom>
          <a:noFill/>
          <a:ln>
            <a:noFill/>
          </a:ln>
        </p:spPr>
        <p:txBody>
          <a:bodyPr lIns="90000" tIns="45000" rIns="90000" bIns="45000"/>
          <a:lstStyle/>
          <a:p>
            <a:endParaRPr lang="it-IT" sz="1800" b="1" strike="noStrike" spc="-1" dirty="0">
              <a:solidFill>
                <a:srgbClr val="002060"/>
              </a:solidFill>
              <a:latin typeface="Arial"/>
            </a:endParaRPr>
          </a:p>
          <a:p>
            <a:pPr algn="just"/>
            <a:r>
              <a:rPr lang="it-IT" b="1" dirty="0">
                <a:solidFill>
                  <a:srgbClr val="002060"/>
                </a:solidFill>
              </a:rPr>
              <a:t>2 Automated </a:t>
            </a:r>
            <a:r>
              <a:rPr lang="it-IT" b="1" dirty="0" err="1">
                <a:solidFill>
                  <a:srgbClr val="002060"/>
                </a:solidFill>
              </a:rPr>
              <a:t>machinery</a:t>
            </a:r>
            <a:r>
              <a:rPr lang="it-IT" b="1" dirty="0">
                <a:solidFill>
                  <a:srgbClr val="002060"/>
                </a:solidFill>
              </a:rPr>
              <a:t> operator  </a:t>
            </a:r>
          </a:p>
          <a:p>
            <a:pPr algn="just"/>
            <a:endParaRPr lang="it-IT" b="1" dirty="0">
              <a:solidFill>
                <a:srgbClr val="002060"/>
              </a:solidFill>
            </a:endParaRPr>
          </a:p>
          <a:p>
            <a:pPr algn="just"/>
            <a:endParaRPr lang="it-IT" b="1" dirty="0">
              <a:solidFill>
                <a:srgbClr val="002060"/>
              </a:solidFill>
            </a:endParaRPr>
          </a:p>
          <a:p>
            <a:pPr algn="just"/>
            <a:r>
              <a:rPr lang="it-IT" b="1" strike="noStrike" spc="-1" dirty="0">
                <a:solidFill>
                  <a:srgbClr val="002060"/>
                </a:solidFill>
                <a:latin typeface="Arial"/>
              </a:rPr>
              <a:t>The </a:t>
            </a:r>
            <a:r>
              <a:rPr lang="it-IT" b="1" strike="noStrike" spc="-1" dirty="0" err="1">
                <a:solidFill>
                  <a:srgbClr val="002060"/>
                </a:solidFill>
                <a:latin typeface="Arial"/>
              </a:rPr>
              <a:t>local</a:t>
            </a:r>
            <a:r>
              <a:rPr lang="it-IT" b="1" strike="noStrike" spc="-1" dirty="0">
                <a:solidFill>
                  <a:srgbClr val="002060"/>
                </a:solidFill>
                <a:latin typeface="Arial"/>
              </a:rPr>
              <a:t> </a:t>
            </a:r>
            <a:r>
              <a:rPr lang="it-IT" b="1" strike="noStrike" spc="-1" dirty="0" err="1">
                <a:solidFill>
                  <a:srgbClr val="002060"/>
                </a:solidFill>
                <a:latin typeface="Arial"/>
              </a:rPr>
              <a:t>employ</a:t>
            </a:r>
            <a:r>
              <a:rPr lang="it-IT" b="1" spc="-1" dirty="0" err="1">
                <a:solidFill>
                  <a:srgbClr val="002060"/>
                </a:solidFill>
                <a:latin typeface="Arial"/>
              </a:rPr>
              <a:t>ment</a:t>
            </a:r>
            <a:r>
              <a:rPr lang="it-IT" b="1" spc="-1" dirty="0">
                <a:solidFill>
                  <a:srgbClr val="002060"/>
                </a:solidFill>
                <a:latin typeface="Arial"/>
              </a:rPr>
              <a:t> office of </a:t>
            </a:r>
            <a:r>
              <a:rPr lang="it-IT" b="1" spc="-1" dirty="0" err="1">
                <a:solidFill>
                  <a:srgbClr val="002060"/>
                </a:solidFill>
                <a:latin typeface="Arial"/>
              </a:rPr>
              <a:t>Senigalia</a:t>
            </a:r>
            <a:r>
              <a:rPr lang="it-IT" b="1" spc="-1" dirty="0">
                <a:solidFill>
                  <a:srgbClr val="002060"/>
                </a:solidFill>
                <a:latin typeface="Arial"/>
              </a:rPr>
              <a:t> </a:t>
            </a:r>
            <a:r>
              <a:rPr lang="it-IT" b="1" spc="-1" dirty="0" err="1">
                <a:solidFill>
                  <a:srgbClr val="002060"/>
                </a:solidFill>
                <a:latin typeface="Arial"/>
              </a:rPr>
              <a:t>is</a:t>
            </a:r>
            <a:r>
              <a:rPr lang="it-IT" b="1" spc="-1" dirty="0">
                <a:solidFill>
                  <a:srgbClr val="002060"/>
                </a:solidFill>
                <a:latin typeface="Arial"/>
              </a:rPr>
              <a:t> a public office </a:t>
            </a:r>
            <a:r>
              <a:rPr lang="it-IT" b="1" spc="-1" dirty="0" err="1">
                <a:solidFill>
                  <a:srgbClr val="002060"/>
                </a:solidFill>
                <a:latin typeface="Arial"/>
              </a:rPr>
              <a:t>supporting</a:t>
            </a:r>
            <a:r>
              <a:rPr lang="it-IT" b="1" spc="-1" dirty="0">
                <a:solidFill>
                  <a:srgbClr val="002060"/>
                </a:solidFill>
                <a:latin typeface="Arial"/>
              </a:rPr>
              <a:t> </a:t>
            </a:r>
            <a:r>
              <a:rPr lang="it-IT" b="1" spc="-1" dirty="0" err="1">
                <a:solidFill>
                  <a:srgbClr val="002060"/>
                </a:solidFill>
                <a:latin typeface="Arial"/>
              </a:rPr>
              <a:t>candidates</a:t>
            </a:r>
            <a:r>
              <a:rPr lang="it-IT" b="1" spc="-1" dirty="0">
                <a:solidFill>
                  <a:srgbClr val="002060"/>
                </a:solidFill>
                <a:latin typeface="Arial"/>
              </a:rPr>
              <a:t> in </a:t>
            </a:r>
            <a:r>
              <a:rPr lang="it-IT" b="1" spc="-1" dirty="0" err="1">
                <a:solidFill>
                  <a:srgbClr val="002060"/>
                </a:solidFill>
                <a:latin typeface="Arial"/>
              </a:rPr>
              <a:t>their</a:t>
            </a:r>
            <a:r>
              <a:rPr lang="it-IT" b="1" spc="-1" dirty="0">
                <a:solidFill>
                  <a:srgbClr val="002060"/>
                </a:solidFill>
                <a:latin typeface="Arial"/>
              </a:rPr>
              <a:t>  job </a:t>
            </a:r>
            <a:r>
              <a:rPr lang="it-IT" b="1" spc="-1" dirty="0" err="1">
                <a:solidFill>
                  <a:srgbClr val="002060"/>
                </a:solidFill>
                <a:latin typeface="Arial"/>
              </a:rPr>
              <a:t>search</a:t>
            </a:r>
            <a:r>
              <a:rPr lang="it-IT" b="1" spc="-1" dirty="0">
                <a:solidFill>
                  <a:srgbClr val="002060"/>
                </a:solidFill>
                <a:latin typeface="Arial"/>
              </a:rPr>
              <a:t> activities and companies in </a:t>
            </a:r>
            <a:r>
              <a:rPr lang="it-IT" b="1" spc="-1" dirty="0" err="1">
                <a:solidFill>
                  <a:srgbClr val="002060"/>
                </a:solidFill>
                <a:latin typeface="Arial"/>
              </a:rPr>
              <a:t>their</a:t>
            </a:r>
            <a:r>
              <a:rPr lang="it-IT" b="1" spc="-1" dirty="0">
                <a:solidFill>
                  <a:srgbClr val="002060"/>
                </a:solidFill>
                <a:latin typeface="Arial"/>
              </a:rPr>
              <a:t> </a:t>
            </a:r>
            <a:r>
              <a:rPr lang="it-IT" b="1" spc="-1" dirty="0" err="1">
                <a:solidFill>
                  <a:srgbClr val="002060"/>
                </a:solidFill>
                <a:latin typeface="Arial"/>
              </a:rPr>
              <a:t>search</a:t>
            </a:r>
            <a:r>
              <a:rPr lang="it-IT" b="1" spc="-1" dirty="0">
                <a:solidFill>
                  <a:srgbClr val="002060"/>
                </a:solidFill>
                <a:latin typeface="Arial"/>
              </a:rPr>
              <a:t> for staff</a:t>
            </a:r>
            <a:endParaRPr lang="it-IT" b="0" strike="noStrike" spc="-1" dirty="0">
              <a:solidFill>
                <a:srgbClr val="002060"/>
              </a:solidFill>
              <a:latin typeface="Arial"/>
            </a:endParaRPr>
          </a:p>
          <a:p>
            <a:pPr algn="just"/>
            <a:endParaRPr lang="it-IT" sz="2200" b="0" strike="noStrike" spc="-1" dirty="0">
              <a:solidFill>
                <a:srgbClr val="002060"/>
              </a:solidFill>
              <a:latin typeface="Arial"/>
            </a:endParaRPr>
          </a:p>
          <a:p>
            <a:endParaRPr lang="it-IT" sz="2200" b="1" strike="noStrike" spc="-1" dirty="0">
              <a:latin typeface="Arial"/>
            </a:endParaRPr>
          </a:p>
        </p:txBody>
      </p:sp>
      <p:sp>
        <p:nvSpPr>
          <p:cNvPr id="111" name="TextShape 8"/>
          <p:cNvSpPr txBox="1"/>
          <p:nvPr/>
        </p:nvSpPr>
        <p:spPr>
          <a:xfrm>
            <a:off x="2053882" y="5148774"/>
            <a:ext cx="8244997" cy="1138985"/>
          </a:xfrm>
          <a:prstGeom prst="rect">
            <a:avLst/>
          </a:prstGeom>
          <a:noFill/>
          <a:ln>
            <a:noFill/>
          </a:ln>
        </p:spPr>
        <p:txBody>
          <a:bodyPr lIns="90000" tIns="45000" rIns="90000" bIns="45000"/>
          <a:lstStyle/>
          <a:p>
            <a:endParaRPr lang="it-IT" sz="1400" b="0" strike="noStrike" spc="-1" dirty="0">
              <a:latin typeface="Arial"/>
            </a:endParaRPr>
          </a:p>
        </p:txBody>
      </p:sp>
      <p:sp>
        <p:nvSpPr>
          <p:cNvPr id="5" name="CasellaDiTesto 4">
            <a:extLst>
              <a:ext uri="{FF2B5EF4-FFF2-40B4-BE49-F238E27FC236}">
                <a16:creationId xmlns:a16="http://schemas.microsoft.com/office/drawing/2014/main" id="{6CB3ED6F-8A1D-43C5-9936-5F5F32B394F9}"/>
              </a:ext>
            </a:extLst>
          </p:cNvPr>
          <p:cNvSpPr txBox="1"/>
          <p:nvPr/>
        </p:nvSpPr>
        <p:spPr>
          <a:xfrm>
            <a:off x="955248" y="2865630"/>
            <a:ext cx="9651611" cy="4647426"/>
          </a:xfrm>
          <a:prstGeom prst="rect">
            <a:avLst/>
          </a:prstGeom>
          <a:noFill/>
        </p:spPr>
        <p:txBody>
          <a:bodyPr wrap="square" rtlCol="0">
            <a:spAutoFit/>
          </a:bodyPr>
          <a:lstStyle/>
          <a:p>
            <a:pPr algn="l"/>
            <a:endParaRPr lang="it-IT" sz="1400" b="0" i="0" u="none" strike="noStrike" baseline="0" dirty="0">
              <a:solidFill>
                <a:srgbClr val="000000"/>
              </a:solidFill>
              <a:latin typeface="Calibri" panose="020F0502020204030204" pitchFamily="34" charset="0"/>
              <a:cs typeface="Calibri" panose="020F0502020204030204" pitchFamily="34" charset="0"/>
            </a:endParaRPr>
          </a:p>
          <a:p>
            <a:pPr algn="l"/>
            <a:r>
              <a:rPr lang="en-US" sz="1400" b="0" i="0" u="none" strike="noStrike" baseline="0" dirty="0">
                <a:latin typeface="Calibri" panose="020F0502020204030204" pitchFamily="34" charset="0"/>
                <a:cs typeface="Calibri" panose="020F0502020204030204" pitchFamily="34" charset="0"/>
              </a:rPr>
              <a:t>Duties:</a:t>
            </a:r>
          </a:p>
          <a:p>
            <a:pPr algn="l"/>
            <a:r>
              <a:rPr lang="en-GB" sz="1800" dirty="0">
                <a:effectLst/>
                <a:latin typeface="Calibri" panose="020F0502020204030204" pitchFamily="34" charset="0"/>
                <a:ea typeface="Calibri" panose="020F0502020204030204" pitchFamily="34" charset="0"/>
                <a:cs typeface="Times New Roman" panose="02020603050405020304" pitchFamily="18" charset="0"/>
              </a:rPr>
              <a:t>Must  use automatic equipment</a:t>
            </a:r>
          </a:p>
          <a:p>
            <a:pPr algn="l"/>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latin typeface="Calibri" panose="020F0502020204030204" pitchFamily="34" charset="0"/>
                <a:cs typeface="Calibri" panose="020F0502020204030204" pitchFamily="34" charset="0"/>
              </a:rPr>
              <a:t>What does the company need?</a:t>
            </a:r>
          </a:p>
          <a:p>
            <a:pPr algn="l"/>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l"/>
            <a:r>
              <a:rPr lang="en-GB" sz="1800" dirty="0">
                <a:effectLst/>
                <a:latin typeface="Calibri" panose="020F0502020204030204" pitchFamily="34" charset="0"/>
                <a:ea typeface="Calibri" panose="020F0502020204030204" pitchFamily="34" charset="0"/>
                <a:cs typeface="Times New Roman" panose="02020603050405020304" pitchFamily="18" charset="0"/>
              </a:rPr>
              <a:t>Post secondary technical education and experience in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mechanichal</a:t>
            </a:r>
            <a:r>
              <a:rPr lang="en-GB" sz="1800" dirty="0">
                <a:effectLst/>
                <a:latin typeface="Calibri" panose="020F0502020204030204" pitchFamily="34" charset="0"/>
                <a:ea typeface="Calibri" panose="020F0502020204030204" pitchFamily="34" charset="0"/>
                <a:cs typeface="Times New Roman" panose="02020603050405020304" pitchFamily="18" charset="0"/>
              </a:rPr>
              <a:t> assembly are necessary</a:t>
            </a:r>
          </a:p>
          <a:p>
            <a:r>
              <a:rPr lang="en-GB" sz="1800" dirty="0">
                <a:effectLst/>
                <a:latin typeface="Times New Roman" panose="02020603050405020304" pitchFamily="18" charset="0"/>
                <a:ea typeface="Times New Roman" panose="02020603050405020304" pitchFamily="18" charset="0"/>
              </a:rPr>
              <a:t>Driving licence and own car.</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Three work shifts (morning - afternoon - night).</a:t>
            </a:r>
          </a:p>
          <a:p>
            <a:r>
              <a:rPr lang="en-GB" dirty="0">
                <a:latin typeface="Calibri" panose="020F0502020204030204" pitchFamily="34" charset="0"/>
                <a:ea typeface="Times New Roman" panose="02020603050405020304" pitchFamily="18" charset="0"/>
                <a:cs typeface="Times New Roman" panose="02020603050405020304" pitchFamily="18" charset="0"/>
              </a:rPr>
              <a:t>Languages: fluent Italian, basic English</a:t>
            </a:r>
          </a:p>
          <a:p>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it-IT" sz="1800" dirty="0">
              <a:effectLst/>
              <a:latin typeface="Times New Roman" panose="02020603050405020304" pitchFamily="18" charset="0"/>
              <a:ea typeface="Times New Roman" panose="02020603050405020304" pitchFamily="18" charset="0"/>
            </a:endParaRPr>
          </a:p>
          <a:p>
            <a:pPr algn="l"/>
            <a:endParaRPr lang="en-US" sz="1400" dirty="0">
              <a:latin typeface="Calibri" panose="020F0502020204030204" pitchFamily="34" charset="0"/>
              <a:cs typeface="Calibri" panose="020F0502020204030204" pitchFamily="34" charset="0"/>
            </a:endParaRPr>
          </a:p>
          <a:p>
            <a:pPr algn="l"/>
            <a:endParaRPr lang="en-US" sz="1400" b="0" i="0" u="none" strike="noStrike" baseline="0" dirty="0">
              <a:latin typeface="Calibri" panose="020F0502020204030204" pitchFamily="34" charset="0"/>
              <a:cs typeface="Calibri" panose="020F0502020204030204" pitchFamily="34" charset="0"/>
            </a:endParaRPr>
          </a:p>
          <a:p>
            <a:r>
              <a:rPr lang="en-US" sz="1400" dirty="0">
                <a:latin typeface="Calibri" panose="020F0502020204030204" pitchFamily="34" charset="0"/>
                <a:cs typeface="Calibri" panose="020F0502020204030204" pitchFamily="34" charset="0"/>
              </a:rPr>
              <a:t>?</a:t>
            </a:r>
          </a:p>
          <a:p>
            <a:endParaRPr lang="en-US" sz="14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sz="1400" dirty="0">
              <a:latin typeface="Calibri" panose="020F0502020204030204" pitchFamily="34" charset="0"/>
              <a:cs typeface="Calibri" panose="020F0502020204030204" pitchFamily="34" charset="0"/>
            </a:endParaRPr>
          </a:p>
          <a:p>
            <a:endParaRPr lang="it-IT" dirty="0"/>
          </a:p>
        </p:txBody>
      </p:sp>
      <p:pic>
        <p:nvPicPr>
          <p:cNvPr id="6" name="Immagine 5">
            <a:extLst>
              <a:ext uri="{FF2B5EF4-FFF2-40B4-BE49-F238E27FC236}">
                <a16:creationId xmlns:a16="http://schemas.microsoft.com/office/drawing/2014/main" id="{71705A0B-6373-4657-AA99-0D93C00243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12538" y="485643"/>
            <a:ext cx="1902302" cy="1179427"/>
          </a:xfrm>
          <a:prstGeom prst="rect">
            <a:avLst/>
          </a:prstGeom>
        </p:spPr>
      </p:pic>
    </p:spTree>
    <p:extLst>
      <p:ext uri="{BB962C8B-B14F-4D97-AF65-F5344CB8AC3E}">
        <p14:creationId xmlns:p14="http://schemas.microsoft.com/office/powerpoint/2010/main" val="1183910411"/>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CustomShape 1"/>
          <p:cNvSpPr/>
          <p:nvPr/>
        </p:nvSpPr>
        <p:spPr>
          <a:xfrm>
            <a:off x="731520" y="1719360"/>
            <a:ext cx="1840680" cy="2693880"/>
          </a:xfrm>
          <a:prstGeom prst="rect">
            <a:avLst/>
          </a:prstGeom>
          <a:noFill/>
          <a:ln>
            <a:noFill/>
          </a:ln>
        </p:spPr>
        <p:style>
          <a:lnRef idx="0">
            <a:scrgbClr r="0" g="0" b="0"/>
          </a:lnRef>
          <a:fillRef idx="0">
            <a:scrgbClr r="0" g="0" b="0"/>
          </a:fillRef>
          <a:effectRef idx="0">
            <a:scrgbClr r="0" g="0" b="0"/>
          </a:effectRef>
          <a:fontRef idx="minor"/>
        </p:style>
      </p:sp>
      <p:sp>
        <p:nvSpPr>
          <p:cNvPr id="103" name="CustomShape 2"/>
          <p:cNvSpPr/>
          <p:nvPr/>
        </p:nvSpPr>
        <p:spPr>
          <a:xfrm>
            <a:off x="0" y="-23760"/>
            <a:ext cx="575640" cy="6886440"/>
          </a:xfrm>
          <a:prstGeom prst="rect">
            <a:avLst/>
          </a:prstGeom>
          <a:solidFill>
            <a:srgbClr val="1E4099"/>
          </a:solidFill>
          <a:ln>
            <a:solidFill>
              <a:srgbClr val="003299"/>
            </a:solidFill>
          </a:ln>
        </p:spPr>
        <p:style>
          <a:lnRef idx="2">
            <a:schemeClr val="accent1">
              <a:shade val="50000"/>
            </a:schemeClr>
          </a:lnRef>
          <a:fillRef idx="1">
            <a:schemeClr val="accent1"/>
          </a:fillRef>
          <a:effectRef idx="0">
            <a:schemeClr val="accent1"/>
          </a:effectRef>
          <a:fontRef idx="minor"/>
        </p:style>
      </p:sp>
      <p:sp>
        <p:nvSpPr>
          <p:cNvPr id="104" name="CustomShape 3"/>
          <p:cNvSpPr/>
          <p:nvPr/>
        </p:nvSpPr>
        <p:spPr>
          <a:xfrm>
            <a:off x="1023840" y="1851840"/>
            <a:ext cx="10652400" cy="4530240"/>
          </a:xfrm>
          <a:prstGeom prst="rect">
            <a:avLst/>
          </a:prstGeom>
          <a:noFill/>
          <a:ln>
            <a:noFill/>
          </a:ln>
        </p:spPr>
        <p:style>
          <a:lnRef idx="0">
            <a:scrgbClr r="0" g="0" b="0"/>
          </a:lnRef>
          <a:fillRef idx="0">
            <a:scrgbClr r="0" g="0" b="0"/>
          </a:fillRef>
          <a:effectRef idx="0">
            <a:scrgbClr r="0" g="0" b="0"/>
          </a:effectRef>
          <a:fontRef idx="minor"/>
        </p:style>
        <p:txBody>
          <a:bodyPr lIns="0" tIns="45000" rIns="0" bIns="45000"/>
          <a:lstStyle/>
          <a:p>
            <a:pPr algn="just">
              <a:lnSpc>
                <a:spcPts val="1500"/>
              </a:lnSpc>
              <a:spcBef>
                <a:spcPts val="300"/>
              </a:spcBef>
            </a:pPr>
            <a:endParaRPr lang="it-IT" sz="1800" b="0" strike="noStrike" spc="-1">
              <a:latin typeface="Arial"/>
            </a:endParaRPr>
          </a:p>
          <a:p>
            <a:pPr>
              <a:lnSpc>
                <a:spcPct val="100000"/>
              </a:lnSpc>
            </a:pPr>
            <a:endParaRPr lang="it-IT" sz="1800" b="0" strike="noStrike" spc="-1">
              <a:latin typeface="Arial"/>
            </a:endParaRPr>
          </a:p>
          <a:p>
            <a:pPr algn="just">
              <a:lnSpc>
                <a:spcPts val="1500"/>
              </a:lnSpc>
              <a:spcBef>
                <a:spcPts val="300"/>
              </a:spcBef>
            </a:pPr>
            <a:endParaRPr lang="it-IT" sz="1800" b="0" strike="noStrike" spc="-1">
              <a:latin typeface="Arial"/>
            </a:endParaRPr>
          </a:p>
          <a:p>
            <a:pPr algn="just">
              <a:lnSpc>
                <a:spcPts val="1500"/>
              </a:lnSpc>
              <a:spcBef>
                <a:spcPts val="300"/>
              </a:spcBef>
            </a:pPr>
            <a:endParaRPr lang="it-IT" sz="1800" b="0" strike="noStrike" spc="-1">
              <a:latin typeface="Arial"/>
            </a:endParaRPr>
          </a:p>
        </p:txBody>
      </p:sp>
      <p:sp>
        <p:nvSpPr>
          <p:cNvPr id="105" name="CustomShape 4"/>
          <p:cNvSpPr/>
          <p:nvPr/>
        </p:nvSpPr>
        <p:spPr>
          <a:xfrm>
            <a:off x="1023840" y="5340600"/>
            <a:ext cx="10800720" cy="1694160"/>
          </a:xfrm>
          <a:prstGeom prst="rect">
            <a:avLst/>
          </a:prstGeom>
          <a:noFill/>
          <a:ln>
            <a:noFill/>
          </a:ln>
        </p:spPr>
        <p:style>
          <a:lnRef idx="0">
            <a:scrgbClr r="0" g="0" b="0"/>
          </a:lnRef>
          <a:fillRef idx="0">
            <a:scrgbClr r="0" g="0" b="0"/>
          </a:fillRef>
          <a:effectRef idx="0">
            <a:scrgbClr r="0" g="0" b="0"/>
          </a:effectRef>
          <a:fontRef idx="minor"/>
        </p:style>
      </p:sp>
      <p:sp>
        <p:nvSpPr>
          <p:cNvPr id="106" name="CustomShape 5"/>
          <p:cNvSpPr/>
          <p:nvPr/>
        </p:nvSpPr>
        <p:spPr>
          <a:xfrm>
            <a:off x="724320" y="1491120"/>
            <a:ext cx="10472040" cy="2559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lang="it-IT" sz="1800" b="0" strike="noStrike" spc="-1">
              <a:latin typeface="Arial"/>
            </a:endParaRPr>
          </a:p>
          <a:p>
            <a:pPr>
              <a:lnSpc>
                <a:spcPct val="100000"/>
              </a:lnSpc>
            </a:pPr>
            <a:endParaRPr lang="it-IT" sz="1800" b="0" strike="noStrike" spc="-1">
              <a:latin typeface="Arial"/>
            </a:endParaRPr>
          </a:p>
          <a:p>
            <a:pPr>
              <a:lnSpc>
                <a:spcPct val="100000"/>
              </a:lnSpc>
            </a:pPr>
            <a:endParaRPr lang="it-IT" sz="1800" b="0" strike="noStrike" spc="-1">
              <a:latin typeface="Arial"/>
            </a:endParaRPr>
          </a:p>
          <a:p>
            <a:pPr>
              <a:lnSpc>
                <a:spcPct val="100000"/>
              </a:lnSpc>
            </a:pPr>
            <a:endParaRPr lang="it-IT" sz="1800" b="0" strike="noStrike" spc="-1">
              <a:latin typeface="Arial"/>
            </a:endParaRPr>
          </a:p>
          <a:p>
            <a:pPr>
              <a:lnSpc>
                <a:spcPct val="100000"/>
              </a:lnSpc>
            </a:pPr>
            <a:endParaRPr lang="it-IT" sz="1800" b="0" strike="noStrike" spc="-1">
              <a:latin typeface="Arial"/>
            </a:endParaRPr>
          </a:p>
          <a:p>
            <a:pPr>
              <a:lnSpc>
                <a:spcPct val="100000"/>
              </a:lnSpc>
            </a:pPr>
            <a:endParaRPr lang="it-IT" sz="1800" b="0" strike="noStrike" spc="-1">
              <a:latin typeface="Arial"/>
            </a:endParaRPr>
          </a:p>
          <a:p>
            <a:pPr>
              <a:lnSpc>
                <a:spcPct val="100000"/>
              </a:lnSpc>
            </a:pPr>
            <a:endParaRPr lang="it-IT" sz="1800" b="0" strike="noStrike" spc="-1">
              <a:latin typeface="Arial"/>
            </a:endParaRPr>
          </a:p>
          <a:p>
            <a:pPr>
              <a:lnSpc>
                <a:spcPct val="100000"/>
              </a:lnSpc>
            </a:pPr>
            <a:endParaRPr lang="it-IT" sz="1800" b="0" strike="noStrike" spc="-1">
              <a:latin typeface="Arial"/>
            </a:endParaRPr>
          </a:p>
          <a:p>
            <a:pPr>
              <a:lnSpc>
                <a:spcPct val="100000"/>
              </a:lnSpc>
            </a:pPr>
            <a:endParaRPr lang="it-IT" sz="1800" b="0" strike="noStrike" spc="-1">
              <a:latin typeface="Arial"/>
            </a:endParaRPr>
          </a:p>
        </p:txBody>
      </p:sp>
      <p:pic>
        <p:nvPicPr>
          <p:cNvPr id="107" name="Immagine 5"/>
          <p:cNvPicPr/>
          <p:nvPr/>
        </p:nvPicPr>
        <p:blipFill>
          <a:blip r:embed="rId3"/>
          <a:stretch/>
        </p:blipFill>
        <p:spPr>
          <a:xfrm>
            <a:off x="10914840" y="0"/>
            <a:ext cx="1276560" cy="6857640"/>
          </a:xfrm>
          <a:prstGeom prst="rect">
            <a:avLst/>
          </a:prstGeom>
          <a:ln>
            <a:noFill/>
          </a:ln>
        </p:spPr>
      </p:pic>
      <p:sp>
        <p:nvSpPr>
          <p:cNvPr id="108" name="TextShape 6"/>
          <p:cNvSpPr txBox="1"/>
          <p:nvPr/>
        </p:nvSpPr>
        <p:spPr>
          <a:xfrm>
            <a:off x="783661" y="442150"/>
            <a:ext cx="9684000" cy="523800"/>
          </a:xfrm>
          <a:prstGeom prst="rect">
            <a:avLst/>
          </a:prstGeom>
          <a:noFill/>
          <a:ln>
            <a:noFill/>
          </a:ln>
        </p:spPr>
        <p:txBody>
          <a:bodyPr lIns="90000" tIns="45000" rIns="90000" bIns="45000"/>
          <a:lstStyle/>
          <a:p>
            <a:pPr algn="ctr"/>
            <a:r>
              <a:rPr lang="it-IT" sz="2200" b="1" strike="noStrike" spc="-1" dirty="0">
                <a:solidFill>
                  <a:srgbClr val="21409A"/>
                </a:solidFill>
                <a:latin typeface="Arial"/>
                <a:ea typeface="Microsoft YaHei"/>
              </a:rPr>
              <a:t>MECHANIC/MECHATRONICS </a:t>
            </a:r>
            <a:r>
              <a:rPr lang="it-IT" sz="2200" b="1" strike="noStrike" spc="-1" dirty="0" err="1">
                <a:solidFill>
                  <a:srgbClr val="21409A"/>
                </a:solidFill>
                <a:latin typeface="Arial"/>
                <a:ea typeface="Microsoft YaHei"/>
              </a:rPr>
              <a:t>sector</a:t>
            </a:r>
            <a:endParaRPr lang="it-IT" sz="2200" b="1" strike="noStrike" spc="-1" dirty="0">
              <a:solidFill>
                <a:srgbClr val="21409A"/>
              </a:solidFill>
              <a:latin typeface="Arial"/>
              <a:ea typeface="Microsoft YaHei"/>
            </a:endParaRPr>
          </a:p>
        </p:txBody>
      </p:sp>
      <p:sp>
        <p:nvSpPr>
          <p:cNvPr id="110" name="TextShape 7"/>
          <p:cNvSpPr txBox="1"/>
          <p:nvPr/>
        </p:nvSpPr>
        <p:spPr>
          <a:xfrm>
            <a:off x="867959" y="792001"/>
            <a:ext cx="8440933" cy="1464189"/>
          </a:xfrm>
          <a:prstGeom prst="rect">
            <a:avLst/>
          </a:prstGeom>
          <a:noFill/>
          <a:ln>
            <a:noFill/>
          </a:ln>
        </p:spPr>
        <p:txBody>
          <a:bodyPr lIns="90000" tIns="45000" rIns="90000" bIns="45000"/>
          <a:lstStyle/>
          <a:p>
            <a:endParaRPr lang="it-IT" sz="1800" b="1" strike="noStrike" spc="-1" dirty="0">
              <a:latin typeface="Arial"/>
            </a:endParaRPr>
          </a:p>
          <a:p>
            <a:r>
              <a:rPr lang="it-IT" sz="1600" b="1" strike="noStrike" spc="-1" dirty="0">
                <a:latin typeface="+mj-lt"/>
              </a:rPr>
              <a:t>1 </a:t>
            </a:r>
            <a:r>
              <a:rPr lang="it-IT" sz="1800" dirty="0" err="1">
                <a:effectLst/>
                <a:latin typeface="+mj-lt"/>
                <a:ea typeface="Times New Roman" panose="02020603050405020304" pitchFamily="18" charset="0"/>
                <a:cs typeface="Times New Roman" panose="02020603050405020304" pitchFamily="18" charset="0"/>
              </a:rPr>
              <a:t>construction</a:t>
            </a:r>
            <a:r>
              <a:rPr lang="it-IT" sz="1800" dirty="0">
                <a:effectLst/>
                <a:latin typeface="+mj-lt"/>
                <a:ea typeface="Times New Roman" panose="02020603050405020304" pitchFamily="18" charset="0"/>
                <a:cs typeface="Times New Roman" panose="02020603050405020304" pitchFamily="18" charset="0"/>
              </a:rPr>
              <a:t> site </a:t>
            </a:r>
            <a:r>
              <a:rPr lang="it-IT" sz="1800" dirty="0" err="1">
                <a:effectLst/>
                <a:latin typeface="+mj-lt"/>
                <a:ea typeface="Times New Roman" panose="02020603050405020304" pitchFamily="18" charset="0"/>
                <a:cs typeface="Times New Roman" panose="02020603050405020304" pitchFamily="18" charset="0"/>
              </a:rPr>
              <a:t>electrician</a:t>
            </a:r>
            <a:endParaRPr lang="it-IT" sz="1600" b="1" strike="noStrike" spc="-1" dirty="0">
              <a:latin typeface="+mj-lt"/>
            </a:endParaRPr>
          </a:p>
          <a:p>
            <a:endParaRPr lang="it-IT" sz="1600" b="1" spc="-1" dirty="0">
              <a:latin typeface="Arial"/>
            </a:endParaRPr>
          </a:p>
          <a:p>
            <a:r>
              <a:rPr lang="it-IT" sz="1600" b="1" strike="noStrike" spc="-1" dirty="0">
                <a:solidFill>
                  <a:srgbClr val="002060"/>
                </a:solidFill>
                <a:latin typeface="Arial"/>
              </a:rPr>
              <a:t>The </a:t>
            </a:r>
            <a:r>
              <a:rPr lang="it-IT" sz="1600" b="1" strike="noStrike" spc="-1" dirty="0" err="1">
                <a:solidFill>
                  <a:srgbClr val="002060"/>
                </a:solidFill>
                <a:latin typeface="Arial"/>
              </a:rPr>
              <a:t>local</a:t>
            </a:r>
            <a:r>
              <a:rPr lang="it-IT" sz="1600" b="1" strike="noStrike" spc="-1" dirty="0">
                <a:solidFill>
                  <a:srgbClr val="002060"/>
                </a:solidFill>
                <a:latin typeface="Arial"/>
              </a:rPr>
              <a:t> </a:t>
            </a:r>
            <a:r>
              <a:rPr lang="it-IT" sz="1600" b="1" strike="noStrike" spc="-1" dirty="0" err="1">
                <a:solidFill>
                  <a:srgbClr val="002060"/>
                </a:solidFill>
                <a:latin typeface="Arial"/>
              </a:rPr>
              <a:t>employ</a:t>
            </a:r>
            <a:r>
              <a:rPr lang="it-IT" sz="1600" b="1" spc="-1" dirty="0" err="1">
                <a:solidFill>
                  <a:srgbClr val="002060"/>
                </a:solidFill>
                <a:latin typeface="Arial"/>
              </a:rPr>
              <a:t>ment</a:t>
            </a:r>
            <a:r>
              <a:rPr lang="it-IT" sz="1600" b="1" spc="-1" dirty="0">
                <a:solidFill>
                  <a:srgbClr val="002060"/>
                </a:solidFill>
                <a:latin typeface="Arial"/>
              </a:rPr>
              <a:t> office of Ancona  </a:t>
            </a:r>
            <a:r>
              <a:rPr lang="it-IT" sz="1600" b="1" spc="-1" dirty="0" err="1">
                <a:solidFill>
                  <a:srgbClr val="002060"/>
                </a:solidFill>
                <a:latin typeface="Arial"/>
              </a:rPr>
              <a:t>is</a:t>
            </a:r>
            <a:r>
              <a:rPr lang="it-IT" sz="1600" b="1" spc="-1" dirty="0">
                <a:solidFill>
                  <a:srgbClr val="002060"/>
                </a:solidFill>
                <a:latin typeface="Arial"/>
              </a:rPr>
              <a:t> a public office </a:t>
            </a:r>
            <a:r>
              <a:rPr lang="it-IT" sz="1600" b="1" spc="-1" dirty="0" err="1">
                <a:solidFill>
                  <a:srgbClr val="002060"/>
                </a:solidFill>
                <a:latin typeface="Arial"/>
              </a:rPr>
              <a:t>supporting</a:t>
            </a:r>
            <a:r>
              <a:rPr lang="it-IT" sz="1600" b="1" spc="-1" dirty="0">
                <a:solidFill>
                  <a:srgbClr val="002060"/>
                </a:solidFill>
                <a:latin typeface="Arial"/>
              </a:rPr>
              <a:t> </a:t>
            </a:r>
            <a:r>
              <a:rPr lang="it-IT" sz="1600" b="1" spc="-1" dirty="0" err="1">
                <a:solidFill>
                  <a:srgbClr val="002060"/>
                </a:solidFill>
                <a:latin typeface="Arial"/>
              </a:rPr>
              <a:t>candidates</a:t>
            </a:r>
            <a:r>
              <a:rPr lang="it-IT" sz="1600" b="1" spc="-1" dirty="0">
                <a:solidFill>
                  <a:srgbClr val="002060"/>
                </a:solidFill>
                <a:latin typeface="Arial"/>
              </a:rPr>
              <a:t> in </a:t>
            </a:r>
            <a:r>
              <a:rPr lang="it-IT" sz="1600" b="1" spc="-1" dirty="0" err="1">
                <a:solidFill>
                  <a:srgbClr val="002060"/>
                </a:solidFill>
                <a:latin typeface="Arial"/>
              </a:rPr>
              <a:t>their</a:t>
            </a:r>
            <a:r>
              <a:rPr lang="it-IT" sz="1600" b="1" spc="-1" dirty="0">
                <a:solidFill>
                  <a:srgbClr val="002060"/>
                </a:solidFill>
                <a:latin typeface="Arial"/>
              </a:rPr>
              <a:t>  job </a:t>
            </a:r>
            <a:r>
              <a:rPr lang="it-IT" sz="1600" b="1" spc="-1" dirty="0" err="1">
                <a:solidFill>
                  <a:srgbClr val="002060"/>
                </a:solidFill>
                <a:latin typeface="Arial"/>
              </a:rPr>
              <a:t>search</a:t>
            </a:r>
            <a:r>
              <a:rPr lang="it-IT" sz="1600" b="1" spc="-1" dirty="0">
                <a:solidFill>
                  <a:srgbClr val="002060"/>
                </a:solidFill>
                <a:latin typeface="Arial"/>
              </a:rPr>
              <a:t> activities and companies in </a:t>
            </a:r>
            <a:r>
              <a:rPr lang="it-IT" sz="1600" b="1" spc="-1" dirty="0" err="1">
                <a:solidFill>
                  <a:srgbClr val="002060"/>
                </a:solidFill>
                <a:latin typeface="Arial"/>
              </a:rPr>
              <a:t>their</a:t>
            </a:r>
            <a:r>
              <a:rPr lang="it-IT" sz="1600" b="1" spc="-1" dirty="0">
                <a:solidFill>
                  <a:srgbClr val="002060"/>
                </a:solidFill>
                <a:latin typeface="Arial"/>
              </a:rPr>
              <a:t> </a:t>
            </a:r>
            <a:r>
              <a:rPr lang="it-IT" sz="1600" b="1" spc="-1" dirty="0" err="1">
                <a:solidFill>
                  <a:srgbClr val="002060"/>
                </a:solidFill>
                <a:latin typeface="Arial"/>
              </a:rPr>
              <a:t>search</a:t>
            </a:r>
            <a:r>
              <a:rPr lang="it-IT" sz="1600" b="1" spc="-1" dirty="0">
                <a:solidFill>
                  <a:srgbClr val="002060"/>
                </a:solidFill>
                <a:latin typeface="Arial"/>
              </a:rPr>
              <a:t> for staff</a:t>
            </a:r>
          </a:p>
          <a:p>
            <a:endParaRPr lang="it-IT" sz="1600" b="0" strike="noStrike" spc="-1" dirty="0">
              <a:solidFill>
                <a:srgbClr val="002060"/>
              </a:solidFill>
              <a:latin typeface="Arial"/>
            </a:endParaRPr>
          </a:p>
        </p:txBody>
      </p:sp>
      <p:sp>
        <p:nvSpPr>
          <p:cNvPr id="111" name="TextShape 8"/>
          <p:cNvSpPr txBox="1"/>
          <p:nvPr/>
        </p:nvSpPr>
        <p:spPr>
          <a:xfrm>
            <a:off x="2154683" y="5038929"/>
            <a:ext cx="8244997" cy="1138985"/>
          </a:xfrm>
          <a:prstGeom prst="rect">
            <a:avLst/>
          </a:prstGeom>
          <a:noFill/>
          <a:ln>
            <a:noFill/>
          </a:ln>
        </p:spPr>
        <p:txBody>
          <a:bodyPr lIns="90000" tIns="45000" rIns="90000" bIns="45000"/>
          <a:lstStyle/>
          <a:p>
            <a:endParaRPr lang="it-IT" sz="1400" b="0" strike="noStrike" spc="-1" dirty="0">
              <a:latin typeface="Arial"/>
            </a:endParaRPr>
          </a:p>
        </p:txBody>
      </p:sp>
      <p:sp>
        <p:nvSpPr>
          <p:cNvPr id="10" name="Rectangle 6">
            <a:extLst>
              <a:ext uri="{FF2B5EF4-FFF2-40B4-BE49-F238E27FC236}">
                <a16:creationId xmlns:a16="http://schemas.microsoft.com/office/drawing/2014/main" id="{E9960529-0C24-4DD0-B8F2-ACCCD7D58D10}"/>
              </a:ext>
            </a:extLst>
          </p:cNvPr>
          <p:cNvSpPr>
            <a:spLocks noChangeArrowheads="1"/>
          </p:cNvSpPr>
          <p:nvPr/>
        </p:nvSpPr>
        <p:spPr bwMode="auto">
          <a:xfrm>
            <a:off x="152400" y="250195"/>
            <a:ext cx="26642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000" b="0" i="0" u="none" strike="noStrike" cap="none" normalizeH="0" baseline="0" dirty="0">
                <a:ln>
                  <a:noFill/>
                </a:ln>
                <a:solidFill>
                  <a:schemeClr val="tx1"/>
                </a:solidFill>
                <a:effectLst/>
                <a:latin typeface="Arial Unicode MS"/>
              </a:rPr>
              <a:t>)</a:t>
            </a:r>
            <a:r>
              <a:rPr kumimoji="0" lang="it-IT" altLang="it-IT" sz="1100" b="0" i="0" u="none" strike="noStrike" cap="none" normalizeH="0" baseline="0" dirty="0">
                <a:ln>
                  <a:noFill/>
                </a:ln>
                <a:solidFill>
                  <a:schemeClr val="tx1"/>
                </a:solidFill>
                <a:effectLst/>
              </a:rPr>
              <a:t> </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12" name="CasellaDiTesto 11">
            <a:extLst>
              <a:ext uri="{FF2B5EF4-FFF2-40B4-BE49-F238E27FC236}">
                <a16:creationId xmlns:a16="http://schemas.microsoft.com/office/drawing/2014/main" id="{A0CDCF60-33F5-4481-BDC4-BEEF5A6BDEF1}"/>
              </a:ext>
            </a:extLst>
          </p:cNvPr>
          <p:cNvSpPr txBox="1"/>
          <p:nvPr/>
        </p:nvSpPr>
        <p:spPr>
          <a:xfrm>
            <a:off x="867960" y="2278864"/>
            <a:ext cx="9468510" cy="7082323"/>
          </a:xfrm>
          <a:prstGeom prst="rect">
            <a:avLst/>
          </a:prstGeom>
          <a:noFill/>
        </p:spPr>
        <p:txBody>
          <a:bodyPr wrap="square" rtlCol="0">
            <a:spAutoFit/>
          </a:bodyPr>
          <a:lstStyle/>
          <a:p>
            <a:endParaRPr lang="it-IT" dirty="0">
              <a:latin typeface="Courier New" panose="02070309020205020404" pitchFamily="49" charset="0"/>
              <a:ea typeface="Times New Roman" panose="02020603050405020304" pitchFamily="18" charset="0"/>
              <a:cs typeface="Times New Roman" panose="02020603050405020304" pitchFamily="18" charset="0"/>
            </a:endParaRPr>
          </a:p>
          <a:p>
            <a:r>
              <a:rPr lang="it-IT" sz="1600" dirty="0">
                <a:effectLst/>
                <a:latin typeface="+mj-lt"/>
                <a:ea typeface="Times New Roman" panose="02020603050405020304" pitchFamily="18" charset="0"/>
                <a:cs typeface="Times New Roman" panose="02020603050405020304" pitchFamily="18" charset="0"/>
              </a:rPr>
              <a:t>A company </a:t>
            </a:r>
            <a:r>
              <a:rPr lang="it-IT" sz="1600" dirty="0" err="1">
                <a:effectLst/>
                <a:latin typeface="+mj-lt"/>
                <a:ea typeface="Times New Roman" panose="02020603050405020304" pitchFamily="18" charset="0"/>
                <a:cs typeface="Times New Roman" panose="02020603050405020304" pitchFamily="18" charset="0"/>
              </a:rPr>
              <a:t>placed</a:t>
            </a:r>
            <a:r>
              <a:rPr lang="it-IT" sz="1600" dirty="0">
                <a:effectLst/>
                <a:latin typeface="+mj-lt"/>
                <a:ea typeface="Times New Roman" panose="02020603050405020304" pitchFamily="18" charset="0"/>
                <a:cs typeface="Times New Roman" panose="02020603050405020304" pitchFamily="18" charset="0"/>
              </a:rPr>
              <a:t> in Osimo (Ancona) and </a:t>
            </a:r>
            <a:r>
              <a:rPr lang="it-IT" sz="1600" dirty="0" err="1">
                <a:effectLst/>
                <a:latin typeface="+mj-lt"/>
                <a:ea typeface="Times New Roman" panose="02020603050405020304" pitchFamily="18" charset="0"/>
                <a:cs typeface="Times New Roman" panose="02020603050405020304" pitchFamily="18" charset="0"/>
              </a:rPr>
              <a:t>operating</a:t>
            </a:r>
            <a:r>
              <a:rPr lang="it-IT" sz="1600" dirty="0">
                <a:effectLst/>
                <a:latin typeface="+mj-lt"/>
                <a:ea typeface="Times New Roman" panose="02020603050405020304" pitchFamily="18" charset="0"/>
                <a:cs typeface="Times New Roman" panose="02020603050405020304" pitchFamily="18" charset="0"/>
              </a:rPr>
              <a:t> in the </a:t>
            </a:r>
            <a:r>
              <a:rPr lang="it-IT" sz="1600" dirty="0" err="1">
                <a:effectLst/>
                <a:latin typeface="+mj-lt"/>
                <a:ea typeface="Times New Roman" panose="02020603050405020304" pitchFamily="18" charset="0"/>
                <a:cs typeface="Times New Roman" panose="02020603050405020304" pitchFamily="18" charset="0"/>
              </a:rPr>
              <a:t>metalworking</a:t>
            </a:r>
            <a:r>
              <a:rPr lang="it-IT" sz="1600" dirty="0">
                <a:effectLst/>
                <a:latin typeface="+mj-lt"/>
                <a:ea typeface="Times New Roman" panose="02020603050405020304" pitchFamily="18" charset="0"/>
                <a:cs typeface="Times New Roman" panose="02020603050405020304" pitchFamily="18" charset="0"/>
              </a:rPr>
              <a:t> </a:t>
            </a:r>
            <a:r>
              <a:rPr lang="it-IT" sz="1600" dirty="0" err="1">
                <a:effectLst/>
                <a:latin typeface="+mj-lt"/>
                <a:ea typeface="Times New Roman" panose="02020603050405020304" pitchFamily="18" charset="0"/>
                <a:cs typeface="Times New Roman" panose="02020603050405020304" pitchFamily="18" charset="0"/>
              </a:rPr>
              <a:t>sector</a:t>
            </a:r>
            <a:r>
              <a:rPr lang="it-IT" sz="1600" dirty="0">
                <a:latin typeface="+mj-lt"/>
                <a:ea typeface="Times New Roman" panose="02020603050405020304" pitchFamily="18" charset="0"/>
                <a:cs typeface="Times New Roman" panose="02020603050405020304" pitchFamily="18" charset="0"/>
              </a:rPr>
              <a:t> </a:t>
            </a:r>
            <a:r>
              <a:rPr lang="it-IT" sz="1600" dirty="0" err="1">
                <a:latin typeface="+mj-lt"/>
                <a:ea typeface="Times New Roman" panose="02020603050405020304" pitchFamily="18" charset="0"/>
                <a:cs typeface="Times New Roman" panose="02020603050405020304" pitchFamily="18" charset="0"/>
              </a:rPr>
              <a:t>is</a:t>
            </a:r>
            <a:r>
              <a:rPr lang="it-IT" sz="1600" dirty="0">
                <a:latin typeface="+mj-lt"/>
                <a:ea typeface="Times New Roman" panose="02020603050405020304" pitchFamily="18" charset="0"/>
                <a:cs typeface="Times New Roman" panose="02020603050405020304" pitchFamily="18" charset="0"/>
              </a:rPr>
              <a:t> </a:t>
            </a:r>
            <a:r>
              <a:rPr lang="it-IT" sz="1600" dirty="0">
                <a:effectLst/>
                <a:latin typeface="+mj-lt"/>
                <a:ea typeface="Times New Roman" panose="02020603050405020304" pitchFamily="18" charset="0"/>
                <a:cs typeface="Times New Roman" panose="02020603050405020304" pitchFamily="18" charset="0"/>
              </a:rPr>
              <a:t> </a:t>
            </a:r>
            <a:r>
              <a:rPr lang="it-IT" sz="1600" dirty="0" err="1">
                <a:effectLst/>
                <a:latin typeface="+mj-lt"/>
                <a:ea typeface="Times New Roman" panose="02020603050405020304" pitchFamily="18" charset="0"/>
                <a:cs typeface="Times New Roman" panose="02020603050405020304" pitchFamily="18" charset="0"/>
              </a:rPr>
              <a:t>looking</a:t>
            </a:r>
            <a:r>
              <a:rPr lang="it-IT" sz="1600" dirty="0">
                <a:effectLst/>
                <a:latin typeface="+mj-lt"/>
                <a:ea typeface="Times New Roman" panose="02020603050405020304" pitchFamily="18" charset="0"/>
                <a:cs typeface="Times New Roman" panose="02020603050405020304" pitchFamily="18" charset="0"/>
              </a:rPr>
              <a:t> for an </a:t>
            </a:r>
            <a:r>
              <a:rPr lang="it-IT" sz="1600" dirty="0" err="1">
                <a:effectLst/>
                <a:latin typeface="+mj-lt"/>
                <a:ea typeface="Times New Roman" panose="02020603050405020304" pitchFamily="18" charset="0"/>
                <a:cs typeface="Times New Roman" panose="02020603050405020304" pitchFamily="18" charset="0"/>
              </a:rPr>
              <a:t>experienced</a:t>
            </a:r>
            <a:r>
              <a:rPr lang="it-IT" sz="1600" dirty="0">
                <a:effectLst/>
                <a:latin typeface="+mj-lt"/>
                <a:ea typeface="Times New Roman" panose="02020603050405020304" pitchFamily="18" charset="0"/>
                <a:cs typeface="Times New Roman" panose="02020603050405020304" pitchFamily="18" charset="0"/>
              </a:rPr>
              <a:t> </a:t>
            </a:r>
            <a:r>
              <a:rPr lang="it-IT" sz="1600" dirty="0" err="1">
                <a:effectLst/>
                <a:latin typeface="+mj-lt"/>
                <a:ea typeface="Times New Roman" panose="02020603050405020304" pitchFamily="18" charset="0"/>
                <a:cs typeface="Times New Roman" panose="02020603050405020304" pitchFamily="18" charset="0"/>
              </a:rPr>
              <a:t>electrician</a:t>
            </a:r>
            <a:r>
              <a:rPr lang="it-IT" sz="1600" dirty="0">
                <a:effectLst/>
                <a:latin typeface="+mj-lt"/>
                <a:ea typeface="Times New Roman" panose="02020603050405020304" pitchFamily="18" charset="0"/>
                <a:cs typeface="Times New Roman" panose="02020603050405020304" pitchFamily="18" charset="0"/>
              </a:rPr>
              <a:t> for the </a:t>
            </a:r>
            <a:r>
              <a:rPr lang="it-IT" sz="1600" dirty="0" err="1">
                <a:effectLst/>
                <a:latin typeface="+mj-lt"/>
                <a:ea typeface="Times New Roman" panose="02020603050405020304" pitchFamily="18" charset="0"/>
                <a:cs typeface="Times New Roman" panose="02020603050405020304" pitchFamily="18" charset="0"/>
              </a:rPr>
              <a:t>installation</a:t>
            </a:r>
            <a:r>
              <a:rPr lang="it-IT" sz="1600" dirty="0">
                <a:effectLst/>
                <a:latin typeface="+mj-lt"/>
                <a:ea typeface="Times New Roman" panose="02020603050405020304" pitchFamily="18" charset="0"/>
                <a:cs typeface="Times New Roman" panose="02020603050405020304" pitchFamily="18" charset="0"/>
              </a:rPr>
              <a:t> of </a:t>
            </a:r>
            <a:r>
              <a:rPr lang="it-IT" sz="1600" dirty="0" err="1">
                <a:effectLst/>
                <a:latin typeface="+mj-lt"/>
                <a:ea typeface="Times New Roman" panose="02020603050405020304" pitchFamily="18" charset="0"/>
                <a:cs typeface="Times New Roman" panose="02020603050405020304" pitchFamily="18" charset="0"/>
              </a:rPr>
              <a:t>photovoltaic</a:t>
            </a:r>
            <a:r>
              <a:rPr lang="it-IT" sz="1600" dirty="0">
                <a:effectLst/>
                <a:latin typeface="+mj-lt"/>
                <a:ea typeface="Times New Roman" panose="02020603050405020304" pitchFamily="18" charset="0"/>
                <a:cs typeface="Times New Roman" panose="02020603050405020304" pitchFamily="18" charset="0"/>
              </a:rPr>
              <a:t> systems.</a:t>
            </a:r>
            <a:endParaRPr lang="it-IT" sz="1600" dirty="0">
              <a:latin typeface="+mj-lt"/>
            </a:endParaRPr>
          </a:p>
          <a:p>
            <a:endParaRPr lang="it-IT" sz="1600" dirty="0">
              <a:latin typeface="+mj-lt"/>
            </a:endParaRPr>
          </a:p>
          <a:p>
            <a:r>
              <a:rPr lang="it-IT" sz="1600" dirty="0">
                <a:latin typeface="+mj-lt"/>
              </a:rPr>
              <a:t>Duties:</a:t>
            </a:r>
          </a:p>
          <a:p>
            <a:pPr>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it-IT" sz="1600" dirty="0">
                <a:effectLst/>
                <a:latin typeface="+mj-lt"/>
                <a:ea typeface="Times New Roman" panose="02020603050405020304" pitchFamily="18" charset="0"/>
                <a:cs typeface="Times New Roman" panose="02020603050405020304" pitchFamily="18" charset="0"/>
              </a:rPr>
              <a:t>Installation of </a:t>
            </a:r>
            <a:r>
              <a:rPr lang="it-IT" sz="1600" dirty="0" err="1">
                <a:effectLst/>
                <a:latin typeface="+mj-lt"/>
                <a:ea typeface="Times New Roman" panose="02020603050405020304" pitchFamily="18" charset="0"/>
                <a:cs typeface="Times New Roman" panose="02020603050405020304" pitchFamily="18" charset="0"/>
              </a:rPr>
              <a:t>photovoltaic</a:t>
            </a:r>
            <a:r>
              <a:rPr lang="it-IT" sz="1600" dirty="0">
                <a:effectLst/>
                <a:latin typeface="+mj-lt"/>
                <a:ea typeface="Times New Roman" panose="02020603050405020304" pitchFamily="18" charset="0"/>
                <a:cs typeface="Times New Roman" panose="02020603050405020304" pitchFamily="18" charset="0"/>
              </a:rPr>
              <a:t> systems</a:t>
            </a:r>
            <a:endParaRPr lang="it-IT" sz="1600" dirty="0">
              <a:effectLst/>
              <a:latin typeface="+mj-lt"/>
              <a:ea typeface="Calibri" panose="020F0502020204030204" pitchFamily="34" charset="0"/>
              <a:cs typeface="Times New Roman" panose="02020603050405020304" pitchFamily="18" charset="0"/>
            </a:endParaRPr>
          </a:p>
          <a:p>
            <a:pPr>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it-IT" sz="1600" dirty="0">
                <a:effectLst/>
                <a:latin typeface="+mj-lt"/>
                <a:ea typeface="Times New Roman" panose="02020603050405020304" pitchFamily="18" charset="0"/>
                <a:cs typeface="Times New Roman" panose="02020603050405020304" pitchFamily="18" charset="0"/>
              </a:rPr>
              <a:t>Reading </a:t>
            </a:r>
            <a:r>
              <a:rPr lang="it-IT" sz="1600" dirty="0" err="1">
                <a:effectLst/>
                <a:latin typeface="+mj-lt"/>
                <a:ea typeface="Times New Roman" panose="02020603050405020304" pitchFamily="18" charset="0"/>
                <a:cs typeface="Times New Roman" panose="02020603050405020304" pitchFamily="18" charset="0"/>
              </a:rPr>
              <a:t>wiring</a:t>
            </a:r>
            <a:r>
              <a:rPr lang="it-IT" sz="1600" dirty="0">
                <a:effectLst/>
                <a:latin typeface="+mj-lt"/>
                <a:ea typeface="Times New Roman" panose="02020603050405020304" pitchFamily="18" charset="0"/>
                <a:cs typeface="Times New Roman" panose="02020603050405020304" pitchFamily="18" charset="0"/>
              </a:rPr>
              <a:t> </a:t>
            </a:r>
            <a:r>
              <a:rPr lang="it-IT" sz="1600" dirty="0" err="1">
                <a:effectLst/>
                <a:latin typeface="+mj-lt"/>
                <a:ea typeface="Times New Roman" panose="02020603050405020304" pitchFamily="18" charset="0"/>
                <a:cs typeface="Times New Roman" panose="02020603050405020304" pitchFamily="18" charset="0"/>
              </a:rPr>
              <a:t>diagrams</a:t>
            </a:r>
            <a:endParaRPr lang="it-IT" sz="1600" dirty="0">
              <a:effectLst/>
              <a:latin typeface="+mj-lt"/>
              <a:ea typeface="Calibri" panose="020F0502020204030204" pitchFamily="34" charset="0"/>
              <a:cs typeface="Times New Roman" panose="02020603050405020304" pitchFamily="18" charset="0"/>
            </a:endParaRPr>
          </a:p>
          <a:p>
            <a:pPr>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it-IT" sz="1600" dirty="0" err="1">
                <a:latin typeface="+mj-lt"/>
                <a:ea typeface="Times New Roman" panose="02020603050405020304" pitchFamily="18" charset="0"/>
                <a:cs typeface="Times New Roman" panose="02020603050405020304" pitchFamily="18" charset="0"/>
              </a:rPr>
              <a:t>M</a:t>
            </a:r>
            <a:r>
              <a:rPr lang="it-IT" sz="1600" dirty="0" err="1">
                <a:effectLst/>
                <a:latin typeface="+mj-lt"/>
                <a:ea typeface="Times New Roman" panose="02020603050405020304" pitchFamily="18" charset="0"/>
                <a:cs typeface="Times New Roman" panose="02020603050405020304" pitchFamily="18" charset="0"/>
              </a:rPr>
              <a:t>aintenance</a:t>
            </a:r>
            <a:r>
              <a:rPr lang="it-IT" sz="1600" dirty="0">
                <a:effectLst/>
                <a:latin typeface="+mj-lt"/>
                <a:ea typeface="Times New Roman" panose="02020603050405020304" pitchFamily="18" charset="0"/>
                <a:cs typeface="Times New Roman" panose="02020603050405020304" pitchFamily="18" charset="0"/>
              </a:rPr>
              <a:t> with </a:t>
            </a:r>
            <a:r>
              <a:rPr lang="it-IT" sz="1600" dirty="0" err="1">
                <a:effectLst/>
                <a:latin typeface="+mj-lt"/>
                <a:ea typeface="Times New Roman" panose="02020603050405020304" pitchFamily="18" charset="0"/>
                <a:cs typeface="Times New Roman" panose="02020603050405020304" pitchFamily="18" charset="0"/>
              </a:rPr>
              <a:t>troubleshooting</a:t>
            </a:r>
            <a:r>
              <a:rPr lang="it-IT" sz="1600" dirty="0">
                <a:effectLst/>
                <a:latin typeface="+mj-lt"/>
                <a:ea typeface="Times New Roman" panose="02020603050405020304" pitchFamily="18" charset="0"/>
                <a:cs typeface="Times New Roman" panose="02020603050405020304" pitchFamily="18" charset="0"/>
              </a:rPr>
              <a:t> on medium </a:t>
            </a:r>
            <a:r>
              <a:rPr lang="it-IT" sz="1600" dirty="0" err="1">
                <a:effectLst/>
                <a:latin typeface="+mj-lt"/>
                <a:ea typeface="Times New Roman" panose="02020603050405020304" pitchFamily="18" charset="0"/>
                <a:cs typeface="Times New Roman" panose="02020603050405020304" pitchFamily="18" charset="0"/>
              </a:rPr>
              <a:t>voltage</a:t>
            </a:r>
            <a:r>
              <a:rPr lang="it-IT" sz="1600" dirty="0">
                <a:effectLst/>
                <a:latin typeface="+mj-lt"/>
                <a:ea typeface="Times New Roman" panose="02020603050405020304" pitchFamily="18" charset="0"/>
                <a:cs typeface="Times New Roman" panose="02020603050405020304" pitchFamily="18" charset="0"/>
              </a:rPr>
              <a:t> </a:t>
            </a:r>
            <a:r>
              <a:rPr lang="it-IT" sz="1600" dirty="0" err="1">
                <a:effectLst/>
                <a:latin typeface="+mj-lt"/>
                <a:ea typeface="Times New Roman" panose="02020603050405020304" pitchFamily="18" charset="0"/>
                <a:cs typeface="Times New Roman" panose="02020603050405020304" pitchFamily="18" charset="0"/>
              </a:rPr>
              <a:t>at</a:t>
            </a:r>
            <a:r>
              <a:rPr lang="it-IT" sz="1600" dirty="0">
                <a:effectLst/>
                <a:latin typeface="+mj-lt"/>
                <a:ea typeface="Times New Roman" panose="02020603050405020304" pitchFamily="18" charset="0"/>
                <a:cs typeface="Times New Roman" panose="02020603050405020304" pitchFamily="18" charset="0"/>
              </a:rPr>
              <a:t> customer </a:t>
            </a:r>
            <a:r>
              <a:rPr lang="it-IT" sz="1600" dirty="0" err="1">
                <a:effectLst/>
                <a:latin typeface="+mj-lt"/>
                <a:ea typeface="Times New Roman" panose="02020603050405020304" pitchFamily="18" charset="0"/>
                <a:cs typeface="Times New Roman" panose="02020603050405020304" pitchFamily="18" charset="0"/>
              </a:rPr>
              <a:t>sites</a:t>
            </a:r>
            <a:r>
              <a:rPr lang="it-IT" sz="1600" dirty="0">
                <a:effectLst/>
                <a:latin typeface="+mj-lt"/>
                <a:ea typeface="Times New Roman" panose="02020603050405020304" pitchFamily="18" charset="0"/>
                <a:cs typeface="Times New Roman" panose="02020603050405020304" pitchFamily="18" charset="0"/>
              </a:rPr>
              <a:t> of the company.</a:t>
            </a:r>
            <a:endParaRPr lang="it-IT" sz="1600" dirty="0">
              <a:effectLst/>
              <a:latin typeface="+mj-lt"/>
              <a:ea typeface="Calibri" panose="020F0502020204030204" pitchFamily="34" charset="0"/>
              <a:cs typeface="Times New Roman" panose="02020603050405020304" pitchFamily="18" charset="0"/>
            </a:endParaRPr>
          </a:p>
          <a:p>
            <a:r>
              <a:rPr lang="it-IT" sz="1600" dirty="0" err="1">
                <a:effectLst/>
                <a:latin typeface="+mj-lt"/>
                <a:ea typeface="Times New Roman" panose="02020603050405020304" pitchFamily="18" charset="0"/>
              </a:rPr>
              <a:t>Electromechanical</a:t>
            </a:r>
            <a:r>
              <a:rPr lang="it-IT" sz="1600" dirty="0">
                <a:effectLst/>
                <a:latin typeface="+mj-lt"/>
                <a:ea typeface="Times New Roman" panose="02020603050405020304" pitchFamily="18" charset="0"/>
              </a:rPr>
              <a:t> </a:t>
            </a:r>
            <a:r>
              <a:rPr lang="it-IT" sz="1600" dirty="0" err="1">
                <a:effectLst/>
                <a:latin typeface="+mj-lt"/>
                <a:ea typeface="Times New Roman" panose="02020603050405020304" pitchFamily="18" charset="0"/>
              </a:rPr>
              <a:t>maintenance</a:t>
            </a:r>
            <a:r>
              <a:rPr lang="it-IT" sz="1600" dirty="0">
                <a:effectLst/>
                <a:latin typeface="+mj-lt"/>
                <a:ea typeface="Times New Roman" panose="02020603050405020304" pitchFamily="18" charset="0"/>
              </a:rPr>
              <a:t> </a:t>
            </a:r>
            <a:r>
              <a:rPr lang="it-IT" sz="1600" dirty="0" err="1">
                <a:effectLst/>
                <a:latin typeface="+mj-lt"/>
                <a:ea typeface="Times New Roman" panose="02020603050405020304" pitchFamily="18" charset="0"/>
              </a:rPr>
              <a:t>at</a:t>
            </a:r>
            <a:r>
              <a:rPr lang="it-IT" sz="1600" dirty="0">
                <a:effectLst/>
                <a:latin typeface="+mj-lt"/>
                <a:ea typeface="Times New Roman" panose="02020603050405020304" pitchFamily="18" charset="0"/>
              </a:rPr>
              <a:t> </a:t>
            </a:r>
            <a:r>
              <a:rPr lang="it-IT" sz="1600" dirty="0" err="1">
                <a:effectLst/>
                <a:latin typeface="+mj-lt"/>
                <a:ea typeface="Times New Roman" panose="02020603050405020304" pitchFamily="18" charset="0"/>
              </a:rPr>
              <a:t>height</a:t>
            </a:r>
            <a:endParaRPr lang="it-IT" sz="1600" dirty="0">
              <a:latin typeface="+mj-lt"/>
            </a:endParaRPr>
          </a:p>
          <a:p>
            <a:endParaRPr lang="it-IT" sz="1600" dirty="0">
              <a:latin typeface="+mj-lt"/>
            </a:endParaRPr>
          </a:p>
          <a:p>
            <a:r>
              <a:rPr lang="it-IT" sz="1600" dirty="0" err="1">
                <a:latin typeface="+mj-lt"/>
              </a:rPr>
              <a:t>What</a:t>
            </a:r>
            <a:r>
              <a:rPr lang="it-IT" sz="1600" dirty="0">
                <a:latin typeface="+mj-lt"/>
              </a:rPr>
              <a:t> </a:t>
            </a:r>
            <a:r>
              <a:rPr lang="it-IT" sz="1600" dirty="0" err="1">
                <a:latin typeface="+mj-lt"/>
              </a:rPr>
              <a:t>does</a:t>
            </a:r>
            <a:r>
              <a:rPr lang="it-IT" sz="1600" dirty="0">
                <a:latin typeface="+mj-lt"/>
              </a:rPr>
              <a:t> the company </a:t>
            </a:r>
            <a:r>
              <a:rPr lang="it-IT" sz="1600" dirty="0" err="1">
                <a:latin typeface="+mj-lt"/>
              </a:rPr>
              <a:t>need</a:t>
            </a:r>
            <a:r>
              <a:rPr lang="it-IT" sz="1600" dirty="0">
                <a:latin typeface="+mj-lt"/>
              </a:rPr>
              <a:t>:</a:t>
            </a:r>
          </a:p>
          <a:p>
            <a:pPr>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it-IT" sz="1600" dirty="0">
                <a:effectLst/>
                <a:latin typeface="+mj-lt"/>
                <a:ea typeface="Times New Roman" panose="02020603050405020304" pitchFamily="18" charset="0"/>
                <a:cs typeface="Times New Roman" panose="02020603050405020304" pitchFamily="18" charset="0"/>
              </a:rPr>
              <a:t>high school </a:t>
            </a:r>
            <a:r>
              <a:rPr lang="it-IT" sz="1600" dirty="0" err="1">
                <a:effectLst/>
                <a:latin typeface="+mj-lt"/>
                <a:ea typeface="Times New Roman" panose="02020603050405020304" pitchFamily="18" charset="0"/>
                <a:cs typeface="Times New Roman" panose="02020603050405020304" pitchFamily="18" charset="0"/>
              </a:rPr>
              <a:t>qualification</a:t>
            </a:r>
            <a:r>
              <a:rPr lang="it-IT" sz="1600" dirty="0">
                <a:effectLst/>
                <a:latin typeface="+mj-lt"/>
                <a:ea typeface="Times New Roman" panose="02020603050405020304" pitchFamily="18" charset="0"/>
                <a:cs typeface="Times New Roman" panose="02020603050405020304" pitchFamily="18" charset="0"/>
              </a:rPr>
              <a:t> in the technical /  field –</a:t>
            </a:r>
          </a:p>
          <a:p>
            <a:pPr>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it-IT" sz="1600" dirty="0" err="1">
                <a:effectLst/>
                <a:latin typeface="+mj-lt"/>
                <a:ea typeface="Times New Roman" panose="02020603050405020304" pitchFamily="18" charset="0"/>
                <a:cs typeface="Times New Roman" panose="02020603050405020304" pitchFamily="18" charset="0"/>
              </a:rPr>
              <a:t>Willingness</a:t>
            </a:r>
            <a:r>
              <a:rPr lang="it-IT" sz="1600" dirty="0">
                <a:effectLst/>
                <a:latin typeface="+mj-lt"/>
                <a:ea typeface="Times New Roman" panose="02020603050405020304" pitchFamily="18" charset="0"/>
                <a:cs typeface="Times New Roman" panose="02020603050405020304" pitchFamily="18" charset="0"/>
              </a:rPr>
              <a:t> to travel </a:t>
            </a:r>
            <a:r>
              <a:rPr lang="it-IT" sz="1600" dirty="0" err="1">
                <a:effectLst/>
                <a:latin typeface="+mj-lt"/>
                <a:ea typeface="Times New Roman" panose="02020603050405020304" pitchFamily="18" charset="0"/>
                <a:cs typeface="Times New Roman" panose="02020603050405020304" pitchFamily="18" charset="0"/>
              </a:rPr>
              <a:t>within</a:t>
            </a:r>
            <a:r>
              <a:rPr lang="it-IT" sz="1600" dirty="0">
                <a:effectLst/>
                <a:latin typeface="+mj-lt"/>
                <a:ea typeface="Times New Roman" panose="02020603050405020304" pitchFamily="18" charset="0"/>
                <a:cs typeface="Times New Roman" panose="02020603050405020304" pitchFamily="18" charset="0"/>
              </a:rPr>
              <a:t> the national </a:t>
            </a:r>
            <a:r>
              <a:rPr lang="it-IT" sz="1600" dirty="0" err="1">
                <a:effectLst/>
                <a:latin typeface="+mj-lt"/>
                <a:ea typeface="Times New Roman" panose="02020603050405020304" pitchFamily="18" charset="0"/>
                <a:cs typeface="Times New Roman" panose="02020603050405020304" pitchFamily="18" charset="0"/>
              </a:rPr>
              <a:t>territory</a:t>
            </a:r>
            <a:endParaRPr lang="it-IT" sz="1600" dirty="0">
              <a:effectLst/>
              <a:latin typeface="+mj-lt"/>
              <a:ea typeface="Calibri" panose="020F0502020204030204" pitchFamily="34" charset="0"/>
              <a:cs typeface="Times New Roman" panose="02020603050405020304" pitchFamily="18" charset="0"/>
            </a:endParaRPr>
          </a:p>
          <a:p>
            <a:pPr>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it-IT" sz="1600" dirty="0">
                <a:effectLst/>
                <a:latin typeface="+mj-lt"/>
                <a:ea typeface="Times New Roman" panose="02020603050405020304" pitchFamily="18" charset="0"/>
                <a:cs typeface="Times New Roman" panose="02020603050405020304" pitchFamily="18" charset="0"/>
              </a:rPr>
              <a:t>    </a:t>
            </a:r>
            <a:r>
              <a:rPr lang="it-IT" sz="1600" dirty="0" err="1">
                <a:effectLst/>
                <a:latin typeface="+mj-lt"/>
                <a:ea typeface="Times New Roman" panose="02020603050405020304" pitchFamily="18" charset="0"/>
                <a:cs typeface="Times New Roman" panose="02020603050405020304" pitchFamily="18" charset="0"/>
              </a:rPr>
              <a:t>Enabling</a:t>
            </a:r>
            <a:r>
              <a:rPr lang="it-IT" sz="1600" dirty="0">
                <a:effectLst/>
                <a:latin typeface="+mj-lt"/>
                <a:ea typeface="Times New Roman" panose="02020603050405020304" pitchFamily="18" charset="0"/>
                <a:cs typeface="Times New Roman" panose="02020603050405020304" pitchFamily="18" charset="0"/>
              </a:rPr>
              <a:t> the use of PLE (</a:t>
            </a:r>
            <a:r>
              <a:rPr lang="it-IT" sz="1600" dirty="0" err="1">
                <a:effectLst/>
                <a:latin typeface="+mj-lt"/>
                <a:ea typeface="Times New Roman" panose="02020603050405020304" pitchFamily="18" charset="0"/>
                <a:cs typeface="Times New Roman" panose="02020603050405020304" pitchFamily="18" charset="0"/>
              </a:rPr>
              <a:t>elevating</a:t>
            </a:r>
            <a:r>
              <a:rPr lang="it-IT" sz="1600" dirty="0">
                <a:effectLst/>
                <a:latin typeface="+mj-lt"/>
                <a:ea typeface="Times New Roman" panose="02020603050405020304" pitchFamily="18" charset="0"/>
                <a:cs typeface="Times New Roman" panose="02020603050405020304" pitchFamily="18" charset="0"/>
              </a:rPr>
              <a:t> / </a:t>
            </a:r>
            <a:r>
              <a:rPr lang="it-IT" sz="1600" dirty="0" err="1">
                <a:effectLst/>
                <a:latin typeface="+mj-lt"/>
                <a:ea typeface="Times New Roman" panose="02020603050405020304" pitchFamily="18" charset="0"/>
                <a:cs typeface="Times New Roman" panose="02020603050405020304" pitchFamily="18" charset="0"/>
              </a:rPr>
              <a:t>aerial</a:t>
            </a:r>
            <a:r>
              <a:rPr lang="it-IT" sz="1600" dirty="0">
                <a:effectLst/>
                <a:latin typeface="+mj-lt"/>
                <a:ea typeface="Times New Roman" panose="02020603050405020304" pitchFamily="18" charset="0"/>
                <a:cs typeface="Times New Roman" panose="02020603050405020304" pitchFamily="18" charset="0"/>
              </a:rPr>
              <a:t> work </a:t>
            </a:r>
            <a:r>
              <a:rPr lang="it-IT" sz="1600" dirty="0" err="1">
                <a:effectLst/>
                <a:latin typeface="+mj-lt"/>
                <a:ea typeface="Times New Roman" panose="02020603050405020304" pitchFamily="18" charset="0"/>
                <a:cs typeface="Times New Roman" panose="02020603050405020304" pitchFamily="18" charset="0"/>
              </a:rPr>
              <a:t>platforms</a:t>
            </a:r>
            <a:r>
              <a:rPr lang="it-IT" sz="1600" dirty="0">
                <a:effectLst/>
                <a:latin typeface="+mj-lt"/>
                <a:ea typeface="Times New Roman" panose="02020603050405020304" pitchFamily="18" charset="0"/>
                <a:cs typeface="Times New Roman" panose="02020603050405020304" pitchFamily="18" charset="0"/>
              </a:rPr>
              <a:t>)</a:t>
            </a:r>
          </a:p>
          <a:p>
            <a:pPr>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it-IT" sz="1600" dirty="0" err="1">
                <a:effectLst/>
                <a:latin typeface="+mj-lt"/>
                <a:ea typeface="Calibri" panose="020F0502020204030204" pitchFamily="34" charset="0"/>
                <a:cs typeface="Times New Roman" panose="02020603050405020304" pitchFamily="18" charset="0"/>
              </a:rPr>
              <a:t>Working</a:t>
            </a:r>
            <a:r>
              <a:rPr lang="it-IT" sz="1600" dirty="0">
                <a:effectLst/>
                <a:latin typeface="+mj-lt"/>
                <a:ea typeface="Calibri" panose="020F0502020204030204" pitchFamily="34" charset="0"/>
                <a:cs typeface="Times New Roman" panose="02020603050405020304" pitchFamily="18" charset="0"/>
              </a:rPr>
              <a:t> place: </a:t>
            </a:r>
            <a:r>
              <a:rPr lang="it-IT" sz="1800" dirty="0" err="1">
                <a:effectLst/>
                <a:latin typeface="+mj-lt"/>
                <a:ea typeface="Times New Roman" panose="02020603050405020304" pitchFamily="18" charset="0"/>
              </a:rPr>
              <a:t>Willingness</a:t>
            </a:r>
            <a:r>
              <a:rPr lang="it-IT" sz="1800" dirty="0">
                <a:effectLst/>
                <a:latin typeface="+mj-lt"/>
                <a:ea typeface="Times New Roman" panose="02020603050405020304" pitchFamily="18" charset="0"/>
              </a:rPr>
              <a:t> to travel </a:t>
            </a:r>
            <a:r>
              <a:rPr lang="it-IT" sz="1800" dirty="0" err="1">
                <a:effectLst/>
                <a:latin typeface="+mj-lt"/>
                <a:ea typeface="Times New Roman" panose="02020603050405020304" pitchFamily="18" charset="0"/>
              </a:rPr>
              <a:t>within</a:t>
            </a:r>
            <a:r>
              <a:rPr lang="it-IT" sz="1800" dirty="0">
                <a:effectLst/>
                <a:latin typeface="+mj-lt"/>
                <a:ea typeface="Times New Roman" panose="02020603050405020304" pitchFamily="18" charset="0"/>
              </a:rPr>
              <a:t> the national </a:t>
            </a:r>
            <a:r>
              <a:rPr lang="it-IT" sz="1800" dirty="0" err="1">
                <a:effectLst/>
                <a:latin typeface="+mj-lt"/>
                <a:ea typeface="Times New Roman" panose="02020603050405020304" pitchFamily="18" charset="0"/>
              </a:rPr>
              <a:t>territory</a:t>
            </a:r>
            <a:endParaRPr lang="it-IT" sz="1800" dirty="0">
              <a:effectLst/>
              <a:latin typeface="+mj-lt"/>
              <a:ea typeface="Times New Roman" panose="02020603050405020304" pitchFamily="18" charset="0"/>
            </a:endParaRPr>
          </a:p>
          <a:p>
            <a:pPr>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it-IT" sz="1600" dirty="0">
              <a:effectLst/>
              <a:latin typeface="+mj-lt"/>
              <a:ea typeface="Calibri" panose="020F0502020204030204" pitchFamily="34" charset="0"/>
              <a:cs typeface="Times New Roman" panose="02020603050405020304" pitchFamily="18" charset="0"/>
            </a:endParaRPr>
          </a:p>
          <a:p>
            <a:pPr>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it-IT" sz="1600" dirty="0">
              <a:latin typeface="+mj-lt"/>
            </a:endParaRPr>
          </a:p>
          <a:p>
            <a:endParaRPr lang="it-IT" dirty="0"/>
          </a:p>
          <a:p>
            <a:endParaRPr lang="it-IT" dirty="0"/>
          </a:p>
          <a:p>
            <a:endParaRPr lang="it-IT" dirty="0"/>
          </a:p>
          <a:p>
            <a:endParaRPr lang="it-IT" dirty="0"/>
          </a:p>
          <a:p>
            <a:endParaRPr lang="it-IT" dirty="0"/>
          </a:p>
          <a:p>
            <a:endParaRPr lang="it-IT" dirty="0"/>
          </a:p>
        </p:txBody>
      </p:sp>
      <p:pic>
        <p:nvPicPr>
          <p:cNvPr id="14" name="Immagine 13">
            <a:extLst>
              <a:ext uri="{FF2B5EF4-FFF2-40B4-BE49-F238E27FC236}">
                <a16:creationId xmlns:a16="http://schemas.microsoft.com/office/drawing/2014/main" id="{AB4099A3-EC45-4A25-8612-B783A33AF1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04354" y="485643"/>
            <a:ext cx="2310486" cy="1432501"/>
          </a:xfrm>
          <a:prstGeom prst="rect">
            <a:avLst/>
          </a:prstGeom>
        </p:spPr>
      </p:pic>
    </p:spTree>
    <p:extLst>
      <p:ext uri="{BB962C8B-B14F-4D97-AF65-F5344CB8AC3E}">
        <p14:creationId xmlns:p14="http://schemas.microsoft.com/office/powerpoint/2010/main" val="3337038848"/>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CustomShape 1"/>
          <p:cNvSpPr/>
          <p:nvPr/>
        </p:nvSpPr>
        <p:spPr>
          <a:xfrm>
            <a:off x="731520" y="1719360"/>
            <a:ext cx="1840680" cy="2693880"/>
          </a:xfrm>
          <a:prstGeom prst="rect">
            <a:avLst/>
          </a:prstGeom>
          <a:noFill/>
          <a:ln>
            <a:noFill/>
          </a:ln>
        </p:spPr>
        <p:style>
          <a:lnRef idx="0">
            <a:scrgbClr r="0" g="0" b="0"/>
          </a:lnRef>
          <a:fillRef idx="0">
            <a:scrgbClr r="0" g="0" b="0"/>
          </a:fillRef>
          <a:effectRef idx="0">
            <a:scrgbClr r="0" g="0" b="0"/>
          </a:effectRef>
          <a:fontRef idx="minor"/>
        </p:style>
      </p:sp>
      <p:sp>
        <p:nvSpPr>
          <p:cNvPr id="92" name="CustomShape 2"/>
          <p:cNvSpPr/>
          <p:nvPr/>
        </p:nvSpPr>
        <p:spPr>
          <a:xfrm>
            <a:off x="0" y="-23760"/>
            <a:ext cx="575640" cy="6886440"/>
          </a:xfrm>
          <a:prstGeom prst="rect">
            <a:avLst/>
          </a:prstGeom>
          <a:solidFill>
            <a:srgbClr val="1E4099"/>
          </a:solidFill>
          <a:ln>
            <a:solidFill>
              <a:srgbClr val="003299"/>
            </a:solidFill>
          </a:ln>
        </p:spPr>
        <p:style>
          <a:lnRef idx="2">
            <a:schemeClr val="accent1">
              <a:shade val="50000"/>
            </a:schemeClr>
          </a:lnRef>
          <a:fillRef idx="1">
            <a:schemeClr val="accent1"/>
          </a:fillRef>
          <a:effectRef idx="0">
            <a:schemeClr val="accent1"/>
          </a:effectRef>
          <a:fontRef idx="minor"/>
        </p:style>
      </p:sp>
      <p:sp>
        <p:nvSpPr>
          <p:cNvPr id="93" name="CustomShape 3"/>
          <p:cNvSpPr/>
          <p:nvPr/>
        </p:nvSpPr>
        <p:spPr>
          <a:xfrm>
            <a:off x="1023840" y="1851840"/>
            <a:ext cx="10652400" cy="4530240"/>
          </a:xfrm>
          <a:prstGeom prst="rect">
            <a:avLst/>
          </a:prstGeom>
          <a:noFill/>
          <a:ln>
            <a:noFill/>
          </a:ln>
        </p:spPr>
        <p:style>
          <a:lnRef idx="0">
            <a:scrgbClr r="0" g="0" b="0"/>
          </a:lnRef>
          <a:fillRef idx="0">
            <a:scrgbClr r="0" g="0" b="0"/>
          </a:fillRef>
          <a:effectRef idx="0">
            <a:scrgbClr r="0" g="0" b="0"/>
          </a:effectRef>
          <a:fontRef idx="minor"/>
        </p:style>
        <p:txBody>
          <a:bodyPr lIns="0" tIns="45000" rIns="0" bIns="45000"/>
          <a:lstStyle/>
          <a:p>
            <a:pPr algn="just">
              <a:lnSpc>
                <a:spcPts val="1500"/>
              </a:lnSpc>
              <a:spcBef>
                <a:spcPts val="300"/>
              </a:spcBef>
            </a:pPr>
            <a:endParaRPr lang="it-IT" sz="1800" b="0" strike="noStrike" spc="-1">
              <a:latin typeface="Arial"/>
            </a:endParaRPr>
          </a:p>
          <a:p>
            <a:pPr>
              <a:lnSpc>
                <a:spcPct val="100000"/>
              </a:lnSpc>
            </a:pPr>
            <a:endParaRPr lang="it-IT" sz="1800" b="0" strike="noStrike" spc="-1">
              <a:latin typeface="Arial"/>
            </a:endParaRPr>
          </a:p>
          <a:p>
            <a:pPr algn="just">
              <a:lnSpc>
                <a:spcPts val="1500"/>
              </a:lnSpc>
              <a:spcBef>
                <a:spcPts val="300"/>
              </a:spcBef>
            </a:pPr>
            <a:endParaRPr lang="it-IT" sz="1800" b="0" strike="noStrike" spc="-1">
              <a:latin typeface="Arial"/>
            </a:endParaRPr>
          </a:p>
          <a:p>
            <a:pPr algn="just">
              <a:lnSpc>
                <a:spcPts val="1500"/>
              </a:lnSpc>
              <a:spcBef>
                <a:spcPts val="300"/>
              </a:spcBef>
            </a:pPr>
            <a:endParaRPr lang="it-IT" sz="1800" b="0" strike="noStrike" spc="-1">
              <a:latin typeface="Arial"/>
            </a:endParaRPr>
          </a:p>
        </p:txBody>
      </p:sp>
      <p:sp>
        <p:nvSpPr>
          <p:cNvPr id="94" name="CustomShape 4"/>
          <p:cNvSpPr/>
          <p:nvPr/>
        </p:nvSpPr>
        <p:spPr>
          <a:xfrm>
            <a:off x="1023840" y="5340600"/>
            <a:ext cx="10800720" cy="1694160"/>
          </a:xfrm>
          <a:prstGeom prst="rect">
            <a:avLst/>
          </a:prstGeom>
          <a:noFill/>
          <a:ln>
            <a:noFill/>
          </a:ln>
        </p:spPr>
        <p:style>
          <a:lnRef idx="0">
            <a:scrgbClr r="0" g="0" b="0"/>
          </a:lnRef>
          <a:fillRef idx="0">
            <a:scrgbClr r="0" g="0" b="0"/>
          </a:fillRef>
          <a:effectRef idx="0">
            <a:scrgbClr r="0" g="0" b="0"/>
          </a:effectRef>
          <a:fontRef idx="minor"/>
        </p:style>
      </p:sp>
      <p:sp>
        <p:nvSpPr>
          <p:cNvPr id="95" name="CustomShape 5"/>
          <p:cNvSpPr/>
          <p:nvPr/>
        </p:nvSpPr>
        <p:spPr>
          <a:xfrm>
            <a:off x="942480" y="1412279"/>
            <a:ext cx="5383440" cy="3127141"/>
          </a:xfrm>
          <a:prstGeom prst="rect">
            <a:avLst/>
          </a:prstGeom>
          <a:noFill/>
          <a:ln>
            <a:noFill/>
          </a:ln>
        </p:spPr>
        <p:style>
          <a:lnRef idx="0">
            <a:scrgbClr r="0" g="0" b="0"/>
          </a:lnRef>
          <a:fillRef idx="0">
            <a:scrgbClr r="0" g="0" b="0"/>
          </a:fillRef>
          <a:effectRef idx="0">
            <a:scrgbClr r="0" g="0" b="0"/>
          </a:effectRef>
          <a:fontRef idx="minor"/>
        </p:style>
      </p:sp>
      <p:sp>
        <p:nvSpPr>
          <p:cNvPr id="96" name="CustomShape 6"/>
          <p:cNvSpPr/>
          <p:nvPr/>
        </p:nvSpPr>
        <p:spPr>
          <a:xfrm>
            <a:off x="724320" y="1491120"/>
            <a:ext cx="10472040" cy="2559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lang="it-IT" sz="1800" b="0" strike="noStrike" spc="-1">
              <a:latin typeface="Arial"/>
            </a:endParaRPr>
          </a:p>
          <a:p>
            <a:pPr>
              <a:lnSpc>
                <a:spcPct val="100000"/>
              </a:lnSpc>
            </a:pPr>
            <a:endParaRPr lang="it-IT" sz="1800" b="0" strike="noStrike" spc="-1">
              <a:latin typeface="Arial"/>
            </a:endParaRPr>
          </a:p>
          <a:p>
            <a:pPr>
              <a:lnSpc>
                <a:spcPct val="100000"/>
              </a:lnSpc>
            </a:pPr>
            <a:endParaRPr lang="it-IT" sz="1800" b="0" strike="noStrike" spc="-1">
              <a:latin typeface="Arial"/>
            </a:endParaRPr>
          </a:p>
          <a:p>
            <a:pPr>
              <a:lnSpc>
                <a:spcPct val="100000"/>
              </a:lnSpc>
            </a:pPr>
            <a:endParaRPr lang="it-IT" sz="1800" b="0" strike="noStrike" spc="-1">
              <a:latin typeface="Arial"/>
            </a:endParaRPr>
          </a:p>
          <a:p>
            <a:pPr>
              <a:lnSpc>
                <a:spcPct val="100000"/>
              </a:lnSpc>
            </a:pPr>
            <a:endParaRPr lang="it-IT" sz="1800" b="0" strike="noStrike" spc="-1">
              <a:latin typeface="Arial"/>
            </a:endParaRPr>
          </a:p>
          <a:p>
            <a:pPr>
              <a:lnSpc>
                <a:spcPct val="100000"/>
              </a:lnSpc>
            </a:pPr>
            <a:endParaRPr lang="it-IT" sz="1800" b="0" strike="noStrike" spc="-1">
              <a:latin typeface="Arial"/>
            </a:endParaRPr>
          </a:p>
          <a:p>
            <a:pPr>
              <a:lnSpc>
                <a:spcPct val="100000"/>
              </a:lnSpc>
            </a:pPr>
            <a:endParaRPr lang="it-IT" sz="1800" b="0" strike="noStrike" spc="-1">
              <a:latin typeface="Arial"/>
            </a:endParaRPr>
          </a:p>
          <a:p>
            <a:pPr>
              <a:lnSpc>
                <a:spcPct val="100000"/>
              </a:lnSpc>
            </a:pPr>
            <a:endParaRPr lang="it-IT" sz="1800" b="0" strike="noStrike" spc="-1">
              <a:latin typeface="Arial"/>
            </a:endParaRPr>
          </a:p>
          <a:p>
            <a:pPr>
              <a:lnSpc>
                <a:spcPct val="100000"/>
              </a:lnSpc>
            </a:pPr>
            <a:endParaRPr lang="it-IT" sz="1800" b="0" strike="noStrike" spc="-1">
              <a:latin typeface="Arial"/>
            </a:endParaRPr>
          </a:p>
        </p:txBody>
      </p:sp>
      <p:pic>
        <p:nvPicPr>
          <p:cNvPr id="97" name="Immagine 5"/>
          <p:cNvPicPr/>
          <p:nvPr/>
        </p:nvPicPr>
        <p:blipFill>
          <a:blip r:embed="rId3"/>
          <a:stretch/>
        </p:blipFill>
        <p:spPr>
          <a:xfrm>
            <a:off x="10914840" y="0"/>
            <a:ext cx="1276560" cy="6857640"/>
          </a:xfrm>
          <a:prstGeom prst="rect">
            <a:avLst/>
          </a:prstGeom>
          <a:ln>
            <a:noFill/>
          </a:ln>
        </p:spPr>
      </p:pic>
      <p:sp>
        <p:nvSpPr>
          <p:cNvPr id="98" name="TextShape 7"/>
          <p:cNvSpPr txBox="1"/>
          <p:nvPr/>
        </p:nvSpPr>
        <p:spPr>
          <a:xfrm>
            <a:off x="1558080" y="159993"/>
            <a:ext cx="9684000" cy="1714403"/>
          </a:xfrm>
          <a:prstGeom prst="rect">
            <a:avLst/>
          </a:prstGeom>
          <a:noFill/>
          <a:ln>
            <a:noFill/>
          </a:ln>
        </p:spPr>
        <p:txBody>
          <a:bodyPr lIns="90000" tIns="45000" rIns="90000" bIns="45000"/>
          <a:lstStyle/>
          <a:p>
            <a:pPr algn="ctr"/>
            <a:r>
              <a:rPr lang="it-IT" sz="2200" b="1" strike="noStrike" spc="-1" dirty="0">
                <a:solidFill>
                  <a:srgbClr val="21409A"/>
                </a:solidFill>
                <a:latin typeface="Arial"/>
                <a:ea typeface="Microsoft YaHei"/>
              </a:rPr>
              <a:t>MECHANIC/MECHATRONICS </a:t>
            </a:r>
            <a:r>
              <a:rPr lang="it-IT" sz="2200" b="1" strike="noStrike" spc="-1" dirty="0" err="1">
                <a:solidFill>
                  <a:srgbClr val="21409A"/>
                </a:solidFill>
                <a:latin typeface="Arial"/>
                <a:ea typeface="Microsoft YaHei"/>
              </a:rPr>
              <a:t>sector</a:t>
            </a:r>
            <a:endParaRPr lang="it-IT" sz="2200" b="1" strike="noStrike" spc="-1" dirty="0">
              <a:solidFill>
                <a:srgbClr val="21409A"/>
              </a:solidFill>
              <a:latin typeface="Arial"/>
              <a:ea typeface="Microsoft YaHei"/>
            </a:endParaRPr>
          </a:p>
          <a:p>
            <a:endParaRPr lang="it-IT" sz="2200" b="1" spc="-1" dirty="0">
              <a:solidFill>
                <a:srgbClr val="21409A"/>
              </a:solidFill>
              <a:latin typeface="Arial"/>
              <a:ea typeface="Microsoft YaHei"/>
            </a:endParaRPr>
          </a:p>
          <a:p>
            <a:r>
              <a:rPr lang="it-IT" sz="2200" b="1" strike="noStrike" spc="-1" dirty="0">
                <a:solidFill>
                  <a:srgbClr val="21409A"/>
                </a:solidFill>
                <a:latin typeface="Arial"/>
                <a:ea typeface="Microsoft YaHei"/>
              </a:rPr>
              <a:t> 40 HANDS ON TECHNICIAN </a:t>
            </a:r>
          </a:p>
          <a:p>
            <a:r>
              <a:rPr lang="it-IT" spc="-1" dirty="0" err="1">
                <a:solidFill>
                  <a:srgbClr val="000000"/>
                </a:solidFill>
                <a:latin typeface="Calibri" panose="020F0502020204030204" pitchFamily="34" charset="0"/>
                <a:ea typeface="Microsoft YaHei"/>
              </a:rPr>
              <a:t>t</a:t>
            </a:r>
            <a:r>
              <a:rPr lang="it-IT" sz="2200" b="1" strike="noStrike" spc="-1" dirty="0" err="1">
                <a:solidFill>
                  <a:srgbClr val="21409A"/>
                </a:solidFill>
                <a:latin typeface="Arial"/>
                <a:ea typeface="Microsoft YaHei"/>
              </a:rPr>
              <a:t>Sempre</a:t>
            </a:r>
            <a:r>
              <a:rPr lang="it-IT" sz="2200" b="1" strike="noStrike" spc="-1" dirty="0">
                <a:solidFill>
                  <a:srgbClr val="21409A"/>
                </a:solidFill>
                <a:latin typeface="Arial"/>
                <a:ea typeface="Microsoft YaHei"/>
              </a:rPr>
              <a:t> Technology BV - Netherlands</a:t>
            </a:r>
          </a:p>
          <a:p>
            <a:r>
              <a:rPr lang="it-IT" sz="2200" b="1" strike="noStrike" spc="-1" dirty="0">
                <a:solidFill>
                  <a:srgbClr val="21409A"/>
                </a:solidFill>
                <a:latin typeface="Arial"/>
                <a:ea typeface="Microsoft YaHei"/>
              </a:rPr>
              <a:t> </a:t>
            </a:r>
            <a:endParaRPr lang="it-IT" sz="2200" b="0" strike="noStrike" spc="-1" dirty="0">
              <a:latin typeface="Arial"/>
            </a:endParaRPr>
          </a:p>
        </p:txBody>
      </p:sp>
      <p:sp>
        <p:nvSpPr>
          <p:cNvPr id="101" name="TextShape 9"/>
          <p:cNvSpPr txBox="1"/>
          <p:nvPr/>
        </p:nvSpPr>
        <p:spPr>
          <a:xfrm>
            <a:off x="423129" y="3637080"/>
            <a:ext cx="8949000" cy="4530240"/>
          </a:xfrm>
          <a:prstGeom prst="rect">
            <a:avLst/>
          </a:prstGeom>
          <a:noFill/>
          <a:ln>
            <a:noFill/>
          </a:ln>
        </p:spPr>
        <p:txBody>
          <a:bodyPr lIns="90000" tIns="45000" rIns="90000" bIns="45000"/>
          <a:lstStyle/>
          <a:p>
            <a:endParaRPr lang="it-IT" sz="1400" b="0" strike="noStrike" spc="-1" dirty="0">
              <a:latin typeface="Arial"/>
            </a:endParaRPr>
          </a:p>
        </p:txBody>
      </p:sp>
      <p:pic>
        <p:nvPicPr>
          <p:cNvPr id="14" name="Immagine 13">
            <a:extLst>
              <a:ext uri="{FF2B5EF4-FFF2-40B4-BE49-F238E27FC236}">
                <a16:creationId xmlns:a16="http://schemas.microsoft.com/office/drawing/2014/main" id="{C302003E-BA52-491B-A14B-E41913410A08}"/>
              </a:ext>
            </a:extLst>
          </p:cNvPr>
          <p:cNvPicPr/>
          <p:nvPr/>
        </p:nvPicPr>
        <p:blipFill>
          <a:blip r:embed="rId4"/>
          <a:stretch/>
        </p:blipFill>
        <p:spPr>
          <a:xfrm>
            <a:off x="13046290" y="-1838753"/>
            <a:ext cx="826804" cy="1126054"/>
          </a:xfrm>
          <a:prstGeom prst="rect">
            <a:avLst/>
          </a:prstGeom>
          <a:ln>
            <a:noFill/>
          </a:ln>
        </p:spPr>
      </p:pic>
      <p:pic>
        <p:nvPicPr>
          <p:cNvPr id="15" name="Picture 2" descr="Sempre Technology BV | EURES - European Job Days">
            <a:extLst>
              <a:ext uri="{FF2B5EF4-FFF2-40B4-BE49-F238E27FC236}">
                <a16:creationId xmlns:a16="http://schemas.microsoft.com/office/drawing/2014/main" id="{45A3F225-4CD5-41A9-B842-81710B18E3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23785" y="607016"/>
            <a:ext cx="2351077" cy="1233083"/>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a:extLst>
              <a:ext uri="{FF2B5EF4-FFF2-40B4-BE49-F238E27FC236}">
                <a16:creationId xmlns:a16="http://schemas.microsoft.com/office/drawing/2014/main" id="{1EC4E14C-BCB2-43D7-9986-34D14C620FE8}"/>
              </a:ext>
            </a:extLst>
          </p:cNvPr>
          <p:cNvSpPr txBox="1"/>
          <p:nvPr/>
        </p:nvSpPr>
        <p:spPr>
          <a:xfrm>
            <a:off x="1176350" y="2349305"/>
            <a:ext cx="9371649" cy="7971413"/>
          </a:xfrm>
          <a:prstGeom prst="rect">
            <a:avLst/>
          </a:prstGeom>
          <a:noFill/>
        </p:spPr>
        <p:txBody>
          <a:bodyPr wrap="square" rtlCol="0">
            <a:spAutoFit/>
          </a:bodyPr>
          <a:lstStyle/>
          <a:p>
            <a:pPr algn="just"/>
            <a:r>
              <a:rPr lang="it-IT" dirty="0"/>
              <a:t>Business service provider </a:t>
            </a:r>
            <a:r>
              <a:rPr lang="it-IT" dirty="0" err="1"/>
              <a:t>dealing</a:t>
            </a:r>
            <a:r>
              <a:rPr lang="it-IT" dirty="0"/>
              <a:t> with technical </a:t>
            </a:r>
            <a:r>
              <a:rPr lang="it-IT" dirty="0" err="1"/>
              <a:t>staffing</a:t>
            </a:r>
            <a:r>
              <a:rPr lang="it-IT" dirty="0"/>
              <a:t> and recruiting; </a:t>
            </a:r>
            <a:r>
              <a:rPr lang="it-IT" dirty="0" err="1"/>
              <a:t>they</a:t>
            </a:r>
            <a:r>
              <a:rPr lang="it-IT" dirty="0"/>
              <a:t> </a:t>
            </a:r>
            <a:r>
              <a:rPr lang="it-IT" dirty="0" err="1"/>
              <a:t>offer</a:t>
            </a:r>
            <a:r>
              <a:rPr lang="it-IT" dirty="0"/>
              <a:t> </a:t>
            </a:r>
            <a:r>
              <a:rPr lang="it-IT" dirty="0" err="1"/>
              <a:t>solution</a:t>
            </a:r>
            <a:r>
              <a:rPr lang="it-IT" dirty="0"/>
              <a:t> to the </a:t>
            </a:r>
            <a:r>
              <a:rPr lang="it-IT" dirty="0" err="1"/>
              <a:t>shortage</a:t>
            </a:r>
            <a:r>
              <a:rPr lang="it-IT" dirty="0"/>
              <a:t> of high </a:t>
            </a:r>
            <a:r>
              <a:rPr lang="it-IT" dirty="0" err="1"/>
              <a:t>skilled</a:t>
            </a:r>
            <a:r>
              <a:rPr lang="it-IT" dirty="0"/>
              <a:t> </a:t>
            </a:r>
            <a:r>
              <a:rPr lang="it-IT" dirty="0" err="1"/>
              <a:t>engineers</a:t>
            </a:r>
            <a:r>
              <a:rPr lang="it-IT" dirty="0"/>
              <a:t>;</a:t>
            </a:r>
          </a:p>
          <a:p>
            <a:pPr algn="just"/>
            <a:endParaRPr lang="it-IT" dirty="0"/>
          </a:p>
          <a:p>
            <a:pPr algn="just"/>
            <a:r>
              <a:rPr lang="it-IT" dirty="0"/>
              <a:t>Hands on </a:t>
            </a:r>
            <a:r>
              <a:rPr lang="it-IT" dirty="0" err="1"/>
              <a:t>technician</a:t>
            </a:r>
            <a:r>
              <a:rPr lang="it-IT" dirty="0"/>
              <a:t>  duties: </a:t>
            </a:r>
            <a:r>
              <a:rPr lang="it-IT" dirty="0" err="1"/>
              <a:t>assemble</a:t>
            </a:r>
            <a:r>
              <a:rPr lang="it-IT" dirty="0"/>
              <a:t> </a:t>
            </a:r>
            <a:r>
              <a:rPr lang="it-IT" dirty="0" err="1"/>
              <a:t>complex</a:t>
            </a:r>
            <a:r>
              <a:rPr lang="it-IT" dirty="0"/>
              <a:t> machines; he/</a:t>
            </a:r>
            <a:r>
              <a:rPr lang="it-IT" dirty="0" err="1"/>
              <a:t>she</a:t>
            </a:r>
            <a:r>
              <a:rPr lang="it-IT" dirty="0"/>
              <a:t> must </a:t>
            </a:r>
            <a:r>
              <a:rPr lang="it-IT" dirty="0" err="1"/>
              <a:t>assemble</a:t>
            </a:r>
            <a:r>
              <a:rPr lang="it-IT" dirty="0"/>
              <a:t> </a:t>
            </a:r>
            <a:r>
              <a:rPr lang="it-IT" dirty="0" err="1"/>
              <a:t>modules</a:t>
            </a:r>
            <a:r>
              <a:rPr lang="it-IT" dirty="0"/>
              <a:t> and systems on the </a:t>
            </a:r>
            <a:r>
              <a:rPr lang="it-IT" dirty="0" err="1"/>
              <a:t>basis</a:t>
            </a:r>
            <a:r>
              <a:rPr lang="it-IT" dirty="0"/>
              <a:t> of </a:t>
            </a:r>
            <a:r>
              <a:rPr lang="it-IT" dirty="0" err="1"/>
              <a:t>drawings</a:t>
            </a:r>
            <a:r>
              <a:rPr lang="it-IT" dirty="0"/>
              <a:t> or production </a:t>
            </a:r>
            <a:r>
              <a:rPr lang="it-IT" dirty="0" err="1"/>
              <a:t>documentation</a:t>
            </a:r>
            <a:r>
              <a:rPr lang="it-IT" dirty="0"/>
              <a:t>.</a:t>
            </a:r>
          </a:p>
          <a:p>
            <a:pPr algn="just"/>
            <a:endParaRPr lang="it-IT" dirty="0"/>
          </a:p>
          <a:p>
            <a:pPr algn="just"/>
            <a:r>
              <a:rPr lang="it-IT" dirty="0" err="1"/>
              <a:t>Requirements</a:t>
            </a:r>
            <a:r>
              <a:rPr lang="it-IT" dirty="0"/>
              <a:t>:</a:t>
            </a:r>
          </a:p>
          <a:p>
            <a:pPr algn="just"/>
            <a:endParaRPr lang="it-IT" dirty="0"/>
          </a:p>
          <a:p>
            <a:pPr marL="285750" indent="-285750" algn="just">
              <a:buFont typeface="Arial" panose="020B0604020202020204" pitchFamily="34" charset="0"/>
              <a:buChar char="•"/>
            </a:pPr>
            <a:r>
              <a:rPr lang="it-IT" dirty="0" err="1"/>
              <a:t>Graduation</a:t>
            </a:r>
            <a:r>
              <a:rPr lang="it-IT" dirty="0"/>
              <a:t> or max 2 </a:t>
            </a:r>
            <a:r>
              <a:rPr lang="it-IT" dirty="0" err="1"/>
              <a:t>years</a:t>
            </a:r>
            <a:r>
              <a:rPr lang="it-IT" dirty="0"/>
              <a:t> </a:t>
            </a:r>
            <a:r>
              <a:rPr lang="it-IT" dirty="0" err="1"/>
              <a:t>experience</a:t>
            </a:r>
            <a:r>
              <a:rPr lang="it-IT" dirty="0"/>
              <a:t>;</a:t>
            </a:r>
          </a:p>
          <a:p>
            <a:pPr marL="285750" indent="-285750" algn="just">
              <a:buFont typeface="Arial" panose="020B0604020202020204" pitchFamily="34" charset="0"/>
              <a:buChar char="•"/>
            </a:pPr>
            <a:r>
              <a:rPr lang="it-IT" dirty="0"/>
              <a:t>Bachelor </a:t>
            </a:r>
            <a:r>
              <a:rPr lang="it-IT" dirty="0" err="1"/>
              <a:t>level</a:t>
            </a:r>
            <a:r>
              <a:rPr lang="it-IT" dirty="0"/>
              <a:t> in </a:t>
            </a:r>
            <a:r>
              <a:rPr lang="it-IT" dirty="0" err="1"/>
              <a:t>Mechanical</a:t>
            </a:r>
            <a:r>
              <a:rPr lang="it-IT" dirty="0"/>
              <a:t> Engineering, </a:t>
            </a:r>
            <a:r>
              <a:rPr lang="it-IT" dirty="0" err="1"/>
              <a:t>Mechatronics</a:t>
            </a:r>
            <a:r>
              <a:rPr lang="it-IT" dirty="0"/>
              <a:t>, </a:t>
            </a:r>
            <a:r>
              <a:rPr lang="it-IT" dirty="0" err="1"/>
              <a:t>Manifacturing</a:t>
            </a:r>
            <a:endParaRPr lang="it-IT" dirty="0"/>
          </a:p>
          <a:p>
            <a:pPr marL="285750" indent="-285750" algn="just">
              <a:buFont typeface="Arial" panose="020B0604020202020204" pitchFamily="34" charset="0"/>
              <a:buChar char="•"/>
            </a:pPr>
            <a:r>
              <a:rPr lang="it-IT" dirty="0" err="1"/>
              <a:t>Affinity</a:t>
            </a:r>
            <a:r>
              <a:rPr lang="it-IT" dirty="0"/>
              <a:t> with </a:t>
            </a:r>
            <a:r>
              <a:rPr lang="it-IT" dirty="0" err="1"/>
              <a:t>technology</a:t>
            </a:r>
            <a:endParaRPr lang="it-IT" dirty="0"/>
          </a:p>
          <a:p>
            <a:pPr marL="285750" indent="-285750" algn="just">
              <a:buFont typeface="Arial" panose="020B0604020202020204" pitchFamily="34" charset="0"/>
              <a:buChar char="•"/>
            </a:pPr>
            <a:r>
              <a:rPr lang="it-IT" dirty="0" err="1"/>
              <a:t>Willingness</a:t>
            </a:r>
            <a:r>
              <a:rPr lang="it-IT" dirty="0"/>
              <a:t> to </a:t>
            </a:r>
            <a:r>
              <a:rPr lang="it-IT" dirty="0" err="1"/>
              <a:t>fulfil</a:t>
            </a:r>
            <a:r>
              <a:rPr lang="it-IT" dirty="0"/>
              <a:t> a </a:t>
            </a:r>
            <a:r>
              <a:rPr lang="it-IT" dirty="0" err="1"/>
              <a:t>hands-on</a:t>
            </a:r>
            <a:r>
              <a:rPr lang="it-IT" dirty="0"/>
              <a:t> </a:t>
            </a:r>
            <a:r>
              <a:rPr lang="it-IT" dirty="0" err="1"/>
              <a:t>tecnichian</a:t>
            </a:r>
            <a:r>
              <a:rPr lang="it-IT" dirty="0"/>
              <a:t> job for </a:t>
            </a:r>
            <a:r>
              <a:rPr lang="it-IT" dirty="0" err="1"/>
              <a:t>at</a:t>
            </a:r>
            <a:r>
              <a:rPr lang="it-IT" dirty="0"/>
              <a:t> </a:t>
            </a:r>
            <a:r>
              <a:rPr lang="it-IT" dirty="0" err="1"/>
              <a:t>least</a:t>
            </a:r>
            <a:r>
              <a:rPr lang="it-IT" dirty="0"/>
              <a:t> 2 </a:t>
            </a:r>
            <a:r>
              <a:rPr lang="it-IT" dirty="0" err="1"/>
              <a:t>years</a:t>
            </a:r>
            <a:r>
              <a:rPr lang="it-IT" dirty="0"/>
              <a:t>.</a:t>
            </a:r>
          </a:p>
          <a:p>
            <a:pPr marL="285750" indent="-285750" algn="just">
              <a:buFont typeface="Arial" panose="020B0604020202020204" pitchFamily="34" charset="0"/>
              <a:buChar char="•"/>
            </a:pPr>
            <a:r>
              <a:rPr lang="it-IT" sz="2000" b="0" i="0" u="none" strike="noStrike" baseline="0" dirty="0" err="1">
                <a:solidFill>
                  <a:srgbClr val="000000"/>
                </a:solidFill>
                <a:latin typeface="Calibri" panose="020F0502020204030204" pitchFamily="34" charset="0"/>
              </a:rPr>
              <a:t>Fluent</a:t>
            </a:r>
            <a:r>
              <a:rPr lang="it-IT" sz="2000" b="0" i="0" u="none" strike="noStrike" baseline="0" dirty="0">
                <a:solidFill>
                  <a:srgbClr val="000000"/>
                </a:solidFill>
                <a:latin typeface="Calibri" panose="020F0502020204030204" pitchFamily="34" charset="0"/>
              </a:rPr>
              <a:t> English</a:t>
            </a:r>
          </a:p>
          <a:p>
            <a:pPr marL="285750" indent="-285750" algn="just">
              <a:buFont typeface="Arial" panose="020B0604020202020204" pitchFamily="34" charset="0"/>
              <a:buChar char="•"/>
            </a:pPr>
            <a:r>
              <a:rPr lang="it-IT" sz="2000" dirty="0">
                <a:solidFill>
                  <a:srgbClr val="000000"/>
                </a:solidFill>
                <a:latin typeface="Calibri" panose="020F0502020204030204" pitchFamily="34" charset="0"/>
              </a:rPr>
              <a:t>To </a:t>
            </a:r>
            <a:r>
              <a:rPr lang="it-IT" sz="2000" dirty="0" err="1">
                <a:solidFill>
                  <a:srgbClr val="000000"/>
                </a:solidFill>
                <a:latin typeface="Calibri" panose="020F0502020204030204" pitchFamily="34" charset="0"/>
              </a:rPr>
              <a:t>apply</a:t>
            </a:r>
            <a:r>
              <a:rPr lang="it-IT" sz="2000" dirty="0">
                <a:solidFill>
                  <a:srgbClr val="000000"/>
                </a:solidFill>
                <a:latin typeface="Calibri" panose="020F0502020204030204" pitchFamily="34" charset="0"/>
              </a:rPr>
              <a:t>: </a:t>
            </a:r>
            <a:r>
              <a:rPr lang="it-IT" sz="2000" dirty="0">
                <a:solidFill>
                  <a:srgbClr val="000000"/>
                </a:solidFill>
                <a:latin typeface="Calibri" panose="020F0502020204030204" pitchFamily="34" charset="0"/>
                <a:hlinkClick r:id="rId6"/>
              </a:rPr>
              <a:t>e.oosterbosch@sempre-technology.com</a:t>
            </a:r>
            <a:r>
              <a:rPr lang="it-IT" sz="2000" dirty="0">
                <a:solidFill>
                  <a:srgbClr val="000000"/>
                </a:solidFill>
                <a:latin typeface="Calibri" panose="020F0502020204030204" pitchFamily="34" charset="0"/>
              </a:rPr>
              <a:t> or via </a:t>
            </a:r>
            <a:r>
              <a:rPr lang="it-IT" sz="2000" dirty="0" err="1">
                <a:solidFill>
                  <a:srgbClr val="000000"/>
                </a:solidFill>
                <a:latin typeface="Calibri" panose="020F0502020204030204" pitchFamily="34" charset="0"/>
              </a:rPr>
              <a:t>platform</a:t>
            </a:r>
            <a:r>
              <a:rPr lang="it-IT" sz="2000" dirty="0">
                <a:solidFill>
                  <a:srgbClr val="000000"/>
                </a:solidFill>
                <a:latin typeface="Calibri" panose="020F0502020204030204" pitchFamily="34" charset="0"/>
              </a:rPr>
              <a:t> </a:t>
            </a:r>
          </a:p>
          <a:p>
            <a:pPr marL="285750" indent="-285750" algn="just">
              <a:buFont typeface="Arial" panose="020B0604020202020204" pitchFamily="34" charset="0"/>
              <a:buChar char="•"/>
            </a:pPr>
            <a:endParaRPr lang="en-US" sz="2000" b="0" i="0" u="none" strike="noStrike" baseline="0" dirty="0">
              <a:solidFill>
                <a:srgbClr val="000000"/>
              </a:solidFill>
              <a:latin typeface="Calibri" panose="020F0502020204030204" pitchFamily="34" charset="0"/>
            </a:endParaRPr>
          </a:p>
          <a:p>
            <a:pPr marL="285750" indent="-285750" algn="just">
              <a:buFont typeface="Arial" panose="020B0604020202020204" pitchFamily="34" charset="0"/>
              <a:buChar char="•"/>
            </a:pPr>
            <a:endParaRPr lang="it-IT" sz="2000" b="0" i="0" u="none" strike="noStrike" baseline="0" dirty="0">
              <a:solidFill>
                <a:srgbClr val="000000"/>
              </a:solidFill>
              <a:latin typeface="Calibri" panose="020F0502020204030204" pitchFamily="34" charset="0"/>
            </a:endParaRPr>
          </a:p>
          <a:p>
            <a:r>
              <a:rPr lang="it-IT" sz="1800" b="0" i="0" u="none" strike="noStrike" baseline="0" dirty="0">
                <a:solidFill>
                  <a:srgbClr val="000000"/>
                </a:solidFill>
                <a:latin typeface="Calibri" panose="020F0502020204030204" pitchFamily="34" charset="0"/>
              </a:rPr>
              <a:t> </a:t>
            </a:r>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endParaRPr lang="it-IT" dirty="0"/>
          </a:p>
          <a:p>
            <a:pPr algn="just"/>
            <a:endParaRPr lang="it-IT" dirty="0"/>
          </a:p>
          <a:p>
            <a:pPr algn="just"/>
            <a:endParaRPr lang="it-IT" dirty="0"/>
          </a:p>
          <a:p>
            <a:pPr algn="just"/>
            <a:endParaRPr lang="it-IT" dirty="0"/>
          </a:p>
          <a:p>
            <a:pPr marL="285750" indent="-285750" algn="just">
              <a:buFont typeface="Arial" panose="020B0604020202020204" pitchFamily="34" charset="0"/>
              <a:buChar char="•"/>
            </a:pPr>
            <a:endParaRPr lang="it-IT" dirty="0">
              <a:solidFill>
                <a:schemeClr val="bg1"/>
              </a:solidFill>
            </a:endParaRPr>
          </a:p>
          <a:p>
            <a:pPr marL="285750" indent="-285750" algn="just">
              <a:buFont typeface="Arial" panose="020B0604020202020204" pitchFamily="34" charset="0"/>
              <a:buChar char="•"/>
            </a:pPr>
            <a:endParaRPr lang="it-IT" dirty="0"/>
          </a:p>
          <a:p>
            <a:endParaRPr lang="it-IT" dirty="0">
              <a:solidFill>
                <a:schemeClr val="bg1"/>
              </a:solidFill>
            </a:endParaRPr>
          </a:p>
          <a:p>
            <a:endParaRPr lang="it-IT" dirty="0"/>
          </a:p>
          <a:p>
            <a:endParaRPr lang="it-IT" dirty="0"/>
          </a:p>
          <a:p>
            <a:endParaRPr lang="it-IT" dirty="0"/>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CustomShape 1"/>
          <p:cNvSpPr/>
          <p:nvPr/>
        </p:nvSpPr>
        <p:spPr>
          <a:xfrm>
            <a:off x="731520" y="1719360"/>
            <a:ext cx="1840680" cy="2693880"/>
          </a:xfrm>
          <a:prstGeom prst="rect">
            <a:avLst/>
          </a:prstGeom>
          <a:noFill/>
          <a:ln>
            <a:noFill/>
          </a:ln>
        </p:spPr>
        <p:style>
          <a:lnRef idx="0">
            <a:scrgbClr r="0" g="0" b="0"/>
          </a:lnRef>
          <a:fillRef idx="0">
            <a:scrgbClr r="0" g="0" b="0"/>
          </a:fillRef>
          <a:effectRef idx="0">
            <a:scrgbClr r="0" g="0" b="0"/>
          </a:effectRef>
          <a:fontRef idx="minor"/>
        </p:style>
      </p:sp>
      <p:sp>
        <p:nvSpPr>
          <p:cNvPr id="103" name="CustomShape 2"/>
          <p:cNvSpPr/>
          <p:nvPr/>
        </p:nvSpPr>
        <p:spPr>
          <a:xfrm>
            <a:off x="0" y="-23760"/>
            <a:ext cx="575640" cy="6886440"/>
          </a:xfrm>
          <a:prstGeom prst="rect">
            <a:avLst/>
          </a:prstGeom>
          <a:solidFill>
            <a:srgbClr val="1E4099"/>
          </a:solidFill>
          <a:ln>
            <a:solidFill>
              <a:srgbClr val="003299"/>
            </a:solidFill>
          </a:ln>
        </p:spPr>
        <p:style>
          <a:lnRef idx="2">
            <a:schemeClr val="accent1">
              <a:shade val="50000"/>
            </a:schemeClr>
          </a:lnRef>
          <a:fillRef idx="1">
            <a:schemeClr val="accent1"/>
          </a:fillRef>
          <a:effectRef idx="0">
            <a:schemeClr val="accent1"/>
          </a:effectRef>
          <a:fontRef idx="minor"/>
        </p:style>
      </p:sp>
      <p:sp>
        <p:nvSpPr>
          <p:cNvPr id="104" name="CustomShape 3"/>
          <p:cNvSpPr/>
          <p:nvPr/>
        </p:nvSpPr>
        <p:spPr>
          <a:xfrm>
            <a:off x="1023840" y="1851840"/>
            <a:ext cx="10652400" cy="4530240"/>
          </a:xfrm>
          <a:prstGeom prst="rect">
            <a:avLst/>
          </a:prstGeom>
          <a:noFill/>
          <a:ln>
            <a:noFill/>
          </a:ln>
        </p:spPr>
        <p:style>
          <a:lnRef idx="0">
            <a:scrgbClr r="0" g="0" b="0"/>
          </a:lnRef>
          <a:fillRef idx="0">
            <a:scrgbClr r="0" g="0" b="0"/>
          </a:fillRef>
          <a:effectRef idx="0">
            <a:scrgbClr r="0" g="0" b="0"/>
          </a:effectRef>
          <a:fontRef idx="minor"/>
        </p:style>
        <p:txBody>
          <a:bodyPr lIns="0" tIns="45000" rIns="0" bIns="45000"/>
          <a:lstStyle/>
          <a:p>
            <a:pPr algn="just">
              <a:lnSpc>
                <a:spcPts val="1500"/>
              </a:lnSpc>
              <a:spcBef>
                <a:spcPts val="300"/>
              </a:spcBef>
            </a:pPr>
            <a:endParaRPr lang="it-IT" sz="1800" b="0" strike="noStrike" spc="-1">
              <a:latin typeface="Arial"/>
            </a:endParaRPr>
          </a:p>
          <a:p>
            <a:pPr>
              <a:lnSpc>
                <a:spcPct val="100000"/>
              </a:lnSpc>
            </a:pPr>
            <a:endParaRPr lang="it-IT" sz="1800" b="0" strike="noStrike" spc="-1">
              <a:latin typeface="Arial"/>
            </a:endParaRPr>
          </a:p>
          <a:p>
            <a:pPr algn="just">
              <a:lnSpc>
                <a:spcPts val="1500"/>
              </a:lnSpc>
              <a:spcBef>
                <a:spcPts val="300"/>
              </a:spcBef>
            </a:pPr>
            <a:endParaRPr lang="it-IT" sz="1800" b="0" strike="noStrike" spc="-1">
              <a:latin typeface="Arial"/>
            </a:endParaRPr>
          </a:p>
          <a:p>
            <a:pPr algn="just">
              <a:lnSpc>
                <a:spcPts val="1500"/>
              </a:lnSpc>
              <a:spcBef>
                <a:spcPts val="300"/>
              </a:spcBef>
            </a:pPr>
            <a:endParaRPr lang="it-IT" sz="1800" b="0" strike="noStrike" spc="-1">
              <a:latin typeface="Arial"/>
            </a:endParaRPr>
          </a:p>
        </p:txBody>
      </p:sp>
      <p:sp>
        <p:nvSpPr>
          <p:cNvPr id="105" name="CustomShape 4"/>
          <p:cNvSpPr/>
          <p:nvPr/>
        </p:nvSpPr>
        <p:spPr>
          <a:xfrm>
            <a:off x="1023840" y="5340600"/>
            <a:ext cx="10800720" cy="1694160"/>
          </a:xfrm>
          <a:prstGeom prst="rect">
            <a:avLst/>
          </a:prstGeom>
          <a:noFill/>
          <a:ln>
            <a:noFill/>
          </a:ln>
        </p:spPr>
        <p:style>
          <a:lnRef idx="0">
            <a:scrgbClr r="0" g="0" b="0"/>
          </a:lnRef>
          <a:fillRef idx="0">
            <a:scrgbClr r="0" g="0" b="0"/>
          </a:fillRef>
          <a:effectRef idx="0">
            <a:scrgbClr r="0" g="0" b="0"/>
          </a:effectRef>
          <a:fontRef idx="minor"/>
        </p:style>
      </p:sp>
      <p:sp>
        <p:nvSpPr>
          <p:cNvPr id="106" name="CustomShape 5"/>
          <p:cNvSpPr/>
          <p:nvPr/>
        </p:nvSpPr>
        <p:spPr>
          <a:xfrm>
            <a:off x="724320" y="1491120"/>
            <a:ext cx="10472040" cy="2559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lang="it-IT" sz="1800" b="0" strike="noStrike" spc="-1">
              <a:latin typeface="Arial"/>
            </a:endParaRPr>
          </a:p>
          <a:p>
            <a:pPr>
              <a:lnSpc>
                <a:spcPct val="100000"/>
              </a:lnSpc>
            </a:pPr>
            <a:endParaRPr lang="it-IT" sz="1800" b="0" strike="noStrike" spc="-1">
              <a:latin typeface="Arial"/>
            </a:endParaRPr>
          </a:p>
          <a:p>
            <a:pPr>
              <a:lnSpc>
                <a:spcPct val="100000"/>
              </a:lnSpc>
            </a:pPr>
            <a:endParaRPr lang="it-IT" sz="1800" b="0" strike="noStrike" spc="-1">
              <a:latin typeface="Arial"/>
            </a:endParaRPr>
          </a:p>
          <a:p>
            <a:pPr>
              <a:lnSpc>
                <a:spcPct val="100000"/>
              </a:lnSpc>
            </a:pPr>
            <a:endParaRPr lang="it-IT" sz="1800" b="0" strike="noStrike" spc="-1">
              <a:latin typeface="Arial"/>
            </a:endParaRPr>
          </a:p>
          <a:p>
            <a:pPr>
              <a:lnSpc>
                <a:spcPct val="100000"/>
              </a:lnSpc>
            </a:pPr>
            <a:endParaRPr lang="it-IT" sz="1800" b="0" strike="noStrike" spc="-1">
              <a:latin typeface="Arial"/>
            </a:endParaRPr>
          </a:p>
          <a:p>
            <a:pPr>
              <a:lnSpc>
                <a:spcPct val="100000"/>
              </a:lnSpc>
            </a:pPr>
            <a:endParaRPr lang="it-IT" sz="1800" b="0" strike="noStrike" spc="-1">
              <a:latin typeface="Arial"/>
            </a:endParaRPr>
          </a:p>
          <a:p>
            <a:pPr>
              <a:lnSpc>
                <a:spcPct val="100000"/>
              </a:lnSpc>
            </a:pPr>
            <a:endParaRPr lang="it-IT" sz="1800" b="0" strike="noStrike" spc="-1">
              <a:latin typeface="Arial"/>
            </a:endParaRPr>
          </a:p>
          <a:p>
            <a:pPr>
              <a:lnSpc>
                <a:spcPct val="100000"/>
              </a:lnSpc>
            </a:pPr>
            <a:endParaRPr lang="it-IT" sz="1800" b="0" strike="noStrike" spc="-1">
              <a:latin typeface="Arial"/>
            </a:endParaRPr>
          </a:p>
          <a:p>
            <a:pPr>
              <a:lnSpc>
                <a:spcPct val="100000"/>
              </a:lnSpc>
            </a:pPr>
            <a:endParaRPr lang="it-IT" sz="1800" b="0" strike="noStrike" spc="-1">
              <a:latin typeface="Arial"/>
            </a:endParaRPr>
          </a:p>
        </p:txBody>
      </p:sp>
      <p:pic>
        <p:nvPicPr>
          <p:cNvPr id="107" name="Immagine 5"/>
          <p:cNvPicPr/>
          <p:nvPr/>
        </p:nvPicPr>
        <p:blipFill>
          <a:blip r:embed="rId3"/>
          <a:stretch/>
        </p:blipFill>
        <p:spPr>
          <a:xfrm>
            <a:off x="10914840" y="0"/>
            <a:ext cx="1276560" cy="6857640"/>
          </a:xfrm>
          <a:prstGeom prst="rect">
            <a:avLst/>
          </a:prstGeom>
          <a:ln>
            <a:noFill/>
          </a:ln>
        </p:spPr>
      </p:pic>
      <p:sp>
        <p:nvSpPr>
          <p:cNvPr id="108" name="TextShape 6"/>
          <p:cNvSpPr txBox="1"/>
          <p:nvPr/>
        </p:nvSpPr>
        <p:spPr>
          <a:xfrm>
            <a:off x="783661" y="442150"/>
            <a:ext cx="9684000" cy="523800"/>
          </a:xfrm>
          <a:prstGeom prst="rect">
            <a:avLst/>
          </a:prstGeom>
          <a:noFill/>
          <a:ln>
            <a:noFill/>
          </a:ln>
        </p:spPr>
        <p:txBody>
          <a:bodyPr lIns="90000" tIns="45000" rIns="90000" bIns="45000"/>
          <a:lstStyle/>
          <a:p>
            <a:pPr algn="ctr"/>
            <a:r>
              <a:rPr lang="it-IT" sz="2200" b="1" strike="noStrike" spc="-1" dirty="0">
                <a:solidFill>
                  <a:srgbClr val="21409A"/>
                </a:solidFill>
                <a:latin typeface="Arial"/>
                <a:ea typeface="Microsoft YaHei"/>
              </a:rPr>
              <a:t>MECHANIC/MECHATRONICS </a:t>
            </a:r>
            <a:r>
              <a:rPr lang="it-IT" sz="2200" b="1" strike="noStrike" spc="-1" dirty="0" err="1">
                <a:solidFill>
                  <a:srgbClr val="21409A"/>
                </a:solidFill>
                <a:latin typeface="Arial"/>
                <a:ea typeface="Microsoft YaHei"/>
              </a:rPr>
              <a:t>sector</a:t>
            </a:r>
            <a:endParaRPr lang="it-IT" sz="2200" b="1" strike="noStrike" spc="-1" dirty="0">
              <a:solidFill>
                <a:srgbClr val="21409A"/>
              </a:solidFill>
              <a:latin typeface="Arial"/>
              <a:ea typeface="Microsoft YaHei"/>
            </a:endParaRPr>
          </a:p>
        </p:txBody>
      </p:sp>
      <p:sp>
        <p:nvSpPr>
          <p:cNvPr id="110" name="TextShape 7"/>
          <p:cNvSpPr txBox="1"/>
          <p:nvPr/>
        </p:nvSpPr>
        <p:spPr>
          <a:xfrm>
            <a:off x="783662" y="792001"/>
            <a:ext cx="8080196" cy="2073630"/>
          </a:xfrm>
          <a:prstGeom prst="rect">
            <a:avLst/>
          </a:prstGeom>
          <a:noFill/>
          <a:ln>
            <a:noFill/>
          </a:ln>
        </p:spPr>
        <p:txBody>
          <a:bodyPr lIns="90000" tIns="45000" rIns="90000" bIns="45000"/>
          <a:lstStyle/>
          <a:p>
            <a:endParaRPr lang="it-IT" sz="1800" b="1" strike="noStrike" spc="-1" dirty="0">
              <a:solidFill>
                <a:srgbClr val="002060"/>
              </a:solidFill>
              <a:latin typeface="Arial"/>
            </a:endParaRPr>
          </a:p>
          <a:p>
            <a:pPr algn="just"/>
            <a:r>
              <a:rPr lang="it-IT" b="1" dirty="0">
                <a:solidFill>
                  <a:srgbClr val="002060"/>
                </a:solidFill>
              </a:rPr>
              <a:t>1 </a:t>
            </a:r>
            <a:r>
              <a:rPr lang="it-IT" b="1" dirty="0" err="1">
                <a:solidFill>
                  <a:srgbClr val="002060"/>
                </a:solidFill>
              </a:rPr>
              <a:t>Mechanical</a:t>
            </a:r>
            <a:r>
              <a:rPr lang="it-IT" b="1" dirty="0">
                <a:solidFill>
                  <a:srgbClr val="002060"/>
                </a:solidFill>
              </a:rPr>
              <a:t>  </a:t>
            </a:r>
            <a:r>
              <a:rPr lang="it-IT" b="1" dirty="0" err="1">
                <a:solidFill>
                  <a:srgbClr val="002060"/>
                </a:solidFill>
              </a:rPr>
              <a:t>expert</a:t>
            </a:r>
            <a:r>
              <a:rPr lang="it-IT" b="1" dirty="0">
                <a:solidFill>
                  <a:srgbClr val="002060"/>
                </a:solidFill>
              </a:rPr>
              <a:t> </a:t>
            </a:r>
          </a:p>
          <a:p>
            <a:pPr algn="just"/>
            <a:endParaRPr lang="it-IT" b="1" dirty="0">
              <a:solidFill>
                <a:srgbClr val="002060"/>
              </a:solidFill>
            </a:endParaRPr>
          </a:p>
          <a:p>
            <a:pPr algn="just"/>
            <a:endParaRPr lang="it-IT" b="1" dirty="0">
              <a:solidFill>
                <a:srgbClr val="002060"/>
              </a:solidFill>
            </a:endParaRPr>
          </a:p>
          <a:p>
            <a:pPr algn="just"/>
            <a:r>
              <a:rPr lang="it-IT" b="1" strike="noStrike" spc="-1" dirty="0">
                <a:solidFill>
                  <a:srgbClr val="002060"/>
                </a:solidFill>
                <a:latin typeface="Arial"/>
              </a:rPr>
              <a:t>The </a:t>
            </a:r>
            <a:r>
              <a:rPr lang="it-IT" b="1" strike="noStrike" spc="-1" dirty="0" err="1">
                <a:solidFill>
                  <a:srgbClr val="002060"/>
                </a:solidFill>
                <a:latin typeface="Arial"/>
              </a:rPr>
              <a:t>local</a:t>
            </a:r>
            <a:r>
              <a:rPr lang="it-IT" b="1" strike="noStrike" spc="-1" dirty="0">
                <a:solidFill>
                  <a:srgbClr val="002060"/>
                </a:solidFill>
                <a:latin typeface="Arial"/>
              </a:rPr>
              <a:t> </a:t>
            </a:r>
            <a:r>
              <a:rPr lang="it-IT" b="1" strike="noStrike" spc="-1" dirty="0" err="1">
                <a:solidFill>
                  <a:srgbClr val="002060"/>
                </a:solidFill>
                <a:latin typeface="Arial"/>
              </a:rPr>
              <a:t>employ</a:t>
            </a:r>
            <a:r>
              <a:rPr lang="it-IT" b="1" spc="-1" dirty="0" err="1">
                <a:solidFill>
                  <a:srgbClr val="002060"/>
                </a:solidFill>
                <a:latin typeface="Arial"/>
              </a:rPr>
              <a:t>ment</a:t>
            </a:r>
            <a:r>
              <a:rPr lang="it-IT" b="1" spc="-1" dirty="0">
                <a:solidFill>
                  <a:srgbClr val="002060"/>
                </a:solidFill>
                <a:latin typeface="Arial"/>
              </a:rPr>
              <a:t> office of Urbino </a:t>
            </a:r>
            <a:r>
              <a:rPr lang="it-IT" b="1" spc="-1" dirty="0" err="1">
                <a:solidFill>
                  <a:srgbClr val="002060"/>
                </a:solidFill>
                <a:latin typeface="Arial"/>
              </a:rPr>
              <a:t>is</a:t>
            </a:r>
            <a:r>
              <a:rPr lang="it-IT" b="1" spc="-1" dirty="0">
                <a:solidFill>
                  <a:srgbClr val="002060"/>
                </a:solidFill>
                <a:latin typeface="Arial"/>
              </a:rPr>
              <a:t> a public office </a:t>
            </a:r>
            <a:r>
              <a:rPr lang="it-IT" b="1" spc="-1" dirty="0" err="1">
                <a:solidFill>
                  <a:srgbClr val="002060"/>
                </a:solidFill>
                <a:latin typeface="Arial"/>
              </a:rPr>
              <a:t>supporting</a:t>
            </a:r>
            <a:r>
              <a:rPr lang="it-IT" b="1" spc="-1" dirty="0">
                <a:solidFill>
                  <a:srgbClr val="002060"/>
                </a:solidFill>
                <a:latin typeface="Arial"/>
              </a:rPr>
              <a:t> </a:t>
            </a:r>
            <a:r>
              <a:rPr lang="it-IT" b="1" spc="-1" dirty="0" err="1">
                <a:solidFill>
                  <a:srgbClr val="002060"/>
                </a:solidFill>
                <a:latin typeface="Arial"/>
              </a:rPr>
              <a:t>candidates</a:t>
            </a:r>
            <a:r>
              <a:rPr lang="it-IT" b="1" spc="-1" dirty="0">
                <a:solidFill>
                  <a:srgbClr val="002060"/>
                </a:solidFill>
                <a:latin typeface="Arial"/>
              </a:rPr>
              <a:t> in </a:t>
            </a:r>
            <a:r>
              <a:rPr lang="it-IT" b="1" spc="-1" dirty="0" err="1">
                <a:solidFill>
                  <a:srgbClr val="002060"/>
                </a:solidFill>
                <a:latin typeface="Arial"/>
              </a:rPr>
              <a:t>their</a:t>
            </a:r>
            <a:r>
              <a:rPr lang="it-IT" b="1" spc="-1" dirty="0">
                <a:solidFill>
                  <a:srgbClr val="002060"/>
                </a:solidFill>
                <a:latin typeface="Arial"/>
              </a:rPr>
              <a:t>  job </a:t>
            </a:r>
            <a:r>
              <a:rPr lang="it-IT" b="1" spc="-1" dirty="0" err="1">
                <a:solidFill>
                  <a:srgbClr val="002060"/>
                </a:solidFill>
                <a:latin typeface="Arial"/>
              </a:rPr>
              <a:t>search</a:t>
            </a:r>
            <a:r>
              <a:rPr lang="it-IT" b="1" spc="-1" dirty="0">
                <a:solidFill>
                  <a:srgbClr val="002060"/>
                </a:solidFill>
                <a:latin typeface="Arial"/>
              </a:rPr>
              <a:t> activities and companies in </a:t>
            </a:r>
            <a:r>
              <a:rPr lang="it-IT" b="1" spc="-1" dirty="0" err="1">
                <a:solidFill>
                  <a:srgbClr val="002060"/>
                </a:solidFill>
                <a:latin typeface="Arial"/>
              </a:rPr>
              <a:t>their</a:t>
            </a:r>
            <a:r>
              <a:rPr lang="it-IT" b="1" spc="-1" dirty="0">
                <a:solidFill>
                  <a:srgbClr val="002060"/>
                </a:solidFill>
                <a:latin typeface="Arial"/>
              </a:rPr>
              <a:t> </a:t>
            </a:r>
            <a:r>
              <a:rPr lang="it-IT" b="1" spc="-1" dirty="0" err="1">
                <a:solidFill>
                  <a:srgbClr val="002060"/>
                </a:solidFill>
                <a:latin typeface="Arial"/>
              </a:rPr>
              <a:t>search</a:t>
            </a:r>
            <a:r>
              <a:rPr lang="it-IT" b="1" spc="-1" dirty="0">
                <a:solidFill>
                  <a:srgbClr val="002060"/>
                </a:solidFill>
                <a:latin typeface="Arial"/>
              </a:rPr>
              <a:t> for staff</a:t>
            </a:r>
            <a:endParaRPr lang="it-IT" b="0" strike="noStrike" spc="-1" dirty="0">
              <a:solidFill>
                <a:srgbClr val="002060"/>
              </a:solidFill>
              <a:latin typeface="Arial"/>
            </a:endParaRPr>
          </a:p>
          <a:p>
            <a:pPr algn="just"/>
            <a:endParaRPr lang="it-IT" sz="2200" b="0" strike="noStrike" spc="-1" dirty="0">
              <a:solidFill>
                <a:srgbClr val="002060"/>
              </a:solidFill>
              <a:latin typeface="Arial"/>
            </a:endParaRPr>
          </a:p>
          <a:p>
            <a:endParaRPr lang="it-IT" sz="2200" b="1" strike="noStrike" spc="-1" dirty="0">
              <a:latin typeface="Arial"/>
            </a:endParaRPr>
          </a:p>
        </p:txBody>
      </p:sp>
      <p:sp>
        <p:nvSpPr>
          <p:cNvPr id="111" name="TextShape 8"/>
          <p:cNvSpPr txBox="1"/>
          <p:nvPr/>
        </p:nvSpPr>
        <p:spPr>
          <a:xfrm>
            <a:off x="2053882" y="5148774"/>
            <a:ext cx="8244997" cy="1138985"/>
          </a:xfrm>
          <a:prstGeom prst="rect">
            <a:avLst/>
          </a:prstGeom>
          <a:noFill/>
          <a:ln>
            <a:noFill/>
          </a:ln>
        </p:spPr>
        <p:txBody>
          <a:bodyPr lIns="90000" tIns="45000" rIns="90000" bIns="45000"/>
          <a:lstStyle/>
          <a:p>
            <a:endParaRPr lang="it-IT" sz="1400" b="0" strike="noStrike" spc="-1" dirty="0">
              <a:latin typeface="Arial"/>
            </a:endParaRPr>
          </a:p>
        </p:txBody>
      </p:sp>
      <p:sp>
        <p:nvSpPr>
          <p:cNvPr id="5" name="CasellaDiTesto 4">
            <a:extLst>
              <a:ext uri="{FF2B5EF4-FFF2-40B4-BE49-F238E27FC236}">
                <a16:creationId xmlns:a16="http://schemas.microsoft.com/office/drawing/2014/main" id="{6CB3ED6F-8A1D-43C5-9936-5F5F32B394F9}"/>
              </a:ext>
            </a:extLst>
          </p:cNvPr>
          <p:cNvSpPr txBox="1"/>
          <p:nvPr/>
        </p:nvSpPr>
        <p:spPr>
          <a:xfrm>
            <a:off x="955248" y="2865630"/>
            <a:ext cx="9651611" cy="4708981"/>
          </a:xfrm>
          <a:prstGeom prst="rect">
            <a:avLst/>
          </a:prstGeom>
          <a:noFill/>
        </p:spPr>
        <p:txBody>
          <a:bodyPr wrap="square" rtlCol="0">
            <a:spAutoFit/>
          </a:bodyPr>
          <a:lstStyle/>
          <a:p>
            <a:pPr algn="l"/>
            <a:endParaRPr lang="it-IT" sz="1400" b="0" i="0" u="none" strike="noStrike" baseline="0" dirty="0">
              <a:solidFill>
                <a:srgbClr val="000000"/>
              </a:solidFill>
              <a:latin typeface="Calibri" panose="020F0502020204030204" pitchFamily="34" charset="0"/>
              <a:cs typeface="Calibri" panose="020F0502020204030204" pitchFamily="34" charset="0"/>
            </a:endParaRPr>
          </a:p>
          <a:p>
            <a:r>
              <a:rPr lang="en-US" sz="1400" b="0" i="0" u="none" strike="noStrike" baseline="0" dirty="0">
                <a:latin typeface="Calibri" panose="020F0502020204030204" pitchFamily="34" charset="0"/>
                <a:cs typeface="Calibri" panose="020F0502020204030204" pitchFamily="34" charset="0"/>
              </a:rPr>
              <a:t> </a:t>
            </a:r>
            <a:r>
              <a:rPr lang="en-US" sz="1400" b="1" dirty="0"/>
              <a:t>MECHANICAL EXPERT</a:t>
            </a:r>
            <a:r>
              <a:rPr lang="en-US" sz="1400" dirty="0"/>
              <a:t>: The professional profile is required by a company in </a:t>
            </a:r>
            <a:r>
              <a:rPr lang="en-US" sz="1400" dirty="0" err="1"/>
              <a:t>Urbania</a:t>
            </a:r>
            <a:r>
              <a:rPr lang="en-US" sz="1400" dirty="0"/>
              <a:t> (PU) which operates in the precision mechanics sector.</a:t>
            </a:r>
          </a:p>
          <a:p>
            <a:endParaRPr lang="en-US" sz="1400" dirty="0"/>
          </a:p>
          <a:p>
            <a:r>
              <a:rPr lang="en-US" sz="1400" dirty="0"/>
              <a:t>Fixed-term and full-time contracts are offered.</a:t>
            </a:r>
          </a:p>
          <a:p>
            <a:r>
              <a:rPr lang="en-US" sz="1400" dirty="0"/>
              <a:t>Full time position</a:t>
            </a:r>
          </a:p>
          <a:p>
            <a:endParaRPr lang="en-US" sz="1400" dirty="0"/>
          </a:p>
          <a:p>
            <a:r>
              <a:rPr lang="en-US" sz="1400" dirty="0"/>
              <a:t>FOR APPLICATION SEND EMAIL TO:  </a:t>
            </a:r>
            <a:r>
              <a:rPr lang="en-US" sz="1400" dirty="0">
                <a:hlinkClick r:id="rId4"/>
              </a:rPr>
              <a:t>centroimpiegourbino@regione.marche.it</a:t>
            </a:r>
            <a:r>
              <a:rPr lang="en-US" sz="1400" dirty="0"/>
              <a:t> </a:t>
            </a:r>
          </a:p>
          <a:p>
            <a:r>
              <a:rPr lang="en-US" sz="1400" dirty="0"/>
              <a:t>Write in the subject: </a:t>
            </a:r>
            <a:r>
              <a:rPr lang="en-US" sz="1400" dirty="0" err="1"/>
              <a:t>Candidatura</a:t>
            </a:r>
            <a:r>
              <a:rPr lang="en-US" sz="1400" dirty="0"/>
              <a:t> Eures </a:t>
            </a:r>
            <a:r>
              <a:rPr lang="en-US" sz="1400" dirty="0" err="1"/>
              <a:t>Perito</a:t>
            </a:r>
            <a:r>
              <a:rPr lang="en-US" sz="1400" dirty="0"/>
              <a:t> </a:t>
            </a:r>
            <a:r>
              <a:rPr lang="en-US" sz="1400" dirty="0" err="1"/>
              <a:t>Meccanico</a:t>
            </a:r>
            <a:r>
              <a:rPr lang="en-US" sz="1400" dirty="0"/>
              <a:t>   </a:t>
            </a:r>
            <a:r>
              <a:rPr lang="en-US" sz="1400" dirty="0" err="1"/>
              <a:t>Codice</a:t>
            </a:r>
            <a:r>
              <a:rPr lang="en-US" sz="1400" dirty="0"/>
              <a:t> offerta: 37182/24</a:t>
            </a:r>
          </a:p>
          <a:p>
            <a:pPr algn="l"/>
            <a:endParaRPr lang="en-US" sz="1400" b="0" i="0" u="none" strike="noStrike" baseline="0" dirty="0">
              <a:latin typeface="Calibri" panose="020F0502020204030204" pitchFamily="34" charset="0"/>
              <a:cs typeface="Calibri" panose="020F0502020204030204" pitchFamily="34" charset="0"/>
            </a:endParaRPr>
          </a:p>
          <a:p>
            <a:pPr algn="l"/>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l"/>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it-IT" sz="1800" dirty="0">
              <a:effectLst/>
              <a:latin typeface="Times New Roman" panose="02020603050405020304" pitchFamily="18" charset="0"/>
              <a:ea typeface="Times New Roman" panose="02020603050405020304" pitchFamily="18" charset="0"/>
            </a:endParaRPr>
          </a:p>
          <a:p>
            <a:pPr algn="l"/>
            <a:endParaRPr lang="en-US" sz="1400" dirty="0">
              <a:latin typeface="Calibri" panose="020F0502020204030204" pitchFamily="34" charset="0"/>
              <a:cs typeface="Calibri" panose="020F0502020204030204" pitchFamily="34" charset="0"/>
            </a:endParaRPr>
          </a:p>
          <a:p>
            <a:pPr algn="l"/>
            <a:endParaRPr lang="en-US" sz="1400" b="0" i="0" u="none" strike="noStrike" baseline="0" dirty="0">
              <a:latin typeface="Calibri" panose="020F0502020204030204" pitchFamily="34" charset="0"/>
              <a:cs typeface="Calibri" panose="020F0502020204030204" pitchFamily="34" charset="0"/>
            </a:endParaRPr>
          </a:p>
          <a:p>
            <a:r>
              <a:rPr lang="en-US" sz="1400" dirty="0">
                <a:latin typeface="Calibri" panose="020F0502020204030204" pitchFamily="34" charset="0"/>
                <a:cs typeface="Calibri" panose="020F0502020204030204" pitchFamily="34" charset="0"/>
              </a:rPr>
              <a:t>?</a:t>
            </a:r>
          </a:p>
          <a:p>
            <a:endParaRPr lang="en-US" sz="14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sz="1400" dirty="0">
              <a:latin typeface="Calibri" panose="020F0502020204030204" pitchFamily="34" charset="0"/>
              <a:cs typeface="Calibri" panose="020F0502020204030204" pitchFamily="34" charset="0"/>
            </a:endParaRPr>
          </a:p>
          <a:p>
            <a:endParaRPr lang="it-IT" dirty="0"/>
          </a:p>
        </p:txBody>
      </p:sp>
      <p:pic>
        <p:nvPicPr>
          <p:cNvPr id="6" name="Immagine 5">
            <a:extLst>
              <a:ext uri="{FF2B5EF4-FFF2-40B4-BE49-F238E27FC236}">
                <a16:creationId xmlns:a16="http://schemas.microsoft.com/office/drawing/2014/main" id="{71705A0B-6373-4657-AA99-0D93C00243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12538" y="485643"/>
            <a:ext cx="1902302" cy="1179427"/>
          </a:xfrm>
          <a:prstGeom prst="rect">
            <a:avLst/>
          </a:prstGeom>
        </p:spPr>
      </p:pic>
    </p:spTree>
    <p:extLst>
      <p:ext uri="{BB962C8B-B14F-4D97-AF65-F5344CB8AC3E}">
        <p14:creationId xmlns:p14="http://schemas.microsoft.com/office/powerpoint/2010/main" val="4230115303"/>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CustomShape 1"/>
          <p:cNvSpPr/>
          <p:nvPr/>
        </p:nvSpPr>
        <p:spPr>
          <a:xfrm>
            <a:off x="731520" y="1719360"/>
            <a:ext cx="1840680" cy="2693880"/>
          </a:xfrm>
          <a:prstGeom prst="rect">
            <a:avLst/>
          </a:prstGeom>
          <a:noFill/>
          <a:ln>
            <a:noFill/>
          </a:ln>
        </p:spPr>
        <p:style>
          <a:lnRef idx="0">
            <a:scrgbClr r="0" g="0" b="0"/>
          </a:lnRef>
          <a:fillRef idx="0">
            <a:scrgbClr r="0" g="0" b="0"/>
          </a:fillRef>
          <a:effectRef idx="0">
            <a:scrgbClr r="0" g="0" b="0"/>
          </a:effectRef>
          <a:fontRef idx="minor"/>
        </p:style>
      </p:sp>
      <p:sp>
        <p:nvSpPr>
          <p:cNvPr id="103" name="CustomShape 2"/>
          <p:cNvSpPr/>
          <p:nvPr/>
        </p:nvSpPr>
        <p:spPr>
          <a:xfrm>
            <a:off x="0" y="-23760"/>
            <a:ext cx="575640" cy="6886440"/>
          </a:xfrm>
          <a:prstGeom prst="rect">
            <a:avLst/>
          </a:prstGeom>
          <a:solidFill>
            <a:srgbClr val="1E4099"/>
          </a:solidFill>
          <a:ln>
            <a:solidFill>
              <a:srgbClr val="003299"/>
            </a:solidFill>
          </a:ln>
        </p:spPr>
        <p:style>
          <a:lnRef idx="2">
            <a:schemeClr val="accent1">
              <a:shade val="50000"/>
            </a:schemeClr>
          </a:lnRef>
          <a:fillRef idx="1">
            <a:schemeClr val="accent1"/>
          </a:fillRef>
          <a:effectRef idx="0">
            <a:schemeClr val="accent1"/>
          </a:effectRef>
          <a:fontRef idx="minor"/>
        </p:style>
      </p:sp>
      <p:sp>
        <p:nvSpPr>
          <p:cNvPr id="104" name="CustomShape 3"/>
          <p:cNvSpPr/>
          <p:nvPr/>
        </p:nvSpPr>
        <p:spPr>
          <a:xfrm>
            <a:off x="1023840" y="1851840"/>
            <a:ext cx="10652400" cy="4530240"/>
          </a:xfrm>
          <a:prstGeom prst="rect">
            <a:avLst/>
          </a:prstGeom>
          <a:noFill/>
          <a:ln>
            <a:noFill/>
          </a:ln>
        </p:spPr>
        <p:style>
          <a:lnRef idx="0">
            <a:scrgbClr r="0" g="0" b="0"/>
          </a:lnRef>
          <a:fillRef idx="0">
            <a:scrgbClr r="0" g="0" b="0"/>
          </a:fillRef>
          <a:effectRef idx="0">
            <a:scrgbClr r="0" g="0" b="0"/>
          </a:effectRef>
          <a:fontRef idx="minor"/>
        </p:style>
        <p:txBody>
          <a:bodyPr lIns="0" tIns="45000" rIns="0" bIns="45000"/>
          <a:lstStyle/>
          <a:p>
            <a:pPr algn="just">
              <a:lnSpc>
                <a:spcPts val="1500"/>
              </a:lnSpc>
              <a:spcBef>
                <a:spcPts val="300"/>
              </a:spcBef>
            </a:pPr>
            <a:endParaRPr lang="it-IT" sz="1800" b="0" strike="noStrike" spc="-1">
              <a:latin typeface="Arial"/>
            </a:endParaRPr>
          </a:p>
          <a:p>
            <a:pPr>
              <a:lnSpc>
                <a:spcPct val="100000"/>
              </a:lnSpc>
            </a:pPr>
            <a:endParaRPr lang="it-IT" sz="1800" b="0" strike="noStrike" spc="-1">
              <a:latin typeface="Arial"/>
            </a:endParaRPr>
          </a:p>
          <a:p>
            <a:pPr algn="just">
              <a:lnSpc>
                <a:spcPts val="1500"/>
              </a:lnSpc>
              <a:spcBef>
                <a:spcPts val="300"/>
              </a:spcBef>
            </a:pPr>
            <a:endParaRPr lang="it-IT" sz="1800" b="0" strike="noStrike" spc="-1">
              <a:latin typeface="Arial"/>
            </a:endParaRPr>
          </a:p>
          <a:p>
            <a:pPr algn="just">
              <a:lnSpc>
                <a:spcPts val="1500"/>
              </a:lnSpc>
              <a:spcBef>
                <a:spcPts val="300"/>
              </a:spcBef>
            </a:pPr>
            <a:endParaRPr lang="it-IT" sz="1800" b="0" strike="noStrike" spc="-1">
              <a:latin typeface="Arial"/>
            </a:endParaRPr>
          </a:p>
        </p:txBody>
      </p:sp>
      <p:sp>
        <p:nvSpPr>
          <p:cNvPr id="105" name="CustomShape 4"/>
          <p:cNvSpPr/>
          <p:nvPr/>
        </p:nvSpPr>
        <p:spPr>
          <a:xfrm>
            <a:off x="1023840" y="5340600"/>
            <a:ext cx="10800720" cy="1694160"/>
          </a:xfrm>
          <a:prstGeom prst="rect">
            <a:avLst/>
          </a:prstGeom>
          <a:noFill/>
          <a:ln>
            <a:noFill/>
          </a:ln>
        </p:spPr>
        <p:style>
          <a:lnRef idx="0">
            <a:scrgbClr r="0" g="0" b="0"/>
          </a:lnRef>
          <a:fillRef idx="0">
            <a:scrgbClr r="0" g="0" b="0"/>
          </a:fillRef>
          <a:effectRef idx="0">
            <a:scrgbClr r="0" g="0" b="0"/>
          </a:effectRef>
          <a:fontRef idx="minor"/>
        </p:style>
      </p:sp>
      <p:sp>
        <p:nvSpPr>
          <p:cNvPr id="106" name="CustomShape 5"/>
          <p:cNvSpPr/>
          <p:nvPr/>
        </p:nvSpPr>
        <p:spPr>
          <a:xfrm>
            <a:off x="724320" y="1491120"/>
            <a:ext cx="10472040" cy="2559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lang="it-IT" sz="1800" b="0" strike="noStrike" spc="-1">
              <a:latin typeface="Arial"/>
            </a:endParaRPr>
          </a:p>
          <a:p>
            <a:pPr>
              <a:lnSpc>
                <a:spcPct val="100000"/>
              </a:lnSpc>
            </a:pPr>
            <a:endParaRPr lang="it-IT" sz="1800" b="0" strike="noStrike" spc="-1">
              <a:latin typeface="Arial"/>
            </a:endParaRPr>
          </a:p>
          <a:p>
            <a:pPr>
              <a:lnSpc>
                <a:spcPct val="100000"/>
              </a:lnSpc>
            </a:pPr>
            <a:endParaRPr lang="it-IT" sz="1800" b="0" strike="noStrike" spc="-1">
              <a:latin typeface="Arial"/>
            </a:endParaRPr>
          </a:p>
          <a:p>
            <a:pPr>
              <a:lnSpc>
                <a:spcPct val="100000"/>
              </a:lnSpc>
            </a:pPr>
            <a:endParaRPr lang="it-IT" sz="1800" b="0" strike="noStrike" spc="-1">
              <a:latin typeface="Arial"/>
            </a:endParaRPr>
          </a:p>
          <a:p>
            <a:pPr>
              <a:lnSpc>
                <a:spcPct val="100000"/>
              </a:lnSpc>
            </a:pPr>
            <a:endParaRPr lang="it-IT" sz="1800" b="0" strike="noStrike" spc="-1">
              <a:latin typeface="Arial"/>
            </a:endParaRPr>
          </a:p>
          <a:p>
            <a:pPr>
              <a:lnSpc>
                <a:spcPct val="100000"/>
              </a:lnSpc>
            </a:pPr>
            <a:endParaRPr lang="it-IT" sz="1800" b="0" strike="noStrike" spc="-1">
              <a:latin typeface="Arial"/>
            </a:endParaRPr>
          </a:p>
          <a:p>
            <a:pPr>
              <a:lnSpc>
                <a:spcPct val="100000"/>
              </a:lnSpc>
            </a:pPr>
            <a:endParaRPr lang="it-IT" sz="1800" b="0" strike="noStrike" spc="-1">
              <a:latin typeface="Arial"/>
            </a:endParaRPr>
          </a:p>
          <a:p>
            <a:pPr>
              <a:lnSpc>
                <a:spcPct val="100000"/>
              </a:lnSpc>
            </a:pPr>
            <a:endParaRPr lang="it-IT" sz="1800" b="0" strike="noStrike" spc="-1">
              <a:latin typeface="Arial"/>
            </a:endParaRPr>
          </a:p>
          <a:p>
            <a:pPr>
              <a:lnSpc>
                <a:spcPct val="100000"/>
              </a:lnSpc>
            </a:pPr>
            <a:endParaRPr lang="it-IT" sz="1800" b="0" strike="noStrike" spc="-1">
              <a:latin typeface="Arial"/>
            </a:endParaRPr>
          </a:p>
        </p:txBody>
      </p:sp>
      <p:pic>
        <p:nvPicPr>
          <p:cNvPr id="107" name="Immagine 5"/>
          <p:cNvPicPr/>
          <p:nvPr/>
        </p:nvPicPr>
        <p:blipFill>
          <a:blip r:embed="rId3"/>
          <a:stretch/>
        </p:blipFill>
        <p:spPr>
          <a:xfrm>
            <a:off x="10914840" y="0"/>
            <a:ext cx="1276560" cy="6857640"/>
          </a:xfrm>
          <a:prstGeom prst="rect">
            <a:avLst/>
          </a:prstGeom>
          <a:ln>
            <a:noFill/>
          </a:ln>
        </p:spPr>
      </p:pic>
      <p:sp>
        <p:nvSpPr>
          <p:cNvPr id="108" name="TextShape 6"/>
          <p:cNvSpPr txBox="1"/>
          <p:nvPr/>
        </p:nvSpPr>
        <p:spPr>
          <a:xfrm>
            <a:off x="783661" y="442150"/>
            <a:ext cx="9684000" cy="523800"/>
          </a:xfrm>
          <a:prstGeom prst="rect">
            <a:avLst/>
          </a:prstGeom>
          <a:noFill/>
          <a:ln>
            <a:noFill/>
          </a:ln>
        </p:spPr>
        <p:txBody>
          <a:bodyPr lIns="90000" tIns="45000" rIns="90000" bIns="45000"/>
          <a:lstStyle/>
          <a:p>
            <a:pPr algn="ctr"/>
            <a:r>
              <a:rPr lang="it-IT" sz="2200" b="1" strike="noStrike" spc="-1" dirty="0">
                <a:solidFill>
                  <a:srgbClr val="21409A"/>
                </a:solidFill>
                <a:latin typeface="Arial"/>
                <a:ea typeface="Microsoft YaHei"/>
              </a:rPr>
              <a:t>MECHANIC/MECHATRONICS </a:t>
            </a:r>
            <a:r>
              <a:rPr lang="it-IT" sz="2200" b="1" strike="noStrike" spc="-1" dirty="0" err="1">
                <a:solidFill>
                  <a:srgbClr val="21409A"/>
                </a:solidFill>
                <a:latin typeface="Arial"/>
                <a:ea typeface="Microsoft YaHei"/>
              </a:rPr>
              <a:t>sector</a:t>
            </a:r>
            <a:endParaRPr lang="it-IT" sz="2200" b="1" strike="noStrike" spc="-1" dirty="0">
              <a:solidFill>
                <a:srgbClr val="21409A"/>
              </a:solidFill>
              <a:latin typeface="Arial"/>
              <a:ea typeface="Microsoft YaHei"/>
            </a:endParaRPr>
          </a:p>
        </p:txBody>
      </p:sp>
      <p:sp>
        <p:nvSpPr>
          <p:cNvPr id="110" name="TextShape 7"/>
          <p:cNvSpPr txBox="1"/>
          <p:nvPr/>
        </p:nvSpPr>
        <p:spPr>
          <a:xfrm>
            <a:off x="867960" y="570241"/>
            <a:ext cx="8004696" cy="1932509"/>
          </a:xfrm>
          <a:prstGeom prst="rect">
            <a:avLst/>
          </a:prstGeom>
          <a:noFill/>
          <a:ln>
            <a:noFill/>
          </a:ln>
        </p:spPr>
        <p:txBody>
          <a:bodyPr lIns="90000" tIns="45000" rIns="90000" bIns="45000"/>
          <a:lstStyle/>
          <a:p>
            <a:endParaRPr lang="it-IT" sz="1800" b="1" strike="noStrike" spc="-1" dirty="0">
              <a:solidFill>
                <a:srgbClr val="002060"/>
              </a:solidFill>
              <a:latin typeface="Arial"/>
            </a:endParaRPr>
          </a:p>
          <a:p>
            <a:pPr algn="just"/>
            <a:r>
              <a:rPr lang="it-IT" b="1" dirty="0">
                <a:solidFill>
                  <a:srgbClr val="002060"/>
                </a:solidFill>
              </a:rPr>
              <a:t>1 Machine tool operator  </a:t>
            </a:r>
          </a:p>
          <a:p>
            <a:pPr algn="just"/>
            <a:endParaRPr lang="it-IT" b="1" dirty="0">
              <a:solidFill>
                <a:srgbClr val="002060"/>
              </a:solidFill>
            </a:endParaRPr>
          </a:p>
          <a:p>
            <a:pPr algn="just"/>
            <a:endParaRPr lang="it-IT" b="1" dirty="0">
              <a:solidFill>
                <a:srgbClr val="002060"/>
              </a:solidFill>
            </a:endParaRPr>
          </a:p>
          <a:p>
            <a:pPr algn="just"/>
            <a:r>
              <a:rPr lang="it-IT" b="1" strike="noStrike" spc="-1" dirty="0">
                <a:solidFill>
                  <a:srgbClr val="002060"/>
                </a:solidFill>
                <a:latin typeface="Arial"/>
              </a:rPr>
              <a:t>The </a:t>
            </a:r>
            <a:r>
              <a:rPr lang="it-IT" b="1" strike="noStrike" spc="-1" dirty="0" err="1">
                <a:solidFill>
                  <a:srgbClr val="002060"/>
                </a:solidFill>
                <a:latin typeface="Arial"/>
              </a:rPr>
              <a:t>local</a:t>
            </a:r>
            <a:r>
              <a:rPr lang="it-IT" b="1" strike="noStrike" spc="-1" dirty="0">
                <a:solidFill>
                  <a:srgbClr val="002060"/>
                </a:solidFill>
                <a:latin typeface="Arial"/>
              </a:rPr>
              <a:t> </a:t>
            </a:r>
            <a:r>
              <a:rPr lang="it-IT" b="1" strike="noStrike" spc="-1" dirty="0" err="1">
                <a:solidFill>
                  <a:srgbClr val="002060"/>
                </a:solidFill>
                <a:latin typeface="Arial"/>
              </a:rPr>
              <a:t>employ</a:t>
            </a:r>
            <a:r>
              <a:rPr lang="it-IT" b="1" spc="-1" dirty="0" err="1">
                <a:solidFill>
                  <a:srgbClr val="002060"/>
                </a:solidFill>
                <a:latin typeface="Arial"/>
              </a:rPr>
              <a:t>ment</a:t>
            </a:r>
            <a:r>
              <a:rPr lang="it-IT" b="1" spc="-1" dirty="0">
                <a:solidFill>
                  <a:srgbClr val="002060"/>
                </a:solidFill>
                <a:latin typeface="Arial"/>
              </a:rPr>
              <a:t> office </a:t>
            </a:r>
            <a:r>
              <a:rPr lang="it-IT" b="1" spc="-1">
                <a:solidFill>
                  <a:srgbClr val="002060"/>
                </a:solidFill>
                <a:latin typeface="Arial"/>
              </a:rPr>
              <a:t>of Milano a </a:t>
            </a:r>
            <a:r>
              <a:rPr lang="it-IT" b="1" spc="-1" dirty="0" err="1">
                <a:solidFill>
                  <a:srgbClr val="002060"/>
                </a:solidFill>
                <a:latin typeface="Arial"/>
              </a:rPr>
              <a:t>is</a:t>
            </a:r>
            <a:r>
              <a:rPr lang="it-IT" b="1" spc="-1" dirty="0">
                <a:solidFill>
                  <a:srgbClr val="002060"/>
                </a:solidFill>
                <a:latin typeface="Arial"/>
              </a:rPr>
              <a:t> a public office </a:t>
            </a:r>
            <a:r>
              <a:rPr lang="it-IT" b="1" spc="-1" dirty="0" err="1">
                <a:solidFill>
                  <a:srgbClr val="002060"/>
                </a:solidFill>
                <a:latin typeface="Arial"/>
              </a:rPr>
              <a:t>supporting</a:t>
            </a:r>
            <a:r>
              <a:rPr lang="it-IT" b="1" spc="-1" dirty="0">
                <a:solidFill>
                  <a:srgbClr val="002060"/>
                </a:solidFill>
                <a:latin typeface="Arial"/>
              </a:rPr>
              <a:t> </a:t>
            </a:r>
            <a:r>
              <a:rPr lang="it-IT" b="1" spc="-1" dirty="0" err="1">
                <a:solidFill>
                  <a:srgbClr val="002060"/>
                </a:solidFill>
                <a:latin typeface="Arial"/>
              </a:rPr>
              <a:t>candidates</a:t>
            </a:r>
            <a:r>
              <a:rPr lang="it-IT" b="1" spc="-1" dirty="0">
                <a:solidFill>
                  <a:srgbClr val="002060"/>
                </a:solidFill>
                <a:latin typeface="Arial"/>
              </a:rPr>
              <a:t> in </a:t>
            </a:r>
            <a:r>
              <a:rPr lang="it-IT" b="1" spc="-1" dirty="0" err="1">
                <a:solidFill>
                  <a:srgbClr val="002060"/>
                </a:solidFill>
                <a:latin typeface="Arial"/>
              </a:rPr>
              <a:t>their</a:t>
            </a:r>
            <a:r>
              <a:rPr lang="it-IT" b="1" spc="-1" dirty="0">
                <a:solidFill>
                  <a:srgbClr val="002060"/>
                </a:solidFill>
                <a:latin typeface="Arial"/>
              </a:rPr>
              <a:t>  job </a:t>
            </a:r>
            <a:r>
              <a:rPr lang="it-IT" b="1" spc="-1" dirty="0" err="1">
                <a:solidFill>
                  <a:srgbClr val="002060"/>
                </a:solidFill>
                <a:latin typeface="Arial"/>
              </a:rPr>
              <a:t>search</a:t>
            </a:r>
            <a:r>
              <a:rPr lang="it-IT" b="1" spc="-1" dirty="0">
                <a:solidFill>
                  <a:srgbClr val="002060"/>
                </a:solidFill>
                <a:latin typeface="Arial"/>
              </a:rPr>
              <a:t> activities and companies in </a:t>
            </a:r>
            <a:r>
              <a:rPr lang="it-IT" b="1" spc="-1" dirty="0" err="1">
                <a:solidFill>
                  <a:srgbClr val="002060"/>
                </a:solidFill>
                <a:latin typeface="Arial"/>
              </a:rPr>
              <a:t>their</a:t>
            </a:r>
            <a:r>
              <a:rPr lang="it-IT" b="1" spc="-1" dirty="0">
                <a:solidFill>
                  <a:srgbClr val="002060"/>
                </a:solidFill>
                <a:latin typeface="Arial"/>
              </a:rPr>
              <a:t> </a:t>
            </a:r>
            <a:r>
              <a:rPr lang="it-IT" b="1" spc="-1" dirty="0" err="1">
                <a:solidFill>
                  <a:srgbClr val="002060"/>
                </a:solidFill>
                <a:latin typeface="Arial"/>
              </a:rPr>
              <a:t>search</a:t>
            </a:r>
            <a:r>
              <a:rPr lang="it-IT" b="1" spc="-1" dirty="0">
                <a:solidFill>
                  <a:srgbClr val="002060"/>
                </a:solidFill>
                <a:latin typeface="Arial"/>
              </a:rPr>
              <a:t> for staff</a:t>
            </a:r>
            <a:endParaRPr lang="it-IT" b="0" strike="noStrike" spc="-1" dirty="0">
              <a:solidFill>
                <a:srgbClr val="002060"/>
              </a:solidFill>
              <a:latin typeface="Arial"/>
            </a:endParaRPr>
          </a:p>
          <a:p>
            <a:pPr algn="just"/>
            <a:endParaRPr lang="it-IT" sz="2200" b="0" strike="noStrike" spc="-1" dirty="0">
              <a:solidFill>
                <a:srgbClr val="002060"/>
              </a:solidFill>
              <a:latin typeface="Arial"/>
            </a:endParaRPr>
          </a:p>
          <a:p>
            <a:endParaRPr lang="it-IT" sz="2200" b="1" strike="noStrike" spc="-1" dirty="0">
              <a:latin typeface="Arial"/>
            </a:endParaRPr>
          </a:p>
        </p:txBody>
      </p:sp>
      <p:sp>
        <p:nvSpPr>
          <p:cNvPr id="111" name="TextShape 8"/>
          <p:cNvSpPr txBox="1"/>
          <p:nvPr/>
        </p:nvSpPr>
        <p:spPr>
          <a:xfrm>
            <a:off x="2053882" y="5148774"/>
            <a:ext cx="8244997" cy="1138985"/>
          </a:xfrm>
          <a:prstGeom prst="rect">
            <a:avLst/>
          </a:prstGeom>
          <a:noFill/>
          <a:ln>
            <a:noFill/>
          </a:ln>
        </p:spPr>
        <p:txBody>
          <a:bodyPr lIns="90000" tIns="45000" rIns="90000" bIns="45000"/>
          <a:lstStyle/>
          <a:p>
            <a:endParaRPr lang="it-IT" sz="1400" b="0" strike="noStrike" spc="-1" dirty="0">
              <a:latin typeface="Arial"/>
            </a:endParaRPr>
          </a:p>
        </p:txBody>
      </p:sp>
      <p:sp>
        <p:nvSpPr>
          <p:cNvPr id="5" name="CasellaDiTesto 4">
            <a:extLst>
              <a:ext uri="{FF2B5EF4-FFF2-40B4-BE49-F238E27FC236}">
                <a16:creationId xmlns:a16="http://schemas.microsoft.com/office/drawing/2014/main" id="{6CB3ED6F-8A1D-43C5-9936-5F5F32B394F9}"/>
              </a:ext>
            </a:extLst>
          </p:cNvPr>
          <p:cNvSpPr txBox="1"/>
          <p:nvPr/>
        </p:nvSpPr>
        <p:spPr>
          <a:xfrm>
            <a:off x="1410945" y="2865630"/>
            <a:ext cx="9195914" cy="4093428"/>
          </a:xfrm>
          <a:prstGeom prst="rect">
            <a:avLst/>
          </a:prstGeom>
          <a:noFill/>
        </p:spPr>
        <p:txBody>
          <a:bodyPr wrap="square" rtlCol="0">
            <a:spAutoFit/>
          </a:bodyPr>
          <a:lstStyle/>
          <a:p>
            <a:pPr algn="l"/>
            <a:endParaRPr lang="it-IT" sz="1400" b="0" i="0" u="none" strike="noStrike" baseline="0" dirty="0">
              <a:solidFill>
                <a:srgbClr val="000000"/>
              </a:solidFill>
              <a:latin typeface="Calibri" panose="020F0502020204030204" pitchFamily="34" charset="0"/>
              <a:cs typeface="Calibri" panose="020F0502020204030204" pitchFamily="34" charset="0"/>
            </a:endParaRPr>
          </a:p>
          <a:p>
            <a:pPr algn="l"/>
            <a:endParaRPr lang="en-US" sz="1400" b="0" i="0" u="none" strike="noStrike" baseline="0" dirty="0">
              <a:latin typeface="Calibri" panose="020F0502020204030204" pitchFamily="34" charset="0"/>
              <a:cs typeface="Calibri" panose="020F0502020204030204" pitchFamily="34" charset="0"/>
            </a:endParaRPr>
          </a:p>
          <a:p>
            <a:pPr algn="l"/>
            <a:r>
              <a:rPr lang="it-IT" sz="1800" dirty="0">
                <a:effectLst/>
                <a:latin typeface="Calibri" panose="020F0502020204030204" pitchFamily="34" charset="0"/>
                <a:ea typeface="Calibri" panose="020F0502020204030204" pitchFamily="34" charset="0"/>
                <a:cs typeface="Times New Roman" panose="02020603050405020304" pitchFamily="18" charset="0"/>
              </a:rPr>
              <a:t>CNC MECHANICAL PROCESSING company  </a:t>
            </a:r>
            <a:r>
              <a:rPr lang="it-IT" sz="1800" dirty="0" err="1">
                <a:effectLst/>
                <a:latin typeface="Calibri" panose="020F0502020204030204" pitchFamily="34" charset="0"/>
                <a:ea typeface="Calibri" panose="020F0502020204030204" pitchFamily="34" charset="0"/>
                <a:cs typeface="Times New Roman" panose="02020603050405020304" pitchFamily="18" charset="0"/>
              </a:rPr>
              <a:t>placed</a:t>
            </a:r>
            <a:r>
              <a:rPr lang="it-IT" sz="1800" dirty="0">
                <a:effectLst/>
                <a:latin typeface="Calibri" panose="020F0502020204030204" pitchFamily="34" charset="0"/>
                <a:ea typeface="Calibri" panose="020F0502020204030204" pitchFamily="34" charset="0"/>
                <a:cs typeface="Times New Roman" panose="02020603050405020304" pitchFamily="18" charset="0"/>
              </a:rPr>
              <a:t> in   PADERNO DUGNANO (Milano) </a:t>
            </a:r>
            <a:r>
              <a:rPr lang="it-IT" sz="1800" dirty="0" err="1">
                <a:effectLst/>
                <a:latin typeface="Calibri" panose="020F0502020204030204" pitchFamily="34" charset="0"/>
                <a:ea typeface="Calibri" panose="020F0502020204030204" pitchFamily="34" charset="0"/>
                <a:cs typeface="Times New Roman" panose="02020603050405020304" pitchFamily="18" charset="0"/>
              </a:rPr>
              <a:t>Italy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latin typeface="Calibri" panose="020F0502020204030204" pitchFamily="34" charset="0"/>
                <a:cs typeface="Calibri" panose="020F0502020204030204" pitchFamily="34" charset="0"/>
              </a:rPr>
              <a:t> needs  1 machine tool operator</a:t>
            </a:r>
          </a:p>
          <a:p>
            <a:pPr algn="l"/>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it-IT" sz="1800" dirty="0">
                <a:effectLst/>
                <a:latin typeface="Calibri" panose="020F0502020204030204" pitchFamily="34" charset="0"/>
                <a:ea typeface="Calibri" panose="020F0502020204030204" pitchFamily="34" charset="0"/>
                <a:cs typeface="Times New Roman" panose="02020603050405020304" pitchFamily="18" charset="0"/>
              </a:rPr>
              <a:t>Duties:</a:t>
            </a:r>
          </a:p>
          <a:p>
            <a:r>
              <a:rPr lang="it-IT" sz="1800" dirty="0">
                <a:effectLst/>
                <a:latin typeface="Calibri" panose="020F0502020204030204" pitchFamily="34" charset="0"/>
                <a:ea typeface="Calibri" panose="020F0502020204030204" pitchFamily="34" charset="0"/>
                <a:cs typeface="Times New Roman" panose="02020603050405020304" pitchFamily="18" charset="0"/>
              </a:rPr>
              <a:t>production of </a:t>
            </a:r>
            <a:r>
              <a:rPr lang="it-IT" sz="1800" dirty="0" err="1">
                <a:effectLst/>
                <a:latin typeface="Calibri" panose="020F0502020204030204" pitchFamily="34" charset="0"/>
                <a:ea typeface="Calibri" panose="020F0502020204030204" pitchFamily="34" charset="0"/>
                <a:cs typeface="Times New Roman" panose="02020603050405020304" pitchFamily="18" charset="0"/>
              </a:rPr>
              <a:t>mechanical</a:t>
            </a:r>
            <a:r>
              <a:rPr lang="it-IT" sz="1800" dirty="0">
                <a:effectLst/>
                <a:latin typeface="Calibri" panose="020F0502020204030204" pitchFamily="34" charset="0"/>
                <a:ea typeface="Calibri" panose="020F0502020204030204" pitchFamily="34" charset="0"/>
                <a:cs typeface="Times New Roman" panose="02020603050405020304" pitchFamily="18" charset="0"/>
              </a:rPr>
              <a:t> parts on customer </a:t>
            </a:r>
            <a:r>
              <a:rPr lang="it-IT" sz="1800" dirty="0" err="1">
                <a:effectLst/>
                <a:latin typeface="Calibri" panose="020F0502020204030204" pitchFamily="34" charset="0"/>
                <a:ea typeface="Calibri" panose="020F0502020204030204" pitchFamily="34" charset="0"/>
                <a:cs typeface="Times New Roman" panose="02020603050405020304" pitchFamily="18" charset="0"/>
              </a:rPr>
              <a:t>request</a:t>
            </a:r>
            <a:r>
              <a:rPr lang="it-IT" sz="1800" dirty="0">
                <a:effectLst/>
                <a:latin typeface="Calibri" panose="020F0502020204030204" pitchFamily="34" charset="0"/>
                <a:ea typeface="Calibri" panose="020F0502020204030204" pitchFamily="34" charset="0"/>
                <a:cs typeface="Times New Roman" panose="02020603050405020304" pitchFamily="18" charset="0"/>
              </a:rPr>
              <a:t>, CNC machine  </a:t>
            </a:r>
            <a:r>
              <a:rPr lang="it-IT" sz="1800" dirty="0" err="1">
                <a:effectLst/>
                <a:latin typeface="Calibri" panose="020F0502020204030204" pitchFamily="34" charset="0"/>
                <a:ea typeface="Calibri" panose="020F0502020204030204" pitchFamily="34" charset="0"/>
                <a:cs typeface="Times New Roman" panose="02020603050405020304" pitchFamily="18" charset="0"/>
              </a:rPr>
              <a:t>tooling</a:t>
            </a:r>
            <a:r>
              <a:rPr lang="it-IT" sz="1800" dirty="0">
                <a:effectLst/>
                <a:latin typeface="Calibri" panose="020F0502020204030204" pitchFamily="34" charset="0"/>
                <a:ea typeface="Calibri" panose="020F0502020204030204" pitchFamily="34" charset="0"/>
                <a:cs typeface="Times New Roman" panose="02020603050405020304" pitchFamily="18" charset="0"/>
              </a:rPr>
              <a:t>, editing of FANUC </a:t>
            </a:r>
            <a:r>
              <a:rPr lang="it-IT" sz="1800" dirty="0" err="1">
                <a:effectLst/>
                <a:latin typeface="Calibri" panose="020F0502020204030204" pitchFamily="34" charset="0"/>
                <a:ea typeface="Calibri" panose="020F0502020204030204" pitchFamily="34" charset="0"/>
                <a:cs typeface="Times New Roman" panose="02020603050405020304" pitchFamily="18" charset="0"/>
              </a:rPr>
              <a:t>programs</a:t>
            </a:r>
            <a:r>
              <a:rPr lang="it-IT" sz="1800" dirty="0">
                <a:effectLst/>
                <a:latin typeface="Calibri" panose="020F0502020204030204" pitchFamily="34" charset="0"/>
                <a:ea typeface="Calibri" panose="020F0502020204030204" pitchFamily="34" charset="0"/>
                <a:cs typeface="Times New Roman" panose="02020603050405020304" pitchFamily="18" charset="0"/>
              </a:rPr>
              <a:t>, </a:t>
            </a:r>
            <a:r>
              <a:rPr lang="it-IT" sz="1800" dirty="0" err="1">
                <a:effectLst/>
                <a:latin typeface="Calibri" panose="020F0502020204030204" pitchFamily="34" charset="0"/>
                <a:ea typeface="Calibri" panose="020F0502020204030204" pitchFamily="34" charset="0"/>
                <a:cs typeface="Times New Roman" panose="02020603050405020304" pitchFamily="18" charset="0"/>
              </a:rPr>
              <a:t>dimensional</a:t>
            </a:r>
            <a:r>
              <a:rPr lang="it-IT" sz="1800" dirty="0">
                <a:effectLst/>
                <a:latin typeface="Calibri" panose="020F0502020204030204" pitchFamily="34" charset="0"/>
                <a:ea typeface="Calibri" panose="020F0502020204030204" pitchFamily="34" charset="0"/>
                <a:cs typeface="Times New Roman" panose="02020603050405020304" pitchFamily="18" charset="0"/>
              </a:rPr>
              <a:t> checks for the start of production. </a:t>
            </a:r>
          </a:p>
          <a:p>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it-IT" sz="1800" dirty="0">
              <a:effectLst/>
              <a:latin typeface="Times New Roman" panose="02020603050405020304" pitchFamily="18" charset="0"/>
              <a:ea typeface="Times New Roman" panose="02020603050405020304" pitchFamily="18" charset="0"/>
            </a:endParaRPr>
          </a:p>
          <a:p>
            <a:pPr algn="l"/>
            <a:endParaRPr lang="en-US" sz="1400" dirty="0">
              <a:latin typeface="Calibri" panose="020F0502020204030204" pitchFamily="34" charset="0"/>
              <a:cs typeface="Calibri" panose="020F0502020204030204" pitchFamily="34" charset="0"/>
            </a:endParaRPr>
          </a:p>
          <a:p>
            <a:pPr algn="l"/>
            <a:endParaRPr lang="en-US" sz="1400" b="0" i="0" u="none" strike="noStrike" baseline="0" dirty="0">
              <a:latin typeface="Calibri" panose="020F0502020204030204" pitchFamily="34" charset="0"/>
              <a:cs typeface="Calibri" panose="020F0502020204030204" pitchFamily="34" charset="0"/>
            </a:endParaRPr>
          </a:p>
          <a:p>
            <a:r>
              <a:rPr lang="en-US" sz="1400" dirty="0">
                <a:latin typeface="Calibri" panose="020F0502020204030204" pitchFamily="34" charset="0"/>
                <a:cs typeface="Calibri" panose="020F0502020204030204" pitchFamily="34" charset="0"/>
              </a:rPr>
              <a:t>?</a:t>
            </a:r>
          </a:p>
          <a:p>
            <a:endParaRPr lang="en-US" sz="14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sz="1400" dirty="0">
              <a:latin typeface="Calibri" panose="020F0502020204030204" pitchFamily="34" charset="0"/>
              <a:cs typeface="Calibri" panose="020F0502020204030204" pitchFamily="34" charset="0"/>
            </a:endParaRPr>
          </a:p>
          <a:p>
            <a:endParaRPr lang="it-IT" dirty="0"/>
          </a:p>
        </p:txBody>
      </p:sp>
      <p:pic>
        <p:nvPicPr>
          <p:cNvPr id="3" name="Immagine 2" descr="Immagine che contiene testo, clipart&#10;&#10;Descrizione generata automaticamente">
            <a:extLst>
              <a:ext uri="{FF2B5EF4-FFF2-40B4-BE49-F238E27FC236}">
                <a16:creationId xmlns:a16="http://schemas.microsoft.com/office/drawing/2014/main" id="{A88D50B8-FA5C-4BC2-8AAC-B32AFCE212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12979" y="401331"/>
            <a:ext cx="1485900" cy="1524000"/>
          </a:xfrm>
          <a:prstGeom prst="rect">
            <a:avLst/>
          </a:prstGeom>
        </p:spPr>
      </p:pic>
    </p:spTree>
    <p:extLst>
      <p:ext uri="{BB962C8B-B14F-4D97-AF65-F5344CB8AC3E}">
        <p14:creationId xmlns:p14="http://schemas.microsoft.com/office/powerpoint/2010/main" val="743143361"/>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CustomShape 1"/>
          <p:cNvSpPr/>
          <p:nvPr/>
        </p:nvSpPr>
        <p:spPr>
          <a:xfrm>
            <a:off x="0" y="-23760"/>
            <a:ext cx="575640" cy="6886440"/>
          </a:xfrm>
          <a:prstGeom prst="rect">
            <a:avLst/>
          </a:prstGeom>
          <a:solidFill>
            <a:srgbClr val="1E4099"/>
          </a:solidFill>
          <a:ln>
            <a:solidFill>
              <a:srgbClr val="003299"/>
            </a:solidFill>
          </a:ln>
        </p:spPr>
        <p:style>
          <a:lnRef idx="2">
            <a:schemeClr val="accent1">
              <a:shade val="50000"/>
            </a:schemeClr>
          </a:lnRef>
          <a:fillRef idx="1">
            <a:schemeClr val="accent1"/>
          </a:fillRef>
          <a:effectRef idx="0">
            <a:schemeClr val="accent1"/>
          </a:effectRef>
          <a:fontRef idx="minor"/>
        </p:style>
      </p:sp>
      <p:sp>
        <p:nvSpPr>
          <p:cNvPr id="48" name="CustomShape 2"/>
          <p:cNvSpPr/>
          <p:nvPr/>
        </p:nvSpPr>
        <p:spPr>
          <a:xfrm>
            <a:off x="1963800" y="209160"/>
            <a:ext cx="11162880" cy="1049760"/>
          </a:xfrm>
          <a:prstGeom prst="rect">
            <a:avLst/>
          </a:prstGeom>
          <a:noFill/>
          <a:ln>
            <a:noFill/>
          </a:ln>
        </p:spPr>
        <p:style>
          <a:lnRef idx="0">
            <a:scrgbClr r="0" g="0" b="0"/>
          </a:lnRef>
          <a:fillRef idx="0">
            <a:scrgbClr r="0" g="0" b="0"/>
          </a:fillRef>
          <a:effectRef idx="0">
            <a:scrgbClr r="0" g="0" b="0"/>
          </a:effectRef>
          <a:fontRef idx="minor"/>
        </p:style>
        <p:txBody>
          <a:bodyPr lIns="0" tIns="45000" rIns="0" bIns="45000"/>
          <a:lstStyle/>
          <a:p>
            <a:pPr algn="just">
              <a:lnSpc>
                <a:spcPts val="1500"/>
              </a:lnSpc>
              <a:spcBef>
                <a:spcPts val="300"/>
              </a:spcBef>
            </a:pPr>
            <a:r>
              <a:rPr lang="it-IT" sz="1300" b="1" strike="noStrike" spc="-1">
                <a:solidFill>
                  <a:srgbClr val="1E4099"/>
                </a:solidFill>
                <a:latin typeface="Verdana"/>
                <a:ea typeface="Verdana"/>
              </a:rPr>
              <a:t> </a:t>
            </a:r>
            <a:endParaRPr lang="it-IT" sz="1300" b="0" strike="noStrike" spc="-1">
              <a:latin typeface="Arial"/>
            </a:endParaRPr>
          </a:p>
        </p:txBody>
      </p:sp>
      <p:sp>
        <p:nvSpPr>
          <p:cNvPr id="49" name="CustomShape 3"/>
          <p:cNvSpPr/>
          <p:nvPr/>
        </p:nvSpPr>
        <p:spPr>
          <a:xfrm>
            <a:off x="1726200" y="220320"/>
            <a:ext cx="9949680" cy="1325520"/>
          </a:xfrm>
          <a:prstGeom prst="rect">
            <a:avLst/>
          </a:prstGeom>
          <a:solidFill>
            <a:schemeClr val="bg1"/>
          </a:solidFill>
          <a:ln>
            <a:noFill/>
          </a:ln>
        </p:spPr>
        <p:style>
          <a:lnRef idx="0">
            <a:scrgbClr r="0" g="0" b="0"/>
          </a:lnRef>
          <a:fillRef idx="0">
            <a:scrgbClr r="0" g="0" b="0"/>
          </a:fillRef>
          <a:effectRef idx="0">
            <a:scrgbClr r="0" g="0" b="0"/>
          </a:effectRef>
          <a:fontRef idx="minor"/>
        </p:style>
      </p:sp>
      <p:pic>
        <p:nvPicPr>
          <p:cNvPr id="50" name="Immagine 6"/>
          <p:cNvPicPr/>
          <p:nvPr/>
        </p:nvPicPr>
        <p:blipFill>
          <a:blip r:embed="rId3"/>
          <a:stretch/>
        </p:blipFill>
        <p:spPr>
          <a:xfrm>
            <a:off x="4528080" y="5861520"/>
            <a:ext cx="3623760" cy="775800"/>
          </a:xfrm>
          <a:prstGeom prst="rect">
            <a:avLst/>
          </a:prstGeom>
          <a:ln>
            <a:noFill/>
          </a:ln>
        </p:spPr>
      </p:pic>
      <p:pic>
        <p:nvPicPr>
          <p:cNvPr id="51" name="Immagine 1"/>
          <p:cNvPicPr/>
          <p:nvPr/>
        </p:nvPicPr>
        <p:blipFill>
          <a:blip r:embed="rId4"/>
          <a:stretch/>
        </p:blipFill>
        <p:spPr>
          <a:xfrm>
            <a:off x="1726200" y="567720"/>
            <a:ext cx="9576000" cy="2352960"/>
          </a:xfrm>
          <a:prstGeom prst="rect">
            <a:avLst/>
          </a:prstGeom>
          <a:ln>
            <a:noFill/>
          </a:ln>
        </p:spPr>
      </p:pic>
      <p:sp>
        <p:nvSpPr>
          <p:cNvPr id="52" name="TextShape 4"/>
          <p:cNvSpPr txBox="1"/>
          <p:nvPr/>
        </p:nvSpPr>
        <p:spPr>
          <a:xfrm>
            <a:off x="1224000" y="3312000"/>
            <a:ext cx="10253520" cy="2192400"/>
          </a:xfrm>
          <a:prstGeom prst="rect">
            <a:avLst/>
          </a:prstGeom>
          <a:noFill/>
          <a:ln>
            <a:noFill/>
          </a:ln>
        </p:spPr>
        <p:txBody>
          <a:bodyPr lIns="90000" tIns="45000" rIns="90000" bIns="45000"/>
          <a:lstStyle/>
          <a:p>
            <a:endParaRPr lang="it-IT" spc="-1" dirty="0">
              <a:latin typeface="Arial"/>
            </a:endParaRPr>
          </a:p>
          <a:p>
            <a:endParaRPr lang="it-IT" b="0" strike="noStrike" spc="-1" dirty="0">
              <a:latin typeface="Arial"/>
            </a:endParaRPr>
          </a:p>
          <a:p>
            <a:r>
              <a:rPr lang="it-IT" b="0" strike="noStrike" spc="-1" dirty="0">
                <a:latin typeface="Arial"/>
              </a:rPr>
              <a:t>THANK YOU FOR YOUR ATTENTION  </a:t>
            </a:r>
            <a:r>
              <a:rPr lang="it-IT" sz="1800" b="0" strike="noStrike" spc="-1" dirty="0">
                <a:latin typeface="Arial"/>
              </a:rPr>
              <a:t>AND.....CHECK OUT OUR PLATFORM !!!!</a:t>
            </a:r>
          </a:p>
          <a:p>
            <a:endParaRPr lang="it-IT" spc="-1" dirty="0">
              <a:latin typeface="Arial"/>
            </a:endParaRPr>
          </a:p>
          <a:p>
            <a:r>
              <a:rPr lang="it-IT" sz="2200" b="0" strike="noStrike" spc="-1" dirty="0">
                <a:latin typeface="Arial"/>
                <a:hlinkClick r:id="rId5"/>
              </a:rPr>
              <a:t>https://www.europeanjobdays.eu/en/taxonomy/term/48565/jobs</a:t>
            </a:r>
            <a:endParaRPr lang="it-IT" sz="2200" b="0" strike="noStrike" spc="-1" dirty="0">
              <a:latin typeface="Arial"/>
            </a:endParaRPr>
          </a:p>
          <a:p>
            <a:endParaRPr lang="it-IT" sz="2200" b="0" strike="noStrike" spc="-1" dirty="0">
              <a:latin typeface="Arial"/>
            </a:endParaRPr>
          </a:p>
          <a:p>
            <a:r>
              <a:rPr lang="it-IT" sz="2200" b="0" strike="noStrike" spc="-1" dirty="0">
                <a:latin typeface="Arial"/>
              </a:rPr>
              <a:t>							</a:t>
            </a:r>
            <a:endParaRPr lang="it-IT" sz="1800" b="0" strike="noStrike" spc="-1" dirty="0">
              <a:latin typeface="Arial"/>
            </a:endParaRPr>
          </a:p>
          <a:p>
            <a:endParaRPr lang="it-IT" sz="1800" b="0" strike="noStrike" spc="-1" dirty="0">
              <a:latin typeface="Arial"/>
            </a:endParaRPr>
          </a:p>
          <a:p>
            <a:r>
              <a:rPr lang="it-IT" sz="1800" b="0" strike="noStrike" spc="-1" dirty="0">
                <a:latin typeface="Arial"/>
              </a:rPr>
              <a:t> 															</a:t>
            </a:r>
          </a:p>
          <a:p>
            <a:endParaRPr lang="it-IT" sz="1800" b="0" strike="noStrike" spc="-1" dirty="0">
              <a:latin typeface="Arial"/>
            </a:endParaRPr>
          </a:p>
          <a:p>
            <a:r>
              <a:rPr lang="it-IT" sz="1400" b="0" i="1" strike="noStrike" spc="-1" dirty="0">
                <a:latin typeface="Arial"/>
              </a:rPr>
              <a:t>																</a:t>
            </a:r>
            <a:endParaRPr lang="it-IT" sz="1400" b="0" strike="noStrike" spc="-1" dirty="0">
              <a:latin typeface="Arial"/>
            </a:endParaRPr>
          </a:p>
        </p:txBody>
      </p:sp>
    </p:spTree>
    <p:extLst>
      <p:ext uri="{BB962C8B-B14F-4D97-AF65-F5344CB8AC3E}">
        <p14:creationId xmlns:p14="http://schemas.microsoft.com/office/powerpoint/2010/main" val="1558847690"/>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CustomShape 1"/>
          <p:cNvSpPr/>
          <p:nvPr/>
        </p:nvSpPr>
        <p:spPr>
          <a:xfrm>
            <a:off x="731520" y="1719360"/>
            <a:ext cx="1840680" cy="2693880"/>
          </a:xfrm>
          <a:prstGeom prst="rect">
            <a:avLst/>
          </a:prstGeom>
          <a:noFill/>
          <a:ln>
            <a:noFill/>
          </a:ln>
        </p:spPr>
        <p:style>
          <a:lnRef idx="0">
            <a:scrgbClr r="0" g="0" b="0"/>
          </a:lnRef>
          <a:fillRef idx="0">
            <a:scrgbClr r="0" g="0" b="0"/>
          </a:fillRef>
          <a:effectRef idx="0">
            <a:scrgbClr r="0" g="0" b="0"/>
          </a:effectRef>
          <a:fontRef idx="minor"/>
        </p:style>
      </p:sp>
      <p:sp>
        <p:nvSpPr>
          <p:cNvPr id="103" name="CustomShape 2"/>
          <p:cNvSpPr/>
          <p:nvPr/>
        </p:nvSpPr>
        <p:spPr>
          <a:xfrm>
            <a:off x="0" y="-23760"/>
            <a:ext cx="575640" cy="6886440"/>
          </a:xfrm>
          <a:prstGeom prst="rect">
            <a:avLst/>
          </a:prstGeom>
          <a:solidFill>
            <a:srgbClr val="1E4099"/>
          </a:solidFill>
          <a:ln>
            <a:solidFill>
              <a:srgbClr val="003299"/>
            </a:solidFill>
          </a:ln>
        </p:spPr>
        <p:style>
          <a:lnRef idx="2">
            <a:schemeClr val="accent1">
              <a:shade val="50000"/>
            </a:schemeClr>
          </a:lnRef>
          <a:fillRef idx="1">
            <a:schemeClr val="accent1"/>
          </a:fillRef>
          <a:effectRef idx="0">
            <a:schemeClr val="accent1"/>
          </a:effectRef>
          <a:fontRef idx="minor"/>
        </p:style>
      </p:sp>
      <p:sp>
        <p:nvSpPr>
          <p:cNvPr id="104" name="CustomShape 3"/>
          <p:cNvSpPr/>
          <p:nvPr/>
        </p:nvSpPr>
        <p:spPr>
          <a:xfrm>
            <a:off x="1023840" y="1851840"/>
            <a:ext cx="10652400" cy="4530240"/>
          </a:xfrm>
          <a:prstGeom prst="rect">
            <a:avLst/>
          </a:prstGeom>
          <a:noFill/>
          <a:ln>
            <a:noFill/>
          </a:ln>
        </p:spPr>
        <p:style>
          <a:lnRef idx="0">
            <a:scrgbClr r="0" g="0" b="0"/>
          </a:lnRef>
          <a:fillRef idx="0">
            <a:scrgbClr r="0" g="0" b="0"/>
          </a:fillRef>
          <a:effectRef idx="0">
            <a:scrgbClr r="0" g="0" b="0"/>
          </a:effectRef>
          <a:fontRef idx="minor"/>
        </p:style>
        <p:txBody>
          <a:bodyPr lIns="0" tIns="45000" rIns="0" bIns="45000"/>
          <a:lstStyle/>
          <a:p>
            <a:pPr algn="just">
              <a:lnSpc>
                <a:spcPts val="1500"/>
              </a:lnSpc>
              <a:spcBef>
                <a:spcPts val="300"/>
              </a:spcBef>
            </a:pPr>
            <a:endParaRPr lang="it-IT" sz="1800" b="0" strike="noStrike" spc="-1">
              <a:latin typeface="Arial"/>
            </a:endParaRPr>
          </a:p>
          <a:p>
            <a:pPr>
              <a:lnSpc>
                <a:spcPct val="100000"/>
              </a:lnSpc>
            </a:pPr>
            <a:endParaRPr lang="it-IT" sz="1800" b="0" strike="noStrike" spc="-1">
              <a:latin typeface="Arial"/>
            </a:endParaRPr>
          </a:p>
          <a:p>
            <a:pPr algn="just">
              <a:lnSpc>
                <a:spcPts val="1500"/>
              </a:lnSpc>
              <a:spcBef>
                <a:spcPts val="300"/>
              </a:spcBef>
            </a:pPr>
            <a:endParaRPr lang="it-IT" sz="1800" b="0" strike="noStrike" spc="-1">
              <a:latin typeface="Arial"/>
            </a:endParaRPr>
          </a:p>
          <a:p>
            <a:pPr algn="just">
              <a:lnSpc>
                <a:spcPts val="1500"/>
              </a:lnSpc>
              <a:spcBef>
                <a:spcPts val="300"/>
              </a:spcBef>
            </a:pPr>
            <a:endParaRPr lang="it-IT" sz="1800" b="0" strike="noStrike" spc="-1">
              <a:latin typeface="Arial"/>
            </a:endParaRPr>
          </a:p>
        </p:txBody>
      </p:sp>
      <p:sp>
        <p:nvSpPr>
          <p:cNvPr id="105" name="CustomShape 4"/>
          <p:cNvSpPr/>
          <p:nvPr/>
        </p:nvSpPr>
        <p:spPr>
          <a:xfrm>
            <a:off x="1023840" y="5340600"/>
            <a:ext cx="10800720" cy="1694160"/>
          </a:xfrm>
          <a:prstGeom prst="rect">
            <a:avLst/>
          </a:prstGeom>
          <a:noFill/>
          <a:ln>
            <a:noFill/>
          </a:ln>
        </p:spPr>
        <p:style>
          <a:lnRef idx="0">
            <a:scrgbClr r="0" g="0" b="0"/>
          </a:lnRef>
          <a:fillRef idx="0">
            <a:scrgbClr r="0" g="0" b="0"/>
          </a:fillRef>
          <a:effectRef idx="0">
            <a:scrgbClr r="0" g="0" b="0"/>
          </a:effectRef>
          <a:fontRef idx="minor"/>
        </p:style>
      </p:sp>
      <p:sp>
        <p:nvSpPr>
          <p:cNvPr id="106" name="CustomShape 5"/>
          <p:cNvSpPr/>
          <p:nvPr/>
        </p:nvSpPr>
        <p:spPr>
          <a:xfrm>
            <a:off x="724320" y="1491120"/>
            <a:ext cx="10472040" cy="2559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lang="it-IT" sz="1800" b="0" strike="noStrike" spc="-1">
              <a:latin typeface="Arial"/>
            </a:endParaRPr>
          </a:p>
          <a:p>
            <a:pPr>
              <a:lnSpc>
                <a:spcPct val="100000"/>
              </a:lnSpc>
            </a:pPr>
            <a:endParaRPr lang="it-IT" sz="1800" b="0" strike="noStrike" spc="-1">
              <a:latin typeface="Arial"/>
            </a:endParaRPr>
          </a:p>
          <a:p>
            <a:pPr>
              <a:lnSpc>
                <a:spcPct val="100000"/>
              </a:lnSpc>
            </a:pPr>
            <a:endParaRPr lang="it-IT" sz="1800" b="0" strike="noStrike" spc="-1">
              <a:latin typeface="Arial"/>
            </a:endParaRPr>
          </a:p>
          <a:p>
            <a:pPr>
              <a:lnSpc>
                <a:spcPct val="100000"/>
              </a:lnSpc>
            </a:pPr>
            <a:endParaRPr lang="it-IT" sz="1800" b="0" strike="noStrike" spc="-1">
              <a:latin typeface="Arial"/>
            </a:endParaRPr>
          </a:p>
          <a:p>
            <a:pPr>
              <a:lnSpc>
                <a:spcPct val="100000"/>
              </a:lnSpc>
            </a:pPr>
            <a:endParaRPr lang="it-IT" sz="1800" b="0" strike="noStrike" spc="-1">
              <a:latin typeface="Arial"/>
            </a:endParaRPr>
          </a:p>
          <a:p>
            <a:pPr>
              <a:lnSpc>
                <a:spcPct val="100000"/>
              </a:lnSpc>
            </a:pPr>
            <a:endParaRPr lang="it-IT" sz="1800" b="0" strike="noStrike" spc="-1">
              <a:latin typeface="Arial"/>
            </a:endParaRPr>
          </a:p>
          <a:p>
            <a:pPr>
              <a:lnSpc>
                <a:spcPct val="100000"/>
              </a:lnSpc>
            </a:pPr>
            <a:endParaRPr lang="it-IT" sz="1800" b="0" strike="noStrike" spc="-1">
              <a:latin typeface="Arial"/>
            </a:endParaRPr>
          </a:p>
          <a:p>
            <a:pPr>
              <a:lnSpc>
                <a:spcPct val="100000"/>
              </a:lnSpc>
            </a:pPr>
            <a:endParaRPr lang="it-IT" sz="1800" b="0" strike="noStrike" spc="-1">
              <a:latin typeface="Arial"/>
            </a:endParaRPr>
          </a:p>
          <a:p>
            <a:pPr>
              <a:lnSpc>
                <a:spcPct val="100000"/>
              </a:lnSpc>
            </a:pPr>
            <a:endParaRPr lang="it-IT" sz="1800" b="0" strike="noStrike" spc="-1">
              <a:latin typeface="Arial"/>
            </a:endParaRPr>
          </a:p>
        </p:txBody>
      </p:sp>
      <p:pic>
        <p:nvPicPr>
          <p:cNvPr id="107" name="Immagine 5"/>
          <p:cNvPicPr/>
          <p:nvPr/>
        </p:nvPicPr>
        <p:blipFill>
          <a:blip r:embed="rId3"/>
          <a:stretch/>
        </p:blipFill>
        <p:spPr>
          <a:xfrm>
            <a:off x="10914840" y="0"/>
            <a:ext cx="1276560" cy="6857640"/>
          </a:xfrm>
          <a:prstGeom prst="rect">
            <a:avLst/>
          </a:prstGeom>
          <a:ln>
            <a:noFill/>
          </a:ln>
        </p:spPr>
      </p:pic>
      <p:sp>
        <p:nvSpPr>
          <p:cNvPr id="108" name="TextShape 6"/>
          <p:cNvSpPr txBox="1"/>
          <p:nvPr/>
        </p:nvSpPr>
        <p:spPr>
          <a:xfrm>
            <a:off x="783661" y="442150"/>
            <a:ext cx="9684000" cy="523800"/>
          </a:xfrm>
          <a:prstGeom prst="rect">
            <a:avLst/>
          </a:prstGeom>
          <a:noFill/>
          <a:ln>
            <a:noFill/>
          </a:ln>
        </p:spPr>
        <p:txBody>
          <a:bodyPr lIns="90000" tIns="45000" rIns="90000" bIns="45000"/>
          <a:lstStyle/>
          <a:p>
            <a:pPr algn="ctr"/>
            <a:r>
              <a:rPr lang="it-IT" sz="2200" b="1" strike="noStrike" spc="-1" dirty="0">
                <a:solidFill>
                  <a:srgbClr val="21409A"/>
                </a:solidFill>
                <a:latin typeface="Arial"/>
                <a:ea typeface="Microsoft YaHei"/>
              </a:rPr>
              <a:t>MECHANIC/MECHATRONICS </a:t>
            </a:r>
            <a:r>
              <a:rPr lang="it-IT" sz="2200" b="1" strike="noStrike" spc="-1" dirty="0" err="1">
                <a:solidFill>
                  <a:srgbClr val="21409A"/>
                </a:solidFill>
                <a:latin typeface="Arial"/>
                <a:ea typeface="Microsoft YaHei"/>
              </a:rPr>
              <a:t>sector</a:t>
            </a:r>
            <a:endParaRPr lang="it-IT" sz="2200" b="1" strike="noStrike" spc="-1" dirty="0">
              <a:solidFill>
                <a:srgbClr val="21409A"/>
              </a:solidFill>
              <a:latin typeface="Arial"/>
              <a:ea typeface="Microsoft YaHei"/>
            </a:endParaRPr>
          </a:p>
        </p:txBody>
      </p:sp>
      <p:sp>
        <p:nvSpPr>
          <p:cNvPr id="110" name="TextShape 7"/>
          <p:cNvSpPr txBox="1"/>
          <p:nvPr/>
        </p:nvSpPr>
        <p:spPr>
          <a:xfrm>
            <a:off x="998806" y="1055658"/>
            <a:ext cx="6808613" cy="857548"/>
          </a:xfrm>
          <a:prstGeom prst="rect">
            <a:avLst/>
          </a:prstGeom>
          <a:noFill/>
          <a:ln>
            <a:noFill/>
          </a:ln>
        </p:spPr>
        <p:txBody>
          <a:bodyPr lIns="90000" tIns="45000" rIns="90000" bIns="45000"/>
          <a:lstStyle/>
          <a:p>
            <a:endParaRPr lang="it-IT" sz="1800" b="1" strike="noStrike" spc="-1" dirty="0">
              <a:latin typeface="Arial"/>
            </a:endParaRPr>
          </a:p>
          <a:p>
            <a:r>
              <a:rPr lang="it-IT" sz="2200" b="1" strike="noStrike" spc="-1" dirty="0">
                <a:solidFill>
                  <a:srgbClr val="002060"/>
                </a:solidFill>
                <a:latin typeface="Arial"/>
              </a:rPr>
              <a:t>5 Software PLC  </a:t>
            </a:r>
            <a:r>
              <a:rPr lang="it-IT" sz="2200" b="1" strike="noStrike" spc="-1" dirty="0" err="1">
                <a:solidFill>
                  <a:srgbClr val="002060"/>
                </a:solidFill>
                <a:latin typeface="Arial"/>
              </a:rPr>
              <a:t>Engineer</a:t>
            </a:r>
            <a:endParaRPr lang="it-IT" sz="2200" b="1" strike="noStrike" spc="-1" dirty="0">
              <a:solidFill>
                <a:srgbClr val="002060"/>
              </a:solidFill>
              <a:latin typeface="Arial"/>
            </a:endParaRPr>
          </a:p>
          <a:p>
            <a:r>
              <a:rPr lang="it-IT" sz="2200" b="0" strike="noStrike" spc="-1" dirty="0">
                <a:solidFill>
                  <a:srgbClr val="002060"/>
                </a:solidFill>
                <a:latin typeface="Arial"/>
              </a:rPr>
              <a:t>Sempre  Technology  BV</a:t>
            </a:r>
          </a:p>
          <a:p>
            <a:endParaRPr lang="it-IT" sz="2200" b="0" strike="noStrike" spc="-1" dirty="0">
              <a:solidFill>
                <a:srgbClr val="002060"/>
              </a:solidFill>
              <a:latin typeface="Arial"/>
            </a:endParaRPr>
          </a:p>
          <a:p>
            <a:endParaRPr lang="it-IT" sz="2200" b="1" strike="noStrike" spc="-1" dirty="0">
              <a:latin typeface="Arial"/>
            </a:endParaRPr>
          </a:p>
        </p:txBody>
      </p:sp>
      <p:sp>
        <p:nvSpPr>
          <p:cNvPr id="111" name="TextShape 8"/>
          <p:cNvSpPr txBox="1"/>
          <p:nvPr/>
        </p:nvSpPr>
        <p:spPr>
          <a:xfrm>
            <a:off x="2053882" y="5148774"/>
            <a:ext cx="8244997" cy="1138985"/>
          </a:xfrm>
          <a:prstGeom prst="rect">
            <a:avLst/>
          </a:prstGeom>
          <a:noFill/>
          <a:ln>
            <a:noFill/>
          </a:ln>
        </p:spPr>
        <p:txBody>
          <a:bodyPr lIns="90000" tIns="45000" rIns="90000" bIns="45000"/>
          <a:lstStyle/>
          <a:p>
            <a:endParaRPr lang="it-IT" sz="1400" b="0" strike="noStrike" spc="-1" dirty="0">
              <a:latin typeface="Arial"/>
            </a:endParaRPr>
          </a:p>
        </p:txBody>
      </p:sp>
      <p:pic>
        <p:nvPicPr>
          <p:cNvPr id="12" name="Picture 2" descr="Sempre Technology BV | EURES - European Job Days">
            <a:extLst>
              <a:ext uri="{FF2B5EF4-FFF2-40B4-BE49-F238E27FC236}">
                <a16:creationId xmlns:a16="http://schemas.microsoft.com/office/drawing/2014/main" id="{19E863BB-9655-49AD-9B71-F01B74355F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05460" y="876243"/>
            <a:ext cx="2802141" cy="1469655"/>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a:extLst>
              <a:ext uri="{FF2B5EF4-FFF2-40B4-BE49-F238E27FC236}">
                <a16:creationId xmlns:a16="http://schemas.microsoft.com/office/drawing/2014/main" id="{6CB3ED6F-8A1D-43C5-9936-5F5F32B394F9}"/>
              </a:ext>
            </a:extLst>
          </p:cNvPr>
          <p:cNvSpPr txBox="1"/>
          <p:nvPr/>
        </p:nvSpPr>
        <p:spPr>
          <a:xfrm>
            <a:off x="1022819" y="2345898"/>
            <a:ext cx="9684781" cy="5539978"/>
          </a:xfrm>
          <a:prstGeom prst="rect">
            <a:avLst/>
          </a:prstGeom>
          <a:noFill/>
        </p:spPr>
        <p:txBody>
          <a:bodyPr wrap="square" rtlCol="0">
            <a:spAutoFit/>
          </a:bodyPr>
          <a:lstStyle/>
          <a:p>
            <a:pPr algn="just"/>
            <a:r>
              <a:rPr lang="it-IT" sz="1600" dirty="0"/>
              <a:t>Business service provider </a:t>
            </a:r>
            <a:r>
              <a:rPr lang="it-IT" sz="1600" dirty="0" err="1"/>
              <a:t>dealing</a:t>
            </a:r>
            <a:r>
              <a:rPr lang="it-IT" sz="1600" dirty="0"/>
              <a:t> with technical </a:t>
            </a:r>
            <a:r>
              <a:rPr lang="it-IT" sz="1600" dirty="0" err="1"/>
              <a:t>staffing</a:t>
            </a:r>
            <a:r>
              <a:rPr lang="it-IT" sz="1600" dirty="0"/>
              <a:t> and recruiting; </a:t>
            </a:r>
            <a:r>
              <a:rPr lang="it-IT" sz="1600" dirty="0" err="1"/>
              <a:t>they</a:t>
            </a:r>
            <a:r>
              <a:rPr lang="it-IT" sz="1600" dirty="0"/>
              <a:t> </a:t>
            </a:r>
            <a:r>
              <a:rPr lang="it-IT" sz="1600" dirty="0" err="1"/>
              <a:t>offer</a:t>
            </a:r>
            <a:r>
              <a:rPr lang="it-IT" sz="1600" dirty="0"/>
              <a:t> </a:t>
            </a:r>
            <a:r>
              <a:rPr lang="it-IT" sz="1600" dirty="0" err="1"/>
              <a:t>solution</a:t>
            </a:r>
            <a:r>
              <a:rPr lang="it-IT" sz="1600" dirty="0"/>
              <a:t> to the </a:t>
            </a:r>
            <a:r>
              <a:rPr lang="it-IT" sz="1600" dirty="0" err="1"/>
              <a:t>shortage</a:t>
            </a:r>
            <a:r>
              <a:rPr lang="it-IT" sz="1600" dirty="0"/>
              <a:t> of high </a:t>
            </a:r>
            <a:r>
              <a:rPr lang="it-IT" sz="1600" dirty="0" err="1"/>
              <a:t>skilled</a:t>
            </a:r>
            <a:r>
              <a:rPr lang="it-IT" sz="1600" dirty="0"/>
              <a:t> </a:t>
            </a:r>
            <a:r>
              <a:rPr lang="it-IT" sz="1600" dirty="0" err="1"/>
              <a:t>engineers</a:t>
            </a:r>
            <a:r>
              <a:rPr lang="it-IT" sz="1600" dirty="0"/>
              <a:t>;</a:t>
            </a:r>
          </a:p>
          <a:p>
            <a:pPr algn="just"/>
            <a:endParaRPr lang="it-IT" sz="1600" dirty="0"/>
          </a:p>
          <a:p>
            <a:r>
              <a:rPr lang="it-IT" sz="1600" dirty="0"/>
              <a:t>Company </a:t>
            </a:r>
            <a:r>
              <a:rPr lang="it-IT" sz="1600" dirty="0" err="1"/>
              <a:t>placed</a:t>
            </a:r>
            <a:r>
              <a:rPr lang="it-IT" sz="1600" dirty="0"/>
              <a:t> in the </a:t>
            </a:r>
            <a:r>
              <a:rPr lang="it-IT" sz="1600" dirty="0" err="1"/>
              <a:t>south</a:t>
            </a:r>
            <a:r>
              <a:rPr lang="it-IT" sz="1600" dirty="0"/>
              <a:t> </a:t>
            </a:r>
            <a:r>
              <a:rPr lang="it-IT" sz="1600" dirty="0" err="1"/>
              <a:t>east</a:t>
            </a:r>
            <a:r>
              <a:rPr lang="it-IT" sz="1600" dirty="0"/>
              <a:t> part of the Netherlands (</a:t>
            </a:r>
            <a:r>
              <a:rPr lang="it-IT" sz="1600" dirty="0" err="1"/>
              <a:t>close</a:t>
            </a:r>
            <a:r>
              <a:rPr lang="it-IT" sz="1600" dirty="0"/>
              <a:t> to Maastricht)</a:t>
            </a:r>
          </a:p>
          <a:p>
            <a:pPr algn="l"/>
            <a:endParaRPr lang="it-IT" sz="1600" b="0" i="0" u="none" strike="noStrike" baseline="0" dirty="0">
              <a:solidFill>
                <a:srgbClr val="000000"/>
              </a:solidFill>
              <a:latin typeface="Calibri" panose="020F0502020204030204" pitchFamily="34" charset="0"/>
            </a:endParaRPr>
          </a:p>
          <a:p>
            <a:pPr algn="l"/>
            <a:r>
              <a:rPr lang="en-US" sz="1600" b="0" i="0" u="none" strike="noStrike" baseline="0" dirty="0"/>
              <a:t> Key software engineer for automated machines and paper converting equipment; </a:t>
            </a:r>
            <a:endParaRPr lang="it-IT" sz="1600" b="0" i="0" u="none" strike="noStrike" baseline="0" dirty="0"/>
          </a:p>
          <a:p>
            <a:pPr algn="l"/>
            <a:r>
              <a:rPr lang="en-US" sz="1600" b="0" i="0" u="none" strike="noStrike" baseline="0" dirty="0"/>
              <a:t> Responsible for the design, development, and documentation associated with the project software systems 	and  must be able to solve machine control problems 	</a:t>
            </a:r>
          </a:p>
          <a:p>
            <a:endParaRPr lang="en-US" sz="1600" b="0" i="0" u="none" strike="noStrike" baseline="0" dirty="0"/>
          </a:p>
          <a:p>
            <a:r>
              <a:rPr lang="en-US" sz="1600" dirty="0"/>
              <a:t>What does the company need?</a:t>
            </a:r>
          </a:p>
          <a:p>
            <a:endParaRPr lang="en-US" sz="1600" dirty="0"/>
          </a:p>
          <a:p>
            <a:pPr marL="285750" indent="-285750">
              <a:buFont typeface="Arial" panose="020B0604020202020204" pitchFamily="34" charset="0"/>
              <a:buChar char="•"/>
            </a:pPr>
            <a:r>
              <a:rPr lang="en-US" sz="1600" b="0" i="0" u="none" strike="noStrike" baseline="0" dirty="0">
                <a:solidFill>
                  <a:srgbClr val="000000"/>
                </a:solidFill>
                <a:latin typeface="Calibri" panose="020F0502020204030204" pitchFamily="34" charset="0"/>
              </a:rPr>
              <a:t>Bachelor degree in Computer Science, Controls/Mechatronics or Electrical Engineering Technology. </a:t>
            </a:r>
          </a:p>
          <a:p>
            <a:r>
              <a:rPr lang="en-US" sz="1600" b="0" i="0" u="none" strike="noStrike" baseline="0" dirty="0">
                <a:solidFill>
                  <a:srgbClr val="000000"/>
                </a:solidFill>
                <a:latin typeface="Calibri" panose="020F0502020204030204" pitchFamily="34" charset="0"/>
              </a:rPr>
              <a:t>• 3-5 years of related electrical engineering experience and machine development </a:t>
            </a:r>
          </a:p>
          <a:p>
            <a:r>
              <a:rPr lang="it-IT" sz="1600" b="0" i="0" u="none" strike="noStrike" baseline="0" dirty="0">
                <a:solidFill>
                  <a:srgbClr val="000000"/>
                </a:solidFill>
                <a:latin typeface="Calibri" panose="020F0502020204030204" pitchFamily="34" charset="0"/>
              </a:rPr>
              <a:t>• PLC programming </a:t>
            </a:r>
            <a:r>
              <a:rPr lang="it-IT" sz="1600" b="0" i="0" u="none" strike="noStrike" baseline="0" dirty="0" err="1">
                <a:solidFill>
                  <a:srgbClr val="000000"/>
                </a:solidFill>
                <a:latin typeface="Calibri" panose="020F0502020204030204" pitchFamily="34" charset="0"/>
              </a:rPr>
              <a:t>experience</a:t>
            </a:r>
            <a:r>
              <a:rPr lang="it-IT" sz="1600" b="0" i="0" u="none" strike="noStrike" baseline="0" dirty="0">
                <a:solidFill>
                  <a:srgbClr val="000000"/>
                </a:solidFill>
                <a:latin typeface="Calibri" panose="020F0502020204030204" pitchFamily="34" charset="0"/>
              </a:rPr>
              <a:t>  (PLC systems </a:t>
            </a:r>
            <a:r>
              <a:rPr lang="it-IT" sz="1600" b="0" i="0" u="none" strike="noStrike" baseline="0" dirty="0" err="1">
                <a:solidFill>
                  <a:srgbClr val="000000"/>
                </a:solidFill>
                <a:latin typeface="Calibri" panose="020F0502020204030204" pitchFamily="34" charset="0"/>
              </a:rPr>
              <a:t>such</a:t>
            </a:r>
            <a:r>
              <a:rPr lang="it-IT" sz="1600" b="0" i="0" u="none" strike="noStrike" baseline="0" dirty="0">
                <a:solidFill>
                  <a:srgbClr val="000000"/>
                </a:solidFill>
                <a:latin typeface="Calibri" panose="020F0502020204030204" pitchFamily="34" charset="0"/>
              </a:rPr>
              <a:t> </a:t>
            </a:r>
            <a:r>
              <a:rPr lang="it-IT" sz="1600" b="0" i="0" u="none" strike="noStrike" baseline="0" dirty="0" err="1">
                <a:solidFill>
                  <a:srgbClr val="000000"/>
                </a:solidFill>
                <a:latin typeface="Calibri" panose="020F0502020204030204" pitchFamily="34" charset="0"/>
              </a:rPr>
              <a:t>as</a:t>
            </a:r>
            <a:r>
              <a:rPr lang="it-IT" sz="1600" b="0" i="0" u="none" strike="noStrike" baseline="0" dirty="0">
                <a:solidFill>
                  <a:srgbClr val="000000"/>
                </a:solidFill>
                <a:latin typeface="Calibri" panose="020F0502020204030204" pitchFamily="34" charset="0"/>
              </a:rPr>
              <a:t> </a:t>
            </a:r>
            <a:r>
              <a:rPr lang="it-IT" sz="1600" b="0" i="0" u="none" strike="noStrike" baseline="0" dirty="0" err="1">
                <a:solidFill>
                  <a:srgbClr val="000000"/>
                </a:solidFill>
                <a:latin typeface="Calibri" panose="020F0502020204030204" pitchFamily="34" charset="0"/>
              </a:rPr>
              <a:t>Beckhoff</a:t>
            </a:r>
            <a:r>
              <a:rPr lang="it-IT" sz="1600" b="0" i="0" u="none" strike="noStrike" baseline="0" dirty="0">
                <a:solidFill>
                  <a:srgbClr val="000000"/>
                </a:solidFill>
                <a:latin typeface="Calibri" panose="020F0502020204030204" pitchFamily="34" charset="0"/>
              </a:rPr>
              <a:t>, Allen Bradley, Siemens, Mitsubishi, </a:t>
            </a:r>
            <a:r>
              <a:rPr lang="it-IT" sz="1600" b="0" i="0" u="none" strike="noStrike" baseline="0" dirty="0" err="1">
                <a:solidFill>
                  <a:srgbClr val="000000"/>
                </a:solidFill>
                <a:latin typeface="Calibri" panose="020F0502020204030204" pitchFamily="34" charset="0"/>
              </a:rPr>
              <a:t>Omron</a:t>
            </a:r>
            <a:r>
              <a:rPr lang="it-IT" sz="1600" b="0" i="0" u="none" strike="noStrike" baseline="0" dirty="0">
                <a:solidFill>
                  <a:srgbClr val="000000"/>
                </a:solidFill>
                <a:latin typeface="Calibri" panose="020F0502020204030204" pitchFamily="34" charset="0"/>
              </a:rPr>
              <a:t>, etc.). </a:t>
            </a:r>
          </a:p>
          <a:p>
            <a:r>
              <a:rPr lang="en-US" sz="1600" b="0" i="0" u="none" strike="noStrike" baseline="0" dirty="0">
                <a:solidFill>
                  <a:srgbClr val="000000"/>
                </a:solidFill>
                <a:latin typeface="Calibri" panose="020F0502020204030204" pitchFamily="34" charset="0"/>
              </a:rPr>
              <a:t>• Knowledge of production processes and automation technology </a:t>
            </a:r>
          </a:p>
          <a:p>
            <a:r>
              <a:rPr lang="en-US" sz="1600" b="0" i="0" u="none" strike="noStrike" baseline="0" dirty="0">
                <a:solidFill>
                  <a:srgbClr val="000000"/>
                </a:solidFill>
                <a:latin typeface="Calibri" panose="020F0502020204030204" pitchFamily="34" charset="0"/>
              </a:rPr>
              <a:t>• Familiarity with design and application of various sensor technologies. </a:t>
            </a:r>
          </a:p>
          <a:p>
            <a:r>
              <a:rPr lang="en-US" sz="1600" b="0" i="0" u="none" strike="noStrike" baseline="0" dirty="0">
                <a:solidFill>
                  <a:srgbClr val="000000"/>
                </a:solidFill>
                <a:latin typeface="Calibri" panose="020F0502020204030204" pitchFamily="34" charset="0"/>
              </a:rPr>
              <a:t>• Creative spirit that strives for innovation </a:t>
            </a:r>
          </a:p>
          <a:p>
            <a:r>
              <a:rPr lang="en-US" sz="1600" b="0" i="0" u="none" strike="noStrike" baseline="0" dirty="0">
                <a:solidFill>
                  <a:srgbClr val="000000"/>
                </a:solidFill>
                <a:latin typeface="Calibri" panose="020F0502020204030204" pitchFamily="34" charset="0"/>
              </a:rPr>
              <a:t>• Good knowledge of the Dutch and English language (German is an advantage) </a:t>
            </a:r>
          </a:p>
          <a:p>
            <a:r>
              <a:rPr lang="en-US" sz="1600" b="0" i="0" u="none" strike="noStrike" baseline="0" dirty="0">
                <a:solidFill>
                  <a:srgbClr val="000000"/>
                </a:solidFill>
                <a:latin typeface="Calibri" panose="020F0502020204030204" pitchFamily="34" charset="0"/>
              </a:rPr>
              <a:t>• Willing to travel up to 30% of the time</a:t>
            </a:r>
            <a:endParaRPr lang="en-US" sz="1600" b="0" i="0" u="none" strike="noStrike" baseline="0" dirty="0"/>
          </a:p>
          <a:p>
            <a:r>
              <a:rPr lang="en-US" sz="1400" b="0" i="0" u="none" strike="noStrike" baseline="0" dirty="0">
                <a:solidFill>
                  <a:srgbClr val="000000"/>
                </a:solidFill>
                <a:latin typeface="Calibri" panose="020F0502020204030204" pitchFamily="34" charset="0"/>
              </a:rPr>
              <a:t>	</a:t>
            </a:r>
          </a:p>
          <a:p>
            <a:endParaRPr lang="it-IT" dirty="0"/>
          </a:p>
          <a:p>
            <a:endParaRPr lang="it-IT" dirty="0"/>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CustomShape 1"/>
          <p:cNvSpPr/>
          <p:nvPr/>
        </p:nvSpPr>
        <p:spPr>
          <a:xfrm>
            <a:off x="731520" y="1719360"/>
            <a:ext cx="1840680" cy="2693880"/>
          </a:xfrm>
          <a:prstGeom prst="rect">
            <a:avLst/>
          </a:prstGeom>
          <a:noFill/>
          <a:ln>
            <a:noFill/>
          </a:ln>
        </p:spPr>
        <p:style>
          <a:lnRef idx="0">
            <a:scrgbClr r="0" g="0" b="0"/>
          </a:lnRef>
          <a:fillRef idx="0">
            <a:scrgbClr r="0" g="0" b="0"/>
          </a:fillRef>
          <a:effectRef idx="0">
            <a:scrgbClr r="0" g="0" b="0"/>
          </a:effectRef>
          <a:fontRef idx="minor"/>
        </p:style>
      </p:sp>
      <p:sp>
        <p:nvSpPr>
          <p:cNvPr id="103" name="CustomShape 2"/>
          <p:cNvSpPr/>
          <p:nvPr/>
        </p:nvSpPr>
        <p:spPr>
          <a:xfrm>
            <a:off x="0" y="-23760"/>
            <a:ext cx="575640" cy="6886440"/>
          </a:xfrm>
          <a:prstGeom prst="rect">
            <a:avLst/>
          </a:prstGeom>
          <a:solidFill>
            <a:srgbClr val="1E4099"/>
          </a:solidFill>
          <a:ln>
            <a:solidFill>
              <a:srgbClr val="003299"/>
            </a:solidFill>
          </a:ln>
        </p:spPr>
        <p:style>
          <a:lnRef idx="2">
            <a:schemeClr val="accent1">
              <a:shade val="50000"/>
            </a:schemeClr>
          </a:lnRef>
          <a:fillRef idx="1">
            <a:schemeClr val="accent1"/>
          </a:fillRef>
          <a:effectRef idx="0">
            <a:schemeClr val="accent1"/>
          </a:effectRef>
          <a:fontRef idx="minor"/>
        </p:style>
      </p:sp>
      <p:sp>
        <p:nvSpPr>
          <p:cNvPr id="104" name="CustomShape 3"/>
          <p:cNvSpPr/>
          <p:nvPr/>
        </p:nvSpPr>
        <p:spPr>
          <a:xfrm>
            <a:off x="1023840" y="1851840"/>
            <a:ext cx="10652400" cy="4530240"/>
          </a:xfrm>
          <a:prstGeom prst="rect">
            <a:avLst/>
          </a:prstGeom>
          <a:noFill/>
          <a:ln>
            <a:noFill/>
          </a:ln>
        </p:spPr>
        <p:style>
          <a:lnRef idx="0">
            <a:scrgbClr r="0" g="0" b="0"/>
          </a:lnRef>
          <a:fillRef idx="0">
            <a:scrgbClr r="0" g="0" b="0"/>
          </a:fillRef>
          <a:effectRef idx="0">
            <a:scrgbClr r="0" g="0" b="0"/>
          </a:effectRef>
          <a:fontRef idx="minor"/>
        </p:style>
        <p:txBody>
          <a:bodyPr lIns="0" tIns="45000" rIns="0" bIns="45000"/>
          <a:lstStyle/>
          <a:p>
            <a:pPr algn="just">
              <a:lnSpc>
                <a:spcPts val="1500"/>
              </a:lnSpc>
              <a:spcBef>
                <a:spcPts val="300"/>
              </a:spcBef>
            </a:pPr>
            <a:endParaRPr lang="it-IT" sz="1800" b="0" strike="noStrike" spc="-1">
              <a:latin typeface="Arial"/>
            </a:endParaRPr>
          </a:p>
          <a:p>
            <a:pPr>
              <a:lnSpc>
                <a:spcPct val="100000"/>
              </a:lnSpc>
            </a:pPr>
            <a:endParaRPr lang="it-IT" sz="1800" b="0" strike="noStrike" spc="-1">
              <a:latin typeface="Arial"/>
            </a:endParaRPr>
          </a:p>
          <a:p>
            <a:pPr algn="just">
              <a:lnSpc>
                <a:spcPts val="1500"/>
              </a:lnSpc>
              <a:spcBef>
                <a:spcPts val="300"/>
              </a:spcBef>
            </a:pPr>
            <a:endParaRPr lang="it-IT" sz="1800" b="0" strike="noStrike" spc="-1">
              <a:latin typeface="Arial"/>
            </a:endParaRPr>
          </a:p>
          <a:p>
            <a:pPr algn="just">
              <a:lnSpc>
                <a:spcPts val="1500"/>
              </a:lnSpc>
              <a:spcBef>
                <a:spcPts val="300"/>
              </a:spcBef>
            </a:pPr>
            <a:endParaRPr lang="it-IT" sz="1800" b="0" strike="noStrike" spc="-1">
              <a:latin typeface="Arial"/>
            </a:endParaRPr>
          </a:p>
        </p:txBody>
      </p:sp>
      <p:sp>
        <p:nvSpPr>
          <p:cNvPr id="105" name="CustomShape 4"/>
          <p:cNvSpPr/>
          <p:nvPr/>
        </p:nvSpPr>
        <p:spPr>
          <a:xfrm>
            <a:off x="1023840" y="5340600"/>
            <a:ext cx="10800720" cy="1694160"/>
          </a:xfrm>
          <a:prstGeom prst="rect">
            <a:avLst/>
          </a:prstGeom>
          <a:noFill/>
          <a:ln>
            <a:noFill/>
          </a:ln>
        </p:spPr>
        <p:style>
          <a:lnRef idx="0">
            <a:scrgbClr r="0" g="0" b="0"/>
          </a:lnRef>
          <a:fillRef idx="0">
            <a:scrgbClr r="0" g="0" b="0"/>
          </a:fillRef>
          <a:effectRef idx="0">
            <a:scrgbClr r="0" g="0" b="0"/>
          </a:effectRef>
          <a:fontRef idx="minor"/>
        </p:style>
      </p:sp>
      <p:sp>
        <p:nvSpPr>
          <p:cNvPr id="106" name="CustomShape 5"/>
          <p:cNvSpPr/>
          <p:nvPr/>
        </p:nvSpPr>
        <p:spPr>
          <a:xfrm>
            <a:off x="724320" y="1491120"/>
            <a:ext cx="10472040" cy="2559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lang="it-IT" sz="1800" b="0" strike="noStrike" spc="-1">
              <a:latin typeface="Arial"/>
            </a:endParaRPr>
          </a:p>
          <a:p>
            <a:pPr>
              <a:lnSpc>
                <a:spcPct val="100000"/>
              </a:lnSpc>
            </a:pPr>
            <a:endParaRPr lang="it-IT" sz="1800" b="0" strike="noStrike" spc="-1">
              <a:latin typeface="Arial"/>
            </a:endParaRPr>
          </a:p>
          <a:p>
            <a:pPr>
              <a:lnSpc>
                <a:spcPct val="100000"/>
              </a:lnSpc>
            </a:pPr>
            <a:endParaRPr lang="it-IT" sz="1800" b="0" strike="noStrike" spc="-1">
              <a:latin typeface="Arial"/>
            </a:endParaRPr>
          </a:p>
          <a:p>
            <a:pPr>
              <a:lnSpc>
                <a:spcPct val="100000"/>
              </a:lnSpc>
            </a:pPr>
            <a:endParaRPr lang="it-IT" sz="1800" b="0" strike="noStrike" spc="-1">
              <a:latin typeface="Arial"/>
            </a:endParaRPr>
          </a:p>
          <a:p>
            <a:pPr>
              <a:lnSpc>
                <a:spcPct val="100000"/>
              </a:lnSpc>
            </a:pPr>
            <a:endParaRPr lang="it-IT" sz="1800" b="0" strike="noStrike" spc="-1">
              <a:latin typeface="Arial"/>
            </a:endParaRPr>
          </a:p>
          <a:p>
            <a:pPr>
              <a:lnSpc>
                <a:spcPct val="100000"/>
              </a:lnSpc>
            </a:pPr>
            <a:endParaRPr lang="it-IT" sz="1800" b="0" strike="noStrike" spc="-1">
              <a:latin typeface="Arial"/>
            </a:endParaRPr>
          </a:p>
          <a:p>
            <a:pPr>
              <a:lnSpc>
                <a:spcPct val="100000"/>
              </a:lnSpc>
            </a:pPr>
            <a:endParaRPr lang="it-IT" sz="1800" b="0" strike="noStrike" spc="-1">
              <a:latin typeface="Arial"/>
            </a:endParaRPr>
          </a:p>
          <a:p>
            <a:pPr>
              <a:lnSpc>
                <a:spcPct val="100000"/>
              </a:lnSpc>
            </a:pPr>
            <a:endParaRPr lang="it-IT" sz="1800" b="0" strike="noStrike" spc="-1">
              <a:latin typeface="Arial"/>
            </a:endParaRPr>
          </a:p>
          <a:p>
            <a:pPr>
              <a:lnSpc>
                <a:spcPct val="100000"/>
              </a:lnSpc>
            </a:pPr>
            <a:endParaRPr lang="it-IT" sz="1800" b="0" strike="noStrike" spc="-1">
              <a:latin typeface="Arial"/>
            </a:endParaRPr>
          </a:p>
        </p:txBody>
      </p:sp>
      <p:pic>
        <p:nvPicPr>
          <p:cNvPr id="107" name="Immagine 5"/>
          <p:cNvPicPr/>
          <p:nvPr/>
        </p:nvPicPr>
        <p:blipFill>
          <a:blip r:embed="rId3"/>
          <a:stretch/>
        </p:blipFill>
        <p:spPr>
          <a:xfrm>
            <a:off x="10914840" y="0"/>
            <a:ext cx="1276560" cy="6857640"/>
          </a:xfrm>
          <a:prstGeom prst="rect">
            <a:avLst/>
          </a:prstGeom>
          <a:ln>
            <a:noFill/>
          </a:ln>
        </p:spPr>
      </p:pic>
      <p:sp>
        <p:nvSpPr>
          <p:cNvPr id="108" name="TextShape 6"/>
          <p:cNvSpPr txBox="1"/>
          <p:nvPr/>
        </p:nvSpPr>
        <p:spPr>
          <a:xfrm>
            <a:off x="783661" y="442150"/>
            <a:ext cx="9684000" cy="523800"/>
          </a:xfrm>
          <a:prstGeom prst="rect">
            <a:avLst/>
          </a:prstGeom>
          <a:noFill/>
          <a:ln>
            <a:noFill/>
          </a:ln>
        </p:spPr>
        <p:txBody>
          <a:bodyPr lIns="90000" tIns="45000" rIns="90000" bIns="45000"/>
          <a:lstStyle/>
          <a:p>
            <a:pPr algn="ctr"/>
            <a:r>
              <a:rPr lang="it-IT" sz="2200" b="1" strike="noStrike" spc="-1" dirty="0">
                <a:solidFill>
                  <a:srgbClr val="21409A"/>
                </a:solidFill>
                <a:latin typeface="Arial"/>
                <a:ea typeface="Microsoft YaHei"/>
              </a:rPr>
              <a:t>MECHANIC/MECHATRONICS </a:t>
            </a:r>
            <a:r>
              <a:rPr lang="it-IT" sz="2200" b="1" strike="noStrike" spc="-1" dirty="0" err="1">
                <a:solidFill>
                  <a:srgbClr val="21409A"/>
                </a:solidFill>
                <a:latin typeface="Arial"/>
                <a:ea typeface="Microsoft YaHei"/>
              </a:rPr>
              <a:t>sector</a:t>
            </a:r>
            <a:endParaRPr lang="it-IT" sz="2200" b="1" strike="noStrike" spc="-1" dirty="0">
              <a:solidFill>
                <a:srgbClr val="21409A"/>
              </a:solidFill>
              <a:latin typeface="Arial"/>
              <a:ea typeface="Microsoft YaHei"/>
            </a:endParaRPr>
          </a:p>
        </p:txBody>
      </p:sp>
      <p:sp>
        <p:nvSpPr>
          <p:cNvPr id="110" name="TextShape 7"/>
          <p:cNvSpPr txBox="1"/>
          <p:nvPr/>
        </p:nvSpPr>
        <p:spPr>
          <a:xfrm>
            <a:off x="998806" y="1055658"/>
            <a:ext cx="6808613" cy="857548"/>
          </a:xfrm>
          <a:prstGeom prst="rect">
            <a:avLst/>
          </a:prstGeom>
          <a:noFill/>
          <a:ln>
            <a:noFill/>
          </a:ln>
        </p:spPr>
        <p:txBody>
          <a:bodyPr lIns="90000" tIns="45000" rIns="90000" bIns="45000"/>
          <a:lstStyle/>
          <a:p>
            <a:endParaRPr lang="it-IT" sz="1800" b="1" strike="noStrike" spc="-1" dirty="0">
              <a:latin typeface="Arial"/>
            </a:endParaRPr>
          </a:p>
          <a:p>
            <a:r>
              <a:rPr lang="it-IT" sz="2200" b="1" strike="noStrike" spc="-1" dirty="0">
                <a:solidFill>
                  <a:srgbClr val="002060"/>
                </a:solidFill>
                <a:latin typeface="Arial"/>
              </a:rPr>
              <a:t>5 Installation  </a:t>
            </a:r>
            <a:r>
              <a:rPr lang="it-IT" sz="2200" b="1" strike="noStrike" spc="-1" dirty="0" err="1">
                <a:solidFill>
                  <a:srgbClr val="002060"/>
                </a:solidFill>
                <a:latin typeface="Arial"/>
              </a:rPr>
              <a:t>Engineer</a:t>
            </a:r>
            <a:endParaRPr lang="it-IT" sz="2200" b="1" strike="noStrike" spc="-1" dirty="0">
              <a:solidFill>
                <a:srgbClr val="002060"/>
              </a:solidFill>
              <a:latin typeface="Arial"/>
            </a:endParaRPr>
          </a:p>
          <a:p>
            <a:r>
              <a:rPr lang="it-IT" sz="2200" b="0" strike="noStrike" spc="-1" dirty="0">
                <a:solidFill>
                  <a:srgbClr val="002060"/>
                </a:solidFill>
                <a:latin typeface="Arial"/>
              </a:rPr>
              <a:t>Sempre  Technology  BV</a:t>
            </a:r>
          </a:p>
          <a:p>
            <a:endParaRPr lang="it-IT" sz="2200" b="0" strike="noStrike" spc="-1" dirty="0">
              <a:solidFill>
                <a:srgbClr val="002060"/>
              </a:solidFill>
              <a:latin typeface="Arial"/>
            </a:endParaRPr>
          </a:p>
          <a:p>
            <a:endParaRPr lang="it-IT" sz="2200" b="1" strike="noStrike" spc="-1" dirty="0">
              <a:latin typeface="Arial"/>
            </a:endParaRPr>
          </a:p>
        </p:txBody>
      </p:sp>
      <p:sp>
        <p:nvSpPr>
          <p:cNvPr id="111" name="TextShape 8"/>
          <p:cNvSpPr txBox="1"/>
          <p:nvPr/>
        </p:nvSpPr>
        <p:spPr>
          <a:xfrm>
            <a:off x="2053882" y="5148774"/>
            <a:ext cx="8244997" cy="1138985"/>
          </a:xfrm>
          <a:prstGeom prst="rect">
            <a:avLst/>
          </a:prstGeom>
          <a:noFill/>
          <a:ln>
            <a:noFill/>
          </a:ln>
        </p:spPr>
        <p:txBody>
          <a:bodyPr lIns="90000" tIns="45000" rIns="90000" bIns="45000"/>
          <a:lstStyle/>
          <a:p>
            <a:endParaRPr lang="it-IT" sz="1400" b="0" strike="noStrike" spc="-1" dirty="0">
              <a:latin typeface="Arial"/>
            </a:endParaRPr>
          </a:p>
        </p:txBody>
      </p:sp>
      <p:pic>
        <p:nvPicPr>
          <p:cNvPr id="12" name="Picture 2" descr="Sempre Technology BV | EURES - European Job Days">
            <a:extLst>
              <a:ext uri="{FF2B5EF4-FFF2-40B4-BE49-F238E27FC236}">
                <a16:creationId xmlns:a16="http://schemas.microsoft.com/office/drawing/2014/main" id="{19E863BB-9655-49AD-9B71-F01B74355F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05460" y="876243"/>
            <a:ext cx="2802141" cy="1469655"/>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a:extLst>
              <a:ext uri="{FF2B5EF4-FFF2-40B4-BE49-F238E27FC236}">
                <a16:creationId xmlns:a16="http://schemas.microsoft.com/office/drawing/2014/main" id="{6CB3ED6F-8A1D-43C5-9936-5F5F32B394F9}"/>
              </a:ext>
            </a:extLst>
          </p:cNvPr>
          <p:cNvSpPr txBox="1"/>
          <p:nvPr/>
        </p:nvSpPr>
        <p:spPr>
          <a:xfrm>
            <a:off x="1022819" y="2345898"/>
            <a:ext cx="9684781" cy="5139869"/>
          </a:xfrm>
          <a:prstGeom prst="rect">
            <a:avLst/>
          </a:prstGeom>
          <a:noFill/>
        </p:spPr>
        <p:txBody>
          <a:bodyPr wrap="square" rtlCol="0">
            <a:spAutoFit/>
          </a:bodyPr>
          <a:lstStyle/>
          <a:p>
            <a:pPr algn="just"/>
            <a:endParaRPr lang="it-IT" sz="1400" dirty="0"/>
          </a:p>
          <a:p>
            <a:pPr algn="l"/>
            <a:r>
              <a:rPr lang="it-IT" sz="1400" dirty="0"/>
              <a:t>Company </a:t>
            </a:r>
            <a:r>
              <a:rPr lang="it-IT" sz="1400" dirty="0" err="1"/>
              <a:t>is</a:t>
            </a:r>
            <a:r>
              <a:rPr lang="it-IT" sz="1400" dirty="0"/>
              <a:t> </a:t>
            </a:r>
            <a:r>
              <a:rPr lang="it-IT" sz="1400" dirty="0" err="1"/>
              <a:t>placed</a:t>
            </a:r>
            <a:r>
              <a:rPr lang="it-IT" sz="1400" dirty="0"/>
              <a:t> in Enschede (</a:t>
            </a:r>
            <a:r>
              <a:rPr lang="it-IT" sz="1400" dirty="0" err="1"/>
              <a:t>Netherland</a:t>
            </a:r>
            <a:r>
              <a:rPr lang="it-IT" sz="1400" dirty="0"/>
              <a:t>) </a:t>
            </a:r>
            <a:endParaRPr lang="it-IT" sz="1400" b="0" i="0" u="none" strike="noStrike" baseline="0" dirty="0">
              <a:solidFill>
                <a:srgbClr val="000000"/>
              </a:solidFill>
            </a:endParaRPr>
          </a:p>
          <a:p>
            <a:r>
              <a:rPr lang="en-US" sz="1400" b="0" i="0" u="none" strike="noStrike" baseline="0" dirty="0">
                <a:solidFill>
                  <a:srgbClr val="000000"/>
                </a:solidFill>
              </a:rPr>
              <a:t> Design house providing  a wide range of integrated OEM product solutions in the Wind/Energy and High-tech/Systems markets on a global scale. </a:t>
            </a:r>
            <a:endParaRPr lang="it-IT" sz="1400" dirty="0"/>
          </a:p>
          <a:p>
            <a:pPr algn="l"/>
            <a:endParaRPr lang="it-IT" sz="1400" b="0" i="0" u="none" strike="noStrike" baseline="0" dirty="0">
              <a:solidFill>
                <a:srgbClr val="000000"/>
              </a:solidFill>
            </a:endParaRPr>
          </a:p>
          <a:p>
            <a:pPr algn="l"/>
            <a:r>
              <a:rPr lang="en-US" sz="1400" b="0" i="0" u="none" strike="noStrike" baseline="0" dirty="0"/>
              <a:t> Duties:</a:t>
            </a:r>
            <a:endParaRPr lang="it-IT" sz="1800" b="0" i="0" u="none" strike="noStrike" baseline="0" dirty="0">
              <a:solidFill>
                <a:srgbClr val="000000"/>
              </a:solidFill>
              <a:latin typeface="Calibri" panose="020F0502020204030204" pitchFamily="34" charset="0"/>
            </a:endParaRPr>
          </a:p>
          <a:p>
            <a:pPr marL="285750" indent="-285750">
              <a:buFont typeface="Arial" panose="020B0604020202020204" pitchFamily="34" charset="0"/>
              <a:buChar char="•"/>
            </a:pPr>
            <a:r>
              <a:rPr lang="en-US" sz="1800" b="0" i="0" u="none" strike="noStrike" baseline="0" dirty="0">
                <a:solidFill>
                  <a:srgbClr val="000000"/>
                </a:solidFill>
                <a:latin typeface="Calibri" panose="020F0502020204030204" pitchFamily="34" charset="0"/>
              </a:rPr>
              <a:t> produce and assembly the Machine Support Frames together with other colleagues </a:t>
            </a:r>
          </a:p>
          <a:p>
            <a:pPr marL="285750" indent="-285750">
              <a:buFont typeface="Arial" panose="020B0604020202020204" pitchFamily="34" charset="0"/>
              <a:buChar char="•"/>
            </a:pPr>
            <a:r>
              <a:rPr lang="en-US" sz="1800" b="0" i="0" u="none" strike="noStrike" baseline="0" dirty="0">
                <a:solidFill>
                  <a:srgbClr val="000000"/>
                </a:solidFill>
              </a:rPr>
              <a:t>Manufacturing and assembly of Machine Support Frames </a:t>
            </a:r>
          </a:p>
          <a:p>
            <a:pPr marL="285750" indent="-285750">
              <a:buFont typeface="Arial" panose="020B0604020202020204" pitchFamily="34" charset="0"/>
              <a:buChar char="•"/>
            </a:pPr>
            <a:r>
              <a:rPr lang="it-IT" sz="1800" b="0" i="0" u="none" strike="noStrike" baseline="0" dirty="0">
                <a:solidFill>
                  <a:srgbClr val="000000"/>
                </a:solidFill>
              </a:rPr>
              <a:t>d</a:t>
            </a:r>
            <a:r>
              <a:rPr lang="en-US" sz="1800" b="0" i="0" u="none" strike="noStrike" baseline="0" dirty="0" err="1">
                <a:solidFill>
                  <a:srgbClr val="000000"/>
                </a:solidFill>
              </a:rPr>
              <a:t>eal</a:t>
            </a:r>
            <a:r>
              <a:rPr lang="en-US" sz="1800" b="0" i="0" u="none" strike="noStrike" baseline="0" dirty="0">
                <a:solidFill>
                  <a:srgbClr val="000000"/>
                </a:solidFill>
              </a:rPr>
              <a:t> with both coarse and finer mechanical assembly </a:t>
            </a:r>
          </a:p>
          <a:p>
            <a:pPr marL="285750" indent="-285750">
              <a:buFont typeface="Arial" panose="020B0604020202020204" pitchFamily="34" charset="0"/>
              <a:buChar char="•"/>
            </a:pPr>
            <a:endParaRPr lang="en-US" sz="1800" b="0" i="0" u="none" strike="noStrike" baseline="0" dirty="0">
              <a:solidFill>
                <a:srgbClr val="000000"/>
              </a:solidFill>
            </a:endParaRPr>
          </a:p>
          <a:p>
            <a:r>
              <a:rPr lang="en-US" sz="1400" dirty="0"/>
              <a:t>What does the company need?</a:t>
            </a:r>
          </a:p>
          <a:p>
            <a:endParaRPr lang="it-IT" sz="1800" b="0" i="0" u="none" strike="noStrike" baseline="0" dirty="0">
              <a:solidFill>
                <a:srgbClr val="000000"/>
              </a:solidFill>
              <a:latin typeface="Calibri" panose="020F0502020204030204" pitchFamily="34" charset="0"/>
            </a:endParaRPr>
          </a:p>
          <a:p>
            <a:pPr marL="285750" indent="-285750">
              <a:buFont typeface="Arial" panose="020B0604020202020204" pitchFamily="34" charset="0"/>
              <a:buChar char="•"/>
            </a:pPr>
            <a:r>
              <a:rPr lang="en-US" sz="1800" b="0" i="0" u="none" strike="noStrike" baseline="0" dirty="0">
                <a:solidFill>
                  <a:srgbClr val="000000"/>
                </a:solidFill>
                <a:latin typeface="Calibri" panose="020F0502020204030204" pitchFamily="34" charset="0"/>
              </a:rPr>
              <a:t>Preferably experiences in mechanical engineering (assembly, installation, troubleshooting and repairs); </a:t>
            </a:r>
          </a:p>
          <a:p>
            <a:pPr marL="285750" indent="-285750">
              <a:buFont typeface="Arial" panose="020B0604020202020204" pitchFamily="34" charset="0"/>
              <a:buChar char="•"/>
            </a:pPr>
            <a:r>
              <a:rPr lang="en-US" sz="1800" b="0" i="0" u="none" strike="noStrike" baseline="0" dirty="0">
                <a:solidFill>
                  <a:srgbClr val="000000"/>
                </a:solidFill>
                <a:latin typeface="Calibri" panose="020F0502020204030204" pitchFamily="34" charset="0"/>
              </a:rPr>
              <a:t>Bachelor in Mechanical- or Energy Engineering </a:t>
            </a:r>
          </a:p>
          <a:p>
            <a:pPr marL="285750" indent="-285750">
              <a:buFont typeface="Arial" panose="020B0604020202020204" pitchFamily="34" charset="0"/>
              <a:buChar char="•"/>
            </a:pPr>
            <a:r>
              <a:rPr lang="en-US" dirty="0">
                <a:solidFill>
                  <a:srgbClr val="000000"/>
                </a:solidFill>
                <a:latin typeface="Calibri" panose="020F0502020204030204" pitchFamily="34" charset="0"/>
              </a:rPr>
              <a:t>Fluent </a:t>
            </a:r>
            <a:r>
              <a:rPr lang="en-US" dirty="0" err="1">
                <a:solidFill>
                  <a:srgbClr val="000000"/>
                </a:solidFill>
                <a:latin typeface="Calibri" panose="020F0502020204030204" pitchFamily="34" charset="0"/>
              </a:rPr>
              <a:t>english</a:t>
            </a:r>
            <a:endParaRPr lang="en-US" sz="1800" b="0" i="0" u="none" strike="noStrike" baseline="0" dirty="0">
              <a:solidFill>
                <a:srgbClr val="000000"/>
              </a:solidFill>
              <a:latin typeface="Calibri" panose="020F0502020204030204" pitchFamily="34" charset="0"/>
            </a:endParaRPr>
          </a:p>
          <a:p>
            <a:r>
              <a:rPr lang="en-US" sz="1800" b="0" i="0" u="none" strike="noStrike" baseline="0" dirty="0">
                <a:solidFill>
                  <a:srgbClr val="000000"/>
                </a:solidFill>
                <a:latin typeface="Calibri" panose="020F0502020204030204" pitchFamily="34" charset="0"/>
              </a:rPr>
              <a:t>• Willingness to work in a 2 shift pattern; </a:t>
            </a:r>
          </a:p>
          <a:p>
            <a:r>
              <a:rPr lang="en-US" sz="1800" b="0" i="0" u="none" strike="noStrike" baseline="0" dirty="0">
                <a:solidFill>
                  <a:srgbClr val="000000"/>
                </a:solidFill>
                <a:latin typeface="Calibri" panose="020F0502020204030204" pitchFamily="34" charset="0"/>
              </a:rPr>
              <a:t>• You can deal with unexpected situations in which you have to anticipate </a:t>
            </a:r>
          </a:p>
          <a:p>
            <a:endParaRPr lang="en-US" sz="1400" dirty="0"/>
          </a:p>
          <a:p>
            <a:endParaRPr lang="it-IT" dirty="0"/>
          </a:p>
        </p:txBody>
      </p:sp>
    </p:spTree>
    <p:extLst>
      <p:ext uri="{BB962C8B-B14F-4D97-AF65-F5344CB8AC3E}">
        <p14:creationId xmlns:p14="http://schemas.microsoft.com/office/powerpoint/2010/main" val="3151704095"/>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CustomShape 1"/>
          <p:cNvSpPr/>
          <p:nvPr/>
        </p:nvSpPr>
        <p:spPr>
          <a:xfrm>
            <a:off x="731520" y="1719360"/>
            <a:ext cx="1840680" cy="2693880"/>
          </a:xfrm>
          <a:prstGeom prst="rect">
            <a:avLst/>
          </a:prstGeom>
          <a:noFill/>
          <a:ln>
            <a:noFill/>
          </a:ln>
        </p:spPr>
        <p:style>
          <a:lnRef idx="0">
            <a:scrgbClr r="0" g="0" b="0"/>
          </a:lnRef>
          <a:fillRef idx="0">
            <a:scrgbClr r="0" g="0" b="0"/>
          </a:fillRef>
          <a:effectRef idx="0">
            <a:scrgbClr r="0" g="0" b="0"/>
          </a:effectRef>
          <a:fontRef idx="minor"/>
        </p:style>
      </p:sp>
      <p:sp>
        <p:nvSpPr>
          <p:cNvPr id="103" name="CustomShape 2"/>
          <p:cNvSpPr/>
          <p:nvPr/>
        </p:nvSpPr>
        <p:spPr>
          <a:xfrm>
            <a:off x="0" y="-23760"/>
            <a:ext cx="575640" cy="6886440"/>
          </a:xfrm>
          <a:prstGeom prst="rect">
            <a:avLst/>
          </a:prstGeom>
          <a:solidFill>
            <a:srgbClr val="1E4099"/>
          </a:solidFill>
          <a:ln>
            <a:solidFill>
              <a:srgbClr val="003299"/>
            </a:solidFill>
          </a:ln>
        </p:spPr>
        <p:style>
          <a:lnRef idx="2">
            <a:schemeClr val="accent1">
              <a:shade val="50000"/>
            </a:schemeClr>
          </a:lnRef>
          <a:fillRef idx="1">
            <a:schemeClr val="accent1"/>
          </a:fillRef>
          <a:effectRef idx="0">
            <a:schemeClr val="accent1"/>
          </a:effectRef>
          <a:fontRef idx="minor"/>
        </p:style>
      </p:sp>
      <p:sp>
        <p:nvSpPr>
          <p:cNvPr id="104" name="CustomShape 3"/>
          <p:cNvSpPr/>
          <p:nvPr/>
        </p:nvSpPr>
        <p:spPr>
          <a:xfrm>
            <a:off x="1023840" y="1851840"/>
            <a:ext cx="10652400" cy="4530240"/>
          </a:xfrm>
          <a:prstGeom prst="rect">
            <a:avLst/>
          </a:prstGeom>
          <a:noFill/>
          <a:ln>
            <a:noFill/>
          </a:ln>
        </p:spPr>
        <p:style>
          <a:lnRef idx="0">
            <a:scrgbClr r="0" g="0" b="0"/>
          </a:lnRef>
          <a:fillRef idx="0">
            <a:scrgbClr r="0" g="0" b="0"/>
          </a:fillRef>
          <a:effectRef idx="0">
            <a:scrgbClr r="0" g="0" b="0"/>
          </a:effectRef>
          <a:fontRef idx="minor"/>
        </p:style>
        <p:txBody>
          <a:bodyPr lIns="0" tIns="45000" rIns="0" bIns="45000"/>
          <a:lstStyle/>
          <a:p>
            <a:pPr algn="just">
              <a:lnSpc>
                <a:spcPts val="1500"/>
              </a:lnSpc>
              <a:spcBef>
                <a:spcPts val="300"/>
              </a:spcBef>
            </a:pPr>
            <a:endParaRPr lang="it-IT" sz="1800" b="0" strike="noStrike" spc="-1">
              <a:latin typeface="Arial"/>
            </a:endParaRPr>
          </a:p>
          <a:p>
            <a:pPr>
              <a:lnSpc>
                <a:spcPct val="100000"/>
              </a:lnSpc>
            </a:pPr>
            <a:endParaRPr lang="it-IT" sz="1800" b="0" strike="noStrike" spc="-1">
              <a:latin typeface="Arial"/>
            </a:endParaRPr>
          </a:p>
          <a:p>
            <a:pPr algn="just">
              <a:lnSpc>
                <a:spcPts val="1500"/>
              </a:lnSpc>
              <a:spcBef>
                <a:spcPts val="300"/>
              </a:spcBef>
            </a:pPr>
            <a:endParaRPr lang="it-IT" sz="1800" b="0" strike="noStrike" spc="-1">
              <a:latin typeface="Arial"/>
            </a:endParaRPr>
          </a:p>
          <a:p>
            <a:pPr algn="just">
              <a:lnSpc>
                <a:spcPts val="1500"/>
              </a:lnSpc>
              <a:spcBef>
                <a:spcPts val="300"/>
              </a:spcBef>
            </a:pPr>
            <a:endParaRPr lang="it-IT" sz="1800" b="0" strike="noStrike" spc="-1">
              <a:latin typeface="Arial"/>
            </a:endParaRPr>
          </a:p>
        </p:txBody>
      </p:sp>
      <p:sp>
        <p:nvSpPr>
          <p:cNvPr id="105" name="CustomShape 4"/>
          <p:cNvSpPr/>
          <p:nvPr/>
        </p:nvSpPr>
        <p:spPr>
          <a:xfrm>
            <a:off x="1023840" y="5340600"/>
            <a:ext cx="10800720" cy="1694160"/>
          </a:xfrm>
          <a:prstGeom prst="rect">
            <a:avLst/>
          </a:prstGeom>
          <a:noFill/>
          <a:ln>
            <a:noFill/>
          </a:ln>
        </p:spPr>
        <p:style>
          <a:lnRef idx="0">
            <a:scrgbClr r="0" g="0" b="0"/>
          </a:lnRef>
          <a:fillRef idx="0">
            <a:scrgbClr r="0" g="0" b="0"/>
          </a:fillRef>
          <a:effectRef idx="0">
            <a:scrgbClr r="0" g="0" b="0"/>
          </a:effectRef>
          <a:fontRef idx="minor"/>
        </p:style>
      </p:sp>
      <p:sp>
        <p:nvSpPr>
          <p:cNvPr id="106" name="CustomShape 5"/>
          <p:cNvSpPr/>
          <p:nvPr/>
        </p:nvSpPr>
        <p:spPr>
          <a:xfrm>
            <a:off x="724320" y="1491120"/>
            <a:ext cx="10472040" cy="2559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lang="it-IT" sz="1800" b="0" strike="noStrike" spc="-1">
              <a:latin typeface="Arial"/>
            </a:endParaRPr>
          </a:p>
          <a:p>
            <a:pPr>
              <a:lnSpc>
                <a:spcPct val="100000"/>
              </a:lnSpc>
            </a:pPr>
            <a:endParaRPr lang="it-IT" sz="1800" b="0" strike="noStrike" spc="-1">
              <a:latin typeface="Arial"/>
            </a:endParaRPr>
          </a:p>
          <a:p>
            <a:pPr>
              <a:lnSpc>
                <a:spcPct val="100000"/>
              </a:lnSpc>
            </a:pPr>
            <a:endParaRPr lang="it-IT" sz="1800" b="0" strike="noStrike" spc="-1">
              <a:latin typeface="Arial"/>
            </a:endParaRPr>
          </a:p>
          <a:p>
            <a:pPr>
              <a:lnSpc>
                <a:spcPct val="100000"/>
              </a:lnSpc>
            </a:pPr>
            <a:endParaRPr lang="it-IT" sz="1800" b="0" strike="noStrike" spc="-1">
              <a:latin typeface="Arial"/>
            </a:endParaRPr>
          </a:p>
          <a:p>
            <a:pPr>
              <a:lnSpc>
                <a:spcPct val="100000"/>
              </a:lnSpc>
            </a:pPr>
            <a:endParaRPr lang="it-IT" sz="1800" b="0" strike="noStrike" spc="-1">
              <a:latin typeface="Arial"/>
            </a:endParaRPr>
          </a:p>
          <a:p>
            <a:pPr>
              <a:lnSpc>
                <a:spcPct val="100000"/>
              </a:lnSpc>
            </a:pPr>
            <a:endParaRPr lang="it-IT" sz="1800" b="0" strike="noStrike" spc="-1">
              <a:latin typeface="Arial"/>
            </a:endParaRPr>
          </a:p>
          <a:p>
            <a:pPr>
              <a:lnSpc>
                <a:spcPct val="100000"/>
              </a:lnSpc>
            </a:pPr>
            <a:endParaRPr lang="it-IT" sz="1800" b="0" strike="noStrike" spc="-1">
              <a:latin typeface="Arial"/>
            </a:endParaRPr>
          </a:p>
          <a:p>
            <a:pPr>
              <a:lnSpc>
                <a:spcPct val="100000"/>
              </a:lnSpc>
            </a:pPr>
            <a:endParaRPr lang="it-IT" sz="1800" b="0" strike="noStrike" spc="-1">
              <a:latin typeface="Arial"/>
            </a:endParaRPr>
          </a:p>
          <a:p>
            <a:pPr>
              <a:lnSpc>
                <a:spcPct val="100000"/>
              </a:lnSpc>
            </a:pPr>
            <a:endParaRPr lang="it-IT" sz="1800" b="0" strike="noStrike" spc="-1">
              <a:latin typeface="Arial"/>
            </a:endParaRPr>
          </a:p>
        </p:txBody>
      </p:sp>
      <p:pic>
        <p:nvPicPr>
          <p:cNvPr id="107" name="Immagine 5"/>
          <p:cNvPicPr/>
          <p:nvPr/>
        </p:nvPicPr>
        <p:blipFill>
          <a:blip r:embed="rId3"/>
          <a:stretch/>
        </p:blipFill>
        <p:spPr>
          <a:xfrm>
            <a:off x="10914840" y="0"/>
            <a:ext cx="1276560" cy="6857640"/>
          </a:xfrm>
          <a:prstGeom prst="rect">
            <a:avLst/>
          </a:prstGeom>
          <a:ln>
            <a:noFill/>
          </a:ln>
        </p:spPr>
      </p:pic>
      <p:sp>
        <p:nvSpPr>
          <p:cNvPr id="108" name="TextShape 6"/>
          <p:cNvSpPr txBox="1"/>
          <p:nvPr/>
        </p:nvSpPr>
        <p:spPr>
          <a:xfrm>
            <a:off x="783661" y="442150"/>
            <a:ext cx="9684000" cy="523800"/>
          </a:xfrm>
          <a:prstGeom prst="rect">
            <a:avLst/>
          </a:prstGeom>
          <a:noFill/>
          <a:ln>
            <a:noFill/>
          </a:ln>
        </p:spPr>
        <p:txBody>
          <a:bodyPr lIns="90000" tIns="45000" rIns="90000" bIns="45000"/>
          <a:lstStyle/>
          <a:p>
            <a:pPr algn="ctr"/>
            <a:r>
              <a:rPr lang="it-IT" sz="2200" b="1" strike="noStrike" spc="-1" dirty="0">
                <a:solidFill>
                  <a:srgbClr val="21409A"/>
                </a:solidFill>
                <a:latin typeface="Arial"/>
                <a:ea typeface="Microsoft YaHei"/>
              </a:rPr>
              <a:t>MECHANIC/MECHATRONICS </a:t>
            </a:r>
            <a:r>
              <a:rPr lang="it-IT" sz="2200" b="1" strike="noStrike" spc="-1" dirty="0" err="1">
                <a:solidFill>
                  <a:srgbClr val="21409A"/>
                </a:solidFill>
                <a:latin typeface="Arial"/>
                <a:ea typeface="Microsoft YaHei"/>
              </a:rPr>
              <a:t>sector</a:t>
            </a:r>
            <a:endParaRPr lang="it-IT" sz="2200" b="1" strike="noStrike" spc="-1" dirty="0">
              <a:solidFill>
                <a:srgbClr val="21409A"/>
              </a:solidFill>
              <a:latin typeface="Arial"/>
              <a:ea typeface="Microsoft YaHei"/>
            </a:endParaRPr>
          </a:p>
        </p:txBody>
      </p:sp>
      <p:sp>
        <p:nvSpPr>
          <p:cNvPr id="110" name="TextShape 7"/>
          <p:cNvSpPr txBox="1"/>
          <p:nvPr/>
        </p:nvSpPr>
        <p:spPr>
          <a:xfrm>
            <a:off x="998806" y="1055658"/>
            <a:ext cx="6808613" cy="857548"/>
          </a:xfrm>
          <a:prstGeom prst="rect">
            <a:avLst/>
          </a:prstGeom>
          <a:noFill/>
          <a:ln>
            <a:noFill/>
          </a:ln>
        </p:spPr>
        <p:txBody>
          <a:bodyPr lIns="90000" tIns="45000" rIns="90000" bIns="45000"/>
          <a:lstStyle/>
          <a:p>
            <a:endParaRPr lang="it-IT" sz="1800" b="1" strike="noStrike" spc="-1" dirty="0">
              <a:latin typeface="Arial"/>
            </a:endParaRPr>
          </a:p>
          <a:p>
            <a:r>
              <a:rPr lang="it-IT" sz="2200" b="1" spc="-1" dirty="0">
                <a:solidFill>
                  <a:srgbClr val="002060"/>
                </a:solidFill>
                <a:latin typeface="Arial"/>
              </a:rPr>
              <a:t>3</a:t>
            </a:r>
            <a:r>
              <a:rPr lang="it-IT" sz="2200" b="1" strike="noStrike" spc="-1" dirty="0">
                <a:solidFill>
                  <a:srgbClr val="002060"/>
                </a:solidFill>
                <a:latin typeface="Arial"/>
              </a:rPr>
              <a:t> </a:t>
            </a:r>
            <a:r>
              <a:rPr lang="it-IT" sz="2400" b="1" dirty="0" err="1">
                <a:solidFill>
                  <a:srgbClr val="002060"/>
                </a:solidFill>
              </a:rPr>
              <a:t>Failure</a:t>
            </a:r>
            <a:r>
              <a:rPr lang="it-IT" sz="2400" b="1" dirty="0">
                <a:solidFill>
                  <a:srgbClr val="002060"/>
                </a:solidFill>
              </a:rPr>
              <a:t> mode </a:t>
            </a:r>
            <a:r>
              <a:rPr lang="it-IT" sz="2400" b="1" dirty="0" err="1">
                <a:solidFill>
                  <a:srgbClr val="002060"/>
                </a:solidFill>
              </a:rPr>
              <a:t>mechanic</a:t>
            </a:r>
            <a:endParaRPr lang="it-IT" sz="2400" b="1" dirty="0">
              <a:solidFill>
                <a:srgbClr val="002060"/>
              </a:solidFill>
            </a:endParaRPr>
          </a:p>
          <a:p>
            <a:endParaRPr lang="it-IT" sz="2200" b="1" strike="noStrike" spc="-1" dirty="0">
              <a:solidFill>
                <a:srgbClr val="002060"/>
              </a:solidFill>
              <a:latin typeface="Arial"/>
            </a:endParaRPr>
          </a:p>
          <a:p>
            <a:r>
              <a:rPr lang="it-IT" sz="2200" b="0" strike="noStrike" spc="-1" dirty="0">
                <a:solidFill>
                  <a:srgbClr val="002060"/>
                </a:solidFill>
                <a:latin typeface="Arial"/>
              </a:rPr>
              <a:t>Sempre  Technology  BV</a:t>
            </a:r>
          </a:p>
          <a:p>
            <a:endParaRPr lang="it-IT" sz="2200" b="0" strike="noStrike" spc="-1" dirty="0">
              <a:solidFill>
                <a:srgbClr val="002060"/>
              </a:solidFill>
              <a:latin typeface="Arial"/>
            </a:endParaRPr>
          </a:p>
          <a:p>
            <a:endParaRPr lang="it-IT" sz="2200" b="1" strike="noStrike" spc="-1" dirty="0">
              <a:latin typeface="Arial"/>
            </a:endParaRPr>
          </a:p>
        </p:txBody>
      </p:sp>
      <p:sp>
        <p:nvSpPr>
          <p:cNvPr id="111" name="TextShape 8"/>
          <p:cNvSpPr txBox="1"/>
          <p:nvPr/>
        </p:nvSpPr>
        <p:spPr>
          <a:xfrm>
            <a:off x="2053882" y="5148774"/>
            <a:ext cx="8244997" cy="1138985"/>
          </a:xfrm>
          <a:prstGeom prst="rect">
            <a:avLst/>
          </a:prstGeom>
          <a:noFill/>
          <a:ln>
            <a:noFill/>
          </a:ln>
        </p:spPr>
        <p:txBody>
          <a:bodyPr lIns="90000" tIns="45000" rIns="90000" bIns="45000"/>
          <a:lstStyle/>
          <a:p>
            <a:endParaRPr lang="it-IT" sz="1400" b="0" strike="noStrike" spc="-1" dirty="0">
              <a:latin typeface="Arial"/>
            </a:endParaRPr>
          </a:p>
        </p:txBody>
      </p:sp>
      <p:pic>
        <p:nvPicPr>
          <p:cNvPr id="12" name="Picture 2" descr="Sempre Technology BV | EURES - European Job Days">
            <a:extLst>
              <a:ext uri="{FF2B5EF4-FFF2-40B4-BE49-F238E27FC236}">
                <a16:creationId xmlns:a16="http://schemas.microsoft.com/office/drawing/2014/main" id="{19E863BB-9655-49AD-9B71-F01B74355F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05460" y="876243"/>
            <a:ext cx="2802141" cy="1469655"/>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a:extLst>
              <a:ext uri="{FF2B5EF4-FFF2-40B4-BE49-F238E27FC236}">
                <a16:creationId xmlns:a16="http://schemas.microsoft.com/office/drawing/2014/main" id="{6CB3ED6F-8A1D-43C5-9936-5F5F32B394F9}"/>
              </a:ext>
            </a:extLst>
          </p:cNvPr>
          <p:cNvSpPr txBox="1"/>
          <p:nvPr/>
        </p:nvSpPr>
        <p:spPr>
          <a:xfrm>
            <a:off x="1022819" y="2345898"/>
            <a:ext cx="9684781" cy="5601533"/>
          </a:xfrm>
          <a:prstGeom prst="rect">
            <a:avLst/>
          </a:prstGeom>
          <a:noFill/>
        </p:spPr>
        <p:txBody>
          <a:bodyPr wrap="square" rtlCol="0">
            <a:spAutoFit/>
          </a:bodyPr>
          <a:lstStyle/>
          <a:p>
            <a:pPr algn="just"/>
            <a:endParaRPr lang="it-IT" sz="1400" dirty="0"/>
          </a:p>
          <a:p>
            <a:pPr algn="l"/>
            <a:r>
              <a:rPr lang="it-IT" sz="1600" dirty="0">
                <a:latin typeface="Calibri" panose="020F0502020204030204" pitchFamily="34" charset="0"/>
                <a:cs typeface="Calibri" panose="020F0502020204030204" pitchFamily="34" charset="0"/>
              </a:rPr>
              <a:t>Company </a:t>
            </a:r>
            <a:r>
              <a:rPr lang="it-IT" sz="1600" dirty="0" err="1">
                <a:latin typeface="Calibri" panose="020F0502020204030204" pitchFamily="34" charset="0"/>
                <a:cs typeface="Calibri" panose="020F0502020204030204" pitchFamily="34" charset="0"/>
              </a:rPr>
              <a:t>is</a:t>
            </a:r>
            <a:r>
              <a:rPr lang="it-IT" sz="1600" dirty="0">
                <a:latin typeface="Calibri" panose="020F0502020204030204" pitchFamily="34" charset="0"/>
                <a:cs typeface="Calibri" panose="020F0502020204030204" pitchFamily="34" charset="0"/>
              </a:rPr>
              <a:t> </a:t>
            </a:r>
            <a:r>
              <a:rPr lang="it-IT" sz="1600" dirty="0" err="1">
                <a:latin typeface="Calibri" panose="020F0502020204030204" pitchFamily="34" charset="0"/>
                <a:cs typeface="Calibri" panose="020F0502020204030204" pitchFamily="34" charset="0"/>
              </a:rPr>
              <a:t>placed</a:t>
            </a:r>
            <a:r>
              <a:rPr lang="it-IT" sz="1600" dirty="0">
                <a:latin typeface="Calibri" panose="020F0502020204030204" pitchFamily="34" charset="0"/>
                <a:cs typeface="Calibri" panose="020F0502020204030204" pitchFamily="34" charset="0"/>
              </a:rPr>
              <a:t> in </a:t>
            </a:r>
            <a:r>
              <a:rPr lang="it-IT" sz="1600" b="0" i="0" u="none" strike="noStrike" baseline="0" dirty="0">
                <a:solidFill>
                  <a:srgbClr val="000000"/>
                </a:solidFill>
                <a:latin typeface="Calibri" panose="020F0502020204030204" pitchFamily="34" charset="0"/>
                <a:cs typeface="Calibri" panose="020F0502020204030204" pitchFamily="34" charset="0"/>
              </a:rPr>
              <a:t> </a:t>
            </a:r>
            <a:r>
              <a:rPr lang="it-IT" sz="1600" b="0" i="0" u="none" strike="noStrike" baseline="0" dirty="0" err="1">
                <a:solidFill>
                  <a:srgbClr val="000000"/>
                </a:solidFill>
                <a:latin typeface="Calibri" panose="020F0502020204030204" pitchFamily="34" charset="0"/>
                <a:cs typeface="Calibri" panose="020F0502020204030204" pitchFamily="34" charset="0"/>
              </a:rPr>
              <a:t>Rijnsburg</a:t>
            </a:r>
            <a:r>
              <a:rPr lang="it-IT" sz="1600" b="0" i="0" u="none" strike="noStrike" baseline="0" dirty="0">
                <a:solidFill>
                  <a:srgbClr val="000000"/>
                </a:solidFill>
                <a:latin typeface="Calibri" panose="020F0502020204030204" pitchFamily="34" charset="0"/>
                <a:cs typeface="Calibri" panose="020F0502020204030204" pitchFamily="34" charset="0"/>
              </a:rPr>
              <a:t> the Netherlands (South East)</a:t>
            </a:r>
          </a:p>
          <a:p>
            <a:pPr algn="l"/>
            <a:endParaRPr lang="it-IT" sz="1600" b="0" i="0" u="none" strike="noStrike" baseline="0" dirty="0">
              <a:solidFill>
                <a:srgbClr val="000000"/>
              </a:solidFill>
              <a:latin typeface="Calibri" panose="020F0502020204030204" pitchFamily="34" charset="0"/>
              <a:cs typeface="Calibri" panose="020F0502020204030204" pitchFamily="34" charset="0"/>
            </a:endParaRPr>
          </a:p>
          <a:p>
            <a:r>
              <a:rPr lang="en-US" sz="1600" b="0" i="0" u="none" strike="noStrike" baseline="0" dirty="0">
                <a:solidFill>
                  <a:srgbClr val="000000"/>
                </a:solidFill>
                <a:latin typeface="Calibri" panose="020F0502020204030204" pitchFamily="34" charset="0"/>
                <a:cs typeface="Calibri" panose="020F0502020204030204" pitchFamily="34" charset="0"/>
              </a:rPr>
              <a:t> Design house providing  a wide range of integrated OEM product solutions in the Wind/Energy and High-tech/Systems markets on a global scale. </a:t>
            </a:r>
            <a:endParaRPr lang="it-IT" sz="1600" dirty="0">
              <a:latin typeface="Calibri" panose="020F0502020204030204" pitchFamily="34" charset="0"/>
              <a:cs typeface="Calibri" panose="020F0502020204030204" pitchFamily="34" charset="0"/>
            </a:endParaRPr>
          </a:p>
          <a:p>
            <a:pPr algn="l"/>
            <a:endParaRPr lang="it-IT" sz="1600" b="0" i="0" u="none" strike="noStrike" baseline="0" dirty="0">
              <a:solidFill>
                <a:srgbClr val="000000"/>
              </a:solidFill>
              <a:latin typeface="Calibri" panose="020F0502020204030204" pitchFamily="34" charset="0"/>
              <a:cs typeface="Calibri" panose="020F0502020204030204" pitchFamily="34" charset="0"/>
            </a:endParaRPr>
          </a:p>
          <a:p>
            <a:pPr algn="l"/>
            <a:r>
              <a:rPr lang="en-US" sz="1600" b="0" i="0" u="none" strike="noStrike" baseline="0" dirty="0">
                <a:latin typeface="Calibri" panose="020F0502020204030204" pitchFamily="34" charset="0"/>
                <a:cs typeface="Calibri" panose="020F0502020204030204" pitchFamily="34" charset="0"/>
              </a:rPr>
              <a:t> Duties:</a:t>
            </a:r>
            <a:endParaRPr lang="it-IT" sz="1600" b="0" i="0" u="none" strike="noStrike" baseline="0" dirty="0">
              <a:solidFill>
                <a:srgbClr val="000000"/>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600" b="0" i="0" u="none" strike="noStrike" baseline="0" dirty="0">
                <a:solidFill>
                  <a:srgbClr val="000000"/>
                </a:solidFill>
                <a:latin typeface="Calibri" panose="020F0502020204030204" pitchFamily="34" charset="0"/>
                <a:cs typeface="Calibri" panose="020F0502020204030204" pitchFamily="34" charset="0"/>
              </a:rPr>
              <a:t> independently solve all technical and mechanical malfunctions </a:t>
            </a:r>
          </a:p>
          <a:p>
            <a:pPr marL="285750" indent="-285750">
              <a:buFont typeface="Arial" panose="020B0604020202020204" pitchFamily="34" charset="0"/>
              <a:buChar char="•"/>
            </a:pPr>
            <a:r>
              <a:rPr lang="it-IT" sz="1600" b="0" i="0" u="none" strike="noStrike" baseline="0" dirty="0">
                <a:solidFill>
                  <a:srgbClr val="000000"/>
                </a:solidFill>
                <a:latin typeface="Calibri" panose="020F0502020204030204" pitchFamily="34" charset="0"/>
                <a:cs typeface="Calibri" panose="020F0502020204030204" pitchFamily="34" charset="0"/>
              </a:rPr>
              <a:t>support preventive </a:t>
            </a:r>
            <a:r>
              <a:rPr lang="it-IT" sz="1600" b="0" i="0" u="none" strike="noStrike" baseline="0" dirty="0" err="1">
                <a:solidFill>
                  <a:srgbClr val="000000"/>
                </a:solidFill>
                <a:latin typeface="Calibri" panose="020F0502020204030204" pitchFamily="34" charset="0"/>
                <a:cs typeface="Calibri" panose="020F0502020204030204" pitchFamily="34" charset="0"/>
              </a:rPr>
              <a:t>maintenance</a:t>
            </a:r>
            <a:r>
              <a:rPr lang="it-IT" sz="1600" b="0" i="0" u="none" strike="noStrike" baseline="0" dirty="0">
                <a:solidFill>
                  <a:srgbClr val="000000"/>
                </a:solidFill>
                <a:latin typeface="Calibri" panose="020F0502020204030204" pitchFamily="34" charset="0"/>
                <a:cs typeface="Calibri" panose="020F0502020204030204" pitchFamily="34" charset="0"/>
              </a:rPr>
              <a:t> work</a:t>
            </a:r>
            <a:endParaRPr lang="en-US" sz="1600" b="0" i="0" u="none" strike="noStrike" baseline="0" dirty="0">
              <a:solidFill>
                <a:srgbClr val="000000"/>
              </a:solidFill>
              <a:latin typeface="Calibri" panose="020F0502020204030204" pitchFamily="34" charset="0"/>
              <a:cs typeface="Calibri" panose="020F0502020204030204" pitchFamily="34" charset="0"/>
            </a:endParaRPr>
          </a:p>
          <a:p>
            <a:pPr algn="l"/>
            <a:endParaRPr lang="it-IT" sz="1600" b="0" i="0" u="none" strike="noStrike" baseline="0" dirty="0">
              <a:solidFill>
                <a:srgbClr val="000000"/>
              </a:solidFill>
              <a:latin typeface="Calibri" panose="020F0502020204030204" pitchFamily="34" charset="0"/>
              <a:cs typeface="Calibri" panose="020F0502020204030204" pitchFamily="34" charset="0"/>
            </a:endParaRPr>
          </a:p>
          <a:p>
            <a:r>
              <a:rPr lang="it-IT" sz="1600" b="0" i="0" u="none" strike="noStrike" baseline="0" dirty="0">
                <a:solidFill>
                  <a:srgbClr val="000000"/>
                </a:solidFill>
                <a:latin typeface="Calibri" panose="020F0502020204030204" pitchFamily="34" charset="0"/>
                <a:cs typeface="Calibri" panose="020F0502020204030204" pitchFamily="34" charset="0"/>
              </a:rPr>
              <a:t> </a:t>
            </a:r>
            <a:endParaRPr lang="en-US" sz="16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What does the company need?</a:t>
            </a:r>
          </a:p>
          <a:p>
            <a:pPr marL="285750" indent="-285750">
              <a:buFont typeface="Arial" panose="020B0604020202020204" pitchFamily="34" charset="0"/>
              <a:buChar char="•"/>
            </a:pPr>
            <a:r>
              <a:rPr lang="en-US" sz="1600" b="0" i="0" u="none" strike="noStrike" baseline="0" dirty="0">
                <a:solidFill>
                  <a:srgbClr val="000000"/>
                </a:solidFill>
                <a:latin typeface="Calibri" panose="020F0502020204030204" pitchFamily="34" charset="0"/>
                <a:cs typeface="Calibri" panose="020F0502020204030204" pitchFamily="34" charset="0"/>
              </a:rPr>
              <a:t>University studies (Electrical Engineering / WTB / Mechatronics, Mechanical)</a:t>
            </a:r>
          </a:p>
          <a:p>
            <a:pPr marL="285750" indent="-285750">
              <a:buFont typeface="Arial" panose="020B0604020202020204" pitchFamily="34" charset="0"/>
              <a:buChar char="•"/>
            </a:pPr>
            <a:r>
              <a:rPr lang="en-US" sz="1600" b="0" i="0" u="none" strike="noStrike" baseline="0" dirty="0">
                <a:solidFill>
                  <a:srgbClr val="000000"/>
                </a:solidFill>
                <a:latin typeface="Calibri" panose="020F0502020204030204" pitchFamily="34" charset="0"/>
                <a:cs typeface="Calibri" panose="020F0502020204030204" pitchFamily="34" charset="0"/>
              </a:rPr>
              <a:t> Fluent English or Dutch</a:t>
            </a:r>
          </a:p>
          <a:p>
            <a:pPr marL="285750" indent="-285750">
              <a:buFont typeface="Arial" panose="020B0604020202020204" pitchFamily="34" charset="0"/>
              <a:buChar char="•"/>
            </a:pPr>
            <a:r>
              <a:rPr lang="en-US" sz="1600" b="0" i="0" u="none" strike="noStrike" baseline="0" dirty="0">
                <a:solidFill>
                  <a:srgbClr val="000000"/>
                </a:solidFill>
                <a:latin typeface="Calibri" panose="020F0502020204030204" pitchFamily="34" charset="0"/>
                <a:cs typeface="Calibri" panose="020F0502020204030204" pitchFamily="34" charset="0"/>
              </a:rPr>
              <a:t>At least 2 years of work experience as a malfunction/service technician in a production company</a:t>
            </a:r>
          </a:p>
          <a:p>
            <a:pPr marL="285750" indent="-285750">
              <a:buFont typeface="Arial" panose="020B0604020202020204" pitchFamily="34" charset="0"/>
              <a:buChar char="•"/>
            </a:pPr>
            <a:r>
              <a:rPr lang="en-US" sz="1600" b="0" i="0" u="none" strike="noStrike" baseline="0" dirty="0">
                <a:solidFill>
                  <a:srgbClr val="000000"/>
                </a:solidFill>
                <a:latin typeface="Calibri" panose="020F0502020204030204" pitchFamily="34" charset="0"/>
                <a:cs typeface="Calibri" panose="020F0502020204030204" pitchFamily="34" charset="0"/>
              </a:rPr>
              <a:t>Flexible use according to a 4 or 5 shift </a:t>
            </a:r>
            <a:r>
              <a:rPr lang="en-US" sz="1600" b="0" i="0" u="none" strike="noStrike" baseline="0" dirty="0" err="1">
                <a:solidFill>
                  <a:srgbClr val="000000"/>
                </a:solidFill>
                <a:latin typeface="Calibri" panose="020F0502020204030204" pitchFamily="34" charset="0"/>
                <a:cs typeface="Calibri" panose="020F0502020204030204" pitchFamily="34" charset="0"/>
              </a:rPr>
              <a:t>sche</a:t>
            </a:r>
            <a:endParaRPr lang="en-US" sz="1600" b="0" i="0" u="none" strike="noStrike" baseline="0" dirty="0">
              <a:solidFill>
                <a:srgbClr val="000000"/>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sz="1800" b="0" i="0" u="none" strike="noStrike" baseline="0" dirty="0">
              <a:solidFill>
                <a:srgbClr val="000000"/>
              </a:solidFill>
              <a:latin typeface="Calibri" panose="020F0502020204030204" pitchFamily="34" charset="0"/>
            </a:endParaRPr>
          </a:p>
          <a:p>
            <a:pPr algn="l"/>
            <a:endParaRPr lang="it-IT" sz="1800" b="0" i="0" u="none" strike="noStrike" baseline="0" dirty="0">
              <a:solidFill>
                <a:srgbClr val="000000"/>
              </a:solidFill>
              <a:latin typeface="Calibri" panose="020F0502020204030204" pitchFamily="34" charset="0"/>
            </a:endParaRPr>
          </a:p>
          <a:p>
            <a:r>
              <a:rPr lang="en-US" sz="1800" b="0" i="0" u="none" strike="noStrike" baseline="0" dirty="0">
                <a:solidFill>
                  <a:srgbClr val="000000"/>
                </a:solidFill>
                <a:latin typeface="Calibri" panose="020F0502020204030204" pitchFamily="34" charset="0"/>
              </a:rPr>
              <a:t>. </a:t>
            </a:r>
          </a:p>
          <a:p>
            <a:pPr marL="285750" indent="-285750">
              <a:buFont typeface="Arial" panose="020B0604020202020204" pitchFamily="34" charset="0"/>
              <a:buChar char="•"/>
            </a:pPr>
            <a:endParaRPr lang="en-US" sz="1800" b="0" i="0" u="none" strike="noStrike" baseline="0" dirty="0">
              <a:solidFill>
                <a:srgbClr val="000000"/>
              </a:solidFill>
              <a:latin typeface="Calibri" panose="020F0502020204030204" pitchFamily="34" charset="0"/>
            </a:endParaRPr>
          </a:p>
          <a:p>
            <a:endParaRPr lang="en-US" sz="1400" dirty="0"/>
          </a:p>
          <a:p>
            <a:endParaRPr lang="it-IT" dirty="0"/>
          </a:p>
        </p:txBody>
      </p:sp>
    </p:spTree>
    <p:extLst>
      <p:ext uri="{BB962C8B-B14F-4D97-AF65-F5344CB8AC3E}">
        <p14:creationId xmlns:p14="http://schemas.microsoft.com/office/powerpoint/2010/main" val="3723536888"/>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CustomShape 1"/>
          <p:cNvSpPr/>
          <p:nvPr/>
        </p:nvSpPr>
        <p:spPr>
          <a:xfrm>
            <a:off x="731520" y="1719360"/>
            <a:ext cx="1840680" cy="2693880"/>
          </a:xfrm>
          <a:prstGeom prst="rect">
            <a:avLst/>
          </a:prstGeom>
          <a:noFill/>
          <a:ln>
            <a:noFill/>
          </a:ln>
        </p:spPr>
        <p:style>
          <a:lnRef idx="0">
            <a:scrgbClr r="0" g="0" b="0"/>
          </a:lnRef>
          <a:fillRef idx="0">
            <a:scrgbClr r="0" g="0" b="0"/>
          </a:fillRef>
          <a:effectRef idx="0">
            <a:scrgbClr r="0" g="0" b="0"/>
          </a:effectRef>
          <a:fontRef idx="minor"/>
        </p:style>
      </p:sp>
      <p:sp>
        <p:nvSpPr>
          <p:cNvPr id="113" name="CustomShape 2"/>
          <p:cNvSpPr/>
          <p:nvPr/>
        </p:nvSpPr>
        <p:spPr>
          <a:xfrm>
            <a:off x="0" y="-23760"/>
            <a:ext cx="575640" cy="6886440"/>
          </a:xfrm>
          <a:prstGeom prst="rect">
            <a:avLst/>
          </a:prstGeom>
          <a:solidFill>
            <a:srgbClr val="1E4099"/>
          </a:solidFill>
          <a:ln>
            <a:solidFill>
              <a:srgbClr val="003299"/>
            </a:solidFill>
          </a:ln>
        </p:spPr>
        <p:style>
          <a:lnRef idx="2">
            <a:schemeClr val="accent1">
              <a:shade val="50000"/>
            </a:schemeClr>
          </a:lnRef>
          <a:fillRef idx="1">
            <a:schemeClr val="accent1"/>
          </a:fillRef>
          <a:effectRef idx="0">
            <a:schemeClr val="accent1"/>
          </a:effectRef>
          <a:fontRef idx="minor"/>
        </p:style>
      </p:sp>
      <p:sp>
        <p:nvSpPr>
          <p:cNvPr id="114" name="CustomShape 3"/>
          <p:cNvSpPr/>
          <p:nvPr/>
        </p:nvSpPr>
        <p:spPr>
          <a:xfrm>
            <a:off x="1023840" y="1851840"/>
            <a:ext cx="10652400" cy="4530240"/>
          </a:xfrm>
          <a:prstGeom prst="rect">
            <a:avLst/>
          </a:prstGeom>
          <a:noFill/>
          <a:ln>
            <a:noFill/>
          </a:ln>
        </p:spPr>
        <p:style>
          <a:lnRef idx="0">
            <a:scrgbClr r="0" g="0" b="0"/>
          </a:lnRef>
          <a:fillRef idx="0">
            <a:scrgbClr r="0" g="0" b="0"/>
          </a:fillRef>
          <a:effectRef idx="0">
            <a:scrgbClr r="0" g="0" b="0"/>
          </a:effectRef>
          <a:fontRef idx="minor"/>
        </p:style>
        <p:txBody>
          <a:bodyPr lIns="0" tIns="45000" rIns="0" bIns="45000"/>
          <a:lstStyle/>
          <a:p>
            <a:pPr algn="just">
              <a:lnSpc>
                <a:spcPts val="1500"/>
              </a:lnSpc>
              <a:spcBef>
                <a:spcPts val="300"/>
              </a:spcBef>
            </a:pPr>
            <a:endParaRPr lang="it-IT" sz="1800" b="0" strike="noStrike" spc="-1">
              <a:latin typeface="Arial"/>
            </a:endParaRPr>
          </a:p>
          <a:p>
            <a:pPr>
              <a:lnSpc>
                <a:spcPct val="100000"/>
              </a:lnSpc>
            </a:pPr>
            <a:endParaRPr lang="it-IT" sz="1800" b="0" strike="noStrike" spc="-1">
              <a:latin typeface="Arial"/>
            </a:endParaRPr>
          </a:p>
          <a:p>
            <a:pPr algn="just">
              <a:lnSpc>
                <a:spcPts val="1500"/>
              </a:lnSpc>
              <a:spcBef>
                <a:spcPts val="300"/>
              </a:spcBef>
            </a:pPr>
            <a:endParaRPr lang="it-IT" sz="1800" b="0" strike="noStrike" spc="-1">
              <a:latin typeface="Arial"/>
            </a:endParaRPr>
          </a:p>
          <a:p>
            <a:pPr algn="just">
              <a:lnSpc>
                <a:spcPts val="1500"/>
              </a:lnSpc>
              <a:spcBef>
                <a:spcPts val="300"/>
              </a:spcBef>
            </a:pPr>
            <a:endParaRPr lang="it-IT" sz="1800" b="0" strike="noStrike" spc="-1">
              <a:latin typeface="Arial"/>
            </a:endParaRPr>
          </a:p>
        </p:txBody>
      </p:sp>
      <p:sp>
        <p:nvSpPr>
          <p:cNvPr id="115" name="CustomShape 4"/>
          <p:cNvSpPr/>
          <p:nvPr/>
        </p:nvSpPr>
        <p:spPr>
          <a:xfrm>
            <a:off x="1023840" y="5340600"/>
            <a:ext cx="10800720" cy="1694160"/>
          </a:xfrm>
          <a:prstGeom prst="rect">
            <a:avLst/>
          </a:prstGeom>
          <a:noFill/>
          <a:ln>
            <a:noFill/>
          </a:ln>
        </p:spPr>
        <p:style>
          <a:lnRef idx="0">
            <a:scrgbClr r="0" g="0" b="0"/>
          </a:lnRef>
          <a:fillRef idx="0">
            <a:scrgbClr r="0" g="0" b="0"/>
          </a:fillRef>
          <a:effectRef idx="0">
            <a:scrgbClr r="0" g="0" b="0"/>
          </a:effectRef>
          <a:fontRef idx="minor"/>
        </p:style>
      </p:sp>
      <p:sp>
        <p:nvSpPr>
          <p:cNvPr id="116" name="CustomShape 5"/>
          <p:cNvSpPr/>
          <p:nvPr/>
        </p:nvSpPr>
        <p:spPr>
          <a:xfrm>
            <a:off x="859680" y="1412280"/>
            <a:ext cx="5466240" cy="369000"/>
          </a:xfrm>
          <a:prstGeom prst="rect">
            <a:avLst/>
          </a:prstGeom>
          <a:noFill/>
          <a:ln>
            <a:noFill/>
          </a:ln>
        </p:spPr>
        <p:style>
          <a:lnRef idx="0">
            <a:scrgbClr r="0" g="0" b="0"/>
          </a:lnRef>
          <a:fillRef idx="0">
            <a:scrgbClr r="0" g="0" b="0"/>
          </a:fillRef>
          <a:effectRef idx="0">
            <a:scrgbClr r="0" g="0" b="0"/>
          </a:effectRef>
          <a:fontRef idx="minor"/>
        </p:style>
      </p:sp>
      <p:sp>
        <p:nvSpPr>
          <p:cNvPr id="117" name="CustomShape 6"/>
          <p:cNvSpPr/>
          <p:nvPr/>
        </p:nvSpPr>
        <p:spPr>
          <a:xfrm>
            <a:off x="724320" y="1491120"/>
            <a:ext cx="10472040" cy="2559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lang="it-IT" sz="1800" b="0" strike="noStrike" spc="-1">
              <a:latin typeface="Arial"/>
            </a:endParaRPr>
          </a:p>
          <a:p>
            <a:pPr>
              <a:lnSpc>
                <a:spcPct val="100000"/>
              </a:lnSpc>
            </a:pPr>
            <a:endParaRPr lang="it-IT" sz="1800" b="0" strike="noStrike" spc="-1">
              <a:latin typeface="Arial"/>
            </a:endParaRPr>
          </a:p>
          <a:p>
            <a:pPr>
              <a:lnSpc>
                <a:spcPct val="100000"/>
              </a:lnSpc>
            </a:pPr>
            <a:endParaRPr lang="it-IT" sz="1800" b="0" strike="noStrike" spc="-1">
              <a:latin typeface="Arial"/>
            </a:endParaRPr>
          </a:p>
          <a:p>
            <a:pPr>
              <a:lnSpc>
                <a:spcPct val="100000"/>
              </a:lnSpc>
            </a:pPr>
            <a:endParaRPr lang="it-IT" sz="1800" b="0" strike="noStrike" spc="-1">
              <a:latin typeface="Arial"/>
            </a:endParaRPr>
          </a:p>
          <a:p>
            <a:pPr>
              <a:lnSpc>
                <a:spcPct val="100000"/>
              </a:lnSpc>
            </a:pPr>
            <a:endParaRPr lang="it-IT" sz="1800" b="0" strike="noStrike" spc="-1">
              <a:latin typeface="Arial"/>
            </a:endParaRPr>
          </a:p>
          <a:p>
            <a:pPr>
              <a:lnSpc>
                <a:spcPct val="100000"/>
              </a:lnSpc>
            </a:pPr>
            <a:endParaRPr lang="it-IT" sz="1800" b="0" strike="noStrike" spc="-1">
              <a:latin typeface="Arial"/>
            </a:endParaRPr>
          </a:p>
          <a:p>
            <a:pPr>
              <a:lnSpc>
                <a:spcPct val="100000"/>
              </a:lnSpc>
            </a:pPr>
            <a:endParaRPr lang="it-IT" sz="1800" b="0" strike="noStrike" spc="-1">
              <a:latin typeface="Arial"/>
            </a:endParaRPr>
          </a:p>
          <a:p>
            <a:pPr>
              <a:lnSpc>
                <a:spcPct val="100000"/>
              </a:lnSpc>
            </a:pPr>
            <a:endParaRPr lang="it-IT" sz="1800" b="0" strike="noStrike" spc="-1">
              <a:latin typeface="Arial"/>
            </a:endParaRPr>
          </a:p>
          <a:p>
            <a:pPr>
              <a:lnSpc>
                <a:spcPct val="100000"/>
              </a:lnSpc>
            </a:pPr>
            <a:endParaRPr lang="it-IT" sz="1800" b="0" strike="noStrike" spc="-1">
              <a:latin typeface="Arial"/>
            </a:endParaRPr>
          </a:p>
        </p:txBody>
      </p:sp>
      <p:pic>
        <p:nvPicPr>
          <p:cNvPr id="118" name="Immagine 5"/>
          <p:cNvPicPr/>
          <p:nvPr/>
        </p:nvPicPr>
        <p:blipFill>
          <a:blip r:embed="rId3"/>
          <a:stretch/>
        </p:blipFill>
        <p:spPr>
          <a:xfrm>
            <a:off x="10914840" y="0"/>
            <a:ext cx="1276560" cy="6857640"/>
          </a:xfrm>
          <a:prstGeom prst="rect">
            <a:avLst/>
          </a:prstGeom>
          <a:ln>
            <a:noFill/>
          </a:ln>
        </p:spPr>
      </p:pic>
      <p:sp>
        <p:nvSpPr>
          <p:cNvPr id="119" name="TextShape 7"/>
          <p:cNvSpPr txBox="1"/>
          <p:nvPr/>
        </p:nvSpPr>
        <p:spPr>
          <a:xfrm>
            <a:off x="864000" y="412560"/>
            <a:ext cx="9684000" cy="523800"/>
          </a:xfrm>
          <a:prstGeom prst="rect">
            <a:avLst/>
          </a:prstGeom>
          <a:noFill/>
          <a:ln>
            <a:noFill/>
          </a:ln>
        </p:spPr>
        <p:txBody>
          <a:bodyPr lIns="90000" tIns="45000" rIns="90000" bIns="45000"/>
          <a:lstStyle/>
          <a:p>
            <a:endParaRPr lang="it-IT" sz="2200" b="0" strike="noStrike" spc="-1" dirty="0">
              <a:latin typeface="Arial"/>
            </a:endParaRPr>
          </a:p>
        </p:txBody>
      </p:sp>
      <p:sp>
        <p:nvSpPr>
          <p:cNvPr id="121" name="TextShape 8"/>
          <p:cNvSpPr txBox="1"/>
          <p:nvPr/>
        </p:nvSpPr>
        <p:spPr>
          <a:xfrm>
            <a:off x="1149120" y="1368000"/>
            <a:ext cx="5114880" cy="858240"/>
          </a:xfrm>
          <a:prstGeom prst="rect">
            <a:avLst/>
          </a:prstGeom>
          <a:noFill/>
          <a:ln>
            <a:noFill/>
          </a:ln>
        </p:spPr>
        <p:txBody>
          <a:bodyPr lIns="90000" tIns="45000" rIns="90000" bIns="45000"/>
          <a:lstStyle/>
          <a:p>
            <a:endParaRPr lang="it-IT" sz="1800" b="0" strike="noStrike" spc="-1" dirty="0">
              <a:latin typeface="Arial"/>
            </a:endParaRPr>
          </a:p>
        </p:txBody>
      </p:sp>
      <p:sp>
        <p:nvSpPr>
          <p:cNvPr id="122" name="TextShape 9"/>
          <p:cNvSpPr txBox="1"/>
          <p:nvPr/>
        </p:nvSpPr>
        <p:spPr>
          <a:xfrm>
            <a:off x="4032194" y="5314231"/>
            <a:ext cx="5569564" cy="995040"/>
          </a:xfrm>
          <a:prstGeom prst="rect">
            <a:avLst/>
          </a:prstGeom>
          <a:noFill/>
          <a:ln>
            <a:noFill/>
          </a:ln>
        </p:spPr>
        <p:txBody>
          <a:bodyPr lIns="90000" tIns="45000" rIns="90000" bIns="45000"/>
          <a:lstStyle/>
          <a:p>
            <a:endParaRPr lang="it-IT" sz="1600" b="0" strike="noStrike" spc="-1" dirty="0">
              <a:latin typeface="Arial"/>
            </a:endParaRPr>
          </a:p>
          <a:p>
            <a:r>
              <a:rPr lang="it-IT" sz="1600" b="0" strike="noStrike" spc="-1" dirty="0" err="1">
                <a:latin typeface="Arial"/>
              </a:rPr>
              <a:t>Exhibitor</a:t>
            </a:r>
            <a:endParaRPr lang="it-IT" sz="1600" b="0" strike="noStrike" spc="-1" dirty="0">
              <a:latin typeface="Arial"/>
            </a:endParaRPr>
          </a:p>
        </p:txBody>
      </p:sp>
      <p:pic>
        <p:nvPicPr>
          <p:cNvPr id="13" name="Picture 2" descr="Sempre Technology BV | EURES - European Job Days">
            <a:extLst>
              <a:ext uri="{FF2B5EF4-FFF2-40B4-BE49-F238E27FC236}">
                <a16:creationId xmlns:a16="http://schemas.microsoft.com/office/drawing/2014/main" id="{F842D256-0BEB-41DE-9C4A-C3B5551CE3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6014" y="393412"/>
            <a:ext cx="2802141" cy="1469655"/>
          </a:xfrm>
          <a:prstGeom prst="rect">
            <a:avLst/>
          </a:prstGeom>
          <a:noFill/>
          <a:extLst>
            <a:ext uri="{909E8E84-426E-40DD-AFC4-6F175D3DCCD1}">
              <a14:hiddenFill xmlns:a14="http://schemas.microsoft.com/office/drawing/2010/main">
                <a:solidFill>
                  <a:srgbClr val="FFFFFF"/>
                </a:solidFill>
              </a14:hiddenFill>
            </a:ext>
          </a:extLst>
        </p:spPr>
      </p:pic>
      <p:pic>
        <p:nvPicPr>
          <p:cNvPr id="3" name="Immagine 2">
            <a:extLst>
              <a:ext uri="{FF2B5EF4-FFF2-40B4-BE49-F238E27FC236}">
                <a16:creationId xmlns:a16="http://schemas.microsoft.com/office/drawing/2014/main" id="{B9254458-BCC6-4197-8BBC-8F708DA5CCBA}"/>
              </a:ext>
            </a:extLst>
          </p:cNvPr>
          <p:cNvPicPr>
            <a:picLocks noChangeAspect="1"/>
          </p:cNvPicPr>
          <p:nvPr/>
        </p:nvPicPr>
        <p:blipFill>
          <a:blip r:embed="rId5"/>
          <a:stretch>
            <a:fillRect/>
          </a:stretch>
        </p:blipFill>
        <p:spPr>
          <a:xfrm>
            <a:off x="-83644" y="618271"/>
            <a:ext cx="7553498" cy="4246769"/>
          </a:xfrm>
          <a:prstGeom prst="rect">
            <a:avLst/>
          </a:prstGeom>
        </p:spPr>
      </p:pic>
      <p:cxnSp>
        <p:nvCxnSpPr>
          <p:cNvPr id="5" name="Connettore 2 4">
            <a:extLst>
              <a:ext uri="{FF2B5EF4-FFF2-40B4-BE49-F238E27FC236}">
                <a16:creationId xmlns:a16="http://schemas.microsoft.com/office/drawing/2014/main" id="{250D169A-A5B7-4203-B858-92C68C784867}"/>
              </a:ext>
            </a:extLst>
          </p:cNvPr>
          <p:cNvCxnSpPr/>
          <p:nvPr/>
        </p:nvCxnSpPr>
        <p:spPr>
          <a:xfrm>
            <a:off x="2590242" y="1066680"/>
            <a:ext cx="1517063" cy="44233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Ovale 5">
            <a:extLst>
              <a:ext uri="{FF2B5EF4-FFF2-40B4-BE49-F238E27FC236}">
                <a16:creationId xmlns:a16="http://schemas.microsoft.com/office/drawing/2014/main" id="{A65FCD18-7642-43E5-9779-4DF0D0B77D20}"/>
              </a:ext>
            </a:extLst>
          </p:cNvPr>
          <p:cNvSpPr/>
          <p:nvPr/>
        </p:nvSpPr>
        <p:spPr>
          <a:xfrm>
            <a:off x="2071898" y="5124788"/>
            <a:ext cx="4362209" cy="127683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it-IT" dirty="0" err="1"/>
              <a:t>Exhibitor</a:t>
            </a:r>
            <a:endParaRPr lang="it-IT" dirty="0"/>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CustomShape 1"/>
          <p:cNvSpPr/>
          <p:nvPr/>
        </p:nvSpPr>
        <p:spPr>
          <a:xfrm>
            <a:off x="731520" y="1719360"/>
            <a:ext cx="1840680" cy="2693880"/>
          </a:xfrm>
          <a:prstGeom prst="rect">
            <a:avLst/>
          </a:prstGeom>
          <a:noFill/>
          <a:ln>
            <a:noFill/>
          </a:ln>
        </p:spPr>
        <p:style>
          <a:lnRef idx="0">
            <a:scrgbClr r="0" g="0" b="0"/>
          </a:lnRef>
          <a:fillRef idx="0">
            <a:scrgbClr r="0" g="0" b="0"/>
          </a:fillRef>
          <a:effectRef idx="0">
            <a:scrgbClr r="0" g="0" b="0"/>
          </a:effectRef>
          <a:fontRef idx="minor"/>
        </p:style>
      </p:sp>
      <p:sp>
        <p:nvSpPr>
          <p:cNvPr id="113" name="CustomShape 2"/>
          <p:cNvSpPr/>
          <p:nvPr/>
        </p:nvSpPr>
        <p:spPr>
          <a:xfrm>
            <a:off x="0" y="-23760"/>
            <a:ext cx="575640" cy="6886440"/>
          </a:xfrm>
          <a:prstGeom prst="rect">
            <a:avLst/>
          </a:prstGeom>
          <a:solidFill>
            <a:srgbClr val="1E4099"/>
          </a:solidFill>
          <a:ln>
            <a:solidFill>
              <a:srgbClr val="003299"/>
            </a:solidFill>
          </a:ln>
        </p:spPr>
        <p:style>
          <a:lnRef idx="2">
            <a:schemeClr val="accent1">
              <a:shade val="50000"/>
            </a:schemeClr>
          </a:lnRef>
          <a:fillRef idx="1">
            <a:schemeClr val="accent1"/>
          </a:fillRef>
          <a:effectRef idx="0">
            <a:schemeClr val="accent1"/>
          </a:effectRef>
          <a:fontRef idx="minor"/>
        </p:style>
      </p:sp>
      <p:sp>
        <p:nvSpPr>
          <p:cNvPr id="114" name="CustomShape 3"/>
          <p:cNvSpPr/>
          <p:nvPr/>
        </p:nvSpPr>
        <p:spPr>
          <a:xfrm>
            <a:off x="1023840" y="1851840"/>
            <a:ext cx="10652400" cy="4530240"/>
          </a:xfrm>
          <a:prstGeom prst="rect">
            <a:avLst/>
          </a:prstGeom>
          <a:noFill/>
          <a:ln>
            <a:noFill/>
          </a:ln>
        </p:spPr>
        <p:style>
          <a:lnRef idx="0">
            <a:scrgbClr r="0" g="0" b="0"/>
          </a:lnRef>
          <a:fillRef idx="0">
            <a:scrgbClr r="0" g="0" b="0"/>
          </a:fillRef>
          <a:effectRef idx="0">
            <a:scrgbClr r="0" g="0" b="0"/>
          </a:effectRef>
          <a:fontRef idx="minor"/>
        </p:style>
        <p:txBody>
          <a:bodyPr lIns="0" tIns="45000" rIns="0" bIns="45000"/>
          <a:lstStyle/>
          <a:p>
            <a:pPr algn="just">
              <a:lnSpc>
                <a:spcPts val="1500"/>
              </a:lnSpc>
              <a:spcBef>
                <a:spcPts val="300"/>
              </a:spcBef>
            </a:pPr>
            <a:endParaRPr lang="it-IT" sz="1800" b="0" strike="noStrike" spc="-1">
              <a:latin typeface="Arial"/>
            </a:endParaRPr>
          </a:p>
          <a:p>
            <a:pPr>
              <a:lnSpc>
                <a:spcPct val="100000"/>
              </a:lnSpc>
            </a:pPr>
            <a:endParaRPr lang="it-IT" sz="1800" b="0" strike="noStrike" spc="-1">
              <a:latin typeface="Arial"/>
            </a:endParaRPr>
          </a:p>
          <a:p>
            <a:pPr algn="just">
              <a:lnSpc>
                <a:spcPts val="1500"/>
              </a:lnSpc>
              <a:spcBef>
                <a:spcPts val="300"/>
              </a:spcBef>
            </a:pPr>
            <a:endParaRPr lang="it-IT" sz="1800" b="0" strike="noStrike" spc="-1">
              <a:latin typeface="Arial"/>
            </a:endParaRPr>
          </a:p>
          <a:p>
            <a:pPr algn="just">
              <a:lnSpc>
                <a:spcPts val="1500"/>
              </a:lnSpc>
              <a:spcBef>
                <a:spcPts val="300"/>
              </a:spcBef>
            </a:pPr>
            <a:endParaRPr lang="it-IT" sz="1800" b="0" strike="noStrike" spc="-1">
              <a:latin typeface="Arial"/>
            </a:endParaRPr>
          </a:p>
        </p:txBody>
      </p:sp>
      <p:sp>
        <p:nvSpPr>
          <p:cNvPr id="115" name="CustomShape 4"/>
          <p:cNvSpPr/>
          <p:nvPr/>
        </p:nvSpPr>
        <p:spPr>
          <a:xfrm>
            <a:off x="1023840" y="5340600"/>
            <a:ext cx="10800720" cy="1694160"/>
          </a:xfrm>
          <a:prstGeom prst="rect">
            <a:avLst/>
          </a:prstGeom>
          <a:noFill/>
          <a:ln>
            <a:noFill/>
          </a:ln>
        </p:spPr>
        <p:style>
          <a:lnRef idx="0">
            <a:scrgbClr r="0" g="0" b="0"/>
          </a:lnRef>
          <a:fillRef idx="0">
            <a:scrgbClr r="0" g="0" b="0"/>
          </a:fillRef>
          <a:effectRef idx="0">
            <a:scrgbClr r="0" g="0" b="0"/>
          </a:effectRef>
          <a:fontRef idx="minor"/>
        </p:style>
      </p:sp>
      <p:sp>
        <p:nvSpPr>
          <p:cNvPr id="116" name="CustomShape 5"/>
          <p:cNvSpPr/>
          <p:nvPr/>
        </p:nvSpPr>
        <p:spPr>
          <a:xfrm>
            <a:off x="859680" y="1412280"/>
            <a:ext cx="5466240" cy="369000"/>
          </a:xfrm>
          <a:prstGeom prst="rect">
            <a:avLst/>
          </a:prstGeom>
          <a:noFill/>
          <a:ln>
            <a:noFill/>
          </a:ln>
        </p:spPr>
        <p:style>
          <a:lnRef idx="0">
            <a:scrgbClr r="0" g="0" b="0"/>
          </a:lnRef>
          <a:fillRef idx="0">
            <a:scrgbClr r="0" g="0" b="0"/>
          </a:fillRef>
          <a:effectRef idx="0">
            <a:scrgbClr r="0" g="0" b="0"/>
          </a:effectRef>
          <a:fontRef idx="minor"/>
        </p:style>
      </p:sp>
      <p:sp>
        <p:nvSpPr>
          <p:cNvPr id="117" name="CustomShape 6"/>
          <p:cNvSpPr/>
          <p:nvPr/>
        </p:nvSpPr>
        <p:spPr>
          <a:xfrm>
            <a:off x="724320" y="1491120"/>
            <a:ext cx="10472040" cy="2559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lang="it-IT" sz="1800" b="0" strike="noStrike" spc="-1">
              <a:latin typeface="Arial"/>
            </a:endParaRPr>
          </a:p>
          <a:p>
            <a:pPr>
              <a:lnSpc>
                <a:spcPct val="100000"/>
              </a:lnSpc>
            </a:pPr>
            <a:endParaRPr lang="it-IT" sz="1800" b="0" strike="noStrike" spc="-1">
              <a:latin typeface="Arial"/>
            </a:endParaRPr>
          </a:p>
          <a:p>
            <a:pPr>
              <a:lnSpc>
                <a:spcPct val="100000"/>
              </a:lnSpc>
            </a:pPr>
            <a:endParaRPr lang="it-IT" sz="1800" b="0" strike="noStrike" spc="-1">
              <a:latin typeface="Arial"/>
            </a:endParaRPr>
          </a:p>
          <a:p>
            <a:pPr>
              <a:lnSpc>
                <a:spcPct val="100000"/>
              </a:lnSpc>
            </a:pPr>
            <a:endParaRPr lang="it-IT" sz="1800" b="0" strike="noStrike" spc="-1">
              <a:latin typeface="Arial"/>
            </a:endParaRPr>
          </a:p>
          <a:p>
            <a:pPr>
              <a:lnSpc>
                <a:spcPct val="100000"/>
              </a:lnSpc>
            </a:pPr>
            <a:endParaRPr lang="it-IT" sz="1800" b="0" strike="noStrike" spc="-1">
              <a:latin typeface="Arial"/>
            </a:endParaRPr>
          </a:p>
          <a:p>
            <a:pPr>
              <a:lnSpc>
                <a:spcPct val="100000"/>
              </a:lnSpc>
            </a:pPr>
            <a:endParaRPr lang="it-IT" sz="1800" b="0" strike="noStrike" spc="-1">
              <a:latin typeface="Arial"/>
            </a:endParaRPr>
          </a:p>
          <a:p>
            <a:pPr>
              <a:lnSpc>
                <a:spcPct val="100000"/>
              </a:lnSpc>
            </a:pPr>
            <a:endParaRPr lang="it-IT" sz="1800" b="0" strike="noStrike" spc="-1">
              <a:latin typeface="Arial"/>
            </a:endParaRPr>
          </a:p>
          <a:p>
            <a:pPr>
              <a:lnSpc>
                <a:spcPct val="100000"/>
              </a:lnSpc>
            </a:pPr>
            <a:endParaRPr lang="it-IT" sz="1800" b="0" strike="noStrike" spc="-1">
              <a:latin typeface="Arial"/>
            </a:endParaRPr>
          </a:p>
          <a:p>
            <a:pPr>
              <a:lnSpc>
                <a:spcPct val="100000"/>
              </a:lnSpc>
            </a:pPr>
            <a:endParaRPr lang="it-IT" sz="1800" b="0" strike="noStrike" spc="-1">
              <a:latin typeface="Arial"/>
            </a:endParaRPr>
          </a:p>
        </p:txBody>
      </p:sp>
      <p:pic>
        <p:nvPicPr>
          <p:cNvPr id="118" name="Immagine 5"/>
          <p:cNvPicPr/>
          <p:nvPr/>
        </p:nvPicPr>
        <p:blipFill>
          <a:blip r:embed="rId3"/>
          <a:stretch/>
        </p:blipFill>
        <p:spPr>
          <a:xfrm>
            <a:off x="10914840" y="0"/>
            <a:ext cx="1276560" cy="6857640"/>
          </a:xfrm>
          <a:prstGeom prst="rect">
            <a:avLst/>
          </a:prstGeom>
          <a:ln>
            <a:noFill/>
          </a:ln>
        </p:spPr>
      </p:pic>
      <p:sp>
        <p:nvSpPr>
          <p:cNvPr id="119" name="TextShape 7"/>
          <p:cNvSpPr txBox="1"/>
          <p:nvPr/>
        </p:nvSpPr>
        <p:spPr>
          <a:xfrm>
            <a:off x="864000" y="412560"/>
            <a:ext cx="9684000" cy="523800"/>
          </a:xfrm>
          <a:prstGeom prst="rect">
            <a:avLst/>
          </a:prstGeom>
          <a:noFill/>
          <a:ln>
            <a:noFill/>
          </a:ln>
        </p:spPr>
        <p:txBody>
          <a:bodyPr lIns="90000" tIns="45000" rIns="90000" bIns="45000"/>
          <a:lstStyle/>
          <a:p>
            <a:endParaRPr lang="it-IT" sz="2200" b="0" strike="noStrike" spc="-1" dirty="0">
              <a:latin typeface="Arial"/>
            </a:endParaRPr>
          </a:p>
        </p:txBody>
      </p:sp>
      <p:sp>
        <p:nvSpPr>
          <p:cNvPr id="121" name="TextShape 8"/>
          <p:cNvSpPr txBox="1"/>
          <p:nvPr/>
        </p:nvSpPr>
        <p:spPr>
          <a:xfrm>
            <a:off x="1149120" y="1368000"/>
            <a:ext cx="5114880" cy="858240"/>
          </a:xfrm>
          <a:prstGeom prst="rect">
            <a:avLst/>
          </a:prstGeom>
          <a:noFill/>
          <a:ln>
            <a:noFill/>
          </a:ln>
        </p:spPr>
        <p:txBody>
          <a:bodyPr lIns="90000" tIns="45000" rIns="90000" bIns="45000"/>
          <a:lstStyle/>
          <a:p>
            <a:endParaRPr lang="it-IT" sz="1800" b="0" strike="noStrike" spc="-1" dirty="0">
              <a:latin typeface="Arial"/>
            </a:endParaRPr>
          </a:p>
        </p:txBody>
      </p:sp>
      <p:sp>
        <p:nvSpPr>
          <p:cNvPr id="122" name="TextShape 9"/>
          <p:cNvSpPr txBox="1"/>
          <p:nvPr/>
        </p:nvSpPr>
        <p:spPr>
          <a:xfrm>
            <a:off x="4032194" y="5314231"/>
            <a:ext cx="5569564" cy="995040"/>
          </a:xfrm>
          <a:prstGeom prst="rect">
            <a:avLst/>
          </a:prstGeom>
          <a:noFill/>
          <a:ln>
            <a:noFill/>
          </a:ln>
        </p:spPr>
        <p:txBody>
          <a:bodyPr lIns="90000" tIns="45000" rIns="90000" bIns="45000"/>
          <a:lstStyle/>
          <a:p>
            <a:endParaRPr lang="it-IT" sz="1600" b="0" strike="noStrike" spc="-1" dirty="0">
              <a:latin typeface="Arial"/>
            </a:endParaRPr>
          </a:p>
          <a:p>
            <a:r>
              <a:rPr lang="it-IT" sz="1600" spc="-1" dirty="0">
                <a:latin typeface="Arial"/>
              </a:rPr>
              <a:t>Company</a:t>
            </a:r>
            <a:endParaRPr lang="it-IT" sz="1600" b="0" strike="noStrike" spc="-1" dirty="0">
              <a:latin typeface="Arial"/>
            </a:endParaRPr>
          </a:p>
        </p:txBody>
      </p:sp>
      <p:pic>
        <p:nvPicPr>
          <p:cNvPr id="13" name="Picture 2" descr="Sempre Technology BV | EURES - European Job Days">
            <a:extLst>
              <a:ext uri="{FF2B5EF4-FFF2-40B4-BE49-F238E27FC236}">
                <a16:creationId xmlns:a16="http://schemas.microsoft.com/office/drawing/2014/main" id="{F842D256-0BEB-41DE-9C4A-C3B5551CE3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6014" y="393412"/>
            <a:ext cx="2802141" cy="1469655"/>
          </a:xfrm>
          <a:prstGeom prst="rect">
            <a:avLst/>
          </a:prstGeom>
          <a:noFill/>
          <a:extLst>
            <a:ext uri="{909E8E84-426E-40DD-AFC4-6F175D3DCCD1}">
              <a14:hiddenFill xmlns:a14="http://schemas.microsoft.com/office/drawing/2010/main">
                <a:solidFill>
                  <a:srgbClr val="FFFFFF"/>
                </a:solidFill>
              </a14:hiddenFill>
            </a:ext>
          </a:extLst>
        </p:spPr>
      </p:pic>
      <p:pic>
        <p:nvPicPr>
          <p:cNvPr id="4" name="Immagine 3">
            <a:extLst>
              <a:ext uri="{FF2B5EF4-FFF2-40B4-BE49-F238E27FC236}">
                <a16:creationId xmlns:a16="http://schemas.microsoft.com/office/drawing/2014/main" id="{981A599E-2CAE-40C1-BE07-475CD38996CD}"/>
              </a:ext>
            </a:extLst>
          </p:cNvPr>
          <p:cNvPicPr>
            <a:picLocks noChangeAspect="1"/>
          </p:cNvPicPr>
          <p:nvPr/>
        </p:nvPicPr>
        <p:blipFill>
          <a:blip r:embed="rId5"/>
          <a:stretch>
            <a:fillRect/>
          </a:stretch>
        </p:blipFill>
        <p:spPr>
          <a:xfrm>
            <a:off x="724320" y="408904"/>
            <a:ext cx="6476860" cy="3641456"/>
          </a:xfrm>
          <a:prstGeom prst="rect">
            <a:avLst/>
          </a:prstGeom>
        </p:spPr>
      </p:pic>
      <p:cxnSp>
        <p:nvCxnSpPr>
          <p:cNvPr id="7" name="Connettore 2 6">
            <a:extLst>
              <a:ext uri="{FF2B5EF4-FFF2-40B4-BE49-F238E27FC236}">
                <a16:creationId xmlns:a16="http://schemas.microsoft.com/office/drawing/2014/main" id="{5AA5CF86-9730-4AAE-8217-9DEB3E870538}"/>
              </a:ext>
            </a:extLst>
          </p:cNvPr>
          <p:cNvCxnSpPr>
            <a:cxnSpLocks/>
          </p:cNvCxnSpPr>
          <p:nvPr/>
        </p:nvCxnSpPr>
        <p:spPr>
          <a:xfrm>
            <a:off x="3170870" y="1115054"/>
            <a:ext cx="1356160" cy="4330666"/>
          </a:xfrm>
          <a:prstGeom prst="straightConnector1">
            <a:avLst/>
          </a:prstGeom>
          <a:ln>
            <a:solidFill>
              <a:schemeClr val="tx1"/>
            </a:solidFill>
            <a:headEnd type="triangle"/>
            <a:tailEnd type="triangle"/>
          </a:ln>
        </p:spPr>
        <p:style>
          <a:lnRef idx="1">
            <a:schemeClr val="dk1"/>
          </a:lnRef>
          <a:fillRef idx="0">
            <a:schemeClr val="dk1"/>
          </a:fillRef>
          <a:effectRef idx="0">
            <a:schemeClr val="dk1"/>
          </a:effectRef>
          <a:fontRef idx="minor">
            <a:schemeClr val="tx1"/>
          </a:fontRef>
        </p:style>
      </p:cxnSp>
      <p:sp>
        <p:nvSpPr>
          <p:cNvPr id="9" name="Ovale 8">
            <a:extLst>
              <a:ext uri="{FF2B5EF4-FFF2-40B4-BE49-F238E27FC236}">
                <a16:creationId xmlns:a16="http://schemas.microsoft.com/office/drawing/2014/main" id="{C2097DED-BAE4-4E30-BDBD-D4A6E9763EFF}"/>
              </a:ext>
            </a:extLst>
          </p:cNvPr>
          <p:cNvSpPr/>
          <p:nvPr/>
        </p:nvSpPr>
        <p:spPr>
          <a:xfrm>
            <a:off x="3890556" y="5074380"/>
            <a:ext cx="2586030" cy="139536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it-IT" dirty="0"/>
              <a:t>Companies</a:t>
            </a:r>
          </a:p>
        </p:txBody>
      </p:sp>
    </p:spTree>
    <p:extLst>
      <p:ext uri="{BB962C8B-B14F-4D97-AF65-F5344CB8AC3E}">
        <p14:creationId xmlns:p14="http://schemas.microsoft.com/office/powerpoint/2010/main" val="1738610285"/>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CustomShape 1"/>
          <p:cNvSpPr/>
          <p:nvPr/>
        </p:nvSpPr>
        <p:spPr>
          <a:xfrm>
            <a:off x="731520" y="1719360"/>
            <a:ext cx="1840680" cy="2693880"/>
          </a:xfrm>
          <a:prstGeom prst="rect">
            <a:avLst/>
          </a:prstGeom>
          <a:noFill/>
          <a:ln>
            <a:noFill/>
          </a:ln>
        </p:spPr>
        <p:style>
          <a:lnRef idx="0">
            <a:scrgbClr r="0" g="0" b="0"/>
          </a:lnRef>
          <a:fillRef idx="0">
            <a:scrgbClr r="0" g="0" b="0"/>
          </a:fillRef>
          <a:effectRef idx="0">
            <a:scrgbClr r="0" g="0" b="0"/>
          </a:effectRef>
          <a:fontRef idx="minor"/>
        </p:style>
      </p:sp>
      <p:sp>
        <p:nvSpPr>
          <p:cNvPr id="103" name="CustomShape 2"/>
          <p:cNvSpPr/>
          <p:nvPr/>
        </p:nvSpPr>
        <p:spPr>
          <a:xfrm>
            <a:off x="0" y="-23760"/>
            <a:ext cx="575640" cy="6886440"/>
          </a:xfrm>
          <a:prstGeom prst="rect">
            <a:avLst/>
          </a:prstGeom>
          <a:solidFill>
            <a:srgbClr val="1E4099"/>
          </a:solidFill>
          <a:ln>
            <a:solidFill>
              <a:srgbClr val="003299"/>
            </a:solidFill>
          </a:ln>
        </p:spPr>
        <p:style>
          <a:lnRef idx="2">
            <a:schemeClr val="accent1">
              <a:shade val="50000"/>
            </a:schemeClr>
          </a:lnRef>
          <a:fillRef idx="1">
            <a:schemeClr val="accent1"/>
          </a:fillRef>
          <a:effectRef idx="0">
            <a:schemeClr val="accent1"/>
          </a:effectRef>
          <a:fontRef idx="minor"/>
        </p:style>
      </p:sp>
      <p:sp>
        <p:nvSpPr>
          <p:cNvPr id="104" name="CustomShape 3"/>
          <p:cNvSpPr/>
          <p:nvPr/>
        </p:nvSpPr>
        <p:spPr>
          <a:xfrm>
            <a:off x="1023840" y="1851840"/>
            <a:ext cx="10652400" cy="4530240"/>
          </a:xfrm>
          <a:prstGeom prst="rect">
            <a:avLst/>
          </a:prstGeom>
          <a:noFill/>
          <a:ln>
            <a:noFill/>
          </a:ln>
        </p:spPr>
        <p:style>
          <a:lnRef idx="0">
            <a:scrgbClr r="0" g="0" b="0"/>
          </a:lnRef>
          <a:fillRef idx="0">
            <a:scrgbClr r="0" g="0" b="0"/>
          </a:fillRef>
          <a:effectRef idx="0">
            <a:scrgbClr r="0" g="0" b="0"/>
          </a:effectRef>
          <a:fontRef idx="minor"/>
        </p:style>
        <p:txBody>
          <a:bodyPr lIns="0" tIns="45000" rIns="0" bIns="45000"/>
          <a:lstStyle/>
          <a:p>
            <a:pPr algn="just">
              <a:lnSpc>
                <a:spcPts val="1500"/>
              </a:lnSpc>
              <a:spcBef>
                <a:spcPts val="300"/>
              </a:spcBef>
            </a:pPr>
            <a:endParaRPr lang="it-IT" sz="1800" b="0" strike="noStrike" spc="-1">
              <a:latin typeface="Arial"/>
            </a:endParaRPr>
          </a:p>
          <a:p>
            <a:pPr>
              <a:lnSpc>
                <a:spcPct val="100000"/>
              </a:lnSpc>
            </a:pPr>
            <a:endParaRPr lang="it-IT" sz="1800" b="0" strike="noStrike" spc="-1">
              <a:latin typeface="Arial"/>
            </a:endParaRPr>
          </a:p>
          <a:p>
            <a:pPr algn="just">
              <a:lnSpc>
                <a:spcPts val="1500"/>
              </a:lnSpc>
              <a:spcBef>
                <a:spcPts val="300"/>
              </a:spcBef>
            </a:pPr>
            <a:endParaRPr lang="it-IT" sz="1800" b="0" strike="noStrike" spc="-1">
              <a:latin typeface="Arial"/>
            </a:endParaRPr>
          </a:p>
          <a:p>
            <a:pPr algn="just">
              <a:lnSpc>
                <a:spcPts val="1500"/>
              </a:lnSpc>
              <a:spcBef>
                <a:spcPts val="300"/>
              </a:spcBef>
            </a:pPr>
            <a:endParaRPr lang="it-IT" sz="1800" b="0" strike="noStrike" spc="-1">
              <a:latin typeface="Arial"/>
            </a:endParaRPr>
          </a:p>
        </p:txBody>
      </p:sp>
      <p:sp>
        <p:nvSpPr>
          <p:cNvPr id="105" name="CustomShape 4"/>
          <p:cNvSpPr/>
          <p:nvPr/>
        </p:nvSpPr>
        <p:spPr>
          <a:xfrm>
            <a:off x="1023840" y="5340600"/>
            <a:ext cx="10800720" cy="1694160"/>
          </a:xfrm>
          <a:prstGeom prst="rect">
            <a:avLst/>
          </a:prstGeom>
          <a:noFill/>
          <a:ln>
            <a:noFill/>
          </a:ln>
        </p:spPr>
        <p:style>
          <a:lnRef idx="0">
            <a:scrgbClr r="0" g="0" b="0"/>
          </a:lnRef>
          <a:fillRef idx="0">
            <a:scrgbClr r="0" g="0" b="0"/>
          </a:fillRef>
          <a:effectRef idx="0">
            <a:scrgbClr r="0" g="0" b="0"/>
          </a:effectRef>
          <a:fontRef idx="minor"/>
        </p:style>
      </p:sp>
      <p:sp>
        <p:nvSpPr>
          <p:cNvPr id="106" name="CustomShape 5"/>
          <p:cNvSpPr/>
          <p:nvPr/>
        </p:nvSpPr>
        <p:spPr>
          <a:xfrm>
            <a:off x="724320" y="1491120"/>
            <a:ext cx="10472040" cy="2559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lang="it-IT" sz="1800" b="0" strike="noStrike" spc="-1">
              <a:latin typeface="Arial"/>
            </a:endParaRPr>
          </a:p>
          <a:p>
            <a:pPr>
              <a:lnSpc>
                <a:spcPct val="100000"/>
              </a:lnSpc>
            </a:pPr>
            <a:endParaRPr lang="it-IT" sz="1800" b="0" strike="noStrike" spc="-1">
              <a:latin typeface="Arial"/>
            </a:endParaRPr>
          </a:p>
          <a:p>
            <a:pPr>
              <a:lnSpc>
                <a:spcPct val="100000"/>
              </a:lnSpc>
            </a:pPr>
            <a:endParaRPr lang="it-IT" sz="1800" b="0" strike="noStrike" spc="-1">
              <a:latin typeface="Arial"/>
            </a:endParaRPr>
          </a:p>
          <a:p>
            <a:pPr>
              <a:lnSpc>
                <a:spcPct val="100000"/>
              </a:lnSpc>
            </a:pPr>
            <a:endParaRPr lang="it-IT" sz="1800" b="0" strike="noStrike" spc="-1">
              <a:latin typeface="Arial"/>
            </a:endParaRPr>
          </a:p>
          <a:p>
            <a:pPr>
              <a:lnSpc>
                <a:spcPct val="100000"/>
              </a:lnSpc>
            </a:pPr>
            <a:endParaRPr lang="it-IT" sz="1800" b="0" strike="noStrike" spc="-1">
              <a:latin typeface="Arial"/>
            </a:endParaRPr>
          </a:p>
          <a:p>
            <a:pPr>
              <a:lnSpc>
                <a:spcPct val="100000"/>
              </a:lnSpc>
            </a:pPr>
            <a:endParaRPr lang="it-IT" sz="1800" b="0" strike="noStrike" spc="-1">
              <a:latin typeface="Arial"/>
            </a:endParaRPr>
          </a:p>
          <a:p>
            <a:pPr>
              <a:lnSpc>
                <a:spcPct val="100000"/>
              </a:lnSpc>
            </a:pPr>
            <a:endParaRPr lang="it-IT" sz="1800" b="0" strike="noStrike" spc="-1">
              <a:latin typeface="Arial"/>
            </a:endParaRPr>
          </a:p>
          <a:p>
            <a:pPr>
              <a:lnSpc>
                <a:spcPct val="100000"/>
              </a:lnSpc>
            </a:pPr>
            <a:endParaRPr lang="it-IT" sz="1800" b="0" strike="noStrike" spc="-1">
              <a:latin typeface="Arial"/>
            </a:endParaRPr>
          </a:p>
          <a:p>
            <a:pPr>
              <a:lnSpc>
                <a:spcPct val="100000"/>
              </a:lnSpc>
            </a:pPr>
            <a:endParaRPr lang="it-IT" sz="1800" b="0" strike="noStrike" spc="-1">
              <a:latin typeface="Arial"/>
            </a:endParaRPr>
          </a:p>
        </p:txBody>
      </p:sp>
      <p:pic>
        <p:nvPicPr>
          <p:cNvPr id="107" name="Immagine 5"/>
          <p:cNvPicPr/>
          <p:nvPr/>
        </p:nvPicPr>
        <p:blipFill>
          <a:blip r:embed="rId3"/>
          <a:stretch/>
        </p:blipFill>
        <p:spPr>
          <a:xfrm>
            <a:off x="10914840" y="0"/>
            <a:ext cx="1276560" cy="6857640"/>
          </a:xfrm>
          <a:prstGeom prst="rect">
            <a:avLst/>
          </a:prstGeom>
          <a:ln>
            <a:noFill/>
          </a:ln>
        </p:spPr>
      </p:pic>
      <p:sp>
        <p:nvSpPr>
          <p:cNvPr id="108" name="TextShape 6"/>
          <p:cNvSpPr txBox="1"/>
          <p:nvPr/>
        </p:nvSpPr>
        <p:spPr>
          <a:xfrm>
            <a:off x="783661" y="442150"/>
            <a:ext cx="9684000" cy="523800"/>
          </a:xfrm>
          <a:prstGeom prst="rect">
            <a:avLst/>
          </a:prstGeom>
          <a:noFill/>
          <a:ln>
            <a:noFill/>
          </a:ln>
        </p:spPr>
        <p:txBody>
          <a:bodyPr lIns="90000" tIns="45000" rIns="90000" bIns="45000"/>
          <a:lstStyle/>
          <a:p>
            <a:pPr algn="ctr"/>
            <a:r>
              <a:rPr lang="it-IT" sz="2200" b="1" strike="noStrike" spc="-1" dirty="0">
                <a:solidFill>
                  <a:srgbClr val="21409A"/>
                </a:solidFill>
                <a:latin typeface="Arial"/>
                <a:ea typeface="Microsoft YaHei"/>
              </a:rPr>
              <a:t>MECHANIC/MECHATRONICS </a:t>
            </a:r>
            <a:r>
              <a:rPr lang="it-IT" sz="2200" b="1" strike="noStrike" spc="-1" dirty="0" err="1">
                <a:solidFill>
                  <a:srgbClr val="21409A"/>
                </a:solidFill>
                <a:latin typeface="Arial"/>
                <a:ea typeface="Microsoft YaHei"/>
              </a:rPr>
              <a:t>sector</a:t>
            </a:r>
            <a:endParaRPr lang="it-IT" sz="2200" b="1" strike="noStrike" spc="-1" dirty="0">
              <a:solidFill>
                <a:srgbClr val="21409A"/>
              </a:solidFill>
              <a:latin typeface="Arial"/>
              <a:ea typeface="Microsoft YaHei"/>
            </a:endParaRPr>
          </a:p>
        </p:txBody>
      </p:sp>
      <p:sp>
        <p:nvSpPr>
          <p:cNvPr id="110" name="TextShape 7"/>
          <p:cNvSpPr txBox="1"/>
          <p:nvPr/>
        </p:nvSpPr>
        <p:spPr>
          <a:xfrm>
            <a:off x="867959" y="792000"/>
            <a:ext cx="6425261" cy="1251859"/>
          </a:xfrm>
          <a:prstGeom prst="rect">
            <a:avLst/>
          </a:prstGeom>
          <a:noFill/>
          <a:ln>
            <a:noFill/>
          </a:ln>
        </p:spPr>
        <p:txBody>
          <a:bodyPr lIns="90000" tIns="45000" rIns="90000" bIns="45000"/>
          <a:lstStyle/>
          <a:p>
            <a:endParaRPr lang="it-IT" sz="1800" b="1" strike="noStrike" spc="-1" dirty="0">
              <a:latin typeface="Arial"/>
            </a:endParaRPr>
          </a:p>
          <a:p>
            <a:r>
              <a:rPr lang="it-IT" sz="2000" b="1" dirty="0"/>
              <a:t>Clone of CNC bending machine operator/</a:t>
            </a:r>
            <a:r>
              <a:rPr lang="it-IT" sz="2000" b="1" dirty="0" err="1"/>
              <a:t>programmer</a:t>
            </a:r>
            <a:r>
              <a:rPr lang="it-IT" sz="2400" b="1" dirty="0"/>
              <a:t>, </a:t>
            </a:r>
            <a:endParaRPr lang="it-IT" sz="2200" b="0" strike="noStrike" spc="-1" dirty="0">
              <a:solidFill>
                <a:srgbClr val="002060"/>
              </a:solidFill>
              <a:latin typeface="Arial"/>
            </a:endParaRPr>
          </a:p>
          <a:p>
            <a:endParaRPr lang="it-IT" sz="2200" b="0" strike="noStrike" spc="-1" dirty="0">
              <a:solidFill>
                <a:srgbClr val="002060"/>
              </a:solidFill>
              <a:latin typeface="Arial"/>
            </a:endParaRPr>
          </a:p>
          <a:p>
            <a:endParaRPr lang="it-IT" sz="2200" b="1" strike="noStrike" spc="-1" dirty="0">
              <a:latin typeface="Arial"/>
            </a:endParaRPr>
          </a:p>
        </p:txBody>
      </p:sp>
      <p:sp>
        <p:nvSpPr>
          <p:cNvPr id="111" name="TextShape 8"/>
          <p:cNvSpPr txBox="1"/>
          <p:nvPr/>
        </p:nvSpPr>
        <p:spPr>
          <a:xfrm>
            <a:off x="2053882" y="5148774"/>
            <a:ext cx="8244997" cy="1138985"/>
          </a:xfrm>
          <a:prstGeom prst="rect">
            <a:avLst/>
          </a:prstGeom>
          <a:noFill/>
          <a:ln>
            <a:noFill/>
          </a:ln>
        </p:spPr>
        <p:txBody>
          <a:bodyPr lIns="90000" tIns="45000" rIns="90000" bIns="45000"/>
          <a:lstStyle/>
          <a:p>
            <a:endParaRPr lang="it-IT" sz="1400" b="0" strike="noStrike" spc="-1" dirty="0">
              <a:latin typeface="Arial"/>
            </a:endParaRPr>
          </a:p>
        </p:txBody>
      </p:sp>
      <p:sp>
        <p:nvSpPr>
          <p:cNvPr id="5" name="CasellaDiTesto 4">
            <a:extLst>
              <a:ext uri="{FF2B5EF4-FFF2-40B4-BE49-F238E27FC236}">
                <a16:creationId xmlns:a16="http://schemas.microsoft.com/office/drawing/2014/main" id="{6CB3ED6F-8A1D-43C5-9936-5F5F32B394F9}"/>
              </a:ext>
            </a:extLst>
          </p:cNvPr>
          <p:cNvSpPr txBox="1"/>
          <p:nvPr/>
        </p:nvSpPr>
        <p:spPr>
          <a:xfrm>
            <a:off x="657000" y="1851840"/>
            <a:ext cx="9949859" cy="5109091"/>
          </a:xfrm>
          <a:prstGeom prst="rect">
            <a:avLst/>
          </a:prstGeom>
          <a:noFill/>
        </p:spPr>
        <p:txBody>
          <a:bodyPr wrap="square" rtlCol="0">
            <a:spAutoFit/>
          </a:bodyPr>
          <a:lstStyle/>
          <a:p>
            <a:pPr algn="just"/>
            <a:r>
              <a:rPr lang="en-US" sz="1400" b="0" dirty="0">
                <a:effectLst/>
                <a:latin typeface="Calibri" panose="020F0502020204030204" pitchFamily="34" charset="0"/>
                <a:cs typeface="Calibri" panose="020F0502020204030204" pitchFamily="34" charset="0"/>
              </a:rPr>
              <a:t>JAWS International is part of JAWS, a technical intermediary for clients and job seekers in the machine building and manufacturing industry. It  focuses on the recruitment of international technical talents who want to establish themselves permanently in the Netherlands</a:t>
            </a:r>
            <a:endParaRPr lang="it-IT" sz="1400" dirty="0">
              <a:latin typeface="Calibri" panose="020F0502020204030204" pitchFamily="34" charset="0"/>
              <a:cs typeface="Calibri" panose="020F0502020204030204" pitchFamily="34" charset="0"/>
            </a:endParaRPr>
          </a:p>
          <a:p>
            <a:r>
              <a:rPr lang="it-IT" sz="1400" dirty="0">
                <a:latin typeface="Calibri" panose="020F0502020204030204" pitchFamily="34" charset="0"/>
                <a:cs typeface="Calibri" panose="020F0502020204030204" pitchFamily="34" charset="0"/>
              </a:rPr>
              <a:t>Company </a:t>
            </a:r>
            <a:r>
              <a:rPr lang="it-IT" sz="1400" dirty="0" err="1">
                <a:latin typeface="Calibri" panose="020F0502020204030204" pitchFamily="34" charset="0"/>
                <a:cs typeface="Calibri" panose="020F0502020204030204" pitchFamily="34" charset="0"/>
              </a:rPr>
              <a:t>placed</a:t>
            </a:r>
            <a:r>
              <a:rPr lang="it-IT" sz="1400" dirty="0">
                <a:latin typeface="Calibri" panose="020F0502020204030204" pitchFamily="34" charset="0"/>
                <a:cs typeface="Calibri" panose="020F0502020204030204" pitchFamily="34" charset="0"/>
              </a:rPr>
              <a:t> in </a:t>
            </a:r>
            <a:r>
              <a:rPr lang="it-IT" sz="1400" dirty="0" err="1">
                <a:latin typeface="Calibri" panose="020F0502020204030204" pitchFamily="34" charset="0"/>
                <a:cs typeface="Calibri" panose="020F0502020204030204" pitchFamily="34" charset="0"/>
              </a:rPr>
              <a:t>Gaanderen</a:t>
            </a:r>
            <a:r>
              <a:rPr lang="it-IT" sz="1400" dirty="0">
                <a:latin typeface="Calibri" panose="020F0502020204030204" pitchFamily="34" charset="0"/>
                <a:cs typeface="Calibri" panose="020F0502020204030204" pitchFamily="34" charset="0"/>
              </a:rPr>
              <a:t> (Netherlands)</a:t>
            </a:r>
          </a:p>
          <a:p>
            <a:pPr algn="l"/>
            <a:endParaRPr lang="it-IT" sz="1400" b="0" i="0" u="none" strike="noStrike" baseline="0" dirty="0">
              <a:solidFill>
                <a:srgbClr val="000000"/>
              </a:solidFill>
              <a:latin typeface="Calibri" panose="020F0502020204030204" pitchFamily="34" charset="0"/>
              <a:cs typeface="Calibri" panose="020F0502020204030204" pitchFamily="34" charset="0"/>
            </a:endParaRPr>
          </a:p>
          <a:p>
            <a:pPr algn="l"/>
            <a:r>
              <a:rPr lang="en-US" sz="1400" b="0" i="0" u="none" strike="noStrike" baseline="0" dirty="0">
                <a:latin typeface="Calibri" panose="020F0502020204030204" pitchFamily="34" charset="0"/>
                <a:cs typeface="Calibri" panose="020F0502020204030204" pitchFamily="34" charset="0"/>
              </a:rPr>
              <a:t>Duties:</a:t>
            </a:r>
          </a:p>
          <a:p>
            <a:pPr marL="285750" indent="-285750" algn="l">
              <a:buFont typeface="Arial" panose="020B0604020202020204" pitchFamily="34" charset="0"/>
              <a:buChar char="•"/>
            </a:pPr>
            <a:r>
              <a:rPr lang="en-US" sz="1400" dirty="0">
                <a:latin typeface="Calibri" panose="020F0502020204030204" pitchFamily="34" charset="0"/>
                <a:cs typeface="Calibri" panose="020F0502020204030204" pitchFamily="34" charset="0"/>
              </a:rPr>
              <a:t>Setting up and operating the CNC bending machine</a:t>
            </a:r>
          </a:p>
          <a:p>
            <a:pPr marL="285750" indent="-285750" algn="l">
              <a:buFont typeface="Arial" panose="020B0604020202020204" pitchFamily="34" charset="0"/>
              <a:buChar char="•"/>
            </a:pPr>
            <a:r>
              <a:rPr lang="en-US" sz="1400" dirty="0">
                <a:latin typeface="Calibri" panose="020F0502020204030204" pitchFamily="34" charset="0"/>
                <a:cs typeface="Calibri" panose="020F0502020204030204" pitchFamily="34" charset="0"/>
              </a:rPr>
              <a:t>Ensuring the process goes well and check up on the end products</a:t>
            </a:r>
          </a:p>
          <a:p>
            <a:pPr marL="285750" indent="-285750" algn="l">
              <a:buFont typeface="Arial" panose="020B0604020202020204" pitchFamily="34" charset="0"/>
              <a:buChar char="•"/>
            </a:pPr>
            <a:r>
              <a:rPr lang="en-US" sz="1400" dirty="0">
                <a:latin typeface="Calibri" panose="020F0502020204030204" pitchFamily="34" charset="0"/>
                <a:cs typeface="Calibri" panose="020F0502020204030204" pitchFamily="34" charset="0"/>
              </a:rPr>
              <a:t>Fix malfunctions and ensuring daily maintenance. It is important that you are a good planner and that you prepare your activities to ensure the sheet metal department runs as smoothly as possible</a:t>
            </a:r>
            <a:endParaRPr lang="en-US" sz="1400" b="0" i="0" u="none" strike="noStrike" baseline="0" dirty="0">
              <a:latin typeface="Calibri" panose="020F0502020204030204" pitchFamily="34" charset="0"/>
              <a:cs typeface="Calibri" panose="020F0502020204030204" pitchFamily="34" charset="0"/>
            </a:endParaRPr>
          </a:p>
          <a:p>
            <a:pPr lvl="0" eaLnBrk="0" fontAlgn="base" hangingPunct="0">
              <a:spcBef>
                <a:spcPct val="0"/>
              </a:spcBef>
              <a:spcAft>
                <a:spcPct val="0"/>
              </a:spcAft>
            </a:pPr>
            <a:r>
              <a:rPr lang="en-US" sz="1400" b="0" i="0" u="none" strike="noStrike" baseline="0" dirty="0">
                <a:latin typeface="Calibri" panose="020F0502020204030204" pitchFamily="34" charset="0"/>
                <a:cs typeface="Calibri" panose="020F0502020204030204" pitchFamily="34" charset="0"/>
              </a:rPr>
              <a:t>	</a:t>
            </a:r>
          </a:p>
          <a:p>
            <a:r>
              <a:rPr lang="en-US" sz="1400" dirty="0">
                <a:latin typeface="Calibri" panose="020F0502020204030204" pitchFamily="34" charset="0"/>
                <a:cs typeface="Calibri" panose="020F0502020204030204" pitchFamily="34" charset="0"/>
              </a:rPr>
              <a:t>What does the company need?</a:t>
            </a:r>
          </a:p>
          <a:p>
            <a:endParaRPr lang="en-US" sz="14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400" dirty="0">
                <a:latin typeface="Calibri" panose="020F0502020204030204" pitchFamily="34" charset="0"/>
                <a:cs typeface="Calibri" panose="020F0502020204030204" pitchFamily="34" charset="0"/>
              </a:rPr>
              <a:t>Vocational technical degree OR university (of applied sciences) degree, with a strong interest in CNC machining and the sheet metal industry</a:t>
            </a:r>
          </a:p>
          <a:p>
            <a:pPr marL="285750" indent="-285750">
              <a:buFont typeface="Arial" panose="020B0604020202020204" pitchFamily="34" charset="0"/>
              <a:buChar char="•"/>
            </a:pPr>
            <a:endParaRPr lang="en-US" sz="14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400" dirty="0">
                <a:latin typeface="Calibri" panose="020F0502020204030204" pitchFamily="34" charset="0"/>
                <a:cs typeface="Calibri" panose="020F0502020204030204" pitchFamily="34" charset="0"/>
              </a:rPr>
              <a:t>experience as a CNC operator or programmer and willingness to work on a CNC bending machine for the next few years, developing into a programmer</a:t>
            </a:r>
          </a:p>
          <a:p>
            <a:pPr marL="285750" indent="-285750">
              <a:buFont typeface="Arial" panose="020B0604020202020204" pitchFamily="34" charset="0"/>
              <a:buChar char="•"/>
            </a:pPr>
            <a:endParaRPr lang="en-US" sz="1400" dirty="0">
              <a:latin typeface="Calibri" panose="020F0502020204030204" pitchFamily="34" charset="0"/>
              <a:cs typeface="Calibri" panose="020F0502020204030204" pitchFamily="34" charset="0"/>
            </a:endParaRPr>
          </a:p>
          <a:p>
            <a:r>
              <a:rPr lang="en-US" sz="1400" dirty="0">
                <a:latin typeface="Calibri" panose="020F0502020204030204" pitchFamily="34" charset="0"/>
                <a:cs typeface="Calibri" panose="020F0502020204030204" pitchFamily="34" charset="0"/>
              </a:rPr>
              <a:t>looking to move to the Netherlands for the long term</a:t>
            </a:r>
          </a:p>
          <a:p>
            <a:r>
              <a:rPr lang="en-US" sz="1400" dirty="0">
                <a:latin typeface="Calibri" panose="020F0502020204030204" pitchFamily="34" charset="0"/>
                <a:cs typeface="Calibri" panose="020F0502020204030204" pitchFamily="34" charset="0"/>
              </a:rPr>
              <a:t>Fluent English and are willing to learn Dutch</a:t>
            </a:r>
          </a:p>
          <a:p>
            <a:r>
              <a:rPr lang="it-IT" sz="1400" dirty="0">
                <a:hlinkClick r:id="rId4"/>
              </a:rPr>
              <a:t>info@jawsinternational.eu</a:t>
            </a:r>
            <a:r>
              <a:rPr lang="en-US" sz="1400" dirty="0">
                <a:latin typeface="Calibri" panose="020F0502020204030204" pitchFamily="34" charset="0"/>
                <a:cs typeface="Calibri" panose="020F0502020204030204" pitchFamily="34" charset="0"/>
              </a:rPr>
              <a:t> </a:t>
            </a:r>
            <a:endParaRPr lang="it-IT" sz="1400" dirty="0">
              <a:latin typeface="Calibri" panose="020F0502020204030204" pitchFamily="34" charset="0"/>
              <a:cs typeface="Calibri" panose="020F0502020204030204" pitchFamily="34" charset="0"/>
            </a:endParaRPr>
          </a:p>
          <a:p>
            <a:endParaRPr lang="it-IT" dirty="0"/>
          </a:p>
        </p:txBody>
      </p:sp>
      <p:pic>
        <p:nvPicPr>
          <p:cNvPr id="13" name="Immagine 12" descr="JAWS B.V.">
            <a:extLst>
              <a:ext uri="{FF2B5EF4-FFF2-40B4-BE49-F238E27FC236}">
                <a16:creationId xmlns:a16="http://schemas.microsoft.com/office/drawing/2014/main" id="{CA3F8415-6DB7-41F2-A11E-4766A93BCCA8}"/>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7909181" y="838439"/>
            <a:ext cx="2389698" cy="1460297"/>
          </a:xfrm>
          <a:prstGeom prst="rect">
            <a:avLst/>
          </a:prstGeom>
          <a:noFill/>
          <a:ln>
            <a:noFill/>
          </a:ln>
        </p:spPr>
      </p:pic>
    </p:spTree>
    <p:extLst>
      <p:ext uri="{BB962C8B-B14F-4D97-AF65-F5344CB8AC3E}">
        <p14:creationId xmlns:p14="http://schemas.microsoft.com/office/powerpoint/2010/main" val="4058165165"/>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CustomShape 1"/>
          <p:cNvSpPr/>
          <p:nvPr/>
        </p:nvSpPr>
        <p:spPr>
          <a:xfrm>
            <a:off x="731520" y="1719360"/>
            <a:ext cx="1840680" cy="2693880"/>
          </a:xfrm>
          <a:prstGeom prst="rect">
            <a:avLst/>
          </a:prstGeom>
          <a:noFill/>
          <a:ln>
            <a:noFill/>
          </a:ln>
        </p:spPr>
        <p:style>
          <a:lnRef idx="0">
            <a:scrgbClr r="0" g="0" b="0"/>
          </a:lnRef>
          <a:fillRef idx="0">
            <a:scrgbClr r="0" g="0" b="0"/>
          </a:fillRef>
          <a:effectRef idx="0">
            <a:scrgbClr r="0" g="0" b="0"/>
          </a:effectRef>
          <a:fontRef idx="minor"/>
        </p:style>
      </p:sp>
      <p:sp>
        <p:nvSpPr>
          <p:cNvPr id="103" name="CustomShape 2"/>
          <p:cNvSpPr/>
          <p:nvPr/>
        </p:nvSpPr>
        <p:spPr>
          <a:xfrm>
            <a:off x="0" y="-23760"/>
            <a:ext cx="575640" cy="6886440"/>
          </a:xfrm>
          <a:prstGeom prst="rect">
            <a:avLst/>
          </a:prstGeom>
          <a:solidFill>
            <a:srgbClr val="1E4099"/>
          </a:solidFill>
          <a:ln>
            <a:solidFill>
              <a:srgbClr val="003299"/>
            </a:solidFill>
          </a:ln>
        </p:spPr>
        <p:style>
          <a:lnRef idx="2">
            <a:schemeClr val="accent1">
              <a:shade val="50000"/>
            </a:schemeClr>
          </a:lnRef>
          <a:fillRef idx="1">
            <a:schemeClr val="accent1"/>
          </a:fillRef>
          <a:effectRef idx="0">
            <a:schemeClr val="accent1"/>
          </a:effectRef>
          <a:fontRef idx="minor"/>
        </p:style>
      </p:sp>
      <p:sp>
        <p:nvSpPr>
          <p:cNvPr id="104" name="CustomShape 3"/>
          <p:cNvSpPr/>
          <p:nvPr/>
        </p:nvSpPr>
        <p:spPr>
          <a:xfrm>
            <a:off x="1023840" y="1851840"/>
            <a:ext cx="10652400" cy="4530240"/>
          </a:xfrm>
          <a:prstGeom prst="rect">
            <a:avLst/>
          </a:prstGeom>
          <a:noFill/>
          <a:ln>
            <a:noFill/>
          </a:ln>
        </p:spPr>
        <p:style>
          <a:lnRef idx="0">
            <a:scrgbClr r="0" g="0" b="0"/>
          </a:lnRef>
          <a:fillRef idx="0">
            <a:scrgbClr r="0" g="0" b="0"/>
          </a:fillRef>
          <a:effectRef idx="0">
            <a:scrgbClr r="0" g="0" b="0"/>
          </a:effectRef>
          <a:fontRef idx="minor"/>
        </p:style>
        <p:txBody>
          <a:bodyPr lIns="0" tIns="45000" rIns="0" bIns="45000"/>
          <a:lstStyle/>
          <a:p>
            <a:pPr algn="just">
              <a:lnSpc>
                <a:spcPts val="1500"/>
              </a:lnSpc>
              <a:spcBef>
                <a:spcPts val="300"/>
              </a:spcBef>
            </a:pPr>
            <a:endParaRPr lang="it-IT" sz="1800" b="0" strike="noStrike" spc="-1">
              <a:latin typeface="Arial"/>
            </a:endParaRPr>
          </a:p>
          <a:p>
            <a:pPr>
              <a:lnSpc>
                <a:spcPct val="100000"/>
              </a:lnSpc>
            </a:pPr>
            <a:endParaRPr lang="it-IT" sz="1800" b="0" strike="noStrike" spc="-1">
              <a:latin typeface="Arial"/>
            </a:endParaRPr>
          </a:p>
          <a:p>
            <a:pPr algn="just">
              <a:lnSpc>
                <a:spcPts val="1500"/>
              </a:lnSpc>
              <a:spcBef>
                <a:spcPts val="300"/>
              </a:spcBef>
            </a:pPr>
            <a:endParaRPr lang="it-IT" sz="1800" b="0" strike="noStrike" spc="-1">
              <a:latin typeface="Arial"/>
            </a:endParaRPr>
          </a:p>
          <a:p>
            <a:pPr algn="just">
              <a:lnSpc>
                <a:spcPts val="1500"/>
              </a:lnSpc>
              <a:spcBef>
                <a:spcPts val="300"/>
              </a:spcBef>
            </a:pPr>
            <a:endParaRPr lang="it-IT" sz="1800" b="0" strike="noStrike" spc="-1">
              <a:latin typeface="Arial"/>
            </a:endParaRPr>
          </a:p>
        </p:txBody>
      </p:sp>
      <p:sp>
        <p:nvSpPr>
          <p:cNvPr id="105" name="CustomShape 4"/>
          <p:cNvSpPr/>
          <p:nvPr/>
        </p:nvSpPr>
        <p:spPr>
          <a:xfrm>
            <a:off x="1023840" y="5340600"/>
            <a:ext cx="10800720" cy="1694160"/>
          </a:xfrm>
          <a:prstGeom prst="rect">
            <a:avLst/>
          </a:prstGeom>
          <a:noFill/>
          <a:ln>
            <a:noFill/>
          </a:ln>
        </p:spPr>
        <p:style>
          <a:lnRef idx="0">
            <a:scrgbClr r="0" g="0" b="0"/>
          </a:lnRef>
          <a:fillRef idx="0">
            <a:scrgbClr r="0" g="0" b="0"/>
          </a:fillRef>
          <a:effectRef idx="0">
            <a:scrgbClr r="0" g="0" b="0"/>
          </a:effectRef>
          <a:fontRef idx="minor"/>
        </p:style>
      </p:sp>
      <p:sp>
        <p:nvSpPr>
          <p:cNvPr id="106" name="CustomShape 5"/>
          <p:cNvSpPr/>
          <p:nvPr/>
        </p:nvSpPr>
        <p:spPr>
          <a:xfrm>
            <a:off x="724320" y="1491120"/>
            <a:ext cx="10472040" cy="2559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lang="it-IT" sz="1800" b="0" strike="noStrike" spc="-1">
              <a:latin typeface="Arial"/>
            </a:endParaRPr>
          </a:p>
          <a:p>
            <a:pPr>
              <a:lnSpc>
                <a:spcPct val="100000"/>
              </a:lnSpc>
            </a:pPr>
            <a:endParaRPr lang="it-IT" sz="1800" b="0" strike="noStrike" spc="-1">
              <a:latin typeface="Arial"/>
            </a:endParaRPr>
          </a:p>
          <a:p>
            <a:pPr>
              <a:lnSpc>
                <a:spcPct val="100000"/>
              </a:lnSpc>
            </a:pPr>
            <a:endParaRPr lang="it-IT" sz="1800" b="0" strike="noStrike" spc="-1">
              <a:latin typeface="Arial"/>
            </a:endParaRPr>
          </a:p>
          <a:p>
            <a:pPr>
              <a:lnSpc>
                <a:spcPct val="100000"/>
              </a:lnSpc>
            </a:pPr>
            <a:endParaRPr lang="it-IT" sz="1800" b="0" strike="noStrike" spc="-1">
              <a:latin typeface="Arial"/>
            </a:endParaRPr>
          </a:p>
          <a:p>
            <a:pPr>
              <a:lnSpc>
                <a:spcPct val="100000"/>
              </a:lnSpc>
            </a:pPr>
            <a:endParaRPr lang="it-IT" sz="1800" b="0" strike="noStrike" spc="-1">
              <a:latin typeface="Arial"/>
            </a:endParaRPr>
          </a:p>
          <a:p>
            <a:pPr>
              <a:lnSpc>
                <a:spcPct val="100000"/>
              </a:lnSpc>
            </a:pPr>
            <a:endParaRPr lang="it-IT" sz="1800" b="0" strike="noStrike" spc="-1">
              <a:latin typeface="Arial"/>
            </a:endParaRPr>
          </a:p>
          <a:p>
            <a:pPr>
              <a:lnSpc>
                <a:spcPct val="100000"/>
              </a:lnSpc>
            </a:pPr>
            <a:endParaRPr lang="it-IT" sz="1800" b="0" strike="noStrike" spc="-1">
              <a:latin typeface="Arial"/>
            </a:endParaRPr>
          </a:p>
          <a:p>
            <a:pPr>
              <a:lnSpc>
                <a:spcPct val="100000"/>
              </a:lnSpc>
            </a:pPr>
            <a:endParaRPr lang="it-IT" sz="1800" b="0" strike="noStrike" spc="-1">
              <a:latin typeface="Arial"/>
            </a:endParaRPr>
          </a:p>
          <a:p>
            <a:pPr>
              <a:lnSpc>
                <a:spcPct val="100000"/>
              </a:lnSpc>
            </a:pPr>
            <a:endParaRPr lang="it-IT" sz="1800" b="0" strike="noStrike" spc="-1">
              <a:latin typeface="Arial"/>
            </a:endParaRPr>
          </a:p>
        </p:txBody>
      </p:sp>
      <p:pic>
        <p:nvPicPr>
          <p:cNvPr id="107" name="Immagine 5"/>
          <p:cNvPicPr/>
          <p:nvPr/>
        </p:nvPicPr>
        <p:blipFill>
          <a:blip r:embed="rId3"/>
          <a:stretch/>
        </p:blipFill>
        <p:spPr>
          <a:xfrm>
            <a:off x="10914840" y="0"/>
            <a:ext cx="1276560" cy="6857640"/>
          </a:xfrm>
          <a:prstGeom prst="rect">
            <a:avLst/>
          </a:prstGeom>
          <a:ln>
            <a:noFill/>
          </a:ln>
        </p:spPr>
      </p:pic>
      <p:sp>
        <p:nvSpPr>
          <p:cNvPr id="108" name="TextShape 6"/>
          <p:cNvSpPr txBox="1"/>
          <p:nvPr/>
        </p:nvSpPr>
        <p:spPr>
          <a:xfrm>
            <a:off x="-579970" y="741697"/>
            <a:ext cx="9684000" cy="523800"/>
          </a:xfrm>
          <a:prstGeom prst="rect">
            <a:avLst/>
          </a:prstGeom>
          <a:noFill/>
          <a:ln>
            <a:noFill/>
          </a:ln>
        </p:spPr>
        <p:txBody>
          <a:bodyPr lIns="90000" tIns="45000" rIns="90000" bIns="45000"/>
          <a:lstStyle/>
          <a:p>
            <a:pPr algn="ctr"/>
            <a:r>
              <a:rPr lang="it-IT" sz="2200" b="1" strike="noStrike" spc="-1" dirty="0">
                <a:solidFill>
                  <a:srgbClr val="21409A"/>
                </a:solidFill>
                <a:latin typeface="Arial"/>
                <a:ea typeface="Microsoft YaHei"/>
              </a:rPr>
              <a:t>MECHANIC/MECHATRONICS </a:t>
            </a:r>
            <a:r>
              <a:rPr lang="it-IT" sz="2200" b="1" strike="noStrike" spc="-1" dirty="0" err="1">
                <a:solidFill>
                  <a:srgbClr val="21409A"/>
                </a:solidFill>
                <a:latin typeface="Arial"/>
                <a:ea typeface="Microsoft YaHei"/>
              </a:rPr>
              <a:t>sector</a:t>
            </a:r>
            <a:endParaRPr lang="it-IT" sz="2200" b="1" strike="noStrike" spc="-1" dirty="0">
              <a:solidFill>
                <a:srgbClr val="21409A"/>
              </a:solidFill>
              <a:latin typeface="Arial"/>
              <a:ea typeface="Microsoft YaHei"/>
            </a:endParaRPr>
          </a:p>
        </p:txBody>
      </p:sp>
      <p:sp>
        <p:nvSpPr>
          <p:cNvPr id="110" name="TextShape 7"/>
          <p:cNvSpPr txBox="1"/>
          <p:nvPr/>
        </p:nvSpPr>
        <p:spPr>
          <a:xfrm>
            <a:off x="867959" y="792000"/>
            <a:ext cx="6425261" cy="1251859"/>
          </a:xfrm>
          <a:prstGeom prst="rect">
            <a:avLst/>
          </a:prstGeom>
          <a:noFill/>
          <a:ln>
            <a:noFill/>
          </a:ln>
        </p:spPr>
        <p:txBody>
          <a:bodyPr lIns="90000" tIns="45000" rIns="90000" bIns="45000"/>
          <a:lstStyle/>
          <a:p>
            <a:endParaRPr lang="it-IT" sz="1800" b="1" strike="noStrike" spc="-1" dirty="0">
              <a:latin typeface="Arial"/>
            </a:endParaRPr>
          </a:p>
          <a:p>
            <a:r>
              <a:rPr lang="en-US" sz="2400" b="1" dirty="0"/>
              <a:t>Clone of CNC lathe operator</a:t>
            </a:r>
          </a:p>
          <a:p>
            <a:endParaRPr lang="it-IT" sz="2200" b="0" strike="noStrike" spc="-1" dirty="0">
              <a:solidFill>
                <a:srgbClr val="002060"/>
              </a:solidFill>
              <a:latin typeface="Arial"/>
            </a:endParaRPr>
          </a:p>
          <a:p>
            <a:endParaRPr lang="it-IT" sz="2200" b="0" strike="noStrike" spc="-1" dirty="0">
              <a:solidFill>
                <a:srgbClr val="002060"/>
              </a:solidFill>
              <a:latin typeface="Arial"/>
            </a:endParaRPr>
          </a:p>
          <a:p>
            <a:endParaRPr lang="it-IT" sz="2200" b="1" strike="noStrike" spc="-1" dirty="0">
              <a:latin typeface="Arial"/>
            </a:endParaRPr>
          </a:p>
        </p:txBody>
      </p:sp>
      <p:sp>
        <p:nvSpPr>
          <p:cNvPr id="111" name="TextShape 8"/>
          <p:cNvSpPr txBox="1"/>
          <p:nvPr/>
        </p:nvSpPr>
        <p:spPr>
          <a:xfrm>
            <a:off x="2053882" y="5148774"/>
            <a:ext cx="8244997" cy="1138985"/>
          </a:xfrm>
          <a:prstGeom prst="rect">
            <a:avLst/>
          </a:prstGeom>
          <a:noFill/>
          <a:ln>
            <a:noFill/>
          </a:ln>
        </p:spPr>
        <p:txBody>
          <a:bodyPr lIns="90000" tIns="45000" rIns="90000" bIns="45000"/>
          <a:lstStyle/>
          <a:p>
            <a:endParaRPr lang="it-IT" sz="1400" b="0" strike="noStrike" spc="-1" dirty="0">
              <a:latin typeface="Arial"/>
            </a:endParaRPr>
          </a:p>
        </p:txBody>
      </p:sp>
      <p:sp>
        <p:nvSpPr>
          <p:cNvPr id="5" name="CasellaDiTesto 4">
            <a:extLst>
              <a:ext uri="{FF2B5EF4-FFF2-40B4-BE49-F238E27FC236}">
                <a16:creationId xmlns:a16="http://schemas.microsoft.com/office/drawing/2014/main" id="{6CB3ED6F-8A1D-43C5-9936-5F5F32B394F9}"/>
              </a:ext>
            </a:extLst>
          </p:cNvPr>
          <p:cNvSpPr txBox="1"/>
          <p:nvPr/>
        </p:nvSpPr>
        <p:spPr>
          <a:xfrm>
            <a:off x="657000" y="1851839"/>
            <a:ext cx="9949861" cy="5755422"/>
          </a:xfrm>
          <a:prstGeom prst="rect">
            <a:avLst/>
          </a:prstGeom>
          <a:noFill/>
        </p:spPr>
        <p:txBody>
          <a:bodyPr wrap="square" rtlCol="0">
            <a:spAutoFit/>
          </a:bodyPr>
          <a:lstStyle/>
          <a:p>
            <a:pPr algn="just"/>
            <a:r>
              <a:rPr lang="en-US" sz="1600" b="0" dirty="0">
                <a:effectLst/>
                <a:latin typeface="Calibri" panose="020F0502020204030204" pitchFamily="34" charset="0"/>
                <a:cs typeface="Calibri" panose="020F0502020204030204" pitchFamily="34" charset="0"/>
              </a:rPr>
              <a:t>JAWS International is part of JAWS, a technical intermediary for clients and job seekers in the machine building and manufacturing industry. It  focuses on the recruitment of international technical talents who want to establish themselves permanently in the Netherlands</a:t>
            </a:r>
            <a:endParaRPr lang="it-IT" sz="1600" dirty="0">
              <a:latin typeface="Calibri" panose="020F0502020204030204" pitchFamily="34" charset="0"/>
              <a:cs typeface="Calibri" panose="020F0502020204030204" pitchFamily="34" charset="0"/>
            </a:endParaRPr>
          </a:p>
          <a:p>
            <a:r>
              <a:rPr lang="it-IT" sz="1600" dirty="0">
                <a:latin typeface="Calibri" panose="020F0502020204030204" pitchFamily="34" charset="0"/>
                <a:cs typeface="Calibri" panose="020F0502020204030204" pitchFamily="34" charset="0"/>
              </a:rPr>
              <a:t>Company </a:t>
            </a:r>
            <a:r>
              <a:rPr lang="it-IT" sz="1600" dirty="0" err="1">
                <a:latin typeface="Calibri" panose="020F0502020204030204" pitchFamily="34" charset="0"/>
                <a:cs typeface="Calibri" panose="020F0502020204030204" pitchFamily="34" charset="0"/>
              </a:rPr>
              <a:t>placed</a:t>
            </a:r>
            <a:r>
              <a:rPr lang="it-IT" sz="1600" dirty="0">
                <a:latin typeface="Calibri" panose="020F0502020204030204" pitchFamily="34" charset="0"/>
                <a:cs typeface="Calibri" panose="020F0502020204030204" pitchFamily="34" charset="0"/>
              </a:rPr>
              <a:t> in </a:t>
            </a:r>
            <a:r>
              <a:rPr lang="en-US" sz="1600" dirty="0" err="1"/>
              <a:t>Gaanderen</a:t>
            </a:r>
            <a:r>
              <a:rPr lang="en-US" sz="1600" dirty="0"/>
              <a:t>, near the JAWS office in Terborg</a:t>
            </a:r>
            <a:r>
              <a:rPr lang="it-IT" sz="1600" dirty="0">
                <a:latin typeface="Calibri" panose="020F0502020204030204" pitchFamily="34" charset="0"/>
                <a:cs typeface="Calibri" panose="020F0502020204030204" pitchFamily="34" charset="0"/>
              </a:rPr>
              <a:t> (Netherlands) and </a:t>
            </a:r>
            <a:r>
              <a:rPr lang="it-IT" sz="1600" dirty="0" err="1">
                <a:latin typeface="Calibri" panose="020F0502020204030204" pitchFamily="34" charset="0"/>
                <a:cs typeface="Calibri" panose="020F0502020204030204" pitchFamily="34" charset="0"/>
              </a:rPr>
              <a:t>it</a:t>
            </a:r>
            <a:r>
              <a:rPr lang="it-IT" sz="1600" dirty="0">
                <a:latin typeface="Calibri" panose="020F0502020204030204" pitchFamily="34" charset="0"/>
                <a:cs typeface="Calibri" panose="020F0502020204030204" pitchFamily="34" charset="0"/>
              </a:rPr>
              <a:t> </a:t>
            </a:r>
            <a:r>
              <a:rPr lang="it-IT" sz="1600" dirty="0" err="1">
                <a:latin typeface="Calibri" panose="020F0502020204030204" pitchFamily="34" charset="0"/>
                <a:cs typeface="Calibri" panose="020F0502020204030204" pitchFamily="34" charset="0"/>
              </a:rPr>
              <a:t>is</a:t>
            </a:r>
            <a:r>
              <a:rPr lang="it-IT" sz="1600" dirty="0">
                <a:latin typeface="Calibri" panose="020F0502020204030204" pitchFamily="34" charset="0"/>
                <a:cs typeface="Calibri" panose="020F0502020204030204" pitchFamily="34" charset="0"/>
              </a:rPr>
              <a:t> </a:t>
            </a:r>
            <a:r>
              <a:rPr lang="it-IT" sz="1600" dirty="0" err="1">
                <a:latin typeface="Calibri" panose="020F0502020204030204" pitchFamily="34" charset="0"/>
                <a:cs typeface="Calibri" panose="020F0502020204030204" pitchFamily="34" charset="0"/>
              </a:rPr>
              <a:t>specialized</a:t>
            </a:r>
            <a:r>
              <a:rPr lang="it-IT" sz="1600" dirty="0">
                <a:latin typeface="Calibri" panose="020F0502020204030204" pitchFamily="34" charset="0"/>
                <a:cs typeface="Calibri" panose="020F0502020204030204" pitchFamily="34" charset="0"/>
              </a:rPr>
              <a:t> i </a:t>
            </a:r>
            <a:r>
              <a:rPr lang="en-US" sz="1600" dirty="0"/>
              <a:t>in the machining of axis, wheels, rings, castings, and machine parts</a:t>
            </a:r>
            <a:endParaRPr lang="it-IT" sz="1600" dirty="0">
              <a:latin typeface="Calibri" panose="020F0502020204030204" pitchFamily="34" charset="0"/>
              <a:cs typeface="Calibri" panose="020F0502020204030204" pitchFamily="34" charset="0"/>
            </a:endParaRPr>
          </a:p>
          <a:p>
            <a:pPr algn="l"/>
            <a:endParaRPr lang="it-IT" sz="1600" b="0" i="0" u="none" strike="noStrike" baseline="0" dirty="0">
              <a:solidFill>
                <a:srgbClr val="000000"/>
              </a:solidFill>
              <a:latin typeface="Calibri" panose="020F0502020204030204" pitchFamily="34" charset="0"/>
              <a:cs typeface="Calibri" panose="020F0502020204030204" pitchFamily="34" charset="0"/>
            </a:endParaRPr>
          </a:p>
          <a:p>
            <a:pPr algn="l"/>
            <a:r>
              <a:rPr lang="en-US" sz="1600" b="0" i="0" u="none" strike="noStrike" baseline="0" dirty="0">
                <a:latin typeface="Calibri" panose="020F0502020204030204" pitchFamily="34" charset="0"/>
                <a:cs typeface="Calibri" panose="020F0502020204030204" pitchFamily="34" charset="0"/>
              </a:rPr>
              <a:t>Duties:</a:t>
            </a:r>
          </a:p>
          <a:p>
            <a:pPr>
              <a:buFont typeface="Arial" panose="020B0604020202020204" pitchFamily="34" charset="0"/>
              <a:buChar char="•"/>
            </a:pPr>
            <a:r>
              <a:rPr lang="en-US" sz="1600" dirty="0"/>
              <a:t>working on new products continuously and willing to think about solutions;</a:t>
            </a:r>
          </a:p>
          <a:p>
            <a:pPr>
              <a:buFont typeface="Arial" panose="020B0604020202020204" pitchFamily="34" charset="0"/>
              <a:buChar char="•"/>
            </a:pPr>
            <a:r>
              <a:rPr lang="en-US" sz="1600" dirty="0"/>
              <a:t>Able to read drawings very well;</a:t>
            </a:r>
          </a:p>
          <a:p>
            <a:pPr>
              <a:buFont typeface="Arial" panose="020B0604020202020204" pitchFamily="34" charset="0"/>
              <a:buChar char="•"/>
            </a:pPr>
            <a:r>
              <a:rPr lang="en-US" sz="1600" dirty="0"/>
              <a:t>Choosing the tools, setting up the machine, and checking the product after machining;</a:t>
            </a:r>
          </a:p>
          <a:p>
            <a:pPr>
              <a:buFont typeface="Arial" panose="020B0604020202020204" pitchFamily="34" charset="0"/>
              <a:buChar char="•"/>
            </a:pPr>
            <a:r>
              <a:rPr lang="en-US" sz="1600" dirty="0"/>
              <a:t>Working in a 2-shift system (06.00 – 14:30 and 14.30 – 00.00)</a:t>
            </a:r>
          </a:p>
          <a:p>
            <a:pPr>
              <a:buFont typeface="Arial" panose="020B0604020202020204" pitchFamily="34" charset="0"/>
              <a:buChar char="•"/>
            </a:pPr>
            <a:endParaRPr lang="en-US" sz="1600" dirty="0"/>
          </a:p>
          <a:p>
            <a:r>
              <a:rPr lang="en-US" sz="1600" dirty="0">
                <a:latin typeface="Calibri" panose="020F0502020204030204" pitchFamily="34" charset="0"/>
                <a:cs typeface="Calibri" panose="020F0502020204030204" pitchFamily="34" charset="0"/>
              </a:rPr>
              <a:t>What does the company need?</a:t>
            </a:r>
          </a:p>
          <a:p>
            <a:r>
              <a:rPr lang="en-US" sz="1600" dirty="0">
                <a:latin typeface="Calibri" panose="020F0502020204030204" pitchFamily="34" charset="0"/>
                <a:cs typeface="Calibri" panose="020F0502020204030204" pitchFamily="34" charset="0"/>
              </a:rPr>
              <a:t>Experience with </a:t>
            </a:r>
            <a:r>
              <a:rPr lang="it-IT" sz="1600" dirty="0"/>
              <a:t>CNC </a:t>
            </a:r>
            <a:r>
              <a:rPr lang="it-IT" sz="1600" dirty="0" err="1"/>
              <a:t>lathe</a:t>
            </a:r>
            <a:r>
              <a:rPr lang="it-IT" sz="1600" dirty="0"/>
              <a:t> machines (</a:t>
            </a:r>
            <a:r>
              <a:rPr lang="it-IT" sz="1600" dirty="0" err="1"/>
              <a:t>Okuma</a:t>
            </a:r>
            <a:r>
              <a:rPr lang="it-IT" sz="1600" dirty="0"/>
              <a:t>)</a:t>
            </a:r>
          </a:p>
          <a:p>
            <a:r>
              <a:rPr lang="en-US" sz="1600" dirty="0" err="1"/>
              <a:t>ork</a:t>
            </a:r>
            <a:r>
              <a:rPr lang="en-US" sz="1600" dirty="0"/>
              <a:t> on conventional lathes with a diameter of up until 3 </a:t>
            </a:r>
            <a:r>
              <a:rPr lang="en-US" sz="1600" dirty="0" err="1"/>
              <a:t>metres</a:t>
            </a:r>
            <a:endParaRPr lang="en-US" sz="1600" dirty="0"/>
          </a:p>
          <a:p>
            <a:r>
              <a:rPr lang="en-US" sz="1600" dirty="0"/>
              <a:t>Very good English</a:t>
            </a:r>
          </a:p>
          <a:p>
            <a:endParaRPr lang="en-US" sz="1600" dirty="0"/>
          </a:p>
          <a:p>
            <a:r>
              <a:rPr lang="en-US" sz="1600" dirty="0"/>
              <a:t>Info:</a:t>
            </a:r>
            <a:r>
              <a:rPr lang="it-IT" sz="1600" dirty="0">
                <a:hlinkClick r:id="rId4" tooltip="rtewinkel@jaw-s.nl&quot;"/>
              </a:rPr>
              <a:t> rtewinkel@jaw-s.nl</a:t>
            </a:r>
            <a:endParaRPr lang="en-US" sz="1600" dirty="0"/>
          </a:p>
          <a:p>
            <a:endParaRPr lang="en-US" sz="1600" dirty="0">
              <a:latin typeface="Calibri" panose="020F0502020204030204" pitchFamily="34" charset="0"/>
              <a:cs typeface="Calibri" panose="020F0502020204030204" pitchFamily="34" charset="0"/>
            </a:endParaRPr>
          </a:p>
          <a:p>
            <a:endParaRPr lang="en-US" sz="1600" dirty="0">
              <a:latin typeface="Calibri" panose="020F0502020204030204" pitchFamily="34" charset="0"/>
              <a:cs typeface="Calibri" panose="020F0502020204030204" pitchFamily="34" charset="0"/>
            </a:endParaRPr>
          </a:p>
          <a:p>
            <a:endParaRPr lang="en-US" sz="1600" dirty="0">
              <a:latin typeface="Calibri" panose="020F0502020204030204" pitchFamily="34" charset="0"/>
              <a:cs typeface="Calibri" panose="020F0502020204030204" pitchFamily="34" charset="0"/>
            </a:endParaRPr>
          </a:p>
          <a:p>
            <a:endParaRPr lang="en-US" sz="1600" dirty="0">
              <a:latin typeface="Calibri" panose="020F0502020204030204" pitchFamily="34" charset="0"/>
              <a:cs typeface="Calibri" panose="020F0502020204030204" pitchFamily="34" charset="0"/>
            </a:endParaRPr>
          </a:p>
          <a:p>
            <a:endParaRPr lang="it-IT" sz="1600" dirty="0"/>
          </a:p>
        </p:txBody>
      </p:sp>
      <p:pic>
        <p:nvPicPr>
          <p:cNvPr id="13" name="Immagine 12" descr="JAWS B.V.">
            <a:extLst>
              <a:ext uri="{FF2B5EF4-FFF2-40B4-BE49-F238E27FC236}">
                <a16:creationId xmlns:a16="http://schemas.microsoft.com/office/drawing/2014/main" id="{CA3F8415-6DB7-41F2-A11E-4766A93BCCA8}"/>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7909181" y="838439"/>
            <a:ext cx="2389698" cy="1460297"/>
          </a:xfrm>
          <a:prstGeom prst="rect">
            <a:avLst/>
          </a:prstGeom>
          <a:noFill/>
          <a:ln>
            <a:noFill/>
          </a:ln>
        </p:spPr>
      </p:pic>
    </p:spTree>
    <p:extLst>
      <p:ext uri="{BB962C8B-B14F-4D97-AF65-F5344CB8AC3E}">
        <p14:creationId xmlns:p14="http://schemas.microsoft.com/office/powerpoint/2010/main" val="2954530479"/>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12555</TotalTime>
  <Words>2225</Words>
  <Application>Microsoft Office PowerPoint</Application>
  <PresentationFormat>Widescreen</PresentationFormat>
  <Paragraphs>622</Paragraphs>
  <Slides>22</Slides>
  <Notes>22</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22</vt:i4>
      </vt:variant>
    </vt:vector>
  </HeadingPairs>
  <TitlesOfParts>
    <vt:vector size="30" baseType="lpstr">
      <vt:lpstr>Arial</vt:lpstr>
      <vt:lpstr>Arial Unicode MS</vt:lpstr>
      <vt:lpstr>Calibri</vt:lpstr>
      <vt:lpstr>Calibri Light</vt:lpstr>
      <vt:lpstr>Courier New</vt:lpstr>
      <vt:lpstr>Times New Roman</vt:lpstr>
      <vt:lpstr>Verdana</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subject/>
  <dc:creator>Sabina Riatti</dc:creator>
  <dc:description/>
  <cp:lastModifiedBy>Lucilla Ricci</cp:lastModifiedBy>
  <cp:revision>979</cp:revision>
  <cp:lastPrinted>2021-09-13T15:28:20Z</cp:lastPrinted>
  <dcterms:created xsi:type="dcterms:W3CDTF">2017-06-06T12:20:32Z</dcterms:created>
  <dcterms:modified xsi:type="dcterms:W3CDTF">2021-12-01T17:04:44Z</dcterms:modified>
  <dc:language>it-IT</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3</vt:i4>
  </property>
  <property fmtid="{D5CDD505-2E9C-101B-9397-08002B2CF9AE}" pid="8" name="PresentationFormat">
    <vt:lpwstr>Widescreen</vt:lpwstr>
  </property>
  <property fmtid="{D5CDD505-2E9C-101B-9397-08002B2CF9AE}" pid="9" name="ScaleCrop">
    <vt:bool>false</vt:bool>
  </property>
  <property fmtid="{D5CDD505-2E9C-101B-9397-08002B2CF9AE}" pid="10" name="ShareDoc">
    <vt:bool>false</vt:bool>
  </property>
  <property fmtid="{D5CDD505-2E9C-101B-9397-08002B2CF9AE}" pid="11" name="Slides">
    <vt:i4>3</vt:i4>
  </property>
</Properties>
</file>