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88" r:id="rId5"/>
    <p:sldMasterId id="2147483689" r:id="rId6"/>
    <p:sldMasterId id="2147483698" r:id="rId7"/>
    <p:sldMasterId id="2147483708" r:id="rId8"/>
    <p:sldMasterId id="2147483721" r:id="rId9"/>
    <p:sldMasterId id="2147483789" r:id="rId10"/>
  </p:sldMasterIdLst>
  <p:notesMasterIdLst>
    <p:notesMasterId r:id="rId21"/>
  </p:notesMasterIdLst>
  <p:handoutMasterIdLst>
    <p:handoutMasterId r:id="rId22"/>
  </p:handoutMasterIdLst>
  <p:sldIdLst>
    <p:sldId id="412" r:id="rId11"/>
    <p:sldId id="2147482711" r:id="rId12"/>
    <p:sldId id="2147482746" r:id="rId13"/>
    <p:sldId id="2147482752" r:id="rId14"/>
    <p:sldId id="2147482751" r:id="rId15"/>
    <p:sldId id="2147482729" r:id="rId16"/>
    <p:sldId id="395" r:id="rId17"/>
    <p:sldId id="2147482745" r:id="rId18"/>
    <p:sldId id="2147482748" r:id="rId19"/>
    <p:sldId id="2147482743" r:id="rId20"/>
  </p:sldIdLst>
  <p:sldSz cx="12192000" cy="6858000"/>
  <p:notesSz cx="6858000" cy="9144000"/>
  <p:embeddedFontLst>
    <p:embeddedFont>
      <p:font typeface="Franklin Gothic Book" panose="020B0503020102020204" pitchFamily="34" charset="0"/>
      <p:regular r:id="rId23"/>
      <p:italic r:id="rId24"/>
    </p:embeddedFont>
    <p:embeddedFont>
      <p:font typeface="Roboto Black" panose="02000000000000000000" pitchFamily="2" charset="0"/>
      <p:bold r:id="rId25"/>
      <p:boldItalic r:id="rId26"/>
    </p:embeddedFont>
    <p:embeddedFont>
      <p:font typeface="Roboto Medium" panose="02000000000000000000" pitchFamily="2" charset="0"/>
      <p:regular r:id="rId27"/>
      <p:italic r:id="rId28"/>
    </p:embeddedFont>
    <p:embeddedFont>
      <p:font typeface="Saira SemiCondensed Light" panose="020B0604020202020204" charset="0"/>
      <p:regular r:id="rId29"/>
    </p:embeddedFont>
    <p:embeddedFont>
      <p:font typeface="Saira SemiCondensed Medium" panose="020B0604020202020204" charset="0"/>
      <p:regular r:id="rId30"/>
    </p:embeddedFont>
    <p:embeddedFont>
      <p:font typeface="Segoe UI" panose="020B0502040204020203"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ps for Using Template" id="{AC2D2EA9-F018-ED4D-8F54-16A5A2432354}">
          <p14:sldIdLst>
            <p14:sldId id="412"/>
            <p14:sldId id="2147482711"/>
            <p14:sldId id="2147482746"/>
            <p14:sldId id="2147482752"/>
            <p14:sldId id="2147482751"/>
            <p14:sldId id="2147482729"/>
            <p14:sldId id="395"/>
            <p14:sldId id="2147482745"/>
            <p14:sldId id="2147482748"/>
            <p14:sldId id="2147482743"/>
          </p14:sldIdLst>
        </p14:section>
      </p14:sectionLst>
    </p:ext>
    <p:ext uri="{EFAFB233-063F-42B5-8137-9DF3F51BA10A}">
      <p15:sldGuideLst xmlns:p15="http://schemas.microsoft.com/office/powerpoint/2012/main">
        <p15:guide id="1" orient="horz" pos="2184"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1A0EDF-9C3E-139F-270B-AE87D2700F84}" name="Farr, Karin" initials="KF" userId="S::karin_farr@baxter.com::82d1850c-6ae8-4213-b293-e3ddf7484ff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1A72"/>
    <a:srgbClr val="001447"/>
    <a:srgbClr val="00104E"/>
    <a:srgbClr val="031547"/>
    <a:srgbClr val="ECECEC"/>
    <a:srgbClr val="818389"/>
    <a:srgbClr val="4A773C"/>
    <a:srgbClr val="43B02A"/>
    <a:srgbClr val="00857D"/>
    <a:srgbClr val="652D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4FF073-853C-2508-BFD4-64BF90E2C3C5}" v="3" dt="2025-06-04T17:12:23.265"/>
    <p1510:client id="{51699207-830C-1AC7-4380-1FE1AA9A9723}" v="1" dt="2025-06-05T07:14:56.928"/>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149" autoAdjust="0"/>
  </p:normalViewPr>
  <p:slideViewPr>
    <p:cSldViewPr snapToGrid="0" showGuides="1">
      <p:cViewPr varScale="1">
        <p:scale>
          <a:sx n="71" d="100"/>
          <a:sy n="71" d="100"/>
        </p:scale>
        <p:origin x="2112" y="750"/>
      </p:cViewPr>
      <p:guideLst>
        <p:guide orient="horz" pos="2184"/>
        <p:guide pos="768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20" d="100"/>
          <a:sy n="120" d="100"/>
        </p:scale>
        <p:origin x="4962" y="1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font" Target="fonts/font4.fntdata"/><Relationship Id="rId39" Type="http://schemas.microsoft.com/office/2016/11/relationships/changesInfo" Target="changesInfos/changesInfo1.xml"/><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font" Target="fonts/font7.fntdata"/><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stbenutzer" userId="S::urn:spo:tenantanon#99ad2abc-70e2-4b52-976d-89164fff85df::" providerId="AD" clId="Web-{434FF073-853C-2508-BFD4-64BF90E2C3C5}"/>
    <pc:docChg chg="modSld">
      <pc:chgData name="Gastbenutzer" userId="S::urn:spo:tenantanon#99ad2abc-70e2-4b52-976d-89164fff85df::" providerId="AD" clId="Web-{434FF073-853C-2508-BFD4-64BF90E2C3C5}" dt="2025-06-04T17:12:23.265" v="2"/>
      <pc:docMkLst>
        <pc:docMk/>
      </pc:docMkLst>
      <pc:sldChg chg="modSp">
        <pc:chgData name="Gastbenutzer" userId="S::urn:spo:tenantanon#99ad2abc-70e2-4b52-976d-89164fff85df::" providerId="AD" clId="Web-{434FF073-853C-2508-BFD4-64BF90E2C3C5}" dt="2025-06-04T17:12:23.265" v="2"/>
        <pc:sldMkLst>
          <pc:docMk/>
          <pc:sldMk cId="1310864670" sldId="2147482711"/>
        </pc:sldMkLst>
        <pc:spChg chg="mod">
          <ac:chgData name="Gastbenutzer" userId="S::urn:spo:tenantanon#99ad2abc-70e2-4b52-976d-89164fff85df::" providerId="AD" clId="Web-{434FF073-853C-2508-BFD4-64BF90E2C3C5}" dt="2025-06-04T17:12:23.219" v="0"/>
          <ac:spMkLst>
            <pc:docMk/>
            <pc:sldMk cId="1310864670" sldId="2147482711"/>
            <ac:spMk id="271" creationId="{595AD782-8224-0541-B09B-441A7FDC5B32}"/>
          </ac:spMkLst>
        </pc:spChg>
        <pc:spChg chg="mod">
          <ac:chgData name="Gastbenutzer" userId="S::urn:spo:tenantanon#99ad2abc-70e2-4b52-976d-89164fff85df::" providerId="AD" clId="Web-{434FF073-853C-2508-BFD4-64BF90E2C3C5}" dt="2025-06-04T17:12:23.265" v="2"/>
          <ac:spMkLst>
            <pc:docMk/>
            <pc:sldMk cId="1310864670" sldId="2147482711"/>
            <ac:spMk id="274" creationId="{E04B7C0B-6ED6-B701-C95D-8990F1A85EFE}"/>
          </ac:spMkLst>
        </pc:spChg>
        <pc:spChg chg="mod">
          <ac:chgData name="Gastbenutzer" userId="S::urn:spo:tenantanon#99ad2abc-70e2-4b52-976d-89164fff85df::" providerId="AD" clId="Web-{434FF073-853C-2508-BFD4-64BF90E2C3C5}" dt="2025-06-04T17:12:23.219" v="1"/>
          <ac:spMkLst>
            <pc:docMk/>
            <pc:sldMk cId="1310864670" sldId="2147482711"/>
            <ac:spMk id="302" creationId="{42193AB7-4E12-A6C8-AEF2-CA5CAA32641B}"/>
          </ac:spMkLst>
        </pc:spChg>
      </pc:sldChg>
    </pc:docChg>
  </pc:docChgLst>
  <pc:docChgLst>
    <pc:chgData name="Gastbenutzer" userId="S::urn:spo:tenantanon#99ad2abc-70e2-4b52-976d-89164fff85df::" providerId="AD" clId="Web-{51699207-830C-1AC7-4380-1FE1AA9A9723}"/>
    <pc:docChg chg="modSld">
      <pc:chgData name="Gastbenutzer" userId="S::urn:spo:tenantanon#99ad2abc-70e2-4b52-976d-89164fff85df::" providerId="AD" clId="Web-{51699207-830C-1AC7-4380-1FE1AA9A9723}" dt="2025-06-05T07:14:56.928" v="0" actId="1076"/>
      <pc:docMkLst>
        <pc:docMk/>
      </pc:docMkLst>
      <pc:sldChg chg="modSp">
        <pc:chgData name="Gastbenutzer" userId="S::urn:spo:tenantanon#99ad2abc-70e2-4b52-976d-89164fff85df::" providerId="AD" clId="Web-{51699207-830C-1AC7-4380-1FE1AA9A9723}" dt="2025-06-05T07:14:56.928" v="0" actId="1076"/>
        <pc:sldMkLst>
          <pc:docMk/>
          <pc:sldMk cId="3164660560" sldId="412"/>
        </pc:sldMkLst>
        <pc:picChg chg="mod">
          <ac:chgData name="Gastbenutzer" userId="S::urn:spo:tenantanon#99ad2abc-70e2-4b52-976d-89164fff85df::" providerId="AD" clId="Web-{51699207-830C-1AC7-4380-1FE1AA9A9723}" dt="2025-06-05T07:14:56.928" v="0" actId="1076"/>
          <ac:picMkLst>
            <pc:docMk/>
            <pc:sldMk cId="3164660560" sldId="412"/>
            <ac:picMk id="10" creationId="{3C88C929-1DF7-BD51-1608-1FCC518E966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gradFill>
              <a:gsLst>
                <a:gs pos="100000">
                  <a:srgbClr val="05142D"/>
                </a:gs>
                <a:gs pos="0">
                  <a:schemeClr val="accent6"/>
                </a:gs>
                <a:gs pos="50000">
                  <a:schemeClr val="bg2"/>
                </a:gs>
              </a:gsLst>
              <a:lin ang="2700000" scaled="1"/>
            </a:gradFill>
            <a:ln>
              <a:noFill/>
            </a:ln>
          </c:spPr>
          <c:dPt>
            <c:idx val="0"/>
            <c:bubble3D val="0"/>
            <c:spPr>
              <a:solidFill>
                <a:schemeClr val="accent5"/>
              </a:solidFill>
              <a:ln w="25400">
                <a:noFill/>
              </a:ln>
              <a:effectLst/>
            </c:spPr>
            <c:extLst>
              <c:ext xmlns:c16="http://schemas.microsoft.com/office/drawing/2014/chart" uri="{C3380CC4-5D6E-409C-BE32-E72D297353CC}">
                <c16:uniqueId val="{00000001-4B1F-8146-A872-14B1312E1E83}"/>
              </c:ext>
            </c:extLst>
          </c:dPt>
          <c:dPt>
            <c:idx val="1"/>
            <c:bubble3D val="0"/>
            <c:spPr>
              <a:gradFill flip="none" rotWithShape="1">
                <a:gsLst>
                  <a:gs pos="100000">
                    <a:schemeClr val="accent1"/>
                  </a:gs>
                  <a:gs pos="0">
                    <a:schemeClr val="accent2"/>
                  </a:gs>
                  <a:gs pos="49000">
                    <a:schemeClr val="tx2"/>
                  </a:gs>
                </a:gsLst>
                <a:lin ang="5400000" scaled="1"/>
                <a:tileRect/>
              </a:gradFill>
              <a:ln w="19050">
                <a:noFill/>
              </a:ln>
              <a:effectLst/>
            </c:spPr>
            <c:extLst>
              <c:ext xmlns:c16="http://schemas.microsoft.com/office/drawing/2014/chart" uri="{C3380CC4-5D6E-409C-BE32-E72D297353CC}">
                <c16:uniqueId val="{00000003-4B1F-8146-A872-14B1312E1E83}"/>
              </c:ext>
            </c:extLst>
          </c:dPt>
          <c:cat>
            <c:strRef>
              <c:f>Sheet1!$A$2:$A$3</c:f>
              <c:strCache>
                <c:ptCount val="2"/>
                <c:pt idx="0">
                  <c:v>1st Qtr</c:v>
                </c:pt>
                <c:pt idx="1">
                  <c:v>2nd Qtr</c:v>
                </c:pt>
              </c:strCache>
            </c:strRef>
          </c:cat>
          <c:val>
            <c:numRef>
              <c:f>Sheet1!$B$2:$B$3</c:f>
              <c:numCache>
                <c:formatCode>General</c:formatCode>
                <c:ptCount val="2"/>
                <c:pt idx="0">
                  <c:v>8.1999999999999993</c:v>
                </c:pt>
                <c:pt idx="1">
                  <c:v>3.2</c:v>
                </c:pt>
              </c:numCache>
            </c:numRef>
          </c:val>
          <c:extLst>
            <c:ext xmlns:c16="http://schemas.microsoft.com/office/drawing/2014/chart" uri="{C3380CC4-5D6E-409C-BE32-E72D297353CC}">
              <c16:uniqueId val="{00000004-4B1F-8146-A872-14B1312E1E83}"/>
            </c:ext>
          </c:extLst>
        </c:ser>
        <c:dLbls>
          <c:showLegendKey val="0"/>
          <c:showVal val="0"/>
          <c:showCatName val="0"/>
          <c:showSerName val="0"/>
          <c:showPercent val="0"/>
          <c:showBubbleSize val="0"/>
          <c:showLeaderLines val="1"/>
        </c:dLbls>
        <c:firstSliceAng val="0"/>
        <c:holeSize val="8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FA2FB8-CA5D-F99E-10EE-5C06A2293C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AC9154-A496-2D61-775D-C380064990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0B7EF4-F7BF-4C60-B42D-446D308352C8}" type="datetimeFigureOut">
              <a:rPr lang="en-US" smtClean="0"/>
              <a:t>6/5/2025</a:t>
            </a:fld>
            <a:endParaRPr lang="en-US"/>
          </a:p>
        </p:txBody>
      </p:sp>
      <p:sp>
        <p:nvSpPr>
          <p:cNvPr id="4" name="Footer Placeholder 3">
            <a:extLst>
              <a:ext uri="{FF2B5EF4-FFF2-40B4-BE49-F238E27FC236}">
                <a16:creationId xmlns:a16="http://schemas.microsoft.com/office/drawing/2014/main" id="{5C077EBB-3A1B-B3D7-8F4B-F87EB99CB0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A95B4C-2A61-E6FB-5444-8CE73A6AB3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F74CA8-6BA3-4C77-9D62-739B5075974C}" type="slidenum">
              <a:rPr lang="en-US" smtClean="0"/>
              <a:t>‹#›</a:t>
            </a:fld>
            <a:endParaRPr lang="en-US"/>
          </a:p>
        </p:txBody>
      </p:sp>
    </p:spTree>
    <p:extLst>
      <p:ext uri="{BB962C8B-B14F-4D97-AF65-F5344CB8AC3E}">
        <p14:creationId xmlns:p14="http://schemas.microsoft.com/office/powerpoint/2010/main" val="368371167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1A2B4-E1ED-4FEF-B61C-3A385B386824}" type="datetimeFigureOut">
              <a:rPr lang="en-US" smtClean="0"/>
              <a:t>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6634E-31FD-4752-9AE3-3C26C72F0989}" type="slidenum">
              <a:rPr lang="en-US" smtClean="0"/>
              <a:t>‹#›</a:t>
            </a:fld>
            <a:endParaRPr lang="en-US"/>
          </a:p>
        </p:txBody>
      </p:sp>
    </p:spTree>
    <p:extLst>
      <p:ext uri="{BB962C8B-B14F-4D97-AF65-F5344CB8AC3E}">
        <p14:creationId xmlns:p14="http://schemas.microsoft.com/office/powerpoint/2010/main" val="2009939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Hello everyone, and a warm welcome from my side!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My name is Lars Nelsen, I am managing the Talent Acquisition function at Baxter for the German-speaking region, so Germany, Austria, Switzerland as well as Southern Europe. I am based in Munich, Germany, where our commercial headquarters are located. We also have two TA Partners from our team in Germany in this call, Teresa Feilhuber and Sebastian Lange.</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It’s a pleasure to have you here today – and thank you for your interest in Baxter.</a:t>
            </a:r>
            <a:endParaRPr lang="en-US" sz="105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Today, I want to give you an inside look at who we are as a company, what drives us, and why so many people find Baxter to be a meaningful place to grow their careers.</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We’re a global healthcare leader, but at our core, we’re united by one powerful mission: to save and sustain lives. And that’s not just a slogan. It’s also in our day to day recruiting activities what we live by – and it’s the reason for thousands of our employees across Europe to go to work everyday.</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So, let’s dive in.</a:t>
            </a:r>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236634E-31FD-4752-9AE3-3C26C72F0989}" type="slidenum">
              <a:rPr lang="en-US" smtClean="0"/>
              <a:t>1</a:t>
            </a:fld>
            <a:endParaRPr lang="en-US"/>
          </a:p>
        </p:txBody>
      </p:sp>
    </p:spTree>
    <p:extLst>
      <p:ext uri="{BB962C8B-B14F-4D97-AF65-F5344CB8AC3E}">
        <p14:creationId xmlns:p14="http://schemas.microsoft.com/office/powerpoint/2010/main" val="1175518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Thank you so much for attending this presentation.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If you take one thing away from this session, let it be this: working in healthcare industry, ideally at Baxter means having a career that truly matters, because our industry and our products matter. You’ll help patients across Europe and around the world live longer, healthier lives. You’ll grow professionally. And you’ll be part of a company that puts purpose at the center of everything.</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Please explore our careers site, join our Talent Community, and reach out if you’d like to learn more.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Thank you!</a:t>
            </a:r>
          </a:p>
          <a:p>
            <a:endParaRPr lang="en-US" dirty="0"/>
          </a:p>
        </p:txBody>
      </p:sp>
      <p:sp>
        <p:nvSpPr>
          <p:cNvPr id="4" name="Slide Number Placeholder 3"/>
          <p:cNvSpPr>
            <a:spLocks noGrp="1"/>
          </p:cNvSpPr>
          <p:nvPr>
            <p:ph type="sldNum" sz="quarter" idx="5"/>
          </p:nvPr>
        </p:nvSpPr>
        <p:spPr/>
        <p:txBody>
          <a:bodyPr/>
          <a:lstStyle/>
          <a:p>
            <a:fld id="{E236634E-31FD-4752-9AE3-3C26C72F0989}" type="slidenum">
              <a:rPr lang="en-US" smtClean="0"/>
              <a:t>10</a:t>
            </a:fld>
            <a:endParaRPr lang="en-US"/>
          </a:p>
        </p:txBody>
      </p:sp>
    </p:spTree>
    <p:extLst>
      <p:ext uri="{BB962C8B-B14F-4D97-AF65-F5344CB8AC3E}">
        <p14:creationId xmlns:p14="http://schemas.microsoft.com/office/powerpoint/2010/main" val="1555825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Let me take a moment to tell you who we are — not just in numbers, but in values and purpose.</a:t>
            </a:r>
            <a:endParaRPr lang="en-US" sz="10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Baxter was founded over 90 years ago, in 1931, with a clear idea: that access to safe, effective healthcare should never depend on geography. Since then, we’ve grown from a small operation into a truly global company.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Today, Baxter sells our products in more than 100 countries, with over 35,000 employees worldwide — and round about a third of us are based right here in Europe.</a:t>
            </a:r>
          </a:p>
          <a:p>
            <a:pPr lvl="1"/>
            <a:endParaRPr lang="en-US" sz="1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Each year, our therapies, technologies, and medications reach more than 350 million patients. These aren’t just statistics — they represent lives saved in emergency rooms, recoveries supported in hospitals, and long-term care made possible at home. And behind all of this is one simple mission: to save and sustain lives. That purpose is what drives our innovation, our operations, and our people.</a:t>
            </a:r>
          </a:p>
          <a:p>
            <a:pPr lvl="1"/>
            <a:endParaRPr lang="en-US" sz="1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 believe that healthcare is one of the most meaningful industries you can work in. Because no matter your role — whether you’re in R&amp;D, Manufacturing, IT, marketing, logistics, or finance — your work contributes to something larger. Something with a direct impact on patients, families, and entire communities.</a:t>
            </a:r>
          </a:p>
          <a:p>
            <a:pPr lvl="1"/>
            <a:endParaRPr lang="en-US" sz="1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So yes, we are a large, global healthcare leader. But what makes us truly special is the heart behind that scale — a shared commitment to creating a healthier, more connected world for everyone.”</a:t>
            </a:r>
            <a:endParaRPr lang="en-US" sz="10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236634E-31FD-4752-9AE3-3C26C72F0989}" type="slidenum">
              <a:rPr lang="en-US" smtClean="0"/>
              <a:t>2</a:t>
            </a:fld>
            <a:endParaRPr lang="en-US"/>
          </a:p>
        </p:txBody>
      </p:sp>
    </p:spTree>
    <p:extLst>
      <p:ext uri="{BB962C8B-B14F-4D97-AF65-F5344CB8AC3E}">
        <p14:creationId xmlns:p14="http://schemas.microsoft.com/office/powerpoint/2010/main" val="3955676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And Europe plays a uniquely important role in Baxter’s success. We’re proud to operate in more than 20 countries across the continent.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Including several Manufacturing plants in Germany,  UK, France, Belgium, Spain, Sweden, Switzerland and Malta where we produce our products from hospital beds, over IV Solutions to high complex pharmaceuticals like oncology drugs.</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We run Innovation Centers all over Europe where we are doing Research &amp; Development to create the next generation of healthcare products.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we have Commercial Offices in nearly every European country where our Sales, Marketing and Technical Service teams support hospitals, clinics, and patients directly.</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diversity of roles, expertise, and cultures all over Europe creates a dynamic and cross boarder workplace full of opportunities to grow and learn.</a:t>
            </a:r>
          </a:p>
          <a:p>
            <a:endParaRPr lang="en-US" dirty="0"/>
          </a:p>
        </p:txBody>
      </p:sp>
      <p:sp>
        <p:nvSpPr>
          <p:cNvPr id="4" name="Slide Number Placeholder 3"/>
          <p:cNvSpPr>
            <a:spLocks noGrp="1"/>
          </p:cNvSpPr>
          <p:nvPr>
            <p:ph type="sldNum" sz="quarter" idx="5"/>
          </p:nvPr>
        </p:nvSpPr>
        <p:spPr/>
        <p:txBody>
          <a:bodyPr/>
          <a:lstStyle/>
          <a:p>
            <a:fld id="{E236634E-31FD-4752-9AE3-3C26C72F0989}" type="slidenum">
              <a:rPr lang="en-US" smtClean="0"/>
              <a:t>3</a:t>
            </a:fld>
            <a:endParaRPr lang="en-US"/>
          </a:p>
        </p:txBody>
      </p:sp>
    </p:spTree>
    <p:extLst>
      <p:ext uri="{BB962C8B-B14F-4D97-AF65-F5344CB8AC3E}">
        <p14:creationId xmlns:p14="http://schemas.microsoft.com/office/powerpoint/2010/main" val="2531248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B1EF9-D02D-5D51-E472-48FF42C7A4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47B346-33B8-92EE-6299-AB3A8837C2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25B58-F217-6DF9-8103-B7143DEBF9BB}"/>
              </a:ext>
            </a:extLst>
          </p:cNvPr>
          <p:cNvSpPr>
            <a:spLocks noGrp="1"/>
          </p:cNvSpPr>
          <p:nvPr>
            <p:ph type="body" idx="1"/>
          </p:nvPr>
        </p:nvSpPr>
        <p:spPr/>
        <p:txBody>
          <a:bodyPr/>
          <a:lstStyle/>
          <a:p>
            <a:r>
              <a:rPr lang="en-US" sz="1200" kern="1200" dirty="0">
                <a:solidFill>
                  <a:schemeClr val="tx1"/>
                </a:solidFill>
                <a:latin typeface="+mn-lt"/>
                <a:ea typeface="+mn-ea"/>
                <a:cs typeface="+mn-cs"/>
              </a:rPr>
              <a:t>I mentioned earlier our mission to save and sustain lives, and this doesn’t live in one place – it lives in all the places where care happens.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In hospitals, where our technologies support life-saving treatment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In medical offices, where our devices assist in diagnosis and therapy</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on people’s homes, where our solutions empower patients to manage their treatments on their own.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Baxter has nearly 40.000 different products under several brands and if you ever were a patient in a hospital, it is very likely that you benefited from our products.</a:t>
            </a:r>
          </a:p>
          <a:p>
            <a:endParaRPr lang="en-US" dirty="0"/>
          </a:p>
        </p:txBody>
      </p:sp>
      <p:sp>
        <p:nvSpPr>
          <p:cNvPr id="4" name="Slide Number Placeholder 3">
            <a:extLst>
              <a:ext uri="{FF2B5EF4-FFF2-40B4-BE49-F238E27FC236}">
                <a16:creationId xmlns:a16="http://schemas.microsoft.com/office/drawing/2014/main" id="{CB415265-CE6E-3880-E250-A33726466334}"/>
              </a:ext>
            </a:extLst>
          </p:cNvPr>
          <p:cNvSpPr>
            <a:spLocks noGrp="1"/>
          </p:cNvSpPr>
          <p:nvPr>
            <p:ph type="sldNum" sz="quarter" idx="5"/>
          </p:nvPr>
        </p:nvSpPr>
        <p:spPr/>
        <p:txBody>
          <a:bodyPr/>
          <a:lstStyle/>
          <a:p>
            <a:fld id="{E236634E-31FD-4752-9AE3-3C26C72F0989}" type="slidenum">
              <a:rPr lang="en-US" smtClean="0"/>
              <a:t>4</a:t>
            </a:fld>
            <a:endParaRPr lang="en-US" dirty="0"/>
          </a:p>
        </p:txBody>
      </p:sp>
    </p:spTree>
    <p:extLst>
      <p:ext uri="{BB962C8B-B14F-4D97-AF65-F5344CB8AC3E}">
        <p14:creationId xmlns:p14="http://schemas.microsoft.com/office/powerpoint/2010/main" val="1895409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A5F72-0775-48D2-B7DF-169CD1DC17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683EA-AF48-ED23-7FFB-0D3347373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8D849E-9F31-6B51-7F7D-C03C90455EC1}"/>
              </a:ext>
            </a:extLst>
          </p:cNvPr>
          <p:cNvSpPr>
            <a:spLocks noGrp="1"/>
          </p:cNvSpPr>
          <p:nvPr>
            <p:ph type="body" idx="1"/>
          </p:nvPr>
        </p:nvSpPr>
        <p:spPr/>
        <p:txBody>
          <a:bodyPr/>
          <a:lstStyle/>
          <a:p>
            <a:r>
              <a:rPr lang="en-US" sz="1200" kern="1200" dirty="0">
                <a:solidFill>
                  <a:schemeClr val="tx1"/>
                </a:solidFill>
                <a:latin typeface="+mn-lt"/>
                <a:ea typeface="+mn-ea"/>
                <a:cs typeface="+mn-cs"/>
              </a:rPr>
              <a:t>Let me show you only some of the products our employees are developing, producing and selling: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Let’s begin where it often matters most – the operating room. In this high-pressure environment, every second counts, and precision is key. That’s where Baxter comes in. We offer a wide range of medical technologies that support better, safer outcomes for patients and clinicians.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Like operating room tables and surgical lights that ensure visibility and flexibility.</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Smart beds and monitoring systems to keep patients comfortable and care teams informed.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Infusion pumps for precise medication delivery.</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Digital integration systems that help surgeons monitor patients and data in real-time.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These tools don’t just improve processes – they support lives. That’s what makes working at Baxter so fulfilling. You’re not just building or selling equipment – you’re contributing to a moment that can change someone’s life.”</a:t>
            </a:r>
          </a:p>
          <a:p>
            <a:endParaRPr lang="en-US" dirty="0"/>
          </a:p>
        </p:txBody>
      </p:sp>
      <p:sp>
        <p:nvSpPr>
          <p:cNvPr id="4" name="Slide Number Placeholder 3">
            <a:extLst>
              <a:ext uri="{FF2B5EF4-FFF2-40B4-BE49-F238E27FC236}">
                <a16:creationId xmlns:a16="http://schemas.microsoft.com/office/drawing/2014/main" id="{EFBC2C53-E6A4-6D7F-A3AB-54A54D46BD37}"/>
              </a:ext>
            </a:extLst>
          </p:cNvPr>
          <p:cNvSpPr>
            <a:spLocks noGrp="1"/>
          </p:cNvSpPr>
          <p:nvPr>
            <p:ph type="sldNum" sz="quarter" idx="5"/>
          </p:nvPr>
        </p:nvSpPr>
        <p:spPr/>
        <p:txBody>
          <a:bodyPr/>
          <a:lstStyle/>
          <a:p>
            <a:fld id="{E236634E-31FD-4752-9AE3-3C26C72F0989}" type="slidenum">
              <a:rPr lang="en-US" smtClean="0"/>
              <a:t>5</a:t>
            </a:fld>
            <a:endParaRPr lang="en-US"/>
          </a:p>
        </p:txBody>
      </p:sp>
    </p:spTree>
    <p:extLst>
      <p:ext uri="{BB962C8B-B14F-4D97-AF65-F5344CB8AC3E}">
        <p14:creationId xmlns:p14="http://schemas.microsoft.com/office/powerpoint/2010/main" val="2946630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52AF3-334F-7F8D-FAFB-04AD3A6FD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298EF-BD73-1BE2-17EF-59F6330DAE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D512C-059D-C59A-089E-61FBC099D3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But we don’t stop in the Operation Room. Baxter supports the full patient journey – from intensive care to recovery at home not only with medical devices but also with pharmaceuticals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As example, IV solutions and injectables improving safety and health conditions from acute care, over several diseases, to the treatment of serious forms of Cancer.</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Clinical nutrition for patients who cannot eat normally.</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Hemostats and Sealants which are basically natural glue to stop heavy bleedings in surgeries.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Anesthesia products that support safe sedation and recovery.</a:t>
            </a: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Or Tissue sealants and bone repair kits that make even complex procedures safer and more efficient</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When you work on these solutions, you’re not just joining a company or a team – you’re really joining a fulfilling mission to improve how healthcare is delivered.</a:t>
            </a:r>
          </a:p>
          <a:p>
            <a:endParaRPr lang="en-US" dirty="0"/>
          </a:p>
        </p:txBody>
      </p:sp>
      <p:sp>
        <p:nvSpPr>
          <p:cNvPr id="4" name="Slide Number Placeholder 3">
            <a:extLst>
              <a:ext uri="{FF2B5EF4-FFF2-40B4-BE49-F238E27FC236}">
                <a16:creationId xmlns:a16="http://schemas.microsoft.com/office/drawing/2014/main" id="{36CCB011-F35E-E473-46E6-429F81F0182D}"/>
              </a:ext>
            </a:extLst>
          </p:cNvPr>
          <p:cNvSpPr>
            <a:spLocks noGrp="1"/>
          </p:cNvSpPr>
          <p:nvPr>
            <p:ph type="sldNum" sz="quarter" idx="5"/>
          </p:nvPr>
        </p:nvSpPr>
        <p:spPr/>
        <p:txBody>
          <a:bodyPr/>
          <a:lstStyle/>
          <a:p>
            <a:fld id="{E236634E-31FD-4752-9AE3-3C26C72F0989}" type="slidenum">
              <a:rPr lang="en-US" smtClean="0"/>
              <a:t>6</a:t>
            </a:fld>
            <a:endParaRPr lang="en-US"/>
          </a:p>
        </p:txBody>
      </p:sp>
    </p:spTree>
    <p:extLst>
      <p:ext uri="{BB962C8B-B14F-4D97-AF65-F5344CB8AC3E}">
        <p14:creationId xmlns:p14="http://schemas.microsoft.com/office/powerpoint/2010/main" val="2798144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As mentioned, Baxter is more than a medical company – we’re a community of professionals united by a purpose. And this purpose you can find in hundreds of different roles across Europe.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offer roles in: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Research and Development – creating future treatments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Engineering &amp; Manufacturing – building high-quality products</a:t>
            </a: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Sales &amp; Marketing – bringing our products to those who need them</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Quality, Regulatory, Compliance – ensuring safety and excellence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IT &amp; Digital Health – designing smarter, connected solutions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Corporate Functions – from Finance and Legal to HR and Procurement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Whatever your expertise, you’ll find meaningful work at Baxter – work that saves and sustain lives.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Visit our careers portal at jobs.baxter.com. It’s easy to search by country, keyword, or function.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You’ll also find information about internships, graduate programs, and cross-functional opportunities in over 20 European countries.</a:t>
            </a:r>
          </a:p>
          <a:p>
            <a:endParaRPr lang="en-US" dirty="0"/>
          </a:p>
        </p:txBody>
      </p:sp>
      <p:sp>
        <p:nvSpPr>
          <p:cNvPr id="4" name="Slide Number Placeholder 3"/>
          <p:cNvSpPr>
            <a:spLocks noGrp="1"/>
          </p:cNvSpPr>
          <p:nvPr>
            <p:ph type="sldNum" sz="quarter" idx="5"/>
          </p:nvPr>
        </p:nvSpPr>
        <p:spPr/>
        <p:txBody>
          <a:bodyPr/>
          <a:lstStyle/>
          <a:p>
            <a:fld id="{E236634E-31FD-4752-9AE3-3C26C72F0989}" type="slidenum">
              <a:rPr lang="en-US" smtClean="0"/>
              <a:t>7</a:t>
            </a:fld>
            <a:endParaRPr lang="en-US"/>
          </a:p>
        </p:txBody>
      </p:sp>
    </p:spTree>
    <p:extLst>
      <p:ext uri="{BB962C8B-B14F-4D97-AF65-F5344CB8AC3E}">
        <p14:creationId xmlns:p14="http://schemas.microsoft.com/office/powerpoint/2010/main" val="3814851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And if you navigate through our career pages, we understand that applying for a job can be overwhelming – especially if you’re exploring opportunities in another country. The application process can be daunting, and the interview process could be nerve-wracking.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Therefore, we’ve tapped into our Talent Acquisition Partners to get their best advice—from customizing your resume, nailing your interview to FAQ.</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So, if you go on our website with your smartphone or your computer you'll find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Tips for your resume and interviews</a:t>
            </a:r>
          </a:p>
          <a:p>
            <a:r>
              <a:rPr lang="en-US" sz="1200" kern="1200" dirty="0">
                <a:solidFill>
                  <a:schemeClr val="tx1"/>
                </a:solidFill>
                <a:latin typeface="+mn-lt"/>
                <a:ea typeface="+mn-ea"/>
                <a:cs typeface="+mn-cs"/>
              </a:rPr>
              <a:t>- Insights into our hiring process</a:t>
            </a:r>
          </a:p>
          <a:p>
            <a:r>
              <a:rPr lang="en-US" sz="1200" kern="1200" dirty="0">
                <a:solidFill>
                  <a:schemeClr val="tx1"/>
                </a:solidFill>
                <a:latin typeface="+mn-lt"/>
                <a:ea typeface="+mn-ea"/>
                <a:cs typeface="+mn-cs"/>
              </a:rPr>
              <a:t>- Onboarding and career development opportunities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But also, dozens of answers to frequently asked questions what candidates ask us most</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Still have questions? We’re happy to help, usually every job requisitions names the responsible TA Partner with their email address – just reach out.”</a:t>
            </a:r>
          </a:p>
          <a:p>
            <a:endParaRPr lang="en-US" dirty="0"/>
          </a:p>
        </p:txBody>
      </p:sp>
      <p:sp>
        <p:nvSpPr>
          <p:cNvPr id="4" name="Slide Number Placeholder 3"/>
          <p:cNvSpPr>
            <a:spLocks noGrp="1"/>
          </p:cNvSpPr>
          <p:nvPr>
            <p:ph type="sldNum" sz="quarter" idx="5"/>
          </p:nvPr>
        </p:nvSpPr>
        <p:spPr/>
        <p:txBody>
          <a:bodyPr/>
          <a:lstStyle/>
          <a:p>
            <a:fld id="{E236634E-31FD-4752-9AE3-3C26C72F0989}" type="slidenum">
              <a:rPr lang="en-US" smtClean="0"/>
              <a:t>8</a:t>
            </a:fld>
            <a:endParaRPr lang="en-US"/>
          </a:p>
        </p:txBody>
      </p:sp>
    </p:spTree>
    <p:extLst>
      <p:ext uri="{BB962C8B-B14F-4D97-AF65-F5344CB8AC3E}">
        <p14:creationId xmlns:p14="http://schemas.microsoft.com/office/powerpoint/2010/main" val="162956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And if now’s not the right moment to apply or you don’t find a suitable role – that’s totally fine!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But don’t lose touch.</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Join our Baxter Talent Community to:</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Get notified about new openings.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Learn more about life at Baxter.</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Be invited to events, webinars, and info sessions.  </a:t>
            </a:r>
          </a:p>
          <a:p>
            <a:r>
              <a:rPr lang="en-US" sz="1200" kern="1200" dirty="0">
                <a:solidFill>
                  <a:schemeClr val="tx1"/>
                </a:solidFill>
                <a:latin typeface="+mn-lt"/>
                <a:ea typeface="+mn-ea"/>
                <a:cs typeface="+mn-cs"/>
              </a:rPr>
              <a:t>And stay connected with our recruitment team.</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Just sign up at jobs.baxter.com/talent-community – and we’ll keep you in the loop.</a:t>
            </a:r>
          </a:p>
          <a:p>
            <a:endParaRPr lang="en-US" dirty="0"/>
          </a:p>
        </p:txBody>
      </p:sp>
      <p:sp>
        <p:nvSpPr>
          <p:cNvPr id="4" name="Slide Number Placeholder 3"/>
          <p:cNvSpPr>
            <a:spLocks noGrp="1"/>
          </p:cNvSpPr>
          <p:nvPr>
            <p:ph type="sldNum" sz="quarter" idx="5"/>
          </p:nvPr>
        </p:nvSpPr>
        <p:spPr/>
        <p:txBody>
          <a:bodyPr/>
          <a:lstStyle/>
          <a:p>
            <a:fld id="{E236634E-31FD-4752-9AE3-3C26C72F0989}" type="slidenum">
              <a:rPr lang="en-US" smtClean="0"/>
              <a:t>9</a:t>
            </a:fld>
            <a:endParaRPr lang="en-US"/>
          </a:p>
        </p:txBody>
      </p:sp>
    </p:spTree>
    <p:extLst>
      <p:ext uri="{BB962C8B-B14F-4D97-AF65-F5344CB8AC3E}">
        <p14:creationId xmlns:p14="http://schemas.microsoft.com/office/powerpoint/2010/main" val="9537157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ps for using this template #1">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C6B0A99-749D-2601-C34C-EF47B485C2EC}"/>
              </a:ext>
            </a:extLst>
          </p:cNvPr>
          <p:cNvSpPr txBox="1"/>
          <p:nvPr userDrawn="1"/>
        </p:nvSpPr>
        <p:spPr>
          <a:xfrm>
            <a:off x="496800" y="363599"/>
            <a:ext cx="11217600" cy="687600"/>
          </a:xfrm>
          <a:prstGeom prst="rect">
            <a:avLst/>
          </a:prstGeom>
          <a:noFill/>
        </p:spPr>
        <p:txBody>
          <a:bodyPr wrap="none" lIns="0" tIns="0" rIns="0" bIns="0" rtlCol="0" anchor="ctr">
            <a:noAutofit/>
          </a:bodyPr>
          <a:lstStyle/>
          <a:p>
            <a:pPr marL="0" indent="0" algn="l">
              <a:lnSpc>
                <a:spcPct val="90000"/>
              </a:lnSpc>
              <a:spcBef>
                <a:spcPts val="500"/>
              </a:spcBef>
              <a:buClr>
                <a:srgbClr val="818389"/>
              </a:buClr>
              <a:buFont typeface="Franklin Gothic Book" panose="020B0503020102020204" pitchFamily="34" charset="0"/>
              <a:buNone/>
            </a:pPr>
            <a:r>
              <a:rPr lang="en-GB" sz="3600" b="1" spc="300" dirty="0">
                <a:solidFill>
                  <a:schemeClr val="tx2"/>
                </a:solidFill>
                <a:latin typeface="Saira SemiCondensed Medium" pitchFamily="2" charset="77"/>
              </a:rPr>
              <a:t>TIPS FOR USING THIS TEMPLATE #1</a:t>
            </a:r>
            <a:endParaRPr lang="en-US" sz="3600" b="1" spc="300" dirty="0">
              <a:solidFill>
                <a:schemeClr val="tx2"/>
              </a:solidFill>
              <a:latin typeface="Saira SemiCondensed Medium" pitchFamily="2" charset="77"/>
            </a:endParaRPr>
          </a:p>
        </p:txBody>
      </p:sp>
      <p:sp>
        <p:nvSpPr>
          <p:cNvPr id="3" name="Rectangle 2">
            <a:extLst>
              <a:ext uri="{FF2B5EF4-FFF2-40B4-BE49-F238E27FC236}">
                <a16:creationId xmlns:a16="http://schemas.microsoft.com/office/drawing/2014/main" id="{53F50B04-E181-2AD5-9A38-47D404EBA27F}"/>
              </a:ext>
            </a:extLst>
          </p:cNvPr>
          <p:cNvSpPr/>
          <p:nvPr userDrawn="1"/>
        </p:nvSpPr>
        <p:spPr>
          <a:xfrm>
            <a:off x="9207881" y="4648170"/>
            <a:ext cx="2604197" cy="14408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90000"/>
              </a:lnSpc>
              <a:spcBef>
                <a:spcPts val="500"/>
              </a:spcBef>
            </a:pPr>
            <a:endParaRPr lang="en-US" sz="1400" dirty="0"/>
          </a:p>
        </p:txBody>
      </p:sp>
      <p:sp>
        <p:nvSpPr>
          <p:cNvPr id="8" name="TextBox 7">
            <a:extLst>
              <a:ext uri="{FF2B5EF4-FFF2-40B4-BE49-F238E27FC236}">
                <a16:creationId xmlns:a16="http://schemas.microsoft.com/office/drawing/2014/main" id="{28FC2576-745E-D4C8-9AFB-D3B18864F1F2}"/>
              </a:ext>
            </a:extLst>
          </p:cNvPr>
          <p:cNvSpPr txBox="1"/>
          <p:nvPr userDrawn="1"/>
        </p:nvSpPr>
        <p:spPr>
          <a:xfrm>
            <a:off x="447809" y="1361971"/>
            <a:ext cx="1809867" cy="3106645"/>
          </a:xfrm>
          <a:prstGeom prst="rect">
            <a:avLst/>
          </a:prstGeom>
          <a:noFill/>
        </p:spPr>
        <p:txBody>
          <a:bodyPr wrap="square" tIns="90000" bIns="90000" rtlCol="0">
            <a:noAutofit/>
          </a:bodyPr>
          <a:lstStyle/>
          <a:p>
            <a:pPr marL="0" indent="0" algn="l">
              <a:lnSpc>
                <a:spcPct val="100000"/>
              </a:lnSpc>
              <a:spcBef>
                <a:spcPts val="500"/>
              </a:spcBef>
              <a:buClr>
                <a:srgbClr val="818389"/>
              </a:buClr>
              <a:buFont typeface="Franklin Gothic Book" panose="020B0503020102020204" pitchFamily="34" charset="0"/>
              <a:buNone/>
            </a:pPr>
            <a:r>
              <a:rPr lang="en-US" sz="2000" dirty="0">
                <a:solidFill>
                  <a:schemeClr val="tx2"/>
                </a:solidFill>
                <a:latin typeface="Saira SemiCondensed Medium" pitchFamily="2" charset="77"/>
              </a:rPr>
              <a:t>Adding a Slide</a:t>
            </a:r>
          </a:p>
          <a:p>
            <a:pPr marL="0" indent="0" algn="l">
              <a:lnSpc>
                <a:spcPts val="1600"/>
              </a:lnSpc>
              <a:spcBef>
                <a:spcPts val="500"/>
              </a:spcBef>
              <a:buClr>
                <a:srgbClr val="818389"/>
              </a:buClr>
              <a:buFont typeface="Franklin Gothic Book" panose="020B0503020102020204" pitchFamily="34" charset="0"/>
              <a:buNone/>
            </a:pPr>
            <a:r>
              <a:rPr lang="en-US" sz="11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A new slide may be added using the “New Slide” dropdown under the “Home” tab.</a:t>
            </a:r>
          </a:p>
          <a:p>
            <a:pPr marL="171450" indent="-171450" algn="l">
              <a:lnSpc>
                <a:spcPts val="1600"/>
              </a:lnSpc>
              <a:spcBef>
                <a:spcPts val="500"/>
              </a:spcBef>
              <a:buClr>
                <a:schemeClr val="accent2"/>
              </a:buClr>
              <a:buFont typeface="Wingdings" pitchFamily="2" charset="2"/>
              <a:buChar char="§"/>
            </a:pPr>
            <a:r>
              <a:rPr lang="en-US" sz="11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 In the dropdown that appears, you will have an array of layouts available and may use whichever best fits your content. </a:t>
            </a:r>
          </a:p>
        </p:txBody>
      </p:sp>
      <p:sp>
        <p:nvSpPr>
          <p:cNvPr id="11" name="TextBox 10">
            <a:extLst>
              <a:ext uri="{FF2B5EF4-FFF2-40B4-BE49-F238E27FC236}">
                <a16:creationId xmlns:a16="http://schemas.microsoft.com/office/drawing/2014/main" id="{B8A67064-FB5B-BA8A-16B1-7928A8AC03A0}"/>
              </a:ext>
            </a:extLst>
          </p:cNvPr>
          <p:cNvSpPr txBox="1"/>
          <p:nvPr userDrawn="1"/>
        </p:nvSpPr>
        <p:spPr>
          <a:xfrm>
            <a:off x="6280727" y="1271526"/>
            <a:ext cx="5300442" cy="2217080"/>
          </a:xfrm>
          <a:prstGeom prst="rect">
            <a:avLst/>
          </a:prstGeom>
          <a:noFill/>
        </p:spPr>
        <p:txBody>
          <a:bodyPr wrap="square" tIns="90000" bIns="90000" rtlCol="0">
            <a:noAutofit/>
          </a:bodyPr>
          <a:lstStyle/>
          <a:p>
            <a:pPr marL="0" indent="0" algn="l">
              <a:lnSpc>
                <a:spcPts val="1600"/>
              </a:lnSpc>
              <a:spcBef>
                <a:spcPts val="500"/>
              </a:spcBef>
              <a:buClr>
                <a:srgbClr val="818389"/>
              </a:buClr>
              <a:buFont typeface="Franklin Gothic Book" panose="020B0503020102020204" pitchFamily="34" charset="0"/>
              <a:buNone/>
            </a:pPr>
            <a:r>
              <a:rPr lang="en-US" sz="2000" dirty="0">
                <a:solidFill>
                  <a:schemeClr val="tx2"/>
                </a:solidFill>
                <a:latin typeface="Saira SemiCondensed Medium" pitchFamily="2" charset="77"/>
              </a:rPr>
              <a:t>Why do some boxes have dotted borders?</a:t>
            </a:r>
          </a:p>
          <a:p>
            <a:pPr marL="0" indent="0" algn="l">
              <a:lnSpc>
                <a:spcPts val="1600"/>
              </a:lnSpc>
              <a:spcBef>
                <a:spcPts val="500"/>
              </a:spcBef>
              <a:buClr>
                <a:srgbClr val="818389"/>
              </a:buClr>
              <a:buFont typeface="Franklin Gothic Book" panose="020B0503020102020204" pitchFamily="34" charset="0"/>
              <a:buNone/>
            </a:pPr>
            <a:r>
              <a:rPr lang="en-US" sz="11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When creating a new slide, you may see boxes with dotted borders that read “Click to Add Text” or “Click to Add Picture,” etc. These boxes are placeholder objects for you to use and manipulate as needed.</a:t>
            </a:r>
            <a:endParaRPr lang="en-US" sz="1200" dirty="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p>
            <a:pPr marL="171450" indent="-171450" algn="l">
              <a:lnSpc>
                <a:spcPts val="1600"/>
              </a:lnSpc>
              <a:spcBef>
                <a:spcPts val="500"/>
              </a:spcBef>
              <a:buClr>
                <a:schemeClr val="accent2"/>
              </a:buClr>
              <a:buFont typeface="Wingdings" pitchFamily="2" charset="2"/>
              <a:buChar char="§"/>
            </a:pPr>
            <a:r>
              <a:rPr lang="en-US" sz="11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Although placeholder objects and their borders are visible when creating a slide, they will not appear when presenting your slideshow unless you have added content to them.</a:t>
            </a:r>
          </a:p>
          <a:p>
            <a:pPr marL="171450" indent="-171450" algn="l">
              <a:lnSpc>
                <a:spcPts val="1600"/>
              </a:lnSpc>
              <a:spcBef>
                <a:spcPts val="500"/>
              </a:spcBef>
              <a:buClr>
                <a:schemeClr val="accent2"/>
              </a:buClr>
              <a:buFont typeface="Wingdings" pitchFamily="2" charset="2"/>
              <a:buChar char="§"/>
            </a:pPr>
            <a:r>
              <a:rPr lang="en-US" sz="11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To edit, move, or delete a placeholder box, simply click into the box and modify it as needed.</a:t>
            </a:r>
          </a:p>
          <a:p>
            <a:pPr marL="0" indent="0" algn="l">
              <a:lnSpc>
                <a:spcPts val="1600"/>
              </a:lnSpc>
              <a:spcBef>
                <a:spcPts val="500"/>
              </a:spcBef>
              <a:buClr>
                <a:srgbClr val="818389"/>
              </a:buClr>
              <a:buFont typeface="Franklin Gothic Book" panose="020B0503020102020204" pitchFamily="34" charset="0"/>
              <a:buNone/>
            </a:pPr>
            <a:endParaRPr lang="en-US" sz="1100" dirty="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6" name="TextBox 15">
            <a:extLst>
              <a:ext uri="{FF2B5EF4-FFF2-40B4-BE49-F238E27FC236}">
                <a16:creationId xmlns:a16="http://schemas.microsoft.com/office/drawing/2014/main" id="{C5742CFA-2A71-8131-BF88-EFDCC379C7EC}"/>
              </a:ext>
            </a:extLst>
          </p:cNvPr>
          <p:cNvSpPr txBox="1"/>
          <p:nvPr userDrawn="1"/>
        </p:nvSpPr>
        <p:spPr>
          <a:xfrm>
            <a:off x="6483702" y="4766448"/>
            <a:ext cx="2290619" cy="1146468"/>
          </a:xfrm>
          <a:prstGeom prst="rect">
            <a:avLst/>
          </a:prstGeom>
          <a:noFill/>
        </p:spPr>
        <p:txBody>
          <a:bodyPr wrap="square">
            <a:spAutoFit/>
          </a:bodyPr>
          <a:lstStyle/>
          <a:p>
            <a:pPr lvl="0">
              <a:lnSpc>
                <a:spcPct val="100000"/>
              </a:lnSpc>
            </a:pPr>
            <a:r>
              <a:rPr lang="en-US" sz="2000" dirty="0">
                <a:solidFill>
                  <a:schemeClr val="tx2"/>
                </a:solidFill>
                <a:latin typeface="Saira SemiCondensed Medium" pitchFamily="2" charset="77"/>
              </a:rPr>
              <a:t>Titles looks like this</a:t>
            </a:r>
          </a:p>
          <a:p>
            <a:pPr lvl="0">
              <a:lnSpc>
                <a:spcPct val="150000"/>
              </a:lnSpc>
            </a:pPr>
            <a:r>
              <a:rPr lang="en-US" sz="1400" b="0" i="0" dirty="0">
                <a:solidFill>
                  <a:schemeClr val="accent2"/>
                </a:solidFill>
                <a:latin typeface="Saira SemiCondensed Light" pitchFamily="2" charset="77"/>
                <a:ea typeface="Roboto Medium" panose="02000000000000000000" pitchFamily="2" charset="0"/>
                <a:cs typeface="Roboto Medium" panose="02000000000000000000" pitchFamily="2" charset="0"/>
              </a:rPr>
              <a:t>Subtitles look this this</a:t>
            </a:r>
            <a:br>
              <a:rPr lang="en-US" sz="1400" dirty="0">
                <a:latin typeface="Saira SemiCondensed Medium" pitchFamily="2" charset="77"/>
              </a:rPr>
            </a:br>
            <a:r>
              <a:rPr lang="en-US" sz="1100" dirty="0">
                <a:latin typeface="Roboto Medium" panose="02000000000000000000" pitchFamily="2" charset="0"/>
                <a:ea typeface="Roboto Medium" panose="02000000000000000000" pitchFamily="2" charset="0"/>
                <a:cs typeface="Roboto Medium" panose="02000000000000000000" pitchFamily="2" charset="0"/>
              </a:rPr>
              <a:t>Primary Body text looks like this</a:t>
            </a:r>
            <a:endParaRPr lang="en-US" sz="1600" dirty="0">
              <a:latin typeface="Roboto Medium" panose="02000000000000000000" pitchFamily="2" charset="0"/>
              <a:ea typeface="Roboto Medium" panose="02000000000000000000" pitchFamily="2" charset="0"/>
              <a:cs typeface="Roboto Medium" panose="02000000000000000000" pitchFamily="2" charset="0"/>
            </a:endParaRPr>
          </a:p>
          <a:p>
            <a:pPr marL="171450" lvl="0" indent="-171450">
              <a:lnSpc>
                <a:spcPct val="100000"/>
              </a:lnSpc>
              <a:buClr>
                <a:schemeClr val="accent2"/>
              </a:buClr>
              <a:buFont typeface="Wingdings" pitchFamily="2" charset="2"/>
              <a:buChar char="§"/>
            </a:pPr>
            <a:r>
              <a:rPr lang="en-US" sz="1100" dirty="0">
                <a:latin typeface="Roboto Medium" panose="02000000000000000000" pitchFamily="2" charset="0"/>
                <a:ea typeface="Roboto Medium" panose="02000000000000000000" pitchFamily="2" charset="0"/>
                <a:cs typeface="Roboto Medium" panose="02000000000000000000" pitchFamily="2" charset="0"/>
              </a:rPr>
              <a:t>Bullet points look like this</a:t>
            </a:r>
          </a:p>
        </p:txBody>
      </p:sp>
      <p:sp>
        <p:nvSpPr>
          <p:cNvPr id="17" name="Rectangle 16">
            <a:extLst>
              <a:ext uri="{FF2B5EF4-FFF2-40B4-BE49-F238E27FC236}">
                <a16:creationId xmlns:a16="http://schemas.microsoft.com/office/drawing/2014/main" id="{637832EB-9121-5A8B-7D14-BCCFD4472594}"/>
              </a:ext>
            </a:extLst>
          </p:cNvPr>
          <p:cNvSpPr/>
          <p:nvPr userDrawn="1"/>
        </p:nvSpPr>
        <p:spPr>
          <a:xfrm>
            <a:off x="6387178" y="4646175"/>
            <a:ext cx="2604197" cy="1440873"/>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90000"/>
              </a:lnSpc>
              <a:spcBef>
                <a:spcPts val="500"/>
              </a:spcBef>
            </a:pPr>
            <a:endParaRPr lang="en-US" sz="1400" dirty="0"/>
          </a:p>
        </p:txBody>
      </p:sp>
      <p:sp>
        <p:nvSpPr>
          <p:cNvPr id="18" name="TextBox 17">
            <a:extLst>
              <a:ext uri="{FF2B5EF4-FFF2-40B4-BE49-F238E27FC236}">
                <a16:creationId xmlns:a16="http://schemas.microsoft.com/office/drawing/2014/main" id="{A75E3DD7-097B-9096-65D5-2DCD5049BFD7}"/>
              </a:ext>
            </a:extLst>
          </p:cNvPr>
          <p:cNvSpPr txBox="1"/>
          <p:nvPr userDrawn="1"/>
        </p:nvSpPr>
        <p:spPr>
          <a:xfrm>
            <a:off x="9290550" y="4768443"/>
            <a:ext cx="2290619" cy="1146468"/>
          </a:xfrm>
          <a:prstGeom prst="rect">
            <a:avLst/>
          </a:prstGeom>
          <a:noFill/>
        </p:spPr>
        <p:txBody>
          <a:bodyPr wrap="square">
            <a:spAutoFit/>
          </a:bodyPr>
          <a:lstStyle/>
          <a:p>
            <a:pPr lvl="0">
              <a:lnSpc>
                <a:spcPct val="100000"/>
              </a:lnSpc>
            </a:pPr>
            <a:r>
              <a:rPr lang="en-US" sz="2000" dirty="0">
                <a:solidFill>
                  <a:schemeClr val="bg1"/>
                </a:solidFill>
                <a:latin typeface="Saira SemiCondensed Medium" pitchFamily="2" charset="77"/>
              </a:rPr>
              <a:t>Titles looks like this</a:t>
            </a:r>
          </a:p>
          <a:p>
            <a:pPr lvl="0">
              <a:lnSpc>
                <a:spcPct val="150000"/>
              </a:lnSpc>
            </a:pPr>
            <a:r>
              <a:rPr lang="en-US" sz="1400" b="0" i="0" dirty="0">
                <a:solidFill>
                  <a:schemeClr val="accent2"/>
                </a:solidFill>
                <a:latin typeface="Saira SemiCondensed Light" pitchFamily="2" charset="77"/>
                <a:ea typeface="Roboto Medium" panose="02000000000000000000" pitchFamily="2" charset="0"/>
                <a:cs typeface="Roboto Medium" panose="02000000000000000000" pitchFamily="2" charset="0"/>
              </a:rPr>
              <a:t>Subtitles look this this</a:t>
            </a:r>
            <a:br>
              <a:rPr lang="en-US" sz="1400" dirty="0">
                <a:solidFill>
                  <a:schemeClr val="accent5"/>
                </a:solidFill>
                <a:latin typeface="Saira SemiCondensed Medium" pitchFamily="2" charset="77"/>
              </a:rPr>
            </a:br>
            <a:r>
              <a:rPr lang="en-US" sz="11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Primary Body text looks like this</a:t>
            </a:r>
            <a:endParaRPr lang="en-US"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a:p>
            <a:pPr marL="171450" lvl="0" indent="-171450">
              <a:lnSpc>
                <a:spcPct val="100000"/>
              </a:lnSpc>
              <a:buClr>
                <a:schemeClr val="accent6"/>
              </a:buClr>
              <a:buFont typeface="Wingdings" pitchFamily="2" charset="2"/>
              <a:buChar char="§"/>
            </a:pPr>
            <a:r>
              <a:rPr lang="en-US" sz="11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Bullet points look like this</a:t>
            </a:r>
          </a:p>
        </p:txBody>
      </p:sp>
      <p:sp>
        <p:nvSpPr>
          <p:cNvPr id="19" name="TextBox 18">
            <a:extLst>
              <a:ext uri="{FF2B5EF4-FFF2-40B4-BE49-F238E27FC236}">
                <a16:creationId xmlns:a16="http://schemas.microsoft.com/office/drawing/2014/main" id="{ADA62F87-E1B5-29B4-1A0B-02965A9DAC5A}"/>
              </a:ext>
            </a:extLst>
          </p:cNvPr>
          <p:cNvSpPr txBox="1"/>
          <p:nvPr userDrawn="1"/>
        </p:nvSpPr>
        <p:spPr>
          <a:xfrm>
            <a:off x="77473" y="0"/>
            <a:ext cx="11892854" cy="443345"/>
          </a:xfrm>
          <a:prstGeom prst="rect">
            <a:avLst/>
          </a:prstGeom>
          <a:noFill/>
        </p:spPr>
        <p:txBody>
          <a:bodyPr wrap="square" tIns="90000" bIns="90000" rtlCol="0">
            <a:noAutofit/>
          </a:bodyPr>
          <a:lstStyle/>
          <a:p>
            <a:pPr marL="0" indent="0" algn="ctr">
              <a:lnSpc>
                <a:spcPct val="150000"/>
              </a:lnSpc>
              <a:spcBef>
                <a:spcPts val="500"/>
              </a:spcBef>
              <a:buClr>
                <a:srgbClr val="818389"/>
              </a:buClr>
              <a:buFont typeface="Franklin Gothic Book" panose="020B0503020102020204" pitchFamily="34" charset="0"/>
              <a:buNone/>
            </a:pPr>
            <a:r>
              <a:rPr lang="en-US" sz="1100" b="1" dirty="0">
                <a:solidFill>
                  <a:srgbClr val="FF0000"/>
                </a:solidFill>
                <a:latin typeface="Roboto Black" panose="02000000000000000000" pitchFamily="2" charset="0"/>
                <a:ea typeface="Roboto Black" panose="02000000000000000000" pitchFamily="2" charset="0"/>
                <a:cs typeface="Roboto Black" panose="02000000000000000000" pitchFamily="2" charset="0"/>
              </a:rPr>
              <a:t>HIDE OR DELETE SLIDE WHEN FINISHED</a:t>
            </a:r>
          </a:p>
        </p:txBody>
      </p:sp>
      <p:sp>
        <p:nvSpPr>
          <p:cNvPr id="21" name="Slide Number Placeholder 4">
            <a:extLst>
              <a:ext uri="{FF2B5EF4-FFF2-40B4-BE49-F238E27FC236}">
                <a16:creationId xmlns:a16="http://schemas.microsoft.com/office/drawing/2014/main" id="{FAF3632C-6A15-7554-AFFA-AF166489FD03}"/>
              </a:ext>
            </a:extLst>
          </p:cNvPr>
          <p:cNvSpPr>
            <a:spLocks noGrp="1"/>
          </p:cNvSpPr>
          <p:nvPr>
            <p:ph type="sldNum" sz="quarter" idx="4"/>
          </p:nvPr>
        </p:nvSpPr>
        <p:spPr>
          <a:xfrm>
            <a:off x="11593984" y="6350400"/>
            <a:ext cx="349200" cy="345600"/>
          </a:xfrm>
          <a:prstGeom prst="rect">
            <a:avLst/>
          </a:prstGeom>
        </p:spPr>
        <p:txBody>
          <a:bodyPr anchor="ctr"/>
          <a:lstStyle>
            <a:lvl1pPr>
              <a:defRPr sz="1100">
                <a:solidFill>
                  <a:schemeClr val="accent5"/>
                </a:solidFill>
              </a:defRPr>
            </a:lvl1pPr>
          </a:lstStyle>
          <a:p>
            <a:fld id="{38371DDA-0A41-40E9-B339-42602FE84365}" type="slidenum">
              <a:rPr lang="en-US" smtClean="0"/>
              <a:pPr/>
              <a:t>‹#›</a:t>
            </a:fld>
            <a:endParaRPr lang="en-US" dirty="0"/>
          </a:p>
        </p:txBody>
      </p:sp>
      <p:sp>
        <p:nvSpPr>
          <p:cNvPr id="22" name="Footer Placeholder 4">
            <a:extLst>
              <a:ext uri="{FF2B5EF4-FFF2-40B4-BE49-F238E27FC236}">
                <a16:creationId xmlns:a16="http://schemas.microsoft.com/office/drawing/2014/main" id="{70F63399-CEDF-C23B-A99E-44FFFE57BDEB}"/>
              </a:ext>
            </a:extLst>
          </p:cNvPr>
          <p:cNvSpPr>
            <a:spLocks noGrp="1"/>
          </p:cNvSpPr>
          <p:nvPr>
            <p:ph type="ftr" sz="quarter" idx="3"/>
          </p:nvPr>
        </p:nvSpPr>
        <p:spPr>
          <a:xfrm>
            <a:off x="7229447" y="6352983"/>
            <a:ext cx="4114800" cy="365125"/>
          </a:xfrm>
          <a:prstGeom prst="rect">
            <a:avLst/>
          </a:prstGeom>
        </p:spPr>
        <p:txBody>
          <a:bodyPr vert="horz" lIns="91440" tIns="45720" rIns="91440" bIns="45720" rtlCol="0" anchor="ctr"/>
          <a:lstStyle>
            <a:lvl1pPr algn="r">
              <a:defRPr sz="900">
                <a:solidFill>
                  <a:schemeClr val="accent5"/>
                </a:solidFill>
              </a:defRPr>
            </a:lvl1pPr>
          </a:lstStyle>
          <a:p>
            <a:r>
              <a:rPr lang="en-GB">
                <a:latin typeface="Saira SemiCondensed Medium" pitchFamily="2" charset="77"/>
              </a:rPr>
              <a:t>Baxter Confidential — Do not distribute without prior approval</a:t>
            </a:r>
            <a:endParaRPr lang="en-US" dirty="0">
              <a:latin typeface="Saira SemiCondensed Medium" pitchFamily="2" charset="77"/>
            </a:endParaRPr>
          </a:p>
        </p:txBody>
      </p:sp>
      <p:cxnSp>
        <p:nvCxnSpPr>
          <p:cNvPr id="23" name="Straight Connector 22">
            <a:extLst>
              <a:ext uri="{FF2B5EF4-FFF2-40B4-BE49-F238E27FC236}">
                <a16:creationId xmlns:a16="http://schemas.microsoft.com/office/drawing/2014/main" id="{5B6F026F-7CDB-15B5-A931-0ED283A786D3}"/>
              </a:ext>
              <a:ext uri="{C183D7F6-B498-43B3-948B-1728B52AA6E4}">
                <adec:decorative xmlns:adec="http://schemas.microsoft.com/office/drawing/2017/decorative" val="1"/>
              </a:ext>
            </a:extLst>
          </p:cNvPr>
          <p:cNvCxnSpPr>
            <a:cxnSpLocks/>
          </p:cNvCxnSpPr>
          <p:nvPr userDrawn="1"/>
        </p:nvCxnSpPr>
        <p:spPr bwMode="gray">
          <a:xfrm>
            <a:off x="11427492" y="6384702"/>
            <a:ext cx="0" cy="27432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 name="Picture 1" descr="A screenshot of a computer&#10;&#10;Description automatically generated">
            <a:extLst>
              <a:ext uri="{FF2B5EF4-FFF2-40B4-BE49-F238E27FC236}">
                <a16:creationId xmlns:a16="http://schemas.microsoft.com/office/drawing/2014/main" id="{7B090FEA-8A80-3F1C-6323-0908D1D5F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0218" y="1414798"/>
            <a:ext cx="3345013" cy="3351650"/>
          </a:xfrm>
          <a:prstGeom prst="rect">
            <a:avLst/>
          </a:prstGeom>
          <a:ln w="25400">
            <a:solidFill>
              <a:schemeClr val="accent1"/>
            </a:solidFill>
          </a:ln>
        </p:spPr>
      </p:pic>
      <p:sp>
        <p:nvSpPr>
          <p:cNvPr id="4" name="TextBox 3">
            <a:extLst>
              <a:ext uri="{FF2B5EF4-FFF2-40B4-BE49-F238E27FC236}">
                <a16:creationId xmlns:a16="http://schemas.microsoft.com/office/drawing/2014/main" id="{8AF2176B-2F2C-CB2B-8D35-174C7433EDC8}"/>
              </a:ext>
            </a:extLst>
          </p:cNvPr>
          <p:cNvSpPr txBox="1"/>
          <p:nvPr userDrawn="1"/>
        </p:nvSpPr>
        <p:spPr>
          <a:xfrm>
            <a:off x="6360316" y="3608879"/>
            <a:ext cx="5220854" cy="829112"/>
          </a:xfrm>
          <a:prstGeom prst="rect">
            <a:avLst/>
          </a:prstGeom>
          <a:noFill/>
        </p:spPr>
        <p:txBody>
          <a:bodyPr wrap="square" tIns="90000" bIns="90000" rtlCol="0">
            <a:noAutofit/>
          </a:bodyPr>
          <a:lstStyle/>
          <a:p>
            <a:pPr marL="0" indent="0" algn="l">
              <a:lnSpc>
                <a:spcPts val="1600"/>
              </a:lnSpc>
              <a:spcBef>
                <a:spcPts val="500"/>
              </a:spcBef>
              <a:buClr>
                <a:srgbClr val="818389"/>
              </a:buClr>
              <a:buFont typeface="Franklin Gothic Book" panose="020B0503020102020204" pitchFamily="34" charset="0"/>
              <a:buNone/>
            </a:pPr>
            <a:r>
              <a:rPr lang="en-US" sz="2000" dirty="0">
                <a:solidFill>
                  <a:schemeClr val="tx2"/>
                </a:solidFill>
                <a:latin typeface="Saira SemiCondensed Medium" pitchFamily="2" charset="77"/>
              </a:rPr>
              <a:t>Text Hierarchy Levels</a:t>
            </a:r>
          </a:p>
          <a:p>
            <a:pPr marL="0" indent="0" algn="l">
              <a:lnSpc>
                <a:spcPts val="1600"/>
              </a:lnSpc>
              <a:spcBef>
                <a:spcPts val="500"/>
              </a:spcBef>
              <a:buClr>
                <a:srgbClr val="818389"/>
              </a:buClr>
              <a:buFont typeface="Franklin Gothic Book" panose="020B0503020102020204" pitchFamily="34" charset="0"/>
              <a:buNone/>
            </a:pPr>
            <a:r>
              <a:rPr lang="en-US" sz="11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When composing your text you made, alter the hierarchy of the title, subtitle, </a:t>
            </a:r>
            <a:br>
              <a:rPr lang="en-US" sz="11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br>
            <a:r>
              <a:rPr lang="en-US" sz="11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and text by using “Indent Less” or “Indent More” options under the “Home Tab.”</a:t>
            </a:r>
          </a:p>
          <a:p>
            <a:pPr marL="0" indent="0" algn="l">
              <a:lnSpc>
                <a:spcPts val="1600"/>
              </a:lnSpc>
              <a:spcBef>
                <a:spcPts val="500"/>
              </a:spcBef>
              <a:buClr>
                <a:srgbClr val="818389"/>
              </a:buClr>
              <a:buFont typeface="Franklin Gothic Book" panose="020B0503020102020204" pitchFamily="34" charset="0"/>
              <a:buNone/>
            </a:pPr>
            <a:endParaRPr lang="en-US" sz="1100" dirty="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5" name="TextBox 4">
            <a:extLst>
              <a:ext uri="{FF2B5EF4-FFF2-40B4-BE49-F238E27FC236}">
                <a16:creationId xmlns:a16="http://schemas.microsoft.com/office/drawing/2014/main" id="{57996230-2120-7FBB-3F77-91B354080E0B}"/>
              </a:ext>
            </a:extLst>
          </p:cNvPr>
          <p:cNvSpPr txBox="1"/>
          <p:nvPr userDrawn="1"/>
        </p:nvSpPr>
        <p:spPr>
          <a:xfrm>
            <a:off x="480292" y="5077220"/>
            <a:ext cx="5324532" cy="1009828"/>
          </a:xfrm>
          <a:prstGeom prst="rect">
            <a:avLst/>
          </a:prstGeom>
          <a:noFill/>
        </p:spPr>
        <p:txBody>
          <a:bodyPr wrap="square" tIns="90000" bIns="90000" rtlCol="0">
            <a:noAutofit/>
          </a:bodyPr>
          <a:lstStyle/>
          <a:p>
            <a:pPr marL="0" indent="0" algn="l">
              <a:lnSpc>
                <a:spcPts val="1600"/>
              </a:lnSpc>
              <a:spcBef>
                <a:spcPts val="500"/>
              </a:spcBef>
              <a:buClr>
                <a:srgbClr val="818389"/>
              </a:buClr>
              <a:buFont typeface="Franklin Gothic Book" panose="020B0503020102020204" pitchFamily="34" charset="0"/>
              <a:buNone/>
            </a:pPr>
            <a:r>
              <a:rPr lang="en-US" sz="2000" dirty="0">
                <a:solidFill>
                  <a:schemeClr val="tx2"/>
                </a:solidFill>
                <a:latin typeface="Saira SemiCondensed Medium" pitchFamily="2" charset="77"/>
              </a:rPr>
              <a:t>Changing the layout</a:t>
            </a:r>
          </a:p>
          <a:p>
            <a:pPr marL="0" indent="0" algn="l">
              <a:lnSpc>
                <a:spcPts val="1600"/>
              </a:lnSpc>
              <a:spcBef>
                <a:spcPts val="500"/>
              </a:spcBef>
              <a:buClr>
                <a:srgbClr val="818389"/>
              </a:buClr>
              <a:buFont typeface="Franklin Gothic Book" panose="020B0503020102020204" pitchFamily="34" charset="0"/>
              <a:buNone/>
            </a:pPr>
            <a:r>
              <a:rPr lang="en-US" sz="11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If you are unhappy with the layout of your current slide, you can convert it using the “Layout” dropdown under the “Home” tab, where you again may choose from the array of available layouts.</a:t>
            </a:r>
          </a:p>
        </p:txBody>
      </p:sp>
    </p:spTree>
    <p:extLst>
      <p:ext uri="{BB962C8B-B14F-4D97-AF65-F5344CB8AC3E}">
        <p14:creationId xmlns:p14="http://schemas.microsoft.com/office/powerpoint/2010/main" val="727322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0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8CF5D35-B18D-6A99-08C8-28228D2C9296}"/>
              </a:ext>
            </a:extLst>
          </p:cNvPr>
          <p:cNvSpPr/>
          <p:nvPr userDrawn="1"/>
        </p:nvSpPr>
        <p:spPr>
          <a:xfrm>
            <a:off x="-1" y="0"/>
            <a:ext cx="6727812" cy="6858000"/>
          </a:xfrm>
          <a:prstGeom prst="rect">
            <a:avLst/>
          </a:prstGeom>
          <a:gradFill>
            <a:gsLst>
              <a:gs pos="100000">
                <a:srgbClr val="031547">
                  <a:alpha val="0"/>
                </a:srgbClr>
              </a:gs>
              <a:gs pos="81000">
                <a:srgbClr val="03154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90000"/>
              </a:lnSpc>
              <a:spcBef>
                <a:spcPts val="500"/>
              </a:spcBef>
            </a:pPr>
            <a:endParaRPr lang="en-US" sz="1400" dirty="0"/>
          </a:p>
        </p:txBody>
      </p:sp>
      <p:pic>
        <p:nvPicPr>
          <p:cNvPr id="4" name="Picture 3">
            <a:extLst>
              <a:ext uri="{FF2B5EF4-FFF2-40B4-BE49-F238E27FC236}">
                <a16:creationId xmlns:a16="http://schemas.microsoft.com/office/drawing/2014/main" id="{5FBCF636-78CA-4C14-23D4-CC668F0BD2DE}"/>
              </a:ext>
            </a:extLst>
          </p:cNvPr>
          <p:cNvPicPr>
            <a:picLocks noChangeAspect="1"/>
          </p:cNvPicPr>
          <p:nvPr userDrawn="1"/>
        </p:nvPicPr>
        <p:blipFill>
          <a:blip r:embed="rId2">
            <a:extLst>
              <a:ext uri="{28A0092B-C50C-407E-A947-70E740481C1C}">
                <a14:useLocalDpi xmlns:a14="http://schemas.microsoft.com/office/drawing/2010/main" val="0"/>
              </a:ext>
            </a:extLst>
          </a:blip>
          <a:srcRect l="39573" t="25701" r="590" b="25701"/>
          <a:stretch/>
        </p:blipFill>
        <p:spPr>
          <a:xfrm flipH="1">
            <a:off x="3732756" y="0"/>
            <a:ext cx="8459244" cy="6858000"/>
          </a:xfrm>
          <a:prstGeom prst="rect">
            <a:avLst/>
          </a:prstGeom>
        </p:spPr>
      </p:pic>
      <p:sp>
        <p:nvSpPr>
          <p:cNvPr id="20" name="Title 7">
            <a:extLst>
              <a:ext uri="{FF2B5EF4-FFF2-40B4-BE49-F238E27FC236}">
                <a16:creationId xmlns:a16="http://schemas.microsoft.com/office/drawing/2014/main" id="{F5823B1D-AC01-8DB9-D4A4-5D21EC756F61}"/>
              </a:ext>
            </a:extLst>
          </p:cNvPr>
          <p:cNvSpPr>
            <a:spLocks noGrp="1"/>
          </p:cNvSpPr>
          <p:nvPr>
            <p:ph type="title" hasCustomPrompt="1"/>
          </p:nvPr>
        </p:nvSpPr>
        <p:spPr bwMode="gray">
          <a:xfrm>
            <a:off x="481400" y="1366770"/>
            <a:ext cx="6727812" cy="1785600"/>
          </a:xfrm>
          <a:prstGeom prst="rect">
            <a:avLst/>
          </a:prstGeom>
        </p:spPr>
        <p:txBody>
          <a:bodyPr lIns="0" anchor="b">
            <a:noAutofit/>
          </a:bodyPr>
          <a:lstStyle>
            <a:lvl1pPr algn="l">
              <a:defRPr sz="5400" cap="none" spc="0">
                <a:solidFill>
                  <a:schemeClr val="bg1"/>
                </a:solidFill>
              </a:defRPr>
            </a:lvl1pPr>
          </a:lstStyle>
          <a:p>
            <a:r>
              <a:rPr lang="en-US" dirty="0"/>
              <a:t>Click to add presentation title</a:t>
            </a:r>
          </a:p>
        </p:txBody>
      </p:sp>
      <p:sp>
        <p:nvSpPr>
          <p:cNvPr id="21" name="Text Placeholder 9">
            <a:extLst>
              <a:ext uri="{FF2B5EF4-FFF2-40B4-BE49-F238E27FC236}">
                <a16:creationId xmlns:a16="http://schemas.microsoft.com/office/drawing/2014/main" id="{32E9E502-A60A-BC28-F0C1-6E7F43F4AE46}"/>
              </a:ext>
            </a:extLst>
          </p:cNvPr>
          <p:cNvSpPr>
            <a:spLocks noGrp="1"/>
          </p:cNvSpPr>
          <p:nvPr>
            <p:ph type="body" sz="quarter" idx="13" hasCustomPrompt="1"/>
          </p:nvPr>
        </p:nvSpPr>
        <p:spPr bwMode="gray">
          <a:xfrm>
            <a:off x="481013" y="3182583"/>
            <a:ext cx="6727812" cy="858837"/>
          </a:xfrm>
          <a:prstGeom prst="rect">
            <a:avLst/>
          </a:prstGeom>
        </p:spPr>
        <p:txBody>
          <a:bodyPr lIns="0" anchor="t">
            <a:noAutofit/>
          </a:bodyPr>
          <a:lstStyle>
            <a:lvl1pPr marL="0" indent="0" algn="l">
              <a:lnSpc>
                <a:spcPts val="2800"/>
              </a:lnSpc>
              <a:buNone/>
              <a:defRPr sz="2300" b="0" i="0" spc="0">
                <a:solidFill>
                  <a:schemeClr val="accent2"/>
                </a:solidFill>
                <a:latin typeface="Saira SemiCondensed Light" pitchFamily="2" charset="77"/>
              </a:defRPr>
            </a:lvl1pPr>
          </a:lstStyle>
          <a:p>
            <a:pPr lvl="0"/>
            <a:r>
              <a:rPr lang="en-US" dirty="0"/>
              <a:t>Click to add presentation subtitle</a:t>
            </a:r>
          </a:p>
        </p:txBody>
      </p:sp>
      <p:pic>
        <p:nvPicPr>
          <p:cNvPr id="29" name="Picture 28">
            <a:extLst>
              <a:ext uri="{FF2B5EF4-FFF2-40B4-BE49-F238E27FC236}">
                <a16:creationId xmlns:a16="http://schemas.microsoft.com/office/drawing/2014/main" id="{CDBA6CF2-E8BC-CE40-DF5B-9B10979F54C9}"/>
              </a:ext>
              <a:ext uri="{C183D7F6-B498-43B3-948B-1728B52AA6E4}">
                <adec:decorative xmlns:adec="http://schemas.microsoft.com/office/drawing/2017/decorative" val="1"/>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rcRect/>
          <a:stretch/>
        </p:blipFill>
        <p:spPr>
          <a:xfrm>
            <a:off x="479425" y="591328"/>
            <a:ext cx="1291390" cy="216308"/>
          </a:xfrm>
          <a:prstGeom prst="rect">
            <a:avLst/>
          </a:prstGeom>
        </p:spPr>
      </p:pic>
      <p:sp>
        <p:nvSpPr>
          <p:cNvPr id="2" name="Picture Placeholder 17">
            <a:extLst>
              <a:ext uri="{FF2B5EF4-FFF2-40B4-BE49-F238E27FC236}">
                <a16:creationId xmlns:a16="http://schemas.microsoft.com/office/drawing/2014/main" id="{7EB960DA-2CD9-D628-918D-5551DA5AAD93}"/>
              </a:ext>
            </a:extLst>
          </p:cNvPr>
          <p:cNvSpPr>
            <a:spLocks noGrp="1"/>
          </p:cNvSpPr>
          <p:nvPr>
            <p:ph type="pic" sz="quarter" idx="18" hasCustomPrompt="1"/>
          </p:nvPr>
        </p:nvSpPr>
        <p:spPr>
          <a:xfrm>
            <a:off x="479425" y="4723539"/>
            <a:ext cx="1101725" cy="1101725"/>
          </a:xfrm>
          <a:prstGeom prst="ellipse">
            <a:avLst/>
          </a:prstGeom>
          <a:noFill/>
        </p:spPr>
        <p:txBody>
          <a:bodyPr anchor="ctr" anchorCtr="0">
            <a:noAutofit/>
          </a:bodyPr>
          <a:lstStyle>
            <a:lvl1pPr algn="ctr">
              <a:lnSpc>
                <a:spcPct val="100000"/>
              </a:lnSpc>
              <a:defRPr sz="900"/>
            </a:lvl1pPr>
          </a:lstStyle>
          <a:p>
            <a:r>
              <a:rPr lang="en-US" dirty="0"/>
              <a:t>Optional Speaker Photo</a:t>
            </a:r>
          </a:p>
        </p:txBody>
      </p:sp>
      <p:sp>
        <p:nvSpPr>
          <p:cNvPr id="3" name="Text Placeholder 9">
            <a:extLst>
              <a:ext uri="{FF2B5EF4-FFF2-40B4-BE49-F238E27FC236}">
                <a16:creationId xmlns:a16="http://schemas.microsoft.com/office/drawing/2014/main" id="{6FD6895A-35A6-9AF6-8754-03C0491CB616}"/>
              </a:ext>
            </a:extLst>
          </p:cNvPr>
          <p:cNvSpPr>
            <a:spLocks noGrp="1"/>
          </p:cNvSpPr>
          <p:nvPr>
            <p:ph type="body" sz="quarter" idx="19" hasCustomPrompt="1"/>
          </p:nvPr>
        </p:nvSpPr>
        <p:spPr bwMode="gray">
          <a:xfrm>
            <a:off x="479425" y="6343026"/>
            <a:ext cx="7554638" cy="236474"/>
          </a:xfrm>
          <a:prstGeom prst="rect">
            <a:avLst/>
          </a:prstGeom>
        </p:spPr>
        <p:txBody>
          <a:bodyPr lIns="0" anchor="ctr" anchorCtr="0">
            <a:noAutofit/>
          </a:bodyPr>
          <a:lstStyle>
            <a:lvl1pPr marL="0" indent="0" algn="l">
              <a:lnSpc>
                <a:spcPts val="2800"/>
              </a:lnSpc>
              <a:buNone/>
              <a:defRPr sz="1400" b="0" i="0">
                <a:solidFill>
                  <a:schemeClr val="bg1"/>
                </a:solidFill>
                <a:latin typeface="Saira SemiCondensed Light" pitchFamily="2" charset="77"/>
              </a:defRPr>
            </a:lvl1pPr>
          </a:lstStyle>
          <a:p>
            <a:pPr lvl="0"/>
            <a:r>
              <a:rPr lang="en-US" dirty="0"/>
              <a:t>Speaker Professional Title</a:t>
            </a:r>
          </a:p>
        </p:txBody>
      </p:sp>
      <p:sp>
        <p:nvSpPr>
          <p:cNvPr id="6" name="Text Placeholder 26">
            <a:extLst>
              <a:ext uri="{FF2B5EF4-FFF2-40B4-BE49-F238E27FC236}">
                <a16:creationId xmlns:a16="http://schemas.microsoft.com/office/drawing/2014/main" id="{D5214390-4659-C28B-E085-FC5E5427778B}"/>
              </a:ext>
            </a:extLst>
          </p:cNvPr>
          <p:cNvSpPr>
            <a:spLocks noGrp="1"/>
          </p:cNvSpPr>
          <p:nvPr>
            <p:ph type="body" sz="quarter" idx="20" hasCustomPrompt="1"/>
          </p:nvPr>
        </p:nvSpPr>
        <p:spPr>
          <a:xfrm>
            <a:off x="481013" y="5997790"/>
            <a:ext cx="7553050" cy="358274"/>
          </a:xfrm>
        </p:spPr>
        <p:txBody>
          <a:bodyPr anchor="ctr"/>
          <a:lstStyle>
            <a:lvl1pPr>
              <a:lnSpc>
                <a:spcPct val="100000"/>
              </a:lnSpc>
              <a:defRPr sz="1800">
                <a:solidFill>
                  <a:schemeClr val="bg1"/>
                </a:solidFill>
              </a:defRPr>
            </a:lvl1pPr>
          </a:lstStyle>
          <a:p>
            <a:pPr lvl="0"/>
            <a:r>
              <a:rPr lang="en-US" dirty="0"/>
              <a:t>Speaker Name</a:t>
            </a:r>
          </a:p>
        </p:txBody>
      </p:sp>
      <p:sp>
        <p:nvSpPr>
          <p:cNvPr id="8" name="Text Placeholder 12">
            <a:extLst>
              <a:ext uri="{FF2B5EF4-FFF2-40B4-BE49-F238E27FC236}">
                <a16:creationId xmlns:a16="http://schemas.microsoft.com/office/drawing/2014/main" id="{2B52EA4F-0CB7-2FF0-954D-5BE3B32315EC}"/>
              </a:ext>
            </a:extLst>
          </p:cNvPr>
          <p:cNvSpPr>
            <a:spLocks noGrp="1"/>
          </p:cNvSpPr>
          <p:nvPr>
            <p:ph type="body" sz="quarter" idx="21" hasCustomPrompt="1"/>
          </p:nvPr>
        </p:nvSpPr>
        <p:spPr>
          <a:xfrm>
            <a:off x="9367837" y="6391419"/>
            <a:ext cx="2455863" cy="212725"/>
          </a:xfrm>
        </p:spPr>
        <p:txBody>
          <a:bodyPr/>
          <a:lstStyle>
            <a:lvl1pPr algn="r">
              <a:defRPr sz="900">
                <a:solidFill>
                  <a:schemeClr val="bg1"/>
                </a:solidFill>
                <a:latin typeface="Saira SemiCondensed Medium" pitchFamily="2" charset="77"/>
              </a:defRPr>
            </a:lvl1pPr>
          </a:lstStyle>
          <a:p>
            <a:pPr lvl="0"/>
            <a:r>
              <a:rPr lang="en-US" dirty="0"/>
              <a:t>Baxter Confidential – Internal Use Only</a:t>
            </a:r>
          </a:p>
        </p:txBody>
      </p:sp>
    </p:spTree>
    <p:extLst>
      <p:ext uri="{BB962C8B-B14F-4D97-AF65-F5344CB8AC3E}">
        <p14:creationId xmlns:p14="http://schemas.microsoft.com/office/powerpoint/2010/main" val="2653614090"/>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06">
    <p:bg>
      <p:bgPr>
        <a:solidFill>
          <a:srgbClr val="00104E"/>
        </a:solidFill>
        <a:effectLst/>
      </p:bgPr>
    </p:bg>
    <p:spTree>
      <p:nvGrpSpPr>
        <p:cNvPr id="1" name=""/>
        <p:cNvGrpSpPr/>
        <p:nvPr/>
      </p:nvGrpSpPr>
      <p:grpSpPr>
        <a:xfrm>
          <a:off x="0" y="0"/>
          <a:ext cx="0" cy="0"/>
          <a:chOff x="0" y="0"/>
          <a:chExt cx="0" cy="0"/>
        </a:xfrm>
      </p:grpSpPr>
      <p:pic>
        <p:nvPicPr>
          <p:cNvPr id="3" name="Picture 2" descr="A blue circle with white light&#10;&#10;AI-generated content may be incorrect.">
            <a:extLst>
              <a:ext uri="{FF2B5EF4-FFF2-40B4-BE49-F238E27FC236}">
                <a16:creationId xmlns:a16="http://schemas.microsoft.com/office/drawing/2014/main" id="{6244954B-F47B-7942-87DC-01355CF4D72F}"/>
              </a:ext>
            </a:extLst>
          </p:cNvPr>
          <p:cNvPicPr>
            <a:picLocks noChangeAspect="1"/>
          </p:cNvPicPr>
          <p:nvPr userDrawn="1"/>
        </p:nvPicPr>
        <p:blipFill>
          <a:blip r:embed="rId2">
            <a:extLst>
              <a:ext uri="{28A0092B-C50C-407E-A947-70E740481C1C}">
                <a14:useLocalDpi xmlns:a14="http://schemas.microsoft.com/office/drawing/2010/main" val="0"/>
              </a:ext>
            </a:extLst>
          </a:blip>
          <a:srcRect l="552" t="26533" r="61310" b="26533"/>
          <a:stretch/>
        </p:blipFill>
        <p:spPr>
          <a:xfrm>
            <a:off x="0" y="0"/>
            <a:ext cx="5572810" cy="6857999"/>
          </a:xfrm>
          <a:prstGeom prst="rect">
            <a:avLst/>
          </a:prstGeom>
        </p:spPr>
      </p:pic>
      <p:sp>
        <p:nvSpPr>
          <p:cNvPr id="8" name="Picture Placeholder 5">
            <a:extLst>
              <a:ext uri="{FF2B5EF4-FFF2-40B4-BE49-F238E27FC236}">
                <a16:creationId xmlns:a16="http://schemas.microsoft.com/office/drawing/2014/main" id="{BFB654BC-94FC-6FCC-1CB5-6470D9E35AA3}"/>
              </a:ext>
            </a:extLst>
          </p:cNvPr>
          <p:cNvSpPr>
            <a:spLocks noGrp="1"/>
          </p:cNvSpPr>
          <p:nvPr>
            <p:ph type="pic" sz="quarter" idx="16" hasCustomPrompt="1"/>
          </p:nvPr>
        </p:nvSpPr>
        <p:spPr>
          <a:xfrm>
            <a:off x="5549900" y="0"/>
            <a:ext cx="6642100" cy="6858000"/>
          </a:xfrm>
          <a:prstGeom prst="rect">
            <a:avLst/>
          </a:prstGeom>
        </p:spPr>
        <p:txBody>
          <a:bodyPr anchor="ctr" anchorCtr="0">
            <a:noAutofit/>
          </a:bodyPr>
          <a:lstStyle>
            <a:lvl1pPr algn="ctr">
              <a:defRPr sz="2800">
                <a:solidFill>
                  <a:schemeClr val="bg1"/>
                </a:solidFill>
              </a:defRPr>
            </a:lvl1pPr>
          </a:lstStyle>
          <a:p>
            <a:r>
              <a:rPr lang="en-US" dirty="0"/>
              <a:t>CLICK TO ADD IMAGE</a:t>
            </a:r>
          </a:p>
        </p:txBody>
      </p:sp>
      <p:sp>
        <p:nvSpPr>
          <p:cNvPr id="11" name="Title 7">
            <a:extLst>
              <a:ext uri="{FF2B5EF4-FFF2-40B4-BE49-F238E27FC236}">
                <a16:creationId xmlns:a16="http://schemas.microsoft.com/office/drawing/2014/main" id="{7307A28A-170A-1296-16E6-9013AC71DC55}"/>
              </a:ext>
            </a:extLst>
          </p:cNvPr>
          <p:cNvSpPr>
            <a:spLocks noGrp="1"/>
          </p:cNvSpPr>
          <p:nvPr>
            <p:ph type="title" hasCustomPrompt="1"/>
          </p:nvPr>
        </p:nvSpPr>
        <p:spPr bwMode="gray">
          <a:xfrm>
            <a:off x="479425" y="1366770"/>
            <a:ext cx="4385184" cy="1785600"/>
          </a:xfrm>
          <a:prstGeom prst="rect">
            <a:avLst/>
          </a:prstGeom>
        </p:spPr>
        <p:txBody>
          <a:bodyPr lIns="0" anchor="b">
            <a:noAutofit/>
          </a:bodyPr>
          <a:lstStyle>
            <a:lvl1pPr algn="l">
              <a:defRPr sz="5400" cap="none" spc="0">
                <a:solidFill>
                  <a:schemeClr val="bg1"/>
                </a:solidFill>
              </a:defRPr>
            </a:lvl1pPr>
          </a:lstStyle>
          <a:p>
            <a:r>
              <a:rPr lang="en-US" dirty="0"/>
              <a:t>Click to add title slide</a:t>
            </a:r>
          </a:p>
        </p:txBody>
      </p:sp>
      <p:sp>
        <p:nvSpPr>
          <p:cNvPr id="12" name="Text Placeholder 9">
            <a:extLst>
              <a:ext uri="{FF2B5EF4-FFF2-40B4-BE49-F238E27FC236}">
                <a16:creationId xmlns:a16="http://schemas.microsoft.com/office/drawing/2014/main" id="{8E6407B6-F2C9-C6C0-6431-BA7EC0E3161C}"/>
              </a:ext>
            </a:extLst>
          </p:cNvPr>
          <p:cNvSpPr>
            <a:spLocks noGrp="1"/>
          </p:cNvSpPr>
          <p:nvPr>
            <p:ph type="body" sz="quarter" idx="13" hasCustomPrompt="1"/>
          </p:nvPr>
        </p:nvSpPr>
        <p:spPr bwMode="gray">
          <a:xfrm>
            <a:off x="479038" y="3181960"/>
            <a:ext cx="4385184" cy="858837"/>
          </a:xfrm>
          <a:prstGeom prst="rect">
            <a:avLst/>
          </a:prstGeom>
        </p:spPr>
        <p:txBody>
          <a:bodyPr lIns="0" anchor="t">
            <a:noAutofit/>
          </a:bodyPr>
          <a:lstStyle>
            <a:lvl1pPr marL="0" indent="0" algn="l">
              <a:lnSpc>
                <a:spcPts val="2800"/>
              </a:lnSpc>
              <a:buNone/>
              <a:defRPr sz="2300" b="0" i="0" spc="0">
                <a:solidFill>
                  <a:schemeClr val="accent2"/>
                </a:solidFill>
                <a:latin typeface="Saira SemiCondensed Light" pitchFamily="2" charset="77"/>
              </a:defRPr>
            </a:lvl1pPr>
          </a:lstStyle>
          <a:p>
            <a:pPr lvl="0"/>
            <a:r>
              <a:rPr lang="en-US" dirty="0"/>
              <a:t>Click to add presentation subtitle</a:t>
            </a:r>
          </a:p>
        </p:txBody>
      </p:sp>
      <p:sp>
        <p:nvSpPr>
          <p:cNvPr id="17" name="Text Placeholder 9">
            <a:extLst>
              <a:ext uri="{FF2B5EF4-FFF2-40B4-BE49-F238E27FC236}">
                <a16:creationId xmlns:a16="http://schemas.microsoft.com/office/drawing/2014/main" id="{43876FFE-BC96-6FD4-2E73-DC3DC215E7B5}"/>
              </a:ext>
            </a:extLst>
          </p:cNvPr>
          <p:cNvSpPr>
            <a:spLocks noGrp="1"/>
          </p:cNvSpPr>
          <p:nvPr>
            <p:ph type="body" sz="quarter" idx="19" hasCustomPrompt="1"/>
          </p:nvPr>
        </p:nvSpPr>
        <p:spPr bwMode="gray">
          <a:xfrm>
            <a:off x="479425" y="5803415"/>
            <a:ext cx="3990177" cy="236474"/>
          </a:xfrm>
          <a:prstGeom prst="rect">
            <a:avLst/>
          </a:prstGeom>
        </p:spPr>
        <p:txBody>
          <a:bodyPr lIns="0" anchor="ctr" anchorCtr="0">
            <a:noAutofit/>
          </a:bodyPr>
          <a:lstStyle>
            <a:lvl1pPr marL="0" indent="0" algn="l">
              <a:lnSpc>
                <a:spcPts val="2800"/>
              </a:lnSpc>
              <a:buNone/>
              <a:defRPr sz="1400" b="0" i="0">
                <a:solidFill>
                  <a:schemeClr val="bg1"/>
                </a:solidFill>
                <a:latin typeface="Saira SemiCondensed Light" pitchFamily="2" charset="77"/>
              </a:defRPr>
            </a:lvl1pPr>
          </a:lstStyle>
          <a:p>
            <a:pPr lvl="0"/>
            <a:r>
              <a:rPr lang="en-US" dirty="0"/>
              <a:t>Speaker Professional Title</a:t>
            </a:r>
          </a:p>
        </p:txBody>
      </p:sp>
      <p:sp>
        <p:nvSpPr>
          <p:cNvPr id="18" name="Text Placeholder 26">
            <a:extLst>
              <a:ext uri="{FF2B5EF4-FFF2-40B4-BE49-F238E27FC236}">
                <a16:creationId xmlns:a16="http://schemas.microsoft.com/office/drawing/2014/main" id="{A78DF15C-25C4-BBBE-E776-F23267A546D2}"/>
              </a:ext>
            </a:extLst>
          </p:cNvPr>
          <p:cNvSpPr>
            <a:spLocks noGrp="1"/>
          </p:cNvSpPr>
          <p:nvPr>
            <p:ph type="body" sz="quarter" idx="20" hasCustomPrompt="1"/>
          </p:nvPr>
        </p:nvSpPr>
        <p:spPr>
          <a:xfrm>
            <a:off x="481013" y="5458179"/>
            <a:ext cx="3989338" cy="358274"/>
          </a:xfrm>
        </p:spPr>
        <p:txBody>
          <a:bodyPr anchor="ctr"/>
          <a:lstStyle>
            <a:lvl1pPr>
              <a:lnSpc>
                <a:spcPct val="100000"/>
              </a:lnSpc>
              <a:defRPr sz="1800">
                <a:solidFill>
                  <a:schemeClr val="bg1"/>
                </a:solidFill>
              </a:defRPr>
            </a:lvl1pPr>
          </a:lstStyle>
          <a:p>
            <a:pPr lvl="0"/>
            <a:r>
              <a:rPr lang="en-US" dirty="0"/>
              <a:t>Speaker Name</a:t>
            </a:r>
          </a:p>
        </p:txBody>
      </p:sp>
      <p:pic>
        <p:nvPicPr>
          <p:cNvPr id="19" name="Picture 18">
            <a:extLst>
              <a:ext uri="{FF2B5EF4-FFF2-40B4-BE49-F238E27FC236}">
                <a16:creationId xmlns:a16="http://schemas.microsoft.com/office/drawing/2014/main" id="{9B98E11A-F805-F9E9-A040-E1CA759A467C}"/>
              </a:ext>
              <a:ext uri="{C183D7F6-B498-43B3-948B-1728B52AA6E4}">
                <adec:decorative xmlns:adec="http://schemas.microsoft.com/office/drawing/2017/decorative" val="1"/>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rcRect/>
          <a:stretch/>
        </p:blipFill>
        <p:spPr>
          <a:xfrm>
            <a:off x="479425" y="591328"/>
            <a:ext cx="1291390" cy="216308"/>
          </a:xfrm>
          <a:prstGeom prst="rect">
            <a:avLst/>
          </a:prstGeom>
        </p:spPr>
      </p:pic>
      <p:sp>
        <p:nvSpPr>
          <p:cNvPr id="4" name="Text Placeholder 12">
            <a:extLst>
              <a:ext uri="{FF2B5EF4-FFF2-40B4-BE49-F238E27FC236}">
                <a16:creationId xmlns:a16="http://schemas.microsoft.com/office/drawing/2014/main" id="{B9D1383F-AB02-BBCB-D145-A2E5AD464F12}"/>
              </a:ext>
            </a:extLst>
          </p:cNvPr>
          <p:cNvSpPr>
            <a:spLocks noGrp="1"/>
          </p:cNvSpPr>
          <p:nvPr>
            <p:ph type="body" sz="quarter" idx="22" hasCustomPrompt="1"/>
          </p:nvPr>
        </p:nvSpPr>
        <p:spPr>
          <a:xfrm>
            <a:off x="475958" y="6387883"/>
            <a:ext cx="2455863" cy="212725"/>
          </a:xfrm>
        </p:spPr>
        <p:txBody>
          <a:bodyPr/>
          <a:lstStyle>
            <a:lvl1pPr algn="l">
              <a:defRPr sz="900">
                <a:solidFill>
                  <a:schemeClr val="bg1"/>
                </a:solidFill>
                <a:latin typeface="Saira SemiCondensed Medium" pitchFamily="2" charset="77"/>
              </a:defRPr>
            </a:lvl1pPr>
          </a:lstStyle>
          <a:p>
            <a:pPr lvl="0"/>
            <a:r>
              <a:rPr lang="en-US" dirty="0"/>
              <a:t>Baxter Confidential – Internal Use Only</a:t>
            </a:r>
          </a:p>
        </p:txBody>
      </p:sp>
    </p:spTree>
    <p:extLst>
      <p:ext uri="{BB962C8B-B14F-4D97-AF65-F5344CB8AC3E}">
        <p14:creationId xmlns:p14="http://schemas.microsoft.com/office/powerpoint/2010/main" val="3230544863"/>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Cameo">
    <p:spTree>
      <p:nvGrpSpPr>
        <p:cNvPr id="1" name=""/>
        <p:cNvGrpSpPr/>
        <p:nvPr/>
      </p:nvGrpSpPr>
      <p:grpSpPr>
        <a:xfrm>
          <a:off x="0" y="0"/>
          <a:ext cx="0" cy="0"/>
          <a:chOff x="0" y="0"/>
          <a:chExt cx="0" cy="0"/>
        </a:xfrm>
      </p:grpSpPr>
      <p:pic>
        <p:nvPicPr>
          <p:cNvPr id="2" name="Picture 1" descr="A bright light in the dark&#10;&#10;Description automatically generated">
            <a:extLst>
              <a:ext uri="{FF2B5EF4-FFF2-40B4-BE49-F238E27FC236}">
                <a16:creationId xmlns:a16="http://schemas.microsoft.com/office/drawing/2014/main" id="{164F56CC-D23D-FF30-E9C7-5471CE02890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781587" y="0"/>
            <a:ext cx="8410414" cy="6858000"/>
          </a:xfrm>
          <a:prstGeom prst="rect">
            <a:avLst/>
          </a:prstGeom>
        </p:spPr>
      </p:pic>
      <p:sp>
        <p:nvSpPr>
          <p:cNvPr id="3" name="Rectangle 2">
            <a:extLst>
              <a:ext uri="{FF2B5EF4-FFF2-40B4-BE49-F238E27FC236}">
                <a16:creationId xmlns:a16="http://schemas.microsoft.com/office/drawing/2014/main" id="{FC64AC99-B5E3-E6DC-F4EF-7D2034B7B210}"/>
              </a:ext>
            </a:extLst>
          </p:cNvPr>
          <p:cNvSpPr/>
          <p:nvPr userDrawn="1"/>
        </p:nvSpPr>
        <p:spPr>
          <a:xfrm>
            <a:off x="0" y="0"/>
            <a:ext cx="5125958" cy="6858000"/>
          </a:xfrm>
          <a:prstGeom prst="rect">
            <a:avLst/>
          </a:prstGeom>
          <a:gradFill flip="none" rotWithShape="1">
            <a:gsLst>
              <a:gs pos="100000">
                <a:srgbClr val="001447">
                  <a:alpha val="0"/>
                </a:srgbClr>
              </a:gs>
              <a:gs pos="84000">
                <a:srgbClr val="00144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oAutofit/>
          </a:bodyPr>
          <a:lstStyle/>
          <a:p>
            <a:pPr algn="ctr">
              <a:lnSpc>
                <a:spcPct val="90000"/>
              </a:lnSpc>
              <a:spcBef>
                <a:spcPts val="500"/>
              </a:spcBef>
            </a:pPr>
            <a:endParaRPr lang="en-US" sz="1400" b="0" i="0">
              <a:latin typeface="Saira SemiCondensed Medium" pitchFamily="2" charset="77"/>
            </a:endParaRPr>
          </a:p>
        </p:txBody>
      </p:sp>
      <p:sp>
        <p:nvSpPr>
          <p:cNvPr id="5" name="TextBox 4">
            <a:extLst>
              <a:ext uri="{FF2B5EF4-FFF2-40B4-BE49-F238E27FC236}">
                <a16:creationId xmlns:a16="http://schemas.microsoft.com/office/drawing/2014/main" id="{4064B344-8F6B-F3C5-345D-CAA6A7CEBC45}"/>
              </a:ext>
            </a:extLst>
          </p:cNvPr>
          <p:cNvSpPr txBox="1"/>
          <p:nvPr userDrawn="1"/>
        </p:nvSpPr>
        <p:spPr>
          <a:xfrm>
            <a:off x="13101403" y="2938072"/>
            <a:ext cx="0" cy="0"/>
          </a:xfrm>
          <a:prstGeom prst="rect">
            <a:avLst/>
          </a:prstGeom>
          <a:noFill/>
        </p:spPr>
        <p:txBody>
          <a:bodyPr wrap="none" tIns="90000" bIns="90000" rtlCol="0">
            <a:noAutofit/>
          </a:bodyPr>
          <a:lstStyle/>
          <a:p>
            <a:pPr marL="230400" indent="-230400" algn="l">
              <a:lnSpc>
                <a:spcPct val="90000"/>
              </a:lnSpc>
              <a:spcBef>
                <a:spcPts val="500"/>
              </a:spcBef>
              <a:buClr>
                <a:srgbClr val="818389"/>
              </a:buClr>
              <a:buFont typeface="Franklin Gothic Book" panose="020B0503020102020204" pitchFamily="34" charset="0"/>
              <a:buChar char="–"/>
            </a:pPr>
            <a:endParaRPr lang="en-US" sz="1400" b="0" i="0" err="1">
              <a:solidFill>
                <a:schemeClr val="tx2"/>
              </a:solidFill>
              <a:latin typeface="Saira SemiCondensed Medium" pitchFamily="2" charset="77"/>
            </a:endParaRPr>
          </a:p>
        </p:txBody>
      </p:sp>
      <p:sp>
        <p:nvSpPr>
          <p:cNvPr id="6" name="TextBox 5">
            <a:extLst>
              <a:ext uri="{FF2B5EF4-FFF2-40B4-BE49-F238E27FC236}">
                <a16:creationId xmlns:a16="http://schemas.microsoft.com/office/drawing/2014/main" id="{9833DB43-D324-0371-6C3A-48E18709A228}"/>
              </a:ext>
            </a:extLst>
          </p:cNvPr>
          <p:cNvSpPr txBox="1"/>
          <p:nvPr userDrawn="1"/>
        </p:nvSpPr>
        <p:spPr>
          <a:xfrm>
            <a:off x="3200400" y="-1905000"/>
            <a:ext cx="0" cy="0"/>
          </a:xfrm>
          <a:prstGeom prst="rect">
            <a:avLst/>
          </a:prstGeom>
          <a:noFill/>
        </p:spPr>
        <p:txBody>
          <a:bodyPr wrap="none" tIns="90000" bIns="90000" rtlCol="0">
            <a:noAutofit/>
          </a:bodyPr>
          <a:lstStyle/>
          <a:p>
            <a:pPr marL="230400" indent="-230400" algn="l">
              <a:lnSpc>
                <a:spcPct val="90000"/>
              </a:lnSpc>
              <a:spcBef>
                <a:spcPts val="500"/>
              </a:spcBef>
              <a:buClr>
                <a:srgbClr val="818389"/>
              </a:buClr>
              <a:buFont typeface="Franklin Gothic Book" panose="020B0503020102020204" pitchFamily="34" charset="0"/>
              <a:buChar char="–"/>
            </a:pPr>
            <a:endParaRPr lang="en-US" sz="1400" b="0" i="0" err="1">
              <a:solidFill>
                <a:schemeClr val="tx2"/>
              </a:solidFill>
              <a:latin typeface="Saira SemiCondensed Medium" pitchFamily="2" charset="77"/>
            </a:endParaRPr>
          </a:p>
        </p:txBody>
      </p:sp>
      <p:sp>
        <p:nvSpPr>
          <p:cNvPr id="15" name="Cameo Placeholder 12">
            <a:extLst>
              <a:ext uri="{FF2B5EF4-FFF2-40B4-BE49-F238E27FC236}">
                <a16:creationId xmlns:a16="http://schemas.microsoft.com/office/drawing/2014/main" id="{EAF50388-8C6E-8B5B-E7F5-21AEB89FA2D2}"/>
              </a:ext>
            </a:extLst>
          </p:cNvPr>
          <p:cNvSpPr>
            <a:spLocks noGrp="1"/>
          </p:cNvSpPr>
          <p:nvPr>
            <p:ph type="media" sz="quarter" idx="17" hasCustomPrompt="1">
              <p:extLst>
                <p:ext uri="{56F484CC-4922-43CF-B6FB-B326C6A72FC8}">
                  <p232:phTypeExt xmlns:p232="http://schemas.microsoft.com/office/powerpoint/2023/02/main">
                    <p232:type>
                      <p232:cameo/>
                    </p232:type>
                  </p232:phTypeExt>
                </p:ext>
              </p:extLst>
            </p:ph>
          </p:nvPr>
        </p:nvSpPr>
        <p:spPr>
          <a:xfrm>
            <a:off x="5442948" y="856820"/>
            <a:ext cx="5075982" cy="5075982"/>
          </a:xfrm>
          <a:prstGeom prst="ellipse">
            <a:avLst/>
          </a:prstGeom>
          <a:solidFill>
            <a:schemeClr val="bg1"/>
          </a:solidFill>
          <a:effectLst>
            <a:softEdge rad="256601"/>
          </a:effectLst>
        </p:spPr>
        <p:txBody>
          <a:bodyPr anchor="ctr" anchorCtr="0">
            <a:noAutofit/>
          </a:bodyPr>
          <a:lstStyle>
            <a:lvl1pPr algn="ctr">
              <a:defRPr sz="2400"/>
            </a:lvl1pPr>
          </a:lstStyle>
          <a:p>
            <a:r>
              <a:rPr lang="en-US" dirty="0"/>
              <a:t>CLICK TO ADD CAMEO</a:t>
            </a:r>
          </a:p>
        </p:txBody>
      </p:sp>
      <p:sp>
        <p:nvSpPr>
          <p:cNvPr id="22" name="Picture Placeholder 17">
            <a:extLst>
              <a:ext uri="{FF2B5EF4-FFF2-40B4-BE49-F238E27FC236}">
                <a16:creationId xmlns:a16="http://schemas.microsoft.com/office/drawing/2014/main" id="{F3518CB6-D6EF-E414-5E0E-2FF04B88B81D}"/>
              </a:ext>
            </a:extLst>
          </p:cNvPr>
          <p:cNvSpPr>
            <a:spLocks noGrp="1"/>
          </p:cNvSpPr>
          <p:nvPr>
            <p:ph type="pic" sz="quarter" idx="18" hasCustomPrompt="1"/>
          </p:nvPr>
        </p:nvSpPr>
        <p:spPr>
          <a:xfrm>
            <a:off x="479425" y="4723539"/>
            <a:ext cx="1101725" cy="1101725"/>
          </a:xfrm>
          <a:prstGeom prst="ellipse">
            <a:avLst/>
          </a:prstGeom>
          <a:noFill/>
        </p:spPr>
        <p:txBody>
          <a:bodyPr anchor="ctr" anchorCtr="0">
            <a:noAutofit/>
          </a:bodyPr>
          <a:lstStyle>
            <a:lvl1pPr algn="ctr">
              <a:lnSpc>
                <a:spcPct val="100000"/>
              </a:lnSpc>
              <a:defRPr sz="900"/>
            </a:lvl1pPr>
          </a:lstStyle>
          <a:p>
            <a:r>
              <a:rPr lang="en-US" dirty="0"/>
              <a:t>Optional Speaker Photo</a:t>
            </a:r>
          </a:p>
        </p:txBody>
      </p:sp>
      <p:sp>
        <p:nvSpPr>
          <p:cNvPr id="28" name="Title 7">
            <a:extLst>
              <a:ext uri="{FF2B5EF4-FFF2-40B4-BE49-F238E27FC236}">
                <a16:creationId xmlns:a16="http://schemas.microsoft.com/office/drawing/2014/main" id="{E4C38462-4D32-5D83-C64C-7FD203638628}"/>
              </a:ext>
            </a:extLst>
          </p:cNvPr>
          <p:cNvSpPr>
            <a:spLocks noGrp="1"/>
          </p:cNvSpPr>
          <p:nvPr>
            <p:ph type="title" hasCustomPrompt="1"/>
          </p:nvPr>
        </p:nvSpPr>
        <p:spPr bwMode="gray">
          <a:xfrm>
            <a:off x="479425" y="1366770"/>
            <a:ext cx="4367650" cy="1785600"/>
          </a:xfrm>
          <a:prstGeom prst="rect">
            <a:avLst/>
          </a:prstGeom>
        </p:spPr>
        <p:txBody>
          <a:bodyPr lIns="0" anchor="b">
            <a:noAutofit/>
          </a:bodyPr>
          <a:lstStyle>
            <a:lvl1pPr algn="l">
              <a:defRPr sz="5400" cap="none" spc="0">
                <a:solidFill>
                  <a:schemeClr val="bg1"/>
                </a:solidFill>
              </a:defRPr>
            </a:lvl1pPr>
          </a:lstStyle>
          <a:p>
            <a:r>
              <a:rPr lang="en-US" dirty="0"/>
              <a:t>Click to add title slide</a:t>
            </a:r>
          </a:p>
        </p:txBody>
      </p:sp>
      <p:sp>
        <p:nvSpPr>
          <p:cNvPr id="29" name="Text Placeholder 9">
            <a:extLst>
              <a:ext uri="{FF2B5EF4-FFF2-40B4-BE49-F238E27FC236}">
                <a16:creationId xmlns:a16="http://schemas.microsoft.com/office/drawing/2014/main" id="{053F0CA9-D9BE-A1D7-D31A-6FB94DE8E86B}"/>
              </a:ext>
            </a:extLst>
          </p:cNvPr>
          <p:cNvSpPr>
            <a:spLocks noGrp="1"/>
          </p:cNvSpPr>
          <p:nvPr>
            <p:ph type="body" sz="quarter" idx="13" hasCustomPrompt="1"/>
          </p:nvPr>
        </p:nvSpPr>
        <p:spPr bwMode="gray">
          <a:xfrm>
            <a:off x="479038" y="3181960"/>
            <a:ext cx="4367650" cy="858837"/>
          </a:xfrm>
          <a:prstGeom prst="rect">
            <a:avLst/>
          </a:prstGeom>
        </p:spPr>
        <p:txBody>
          <a:bodyPr lIns="0" anchor="t">
            <a:noAutofit/>
          </a:bodyPr>
          <a:lstStyle>
            <a:lvl1pPr marL="0" indent="0" algn="l">
              <a:lnSpc>
                <a:spcPts val="2800"/>
              </a:lnSpc>
              <a:buNone/>
              <a:defRPr sz="2300" b="0" i="0" spc="0">
                <a:solidFill>
                  <a:schemeClr val="accent2"/>
                </a:solidFill>
                <a:latin typeface="Saira SemiCondensed Light" pitchFamily="2" charset="77"/>
              </a:defRPr>
            </a:lvl1pPr>
          </a:lstStyle>
          <a:p>
            <a:pPr lvl="0"/>
            <a:r>
              <a:rPr lang="en-US" dirty="0"/>
              <a:t>Click to add presentation subtitle</a:t>
            </a:r>
          </a:p>
        </p:txBody>
      </p:sp>
      <p:sp>
        <p:nvSpPr>
          <p:cNvPr id="32" name="Text Placeholder 9">
            <a:extLst>
              <a:ext uri="{FF2B5EF4-FFF2-40B4-BE49-F238E27FC236}">
                <a16:creationId xmlns:a16="http://schemas.microsoft.com/office/drawing/2014/main" id="{884E6A56-4E22-C86D-B8C9-39382BA387AE}"/>
              </a:ext>
            </a:extLst>
          </p:cNvPr>
          <p:cNvSpPr>
            <a:spLocks noGrp="1"/>
          </p:cNvSpPr>
          <p:nvPr>
            <p:ph type="body" sz="quarter" idx="19" hasCustomPrompt="1"/>
          </p:nvPr>
        </p:nvSpPr>
        <p:spPr bwMode="gray">
          <a:xfrm>
            <a:off x="479425" y="6343026"/>
            <a:ext cx="7554638" cy="236474"/>
          </a:xfrm>
          <a:prstGeom prst="rect">
            <a:avLst/>
          </a:prstGeom>
        </p:spPr>
        <p:txBody>
          <a:bodyPr lIns="0" anchor="ctr" anchorCtr="0">
            <a:noAutofit/>
          </a:bodyPr>
          <a:lstStyle>
            <a:lvl1pPr marL="0" indent="0" algn="l">
              <a:lnSpc>
                <a:spcPts val="2800"/>
              </a:lnSpc>
              <a:buNone/>
              <a:defRPr sz="1400" b="0" i="0">
                <a:solidFill>
                  <a:schemeClr val="bg1"/>
                </a:solidFill>
                <a:latin typeface="Saira SemiCondensed Light" pitchFamily="2" charset="77"/>
              </a:defRPr>
            </a:lvl1pPr>
          </a:lstStyle>
          <a:p>
            <a:pPr lvl="0"/>
            <a:r>
              <a:rPr lang="en-US" dirty="0"/>
              <a:t>Speaker Professional Title</a:t>
            </a:r>
          </a:p>
        </p:txBody>
      </p:sp>
      <p:sp>
        <p:nvSpPr>
          <p:cNvPr id="33" name="Text Placeholder 26">
            <a:extLst>
              <a:ext uri="{FF2B5EF4-FFF2-40B4-BE49-F238E27FC236}">
                <a16:creationId xmlns:a16="http://schemas.microsoft.com/office/drawing/2014/main" id="{9B881FB9-D3AB-E938-54DF-FC08E5319C9A}"/>
              </a:ext>
            </a:extLst>
          </p:cNvPr>
          <p:cNvSpPr>
            <a:spLocks noGrp="1"/>
          </p:cNvSpPr>
          <p:nvPr>
            <p:ph type="body" sz="quarter" idx="20" hasCustomPrompt="1"/>
          </p:nvPr>
        </p:nvSpPr>
        <p:spPr>
          <a:xfrm>
            <a:off x="481013" y="5997790"/>
            <a:ext cx="7553050" cy="358274"/>
          </a:xfrm>
        </p:spPr>
        <p:txBody>
          <a:bodyPr anchor="ctr"/>
          <a:lstStyle>
            <a:lvl1pPr>
              <a:lnSpc>
                <a:spcPct val="100000"/>
              </a:lnSpc>
              <a:defRPr sz="1800">
                <a:solidFill>
                  <a:schemeClr val="bg1"/>
                </a:solidFill>
              </a:defRPr>
            </a:lvl1pPr>
          </a:lstStyle>
          <a:p>
            <a:pPr lvl="0"/>
            <a:r>
              <a:rPr lang="en-US" dirty="0"/>
              <a:t>Speaker Name</a:t>
            </a:r>
          </a:p>
        </p:txBody>
      </p:sp>
      <p:pic>
        <p:nvPicPr>
          <p:cNvPr id="34" name="Picture 33">
            <a:extLst>
              <a:ext uri="{FF2B5EF4-FFF2-40B4-BE49-F238E27FC236}">
                <a16:creationId xmlns:a16="http://schemas.microsoft.com/office/drawing/2014/main" id="{08ED8210-5B64-457B-3FDD-63FD17C9095C}"/>
              </a:ext>
              <a:ext uri="{C183D7F6-B498-43B3-948B-1728B52AA6E4}">
                <adec:decorative xmlns:adec="http://schemas.microsoft.com/office/drawing/2017/decorative" val="1"/>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rcRect/>
          <a:stretch/>
        </p:blipFill>
        <p:spPr>
          <a:xfrm>
            <a:off x="479425" y="591328"/>
            <a:ext cx="1291390" cy="216308"/>
          </a:xfrm>
          <a:prstGeom prst="rect">
            <a:avLst/>
          </a:prstGeom>
        </p:spPr>
      </p:pic>
      <p:sp>
        <p:nvSpPr>
          <p:cNvPr id="8" name="Text Placeholder 12">
            <a:extLst>
              <a:ext uri="{FF2B5EF4-FFF2-40B4-BE49-F238E27FC236}">
                <a16:creationId xmlns:a16="http://schemas.microsoft.com/office/drawing/2014/main" id="{EF05592D-C1DB-6C10-E0AC-5ED6F6668AED}"/>
              </a:ext>
            </a:extLst>
          </p:cNvPr>
          <p:cNvSpPr>
            <a:spLocks noGrp="1"/>
          </p:cNvSpPr>
          <p:nvPr>
            <p:ph type="body" sz="quarter" idx="21" hasCustomPrompt="1"/>
          </p:nvPr>
        </p:nvSpPr>
        <p:spPr>
          <a:xfrm>
            <a:off x="9367837" y="6391419"/>
            <a:ext cx="2455863" cy="212725"/>
          </a:xfrm>
        </p:spPr>
        <p:txBody>
          <a:bodyPr/>
          <a:lstStyle>
            <a:lvl1pPr algn="r">
              <a:defRPr sz="900">
                <a:solidFill>
                  <a:schemeClr val="bg1"/>
                </a:solidFill>
                <a:latin typeface="Saira SemiCondensed Medium" pitchFamily="2" charset="77"/>
              </a:defRPr>
            </a:lvl1pPr>
          </a:lstStyle>
          <a:p>
            <a:pPr lvl="0"/>
            <a:r>
              <a:rPr lang="en-US" dirty="0"/>
              <a:t>Baxter Confidential – Internal Use Only</a:t>
            </a:r>
          </a:p>
        </p:txBody>
      </p:sp>
    </p:spTree>
    <p:extLst>
      <p:ext uri="{BB962C8B-B14F-4D97-AF65-F5344CB8AC3E}">
        <p14:creationId xmlns:p14="http://schemas.microsoft.com/office/powerpoint/2010/main" val="11505723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ver Cameo">
    <p:spTree>
      <p:nvGrpSpPr>
        <p:cNvPr id="1" name=""/>
        <p:cNvGrpSpPr/>
        <p:nvPr/>
      </p:nvGrpSpPr>
      <p:grpSpPr>
        <a:xfrm>
          <a:off x="0" y="0"/>
          <a:ext cx="0" cy="0"/>
          <a:chOff x="0" y="0"/>
          <a:chExt cx="0" cy="0"/>
        </a:xfrm>
      </p:grpSpPr>
      <p:pic>
        <p:nvPicPr>
          <p:cNvPr id="4" name="Picture 3" descr="A blue and white background&#10;&#10;Description automatically generated">
            <a:extLst>
              <a:ext uri="{FF2B5EF4-FFF2-40B4-BE49-F238E27FC236}">
                <a16:creationId xmlns:a16="http://schemas.microsoft.com/office/drawing/2014/main" id="{484BB7DD-AF8C-BB39-B4DA-D110314AC2D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082" t="15345" b="35037"/>
          <a:stretch/>
        </p:blipFill>
        <p:spPr>
          <a:xfrm>
            <a:off x="368300" y="-1"/>
            <a:ext cx="11823700" cy="4189427"/>
          </a:xfrm>
          <a:prstGeom prst="rect">
            <a:avLst/>
          </a:prstGeom>
        </p:spPr>
      </p:pic>
      <p:pic>
        <p:nvPicPr>
          <p:cNvPr id="7" name="Picture 6">
            <a:extLst>
              <a:ext uri="{FF2B5EF4-FFF2-40B4-BE49-F238E27FC236}">
                <a16:creationId xmlns:a16="http://schemas.microsoft.com/office/drawing/2014/main" id="{998220C7-C232-F585-95F8-A524DDAE49B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79425" y="591328"/>
            <a:ext cx="1291390" cy="216309"/>
          </a:xfrm>
          <a:prstGeom prst="rect">
            <a:avLst/>
          </a:prstGeom>
        </p:spPr>
      </p:pic>
      <p:sp>
        <p:nvSpPr>
          <p:cNvPr id="8" name="Rectangle 7">
            <a:extLst>
              <a:ext uri="{FF2B5EF4-FFF2-40B4-BE49-F238E27FC236}">
                <a16:creationId xmlns:a16="http://schemas.microsoft.com/office/drawing/2014/main" id="{394DAEE1-23AE-4A12-4305-005C16FE5BB5}"/>
              </a:ext>
            </a:extLst>
          </p:cNvPr>
          <p:cNvSpPr/>
          <p:nvPr userDrawn="1"/>
        </p:nvSpPr>
        <p:spPr>
          <a:xfrm>
            <a:off x="381000" y="6350400"/>
            <a:ext cx="1230086" cy="34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oAutofit/>
          </a:bodyPr>
          <a:lstStyle/>
          <a:p>
            <a:pPr algn="ctr">
              <a:lnSpc>
                <a:spcPct val="90000"/>
              </a:lnSpc>
              <a:spcBef>
                <a:spcPts val="500"/>
              </a:spcBef>
            </a:pPr>
            <a:endParaRPr lang="en-US" sz="1400"/>
          </a:p>
        </p:txBody>
      </p:sp>
      <p:sp>
        <p:nvSpPr>
          <p:cNvPr id="9" name="Picture Placeholder 5">
            <a:extLst>
              <a:ext uri="{FF2B5EF4-FFF2-40B4-BE49-F238E27FC236}">
                <a16:creationId xmlns:a16="http://schemas.microsoft.com/office/drawing/2014/main" id="{0F05330C-B05F-6DBA-2505-E39FFA5EF024}"/>
              </a:ext>
            </a:extLst>
          </p:cNvPr>
          <p:cNvSpPr>
            <a:spLocks noGrp="1"/>
          </p:cNvSpPr>
          <p:nvPr>
            <p:ph type="pic" sz="quarter" idx="20" hasCustomPrompt="1"/>
          </p:nvPr>
        </p:nvSpPr>
        <p:spPr>
          <a:xfrm>
            <a:off x="7337193" y="2038126"/>
            <a:ext cx="5295145" cy="3824464"/>
          </a:xfrm>
          <a:prstGeom prst="roundRect">
            <a:avLst>
              <a:gd name="adj" fmla="val 9029"/>
            </a:avLst>
          </a:prstGeom>
          <a:solidFill>
            <a:schemeClr val="bg2">
              <a:lumMod val="20000"/>
              <a:lumOff val="80000"/>
            </a:schemeClr>
          </a:solidFill>
        </p:spPr>
        <p:txBody>
          <a:bodyPr anchor="ctr" anchorCtr="0">
            <a:noAutofit/>
          </a:bodyPr>
          <a:lstStyle>
            <a:lvl1pPr algn="ctr">
              <a:defRPr sz="3200">
                <a:solidFill>
                  <a:schemeClr val="tx2"/>
                </a:solidFill>
              </a:defRPr>
            </a:lvl1pPr>
          </a:lstStyle>
          <a:p>
            <a:r>
              <a:rPr lang="en-US"/>
              <a:t>CLICK TO ADD IMAGE</a:t>
            </a:r>
          </a:p>
        </p:txBody>
      </p:sp>
      <p:sp>
        <p:nvSpPr>
          <p:cNvPr id="18" name="Title 7">
            <a:extLst>
              <a:ext uri="{FF2B5EF4-FFF2-40B4-BE49-F238E27FC236}">
                <a16:creationId xmlns:a16="http://schemas.microsoft.com/office/drawing/2014/main" id="{6CBD9D10-F0DD-FE6C-C34B-E00F143FAD7B}"/>
              </a:ext>
            </a:extLst>
          </p:cNvPr>
          <p:cNvSpPr>
            <a:spLocks noGrp="1"/>
          </p:cNvSpPr>
          <p:nvPr>
            <p:ph type="title" hasCustomPrompt="1"/>
          </p:nvPr>
        </p:nvSpPr>
        <p:spPr bwMode="gray">
          <a:xfrm>
            <a:off x="481400" y="1377787"/>
            <a:ext cx="5295145" cy="1785600"/>
          </a:xfrm>
          <a:prstGeom prst="rect">
            <a:avLst/>
          </a:prstGeom>
        </p:spPr>
        <p:txBody>
          <a:bodyPr lIns="0" anchor="b">
            <a:noAutofit/>
          </a:bodyPr>
          <a:lstStyle>
            <a:lvl1pPr algn="l">
              <a:defRPr sz="5400" cap="none" spc="0">
                <a:solidFill>
                  <a:schemeClr val="tx2"/>
                </a:solidFill>
              </a:defRPr>
            </a:lvl1pPr>
          </a:lstStyle>
          <a:p>
            <a:r>
              <a:rPr lang="en-US" dirty="0"/>
              <a:t>Click to add presentation title</a:t>
            </a:r>
          </a:p>
        </p:txBody>
      </p:sp>
      <p:sp>
        <p:nvSpPr>
          <p:cNvPr id="19" name="Text Placeholder 9">
            <a:extLst>
              <a:ext uri="{FF2B5EF4-FFF2-40B4-BE49-F238E27FC236}">
                <a16:creationId xmlns:a16="http://schemas.microsoft.com/office/drawing/2014/main" id="{3A583391-0919-659E-164C-C739DD6F3F18}"/>
              </a:ext>
            </a:extLst>
          </p:cNvPr>
          <p:cNvSpPr>
            <a:spLocks noGrp="1"/>
          </p:cNvSpPr>
          <p:nvPr>
            <p:ph type="body" sz="quarter" idx="13" hasCustomPrompt="1"/>
          </p:nvPr>
        </p:nvSpPr>
        <p:spPr bwMode="gray">
          <a:xfrm>
            <a:off x="481013" y="3177936"/>
            <a:ext cx="5295145" cy="599670"/>
          </a:xfrm>
          <a:prstGeom prst="rect">
            <a:avLst/>
          </a:prstGeom>
        </p:spPr>
        <p:txBody>
          <a:bodyPr lIns="0" anchor="t">
            <a:noAutofit/>
          </a:bodyPr>
          <a:lstStyle>
            <a:lvl1pPr marL="0" indent="0" algn="l">
              <a:lnSpc>
                <a:spcPts val="2800"/>
              </a:lnSpc>
              <a:buNone/>
              <a:defRPr sz="2300" b="0" i="0" spc="0">
                <a:solidFill>
                  <a:schemeClr val="accent2"/>
                </a:solidFill>
                <a:latin typeface="Saira SemiCondensed Light" pitchFamily="2" charset="77"/>
              </a:defRPr>
            </a:lvl1pPr>
          </a:lstStyle>
          <a:p>
            <a:pPr lvl="0"/>
            <a:r>
              <a:rPr lang="en-US" dirty="0"/>
              <a:t>Click to add presentation subtitle</a:t>
            </a:r>
          </a:p>
        </p:txBody>
      </p:sp>
      <p:sp>
        <p:nvSpPr>
          <p:cNvPr id="20" name="Rectangle 19">
            <a:extLst>
              <a:ext uri="{FF2B5EF4-FFF2-40B4-BE49-F238E27FC236}">
                <a16:creationId xmlns:a16="http://schemas.microsoft.com/office/drawing/2014/main" id="{FC8B727A-ECCB-BBE4-9605-A2E8C405B570}"/>
              </a:ext>
            </a:extLst>
          </p:cNvPr>
          <p:cNvSpPr/>
          <p:nvPr userDrawn="1"/>
        </p:nvSpPr>
        <p:spPr>
          <a:xfrm>
            <a:off x="7337193" y="6164967"/>
            <a:ext cx="4854807" cy="693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90000"/>
              </a:lnSpc>
              <a:spcBef>
                <a:spcPts val="500"/>
              </a:spcBef>
            </a:pPr>
            <a:endParaRPr lang="en-US" sz="1400" dirty="0"/>
          </a:p>
        </p:txBody>
      </p:sp>
      <p:sp>
        <p:nvSpPr>
          <p:cNvPr id="2" name="Picture Placeholder 17">
            <a:extLst>
              <a:ext uri="{FF2B5EF4-FFF2-40B4-BE49-F238E27FC236}">
                <a16:creationId xmlns:a16="http://schemas.microsoft.com/office/drawing/2014/main" id="{4BB9B700-7AB5-229E-6998-D7853D51087C}"/>
              </a:ext>
            </a:extLst>
          </p:cNvPr>
          <p:cNvSpPr>
            <a:spLocks noGrp="1"/>
          </p:cNvSpPr>
          <p:nvPr>
            <p:ph type="pic" sz="quarter" idx="16" hasCustomPrompt="1"/>
          </p:nvPr>
        </p:nvSpPr>
        <p:spPr>
          <a:xfrm>
            <a:off x="479425" y="4318954"/>
            <a:ext cx="1101725" cy="1101725"/>
          </a:xfrm>
          <a:prstGeom prst="ellipse">
            <a:avLst/>
          </a:prstGeom>
          <a:noFill/>
        </p:spPr>
        <p:txBody>
          <a:bodyPr anchor="ctr" anchorCtr="0">
            <a:noAutofit/>
          </a:bodyPr>
          <a:lstStyle>
            <a:lvl1pPr algn="ctr">
              <a:lnSpc>
                <a:spcPct val="100000"/>
              </a:lnSpc>
              <a:defRPr sz="900"/>
            </a:lvl1pPr>
          </a:lstStyle>
          <a:p>
            <a:r>
              <a:rPr lang="en-US" dirty="0"/>
              <a:t>Optional Speaker Photo</a:t>
            </a:r>
          </a:p>
        </p:txBody>
      </p:sp>
      <p:sp>
        <p:nvSpPr>
          <p:cNvPr id="3" name="Text Placeholder 9">
            <a:extLst>
              <a:ext uri="{FF2B5EF4-FFF2-40B4-BE49-F238E27FC236}">
                <a16:creationId xmlns:a16="http://schemas.microsoft.com/office/drawing/2014/main" id="{FCE9FC62-30AA-7ED2-6595-E84DC38F0535}"/>
              </a:ext>
            </a:extLst>
          </p:cNvPr>
          <p:cNvSpPr>
            <a:spLocks noGrp="1"/>
          </p:cNvSpPr>
          <p:nvPr>
            <p:ph type="body" sz="quarter" idx="19" hasCustomPrompt="1"/>
          </p:nvPr>
        </p:nvSpPr>
        <p:spPr bwMode="gray">
          <a:xfrm>
            <a:off x="479425" y="5895442"/>
            <a:ext cx="3990177" cy="236474"/>
          </a:xfrm>
          <a:prstGeom prst="rect">
            <a:avLst/>
          </a:prstGeom>
        </p:spPr>
        <p:txBody>
          <a:bodyPr lIns="0" anchor="ctr" anchorCtr="0">
            <a:noAutofit/>
          </a:bodyPr>
          <a:lstStyle>
            <a:lvl1pPr marL="0" indent="0" algn="l">
              <a:lnSpc>
                <a:spcPts val="2800"/>
              </a:lnSpc>
              <a:buNone/>
              <a:defRPr sz="1400" b="0" i="0">
                <a:solidFill>
                  <a:schemeClr val="tx1"/>
                </a:solidFill>
                <a:latin typeface="Saira SemiCondensed Light" pitchFamily="2" charset="77"/>
              </a:defRPr>
            </a:lvl1pPr>
          </a:lstStyle>
          <a:p>
            <a:pPr lvl="0"/>
            <a:r>
              <a:rPr lang="en-US" dirty="0"/>
              <a:t>Speaker Professional Title</a:t>
            </a:r>
          </a:p>
        </p:txBody>
      </p:sp>
      <p:sp>
        <p:nvSpPr>
          <p:cNvPr id="5" name="Text Placeholder 26">
            <a:extLst>
              <a:ext uri="{FF2B5EF4-FFF2-40B4-BE49-F238E27FC236}">
                <a16:creationId xmlns:a16="http://schemas.microsoft.com/office/drawing/2014/main" id="{06982296-8ED7-C7F5-6EB2-74F6CAF31DC0}"/>
              </a:ext>
            </a:extLst>
          </p:cNvPr>
          <p:cNvSpPr>
            <a:spLocks noGrp="1"/>
          </p:cNvSpPr>
          <p:nvPr>
            <p:ph type="body" sz="quarter" idx="21" hasCustomPrompt="1"/>
          </p:nvPr>
        </p:nvSpPr>
        <p:spPr>
          <a:xfrm>
            <a:off x="481013" y="5550206"/>
            <a:ext cx="3989338" cy="358274"/>
          </a:xfrm>
        </p:spPr>
        <p:txBody>
          <a:bodyPr anchor="ctr"/>
          <a:lstStyle>
            <a:lvl1pPr>
              <a:lnSpc>
                <a:spcPct val="100000"/>
              </a:lnSpc>
              <a:defRPr sz="1800">
                <a:solidFill>
                  <a:schemeClr val="tx1"/>
                </a:solidFill>
              </a:defRPr>
            </a:lvl1pPr>
          </a:lstStyle>
          <a:p>
            <a:pPr lvl="0"/>
            <a:r>
              <a:rPr lang="en-US" dirty="0"/>
              <a:t>Speaker Name</a:t>
            </a:r>
          </a:p>
        </p:txBody>
      </p:sp>
      <p:sp>
        <p:nvSpPr>
          <p:cNvPr id="11" name="Text Placeholder 12">
            <a:extLst>
              <a:ext uri="{FF2B5EF4-FFF2-40B4-BE49-F238E27FC236}">
                <a16:creationId xmlns:a16="http://schemas.microsoft.com/office/drawing/2014/main" id="{7044015D-4CF0-3134-29AE-6E55A397B93F}"/>
              </a:ext>
            </a:extLst>
          </p:cNvPr>
          <p:cNvSpPr>
            <a:spLocks noGrp="1"/>
          </p:cNvSpPr>
          <p:nvPr>
            <p:ph type="body" sz="quarter" idx="22" hasCustomPrompt="1"/>
          </p:nvPr>
        </p:nvSpPr>
        <p:spPr>
          <a:xfrm>
            <a:off x="475958" y="6387883"/>
            <a:ext cx="2455863" cy="212725"/>
          </a:xfrm>
        </p:spPr>
        <p:txBody>
          <a:bodyPr/>
          <a:lstStyle>
            <a:lvl1pPr algn="l">
              <a:defRPr sz="900">
                <a:solidFill>
                  <a:schemeClr val="tx1"/>
                </a:solidFill>
                <a:latin typeface="Saira SemiCondensed Medium" pitchFamily="2" charset="77"/>
              </a:defRPr>
            </a:lvl1pPr>
          </a:lstStyle>
          <a:p>
            <a:pPr lvl="0"/>
            <a:r>
              <a:rPr lang="en-US" dirty="0"/>
              <a:t>Baxter Confidential – Internal Use Only</a:t>
            </a:r>
          </a:p>
        </p:txBody>
      </p:sp>
    </p:spTree>
    <p:extLst>
      <p:ext uri="{BB962C8B-B14F-4D97-AF65-F5344CB8AC3E}">
        <p14:creationId xmlns:p14="http://schemas.microsoft.com/office/powerpoint/2010/main" val="6981340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AE189B-657F-78E7-6D93-CD8B622567C9}"/>
              </a:ext>
              <a:ext uri="{C183D7F6-B498-43B3-948B-1728B52AA6E4}">
                <adec:decorative xmlns:adec="http://schemas.microsoft.com/office/drawing/2017/decorative" val="1"/>
              </a:ext>
            </a:extLst>
          </p:cNvPr>
          <p:cNvSpPr/>
          <p:nvPr userDrawn="1"/>
        </p:nvSpPr>
        <p:spPr bwMode="gray">
          <a:xfrm>
            <a:off x="0" y="0"/>
            <a:ext cx="12192000"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5E7AA257-2431-F189-579C-BA685D08120F}"/>
              </a:ext>
            </a:extLst>
          </p:cNvPr>
          <p:cNvSpPr>
            <a:spLocks noGrp="1"/>
          </p:cNvSpPr>
          <p:nvPr>
            <p:ph type="ftr" sz="quarter" idx="11"/>
          </p:nvPr>
        </p:nvSpPr>
        <p:spPr/>
        <p:txBody>
          <a:bodyPr/>
          <a:lstStyle/>
          <a:p>
            <a:r>
              <a:rPr lang="en-GB"/>
              <a:t>Baxter Confidential — Do not distribute without prior approval</a:t>
            </a:r>
          </a:p>
        </p:txBody>
      </p:sp>
      <p:sp>
        <p:nvSpPr>
          <p:cNvPr id="5" name="Slide Number Placeholder 4">
            <a:extLst>
              <a:ext uri="{FF2B5EF4-FFF2-40B4-BE49-F238E27FC236}">
                <a16:creationId xmlns:a16="http://schemas.microsoft.com/office/drawing/2014/main" id="{BDB181D8-28B7-0AAA-F02E-2C7F303FD756}"/>
              </a:ext>
            </a:extLst>
          </p:cNvPr>
          <p:cNvSpPr>
            <a:spLocks noGrp="1"/>
          </p:cNvSpPr>
          <p:nvPr>
            <p:ph type="sldNum" sz="quarter" idx="12"/>
          </p:nvPr>
        </p:nvSpPr>
        <p:spPr/>
        <p:txBody>
          <a:bodyPr/>
          <a:lstStyle/>
          <a:p>
            <a:fld id="{38371DDA-0A41-40E9-B339-42602FE84365}" type="slidenum">
              <a:rPr lang="en-US" smtClean="0"/>
              <a:pPr/>
              <a:t>‹#›</a:t>
            </a:fld>
            <a:endParaRPr lang="en-US"/>
          </a:p>
        </p:txBody>
      </p:sp>
      <p:pic>
        <p:nvPicPr>
          <p:cNvPr id="3" name="Baxter logo">
            <a:extLst>
              <a:ext uri="{FF2B5EF4-FFF2-40B4-BE49-F238E27FC236}">
                <a16:creationId xmlns:a16="http://schemas.microsoft.com/office/drawing/2014/main" id="{236D845B-AD56-B360-04B7-A1350137EF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95627" y="6461989"/>
            <a:ext cx="714907" cy="119747"/>
          </a:xfrm>
          <a:prstGeom prst="rect">
            <a:avLst/>
          </a:prstGeom>
        </p:spPr>
      </p:pic>
      <p:cxnSp>
        <p:nvCxnSpPr>
          <p:cNvPr id="6" name="Straight Connector 5">
            <a:extLst>
              <a:ext uri="{FF2B5EF4-FFF2-40B4-BE49-F238E27FC236}">
                <a16:creationId xmlns:a16="http://schemas.microsoft.com/office/drawing/2014/main" id="{C9B6BD25-72DE-E10A-5454-5878A4881458}"/>
              </a:ext>
              <a:ext uri="{C183D7F6-B498-43B3-948B-1728B52AA6E4}">
                <adec:decorative xmlns:adec="http://schemas.microsoft.com/office/drawing/2017/decorative" val="1"/>
              </a:ext>
            </a:extLst>
          </p:cNvPr>
          <p:cNvCxnSpPr>
            <a:cxnSpLocks/>
          </p:cNvCxnSpPr>
          <p:nvPr userDrawn="1"/>
        </p:nvCxnSpPr>
        <p:spPr bwMode="gray">
          <a:xfrm>
            <a:off x="11249108" y="6384702"/>
            <a:ext cx="0" cy="27432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113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01">
    <p:spTree>
      <p:nvGrpSpPr>
        <p:cNvPr id="1" name=""/>
        <p:cNvGrpSpPr/>
        <p:nvPr/>
      </p:nvGrpSpPr>
      <p:grpSpPr>
        <a:xfrm>
          <a:off x="0" y="0"/>
          <a:ext cx="0" cy="0"/>
          <a:chOff x="0" y="0"/>
          <a:chExt cx="0" cy="0"/>
        </a:xfrm>
      </p:grpSpPr>
      <p:pic>
        <p:nvPicPr>
          <p:cNvPr id="3" name="Content Placeholder 5" descr="A white circle with blue and white squares&#10;&#10;Description automatically generated with medium confidence">
            <a:extLst>
              <a:ext uri="{FF2B5EF4-FFF2-40B4-BE49-F238E27FC236}">
                <a16:creationId xmlns:a16="http://schemas.microsoft.com/office/drawing/2014/main" id="{3C218148-83C3-4EC8-1E18-A849EE86F91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8395854" y="0"/>
            <a:ext cx="3796145" cy="6858000"/>
          </a:xfrm>
          <a:prstGeom prst="rect">
            <a:avLst/>
          </a:prstGeom>
        </p:spPr>
      </p:pic>
      <p:sp>
        <p:nvSpPr>
          <p:cNvPr id="9" name="Title 1">
            <a:extLst>
              <a:ext uri="{FF2B5EF4-FFF2-40B4-BE49-F238E27FC236}">
                <a16:creationId xmlns:a16="http://schemas.microsoft.com/office/drawing/2014/main" id="{DA58B262-7630-0F3D-183B-7B6B2193B56B}"/>
              </a:ext>
            </a:extLst>
          </p:cNvPr>
          <p:cNvSpPr>
            <a:spLocks noGrp="1"/>
          </p:cNvSpPr>
          <p:nvPr>
            <p:ph type="title" hasCustomPrompt="1"/>
          </p:nvPr>
        </p:nvSpPr>
        <p:spPr>
          <a:xfrm>
            <a:off x="481014" y="414586"/>
            <a:ext cx="11233150" cy="543280"/>
          </a:xfrm>
          <a:prstGeom prst="rect">
            <a:avLst/>
          </a:prstGeom>
        </p:spPr>
        <p:txBody>
          <a:bodyPr lIns="0" tIns="0" rIns="0" bIns="0">
            <a:noAutofit/>
          </a:bodyPr>
          <a:lstStyle>
            <a:lvl1pPr>
              <a:lnSpc>
                <a:spcPct val="100000"/>
              </a:lnSpc>
              <a:defRPr sz="4000" cap="none" spc="0">
                <a:solidFill>
                  <a:schemeClr val="tx2"/>
                </a:solidFill>
              </a:defRPr>
            </a:lvl1pPr>
          </a:lstStyle>
          <a:p>
            <a:r>
              <a:rPr lang="en-US" dirty="0"/>
              <a:t>Click to edit master title style</a:t>
            </a:r>
          </a:p>
        </p:txBody>
      </p:sp>
      <p:sp>
        <p:nvSpPr>
          <p:cNvPr id="10" name="Slide Number Placeholder 2">
            <a:extLst>
              <a:ext uri="{FF2B5EF4-FFF2-40B4-BE49-F238E27FC236}">
                <a16:creationId xmlns:a16="http://schemas.microsoft.com/office/drawing/2014/main" id="{DCC2B935-7375-75F0-8A8A-540D9DFB0292}"/>
              </a:ext>
            </a:extLst>
          </p:cNvPr>
          <p:cNvSpPr>
            <a:spLocks noGrp="1"/>
          </p:cNvSpPr>
          <p:nvPr>
            <p:ph type="sldNum" sz="quarter" idx="10"/>
          </p:nvPr>
        </p:nvSpPr>
        <p:spPr>
          <a:xfrm>
            <a:off x="11593984" y="6350400"/>
            <a:ext cx="349200" cy="345600"/>
          </a:xfrm>
          <a:prstGeom prst="rect">
            <a:avLst/>
          </a:prstGeom>
        </p:spPr>
        <p:txBody>
          <a:bodyPr>
            <a:noAutofit/>
          </a:bodyPr>
          <a:lstStyle>
            <a:lvl1pPr>
              <a:defRPr>
                <a:solidFill>
                  <a:schemeClr val="accent1"/>
                </a:solidFill>
              </a:defRPr>
            </a:lvl1pPr>
          </a:lstStyle>
          <a:p>
            <a:fld id="{38371DDA-0A41-40E9-B339-42602FE84365}" type="slidenum">
              <a:rPr lang="en-US" smtClean="0"/>
              <a:pPr/>
              <a:t>‹#›</a:t>
            </a:fld>
            <a:endParaRPr lang="en-US"/>
          </a:p>
        </p:txBody>
      </p:sp>
      <p:sp>
        <p:nvSpPr>
          <p:cNvPr id="11" name="Footer Placeholder 3">
            <a:extLst>
              <a:ext uri="{FF2B5EF4-FFF2-40B4-BE49-F238E27FC236}">
                <a16:creationId xmlns:a16="http://schemas.microsoft.com/office/drawing/2014/main" id="{98163C3A-C0E7-6CF1-C8C3-44E3A092CCC7}"/>
              </a:ext>
            </a:extLst>
          </p:cNvPr>
          <p:cNvSpPr>
            <a:spLocks noGrp="1"/>
          </p:cNvSpPr>
          <p:nvPr>
            <p:ph type="ftr" sz="quarter" idx="11"/>
          </p:nvPr>
        </p:nvSpPr>
        <p:spPr>
          <a:xfrm>
            <a:off x="7229447" y="6352983"/>
            <a:ext cx="4114800" cy="365125"/>
          </a:xfrm>
          <a:prstGeom prst="rect">
            <a:avLst/>
          </a:prstGeom>
        </p:spPr>
        <p:txBody>
          <a:bodyPr>
            <a:noAutofit/>
          </a:bodyPr>
          <a:lstStyle>
            <a:lvl1pPr>
              <a:defRPr>
                <a:solidFill>
                  <a:schemeClr val="accent1"/>
                </a:solidFill>
              </a:defRPr>
            </a:lvl1pPr>
          </a:lstStyle>
          <a:p>
            <a:r>
              <a:rPr lang="en-GB" dirty="0">
                <a:latin typeface="Saira SemiCondensed Medium" pitchFamily="2" charset="77"/>
              </a:rPr>
              <a:t>Baxter Confidential — Internal Use Only</a:t>
            </a:r>
            <a:endParaRPr lang="en-US" dirty="0">
              <a:latin typeface="Saira SemiCondensed Medium" pitchFamily="2" charset="77"/>
            </a:endParaRPr>
          </a:p>
        </p:txBody>
      </p:sp>
      <p:sp>
        <p:nvSpPr>
          <p:cNvPr id="12" name="Text Placeholder 6">
            <a:extLst>
              <a:ext uri="{FF2B5EF4-FFF2-40B4-BE49-F238E27FC236}">
                <a16:creationId xmlns:a16="http://schemas.microsoft.com/office/drawing/2014/main" id="{706D4633-854D-4140-E051-4FBA1E73500E}"/>
              </a:ext>
            </a:extLst>
          </p:cNvPr>
          <p:cNvSpPr>
            <a:spLocks noGrp="1"/>
          </p:cNvSpPr>
          <p:nvPr>
            <p:ph idx="1" hasCustomPrompt="1"/>
          </p:nvPr>
        </p:nvSpPr>
        <p:spPr>
          <a:xfrm>
            <a:off x="481005" y="1610261"/>
            <a:ext cx="11233150" cy="4433187"/>
          </a:xfrm>
          <a:prstGeom prst="rect">
            <a:avLst/>
          </a:prstGeom>
        </p:spPr>
        <p:txBody>
          <a:bodyPr vert="horz" lIns="0" tIns="45720" rIns="91440" bIns="45720" rtlCol="0">
            <a:noAutofit/>
          </a:bodyPr>
          <a:lstStyle>
            <a:lvl1pPr>
              <a:defRPr sz="1600" b="1">
                <a:solidFill>
                  <a:schemeClr val="tx2"/>
                </a:solidFill>
                <a:latin typeface="Saira SemiCondensed Medium" pitchFamily="2" charset="77"/>
                <a:ea typeface="Roboto Black" panose="02000000000000000000" pitchFamily="2" charset="0"/>
                <a:cs typeface="Roboto Black" panose="02000000000000000000" pitchFamily="2" charset="0"/>
              </a:defRPr>
            </a:lvl1pPr>
            <a:lvl2pPr marL="1800" indent="0">
              <a:buNone/>
              <a:defRPr sz="1200">
                <a:latin typeface="Roboto Medium" panose="02000000000000000000" pitchFamily="2" charset="0"/>
                <a:ea typeface="Roboto Medium" panose="02000000000000000000" pitchFamily="2" charset="0"/>
                <a:cs typeface="Roboto Medium" panose="02000000000000000000" pitchFamily="2" charset="0"/>
              </a:defRPr>
            </a:lvl2pPr>
            <a:lvl3pPr marL="407244" indent="-171450">
              <a:buClr>
                <a:schemeClr val="accent2"/>
              </a:buClr>
              <a:buFont typeface="Arial" panose="020B0604020202020204" pitchFamily="34" charset="0"/>
              <a:buChar char="•"/>
              <a:defRPr sz="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637639" indent="-171450">
              <a:buClr>
                <a:schemeClr val="accent4"/>
              </a:buClr>
              <a:buFont typeface="Arial" panose="020B0604020202020204" pitchFamily="34" charset="0"/>
              <a:buChar char="•"/>
              <a:defRPr sz="1200">
                <a:latin typeface="Roboto Medium" panose="02000000000000000000" pitchFamily="2" charset="0"/>
                <a:ea typeface="Roboto Medium" panose="02000000000000000000" pitchFamily="2" charset="0"/>
                <a:cs typeface="Roboto Medium" panose="02000000000000000000" pitchFamily="2" charset="0"/>
              </a:defRPr>
            </a:lvl4pPr>
            <a:lvl5pPr>
              <a:defRPr sz="1200">
                <a:solidFill>
                  <a:schemeClr val="accent2"/>
                </a:solidFill>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dirty="0"/>
              <a:t>Titles Looks Like This</a:t>
            </a:r>
          </a:p>
          <a:p>
            <a:pPr lvl="1"/>
            <a:r>
              <a:rPr lang="en-US" dirty="0"/>
              <a:t>Second level body copy</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C593F325-0D87-8E73-F961-10E3BBCA3181}"/>
              </a:ext>
            </a:extLst>
          </p:cNvPr>
          <p:cNvSpPr>
            <a:spLocks noGrp="1"/>
          </p:cNvSpPr>
          <p:nvPr>
            <p:ph type="body" sz="quarter" idx="12" hasCustomPrompt="1"/>
          </p:nvPr>
        </p:nvSpPr>
        <p:spPr>
          <a:xfrm>
            <a:off x="481013" y="1025215"/>
            <a:ext cx="11233151" cy="365297"/>
          </a:xfrm>
          <a:prstGeom prst="rect">
            <a:avLst/>
          </a:prstGeom>
        </p:spPr>
        <p:txBody>
          <a:bodyPr anchor="ctr" anchorCtr="0">
            <a:noAutofit/>
          </a:bodyPr>
          <a:lstStyle>
            <a:lvl1pPr>
              <a:defRPr sz="1800" b="0" i="0">
                <a:solidFill>
                  <a:schemeClr val="accent2"/>
                </a:solidFill>
                <a:latin typeface="Saira SemiCondensed Light" pitchFamily="2" charset="77"/>
              </a:defRPr>
            </a:lvl1pPr>
          </a:lstStyle>
          <a:p>
            <a:pPr lvl="0"/>
            <a:r>
              <a:rPr lang="en-US" dirty="0"/>
              <a:t>Click here to enter a subtitle for this slide</a:t>
            </a:r>
          </a:p>
        </p:txBody>
      </p:sp>
      <p:cxnSp>
        <p:nvCxnSpPr>
          <p:cNvPr id="2" name="Straight Connector 1">
            <a:extLst>
              <a:ext uri="{FF2B5EF4-FFF2-40B4-BE49-F238E27FC236}">
                <a16:creationId xmlns:a16="http://schemas.microsoft.com/office/drawing/2014/main" id="{5DB265EC-49DB-6A81-DDE3-44BAF66180BD}"/>
              </a:ext>
              <a:ext uri="{C183D7F6-B498-43B3-948B-1728B52AA6E4}">
                <adec:decorative xmlns:adec="http://schemas.microsoft.com/office/drawing/2017/decorative" val="1"/>
              </a:ext>
            </a:extLst>
          </p:cNvPr>
          <p:cNvCxnSpPr>
            <a:cxnSpLocks/>
          </p:cNvCxnSpPr>
          <p:nvPr userDrawn="1"/>
        </p:nvCxnSpPr>
        <p:spPr bwMode="gray">
          <a:xfrm>
            <a:off x="11486484" y="6384702"/>
            <a:ext cx="0" cy="27432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191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8AF355-5F35-2C04-E09D-53EB989CF757}"/>
              </a:ext>
            </a:extLst>
          </p:cNvPr>
          <p:cNvPicPr>
            <a:picLocks noChangeAspect="1"/>
          </p:cNvPicPr>
          <p:nvPr userDrawn="1"/>
        </p:nvPicPr>
        <p:blipFill>
          <a:blip r:embed="rId2">
            <a:extLst>
              <a:ext uri="{28A0092B-C50C-407E-A947-70E740481C1C}">
                <a14:useLocalDpi xmlns:a14="http://schemas.microsoft.com/office/drawing/2010/main" val="0"/>
              </a:ext>
            </a:extLst>
          </a:blip>
          <a:srcRect l="39573" t="25701" r="590" b="25701"/>
          <a:stretch/>
        </p:blipFill>
        <p:spPr>
          <a:xfrm flipH="1">
            <a:off x="3732756" y="0"/>
            <a:ext cx="8459244" cy="6858000"/>
          </a:xfrm>
          <a:prstGeom prst="rect">
            <a:avLst/>
          </a:prstGeom>
        </p:spPr>
      </p:pic>
      <p:sp>
        <p:nvSpPr>
          <p:cNvPr id="9" name="Rectangle 8">
            <a:extLst>
              <a:ext uri="{FF2B5EF4-FFF2-40B4-BE49-F238E27FC236}">
                <a16:creationId xmlns:a16="http://schemas.microsoft.com/office/drawing/2014/main" id="{278B5AF9-D98B-2AB1-CBC1-FFC43C9BEFEA}"/>
              </a:ext>
            </a:extLst>
          </p:cNvPr>
          <p:cNvSpPr/>
          <p:nvPr userDrawn="1"/>
        </p:nvSpPr>
        <p:spPr>
          <a:xfrm>
            <a:off x="0" y="0"/>
            <a:ext cx="7559040" cy="6858002"/>
          </a:xfrm>
          <a:prstGeom prst="rect">
            <a:avLst/>
          </a:prstGeom>
          <a:gradFill flip="none" rotWithShape="1">
            <a:gsLst>
              <a:gs pos="100000">
                <a:srgbClr val="040D42">
                  <a:alpha val="0"/>
                </a:srgbClr>
              </a:gs>
              <a:gs pos="78000">
                <a:srgbClr val="040D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oAutofit/>
          </a:bodyPr>
          <a:lstStyle/>
          <a:p>
            <a:pPr algn="ctr">
              <a:lnSpc>
                <a:spcPct val="90000"/>
              </a:lnSpc>
              <a:spcBef>
                <a:spcPts val="500"/>
              </a:spcBef>
            </a:pPr>
            <a:endParaRPr lang="en-US" sz="1400" b="0" i="0">
              <a:latin typeface="Saira SemiCondensed Medium" pitchFamily="2" charset="77"/>
            </a:endParaRPr>
          </a:p>
        </p:txBody>
      </p:sp>
      <p:pic>
        <p:nvPicPr>
          <p:cNvPr id="7" name="Picture 6">
            <a:extLst>
              <a:ext uri="{FF2B5EF4-FFF2-40B4-BE49-F238E27FC236}">
                <a16:creationId xmlns:a16="http://schemas.microsoft.com/office/drawing/2014/main" id="{B13CF36B-57EA-E85A-D95A-2272C0EAB0B1}"/>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rcRect/>
          <a:stretch/>
        </p:blipFill>
        <p:spPr>
          <a:xfrm>
            <a:off x="495627" y="6412503"/>
            <a:ext cx="1010346" cy="169233"/>
          </a:xfrm>
          <a:prstGeom prst="rect">
            <a:avLst/>
          </a:prstGeom>
        </p:spPr>
      </p:pic>
      <p:sp>
        <p:nvSpPr>
          <p:cNvPr id="12" name="Text Placeholder 6">
            <a:extLst>
              <a:ext uri="{FF2B5EF4-FFF2-40B4-BE49-F238E27FC236}">
                <a16:creationId xmlns:a16="http://schemas.microsoft.com/office/drawing/2014/main" id="{EB376F97-9692-D8A6-17A1-483350254514}"/>
              </a:ext>
            </a:extLst>
          </p:cNvPr>
          <p:cNvSpPr>
            <a:spLocks noGrp="1"/>
          </p:cNvSpPr>
          <p:nvPr>
            <p:ph idx="1" hasCustomPrompt="1"/>
          </p:nvPr>
        </p:nvSpPr>
        <p:spPr>
          <a:xfrm>
            <a:off x="481004" y="1610261"/>
            <a:ext cx="11233159" cy="4433187"/>
          </a:xfrm>
          <a:prstGeom prst="rect">
            <a:avLst/>
          </a:prstGeom>
        </p:spPr>
        <p:txBody>
          <a:bodyPr vert="horz" lIns="0" tIns="45720" rIns="91440" bIns="45720" rtlCol="0">
            <a:noAutofit/>
          </a:bodyPr>
          <a:lstStyle>
            <a:lvl1pPr>
              <a:defRPr sz="1600" b="1">
                <a:solidFill>
                  <a:schemeClr val="bg1"/>
                </a:solidFill>
                <a:latin typeface="Saira SemiCondensed Medium" pitchFamily="2" charset="77"/>
                <a:ea typeface="Roboto Black" panose="02000000000000000000" pitchFamily="2" charset="0"/>
                <a:cs typeface="Roboto Black" panose="02000000000000000000" pitchFamily="2" charset="0"/>
              </a:defRPr>
            </a:lvl1pPr>
            <a:lvl2pPr marL="1800" indent="0">
              <a:buNone/>
              <a:defRPr sz="120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407244" indent="-171450">
              <a:buClr>
                <a:schemeClr val="accent2"/>
              </a:buClr>
              <a:buFont typeface="Arial" panose="020B0604020202020204" pitchFamily="34" charset="0"/>
              <a:buChar char="•"/>
              <a:defRPr sz="120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3pPr>
            <a:lvl4pPr marL="637639" indent="-171450">
              <a:buClr>
                <a:schemeClr val="accent4"/>
              </a:buClr>
              <a:buFont typeface="Arial" panose="020B0604020202020204" pitchFamily="34" charset="0"/>
              <a:buChar char="•"/>
              <a:defRPr sz="120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4pPr>
            <a:lvl5pPr>
              <a:defRPr sz="120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Titles Looks Like This</a:t>
            </a:r>
          </a:p>
          <a:p>
            <a:pPr lvl="1"/>
            <a:r>
              <a:rPr lang="en-US" dirty="0"/>
              <a:t>Second level body copy</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4"/>
            <a:endParaRPr lang="en-US" dirty="0"/>
          </a:p>
        </p:txBody>
      </p:sp>
      <p:sp>
        <p:nvSpPr>
          <p:cNvPr id="15" name="Text Placeholder 11">
            <a:extLst>
              <a:ext uri="{FF2B5EF4-FFF2-40B4-BE49-F238E27FC236}">
                <a16:creationId xmlns:a16="http://schemas.microsoft.com/office/drawing/2014/main" id="{5B7EDE4C-5A59-457A-3CE7-323BA7B848E5}"/>
              </a:ext>
            </a:extLst>
          </p:cNvPr>
          <p:cNvSpPr>
            <a:spLocks noGrp="1"/>
          </p:cNvSpPr>
          <p:nvPr>
            <p:ph type="body" sz="quarter" idx="12" hasCustomPrompt="1"/>
          </p:nvPr>
        </p:nvSpPr>
        <p:spPr>
          <a:xfrm>
            <a:off x="481013" y="1025215"/>
            <a:ext cx="11233151" cy="365297"/>
          </a:xfrm>
          <a:prstGeom prst="rect">
            <a:avLst/>
          </a:prstGeom>
        </p:spPr>
        <p:txBody>
          <a:bodyPr anchor="ctr" anchorCtr="0">
            <a:noAutofit/>
          </a:bodyPr>
          <a:lstStyle>
            <a:lvl1pPr>
              <a:defRPr sz="1800" b="0" i="0">
                <a:solidFill>
                  <a:schemeClr val="accent2"/>
                </a:solidFill>
                <a:latin typeface="Saira SemiCondensed Light" pitchFamily="2" charset="77"/>
              </a:defRPr>
            </a:lvl1pPr>
          </a:lstStyle>
          <a:p>
            <a:pPr lvl="0"/>
            <a:r>
              <a:rPr lang="en-US" dirty="0"/>
              <a:t>Click here to enter a subtitle for this slide</a:t>
            </a:r>
          </a:p>
        </p:txBody>
      </p:sp>
      <p:sp>
        <p:nvSpPr>
          <p:cNvPr id="20" name="Title 1">
            <a:extLst>
              <a:ext uri="{FF2B5EF4-FFF2-40B4-BE49-F238E27FC236}">
                <a16:creationId xmlns:a16="http://schemas.microsoft.com/office/drawing/2014/main" id="{CB60BBE1-1703-94A3-CF62-B6764D85AB46}"/>
              </a:ext>
            </a:extLst>
          </p:cNvPr>
          <p:cNvSpPr>
            <a:spLocks noGrp="1"/>
          </p:cNvSpPr>
          <p:nvPr>
            <p:ph type="title" hasCustomPrompt="1"/>
          </p:nvPr>
        </p:nvSpPr>
        <p:spPr>
          <a:xfrm>
            <a:off x="481014" y="414586"/>
            <a:ext cx="11233150" cy="543280"/>
          </a:xfrm>
          <a:prstGeom prst="rect">
            <a:avLst/>
          </a:prstGeom>
        </p:spPr>
        <p:txBody>
          <a:bodyPr lIns="0" tIns="0" rIns="0" bIns="0">
            <a:noAutofit/>
          </a:bodyPr>
          <a:lstStyle>
            <a:lvl1pPr>
              <a:lnSpc>
                <a:spcPct val="100000"/>
              </a:lnSpc>
              <a:defRPr cap="none" spc="0">
                <a:solidFill>
                  <a:schemeClr val="bg1"/>
                </a:solidFill>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86998572-1FD4-6640-9F49-BB2498E6C42C}"/>
              </a:ext>
              <a:ext uri="{C183D7F6-B498-43B3-948B-1728B52AA6E4}">
                <adec:decorative xmlns:adec="http://schemas.microsoft.com/office/drawing/2017/decorative" val="1"/>
              </a:ext>
            </a:extLst>
          </p:cNvPr>
          <p:cNvCxnSpPr>
            <a:cxnSpLocks/>
          </p:cNvCxnSpPr>
          <p:nvPr userDrawn="1"/>
        </p:nvCxnSpPr>
        <p:spPr bwMode="gray">
          <a:xfrm>
            <a:off x="11486484" y="6384702"/>
            <a:ext cx="0" cy="2743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lide Number Placeholder 2">
            <a:extLst>
              <a:ext uri="{FF2B5EF4-FFF2-40B4-BE49-F238E27FC236}">
                <a16:creationId xmlns:a16="http://schemas.microsoft.com/office/drawing/2014/main" id="{518BC578-E725-C1E5-84AC-294A8BF933CF}"/>
              </a:ext>
            </a:extLst>
          </p:cNvPr>
          <p:cNvSpPr>
            <a:spLocks noGrp="1"/>
          </p:cNvSpPr>
          <p:nvPr>
            <p:ph type="sldNum" sz="quarter" idx="10"/>
          </p:nvPr>
        </p:nvSpPr>
        <p:spPr>
          <a:xfrm>
            <a:off x="11593984" y="6350400"/>
            <a:ext cx="349200" cy="345600"/>
          </a:xfrm>
          <a:prstGeom prst="rect">
            <a:avLst/>
          </a:prstGeom>
        </p:spPr>
        <p:txBody>
          <a:bodyPr>
            <a:noAutofit/>
          </a:bodyPr>
          <a:lstStyle>
            <a:lvl1pPr>
              <a:defRPr>
                <a:solidFill>
                  <a:schemeClr val="bg1"/>
                </a:solidFill>
              </a:defRPr>
            </a:lvl1pPr>
          </a:lstStyle>
          <a:p>
            <a:fld id="{38371DDA-0A41-40E9-B339-42602FE84365}" type="slidenum">
              <a:rPr lang="en-US" smtClean="0"/>
              <a:pPr/>
              <a:t>‹#›</a:t>
            </a:fld>
            <a:endParaRPr lang="en-US"/>
          </a:p>
        </p:txBody>
      </p:sp>
      <p:sp>
        <p:nvSpPr>
          <p:cNvPr id="14" name="Footer Placeholder 3">
            <a:extLst>
              <a:ext uri="{FF2B5EF4-FFF2-40B4-BE49-F238E27FC236}">
                <a16:creationId xmlns:a16="http://schemas.microsoft.com/office/drawing/2014/main" id="{D9D7C796-CAF4-A4AB-DCBA-AE62A7E74008}"/>
              </a:ext>
            </a:extLst>
          </p:cNvPr>
          <p:cNvSpPr>
            <a:spLocks noGrp="1"/>
          </p:cNvSpPr>
          <p:nvPr>
            <p:ph type="ftr" sz="quarter" idx="11"/>
          </p:nvPr>
        </p:nvSpPr>
        <p:spPr>
          <a:xfrm>
            <a:off x="7229447" y="6352983"/>
            <a:ext cx="4114800" cy="365125"/>
          </a:xfrm>
          <a:prstGeom prst="rect">
            <a:avLst/>
          </a:prstGeom>
        </p:spPr>
        <p:txBody>
          <a:bodyPr>
            <a:noAutofit/>
          </a:bodyPr>
          <a:lstStyle>
            <a:lvl1pPr>
              <a:defRPr>
                <a:solidFill>
                  <a:schemeClr val="bg1"/>
                </a:solidFill>
              </a:defRPr>
            </a:lvl1pPr>
          </a:lstStyle>
          <a:p>
            <a:r>
              <a:rPr lang="en-GB" dirty="0">
                <a:latin typeface="Saira SemiCondensed Medium" pitchFamily="2" charset="77"/>
              </a:rPr>
              <a:t>Baxter Confidential — Internal Use Only</a:t>
            </a:r>
            <a:endParaRPr lang="en-US" dirty="0">
              <a:latin typeface="Saira SemiCondensed Medium" pitchFamily="2" charset="77"/>
            </a:endParaRPr>
          </a:p>
        </p:txBody>
      </p:sp>
    </p:spTree>
    <p:extLst>
      <p:ext uri="{BB962C8B-B14F-4D97-AF65-F5344CB8AC3E}">
        <p14:creationId xmlns:p14="http://schemas.microsoft.com/office/powerpoint/2010/main" val="33814975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E025E3-B2DD-98C4-9147-A5E9BA4A4F1A}"/>
              </a:ext>
            </a:extLst>
          </p:cNvPr>
          <p:cNvPicPr>
            <a:picLocks noChangeAspect="1"/>
          </p:cNvPicPr>
          <p:nvPr userDrawn="1"/>
        </p:nvPicPr>
        <p:blipFill>
          <a:blip r:embed="rId2">
            <a:extLst>
              <a:ext uri="{28A0092B-C50C-407E-A947-70E740481C1C}">
                <a14:useLocalDpi xmlns:a14="http://schemas.microsoft.com/office/drawing/2010/main" val="0"/>
              </a:ext>
            </a:extLst>
          </a:blip>
          <a:srcRect l="23549" t="8357" r="27196" b="8357"/>
          <a:stretch/>
        </p:blipFill>
        <p:spPr>
          <a:xfrm rot="10800000" flipH="1">
            <a:off x="6092868" y="0"/>
            <a:ext cx="6099132" cy="6858000"/>
          </a:xfrm>
          <a:prstGeom prst="rect">
            <a:avLst/>
          </a:prstGeom>
        </p:spPr>
      </p:pic>
      <p:sp>
        <p:nvSpPr>
          <p:cNvPr id="17" name="Title 1">
            <a:extLst>
              <a:ext uri="{FF2B5EF4-FFF2-40B4-BE49-F238E27FC236}">
                <a16:creationId xmlns:a16="http://schemas.microsoft.com/office/drawing/2014/main" id="{97A7E70C-45D8-5671-6389-3A3E3E51B57E}"/>
              </a:ext>
            </a:extLst>
          </p:cNvPr>
          <p:cNvSpPr>
            <a:spLocks noGrp="1"/>
          </p:cNvSpPr>
          <p:nvPr>
            <p:ph type="title" hasCustomPrompt="1"/>
          </p:nvPr>
        </p:nvSpPr>
        <p:spPr>
          <a:xfrm>
            <a:off x="481014" y="414586"/>
            <a:ext cx="8984722" cy="543280"/>
          </a:xfrm>
          <a:prstGeom prst="rect">
            <a:avLst/>
          </a:prstGeom>
        </p:spPr>
        <p:txBody>
          <a:bodyPr lIns="0" tIns="0" rIns="0" bIns="0">
            <a:noAutofit/>
          </a:bodyPr>
          <a:lstStyle>
            <a:lvl1pPr>
              <a:lnSpc>
                <a:spcPct val="100000"/>
              </a:lnSpc>
              <a:defRPr cap="none" spc="0">
                <a:solidFill>
                  <a:schemeClr val="tx2"/>
                </a:solidFill>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5FF4D36E-3835-7F6B-0E6F-5B88BF24972D}"/>
              </a:ext>
              <a:ext uri="{C183D7F6-B498-43B3-948B-1728B52AA6E4}">
                <adec:decorative xmlns:adec="http://schemas.microsoft.com/office/drawing/2017/decorative" val="1"/>
              </a:ext>
            </a:extLst>
          </p:cNvPr>
          <p:cNvCxnSpPr>
            <a:cxnSpLocks/>
          </p:cNvCxnSpPr>
          <p:nvPr userDrawn="1"/>
        </p:nvCxnSpPr>
        <p:spPr bwMode="gray">
          <a:xfrm>
            <a:off x="11486484" y="6384702"/>
            <a:ext cx="0" cy="2743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2">
            <a:extLst>
              <a:ext uri="{FF2B5EF4-FFF2-40B4-BE49-F238E27FC236}">
                <a16:creationId xmlns:a16="http://schemas.microsoft.com/office/drawing/2014/main" id="{642E6468-C3CD-405B-6E66-CC3D4D04E0F4}"/>
              </a:ext>
            </a:extLst>
          </p:cNvPr>
          <p:cNvSpPr>
            <a:spLocks noGrp="1"/>
          </p:cNvSpPr>
          <p:nvPr>
            <p:ph type="sldNum" sz="quarter" idx="10"/>
          </p:nvPr>
        </p:nvSpPr>
        <p:spPr>
          <a:xfrm>
            <a:off x="11593984" y="6350400"/>
            <a:ext cx="349200" cy="345600"/>
          </a:xfrm>
          <a:prstGeom prst="rect">
            <a:avLst/>
          </a:prstGeom>
        </p:spPr>
        <p:txBody>
          <a:bodyPr>
            <a:noAutofit/>
          </a:bodyPr>
          <a:lstStyle>
            <a:lvl1pPr>
              <a:defRPr>
                <a:solidFill>
                  <a:schemeClr val="bg1"/>
                </a:solidFill>
              </a:defRPr>
            </a:lvl1pPr>
          </a:lstStyle>
          <a:p>
            <a:fld id="{38371DDA-0A41-40E9-B339-42602FE84365}" type="slidenum">
              <a:rPr lang="en-US" smtClean="0"/>
              <a:pPr/>
              <a:t>‹#›</a:t>
            </a:fld>
            <a:endParaRPr lang="en-US"/>
          </a:p>
        </p:txBody>
      </p:sp>
      <p:sp>
        <p:nvSpPr>
          <p:cNvPr id="8" name="Footer Placeholder 3">
            <a:extLst>
              <a:ext uri="{FF2B5EF4-FFF2-40B4-BE49-F238E27FC236}">
                <a16:creationId xmlns:a16="http://schemas.microsoft.com/office/drawing/2014/main" id="{15860329-E871-5E1B-AD0E-2E997DE27D30}"/>
              </a:ext>
            </a:extLst>
          </p:cNvPr>
          <p:cNvSpPr>
            <a:spLocks noGrp="1"/>
          </p:cNvSpPr>
          <p:nvPr>
            <p:ph type="ftr" sz="quarter" idx="11"/>
          </p:nvPr>
        </p:nvSpPr>
        <p:spPr>
          <a:xfrm>
            <a:off x="7229447" y="6352983"/>
            <a:ext cx="4114800" cy="365125"/>
          </a:xfrm>
          <a:prstGeom prst="rect">
            <a:avLst/>
          </a:prstGeom>
        </p:spPr>
        <p:txBody>
          <a:bodyPr>
            <a:noAutofit/>
          </a:bodyPr>
          <a:lstStyle>
            <a:lvl1pPr>
              <a:defRPr>
                <a:solidFill>
                  <a:schemeClr val="bg1"/>
                </a:solidFill>
              </a:defRPr>
            </a:lvl1pPr>
          </a:lstStyle>
          <a:p>
            <a:r>
              <a:rPr lang="en-GB" dirty="0">
                <a:latin typeface="Saira SemiCondensed Medium" pitchFamily="2" charset="77"/>
              </a:rPr>
              <a:t>Baxter Confidential — Internal Use Only</a:t>
            </a:r>
            <a:endParaRPr lang="en-US" dirty="0">
              <a:latin typeface="Saira SemiCondensed Medium" pitchFamily="2" charset="77"/>
            </a:endParaRPr>
          </a:p>
        </p:txBody>
      </p:sp>
      <p:sp>
        <p:nvSpPr>
          <p:cNvPr id="2" name="Text Placeholder 6">
            <a:extLst>
              <a:ext uri="{FF2B5EF4-FFF2-40B4-BE49-F238E27FC236}">
                <a16:creationId xmlns:a16="http://schemas.microsoft.com/office/drawing/2014/main" id="{FDDFC692-1EA2-6CED-349B-10BB095339C6}"/>
              </a:ext>
            </a:extLst>
          </p:cNvPr>
          <p:cNvSpPr>
            <a:spLocks noGrp="1"/>
          </p:cNvSpPr>
          <p:nvPr>
            <p:ph idx="1" hasCustomPrompt="1"/>
          </p:nvPr>
        </p:nvSpPr>
        <p:spPr>
          <a:xfrm>
            <a:off x="481006" y="1610261"/>
            <a:ext cx="8984722" cy="4433187"/>
          </a:xfrm>
          <a:prstGeom prst="rect">
            <a:avLst/>
          </a:prstGeom>
        </p:spPr>
        <p:txBody>
          <a:bodyPr vert="horz" lIns="0" tIns="45720" rIns="91440" bIns="45720" rtlCol="0">
            <a:noAutofit/>
          </a:bodyPr>
          <a:lstStyle>
            <a:lvl1pPr>
              <a:defRPr sz="1600" b="1">
                <a:solidFill>
                  <a:schemeClr val="tx2"/>
                </a:solidFill>
                <a:latin typeface="Saira SemiCondensed Medium" pitchFamily="2" charset="77"/>
                <a:ea typeface="Roboto Black" panose="02000000000000000000" pitchFamily="2" charset="0"/>
                <a:cs typeface="Roboto Black" panose="02000000000000000000" pitchFamily="2" charset="0"/>
              </a:defRPr>
            </a:lvl1pPr>
            <a:lvl2pPr marL="1800" indent="0">
              <a:buNone/>
              <a:defRPr sz="1200">
                <a:latin typeface="Roboto Medium" panose="02000000000000000000" pitchFamily="2" charset="0"/>
                <a:ea typeface="Roboto Medium" panose="02000000000000000000" pitchFamily="2" charset="0"/>
                <a:cs typeface="Roboto Medium" panose="02000000000000000000" pitchFamily="2" charset="0"/>
              </a:defRPr>
            </a:lvl2pPr>
            <a:lvl3pPr marL="407244" indent="-171450">
              <a:buClr>
                <a:schemeClr val="accent2"/>
              </a:buClr>
              <a:buFont typeface="Arial" panose="020B0604020202020204" pitchFamily="34" charset="0"/>
              <a:buChar char="•"/>
              <a:defRPr sz="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637639" indent="-171450">
              <a:buClr>
                <a:schemeClr val="accent4"/>
              </a:buClr>
              <a:buFont typeface="Arial" panose="020B0604020202020204" pitchFamily="34" charset="0"/>
              <a:buChar char="•"/>
              <a:defRPr sz="1200">
                <a:latin typeface="Roboto Medium" panose="02000000000000000000" pitchFamily="2" charset="0"/>
                <a:ea typeface="Roboto Medium" panose="02000000000000000000" pitchFamily="2" charset="0"/>
                <a:cs typeface="Roboto Medium" panose="02000000000000000000" pitchFamily="2" charset="0"/>
              </a:defRPr>
            </a:lvl4pPr>
            <a:lvl5pPr>
              <a:defRPr sz="1200">
                <a:solidFill>
                  <a:schemeClr val="accent2"/>
                </a:solidFill>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dirty="0"/>
              <a:t>Titles Looks Like This</a:t>
            </a:r>
          </a:p>
          <a:p>
            <a:pPr lvl="1"/>
            <a:r>
              <a:rPr lang="en-US" dirty="0"/>
              <a:t>Second level body copy</a:t>
            </a:r>
          </a:p>
          <a:p>
            <a:pPr lvl="2"/>
            <a:r>
              <a:rPr lang="en-US" dirty="0"/>
              <a:t>Third level</a:t>
            </a:r>
          </a:p>
          <a:p>
            <a:pPr lvl="3"/>
            <a:r>
              <a:rPr lang="en-US" dirty="0"/>
              <a:t>Fourth level</a:t>
            </a:r>
          </a:p>
          <a:p>
            <a:pPr lvl="4"/>
            <a:r>
              <a:rPr lang="en-US" dirty="0"/>
              <a:t>Fifth level</a:t>
            </a:r>
          </a:p>
        </p:txBody>
      </p:sp>
      <p:sp>
        <p:nvSpPr>
          <p:cNvPr id="3" name="Text Placeholder 11">
            <a:extLst>
              <a:ext uri="{FF2B5EF4-FFF2-40B4-BE49-F238E27FC236}">
                <a16:creationId xmlns:a16="http://schemas.microsoft.com/office/drawing/2014/main" id="{DE9ABB7F-BC30-4BDA-0DF2-7F6F0C99BC21}"/>
              </a:ext>
            </a:extLst>
          </p:cNvPr>
          <p:cNvSpPr>
            <a:spLocks noGrp="1"/>
          </p:cNvSpPr>
          <p:nvPr>
            <p:ph type="body" sz="quarter" idx="12" hasCustomPrompt="1"/>
          </p:nvPr>
        </p:nvSpPr>
        <p:spPr>
          <a:xfrm>
            <a:off x="481014" y="1025215"/>
            <a:ext cx="8984723" cy="365297"/>
          </a:xfrm>
          <a:prstGeom prst="rect">
            <a:avLst/>
          </a:prstGeom>
        </p:spPr>
        <p:txBody>
          <a:bodyPr anchor="ctr" anchorCtr="0">
            <a:noAutofit/>
          </a:bodyPr>
          <a:lstStyle>
            <a:lvl1pPr>
              <a:defRPr sz="1800" b="0" i="0">
                <a:solidFill>
                  <a:schemeClr val="accent2"/>
                </a:solidFill>
                <a:latin typeface="Saira SemiCondensed Light" pitchFamily="2" charset="77"/>
              </a:defRPr>
            </a:lvl1pPr>
          </a:lstStyle>
          <a:p>
            <a:pPr lvl="0"/>
            <a:r>
              <a:rPr lang="en-US" dirty="0"/>
              <a:t>Click here to enter a subtitle for this slide</a:t>
            </a:r>
          </a:p>
        </p:txBody>
      </p:sp>
    </p:spTree>
    <p:extLst>
      <p:ext uri="{BB962C8B-B14F-4D97-AF65-F5344CB8AC3E}">
        <p14:creationId xmlns:p14="http://schemas.microsoft.com/office/powerpoint/2010/main" val="31815122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c 0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DC74B5-CB44-ED6B-A590-54344785DA10}"/>
              </a:ext>
            </a:extLst>
          </p:cNvPr>
          <p:cNvPicPr>
            <a:picLocks noChangeAspect="1"/>
          </p:cNvPicPr>
          <p:nvPr userDrawn="1"/>
        </p:nvPicPr>
        <p:blipFill>
          <a:blip r:embed="rId2">
            <a:extLst>
              <a:ext uri="{28A0092B-C50C-407E-A947-70E740481C1C}">
                <a14:useLocalDpi xmlns:a14="http://schemas.microsoft.com/office/drawing/2010/main" val="0"/>
              </a:ext>
            </a:extLst>
          </a:blip>
          <a:srcRect l="34703" t="1" r="19392" b="41747"/>
          <a:stretch/>
        </p:blipFill>
        <p:spPr>
          <a:xfrm flipH="1">
            <a:off x="4069975" y="0"/>
            <a:ext cx="8122023" cy="6858000"/>
          </a:xfrm>
          <a:prstGeom prst="rect">
            <a:avLst/>
          </a:prstGeom>
        </p:spPr>
      </p:pic>
      <p:sp>
        <p:nvSpPr>
          <p:cNvPr id="4" name="Rectangle 3">
            <a:extLst>
              <a:ext uri="{FF2B5EF4-FFF2-40B4-BE49-F238E27FC236}">
                <a16:creationId xmlns:a16="http://schemas.microsoft.com/office/drawing/2014/main" id="{177814FF-646B-58DF-1913-0F9F4EB3756D}"/>
              </a:ext>
            </a:extLst>
          </p:cNvPr>
          <p:cNvSpPr/>
          <p:nvPr userDrawn="1"/>
        </p:nvSpPr>
        <p:spPr>
          <a:xfrm>
            <a:off x="1" y="0"/>
            <a:ext cx="4648200" cy="6858000"/>
          </a:xfrm>
          <a:prstGeom prst="rect">
            <a:avLst/>
          </a:prstGeom>
          <a:solidFill>
            <a:srgbClr val="061745"/>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oAutofit/>
          </a:bodyPr>
          <a:lstStyle/>
          <a:p>
            <a:pPr algn="ctr">
              <a:lnSpc>
                <a:spcPct val="90000"/>
              </a:lnSpc>
              <a:spcBef>
                <a:spcPts val="500"/>
              </a:spcBef>
            </a:pPr>
            <a:endParaRPr lang="en-US" sz="1400"/>
          </a:p>
        </p:txBody>
      </p:sp>
      <p:sp>
        <p:nvSpPr>
          <p:cNvPr id="9" name="Slide Number Placeholder 2">
            <a:extLst>
              <a:ext uri="{FF2B5EF4-FFF2-40B4-BE49-F238E27FC236}">
                <a16:creationId xmlns:a16="http://schemas.microsoft.com/office/drawing/2014/main" id="{6D3204A7-5D66-C208-9E7E-BCAC8158B2AF}"/>
              </a:ext>
            </a:extLst>
          </p:cNvPr>
          <p:cNvSpPr>
            <a:spLocks noGrp="1"/>
          </p:cNvSpPr>
          <p:nvPr>
            <p:ph type="sldNum" sz="quarter" idx="10"/>
          </p:nvPr>
        </p:nvSpPr>
        <p:spPr>
          <a:xfrm>
            <a:off x="11593984" y="6350400"/>
            <a:ext cx="349200" cy="345600"/>
          </a:xfrm>
          <a:prstGeom prst="rect">
            <a:avLst/>
          </a:prstGeom>
        </p:spPr>
        <p:txBody>
          <a:bodyPr>
            <a:noAutofit/>
          </a:bodyPr>
          <a:lstStyle>
            <a:lvl1pPr>
              <a:defRPr>
                <a:solidFill>
                  <a:schemeClr val="tx1"/>
                </a:solidFill>
              </a:defRPr>
            </a:lvl1pPr>
          </a:lstStyle>
          <a:p>
            <a:fld id="{38371DDA-0A41-40E9-B339-42602FE84365}" type="slidenum">
              <a:rPr lang="en-US" smtClean="0"/>
              <a:pPr/>
              <a:t>‹#›</a:t>
            </a:fld>
            <a:endParaRPr lang="en-US" dirty="0"/>
          </a:p>
        </p:txBody>
      </p:sp>
      <p:sp>
        <p:nvSpPr>
          <p:cNvPr id="10" name="Footer Placeholder 3">
            <a:extLst>
              <a:ext uri="{FF2B5EF4-FFF2-40B4-BE49-F238E27FC236}">
                <a16:creationId xmlns:a16="http://schemas.microsoft.com/office/drawing/2014/main" id="{14292181-97B5-4567-4412-8ADE8469DFF0}"/>
              </a:ext>
            </a:extLst>
          </p:cNvPr>
          <p:cNvSpPr>
            <a:spLocks noGrp="1"/>
          </p:cNvSpPr>
          <p:nvPr>
            <p:ph type="ftr" sz="quarter" idx="11"/>
          </p:nvPr>
        </p:nvSpPr>
        <p:spPr>
          <a:xfrm>
            <a:off x="7229447" y="6352983"/>
            <a:ext cx="4114800" cy="365125"/>
          </a:xfrm>
          <a:prstGeom prst="rect">
            <a:avLst/>
          </a:prstGeom>
        </p:spPr>
        <p:txBody>
          <a:bodyPr>
            <a:noAutofit/>
          </a:bodyPr>
          <a:lstStyle>
            <a:lvl1pPr>
              <a:defRPr>
                <a:solidFill>
                  <a:schemeClr val="tx1"/>
                </a:solidFill>
              </a:defRPr>
            </a:lvl1pPr>
          </a:lstStyle>
          <a:p>
            <a:r>
              <a:rPr lang="en-GB">
                <a:latin typeface="Saira SemiCondensed Medium" pitchFamily="2" charset="77"/>
              </a:rPr>
              <a:t>Baxter Confidential — Internal Use Only</a:t>
            </a:r>
            <a:endParaRPr lang="en-US" dirty="0">
              <a:latin typeface="Saira SemiCondensed Medium" pitchFamily="2" charset="77"/>
            </a:endParaRPr>
          </a:p>
        </p:txBody>
      </p:sp>
      <p:pic>
        <p:nvPicPr>
          <p:cNvPr id="14" name="Picture 13">
            <a:extLst>
              <a:ext uri="{FF2B5EF4-FFF2-40B4-BE49-F238E27FC236}">
                <a16:creationId xmlns:a16="http://schemas.microsoft.com/office/drawing/2014/main" id="{1170BED5-DA8D-5A07-0ED7-EE2CAB57FB1E}"/>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rcRect/>
          <a:stretch/>
        </p:blipFill>
        <p:spPr>
          <a:xfrm>
            <a:off x="495627" y="6412503"/>
            <a:ext cx="1010346" cy="169233"/>
          </a:xfrm>
          <a:prstGeom prst="rect">
            <a:avLst/>
          </a:prstGeom>
        </p:spPr>
      </p:pic>
      <p:sp>
        <p:nvSpPr>
          <p:cNvPr id="17" name="Text Placeholder 6">
            <a:extLst>
              <a:ext uri="{FF2B5EF4-FFF2-40B4-BE49-F238E27FC236}">
                <a16:creationId xmlns:a16="http://schemas.microsoft.com/office/drawing/2014/main" id="{9F810977-BD92-733E-057B-92A55DCA2CE4}"/>
              </a:ext>
            </a:extLst>
          </p:cNvPr>
          <p:cNvSpPr>
            <a:spLocks noGrp="1"/>
          </p:cNvSpPr>
          <p:nvPr>
            <p:ph idx="1" hasCustomPrompt="1"/>
          </p:nvPr>
        </p:nvSpPr>
        <p:spPr>
          <a:xfrm>
            <a:off x="481005" y="1610261"/>
            <a:ext cx="8984728" cy="4433187"/>
          </a:xfrm>
          <a:prstGeom prst="rect">
            <a:avLst/>
          </a:prstGeom>
        </p:spPr>
        <p:txBody>
          <a:bodyPr vert="horz" lIns="0" tIns="45720" rIns="91440" bIns="45720" rtlCol="0">
            <a:noAutofit/>
          </a:bodyPr>
          <a:lstStyle>
            <a:lvl1pPr>
              <a:defRPr sz="1600" b="1">
                <a:solidFill>
                  <a:schemeClr val="bg1"/>
                </a:solidFill>
                <a:latin typeface="Saira SemiCondensed Medium" pitchFamily="2" charset="77"/>
                <a:ea typeface="Roboto Black" panose="02000000000000000000" pitchFamily="2" charset="0"/>
                <a:cs typeface="Roboto Black" panose="02000000000000000000" pitchFamily="2" charset="0"/>
              </a:defRPr>
            </a:lvl1pPr>
            <a:lvl2pPr marL="1800" indent="0">
              <a:buNone/>
              <a:defRPr sz="120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407244" indent="-171450">
              <a:buClr>
                <a:schemeClr val="accent2"/>
              </a:buClr>
              <a:buFont typeface="Arial" panose="020B0604020202020204" pitchFamily="34" charset="0"/>
              <a:buChar char="•"/>
              <a:defRPr sz="120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3pPr>
            <a:lvl4pPr marL="637639" indent="-171450">
              <a:buClr>
                <a:schemeClr val="accent4"/>
              </a:buClr>
              <a:buFont typeface="Arial" panose="020B0604020202020204" pitchFamily="34" charset="0"/>
              <a:buChar char="•"/>
              <a:defRPr sz="120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4pPr>
            <a:lvl5pPr>
              <a:defRPr sz="120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Titles Looks Like This</a:t>
            </a:r>
          </a:p>
          <a:p>
            <a:pPr lvl="1"/>
            <a:r>
              <a:rPr lang="en-US" dirty="0"/>
              <a:t>Second level body copy</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4"/>
            <a:endParaRPr lang="en-US" dirty="0"/>
          </a:p>
        </p:txBody>
      </p:sp>
      <p:sp>
        <p:nvSpPr>
          <p:cNvPr id="18" name="Text Placeholder 11">
            <a:extLst>
              <a:ext uri="{FF2B5EF4-FFF2-40B4-BE49-F238E27FC236}">
                <a16:creationId xmlns:a16="http://schemas.microsoft.com/office/drawing/2014/main" id="{203FF158-C291-0BBC-18CC-D90EDDB9B45B}"/>
              </a:ext>
            </a:extLst>
          </p:cNvPr>
          <p:cNvSpPr>
            <a:spLocks noGrp="1"/>
          </p:cNvSpPr>
          <p:nvPr>
            <p:ph type="body" sz="quarter" idx="12" hasCustomPrompt="1"/>
          </p:nvPr>
        </p:nvSpPr>
        <p:spPr>
          <a:xfrm>
            <a:off x="481013" y="1025215"/>
            <a:ext cx="8984721" cy="365297"/>
          </a:xfrm>
          <a:prstGeom prst="rect">
            <a:avLst/>
          </a:prstGeom>
        </p:spPr>
        <p:txBody>
          <a:bodyPr anchor="ctr" anchorCtr="0">
            <a:noAutofit/>
          </a:bodyPr>
          <a:lstStyle>
            <a:lvl1pPr>
              <a:defRPr sz="1800" b="0" i="0">
                <a:solidFill>
                  <a:schemeClr val="accent2"/>
                </a:solidFill>
                <a:latin typeface="Saira SemiCondensed Light" pitchFamily="2" charset="77"/>
              </a:defRPr>
            </a:lvl1pPr>
          </a:lstStyle>
          <a:p>
            <a:pPr lvl="0"/>
            <a:r>
              <a:rPr lang="en-US" dirty="0"/>
              <a:t>Click here to enter a subtitle for this slide</a:t>
            </a:r>
          </a:p>
        </p:txBody>
      </p:sp>
      <p:sp>
        <p:nvSpPr>
          <p:cNvPr id="20" name="Title 1">
            <a:extLst>
              <a:ext uri="{FF2B5EF4-FFF2-40B4-BE49-F238E27FC236}">
                <a16:creationId xmlns:a16="http://schemas.microsoft.com/office/drawing/2014/main" id="{BDE05F81-5324-32EA-7A21-791C5BF24372}"/>
              </a:ext>
            </a:extLst>
          </p:cNvPr>
          <p:cNvSpPr>
            <a:spLocks noGrp="1"/>
          </p:cNvSpPr>
          <p:nvPr>
            <p:ph type="title" hasCustomPrompt="1"/>
          </p:nvPr>
        </p:nvSpPr>
        <p:spPr>
          <a:xfrm>
            <a:off x="481014" y="414586"/>
            <a:ext cx="8984720" cy="543280"/>
          </a:xfrm>
          <a:prstGeom prst="rect">
            <a:avLst/>
          </a:prstGeom>
        </p:spPr>
        <p:txBody>
          <a:bodyPr lIns="0" tIns="0" rIns="0" bIns="0">
            <a:noAutofit/>
          </a:bodyPr>
          <a:lstStyle>
            <a:lvl1pPr>
              <a:lnSpc>
                <a:spcPct val="100000"/>
              </a:lnSpc>
              <a:defRPr cap="none" spc="0">
                <a:solidFill>
                  <a:schemeClr val="bg1"/>
                </a:solidFill>
              </a:defRPr>
            </a:lvl1pPr>
          </a:lstStyle>
          <a:p>
            <a:r>
              <a:rPr lang="en-US" dirty="0"/>
              <a:t>Click to edit master title style</a:t>
            </a:r>
          </a:p>
        </p:txBody>
      </p:sp>
      <p:cxnSp>
        <p:nvCxnSpPr>
          <p:cNvPr id="2" name="Straight Connector 1">
            <a:extLst>
              <a:ext uri="{FF2B5EF4-FFF2-40B4-BE49-F238E27FC236}">
                <a16:creationId xmlns:a16="http://schemas.microsoft.com/office/drawing/2014/main" id="{CE0040F7-F285-7CFE-D113-41F5211EF3B6}"/>
              </a:ext>
              <a:ext uri="{C183D7F6-B498-43B3-948B-1728B52AA6E4}">
                <adec:decorative xmlns:adec="http://schemas.microsoft.com/office/drawing/2017/decorative" val="1"/>
              </a:ext>
            </a:extLst>
          </p:cNvPr>
          <p:cNvCxnSpPr>
            <a:cxnSpLocks/>
          </p:cNvCxnSpPr>
          <p:nvPr userDrawn="1"/>
        </p:nvCxnSpPr>
        <p:spPr bwMode="gray">
          <a:xfrm>
            <a:off x="11486484" y="6384702"/>
            <a:ext cx="0" cy="27432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0252134"/>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sic 05">
    <p:spTree>
      <p:nvGrpSpPr>
        <p:cNvPr id="1" name=""/>
        <p:cNvGrpSpPr/>
        <p:nvPr/>
      </p:nvGrpSpPr>
      <p:grpSpPr>
        <a:xfrm>
          <a:off x="0" y="0"/>
          <a:ext cx="0" cy="0"/>
          <a:chOff x="0" y="0"/>
          <a:chExt cx="0" cy="0"/>
        </a:xfrm>
      </p:grpSpPr>
      <p:pic>
        <p:nvPicPr>
          <p:cNvPr id="3" name="Picture 2" descr="A white circle with blue and white squares&#10;&#10;AI-generated content may be incorrect.">
            <a:extLst>
              <a:ext uri="{FF2B5EF4-FFF2-40B4-BE49-F238E27FC236}">
                <a16:creationId xmlns:a16="http://schemas.microsoft.com/office/drawing/2014/main" id="{D2AA0CA8-7080-E0AE-CE4D-9ECA073B7C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t="-131" r="-38699" b="1"/>
          <a:stretch/>
        </p:blipFill>
        <p:spPr>
          <a:xfrm rot="16200000">
            <a:off x="2675020" y="-2675023"/>
            <a:ext cx="6857999" cy="12208041"/>
          </a:xfrm>
          <a:prstGeom prst="rect">
            <a:avLst/>
          </a:prstGeom>
          <a:noFill/>
        </p:spPr>
      </p:pic>
      <p:sp>
        <p:nvSpPr>
          <p:cNvPr id="13" name="Rectangle 12">
            <a:extLst>
              <a:ext uri="{FF2B5EF4-FFF2-40B4-BE49-F238E27FC236}">
                <a16:creationId xmlns:a16="http://schemas.microsoft.com/office/drawing/2014/main" id="{5A42AAB6-2CCA-3520-A730-21E77A93ADA7}"/>
              </a:ext>
            </a:extLst>
          </p:cNvPr>
          <p:cNvSpPr/>
          <p:nvPr userDrawn="1"/>
        </p:nvSpPr>
        <p:spPr>
          <a:xfrm flipH="1">
            <a:off x="24052" y="0"/>
            <a:ext cx="12175965" cy="6857999"/>
          </a:xfrm>
          <a:prstGeom prst="rect">
            <a:avLst/>
          </a:prstGeom>
          <a:gradFill flip="none" rotWithShape="1">
            <a:gsLst>
              <a:gs pos="0">
                <a:schemeClr val="bg1"/>
              </a:gs>
              <a:gs pos="74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oAutofit/>
          </a:bodyPr>
          <a:lstStyle/>
          <a:p>
            <a:pPr algn="ctr">
              <a:lnSpc>
                <a:spcPct val="90000"/>
              </a:lnSpc>
              <a:spcBef>
                <a:spcPts val="500"/>
              </a:spcBef>
            </a:pPr>
            <a:endParaRPr lang="en-US" sz="1400"/>
          </a:p>
        </p:txBody>
      </p:sp>
      <p:sp>
        <p:nvSpPr>
          <p:cNvPr id="5" name="Rectangle 4">
            <a:extLst>
              <a:ext uri="{FF2B5EF4-FFF2-40B4-BE49-F238E27FC236}">
                <a16:creationId xmlns:a16="http://schemas.microsoft.com/office/drawing/2014/main" id="{6E18E833-7A53-9836-7456-FB6142D27FE4}"/>
              </a:ext>
            </a:extLst>
          </p:cNvPr>
          <p:cNvSpPr/>
          <p:nvPr userDrawn="1"/>
        </p:nvSpPr>
        <p:spPr>
          <a:xfrm>
            <a:off x="-6" y="0"/>
            <a:ext cx="12175965" cy="6858000"/>
          </a:xfrm>
          <a:prstGeom prst="rect">
            <a:avLst/>
          </a:prstGeom>
          <a:gradFill>
            <a:gsLst>
              <a:gs pos="3000">
                <a:schemeClr val="bg1"/>
              </a:gs>
              <a:gs pos="92000">
                <a:schemeClr val="bg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oAutofit/>
          </a:bodyPr>
          <a:lstStyle/>
          <a:p>
            <a:pPr algn="ctr">
              <a:lnSpc>
                <a:spcPct val="90000"/>
              </a:lnSpc>
              <a:spcBef>
                <a:spcPts val="500"/>
              </a:spcBef>
            </a:pPr>
            <a:endParaRPr lang="en-US" sz="1400"/>
          </a:p>
        </p:txBody>
      </p:sp>
      <p:sp>
        <p:nvSpPr>
          <p:cNvPr id="7" name="Slide Number Placeholder 2">
            <a:extLst>
              <a:ext uri="{FF2B5EF4-FFF2-40B4-BE49-F238E27FC236}">
                <a16:creationId xmlns:a16="http://schemas.microsoft.com/office/drawing/2014/main" id="{20343C0B-23ED-B1D6-F6C7-A1E0C9BC1E44}"/>
              </a:ext>
            </a:extLst>
          </p:cNvPr>
          <p:cNvSpPr>
            <a:spLocks noGrp="1"/>
          </p:cNvSpPr>
          <p:nvPr>
            <p:ph type="sldNum" sz="quarter" idx="10"/>
          </p:nvPr>
        </p:nvSpPr>
        <p:spPr>
          <a:xfrm>
            <a:off x="11593984" y="6350400"/>
            <a:ext cx="349200" cy="345600"/>
          </a:xfrm>
          <a:prstGeom prst="rect">
            <a:avLst/>
          </a:prstGeom>
        </p:spPr>
        <p:txBody>
          <a:bodyPr>
            <a:noAutofit/>
          </a:bodyPr>
          <a:lstStyle>
            <a:lvl1pPr>
              <a:defRPr>
                <a:solidFill>
                  <a:schemeClr val="bg1"/>
                </a:solidFill>
              </a:defRPr>
            </a:lvl1pPr>
          </a:lstStyle>
          <a:p>
            <a:fld id="{38371DDA-0A41-40E9-B339-42602FE84365}" type="slidenum">
              <a:rPr lang="en-US" smtClean="0"/>
              <a:pPr/>
              <a:t>‹#›</a:t>
            </a:fld>
            <a:endParaRPr lang="en-US" dirty="0"/>
          </a:p>
        </p:txBody>
      </p:sp>
      <p:sp>
        <p:nvSpPr>
          <p:cNvPr id="8" name="Footer Placeholder 3">
            <a:extLst>
              <a:ext uri="{FF2B5EF4-FFF2-40B4-BE49-F238E27FC236}">
                <a16:creationId xmlns:a16="http://schemas.microsoft.com/office/drawing/2014/main" id="{6C171463-21B5-8681-AAF2-0390DC11A0A8}"/>
              </a:ext>
            </a:extLst>
          </p:cNvPr>
          <p:cNvSpPr>
            <a:spLocks noGrp="1"/>
          </p:cNvSpPr>
          <p:nvPr>
            <p:ph type="ftr" sz="quarter" idx="11"/>
          </p:nvPr>
        </p:nvSpPr>
        <p:spPr>
          <a:xfrm>
            <a:off x="7229447" y="6352983"/>
            <a:ext cx="4114800" cy="365125"/>
          </a:xfrm>
          <a:prstGeom prst="rect">
            <a:avLst/>
          </a:prstGeom>
        </p:spPr>
        <p:txBody>
          <a:bodyPr>
            <a:noAutofit/>
          </a:bodyPr>
          <a:lstStyle>
            <a:lvl1pPr>
              <a:defRPr>
                <a:solidFill>
                  <a:schemeClr val="tx1"/>
                </a:solidFill>
              </a:defRPr>
            </a:lvl1pPr>
          </a:lstStyle>
          <a:p>
            <a:r>
              <a:rPr lang="en-GB" dirty="0">
                <a:latin typeface="Saira SemiCondensed Medium" pitchFamily="2" charset="77"/>
              </a:rPr>
              <a:t>Baxter Confidential — Internal Use Only</a:t>
            </a:r>
            <a:endParaRPr lang="en-US" dirty="0">
              <a:latin typeface="Saira SemiCondensed Medium" pitchFamily="2" charset="77"/>
            </a:endParaRPr>
          </a:p>
        </p:txBody>
      </p:sp>
      <p:pic>
        <p:nvPicPr>
          <p:cNvPr id="12" name="Picture 11">
            <a:extLst>
              <a:ext uri="{FF2B5EF4-FFF2-40B4-BE49-F238E27FC236}">
                <a16:creationId xmlns:a16="http://schemas.microsoft.com/office/drawing/2014/main" id="{37347131-5967-E783-7AA3-CF0999E571B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5627" y="6412503"/>
            <a:ext cx="1010346" cy="169233"/>
          </a:xfrm>
          <a:prstGeom prst="rect">
            <a:avLst/>
          </a:prstGeom>
        </p:spPr>
      </p:pic>
      <p:sp>
        <p:nvSpPr>
          <p:cNvPr id="14" name="TextBox 13">
            <a:extLst>
              <a:ext uri="{FF2B5EF4-FFF2-40B4-BE49-F238E27FC236}">
                <a16:creationId xmlns:a16="http://schemas.microsoft.com/office/drawing/2014/main" id="{91E7F471-842F-4923-4DBE-D71852D5B023}"/>
              </a:ext>
            </a:extLst>
          </p:cNvPr>
          <p:cNvSpPr txBox="1"/>
          <p:nvPr userDrawn="1"/>
        </p:nvSpPr>
        <p:spPr>
          <a:xfrm flipH="1" flipV="1">
            <a:off x="10779614" y="7740203"/>
            <a:ext cx="45719" cy="45719"/>
          </a:xfrm>
          <a:prstGeom prst="rect">
            <a:avLst/>
          </a:prstGeom>
          <a:noFill/>
        </p:spPr>
        <p:txBody>
          <a:bodyPr wrap="none" tIns="90000" bIns="90000" rtlCol="0">
            <a:noAutofit/>
          </a:bodyPr>
          <a:lstStyle/>
          <a:p>
            <a:pPr marL="230400" indent="-230400" algn="l">
              <a:lnSpc>
                <a:spcPct val="90000"/>
              </a:lnSpc>
              <a:spcBef>
                <a:spcPts val="500"/>
              </a:spcBef>
              <a:buClr>
                <a:srgbClr val="818389"/>
              </a:buClr>
              <a:buFont typeface="Franklin Gothic Book" panose="020B0503020102020204" pitchFamily="34" charset="0"/>
              <a:buChar char="–"/>
            </a:pPr>
            <a:endParaRPr lang="en-US" sz="1400" dirty="0" err="1">
              <a:solidFill>
                <a:schemeClr val="tx2"/>
              </a:solidFill>
            </a:endParaRPr>
          </a:p>
        </p:txBody>
      </p:sp>
      <p:sp>
        <p:nvSpPr>
          <p:cNvPr id="17" name="Title 1">
            <a:extLst>
              <a:ext uri="{FF2B5EF4-FFF2-40B4-BE49-F238E27FC236}">
                <a16:creationId xmlns:a16="http://schemas.microsoft.com/office/drawing/2014/main" id="{052C466D-1A9E-9053-B637-F94ADB12D862}"/>
              </a:ext>
            </a:extLst>
          </p:cNvPr>
          <p:cNvSpPr>
            <a:spLocks noGrp="1"/>
          </p:cNvSpPr>
          <p:nvPr>
            <p:ph type="title" hasCustomPrompt="1"/>
          </p:nvPr>
        </p:nvSpPr>
        <p:spPr>
          <a:xfrm>
            <a:off x="481013" y="414586"/>
            <a:ext cx="11462169" cy="543280"/>
          </a:xfrm>
          <a:prstGeom prst="rect">
            <a:avLst/>
          </a:prstGeom>
        </p:spPr>
        <p:txBody>
          <a:bodyPr lIns="0" tIns="0" rIns="0" bIns="0">
            <a:noAutofit/>
          </a:bodyPr>
          <a:lstStyle>
            <a:lvl1pPr>
              <a:lnSpc>
                <a:spcPct val="100000"/>
              </a:lnSpc>
              <a:defRPr cap="none" spc="0">
                <a:solidFill>
                  <a:schemeClr val="tx2"/>
                </a:solidFill>
              </a:defRPr>
            </a:lvl1pPr>
          </a:lstStyle>
          <a:p>
            <a:r>
              <a:rPr lang="en-US" dirty="0"/>
              <a:t>Click to edit master title style</a:t>
            </a:r>
          </a:p>
        </p:txBody>
      </p:sp>
      <p:cxnSp>
        <p:nvCxnSpPr>
          <p:cNvPr id="2" name="Straight Connector 1">
            <a:extLst>
              <a:ext uri="{FF2B5EF4-FFF2-40B4-BE49-F238E27FC236}">
                <a16:creationId xmlns:a16="http://schemas.microsoft.com/office/drawing/2014/main" id="{784DF4DB-F83A-A8AB-399B-303777FA9658}"/>
              </a:ext>
              <a:ext uri="{C183D7F6-B498-43B3-948B-1728B52AA6E4}">
                <adec:decorative xmlns:adec="http://schemas.microsoft.com/office/drawing/2017/decorative" val="1"/>
              </a:ext>
            </a:extLst>
          </p:cNvPr>
          <p:cNvCxnSpPr>
            <a:cxnSpLocks/>
          </p:cNvCxnSpPr>
          <p:nvPr userDrawn="1"/>
        </p:nvCxnSpPr>
        <p:spPr bwMode="gray">
          <a:xfrm>
            <a:off x="11486484" y="6384702"/>
            <a:ext cx="0" cy="2743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6">
            <a:extLst>
              <a:ext uri="{FF2B5EF4-FFF2-40B4-BE49-F238E27FC236}">
                <a16:creationId xmlns:a16="http://schemas.microsoft.com/office/drawing/2014/main" id="{AA5BDC1F-8A28-4997-E728-8D5A8AA0A3F6}"/>
              </a:ext>
            </a:extLst>
          </p:cNvPr>
          <p:cNvSpPr>
            <a:spLocks noGrp="1"/>
          </p:cNvSpPr>
          <p:nvPr>
            <p:ph idx="1" hasCustomPrompt="1"/>
          </p:nvPr>
        </p:nvSpPr>
        <p:spPr>
          <a:xfrm>
            <a:off x="481005" y="1610261"/>
            <a:ext cx="11233150" cy="4433187"/>
          </a:xfrm>
          <a:prstGeom prst="rect">
            <a:avLst/>
          </a:prstGeom>
        </p:spPr>
        <p:txBody>
          <a:bodyPr vert="horz" lIns="0" tIns="45720" rIns="91440" bIns="45720" rtlCol="0">
            <a:noAutofit/>
          </a:bodyPr>
          <a:lstStyle>
            <a:lvl1pPr>
              <a:defRPr sz="1600" b="1">
                <a:solidFill>
                  <a:schemeClr val="tx2"/>
                </a:solidFill>
                <a:latin typeface="Saira SemiCondensed Medium" pitchFamily="2" charset="77"/>
                <a:ea typeface="Roboto Black" panose="02000000000000000000" pitchFamily="2" charset="0"/>
                <a:cs typeface="Roboto Black" panose="02000000000000000000" pitchFamily="2" charset="0"/>
              </a:defRPr>
            </a:lvl1pPr>
            <a:lvl2pPr marL="1800" indent="0">
              <a:buNone/>
              <a:defRPr sz="1200">
                <a:latin typeface="Roboto Medium" panose="02000000000000000000" pitchFamily="2" charset="0"/>
                <a:ea typeface="Roboto Medium" panose="02000000000000000000" pitchFamily="2" charset="0"/>
                <a:cs typeface="Roboto Medium" panose="02000000000000000000" pitchFamily="2" charset="0"/>
              </a:defRPr>
            </a:lvl2pPr>
            <a:lvl3pPr marL="407244" indent="-171450">
              <a:buClr>
                <a:schemeClr val="accent2"/>
              </a:buClr>
              <a:buFont typeface="Arial" panose="020B0604020202020204" pitchFamily="34" charset="0"/>
              <a:buChar char="•"/>
              <a:defRPr sz="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637639" indent="-171450">
              <a:buClr>
                <a:schemeClr val="accent4"/>
              </a:buClr>
              <a:buFont typeface="Arial" panose="020B0604020202020204" pitchFamily="34" charset="0"/>
              <a:buChar char="•"/>
              <a:defRPr sz="1200">
                <a:latin typeface="Roboto Medium" panose="02000000000000000000" pitchFamily="2" charset="0"/>
                <a:ea typeface="Roboto Medium" panose="02000000000000000000" pitchFamily="2" charset="0"/>
                <a:cs typeface="Roboto Medium" panose="02000000000000000000" pitchFamily="2" charset="0"/>
              </a:defRPr>
            </a:lvl4pPr>
            <a:lvl5pPr>
              <a:defRPr sz="1200">
                <a:solidFill>
                  <a:schemeClr val="accent2"/>
                </a:solidFill>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dirty="0"/>
              <a:t>Titles Looks Like This</a:t>
            </a:r>
          </a:p>
          <a:p>
            <a:pPr lvl="1"/>
            <a:r>
              <a:rPr lang="en-US" dirty="0"/>
              <a:t>Second level body copy</a:t>
            </a:r>
          </a:p>
          <a:p>
            <a:pPr lvl="2"/>
            <a:r>
              <a:rPr lang="en-US" dirty="0"/>
              <a:t>Third level</a:t>
            </a:r>
          </a:p>
          <a:p>
            <a:pPr lvl="3"/>
            <a:r>
              <a:rPr lang="en-US" dirty="0"/>
              <a:t>Fourth level</a:t>
            </a:r>
          </a:p>
          <a:p>
            <a:pPr lvl="4"/>
            <a:r>
              <a:rPr lang="en-US" dirty="0"/>
              <a:t>Fifth level</a:t>
            </a:r>
          </a:p>
        </p:txBody>
      </p:sp>
      <p:sp>
        <p:nvSpPr>
          <p:cNvPr id="6" name="Text Placeholder 11">
            <a:extLst>
              <a:ext uri="{FF2B5EF4-FFF2-40B4-BE49-F238E27FC236}">
                <a16:creationId xmlns:a16="http://schemas.microsoft.com/office/drawing/2014/main" id="{87462AF2-D460-969E-DD44-0D07FDDDDA6C}"/>
              </a:ext>
            </a:extLst>
          </p:cNvPr>
          <p:cNvSpPr>
            <a:spLocks noGrp="1"/>
          </p:cNvSpPr>
          <p:nvPr>
            <p:ph type="body" sz="quarter" idx="12" hasCustomPrompt="1"/>
          </p:nvPr>
        </p:nvSpPr>
        <p:spPr>
          <a:xfrm>
            <a:off x="481013" y="1025215"/>
            <a:ext cx="11233151" cy="365297"/>
          </a:xfrm>
          <a:prstGeom prst="rect">
            <a:avLst/>
          </a:prstGeom>
        </p:spPr>
        <p:txBody>
          <a:bodyPr anchor="ctr" anchorCtr="0">
            <a:noAutofit/>
          </a:bodyPr>
          <a:lstStyle>
            <a:lvl1pPr>
              <a:defRPr sz="1800" b="0" i="0">
                <a:solidFill>
                  <a:schemeClr val="accent2"/>
                </a:solidFill>
                <a:latin typeface="Saira SemiCondensed Light" pitchFamily="2" charset="77"/>
              </a:defRPr>
            </a:lvl1pPr>
          </a:lstStyle>
          <a:p>
            <a:pPr lvl="0"/>
            <a:r>
              <a:rPr lang="en-US" dirty="0"/>
              <a:t>Click here to enter a subtitle for this slide</a:t>
            </a:r>
          </a:p>
        </p:txBody>
      </p:sp>
    </p:spTree>
    <p:extLst>
      <p:ext uri="{BB962C8B-B14F-4D97-AF65-F5344CB8AC3E}">
        <p14:creationId xmlns:p14="http://schemas.microsoft.com/office/powerpoint/2010/main" val="2890929020"/>
      </p:ext>
    </p:extLst>
  </p:cSld>
  <p:clrMapOvr>
    <a:masterClrMapping/>
  </p:clrMapOvr>
  <p:extLst>
    <p:ext uri="{DCECCB84-F9BA-43D5-87BE-67443E8EF086}">
      <p15:sldGuideLst xmlns:p15="http://schemas.microsoft.com/office/powerpoint/2012/main">
        <p15:guide id="1" orient="horz" pos="2136">
          <p15:clr>
            <a:srgbClr val="FBAE40"/>
          </p15:clr>
        </p15:guide>
        <p15:guide id="2" pos="386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ps for using this template #2">
    <p:spTree>
      <p:nvGrpSpPr>
        <p:cNvPr id="1" name=""/>
        <p:cNvGrpSpPr/>
        <p:nvPr/>
      </p:nvGrpSpPr>
      <p:grpSpPr>
        <a:xfrm>
          <a:off x="0" y="0"/>
          <a:ext cx="0" cy="0"/>
          <a:chOff x="0" y="0"/>
          <a:chExt cx="0" cy="0"/>
        </a:xfrm>
      </p:grpSpPr>
      <p:pic>
        <p:nvPicPr>
          <p:cNvPr id="5" name="Picture 4" descr="A screenshot of a color chart&#10;&#10;AI-generated content may be incorrect.">
            <a:extLst>
              <a:ext uri="{FF2B5EF4-FFF2-40B4-BE49-F238E27FC236}">
                <a16:creationId xmlns:a16="http://schemas.microsoft.com/office/drawing/2014/main" id="{DCD21E63-566D-B443-2285-76394A931D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38578" y="1467050"/>
            <a:ext cx="2030006" cy="2458449"/>
          </a:xfrm>
          <a:prstGeom prst="rect">
            <a:avLst/>
          </a:prstGeom>
        </p:spPr>
      </p:pic>
      <p:sp>
        <p:nvSpPr>
          <p:cNvPr id="26" name="TextBox 25">
            <a:extLst>
              <a:ext uri="{FF2B5EF4-FFF2-40B4-BE49-F238E27FC236}">
                <a16:creationId xmlns:a16="http://schemas.microsoft.com/office/drawing/2014/main" id="{66580D8D-D967-F5B6-27A8-139B125DCDA1}"/>
              </a:ext>
            </a:extLst>
          </p:cNvPr>
          <p:cNvSpPr txBox="1"/>
          <p:nvPr userDrawn="1"/>
        </p:nvSpPr>
        <p:spPr>
          <a:xfrm>
            <a:off x="496800" y="363599"/>
            <a:ext cx="11217600" cy="687600"/>
          </a:xfrm>
          <a:prstGeom prst="rect">
            <a:avLst/>
          </a:prstGeom>
          <a:noFill/>
        </p:spPr>
        <p:txBody>
          <a:bodyPr wrap="none" lIns="0" tIns="0" rIns="0" bIns="0" rtlCol="0" anchor="ctr">
            <a:noAutofit/>
          </a:bodyPr>
          <a:lstStyle/>
          <a:p>
            <a:pPr marL="0" indent="0" algn="l">
              <a:lnSpc>
                <a:spcPct val="90000"/>
              </a:lnSpc>
              <a:spcBef>
                <a:spcPts val="500"/>
              </a:spcBef>
              <a:buClr>
                <a:srgbClr val="818389"/>
              </a:buClr>
              <a:buFont typeface="Franklin Gothic Book" panose="020B0503020102020204" pitchFamily="34" charset="0"/>
              <a:buNone/>
            </a:pPr>
            <a:r>
              <a:rPr lang="en-GB" sz="3600" b="1" spc="300" dirty="0">
                <a:solidFill>
                  <a:schemeClr val="tx2"/>
                </a:solidFill>
                <a:latin typeface="Saira SemiCondensed Medium" pitchFamily="2" charset="77"/>
              </a:rPr>
              <a:t>TIPS FOR USING THIS TEMPLATE #2</a:t>
            </a:r>
            <a:endParaRPr lang="en-US" sz="3600" b="1" spc="300" dirty="0">
              <a:solidFill>
                <a:schemeClr val="tx2"/>
              </a:solidFill>
              <a:latin typeface="Saira SemiCondensed Medium" pitchFamily="2" charset="77"/>
            </a:endParaRPr>
          </a:p>
        </p:txBody>
      </p:sp>
      <p:sp>
        <p:nvSpPr>
          <p:cNvPr id="27" name="TextBox 26">
            <a:extLst>
              <a:ext uri="{FF2B5EF4-FFF2-40B4-BE49-F238E27FC236}">
                <a16:creationId xmlns:a16="http://schemas.microsoft.com/office/drawing/2014/main" id="{8F673A29-DD2A-AEF7-4927-32623C54203F}"/>
              </a:ext>
            </a:extLst>
          </p:cNvPr>
          <p:cNvSpPr txBox="1"/>
          <p:nvPr userDrawn="1"/>
        </p:nvSpPr>
        <p:spPr>
          <a:xfrm>
            <a:off x="397621" y="1363754"/>
            <a:ext cx="4775270" cy="4110181"/>
          </a:xfrm>
          <a:prstGeom prst="rect">
            <a:avLst/>
          </a:prstGeom>
          <a:noFill/>
        </p:spPr>
        <p:txBody>
          <a:bodyPr wrap="square" tIns="90000" bIns="90000" rtlCol="0">
            <a:noAutofit/>
          </a:bodyPr>
          <a:lstStyle/>
          <a:p>
            <a:pPr marL="0" indent="0" algn="l">
              <a:lnSpc>
                <a:spcPts val="1600"/>
              </a:lnSpc>
              <a:spcBef>
                <a:spcPts val="500"/>
              </a:spcBef>
              <a:buClr>
                <a:srgbClr val="818389"/>
              </a:buClr>
              <a:buFont typeface="Franklin Gothic Book" panose="020B0503020102020204" pitchFamily="34" charset="0"/>
              <a:buNone/>
            </a:pPr>
            <a:r>
              <a:rPr lang="en-US" sz="2000" dirty="0">
                <a:solidFill>
                  <a:schemeClr val="tx2"/>
                </a:solidFill>
                <a:latin typeface="Saira SemiCondensed Medium" pitchFamily="2" charset="77"/>
              </a:rPr>
              <a:t>Adding an Image</a:t>
            </a:r>
          </a:p>
          <a:p>
            <a:pPr marL="0" indent="0" algn="l">
              <a:lnSpc>
                <a:spcPts val="1600"/>
              </a:lnSpc>
              <a:spcBef>
                <a:spcPts val="500"/>
              </a:spcBef>
              <a:buClr>
                <a:srgbClr val="818389"/>
              </a:buClr>
              <a:buFont typeface="Franklin Gothic Book" panose="020B0503020102020204" pitchFamily="34" charset="0"/>
              <a:buNone/>
            </a:pPr>
            <a:r>
              <a:rPr lang="en-US" sz="11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To add an image, simply click placeholder image icon. A window will appear where you can select and place the image.</a:t>
            </a:r>
          </a:p>
          <a:p>
            <a:pPr marL="0" indent="0" algn="l">
              <a:lnSpc>
                <a:spcPts val="1600"/>
              </a:lnSpc>
              <a:spcBef>
                <a:spcPts val="500"/>
              </a:spcBef>
              <a:buClr>
                <a:schemeClr val="accent6"/>
              </a:buClr>
              <a:buFont typeface="Wingdings" pitchFamily="2" charset="2"/>
              <a:buNone/>
            </a:pPr>
            <a:endParaRPr lang="en-US" sz="110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endParaRPr>
          </a:p>
          <a:p>
            <a:pPr marL="0" indent="0" algn="l">
              <a:lnSpc>
                <a:spcPts val="1600"/>
              </a:lnSpc>
              <a:spcBef>
                <a:spcPts val="500"/>
              </a:spcBef>
              <a:buClr>
                <a:srgbClr val="818389"/>
              </a:buClr>
              <a:buFont typeface="Franklin Gothic Book" panose="020B0503020102020204" pitchFamily="34" charset="0"/>
              <a:buNone/>
            </a:pPr>
            <a:r>
              <a:rPr lang="en-US" sz="2000" dirty="0">
                <a:solidFill>
                  <a:schemeClr val="tx2"/>
                </a:solidFill>
                <a:latin typeface="Saira SemiCondensed Medium" pitchFamily="2" charset="77"/>
              </a:rPr>
              <a:t>Adjusting an Image Frame</a:t>
            </a:r>
          </a:p>
          <a:p>
            <a:pPr marL="0" indent="0" algn="l">
              <a:lnSpc>
                <a:spcPts val="1600"/>
              </a:lnSpc>
              <a:spcBef>
                <a:spcPts val="500"/>
              </a:spcBef>
              <a:buClr>
                <a:srgbClr val="818389"/>
              </a:buClr>
              <a:buFont typeface="Franklin Gothic Book" panose="020B0503020102020204" pitchFamily="34" charset="0"/>
              <a:buNone/>
            </a:pPr>
            <a:r>
              <a:rPr lang="en-US" sz="11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To adjust the framing of an image, right click the image and select Crop. Adjust or scale the image as you see fit.</a:t>
            </a:r>
          </a:p>
          <a:p>
            <a:pPr marL="0" indent="0" algn="l">
              <a:lnSpc>
                <a:spcPts val="1600"/>
              </a:lnSpc>
              <a:spcBef>
                <a:spcPts val="500"/>
              </a:spcBef>
              <a:buClr>
                <a:srgbClr val="818389"/>
              </a:buClr>
              <a:buFont typeface="Franklin Gothic Book" panose="020B0503020102020204" pitchFamily="34" charset="0"/>
              <a:buNone/>
            </a:pPr>
            <a:endParaRPr lang="en-US" sz="1100" strike="sngStrike" dirty="0">
              <a:solidFill>
                <a:schemeClr val="tx2"/>
              </a:solidFill>
              <a:latin typeface="Roboto Medium" panose="02000000000000000000" pitchFamily="2" charset="0"/>
              <a:ea typeface="Roboto Medium" panose="02000000000000000000" pitchFamily="2" charset="0"/>
              <a:cs typeface="Roboto Medium" panose="02000000000000000000" pitchFamily="2" charset="0"/>
            </a:endParaRPr>
          </a:p>
          <a:p>
            <a:pPr marL="0" indent="0" algn="l">
              <a:lnSpc>
                <a:spcPts val="1600"/>
              </a:lnSpc>
              <a:spcBef>
                <a:spcPts val="500"/>
              </a:spcBef>
              <a:buClr>
                <a:srgbClr val="818389"/>
              </a:buClr>
              <a:buFont typeface="Franklin Gothic Book" panose="020B0503020102020204" pitchFamily="34" charset="0"/>
              <a:buNone/>
            </a:pPr>
            <a:r>
              <a:rPr lang="en-US" sz="2000" strike="noStrike" dirty="0">
                <a:solidFill>
                  <a:schemeClr val="tx2"/>
                </a:solidFill>
                <a:latin typeface="Saira SemiCondensed Medium" pitchFamily="2" charset="77"/>
              </a:rPr>
              <a:t>Image Library</a:t>
            </a:r>
          </a:p>
          <a:p>
            <a:pPr>
              <a:spcBef>
                <a:spcPts val="500"/>
              </a:spcBef>
            </a:pPr>
            <a:r>
              <a:rPr lang="en-US" sz="1100" kern="12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To </a:t>
            </a:r>
            <a:r>
              <a:rPr lang="en-US" sz="1100" kern="1200" dirty="0">
                <a:solidFill>
                  <a:schemeClr val="tx1"/>
                </a:solidFill>
                <a:latin typeface="Roboto Medium" panose="02000000000000000000" pitchFamily="2" charset="0"/>
                <a:cs typeface="Roboto Medium" panose="02000000000000000000" pitchFamily="2" charset="0"/>
              </a:rPr>
              <a:t>find more images please click for the image library</a:t>
            </a:r>
            <a:endParaRPr lang="en-US" sz="1100" strike="noStrike" kern="1200" dirty="0">
              <a:solidFill>
                <a:schemeClr val="tx1"/>
              </a:solidFill>
              <a:latin typeface="Roboto Medium" panose="02000000000000000000" pitchFamily="2" charset="0"/>
              <a:cs typeface="Roboto Medium" panose="02000000000000000000" pitchFamily="2" charset="0"/>
            </a:endParaRPr>
          </a:p>
          <a:p>
            <a:pPr marL="0" indent="0" algn="l">
              <a:lnSpc>
                <a:spcPts val="1600"/>
              </a:lnSpc>
              <a:spcBef>
                <a:spcPts val="500"/>
              </a:spcBef>
              <a:buClr>
                <a:srgbClr val="818389"/>
              </a:buClr>
              <a:buFont typeface="Franklin Gothic Book" panose="020B0503020102020204" pitchFamily="34" charset="0"/>
              <a:buNone/>
            </a:pPr>
            <a:endParaRPr lang="en-US" sz="1100" strike="sngStrike" dirty="0">
              <a:solidFill>
                <a:schemeClr val="tx2"/>
              </a:solidFill>
              <a:latin typeface="Roboto Medium" panose="02000000000000000000" pitchFamily="2" charset="0"/>
              <a:ea typeface="Roboto Medium" panose="02000000000000000000" pitchFamily="2" charset="0"/>
              <a:cs typeface="Roboto Medium" panose="02000000000000000000" pitchFamily="2" charset="0"/>
            </a:endParaRPr>
          </a:p>
          <a:p>
            <a:pPr marL="0" indent="0" algn="l">
              <a:lnSpc>
                <a:spcPts val="1600"/>
              </a:lnSpc>
              <a:spcBef>
                <a:spcPts val="500"/>
              </a:spcBef>
              <a:buClr>
                <a:srgbClr val="818389"/>
              </a:buClr>
              <a:buFont typeface="Franklin Gothic Book" panose="020B0503020102020204" pitchFamily="34" charset="0"/>
              <a:buNone/>
            </a:pPr>
            <a:r>
              <a:rPr lang="en-US" sz="2000" strike="noStrike" dirty="0">
                <a:solidFill>
                  <a:schemeClr val="tx2"/>
                </a:solidFill>
                <a:latin typeface="Saira SemiCondensed Medium" pitchFamily="2" charset="77"/>
              </a:rPr>
              <a:t>Printing Rules</a:t>
            </a:r>
          </a:p>
          <a:p>
            <a:pPr>
              <a:spcBef>
                <a:spcPts val="500"/>
              </a:spcBef>
            </a:pPr>
            <a:r>
              <a:rPr lang="en-US" sz="1100" b="0" i="0" u="none" strike="noStrike" kern="1200" cap="none" dirty="0">
                <a:solidFill>
                  <a:schemeClr val="dk1"/>
                </a:solidFill>
                <a:latin typeface="Roboto Medium"/>
                <a:cs typeface="Roboto Medium"/>
              </a:rPr>
              <a:t>For optimal legibility when printing in black and white, use only the light or white slide backgrounds. Avoid using the dark blue slides, as their text may not be readable in grayscale.</a:t>
            </a:r>
            <a:endParaRPr lang="en-US" sz="1100" b="0" i="0" u="none" strike="noStrike" kern="1200" cap="none" dirty="0">
              <a:solidFill>
                <a:schemeClr val="dk1"/>
              </a:solidFill>
              <a:latin typeface="Roboto Medium"/>
              <a:ea typeface="Roboto Medium"/>
              <a:cs typeface="Roboto Medium"/>
              <a:sym typeface="Roboto Medium"/>
            </a:endParaRPr>
          </a:p>
          <a:p>
            <a:pPr>
              <a:spcBef>
                <a:spcPts val="500"/>
              </a:spcBef>
            </a:pPr>
            <a:endParaRPr lang="en-US" sz="1100" i="1" dirty="0">
              <a:solidFill>
                <a:srgbClr val="FF0000"/>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28" name="TextBox 27">
            <a:extLst>
              <a:ext uri="{FF2B5EF4-FFF2-40B4-BE49-F238E27FC236}">
                <a16:creationId xmlns:a16="http://schemas.microsoft.com/office/drawing/2014/main" id="{66BD34CE-1FA8-26BF-DEEA-46C5121EF5B0}"/>
              </a:ext>
            </a:extLst>
          </p:cNvPr>
          <p:cNvSpPr txBox="1"/>
          <p:nvPr userDrawn="1"/>
        </p:nvSpPr>
        <p:spPr>
          <a:xfrm>
            <a:off x="6360315" y="1363754"/>
            <a:ext cx="2660072" cy="3592945"/>
          </a:xfrm>
          <a:prstGeom prst="rect">
            <a:avLst/>
          </a:prstGeom>
          <a:noFill/>
        </p:spPr>
        <p:txBody>
          <a:bodyPr wrap="square" tIns="90000" bIns="90000" rtlCol="0">
            <a:noAutofit/>
          </a:bodyPr>
          <a:lstStyle/>
          <a:p>
            <a:pPr marL="0" indent="0" algn="l">
              <a:lnSpc>
                <a:spcPts val="1600"/>
              </a:lnSpc>
              <a:spcBef>
                <a:spcPts val="500"/>
              </a:spcBef>
              <a:buClr>
                <a:srgbClr val="818389"/>
              </a:buClr>
              <a:buFont typeface="Franklin Gothic Book" panose="020B0503020102020204" pitchFamily="34" charset="0"/>
              <a:buNone/>
            </a:pPr>
            <a:r>
              <a:rPr lang="en-US" sz="2000" dirty="0">
                <a:solidFill>
                  <a:schemeClr val="tx2"/>
                </a:solidFill>
                <a:latin typeface="Saira SemiCondensed Medium" pitchFamily="2" charset="77"/>
              </a:rPr>
              <a:t>Using Colors</a:t>
            </a:r>
          </a:p>
          <a:p>
            <a:pPr marL="0" indent="0" algn="l">
              <a:lnSpc>
                <a:spcPts val="1600"/>
              </a:lnSpc>
              <a:spcBef>
                <a:spcPts val="500"/>
              </a:spcBef>
              <a:buClr>
                <a:srgbClr val="818389"/>
              </a:buClr>
              <a:buFont typeface="Franklin Gothic Book" panose="020B0503020102020204" pitchFamily="34" charset="0"/>
              <a:buNone/>
            </a:pPr>
            <a:r>
              <a:rPr lang="en-US" sz="11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A number of Baxter corporate colors have already been set within this presentation for ease of use. When selecting a color initially opt for the top row of colors on the Palette titled ‘Theme Colors’. To opt for another Baxter color simply choose from the colors titled ‘Custom Colors’. These should be the only colors you use in your presentation.</a:t>
            </a:r>
          </a:p>
          <a:p>
            <a:pPr marL="171450" indent="-171450" algn="l">
              <a:lnSpc>
                <a:spcPts val="1600"/>
              </a:lnSpc>
              <a:spcBef>
                <a:spcPts val="500"/>
              </a:spcBef>
              <a:buClr>
                <a:schemeClr val="accent6"/>
              </a:buClr>
              <a:buFont typeface="Wingdings" pitchFamily="2" charset="2"/>
              <a:buChar char="§"/>
            </a:pPr>
            <a:endParaRPr lang="en-US" sz="1100" dirty="0">
              <a:solidFill>
                <a:schemeClr val="accent6"/>
              </a:solidFill>
              <a:latin typeface="Roboto Medium" panose="02000000000000000000" pitchFamily="2" charset="0"/>
              <a:ea typeface="Roboto Medium" panose="02000000000000000000" pitchFamily="2" charset="0"/>
              <a:cs typeface="Roboto Medium" panose="02000000000000000000" pitchFamily="2" charset="0"/>
            </a:endParaRPr>
          </a:p>
          <a:p>
            <a:pPr marL="0" indent="0" algn="l">
              <a:lnSpc>
                <a:spcPts val="1600"/>
              </a:lnSpc>
              <a:spcBef>
                <a:spcPts val="500"/>
              </a:spcBef>
              <a:buClr>
                <a:srgbClr val="818389"/>
              </a:buClr>
              <a:buFont typeface="Franklin Gothic Book" panose="020B0503020102020204" pitchFamily="34" charset="0"/>
              <a:buNone/>
            </a:pPr>
            <a:r>
              <a:rPr lang="en-US" sz="2000" dirty="0">
                <a:solidFill>
                  <a:schemeClr val="tx2"/>
                </a:solidFill>
                <a:latin typeface="Saira SemiCondensed Medium" pitchFamily="2" charset="77"/>
              </a:rPr>
              <a:t>Installing the Fonts</a:t>
            </a:r>
          </a:p>
          <a:p>
            <a:pPr marL="0" indent="0" algn="l">
              <a:lnSpc>
                <a:spcPts val="1600"/>
              </a:lnSpc>
              <a:spcBef>
                <a:spcPts val="500"/>
              </a:spcBef>
              <a:buClr>
                <a:srgbClr val="818389"/>
              </a:buClr>
              <a:buFont typeface="Franklin Gothic Book" panose="020B0503020102020204" pitchFamily="34" charset="0"/>
              <a:buNone/>
            </a:pPr>
            <a:r>
              <a:rPr lang="en-US" sz="11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Go to </a:t>
            </a:r>
            <a:r>
              <a:rPr lang="en-US" sz="1100" dirty="0" err="1">
                <a:solidFill>
                  <a:schemeClr val="tx1"/>
                </a:solidFill>
                <a:latin typeface="Roboto Medium" panose="02000000000000000000" pitchFamily="2" charset="0"/>
                <a:ea typeface="Roboto Medium" panose="02000000000000000000" pitchFamily="2" charset="0"/>
                <a:cs typeface="Roboto Medium" panose="02000000000000000000" pitchFamily="2" charset="0"/>
              </a:rPr>
              <a:t>fonts.google.com</a:t>
            </a:r>
            <a:r>
              <a:rPr lang="en-US" sz="11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 browse and select the fonts: </a:t>
            </a:r>
            <a:r>
              <a:rPr lang="en-US" sz="1100" dirty="0" err="1">
                <a:solidFill>
                  <a:schemeClr val="tx1"/>
                </a:solidFill>
                <a:latin typeface="Roboto Medium" panose="02000000000000000000" pitchFamily="2" charset="0"/>
                <a:ea typeface="Roboto Medium" panose="02000000000000000000" pitchFamily="2" charset="0"/>
                <a:cs typeface="Roboto Medium" panose="02000000000000000000" pitchFamily="2" charset="0"/>
              </a:rPr>
              <a:t>Saira</a:t>
            </a:r>
            <a:r>
              <a:rPr lang="en-US" sz="11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 Semi Condensed and Roboto. Then click the “Get Font” button on the font family page which will provide a zip file containing the font files you can install on your system.</a:t>
            </a:r>
          </a:p>
        </p:txBody>
      </p:sp>
      <p:sp>
        <p:nvSpPr>
          <p:cNvPr id="30" name="Arrow: Right 14">
            <a:extLst>
              <a:ext uri="{FF2B5EF4-FFF2-40B4-BE49-F238E27FC236}">
                <a16:creationId xmlns:a16="http://schemas.microsoft.com/office/drawing/2014/main" id="{BA0F59C5-D776-E68C-8B77-948B97E87774}"/>
              </a:ext>
            </a:extLst>
          </p:cNvPr>
          <p:cNvSpPr/>
          <p:nvPr userDrawn="1"/>
        </p:nvSpPr>
        <p:spPr>
          <a:xfrm>
            <a:off x="9365675" y="1663008"/>
            <a:ext cx="327991" cy="287898"/>
          </a:xfrm>
          <a:prstGeom prst="rightArrow">
            <a:avLst>
              <a:gd name="adj1" fmla="val 50000"/>
              <a:gd name="adj2" fmla="val 8452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90000"/>
              </a:lnSpc>
              <a:spcBef>
                <a:spcPts val="500"/>
              </a:spcBef>
            </a:pPr>
            <a:endParaRPr lang="en-US" sz="1400" b="0" i="0">
              <a:latin typeface="Saira SemiCondensed Medium" pitchFamily="2" charset="77"/>
            </a:endParaRPr>
          </a:p>
        </p:txBody>
      </p:sp>
      <p:sp>
        <p:nvSpPr>
          <p:cNvPr id="31" name="Arrow: Right 15">
            <a:extLst>
              <a:ext uri="{FF2B5EF4-FFF2-40B4-BE49-F238E27FC236}">
                <a16:creationId xmlns:a16="http://schemas.microsoft.com/office/drawing/2014/main" id="{50F356E7-3F03-9F20-762C-38B44D3CA980}"/>
              </a:ext>
            </a:extLst>
          </p:cNvPr>
          <p:cNvSpPr/>
          <p:nvPr userDrawn="1"/>
        </p:nvSpPr>
        <p:spPr>
          <a:xfrm>
            <a:off x="9365675" y="3072587"/>
            <a:ext cx="327991" cy="287898"/>
          </a:xfrm>
          <a:prstGeom prst="rightArrow">
            <a:avLst>
              <a:gd name="adj1" fmla="val 50000"/>
              <a:gd name="adj2" fmla="val 8452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90000"/>
              </a:lnSpc>
              <a:spcBef>
                <a:spcPts val="500"/>
              </a:spcBef>
            </a:pPr>
            <a:endParaRPr lang="en-US" sz="1400" b="0" i="0">
              <a:latin typeface="Saira SemiCondensed Medium" pitchFamily="2" charset="77"/>
            </a:endParaRPr>
          </a:p>
        </p:txBody>
      </p:sp>
      <p:sp>
        <p:nvSpPr>
          <p:cNvPr id="32" name="TextBox 31">
            <a:extLst>
              <a:ext uri="{FF2B5EF4-FFF2-40B4-BE49-F238E27FC236}">
                <a16:creationId xmlns:a16="http://schemas.microsoft.com/office/drawing/2014/main" id="{1AFEC4E4-C39D-3CFD-EBD1-7FFD89224167}"/>
              </a:ext>
            </a:extLst>
          </p:cNvPr>
          <p:cNvSpPr txBox="1"/>
          <p:nvPr userDrawn="1"/>
        </p:nvSpPr>
        <p:spPr>
          <a:xfrm>
            <a:off x="77473" y="0"/>
            <a:ext cx="11892854" cy="443345"/>
          </a:xfrm>
          <a:prstGeom prst="rect">
            <a:avLst/>
          </a:prstGeom>
          <a:noFill/>
        </p:spPr>
        <p:txBody>
          <a:bodyPr wrap="square" tIns="90000" bIns="90000" rtlCol="0">
            <a:noAutofit/>
          </a:bodyPr>
          <a:lstStyle/>
          <a:p>
            <a:pPr marL="0" indent="0" algn="ctr">
              <a:lnSpc>
                <a:spcPct val="150000"/>
              </a:lnSpc>
              <a:spcBef>
                <a:spcPts val="500"/>
              </a:spcBef>
              <a:buClr>
                <a:srgbClr val="818389"/>
              </a:buClr>
              <a:buFont typeface="Franklin Gothic Book" panose="020B0503020102020204" pitchFamily="34" charset="0"/>
              <a:buNone/>
            </a:pPr>
            <a:r>
              <a:rPr lang="en-US" sz="1100" b="1" dirty="0">
                <a:solidFill>
                  <a:srgbClr val="FF0000"/>
                </a:solidFill>
                <a:latin typeface="Roboto Black" panose="02000000000000000000" pitchFamily="2" charset="0"/>
                <a:ea typeface="Roboto Black" panose="02000000000000000000" pitchFamily="2" charset="0"/>
                <a:cs typeface="Roboto Black" panose="02000000000000000000" pitchFamily="2" charset="0"/>
              </a:rPr>
              <a:t>HIDE OR DELETE SLIDE WHEN FINISHED</a:t>
            </a:r>
          </a:p>
        </p:txBody>
      </p:sp>
      <p:sp>
        <p:nvSpPr>
          <p:cNvPr id="35" name="Slide Number Placeholder 4">
            <a:extLst>
              <a:ext uri="{FF2B5EF4-FFF2-40B4-BE49-F238E27FC236}">
                <a16:creationId xmlns:a16="http://schemas.microsoft.com/office/drawing/2014/main" id="{884180D5-6F95-1D17-EB46-92DCB630721E}"/>
              </a:ext>
            </a:extLst>
          </p:cNvPr>
          <p:cNvSpPr>
            <a:spLocks noGrp="1"/>
          </p:cNvSpPr>
          <p:nvPr>
            <p:ph type="sldNum" sz="quarter" idx="4"/>
          </p:nvPr>
        </p:nvSpPr>
        <p:spPr>
          <a:xfrm>
            <a:off x="11593984" y="6350400"/>
            <a:ext cx="349200" cy="345600"/>
          </a:xfrm>
          <a:prstGeom prst="rect">
            <a:avLst/>
          </a:prstGeom>
        </p:spPr>
        <p:txBody>
          <a:bodyPr anchor="ctr"/>
          <a:lstStyle>
            <a:lvl1pPr>
              <a:defRPr sz="1100">
                <a:solidFill>
                  <a:schemeClr val="accent5"/>
                </a:solidFill>
              </a:defRPr>
            </a:lvl1pPr>
          </a:lstStyle>
          <a:p>
            <a:fld id="{38371DDA-0A41-40E9-B339-42602FE84365}" type="slidenum">
              <a:rPr lang="en-US" smtClean="0"/>
              <a:pPr/>
              <a:t>‹#›</a:t>
            </a:fld>
            <a:endParaRPr lang="en-US" dirty="0"/>
          </a:p>
        </p:txBody>
      </p:sp>
      <p:sp>
        <p:nvSpPr>
          <p:cNvPr id="36" name="Footer Placeholder 4">
            <a:extLst>
              <a:ext uri="{FF2B5EF4-FFF2-40B4-BE49-F238E27FC236}">
                <a16:creationId xmlns:a16="http://schemas.microsoft.com/office/drawing/2014/main" id="{F0DF1E89-E423-2D9A-002A-AB0BF2B102BC}"/>
              </a:ext>
            </a:extLst>
          </p:cNvPr>
          <p:cNvSpPr>
            <a:spLocks noGrp="1"/>
          </p:cNvSpPr>
          <p:nvPr>
            <p:ph type="ftr" sz="quarter" idx="3"/>
          </p:nvPr>
        </p:nvSpPr>
        <p:spPr>
          <a:xfrm>
            <a:off x="7229447" y="6352983"/>
            <a:ext cx="4114800" cy="365125"/>
          </a:xfrm>
          <a:prstGeom prst="rect">
            <a:avLst/>
          </a:prstGeom>
        </p:spPr>
        <p:txBody>
          <a:bodyPr vert="horz" lIns="91440" tIns="45720" rIns="91440" bIns="45720" rtlCol="0" anchor="ctr"/>
          <a:lstStyle>
            <a:lvl1pPr algn="r">
              <a:defRPr sz="900">
                <a:solidFill>
                  <a:schemeClr val="accent5"/>
                </a:solidFill>
              </a:defRPr>
            </a:lvl1pPr>
          </a:lstStyle>
          <a:p>
            <a:r>
              <a:rPr lang="en-GB">
                <a:latin typeface="Saira SemiCondensed Medium" pitchFamily="2" charset="77"/>
              </a:rPr>
              <a:t>Baxter Confidential — Do not distribute without prior approval</a:t>
            </a:r>
            <a:endParaRPr lang="en-US" dirty="0">
              <a:latin typeface="Saira SemiCondensed Medium" pitchFamily="2" charset="77"/>
            </a:endParaRPr>
          </a:p>
        </p:txBody>
      </p:sp>
      <p:cxnSp>
        <p:nvCxnSpPr>
          <p:cNvPr id="37" name="Straight Connector 36">
            <a:extLst>
              <a:ext uri="{FF2B5EF4-FFF2-40B4-BE49-F238E27FC236}">
                <a16:creationId xmlns:a16="http://schemas.microsoft.com/office/drawing/2014/main" id="{737C9B9E-62CA-135C-029B-16E862A1D96A}"/>
              </a:ext>
              <a:ext uri="{C183D7F6-B498-43B3-948B-1728B52AA6E4}">
                <adec:decorative xmlns:adec="http://schemas.microsoft.com/office/drawing/2017/decorative" val="1"/>
              </a:ext>
            </a:extLst>
          </p:cNvPr>
          <p:cNvCxnSpPr>
            <a:cxnSpLocks/>
          </p:cNvCxnSpPr>
          <p:nvPr userDrawn="1"/>
        </p:nvCxnSpPr>
        <p:spPr bwMode="gray">
          <a:xfrm>
            <a:off x="11427492" y="6384702"/>
            <a:ext cx="0" cy="27432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33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sic 06">
    <p:bg>
      <p:bgPr>
        <a:gradFill flip="none" rotWithShape="1">
          <a:gsLst>
            <a:gs pos="8000">
              <a:schemeClr val="tx2"/>
            </a:gs>
            <a:gs pos="80000">
              <a:srgbClr val="00104E"/>
            </a:gs>
          </a:gsLst>
          <a:lin ang="12600000" scaled="0"/>
          <a:tileRect/>
        </a:gradFill>
        <a:effectLst/>
      </p:bgPr>
    </p:bg>
    <p:spTree>
      <p:nvGrpSpPr>
        <p:cNvPr id="1" name=""/>
        <p:cNvGrpSpPr/>
        <p:nvPr/>
      </p:nvGrpSpPr>
      <p:grpSpPr>
        <a:xfrm>
          <a:off x="0" y="0"/>
          <a:ext cx="0" cy="0"/>
          <a:chOff x="0" y="0"/>
          <a:chExt cx="0" cy="0"/>
        </a:xfrm>
      </p:grpSpPr>
      <p:pic>
        <p:nvPicPr>
          <p:cNvPr id="2" name="Picture 1" descr="A blue and white light&#10;&#10;AI-generated content may be incorrect.">
            <a:extLst>
              <a:ext uri="{FF2B5EF4-FFF2-40B4-BE49-F238E27FC236}">
                <a16:creationId xmlns:a16="http://schemas.microsoft.com/office/drawing/2014/main" id="{9E7BC580-13DA-B35F-7EF7-B4CA5389875F}"/>
              </a:ext>
            </a:extLst>
          </p:cNvPr>
          <p:cNvPicPr>
            <a:picLocks noChangeAspect="1"/>
          </p:cNvPicPr>
          <p:nvPr userDrawn="1"/>
        </p:nvPicPr>
        <p:blipFill>
          <a:blip r:embed="rId2">
            <a:extLst>
              <a:ext uri="{28A0092B-C50C-407E-A947-70E740481C1C}">
                <a14:useLocalDpi xmlns:a14="http://schemas.microsoft.com/office/drawing/2010/main" val="0"/>
              </a:ext>
            </a:extLst>
          </a:blip>
          <a:srcRect l="3632" t="9955" r="16278" b="9955"/>
          <a:stretch/>
        </p:blipFill>
        <p:spPr>
          <a:xfrm rot="10800000">
            <a:off x="0" y="0"/>
            <a:ext cx="12192000" cy="6858000"/>
          </a:xfrm>
          <a:prstGeom prst="rect">
            <a:avLst/>
          </a:prstGeom>
        </p:spPr>
      </p:pic>
      <p:sp>
        <p:nvSpPr>
          <p:cNvPr id="7" name="Text Placeholder 11">
            <a:extLst>
              <a:ext uri="{FF2B5EF4-FFF2-40B4-BE49-F238E27FC236}">
                <a16:creationId xmlns:a16="http://schemas.microsoft.com/office/drawing/2014/main" id="{497847E2-E45C-F69A-F873-D0A9341AFA2C}"/>
              </a:ext>
            </a:extLst>
          </p:cNvPr>
          <p:cNvSpPr>
            <a:spLocks noGrp="1"/>
          </p:cNvSpPr>
          <p:nvPr>
            <p:ph type="body" sz="quarter" idx="12" hasCustomPrompt="1"/>
          </p:nvPr>
        </p:nvSpPr>
        <p:spPr>
          <a:xfrm>
            <a:off x="481013" y="1025215"/>
            <a:ext cx="11462170" cy="365297"/>
          </a:xfrm>
          <a:prstGeom prst="rect">
            <a:avLst/>
          </a:prstGeom>
        </p:spPr>
        <p:txBody>
          <a:bodyPr anchor="ctr" anchorCtr="0">
            <a:noAutofit/>
          </a:bodyPr>
          <a:lstStyle>
            <a:lvl1pPr>
              <a:defRPr sz="1800" b="0" i="0">
                <a:solidFill>
                  <a:schemeClr val="accent2"/>
                </a:solidFill>
                <a:latin typeface="Saira SemiCondensed Light" pitchFamily="2" charset="77"/>
              </a:defRPr>
            </a:lvl1pPr>
          </a:lstStyle>
          <a:p>
            <a:pPr lvl="0"/>
            <a:r>
              <a:rPr lang="en-US" dirty="0"/>
              <a:t>Click here to enter a subtitle for this slide</a:t>
            </a:r>
          </a:p>
        </p:txBody>
      </p:sp>
      <p:sp>
        <p:nvSpPr>
          <p:cNvPr id="8" name="Title 1">
            <a:extLst>
              <a:ext uri="{FF2B5EF4-FFF2-40B4-BE49-F238E27FC236}">
                <a16:creationId xmlns:a16="http://schemas.microsoft.com/office/drawing/2014/main" id="{61EED4D8-7E28-1FE7-3EB4-182F9A5DA7CE}"/>
              </a:ext>
            </a:extLst>
          </p:cNvPr>
          <p:cNvSpPr>
            <a:spLocks noGrp="1"/>
          </p:cNvSpPr>
          <p:nvPr>
            <p:ph type="title" hasCustomPrompt="1"/>
          </p:nvPr>
        </p:nvSpPr>
        <p:spPr>
          <a:xfrm>
            <a:off x="481013" y="414586"/>
            <a:ext cx="11462169" cy="543280"/>
          </a:xfrm>
          <a:prstGeom prst="rect">
            <a:avLst/>
          </a:prstGeom>
        </p:spPr>
        <p:txBody>
          <a:bodyPr lIns="0" tIns="0" rIns="0" bIns="0">
            <a:noAutofit/>
          </a:bodyPr>
          <a:lstStyle>
            <a:lvl1pPr>
              <a:lnSpc>
                <a:spcPct val="100000"/>
              </a:lnSpc>
              <a:defRPr cap="none" spc="0">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868888C3-486D-5015-8B77-7E4CC1C11ED8}"/>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rcRect/>
          <a:stretch/>
        </p:blipFill>
        <p:spPr>
          <a:xfrm>
            <a:off x="495627" y="6412503"/>
            <a:ext cx="1010346" cy="169233"/>
          </a:xfrm>
          <a:prstGeom prst="rect">
            <a:avLst/>
          </a:prstGeom>
        </p:spPr>
      </p:pic>
      <p:sp>
        <p:nvSpPr>
          <p:cNvPr id="12" name="Text Placeholder 6">
            <a:extLst>
              <a:ext uri="{FF2B5EF4-FFF2-40B4-BE49-F238E27FC236}">
                <a16:creationId xmlns:a16="http://schemas.microsoft.com/office/drawing/2014/main" id="{E243E8B7-8D11-FEF8-A90E-6041E8AB9436}"/>
              </a:ext>
            </a:extLst>
          </p:cNvPr>
          <p:cNvSpPr>
            <a:spLocks noGrp="1"/>
          </p:cNvSpPr>
          <p:nvPr>
            <p:ph idx="1" hasCustomPrompt="1"/>
          </p:nvPr>
        </p:nvSpPr>
        <p:spPr>
          <a:xfrm>
            <a:off x="481004" y="1610261"/>
            <a:ext cx="11462179" cy="4433187"/>
          </a:xfrm>
          <a:prstGeom prst="rect">
            <a:avLst/>
          </a:prstGeom>
        </p:spPr>
        <p:txBody>
          <a:bodyPr vert="horz" lIns="0" tIns="45720" rIns="91440" bIns="45720" rtlCol="0">
            <a:noAutofit/>
          </a:bodyPr>
          <a:lstStyle>
            <a:lvl1pPr>
              <a:defRPr sz="1600" b="1">
                <a:solidFill>
                  <a:schemeClr val="bg1"/>
                </a:solidFill>
                <a:latin typeface="Saira SemiCondensed Medium" pitchFamily="2" charset="77"/>
                <a:ea typeface="Roboto Black" panose="02000000000000000000" pitchFamily="2" charset="0"/>
                <a:cs typeface="Roboto Black" panose="02000000000000000000" pitchFamily="2" charset="0"/>
              </a:defRPr>
            </a:lvl1pPr>
            <a:lvl2pPr marL="1800" indent="0">
              <a:buNone/>
              <a:defRPr sz="120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407244" indent="-171450">
              <a:buClr>
                <a:schemeClr val="accent2"/>
              </a:buClr>
              <a:buFont typeface="Arial" panose="020B0604020202020204" pitchFamily="34" charset="0"/>
              <a:buChar char="•"/>
              <a:defRPr sz="120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3pPr>
            <a:lvl4pPr marL="637639" indent="-171450">
              <a:buClr>
                <a:schemeClr val="accent4"/>
              </a:buClr>
              <a:buFont typeface="Arial" panose="020B0604020202020204" pitchFamily="34" charset="0"/>
              <a:buChar char="•"/>
              <a:defRPr sz="120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4pPr>
            <a:lvl5pPr>
              <a:defRPr sz="1200">
                <a:solidFill>
                  <a:schemeClr val="accent6"/>
                </a:solidFill>
                <a:latin typeface="Roboto Medium" panose="02000000000000000000" pitchFamily="2" charset="0"/>
                <a:ea typeface="Roboto Medium" panose="02000000000000000000" pitchFamily="2" charset="0"/>
                <a:cs typeface="Roboto Medium" panose="02000000000000000000" pitchFamily="2" charset="0"/>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Titles Looks Like This</a:t>
            </a:r>
          </a:p>
          <a:p>
            <a:pPr lvl="1"/>
            <a:r>
              <a:rPr lang="en-US" dirty="0"/>
              <a:t>Second level body copy</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4"/>
            <a:endParaRPr lang="en-US" dirty="0"/>
          </a:p>
        </p:txBody>
      </p:sp>
      <p:cxnSp>
        <p:nvCxnSpPr>
          <p:cNvPr id="4" name="Straight Connector 3">
            <a:extLst>
              <a:ext uri="{FF2B5EF4-FFF2-40B4-BE49-F238E27FC236}">
                <a16:creationId xmlns:a16="http://schemas.microsoft.com/office/drawing/2014/main" id="{CB187F6A-CD40-5AC9-8EEC-7781D4678BD7}"/>
              </a:ext>
              <a:ext uri="{C183D7F6-B498-43B3-948B-1728B52AA6E4}">
                <adec:decorative xmlns:adec="http://schemas.microsoft.com/office/drawing/2017/decorative" val="1"/>
              </a:ext>
            </a:extLst>
          </p:cNvPr>
          <p:cNvCxnSpPr>
            <a:cxnSpLocks/>
          </p:cNvCxnSpPr>
          <p:nvPr userDrawn="1"/>
        </p:nvCxnSpPr>
        <p:spPr bwMode="gray">
          <a:xfrm>
            <a:off x="11486484" y="6384702"/>
            <a:ext cx="0" cy="2743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2">
            <a:extLst>
              <a:ext uri="{FF2B5EF4-FFF2-40B4-BE49-F238E27FC236}">
                <a16:creationId xmlns:a16="http://schemas.microsoft.com/office/drawing/2014/main" id="{0FD90C36-3543-AFE2-6475-E8EF5EF4A16A}"/>
              </a:ext>
            </a:extLst>
          </p:cNvPr>
          <p:cNvSpPr>
            <a:spLocks noGrp="1"/>
          </p:cNvSpPr>
          <p:nvPr>
            <p:ph type="sldNum" sz="quarter" idx="10"/>
          </p:nvPr>
        </p:nvSpPr>
        <p:spPr>
          <a:xfrm>
            <a:off x="11593984" y="6350400"/>
            <a:ext cx="349200" cy="345600"/>
          </a:xfrm>
          <a:prstGeom prst="rect">
            <a:avLst/>
          </a:prstGeom>
        </p:spPr>
        <p:txBody>
          <a:bodyPr>
            <a:noAutofit/>
          </a:bodyPr>
          <a:lstStyle>
            <a:lvl1pPr>
              <a:defRPr>
                <a:solidFill>
                  <a:schemeClr val="bg1"/>
                </a:solidFill>
              </a:defRPr>
            </a:lvl1pPr>
          </a:lstStyle>
          <a:p>
            <a:fld id="{38371DDA-0A41-40E9-B339-42602FE84365}" type="slidenum">
              <a:rPr lang="en-US" smtClean="0"/>
              <a:pPr/>
              <a:t>‹#›</a:t>
            </a:fld>
            <a:endParaRPr lang="en-US"/>
          </a:p>
        </p:txBody>
      </p:sp>
      <p:sp>
        <p:nvSpPr>
          <p:cNvPr id="6" name="Footer Placeholder 3">
            <a:extLst>
              <a:ext uri="{FF2B5EF4-FFF2-40B4-BE49-F238E27FC236}">
                <a16:creationId xmlns:a16="http://schemas.microsoft.com/office/drawing/2014/main" id="{D688611F-B6B3-76AF-1230-B7EF3C222DEF}"/>
              </a:ext>
            </a:extLst>
          </p:cNvPr>
          <p:cNvSpPr>
            <a:spLocks noGrp="1"/>
          </p:cNvSpPr>
          <p:nvPr>
            <p:ph type="ftr" sz="quarter" idx="11"/>
          </p:nvPr>
        </p:nvSpPr>
        <p:spPr>
          <a:xfrm>
            <a:off x="7229447" y="6352983"/>
            <a:ext cx="4114800" cy="365125"/>
          </a:xfrm>
          <a:prstGeom prst="rect">
            <a:avLst/>
          </a:prstGeom>
        </p:spPr>
        <p:txBody>
          <a:bodyPr>
            <a:noAutofit/>
          </a:bodyPr>
          <a:lstStyle>
            <a:lvl1pPr>
              <a:defRPr>
                <a:solidFill>
                  <a:schemeClr val="bg1"/>
                </a:solidFill>
              </a:defRPr>
            </a:lvl1pPr>
          </a:lstStyle>
          <a:p>
            <a:r>
              <a:rPr lang="en-GB" dirty="0">
                <a:latin typeface="Saira SemiCondensed Medium" pitchFamily="2" charset="77"/>
              </a:rPr>
              <a:t>Baxter Confidential — Internal Use Only</a:t>
            </a:r>
            <a:endParaRPr lang="en-US" dirty="0">
              <a:latin typeface="Saira SemiCondensed Medium" pitchFamily="2" charset="77"/>
            </a:endParaRPr>
          </a:p>
        </p:txBody>
      </p:sp>
    </p:spTree>
    <p:extLst>
      <p:ext uri="{BB962C8B-B14F-4D97-AF65-F5344CB8AC3E}">
        <p14:creationId xmlns:p14="http://schemas.microsoft.com/office/powerpoint/2010/main" val="1198606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sic 07">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08FE866C-9C8C-FDF4-1CF7-385747B86D6D}"/>
              </a:ext>
            </a:extLst>
          </p:cNvPr>
          <p:cNvSpPr>
            <a:spLocks noGrp="1"/>
          </p:cNvSpPr>
          <p:nvPr>
            <p:ph idx="1" hasCustomPrompt="1"/>
          </p:nvPr>
        </p:nvSpPr>
        <p:spPr>
          <a:xfrm>
            <a:off x="481004" y="1610261"/>
            <a:ext cx="11462179" cy="4433187"/>
          </a:xfrm>
          <a:prstGeom prst="rect">
            <a:avLst/>
          </a:prstGeom>
        </p:spPr>
        <p:txBody>
          <a:bodyPr vert="horz" lIns="0" tIns="45720" rIns="91440" bIns="45720" rtlCol="0">
            <a:noAutofit/>
          </a:bodyPr>
          <a:lstStyle>
            <a:lvl1pPr>
              <a:defRPr sz="1600" b="1">
                <a:solidFill>
                  <a:schemeClr val="tx2"/>
                </a:solidFill>
                <a:latin typeface="Saira SemiCondensed Medium" pitchFamily="2" charset="77"/>
                <a:ea typeface="Roboto Black" panose="02000000000000000000" pitchFamily="2" charset="0"/>
                <a:cs typeface="Roboto Black" panose="02000000000000000000" pitchFamily="2" charset="0"/>
              </a:defRPr>
            </a:lvl1pPr>
            <a:lvl2pPr marL="1800" indent="0">
              <a:buNone/>
              <a:defRPr sz="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407244" indent="-171450">
              <a:buClr>
                <a:schemeClr val="accent2"/>
              </a:buClr>
              <a:buFont typeface="Arial" panose="020B0604020202020204" pitchFamily="34" charset="0"/>
              <a:buChar char="•"/>
              <a:defRPr sz="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637639" indent="-171450">
              <a:buClr>
                <a:schemeClr val="accent4"/>
              </a:buClr>
              <a:buFont typeface="Arial" panose="020B0604020202020204" pitchFamily="34" charset="0"/>
              <a:buChar char="•"/>
              <a:defRPr sz="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a:defRPr sz="1200">
                <a:solidFill>
                  <a:schemeClr val="accent2"/>
                </a:solidFill>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dirty="0"/>
              <a:t>Titles Looks Like This</a:t>
            </a:r>
          </a:p>
          <a:p>
            <a:pPr lvl="1"/>
            <a:r>
              <a:rPr lang="en-US" dirty="0"/>
              <a:t>Second level body copy</a:t>
            </a:r>
          </a:p>
          <a:p>
            <a:pPr lvl="2"/>
            <a:r>
              <a:rPr lang="en-US" dirty="0"/>
              <a:t>Third level</a:t>
            </a:r>
          </a:p>
          <a:p>
            <a:pPr lvl="3"/>
            <a:r>
              <a:rPr lang="en-US" dirty="0"/>
              <a:t>Fourth level</a:t>
            </a:r>
          </a:p>
          <a:p>
            <a:pPr lvl="4"/>
            <a:r>
              <a:rPr lang="en-US" dirty="0"/>
              <a:t>Fifth level</a:t>
            </a:r>
          </a:p>
        </p:txBody>
      </p:sp>
      <p:sp>
        <p:nvSpPr>
          <p:cNvPr id="4" name="Text Placeholder 11">
            <a:extLst>
              <a:ext uri="{FF2B5EF4-FFF2-40B4-BE49-F238E27FC236}">
                <a16:creationId xmlns:a16="http://schemas.microsoft.com/office/drawing/2014/main" id="{53DFDAC7-D2D0-A17A-D311-07C5174DEC07}"/>
              </a:ext>
            </a:extLst>
          </p:cNvPr>
          <p:cNvSpPr>
            <a:spLocks noGrp="1"/>
          </p:cNvSpPr>
          <p:nvPr>
            <p:ph type="body" sz="quarter" idx="12" hasCustomPrompt="1"/>
          </p:nvPr>
        </p:nvSpPr>
        <p:spPr>
          <a:xfrm>
            <a:off x="481013" y="1025215"/>
            <a:ext cx="11462170" cy="365297"/>
          </a:xfrm>
          <a:prstGeom prst="rect">
            <a:avLst/>
          </a:prstGeom>
        </p:spPr>
        <p:txBody>
          <a:bodyPr anchor="ctr" anchorCtr="0">
            <a:noAutofit/>
          </a:bodyPr>
          <a:lstStyle>
            <a:lvl1pPr>
              <a:defRPr sz="1800" b="0" i="0">
                <a:solidFill>
                  <a:schemeClr val="accent2"/>
                </a:solidFill>
                <a:latin typeface="Saira SemiCondensed Light" pitchFamily="2" charset="77"/>
              </a:defRPr>
            </a:lvl1pPr>
          </a:lstStyle>
          <a:p>
            <a:pPr lvl="0"/>
            <a:r>
              <a:rPr lang="en-US" dirty="0"/>
              <a:t>Click here to enter a subtitle for this slide</a:t>
            </a:r>
          </a:p>
        </p:txBody>
      </p:sp>
      <p:sp>
        <p:nvSpPr>
          <p:cNvPr id="5" name="Title 1">
            <a:extLst>
              <a:ext uri="{FF2B5EF4-FFF2-40B4-BE49-F238E27FC236}">
                <a16:creationId xmlns:a16="http://schemas.microsoft.com/office/drawing/2014/main" id="{B498000D-D03A-1ED9-7364-67C285E91ADE}"/>
              </a:ext>
            </a:extLst>
          </p:cNvPr>
          <p:cNvSpPr>
            <a:spLocks noGrp="1"/>
          </p:cNvSpPr>
          <p:nvPr>
            <p:ph type="title" hasCustomPrompt="1"/>
          </p:nvPr>
        </p:nvSpPr>
        <p:spPr>
          <a:xfrm>
            <a:off x="481013" y="414586"/>
            <a:ext cx="11462169" cy="543280"/>
          </a:xfrm>
          <a:prstGeom prst="rect">
            <a:avLst/>
          </a:prstGeom>
        </p:spPr>
        <p:txBody>
          <a:bodyPr lIns="0" tIns="0" rIns="0" bIns="0">
            <a:noAutofit/>
          </a:bodyPr>
          <a:lstStyle>
            <a:lvl1pPr>
              <a:lnSpc>
                <a:spcPct val="100000"/>
              </a:lnSpc>
              <a:defRPr cap="none" spc="0">
                <a:solidFill>
                  <a:schemeClr val="tx2"/>
                </a:solidFill>
              </a:defRPr>
            </a:lvl1pPr>
          </a:lstStyle>
          <a:p>
            <a:r>
              <a:rPr lang="en-US" dirty="0"/>
              <a:t>Click to edit master title style</a:t>
            </a:r>
          </a:p>
        </p:txBody>
      </p:sp>
      <p:sp>
        <p:nvSpPr>
          <p:cNvPr id="6" name="Slide Number Placeholder 2">
            <a:extLst>
              <a:ext uri="{FF2B5EF4-FFF2-40B4-BE49-F238E27FC236}">
                <a16:creationId xmlns:a16="http://schemas.microsoft.com/office/drawing/2014/main" id="{D9130A41-90AF-A11A-0A5A-D7533E6465C3}"/>
              </a:ext>
            </a:extLst>
          </p:cNvPr>
          <p:cNvSpPr>
            <a:spLocks noGrp="1"/>
          </p:cNvSpPr>
          <p:nvPr>
            <p:ph type="sldNum" sz="quarter" idx="10"/>
          </p:nvPr>
        </p:nvSpPr>
        <p:spPr>
          <a:xfrm>
            <a:off x="11593984" y="6350400"/>
            <a:ext cx="349200" cy="345600"/>
          </a:xfrm>
          <a:prstGeom prst="rect">
            <a:avLst/>
          </a:prstGeom>
        </p:spPr>
        <p:txBody>
          <a:bodyPr>
            <a:noAutofit/>
          </a:bodyPr>
          <a:lstStyle>
            <a:lvl1pPr>
              <a:defRPr>
                <a:solidFill>
                  <a:schemeClr val="tx1"/>
                </a:solidFill>
              </a:defRPr>
            </a:lvl1pPr>
          </a:lstStyle>
          <a:p>
            <a:fld id="{38371DDA-0A41-40E9-B339-42602FE84365}" type="slidenum">
              <a:rPr lang="en-US" smtClean="0"/>
              <a:pPr/>
              <a:t>‹#›</a:t>
            </a:fld>
            <a:endParaRPr lang="en-US" dirty="0"/>
          </a:p>
        </p:txBody>
      </p:sp>
      <p:sp>
        <p:nvSpPr>
          <p:cNvPr id="9" name="Footer Placeholder 3">
            <a:extLst>
              <a:ext uri="{FF2B5EF4-FFF2-40B4-BE49-F238E27FC236}">
                <a16:creationId xmlns:a16="http://schemas.microsoft.com/office/drawing/2014/main" id="{381C29A3-3CAC-9896-AA18-CB033E5371EC}"/>
              </a:ext>
            </a:extLst>
          </p:cNvPr>
          <p:cNvSpPr>
            <a:spLocks noGrp="1"/>
          </p:cNvSpPr>
          <p:nvPr>
            <p:ph type="ftr" sz="quarter" idx="11"/>
          </p:nvPr>
        </p:nvSpPr>
        <p:spPr>
          <a:xfrm>
            <a:off x="7229447" y="6352983"/>
            <a:ext cx="4114800" cy="365125"/>
          </a:xfrm>
          <a:prstGeom prst="rect">
            <a:avLst/>
          </a:prstGeom>
        </p:spPr>
        <p:txBody>
          <a:bodyPr>
            <a:noAutofit/>
          </a:bodyPr>
          <a:lstStyle>
            <a:lvl1pPr>
              <a:defRPr>
                <a:solidFill>
                  <a:schemeClr val="tx1"/>
                </a:solidFill>
              </a:defRPr>
            </a:lvl1pPr>
          </a:lstStyle>
          <a:p>
            <a:r>
              <a:rPr lang="en-GB" dirty="0">
                <a:latin typeface="Saira SemiCondensed Medium" pitchFamily="2" charset="77"/>
              </a:rPr>
              <a:t>Baxter Confidential — Internal Use Only</a:t>
            </a:r>
            <a:endParaRPr lang="en-US" dirty="0">
              <a:latin typeface="Saira SemiCondensed Medium" pitchFamily="2" charset="77"/>
            </a:endParaRPr>
          </a:p>
        </p:txBody>
      </p:sp>
    </p:spTree>
    <p:extLst>
      <p:ext uri="{BB962C8B-B14F-4D97-AF65-F5344CB8AC3E}">
        <p14:creationId xmlns:p14="http://schemas.microsoft.com/office/powerpoint/2010/main" val="560894654"/>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sic - BLANK">
    <p:spTree>
      <p:nvGrpSpPr>
        <p:cNvPr id="1" name=""/>
        <p:cNvGrpSpPr/>
        <p:nvPr/>
      </p:nvGrpSpPr>
      <p:grpSpPr>
        <a:xfrm>
          <a:off x="0" y="0"/>
          <a:ext cx="0" cy="0"/>
          <a:chOff x="0" y="0"/>
          <a:chExt cx="0" cy="0"/>
        </a:xfrm>
      </p:grpSpPr>
      <p:sp>
        <p:nvSpPr>
          <p:cNvPr id="15" name="Slide Number Placeholder 2">
            <a:extLst>
              <a:ext uri="{FF2B5EF4-FFF2-40B4-BE49-F238E27FC236}">
                <a16:creationId xmlns:a16="http://schemas.microsoft.com/office/drawing/2014/main" id="{C4E80064-6A76-77A3-97C2-42AEFEE1FCD2}"/>
              </a:ext>
            </a:extLst>
          </p:cNvPr>
          <p:cNvSpPr>
            <a:spLocks noGrp="1"/>
          </p:cNvSpPr>
          <p:nvPr>
            <p:ph type="sldNum" sz="quarter" idx="10"/>
          </p:nvPr>
        </p:nvSpPr>
        <p:spPr>
          <a:xfrm>
            <a:off x="11593984" y="6350400"/>
            <a:ext cx="349200" cy="345600"/>
          </a:xfrm>
          <a:prstGeom prst="rect">
            <a:avLst/>
          </a:prstGeom>
        </p:spPr>
        <p:txBody>
          <a:bodyPr>
            <a:noAutofit/>
          </a:bodyPr>
          <a:lstStyle>
            <a:lvl1pPr>
              <a:defRPr>
                <a:solidFill>
                  <a:schemeClr val="tx1"/>
                </a:solidFill>
              </a:defRPr>
            </a:lvl1pPr>
          </a:lstStyle>
          <a:p>
            <a:fld id="{38371DDA-0A41-40E9-B339-42602FE84365}" type="slidenum">
              <a:rPr lang="en-US" smtClean="0"/>
              <a:pPr/>
              <a:t>‹#›</a:t>
            </a:fld>
            <a:endParaRPr lang="en-US" dirty="0"/>
          </a:p>
        </p:txBody>
      </p:sp>
      <p:sp>
        <p:nvSpPr>
          <p:cNvPr id="16" name="Footer Placeholder 3">
            <a:extLst>
              <a:ext uri="{FF2B5EF4-FFF2-40B4-BE49-F238E27FC236}">
                <a16:creationId xmlns:a16="http://schemas.microsoft.com/office/drawing/2014/main" id="{FF92A2B1-0FC3-B6D9-7D4C-447632DB42EB}"/>
              </a:ext>
            </a:extLst>
          </p:cNvPr>
          <p:cNvSpPr>
            <a:spLocks noGrp="1"/>
          </p:cNvSpPr>
          <p:nvPr>
            <p:ph type="ftr" sz="quarter" idx="11"/>
          </p:nvPr>
        </p:nvSpPr>
        <p:spPr>
          <a:xfrm>
            <a:off x="7229447" y="6352983"/>
            <a:ext cx="4114800" cy="365125"/>
          </a:xfrm>
          <a:prstGeom prst="rect">
            <a:avLst/>
          </a:prstGeom>
        </p:spPr>
        <p:txBody>
          <a:bodyPr>
            <a:noAutofit/>
          </a:bodyPr>
          <a:lstStyle>
            <a:lvl1pPr>
              <a:defRPr>
                <a:solidFill>
                  <a:schemeClr val="tx1"/>
                </a:solidFill>
              </a:defRPr>
            </a:lvl1pPr>
          </a:lstStyle>
          <a:p>
            <a:r>
              <a:rPr lang="en-GB" dirty="0">
                <a:latin typeface="Saira SemiCondensed Medium" pitchFamily="2" charset="77"/>
              </a:rPr>
              <a:t>Baxter Confidential — Internal Use Only</a:t>
            </a:r>
            <a:endParaRPr lang="en-US" dirty="0">
              <a:latin typeface="Saira SemiCondensed Medium" pitchFamily="2" charset="77"/>
            </a:endParaRPr>
          </a:p>
        </p:txBody>
      </p:sp>
    </p:spTree>
    <p:extLst>
      <p:ext uri="{BB962C8B-B14F-4D97-AF65-F5344CB8AC3E}">
        <p14:creationId xmlns:p14="http://schemas.microsoft.com/office/powerpoint/2010/main" val="1017604768"/>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01">
    <p:spTree>
      <p:nvGrpSpPr>
        <p:cNvPr id="1" name=""/>
        <p:cNvGrpSpPr/>
        <p:nvPr/>
      </p:nvGrpSpPr>
      <p:grpSpPr>
        <a:xfrm>
          <a:off x="0" y="0"/>
          <a:ext cx="0" cy="0"/>
          <a:chOff x="0" y="0"/>
          <a:chExt cx="0" cy="0"/>
        </a:xfrm>
      </p:grpSpPr>
      <p:pic>
        <p:nvPicPr>
          <p:cNvPr id="4" name="Picture 3" descr="A blue and white background&#10;&#10;Description automatically generated">
            <a:extLst>
              <a:ext uri="{FF2B5EF4-FFF2-40B4-BE49-F238E27FC236}">
                <a16:creationId xmlns:a16="http://schemas.microsoft.com/office/drawing/2014/main" id="{1F4DEBCA-E737-3302-82A8-7C3D2760F3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702"/>
          <a:stretch/>
        </p:blipFill>
        <p:spPr>
          <a:xfrm>
            <a:off x="368300" y="0"/>
            <a:ext cx="11823700" cy="6858000"/>
          </a:xfrm>
          <a:prstGeom prst="rect">
            <a:avLst/>
          </a:prstGeom>
        </p:spPr>
      </p:pic>
      <p:sp>
        <p:nvSpPr>
          <p:cNvPr id="7" name="Text Placeholder 9">
            <a:extLst>
              <a:ext uri="{FF2B5EF4-FFF2-40B4-BE49-F238E27FC236}">
                <a16:creationId xmlns:a16="http://schemas.microsoft.com/office/drawing/2014/main" id="{6A76C0D7-CCD9-C28A-2061-D1DE7FB2A6D6}"/>
              </a:ext>
            </a:extLst>
          </p:cNvPr>
          <p:cNvSpPr>
            <a:spLocks noGrp="1"/>
          </p:cNvSpPr>
          <p:nvPr>
            <p:ph type="body" sz="quarter" idx="12" hasCustomPrompt="1"/>
          </p:nvPr>
        </p:nvSpPr>
        <p:spPr>
          <a:xfrm>
            <a:off x="11608062" y="413745"/>
            <a:ext cx="583938" cy="583938"/>
          </a:xfrm>
          <a:prstGeom prst="rect">
            <a:avLst/>
          </a:prstGeom>
          <a:solidFill>
            <a:schemeClr val="tx2"/>
          </a:solidFill>
        </p:spPr>
        <p:txBody>
          <a:bodyPr anchor="ctr"/>
          <a:lstStyle>
            <a:lvl1pPr algn="ctr">
              <a:defRPr sz="1400">
                <a:solidFill>
                  <a:schemeClr val="bg1"/>
                </a:solidFill>
              </a:defRPr>
            </a:lvl1pPr>
          </a:lstStyle>
          <a:p>
            <a:pPr lvl="0"/>
            <a:r>
              <a:rPr lang="en-US"/>
              <a:t>01</a:t>
            </a:r>
          </a:p>
        </p:txBody>
      </p:sp>
      <p:sp>
        <p:nvSpPr>
          <p:cNvPr id="8" name="Text Placeholder 9">
            <a:extLst>
              <a:ext uri="{FF2B5EF4-FFF2-40B4-BE49-F238E27FC236}">
                <a16:creationId xmlns:a16="http://schemas.microsoft.com/office/drawing/2014/main" id="{5CBF452F-0E79-BA3B-99CF-91FED9DDF718}"/>
              </a:ext>
            </a:extLst>
          </p:cNvPr>
          <p:cNvSpPr>
            <a:spLocks noGrp="1"/>
          </p:cNvSpPr>
          <p:nvPr>
            <p:ph type="body" sz="quarter" idx="13" hasCustomPrompt="1"/>
          </p:nvPr>
        </p:nvSpPr>
        <p:spPr>
          <a:xfrm>
            <a:off x="11608062" y="1197109"/>
            <a:ext cx="583938" cy="583938"/>
          </a:xfrm>
          <a:prstGeom prst="rect">
            <a:avLst/>
          </a:prstGeom>
          <a:solidFill>
            <a:schemeClr val="tx2"/>
          </a:solidFill>
        </p:spPr>
        <p:txBody>
          <a:bodyPr anchor="ctr"/>
          <a:lstStyle>
            <a:lvl1pPr algn="ctr">
              <a:defRPr sz="1400">
                <a:solidFill>
                  <a:schemeClr val="bg1"/>
                </a:solidFill>
              </a:defRPr>
            </a:lvl1pPr>
          </a:lstStyle>
          <a:p>
            <a:pPr lvl="0"/>
            <a:r>
              <a:rPr lang="en-US"/>
              <a:t>02</a:t>
            </a:r>
          </a:p>
        </p:txBody>
      </p:sp>
      <p:sp>
        <p:nvSpPr>
          <p:cNvPr id="10" name="Text Placeholder 9">
            <a:extLst>
              <a:ext uri="{FF2B5EF4-FFF2-40B4-BE49-F238E27FC236}">
                <a16:creationId xmlns:a16="http://schemas.microsoft.com/office/drawing/2014/main" id="{835385D5-C053-DB01-7CC5-212202C36172}"/>
              </a:ext>
            </a:extLst>
          </p:cNvPr>
          <p:cNvSpPr>
            <a:spLocks noGrp="1"/>
          </p:cNvSpPr>
          <p:nvPr>
            <p:ph type="body" sz="quarter" idx="14" hasCustomPrompt="1"/>
          </p:nvPr>
        </p:nvSpPr>
        <p:spPr>
          <a:xfrm>
            <a:off x="11608062" y="1980473"/>
            <a:ext cx="583938" cy="583938"/>
          </a:xfrm>
          <a:prstGeom prst="rect">
            <a:avLst/>
          </a:prstGeom>
          <a:solidFill>
            <a:schemeClr val="tx2"/>
          </a:solidFill>
        </p:spPr>
        <p:txBody>
          <a:bodyPr anchor="ctr"/>
          <a:lstStyle>
            <a:lvl1pPr algn="ctr">
              <a:defRPr sz="1400">
                <a:solidFill>
                  <a:schemeClr val="bg1"/>
                </a:solidFill>
              </a:defRPr>
            </a:lvl1pPr>
          </a:lstStyle>
          <a:p>
            <a:pPr lvl="0"/>
            <a:r>
              <a:rPr lang="en-US"/>
              <a:t>03</a:t>
            </a:r>
          </a:p>
        </p:txBody>
      </p:sp>
      <p:sp>
        <p:nvSpPr>
          <p:cNvPr id="11" name="Text Placeholder 9">
            <a:extLst>
              <a:ext uri="{FF2B5EF4-FFF2-40B4-BE49-F238E27FC236}">
                <a16:creationId xmlns:a16="http://schemas.microsoft.com/office/drawing/2014/main" id="{35057492-7724-0DFA-765F-4D0848F2292E}"/>
              </a:ext>
            </a:extLst>
          </p:cNvPr>
          <p:cNvSpPr>
            <a:spLocks noGrp="1"/>
          </p:cNvSpPr>
          <p:nvPr>
            <p:ph type="body" sz="quarter" idx="15" hasCustomPrompt="1"/>
          </p:nvPr>
        </p:nvSpPr>
        <p:spPr>
          <a:xfrm>
            <a:off x="11608062" y="2763837"/>
            <a:ext cx="583938" cy="583938"/>
          </a:xfrm>
          <a:prstGeom prst="rect">
            <a:avLst/>
          </a:prstGeom>
          <a:solidFill>
            <a:schemeClr val="tx2"/>
          </a:solidFill>
        </p:spPr>
        <p:txBody>
          <a:bodyPr anchor="ctr"/>
          <a:lstStyle>
            <a:lvl1pPr algn="ctr">
              <a:defRPr sz="1400">
                <a:solidFill>
                  <a:schemeClr val="bg1"/>
                </a:solidFill>
              </a:defRPr>
            </a:lvl1pPr>
          </a:lstStyle>
          <a:p>
            <a:pPr lvl="0"/>
            <a:r>
              <a:rPr lang="en-US"/>
              <a:t>04</a:t>
            </a:r>
          </a:p>
        </p:txBody>
      </p:sp>
      <p:sp>
        <p:nvSpPr>
          <p:cNvPr id="12" name="Text Placeholder 9">
            <a:extLst>
              <a:ext uri="{FF2B5EF4-FFF2-40B4-BE49-F238E27FC236}">
                <a16:creationId xmlns:a16="http://schemas.microsoft.com/office/drawing/2014/main" id="{63DE5564-5AF2-8F6C-A0E4-952593BC780C}"/>
              </a:ext>
            </a:extLst>
          </p:cNvPr>
          <p:cNvSpPr>
            <a:spLocks noGrp="1"/>
          </p:cNvSpPr>
          <p:nvPr>
            <p:ph type="body" sz="quarter" idx="16" hasCustomPrompt="1"/>
          </p:nvPr>
        </p:nvSpPr>
        <p:spPr>
          <a:xfrm>
            <a:off x="11608062" y="3547201"/>
            <a:ext cx="583938" cy="583938"/>
          </a:xfrm>
          <a:prstGeom prst="rect">
            <a:avLst/>
          </a:prstGeom>
          <a:solidFill>
            <a:schemeClr val="tx2"/>
          </a:solidFill>
        </p:spPr>
        <p:txBody>
          <a:bodyPr anchor="ctr"/>
          <a:lstStyle>
            <a:lvl1pPr algn="ctr">
              <a:defRPr sz="1400">
                <a:solidFill>
                  <a:schemeClr val="bg1"/>
                </a:solidFill>
              </a:defRPr>
            </a:lvl1pPr>
          </a:lstStyle>
          <a:p>
            <a:pPr lvl="0"/>
            <a:r>
              <a:rPr lang="en-US"/>
              <a:t>05</a:t>
            </a:r>
          </a:p>
        </p:txBody>
      </p:sp>
      <p:sp>
        <p:nvSpPr>
          <p:cNvPr id="13" name="Text Placeholder 9">
            <a:extLst>
              <a:ext uri="{FF2B5EF4-FFF2-40B4-BE49-F238E27FC236}">
                <a16:creationId xmlns:a16="http://schemas.microsoft.com/office/drawing/2014/main" id="{AE8B94E4-95ED-0480-8DC4-41B15D6EB2FE}"/>
              </a:ext>
            </a:extLst>
          </p:cNvPr>
          <p:cNvSpPr>
            <a:spLocks noGrp="1"/>
          </p:cNvSpPr>
          <p:nvPr>
            <p:ph type="body" sz="quarter" idx="17" hasCustomPrompt="1"/>
          </p:nvPr>
        </p:nvSpPr>
        <p:spPr>
          <a:xfrm>
            <a:off x="11608062" y="4330565"/>
            <a:ext cx="583938" cy="583938"/>
          </a:xfrm>
          <a:prstGeom prst="rect">
            <a:avLst/>
          </a:prstGeom>
          <a:solidFill>
            <a:schemeClr val="tx2"/>
          </a:solidFill>
        </p:spPr>
        <p:txBody>
          <a:bodyPr anchor="ctr"/>
          <a:lstStyle>
            <a:lvl1pPr algn="ctr">
              <a:defRPr sz="1400">
                <a:solidFill>
                  <a:schemeClr val="bg1"/>
                </a:solidFill>
              </a:defRPr>
            </a:lvl1pPr>
          </a:lstStyle>
          <a:p>
            <a:pPr lvl="0"/>
            <a:r>
              <a:rPr lang="en-US"/>
              <a:t>06</a:t>
            </a:r>
          </a:p>
        </p:txBody>
      </p:sp>
      <p:sp>
        <p:nvSpPr>
          <p:cNvPr id="14" name="Text Placeholder 19">
            <a:extLst>
              <a:ext uri="{FF2B5EF4-FFF2-40B4-BE49-F238E27FC236}">
                <a16:creationId xmlns:a16="http://schemas.microsoft.com/office/drawing/2014/main" id="{1A8C15CD-C39F-8C4E-7495-F8E024C749F0}"/>
              </a:ext>
            </a:extLst>
          </p:cNvPr>
          <p:cNvSpPr>
            <a:spLocks noGrp="1"/>
          </p:cNvSpPr>
          <p:nvPr>
            <p:ph type="body" sz="quarter" idx="18" hasCustomPrompt="1"/>
          </p:nvPr>
        </p:nvSpPr>
        <p:spPr>
          <a:xfrm>
            <a:off x="7378700" y="1197109"/>
            <a:ext cx="4085273" cy="583938"/>
          </a:xfrm>
          <a:prstGeom prst="rect">
            <a:avLst/>
          </a:prstGeom>
        </p:spPr>
        <p:txBody>
          <a:bodyPr anchor="ctr">
            <a:noAutofit/>
          </a:bodyPr>
          <a:lstStyle>
            <a:lvl1pPr algn="r">
              <a:defRPr lang="en-US" sz="16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a:t>CLICK TO EDIT MASTER TEXT STYLES</a:t>
            </a:r>
          </a:p>
        </p:txBody>
      </p:sp>
      <p:sp>
        <p:nvSpPr>
          <p:cNvPr id="15" name="Text Placeholder 19">
            <a:extLst>
              <a:ext uri="{FF2B5EF4-FFF2-40B4-BE49-F238E27FC236}">
                <a16:creationId xmlns:a16="http://schemas.microsoft.com/office/drawing/2014/main" id="{67E1554D-5534-C227-F327-9F6A37C6E8D3}"/>
              </a:ext>
            </a:extLst>
          </p:cNvPr>
          <p:cNvSpPr>
            <a:spLocks noGrp="1"/>
          </p:cNvSpPr>
          <p:nvPr>
            <p:ph type="body" sz="quarter" idx="19" hasCustomPrompt="1"/>
          </p:nvPr>
        </p:nvSpPr>
        <p:spPr>
          <a:xfrm>
            <a:off x="7378700" y="413744"/>
            <a:ext cx="4085273" cy="578579"/>
          </a:xfrm>
          <a:prstGeom prst="rect">
            <a:avLst/>
          </a:prstGeom>
        </p:spPr>
        <p:txBody>
          <a:bodyPr anchor="ctr">
            <a:noAutofit/>
          </a:bodyPr>
          <a:lstStyle>
            <a:lvl1pPr algn="r">
              <a:defRPr lang="en-US" sz="16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dirty="0"/>
              <a:t>CLICK TO EDIT MASTER TEXT STYLES</a:t>
            </a:r>
          </a:p>
        </p:txBody>
      </p:sp>
      <p:sp>
        <p:nvSpPr>
          <p:cNvPr id="16" name="Text Placeholder 19">
            <a:extLst>
              <a:ext uri="{FF2B5EF4-FFF2-40B4-BE49-F238E27FC236}">
                <a16:creationId xmlns:a16="http://schemas.microsoft.com/office/drawing/2014/main" id="{B3175CD4-2CC4-E686-92D8-D09F05EAA19F}"/>
              </a:ext>
            </a:extLst>
          </p:cNvPr>
          <p:cNvSpPr>
            <a:spLocks noGrp="1"/>
          </p:cNvSpPr>
          <p:nvPr>
            <p:ph type="body" sz="quarter" idx="20" hasCustomPrompt="1"/>
          </p:nvPr>
        </p:nvSpPr>
        <p:spPr>
          <a:xfrm>
            <a:off x="7378700" y="1980473"/>
            <a:ext cx="4085273" cy="583938"/>
          </a:xfrm>
          <a:prstGeom prst="rect">
            <a:avLst/>
          </a:prstGeom>
        </p:spPr>
        <p:txBody>
          <a:bodyPr anchor="ctr">
            <a:noAutofit/>
          </a:bodyPr>
          <a:lstStyle>
            <a:lvl1pPr algn="r">
              <a:defRPr lang="en-US" sz="16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a:t>CLICK TO EDIT MASTER TEXT STYLES</a:t>
            </a:r>
          </a:p>
        </p:txBody>
      </p:sp>
      <p:sp>
        <p:nvSpPr>
          <p:cNvPr id="17" name="Text Placeholder 19">
            <a:extLst>
              <a:ext uri="{FF2B5EF4-FFF2-40B4-BE49-F238E27FC236}">
                <a16:creationId xmlns:a16="http://schemas.microsoft.com/office/drawing/2014/main" id="{369D5904-EBE2-9FC0-39FE-54A7331EABAE}"/>
              </a:ext>
            </a:extLst>
          </p:cNvPr>
          <p:cNvSpPr>
            <a:spLocks noGrp="1"/>
          </p:cNvSpPr>
          <p:nvPr>
            <p:ph type="body" sz="quarter" idx="21" hasCustomPrompt="1"/>
          </p:nvPr>
        </p:nvSpPr>
        <p:spPr>
          <a:xfrm>
            <a:off x="7378700" y="2763837"/>
            <a:ext cx="4085273" cy="583938"/>
          </a:xfrm>
          <a:prstGeom prst="rect">
            <a:avLst/>
          </a:prstGeom>
        </p:spPr>
        <p:txBody>
          <a:bodyPr anchor="ctr">
            <a:noAutofit/>
          </a:bodyPr>
          <a:lstStyle>
            <a:lvl1pPr algn="r">
              <a:defRPr lang="en-US" sz="16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a:t>CLICK TO EDIT MASTER TEXT STYLES</a:t>
            </a:r>
          </a:p>
        </p:txBody>
      </p:sp>
      <p:sp>
        <p:nvSpPr>
          <p:cNvPr id="18" name="Text Placeholder 19">
            <a:extLst>
              <a:ext uri="{FF2B5EF4-FFF2-40B4-BE49-F238E27FC236}">
                <a16:creationId xmlns:a16="http://schemas.microsoft.com/office/drawing/2014/main" id="{AE690282-DF6D-1F29-0953-778515AC38A9}"/>
              </a:ext>
            </a:extLst>
          </p:cNvPr>
          <p:cNvSpPr>
            <a:spLocks noGrp="1"/>
          </p:cNvSpPr>
          <p:nvPr>
            <p:ph type="body" sz="quarter" idx="22" hasCustomPrompt="1"/>
          </p:nvPr>
        </p:nvSpPr>
        <p:spPr>
          <a:xfrm>
            <a:off x="7378700" y="3547201"/>
            <a:ext cx="4085273" cy="583938"/>
          </a:xfrm>
          <a:prstGeom prst="rect">
            <a:avLst/>
          </a:prstGeom>
        </p:spPr>
        <p:txBody>
          <a:bodyPr anchor="ctr">
            <a:noAutofit/>
          </a:bodyPr>
          <a:lstStyle>
            <a:lvl1pPr algn="r">
              <a:defRPr lang="en-US" sz="16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a:t>CLICK TO EDIT MASTER TEXT STYLES</a:t>
            </a:r>
          </a:p>
        </p:txBody>
      </p:sp>
      <p:sp>
        <p:nvSpPr>
          <p:cNvPr id="19" name="Text Placeholder 19">
            <a:extLst>
              <a:ext uri="{FF2B5EF4-FFF2-40B4-BE49-F238E27FC236}">
                <a16:creationId xmlns:a16="http://schemas.microsoft.com/office/drawing/2014/main" id="{81EF3F1F-A67C-A672-037D-026CD9607332}"/>
              </a:ext>
            </a:extLst>
          </p:cNvPr>
          <p:cNvSpPr>
            <a:spLocks noGrp="1"/>
          </p:cNvSpPr>
          <p:nvPr>
            <p:ph type="body" sz="quarter" idx="23" hasCustomPrompt="1"/>
          </p:nvPr>
        </p:nvSpPr>
        <p:spPr>
          <a:xfrm>
            <a:off x="7378700" y="4330565"/>
            <a:ext cx="4085273" cy="583938"/>
          </a:xfrm>
          <a:prstGeom prst="rect">
            <a:avLst/>
          </a:prstGeom>
        </p:spPr>
        <p:txBody>
          <a:bodyPr anchor="ctr">
            <a:noAutofit/>
          </a:bodyPr>
          <a:lstStyle>
            <a:lvl1pPr algn="r">
              <a:defRPr lang="en-US" sz="16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a:t>CLICK TO EDIT MASTER TEXT STYLES</a:t>
            </a:r>
          </a:p>
        </p:txBody>
      </p:sp>
      <p:sp>
        <p:nvSpPr>
          <p:cNvPr id="20" name="Text Placeholder 9">
            <a:extLst>
              <a:ext uri="{FF2B5EF4-FFF2-40B4-BE49-F238E27FC236}">
                <a16:creationId xmlns:a16="http://schemas.microsoft.com/office/drawing/2014/main" id="{C69AAA19-0E40-3610-DB76-7AF86DB88C56}"/>
              </a:ext>
            </a:extLst>
          </p:cNvPr>
          <p:cNvSpPr>
            <a:spLocks noGrp="1"/>
          </p:cNvSpPr>
          <p:nvPr>
            <p:ph type="body" sz="quarter" idx="24" hasCustomPrompt="1"/>
          </p:nvPr>
        </p:nvSpPr>
        <p:spPr>
          <a:xfrm>
            <a:off x="11608062" y="5113929"/>
            <a:ext cx="583938" cy="583938"/>
          </a:xfrm>
          <a:prstGeom prst="rect">
            <a:avLst/>
          </a:prstGeom>
          <a:solidFill>
            <a:schemeClr val="tx2"/>
          </a:solidFill>
        </p:spPr>
        <p:txBody>
          <a:bodyPr anchor="ctr"/>
          <a:lstStyle>
            <a:lvl1pPr algn="ctr">
              <a:defRPr sz="1400">
                <a:solidFill>
                  <a:schemeClr val="bg1"/>
                </a:solidFill>
              </a:defRPr>
            </a:lvl1pPr>
          </a:lstStyle>
          <a:p>
            <a:pPr lvl="0"/>
            <a:r>
              <a:rPr lang="en-US"/>
              <a:t>07</a:t>
            </a:r>
          </a:p>
        </p:txBody>
      </p:sp>
      <p:sp>
        <p:nvSpPr>
          <p:cNvPr id="21" name="Text Placeholder 19">
            <a:extLst>
              <a:ext uri="{FF2B5EF4-FFF2-40B4-BE49-F238E27FC236}">
                <a16:creationId xmlns:a16="http://schemas.microsoft.com/office/drawing/2014/main" id="{CF2DF14F-B578-7180-F365-6F02E5FBEA61}"/>
              </a:ext>
            </a:extLst>
          </p:cNvPr>
          <p:cNvSpPr>
            <a:spLocks noGrp="1"/>
          </p:cNvSpPr>
          <p:nvPr>
            <p:ph type="body" sz="quarter" idx="25" hasCustomPrompt="1"/>
          </p:nvPr>
        </p:nvSpPr>
        <p:spPr>
          <a:xfrm>
            <a:off x="7378700" y="5113929"/>
            <a:ext cx="4085273" cy="583938"/>
          </a:xfrm>
          <a:prstGeom prst="rect">
            <a:avLst/>
          </a:prstGeom>
        </p:spPr>
        <p:txBody>
          <a:bodyPr anchor="ctr">
            <a:noAutofit/>
          </a:bodyPr>
          <a:lstStyle>
            <a:lvl1pPr algn="r">
              <a:defRPr lang="en-US" sz="16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dirty="0"/>
              <a:t>CLICK TO EDIT MASTER TEXT STYLES</a:t>
            </a:r>
          </a:p>
        </p:txBody>
      </p:sp>
      <p:sp>
        <p:nvSpPr>
          <p:cNvPr id="22" name="Title 1">
            <a:extLst>
              <a:ext uri="{FF2B5EF4-FFF2-40B4-BE49-F238E27FC236}">
                <a16:creationId xmlns:a16="http://schemas.microsoft.com/office/drawing/2014/main" id="{BF27F422-FDC5-F416-E1B6-6DA31FEA66EC}"/>
              </a:ext>
            </a:extLst>
          </p:cNvPr>
          <p:cNvSpPr>
            <a:spLocks noGrp="1"/>
          </p:cNvSpPr>
          <p:nvPr>
            <p:ph type="title"/>
          </p:nvPr>
        </p:nvSpPr>
        <p:spPr>
          <a:xfrm>
            <a:off x="481013" y="414586"/>
            <a:ext cx="5288371" cy="543280"/>
          </a:xfrm>
          <a:prstGeom prst="rect">
            <a:avLst/>
          </a:prstGeom>
        </p:spPr>
        <p:txBody>
          <a:bodyPr lIns="0" tIns="0" rIns="0" bIns="0">
            <a:noAutofit/>
          </a:bodyPr>
          <a:lstStyle>
            <a:lvl1pPr>
              <a:lnSpc>
                <a:spcPct val="100000"/>
              </a:lnSpc>
              <a:defRPr/>
            </a:lvl1pPr>
          </a:lstStyle>
          <a:p>
            <a:r>
              <a:rPr lang="en-US" dirty="0"/>
              <a:t>Click to edit Master title</a:t>
            </a:r>
          </a:p>
        </p:txBody>
      </p:sp>
      <p:sp>
        <p:nvSpPr>
          <p:cNvPr id="23" name="Text Placeholder 11">
            <a:extLst>
              <a:ext uri="{FF2B5EF4-FFF2-40B4-BE49-F238E27FC236}">
                <a16:creationId xmlns:a16="http://schemas.microsoft.com/office/drawing/2014/main" id="{5AF50C1A-066C-A9AD-65A7-BCAC5D4D669F}"/>
              </a:ext>
            </a:extLst>
          </p:cNvPr>
          <p:cNvSpPr>
            <a:spLocks noGrp="1"/>
          </p:cNvSpPr>
          <p:nvPr>
            <p:ph type="body" sz="quarter" idx="26" hasCustomPrompt="1"/>
          </p:nvPr>
        </p:nvSpPr>
        <p:spPr>
          <a:xfrm>
            <a:off x="481013" y="1025215"/>
            <a:ext cx="5288372" cy="365297"/>
          </a:xfrm>
        </p:spPr>
        <p:txBody>
          <a:bodyPr anchor="ctr" anchorCtr="0">
            <a:noAutofit/>
          </a:bodyPr>
          <a:lstStyle>
            <a:lvl1pPr>
              <a:defRPr sz="1800" b="0" i="0">
                <a:solidFill>
                  <a:schemeClr val="accent2"/>
                </a:solidFill>
                <a:latin typeface="Saira SemiCondensed Light" pitchFamily="2" charset="77"/>
              </a:defRPr>
            </a:lvl1pPr>
          </a:lstStyle>
          <a:p>
            <a:pPr lvl="0"/>
            <a:r>
              <a:rPr lang="en-US" dirty="0"/>
              <a:t>Click here to enter a subtitle for this slide</a:t>
            </a:r>
          </a:p>
        </p:txBody>
      </p:sp>
      <p:sp>
        <p:nvSpPr>
          <p:cNvPr id="28" name="Text Placeholder 27">
            <a:extLst>
              <a:ext uri="{FF2B5EF4-FFF2-40B4-BE49-F238E27FC236}">
                <a16:creationId xmlns:a16="http://schemas.microsoft.com/office/drawing/2014/main" id="{87615490-C04C-2BDE-2BBD-CAE592EC18A0}"/>
              </a:ext>
            </a:extLst>
          </p:cNvPr>
          <p:cNvSpPr>
            <a:spLocks noGrp="1"/>
          </p:cNvSpPr>
          <p:nvPr>
            <p:ph type="body" sz="quarter" idx="27"/>
          </p:nvPr>
        </p:nvSpPr>
        <p:spPr>
          <a:xfrm>
            <a:off x="481013" y="1595438"/>
            <a:ext cx="5288371"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1CB63E48-A2A4-E10D-036E-EFB520A579DC}"/>
              </a:ext>
              <a:ext uri="{C183D7F6-B498-43B3-948B-1728B52AA6E4}">
                <adec:decorative xmlns:adec="http://schemas.microsoft.com/office/drawing/2017/decorative" val="1"/>
              </a:ext>
            </a:extLst>
          </p:cNvPr>
          <p:cNvCxnSpPr>
            <a:cxnSpLocks/>
          </p:cNvCxnSpPr>
          <p:nvPr userDrawn="1"/>
        </p:nvCxnSpPr>
        <p:spPr bwMode="gray">
          <a:xfrm>
            <a:off x="11486484" y="6384702"/>
            <a:ext cx="0" cy="2743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Placeholder 2">
            <a:extLst>
              <a:ext uri="{FF2B5EF4-FFF2-40B4-BE49-F238E27FC236}">
                <a16:creationId xmlns:a16="http://schemas.microsoft.com/office/drawing/2014/main" id="{0A96EEDE-1ACF-5471-532D-1AE6CA28FA1E}"/>
              </a:ext>
            </a:extLst>
          </p:cNvPr>
          <p:cNvSpPr>
            <a:spLocks noGrp="1"/>
          </p:cNvSpPr>
          <p:nvPr>
            <p:ph type="sldNum" sz="quarter" idx="10"/>
          </p:nvPr>
        </p:nvSpPr>
        <p:spPr>
          <a:xfrm>
            <a:off x="11593984" y="6350400"/>
            <a:ext cx="349200" cy="345600"/>
          </a:xfrm>
          <a:prstGeom prst="rect">
            <a:avLst/>
          </a:prstGeom>
        </p:spPr>
        <p:txBody>
          <a:bodyPr>
            <a:noAutofit/>
          </a:bodyPr>
          <a:lstStyle>
            <a:lvl1pPr>
              <a:defRPr>
                <a:solidFill>
                  <a:schemeClr val="bg1"/>
                </a:solidFill>
              </a:defRPr>
            </a:lvl1pPr>
          </a:lstStyle>
          <a:p>
            <a:fld id="{38371DDA-0A41-40E9-B339-42602FE84365}" type="slidenum">
              <a:rPr lang="en-US" smtClean="0"/>
              <a:pPr/>
              <a:t>‹#›</a:t>
            </a:fld>
            <a:endParaRPr lang="en-US"/>
          </a:p>
        </p:txBody>
      </p:sp>
      <p:sp>
        <p:nvSpPr>
          <p:cNvPr id="25" name="Footer Placeholder 3">
            <a:extLst>
              <a:ext uri="{FF2B5EF4-FFF2-40B4-BE49-F238E27FC236}">
                <a16:creationId xmlns:a16="http://schemas.microsoft.com/office/drawing/2014/main" id="{DC05E518-FA67-B48B-4426-373E258AA130}"/>
              </a:ext>
            </a:extLst>
          </p:cNvPr>
          <p:cNvSpPr>
            <a:spLocks noGrp="1"/>
          </p:cNvSpPr>
          <p:nvPr>
            <p:ph type="ftr" sz="quarter" idx="11"/>
          </p:nvPr>
        </p:nvSpPr>
        <p:spPr>
          <a:xfrm>
            <a:off x="7229447" y="6352983"/>
            <a:ext cx="4114800" cy="365125"/>
          </a:xfrm>
          <a:prstGeom prst="rect">
            <a:avLst/>
          </a:prstGeom>
        </p:spPr>
        <p:txBody>
          <a:bodyPr>
            <a:noAutofit/>
          </a:bodyPr>
          <a:lstStyle>
            <a:lvl1pPr>
              <a:defRPr>
                <a:solidFill>
                  <a:schemeClr val="bg1"/>
                </a:solidFill>
              </a:defRPr>
            </a:lvl1pPr>
          </a:lstStyle>
          <a:p>
            <a:r>
              <a:rPr lang="en-GB" dirty="0">
                <a:latin typeface="Saira SemiCondensed Medium" pitchFamily="2" charset="77"/>
              </a:rPr>
              <a:t>Baxter Confidential — Internal Use Only</a:t>
            </a:r>
            <a:endParaRPr lang="en-US" dirty="0">
              <a:latin typeface="Saira SemiCondensed Medium" pitchFamily="2" charset="77"/>
            </a:endParaRPr>
          </a:p>
        </p:txBody>
      </p:sp>
    </p:spTree>
    <p:extLst>
      <p:ext uri="{BB962C8B-B14F-4D97-AF65-F5344CB8AC3E}">
        <p14:creationId xmlns:p14="http://schemas.microsoft.com/office/powerpoint/2010/main" val="1505916189"/>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0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18730A6-46F0-286C-9D1B-F5C5B247713E}"/>
              </a:ext>
            </a:extLst>
          </p:cNvPr>
          <p:cNvPicPr>
            <a:picLocks noChangeAspect="1"/>
          </p:cNvPicPr>
          <p:nvPr userDrawn="1"/>
        </p:nvPicPr>
        <p:blipFill>
          <a:blip r:embed="rId2">
            <a:extLst>
              <a:ext uri="{28A0092B-C50C-407E-A947-70E740481C1C}">
                <a14:useLocalDpi xmlns:a14="http://schemas.microsoft.com/office/drawing/2010/main" val="0"/>
              </a:ext>
            </a:extLst>
          </a:blip>
          <a:srcRect l="49451" t="25701" r="-9288" b="25701"/>
          <a:stretch/>
        </p:blipFill>
        <p:spPr>
          <a:xfrm rot="10800000" flipH="1">
            <a:off x="0" y="0"/>
            <a:ext cx="8459244" cy="6858000"/>
          </a:xfrm>
          <a:prstGeom prst="rect">
            <a:avLst/>
          </a:prstGeom>
        </p:spPr>
      </p:pic>
      <p:sp>
        <p:nvSpPr>
          <p:cNvPr id="20" name="Rectangle 19">
            <a:extLst>
              <a:ext uri="{FF2B5EF4-FFF2-40B4-BE49-F238E27FC236}">
                <a16:creationId xmlns:a16="http://schemas.microsoft.com/office/drawing/2014/main" id="{C517F82F-CEC5-7E90-0B23-E83055C67B9A}"/>
              </a:ext>
            </a:extLst>
          </p:cNvPr>
          <p:cNvSpPr/>
          <p:nvPr userDrawn="1"/>
        </p:nvSpPr>
        <p:spPr>
          <a:xfrm rot="10800000">
            <a:off x="5498592" y="0"/>
            <a:ext cx="6693407" cy="6858002"/>
          </a:xfrm>
          <a:prstGeom prst="rect">
            <a:avLst/>
          </a:prstGeom>
          <a:gradFill flip="none" rotWithShape="1">
            <a:gsLst>
              <a:gs pos="100000">
                <a:srgbClr val="040D42">
                  <a:alpha val="0"/>
                </a:srgbClr>
              </a:gs>
              <a:gs pos="78000">
                <a:srgbClr val="040D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90000"/>
              </a:lnSpc>
              <a:spcBef>
                <a:spcPts val="500"/>
              </a:spcBef>
            </a:pPr>
            <a:endParaRPr lang="en-US" sz="1400" b="0" i="0">
              <a:latin typeface="Saira SemiCondensed Medium" pitchFamily="2" charset="77"/>
            </a:endParaRPr>
          </a:p>
        </p:txBody>
      </p:sp>
      <p:sp>
        <p:nvSpPr>
          <p:cNvPr id="5" name="Text Placeholder 9">
            <a:extLst>
              <a:ext uri="{FF2B5EF4-FFF2-40B4-BE49-F238E27FC236}">
                <a16:creationId xmlns:a16="http://schemas.microsoft.com/office/drawing/2014/main" id="{B7FF7919-22D8-9EB0-1865-90F7B9386EDC}"/>
              </a:ext>
            </a:extLst>
          </p:cNvPr>
          <p:cNvSpPr>
            <a:spLocks noGrp="1"/>
          </p:cNvSpPr>
          <p:nvPr>
            <p:ph type="body" sz="quarter" idx="25" hasCustomPrompt="1"/>
          </p:nvPr>
        </p:nvSpPr>
        <p:spPr>
          <a:xfrm>
            <a:off x="11724004" y="266700"/>
            <a:ext cx="467995" cy="467995"/>
          </a:xfrm>
          <a:prstGeom prst="rect">
            <a:avLst/>
          </a:prstGeom>
          <a:solidFill>
            <a:schemeClr val="tx2"/>
          </a:solidFill>
        </p:spPr>
        <p:txBody>
          <a:bodyPr lIns="0" tIns="0" rIns="0" bIns="0" anchor="ctr"/>
          <a:lstStyle>
            <a:lvl1pPr algn="ctr">
              <a:defRPr sz="1200">
                <a:solidFill>
                  <a:schemeClr val="bg1"/>
                </a:solidFill>
              </a:defRPr>
            </a:lvl1pPr>
          </a:lstStyle>
          <a:p>
            <a:pPr lvl="0"/>
            <a:r>
              <a:rPr lang="en-US"/>
              <a:t>01</a:t>
            </a:r>
          </a:p>
        </p:txBody>
      </p:sp>
      <p:sp>
        <p:nvSpPr>
          <p:cNvPr id="6" name="Text Placeholder 9">
            <a:extLst>
              <a:ext uri="{FF2B5EF4-FFF2-40B4-BE49-F238E27FC236}">
                <a16:creationId xmlns:a16="http://schemas.microsoft.com/office/drawing/2014/main" id="{2464F2B7-184E-8FB2-3B2D-6C165AE85949}"/>
              </a:ext>
            </a:extLst>
          </p:cNvPr>
          <p:cNvSpPr>
            <a:spLocks noGrp="1"/>
          </p:cNvSpPr>
          <p:nvPr>
            <p:ph type="body" sz="quarter" idx="26" hasCustomPrompt="1"/>
          </p:nvPr>
        </p:nvSpPr>
        <p:spPr>
          <a:xfrm>
            <a:off x="11724004" y="895342"/>
            <a:ext cx="467995" cy="467995"/>
          </a:xfrm>
          <a:prstGeom prst="rect">
            <a:avLst/>
          </a:prstGeom>
          <a:solidFill>
            <a:schemeClr val="tx2"/>
          </a:solidFill>
        </p:spPr>
        <p:txBody>
          <a:bodyPr lIns="0" tIns="0" rIns="0" bIns="0" anchor="ctr"/>
          <a:lstStyle>
            <a:lvl1pPr algn="ctr">
              <a:defRPr sz="1200">
                <a:solidFill>
                  <a:schemeClr val="bg1"/>
                </a:solidFill>
              </a:defRPr>
            </a:lvl1pPr>
          </a:lstStyle>
          <a:p>
            <a:pPr lvl="0"/>
            <a:r>
              <a:rPr lang="en-US"/>
              <a:t>02</a:t>
            </a:r>
          </a:p>
        </p:txBody>
      </p:sp>
      <p:sp>
        <p:nvSpPr>
          <p:cNvPr id="7" name="Text Placeholder 9">
            <a:extLst>
              <a:ext uri="{FF2B5EF4-FFF2-40B4-BE49-F238E27FC236}">
                <a16:creationId xmlns:a16="http://schemas.microsoft.com/office/drawing/2014/main" id="{C880AB1A-7AEF-2138-4FFC-3DDE8F560C63}"/>
              </a:ext>
            </a:extLst>
          </p:cNvPr>
          <p:cNvSpPr>
            <a:spLocks noGrp="1"/>
          </p:cNvSpPr>
          <p:nvPr>
            <p:ph type="body" sz="quarter" idx="12" hasCustomPrompt="1"/>
          </p:nvPr>
        </p:nvSpPr>
        <p:spPr>
          <a:xfrm>
            <a:off x="11724004" y="1531302"/>
            <a:ext cx="467995" cy="467995"/>
          </a:xfrm>
          <a:prstGeom prst="rect">
            <a:avLst/>
          </a:prstGeom>
          <a:solidFill>
            <a:schemeClr val="tx2"/>
          </a:solidFill>
        </p:spPr>
        <p:txBody>
          <a:bodyPr lIns="0" tIns="0" rIns="0" bIns="0" anchor="ctr"/>
          <a:lstStyle>
            <a:lvl1pPr algn="ctr">
              <a:defRPr sz="1200">
                <a:solidFill>
                  <a:schemeClr val="bg1"/>
                </a:solidFill>
              </a:defRPr>
            </a:lvl1pPr>
          </a:lstStyle>
          <a:p>
            <a:pPr lvl="0"/>
            <a:r>
              <a:rPr lang="en-US"/>
              <a:t>03</a:t>
            </a:r>
          </a:p>
        </p:txBody>
      </p:sp>
      <p:sp>
        <p:nvSpPr>
          <p:cNvPr id="8" name="Text Placeholder 9">
            <a:extLst>
              <a:ext uri="{FF2B5EF4-FFF2-40B4-BE49-F238E27FC236}">
                <a16:creationId xmlns:a16="http://schemas.microsoft.com/office/drawing/2014/main" id="{F5786AF2-6F11-DD23-1FDA-BCEDE86AC7B9}"/>
              </a:ext>
            </a:extLst>
          </p:cNvPr>
          <p:cNvSpPr>
            <a:spLocks noGrp="1"/>
          </p:cNvSpPr>
          <p:nvPr>
            <p:ph type="body" sz="quarter" idx="13" hasCustomPrompt="1"/>
          </p:nvPr>
        </p:nvSpPr>
        <p:spPr>
          <a:xfrm>
            <a:off x="11724004" y="2155224"/>
            <a:ext cx="467995" cy="467995"/>
          </a:xfrm>
          <a:prstGeom prst="rect">
            <a:avLst/>
          </a:prstGeom>
          <a:solidFill>
            <a:schemeClr val="tx2"/>
          </a:solidFill>
        </p:spPr>
        <p:txBody>
          <a:bodyPr lIns="0" tIns="0" rIns="0" bIns="0" anchor="ctr"/>
          <a:lstStyle>
            <a:lvl1pPr algn="ctr">
              <a:defRPr sz="1200">
                <a:solidFill>
                  <a:schemeClr val="bg1"/>
                </a:solidFill>
              </a:defRPr>
            </a:lvl1pPr>
          </a:lstStyle>
          <a:p>
            <a:pPr lvl="0"/>
            <a:r>
              <a:rPr lang="en-US"/>
              <a:t>04</a:t>
            </a:r>
          </a:p>
        </p:txBody>
      </p:sp>
      <p:sp>
        <p:nvSpPr>
          <p:cNvPr id="9" name="Text Placeholder 9">
            <a:extLst>
              <a:ext uri="{FF2B5EF4-FFF2-40B4-BE49-F238E27FC236}">
                <a16:creationId xmlns:a16="http://schemas.microsoft.com/office/drawing/2014/main" id="{BA7F9728-71DD-AC59-AABB-03CE257FC610}"/>
              </a:ext>
            </a:extLst>
          </p:cNvPr>
          <p:cNvSpPr>
            <a:spLocks noGrp="1"/>
          </p:cNvSpPr>
          <p:nvPr>
            <p:ph type="body" sz="quarter" idx="14" hasCustomPrompt="1"/>
          </p:nvPr>
        </p:nvSpPr>
        <p:spPr>
          <a:xfrm>
            <a:off x="11724004" y="2782001"/>
            <a:ext cx="467995" cy="467995"/>
          </a:xfrm>
          <a:prstGeom prst="rect">
            <a:avLst/>
          </a:prstGeom>
          <a:solidFill>
            <a:schemeClr val="tx2"/>
          </a:solidFill>
        </p:spPr>
        <p:txBody>
          <a:bodyPr lIns="0" tIns="0" rIns="0" bIns="0" anchor="ctr"/>
          <a:lstStyle>
            <a:lvl1pPr algn="ctr">
              <a:defRPr sz="1200">
                <a:solidFill>
                  <a:schemeClr val="bg1"/>
                </a:solidFill>
              </a:defRPr>
            </a:lvl1pPr>
          </a:lstStyle>
          <a:p>
            <a:pPr lvl="0"/>
            <a:r>
              <a:rPr lang="en-US"/>
              <a:t>05</a:t>
            </a:r>
          </a:p>
        </p:txBody>
      </p:sp>
      <p:sp>
        <p:nvSpPr>
          <p:cNvPr id="10" name="Text Placeholder 9">
            <a:extLst>
              <a:ext uri="{FF2B5EF4-FFF2-40B4-BE49-F238E27FC236}">
                <a16:creationId xmlns:a16="http://schemas.microsoft.com/office/drawing/2014/main" id="{5F38346D-B7A8-A221-15B0-9BA5333DE9F9}"/>
              </a:ext>
            </a:extLst>
          </p:cNvPr>
          <p:cNvSpPr>
            <a:spLocks noGrp="1"/>
          </p:cNvSpPr>
          <p:nvPr>
            <p:ph type="body" sz="quarter" idx="15" hasCustomPrompt="1"/>
          </p:nvPr>
        </p:nvSpPr>
        <p:spPr>
          <a:xfrm>
            <a:off x="11724004" y="3405923"/>
            <a:ext cx="467995" cy="467995"/>
          </a:xfrm>
          <a:prstGeom prst="rect">
            <a:avLst/>
          </a:prstGeom>
          <a:solidFill>
            <a:schemeClr val="tx2"/>
          </a:solidFill>
        </p:spPr>
        <p:txBody>
          <a:bodyPr lIns="0" tIns="0" rIns="0" bIns="0" anchor="ctr"/>
          <a:lstStyle>
            <a:lvl1pPr algn="ctr">
              <a:defRPr sz="1200">
                <a:solidFill>
                  <a:schemeClr val="bg1"/>
                </a:solidFill>
              </a:defRPr>
            </a:lvl1pPr>
          </a:lstStyle>
          <a:p>
            <a:pPr lvl="0"/>
            <a:r>
              <a:rPr lang="en-US"/>
              <a:t>06</a:t>
            </a:r>
          </a:p>
        </p:txBody>
      </p:sp>
      <p:sp>
        <p:nvSpPr>
          <p:cNvPr id="11" name="Text Placeholder 19">
            <a:extLst>
              <a:ext uri="{FF2B5EF4-FFF2-40B4-BE49-F238E27FC236}">
                <a16:creationId xmlns:a16="http://schemas.microsoft.com/office/drawing/2014/main" id="{F830502B-5A7E-0D8D-BA52-9C3360FD9C2D}"/>
              </a:ext>
            </a:extLst>
          </p:cNvPr>
          <p:cNvSpPr>
            <a:spLocks noGrp="1"/>
          </p:cNvSpPr>
          <p:nvPr>
            <p:ph type="body" sz="quarter" idx="17" hasCustomPrompt="1"/>
          </p:nvPr>
        </p:nvSpPr>
        <p:spPr>
          <a:xfrm>
            <a:off x="9976632" y="895342"/>
            <a:ext cx="1573066" cy="467995"/>
          </a:xfrm>
          <a:prstGeom prst="rect">
            <a:avLst/>
          </a:prstGeom>
        </p:spPr>
        <p:txBody>
          <a:bodyPr anchor="ctr"/>
          <a:lstStyle>
            <a:lvl1pPr algn="r">
              <a:lnSpc>
                <a:spcPts val="1800"/>
              </a:lnSpc>
              <a:defRPr lang="en-US" sz="12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a:t>CLICK TO EDIT MASTER TEXT</a:t>
            </a:r>
          </a:p>
        </p:txBody>
      </p:sp>
      <p:sp>
        <p:nvSpPr>
          <p:cNvPr id="12" name="Text Placeholder 19">
            <a:extLst>
              <a:ext uri="{FF2B5EF4-FFF2-40B4-BE49-F238E27FC236}">
                <a16:creationId xmlns:a16="http://schemas.microsoft.com/office/drawing/2014/main" id="{22FC4B26-D3AE-9BBA-46C2-ED8B30AE7EB5}"/>
              </a:ext>
            </a:extLst>
          </p:cNvPr>
          <p:cNvSpPr>
            <a:spLocks noGrp="1"/>
          </p:cNvSpPr>
          <p:nvPr>
            <p:ph type="body" sz="quarter" idx="18" hasCustomPrompt="1"/>
          </p:nvPr>
        </p:nvSpPr>
        <p:spPr>
          <a:xfrm>
            <a:off x="9976632" y="266700"/>
            <a:ext cx="1573066" cy="463700"/>
          </a:xfrm>
          <a:prstGeom prst="rect">
            <a:avLst/>
          </a:prstGeom>
        </p:spPr>
        <p:txBody>
          <a:bodyPr anchor="ctr"/>
          <a:lstStyle>
            <a:lvl1pPr algn="r">
              <a:lnSpc>
                <a:spcPts val="1800"/>
              </a:lnSpc>
              <a:defRPr lang="en-US" sz="12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a:t>CLICK TO EDIT MASTER TEXT</a:t>
            </a:r>
          </a:p>
        </p:txBody>
      </p:sp>
      <p:sp>
        <p:nvSpPr>
          <p:cNvPr id="13" name="Text Placeholder 19">
            <a:extLst>
              <a:ext uri="{FF2B5EF4-FFF2-40B4-BE49-F238E27FC236}">
                <a16:creationId xmlns:a16="http://schemas.microsoft.com/office/drawing/2014/main" id="{BB4B2CD5-C0EE-5BF2-5C44-D85E83356F58}"/>
              </a:ext>
            </a:extLst>
          </p:cNvPr>
          <p:cNvSpPr>
            <a:spLocks noGrp="1"/>
          </p:cNvSpPr>
          <p:nvPr>
            <p:ph type="body" sz="quarter" idx="19" hasCustomPrompt="1"/>
          </p:nvPr>
        </p:nvSpPr>
        <p:spPr>
          <a:xfrm>
            <a:off x="9976632" y="1531302"/>
            <a:ext cx="1573066" cy="467995"/>
          </a:xfrm>
          <a:prstGeom prst="rect">
            <a:avLst/>
          </a:prstGeom>
        </p:spPr>
        <p:txBody>
          <a:bodyPr anchor="ctr"/>
          <a:lstStyle>
            <a:lvl1pPr algn="r">
              <a:lnSpc>
                <a:spcPts val="1800"/>
              </a:lnSpc>
              <a:defRPr lang="en-US" sz="12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a:t>CLICK TO EDIT MASTER TEXT</a:t>
            </a:r>
          </a:p>
        </p:txBody>
      </p:sp>
      <p:sp>
        <p:nvSpPr>
          <p:cNvPr id="14" name="Text Placeholder 19">
            <a:extLst>
              <a:ext uri="{FF2B5EF4-FFF2-40B4-BE49-F238E27FC236}">
                <a16:creationId xmlns:a16="http://schemas.microsoft.com/office/drawing/2014/main" id="{087A91E3-8D12-49B8-272D-03C20544FA8B}"/>
              </a:ext>
            </a:extLst>
          </p:cNvPr>
          <p:cNvSpPr>
            <a:spLocks noGrp="1"/>
          </p:cNvSpPr>
          <p:nvPr>
            <p:ph type="body" sz="quarter" idx="20" hasCustomPrompt="1"/>
          </p:nvPr>
        </p:nvSpPr>
        <p:spPr>
          <a:xfrm>
            <a:off x="9976632" y="2155224"/>
            <a:ext cx="1573066" cy="467995"/>
          </a:xfrm>
          <a:prstGeom prst="rect">
            <a:avLst/>
          </a:prstGeom>
        </p:spPr>
        <p:txBody>
          <a:bodyPr anchor="ctr"/>
          <a:lstStyle>
            <a:lvl1pPr algn="r">
              <a:lnSpc>
                <a:spcPts val="1800"/>
              </a:lnSpc>
              <a:defRPr lang="en-US" sz="12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a:t>CLICK TO EDIT MASTER TEXT</a:t>
            </a:r>
          </a:p>
        </p:txBody>
      </p:sp>
      <p:sp>
        <p:nvSpPr>
          <p:cNvPr id="17" name="Text Placeholder 19">
            <a:extLst>
              <a:ext uri="{FF2B5EF4-FFF2-40B4-BE49-F238E27FC236}">
                <a16:creationId xmlns:a16="http://schemas.microsoft.com/office/drawing/2014/main" id="{C8F2AE19-312F-B2AD-6B4F-E684C33D5602}"/>
              </a:ext>
            </a:extLst>
          </p:cNvPr>
          <p:cNvSpPr>
            <a:spLocks noGrp="1"/>
          </p:cNvSpPr>
          <p:nvPr>
            <p:ph type="body" sz="quarter" idx="21" hasCustomPrompt="1"/>
          </p:nvPr>
        </p:nvSpPr>
        <p:spPr>
          <a:xfrm>
            <a:off x="9976632" y="2782001"/>
            <a:ext cx="1573066" cy="467995"/>
          </a:xfrm>
          <a:prstGeom prst="rect">
            <a:avLst/>
          </a:prstGeom>
        </p:spPr>
        <p:txBody>
          <a:bodyPr anchor="ctr"/>
          <a:lstStyle>
            <a:lvl1pPr algn="r">
              <a:lnSpc>
                <a:spcPts val="1800"/>
              </a:lnSpc>
              <a:defRPr lang="en-US" sz="12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a:t>CLICK TO EDIT MASTER TEXT</a:t>
            </a:r>
          </a:p>
        </p:txBody>
      </p:sp>
      <p:sp>
        <p:nvSpPr>
          <p:cNvPr id="18" name="Text Placeholder 19">
            <a:extLst>
              <a:ext uri="{FF2B5EF4-FFF2-40B4-BE49-F238E27FC236}">
                <a16:creationId xmlns:a16="http://schemas.microsoft.com/office/drawing/2014/main" id="{8E4F0287-7F78-D7B3-7961-0F58E7BA54D8}"/>
              </a:ext>
            </a:extLst>
          </p:cNvPr>
          <p:cNvSpPr>
            <a:spLocks noGrp="1"/>
          </p:cNvSpPr>
          <p:nvPr>
            <p:ph type="body" sz="quarter" idx="22" hasCustomPrompt="1"/>
          </p:nvPr>
        </p:nvSpPr>
        <p:spPr>
          <a:xfrm>
            <a:off x="9976632" y="3405923"/>
            <a:ext cx="1573066" cy="467995"/>
          </a:xfrm>
          <a:prstGeom prst="rect">
            <a:avLst/>
          </a:prstGeom>
        </p:spPr>
        <p:txBody>
          <a:bodyPr anchor="ctr"/>
          <a:lstStyle>
            <a:lvl1pPr algn="r">
              <a:lnSpc>
                <a:spcPts val="1800"/>
              </a:lnSpc>
              <a:defRPr lang="en-US" sz="12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dirty="0"/>
              <a:t>CLICK TO EDIT MASTER TEXT</a:t>
            </a:r>
          </a:p>
        </p:txBody>
      </p:sp>
      <p:sp>
        <p:nvSpPr>
          <p:cNvPr id="19" name="Title 1">
            <a:extLst>
              <a:ext uri="{FF2B5EF4-FFF2-40B4-BE49-F238E27FC236}">
                <a16:creationId xmlns:a16="http://schemas.microsoft.com/office/drawing/2014/main" id="{4816A6D0-4414-8A78-65BF-2B1CAB076F11}"/>
              </a:ext>
            </a:extLst>
          </p:cNvPr>
          <p:cNvSpPr>
            <a:spLocks noGrp="1"/>
          </p:cNvSpPr>
          <p:nvPr>
            <p:ph type="title" hasCustomPrompt="1"/>
          </p:nvPr>
        </p:nvSpPr>
        <p:spPr>
          <a:xfrm>
            <a:off x="6531763" y="1011438"/>
            <a:ext cx="2510631" cy="1886659"/>
          </a:xfrm>
          <a:prstGeom prst="rect">
            <a:avLst/>
          </a:prstGeom>
        </p:spPr>
        <p:txBody>
          <a:bodyPr/>
          <a:lstStyle>
            <a:lvl1pPr>
              <a:lnSpc>
                <a:spcPct val="100000"/>
              </a:lnSpc>
              <a:defRPr sz="3600">
                <a:solidFill>
                  <a:schemeClr val="bg1"/>
                </a:solidFill>
              </a:defRPr>
            </a:lvl1pPr>
          </a:lstStyle>
          <a:p>
            <a:r>
              <a:rPr lang="en-US"/>
              <a:t>Todays Meeting Agenda</a:t>
            </a:r>
          </a:p>
        </p:txBody>
      </p:sp>
      <p:sp>
        <p:nvSpPr>
          <p:cNvPr id="22" name="Text Placeholder 5">
            <a:extLst>
              <a:ext uri="{FF2B5EF4-FFF2-40B4-BE49-F238E27FC236}">
                <a16:creationId xmlns:a16="http://schemas.microsoft.com/office/drawing/2014/main" id="{C1EBA0B9-1C4D-D102-1074-53A575663329}"/>
              </a:ext>
            </a:extLst>
          </p:cNvPr>
          <p:cNvSpPr>
            <a:spLocks noGrp="1"/>
          </p:cNvSpPr>
          <p:nvPr>
            <p:ph type="body" sz="quarter" idx="30" hasCustomPrompt="1"/>
          </p:nvPr>
        </p:nvSpPr>
        <p:spPr>
          <a:xfrm>
            <a:off x="6531763" y="3037990"/>
            <a:ext cx="2510631" cy="2966204"/>
          </a:xfrm>
          <a:prstGeom prst="rect">
            <a:avLst/>
          </a:prstGeom>
        </p:spPr>
        <p:txBody>
          <a:bodyPr/>
          <a:lstStyle>
            <a:lvl1pPr>
              <a:defRPr>
                <a:solidFill>
                  <a:schemeClr val="accent6"/>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Title</a:t>
            </a:r>
          </a:p>
          <a:p>
            <a:pPr lvl="1"/>
            <a:r>
              <a:rPr lang="en-US"/>
              <a:t>Second level</a:t>
            </a:r>
          </a:p>
          <a:p>
            <a:pPr lvl="2"/>
            <a:r>
              <a:rPr lang="en-US"/>
              <a:t>Third level</a:t>
            </a:r>
          </a:p>
          <a:p>
            <a:pPr lvl="3"/>
            <a:r>
              <a:rPr lang="en-US"/>
              <a:t>Fourth level</a:t>
            </a:r>
          </a:p>
          <a:p>
            <a:pPr lvl="4"/>
            <a:r>
              <a:rPr lang="en-US"/>
              <a:t>Fifth level</a:t>
            </a:r>
          </a:p>
        </p:txBody>
      </p:sp>
      <p:sp>
        <p:nvSpPr>
          <p:cNvPr id="21" name="Picture Placeholder 5">
            <a:extLst>
              <a:ext uri="{FF2B5EF4-FFF2-40B4-BE49-F238E27FC236}">
                <a16:creationId xmlns:a16="http://schemas.microsoft.com/office/drawing/2014/main" id="{65373289-EB12-3EB5-10CC-033C0355125E}"/>
              </a:ext>
            </a:extLst>
          </p:cNvPr>
          <p:cNvSpPr>
            <a:spLocks noGrp="1"/>
          </p:cNvSpPr>
          <p:nvPr>
            <p:ph type="pic" sz="quarter" idx="24" hasCustomPrompt="1"/>
          </p:nvPr>
        </p:nvSpPr>
        <p:spPr>
          <a:xfrm>
            <a:off x="642302" y="972293"/>
            <a:ext cx="4955223" cy="4748346"/>
          </a:xfrm>
          <a:prstGeom prst="rect">
            <a:avLst/>
          </a:prstGeom>
        </p:spPr>
        <p:txBody>
          <a:bodyPr anchor="ctr" anchorCtr="0"/>
          <a:lstStyle>
            <a:lvl1pPr algn="ctr">
              <a:defRPr>
                <a:solidFill>
                  <a:schemeClr val="bg1"/>
                </a:solidFill>
              </a:defRPr>
            </a:lvl1pPr>
          </a:lstStyle>
          <a:p>
            <a:r>
              <a:rPr lang="en-US" dirty="0"/>
              <a:t>Click to add PNG silhouette</a:t>
            </a:r>
          </a:p>
        </p:txBody>
      </p:sp>
      <p:cxnSp>
        <p:nvCxnSpPr>
          <p:cNvPr id="26" name="Straight Connector 25">
            <a:extLst>
              <a:ext uri="{FF2B5EF4-FFF2-40B4-BE49-F238E27FC236}">
                <a16:creationId xmlns:a16="http://schemas.microsoft.com/office/drawing/2014/main" id="{6D9F821A-AE7C-B29C-DA44-12357B4F0A22}"/>
              </a:ext>
              <a:ext uri="{C183D7F6-B498-43B3-948B-1728B52AA6E4}">
                <adec:decorative xmlns:adec="http://schemas.microsoft.com/office/drawing/2017/decorative" val="1"/>
              </a:ext>
            </a:extLst>
          </p:cNvPr>
          <p:cNvCxnSpPr>
            <a:cxnSpLocks/>
          </p:cNvCxnSpPr>
          <p:nvPr userDrawn="1"/>
        </p:nvCxnSpPr>
        <p:spPr bwMode="gray">
          <a:xfrm>
            <a:off x="11486484" y="6384702"/>
            <a:ext cx="0" cy="2743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Slide Number Placeholder 2">
            <a:extLst>
              <a:ext uri="{FF2B5EF4-FFF2-40B4-BE49-F238E27FC236}">
                <a16:creationId xmlns:a16="http://schemas.microsoft.com/office/drawing/2014/main" id="{64F0F7FE-B9E4-BB4C-9808-EE01777EDB45}"/>
              </a:ext>
            </a:extLst>
          </p:cNvPr>
          <p:cNvSpPr>
            <a:spLocks noGrp="1"/>
          </p:cNvSpPr>
          <p:nvPr>
            <p:ph type="sldNum" sz="quarter" idx="10"/>
          </p:nvPr>
        </p:nvSpPr>
        <p:spPr>
          <a:xfrm>
            <a:off x="11593984" y="6350400"/>
            <a:ext cx="349200" cy="345600"/>
          </a:xfrm>
          <a:prstGeom prst="rect">
            <a:avLst/>
          </a:prstGeom>
        </p:spPr>
        <p:txBody>
          <a:bodyPr>
            <a:noAutofit/>
          </a:bodyPr>
          <a:lstStyle>
            <a:lvl1pPr>
              <a:defRPr>
                <a:solidFill>
                  <a:schemeClr val="bg1"/>
                </a:solidFill>
              </a:defRPr>
            </a:lvl1pPr>
          </a:lstStyle>
          <a:p>
            <a:fld id="{38371DDA-0A41-40E9-B339-42602FE84365}" type="slidenum">
              <a:rPr lang="en-US" smtClean="0"/>
              <a:pPr/>
              <a:t>‹#›</a:t>
            </a:fld>
            <a:endParaRPr lang="en-US"/>
          </a:p>
        </p:txBody>
      </p:sp>
      <p:sp>
        <p:nvSpPr>
          <p:cNvPr id="28" name="Footer Placeholder 3">
            <a:extLst>
              <a:ext uri="{FF2B5EF4-FFF2-40B4-BE49-F238E27FC236}">
                <a16:creationId xmlns:a16="http://schemas.microsoft.com/office/drawing/2014/main" id="{F2C795B8-1981-83EC-CF2F-510C662770CE}"/>
              </a:ext>
            </a:extLst>
          </p:cNvPr>
          <p:cNvSpPr>
            <a:spLocks noGrp="1"/>
          </p:cNvSpPr>
          <p:nvPr>
            <p:ph type="ftr" sz="quarter" idx="11"/>
          </p:nvPr>
        </p:nvSpPr>
        <p:spPr>
          <a:xfrm>
            <a:off x="7229447" y="6352983"/>
            <a:ext cx="4114800" cy="365125"/>
          </a:xfrm>
          <a:prstGeom prst="rect">
            <a:avLst/>
          </a:prstGeom>
        </p:spPr>
        <p:txBody>
          <a:bodyPr>
            <a:noAutofit/>
          </a:bodyPr>
          <a:lstStyle>
            <a:lvl1pPr>
              <a:defRPr>
                <a:solidFill>
                  <a:schemeClr val="bg1"/>
                </a:solidFill>
              </a:defRPr>
            </a:lvl1pPr>
          </a:lstStyle>
          <a:p>
            <a:r>
              <a:rPr lang="en-GB" dirty="0">
                <a:latin typeface="Saira SemiCondensed Medium" pitchFamily="2" charset="77"/>
              </a:rPr>
              <a:t>Baxter Confidential — Internal Use Only</a:t>
            </a:r>
            <a:endParaRPr lang="en-US" dirty="0">
              <a:latin typeface="Saira SemiCondensed Medium" pitchFamily="2" charset="77"/>
            </a:endParaRPr>
          </a:p>
        </p:txBody>
      </p:sp>
    </p:spTree>
    <p:extLst>
      <p:ext uri="{BB962C8B-B14F-4D97-AF65-F5344CB8AC3E}">
        <p14:creationId xmlns:p14="http://schemas.microsoft.com/office/powerpoint/2010/main" val="1886028716"/>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Cameo">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0DD1EC23-2482-C157-EA8E-5514722C02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9592"/>
          <a:stretch/>
        </p:blipFill>
        <p:spPr>
          <a:xfrm>
            <a:off x="2668687" y="0"/>
            <a:ext cx="9523314" cy="6858000"/>
          </a:xfrm>
          <a:prstGeom prst="rect">
            <a:avLst/>
          </a:prstGeom>
        </p:spPr>
      </p:pic>
      <p:sp>
        <p:nvSpPr>
          <p:cNvPr id="21" name="Text Placeholder 9">
            <a:extLst>
              <a:ext uri="{FF2B5EF4-FFF2-40B4-BE49-F238E27FC236}">
                <a16:creationId xmlns:a16="http://schemas.microsoft.com/office/drawing/2014/main" id="{D93A521E-F6C8-1E5A-4B49-7AE7236405C9}"/>
              </a:ext>
            </a:extLst>
          </p:cNvPr>
          <p:cNvSpPr>
            <a:spLocks noGrp="1"/>
          </p:cNvSpPr>
          <p:nvPr>
            <p:ph type="body" sz="quarter" idx="12" hasCustomPrompt="1"/>
          </p:nvPr>
        </p:nvSpPr>
        <p:spPr>
          <a:xfrm>
            <a:off x="11608062" y="413745"/>
            <a:ext cx="583938" cy="583938"/>
          </a:xfrm>
          <a:prstGeom prst="rect">
            <a:avLst/>
          </a:prstGeom>
          <a:solidFill>
            <a:schemeClr val="tx2"/>
          </a:solidFill>
        </p:spPr>
        <p:txBody>
          <a:bodyPr anchor="ctr"/>
          <a:lstStyle>
            <a:lvl1pPr algn="ctr">
              <a:defRPr sz="1400">
                <a:solidFill>
                  <a:schemeClr val="bg1"/>
                </a:solidFill>
              </a:defRPr>
            </a:lvl1pPr>
          </a:lstStyle>
          <a:p>
            <a:pPr lvl="0"/>
            <a:r>
              <a:rPr lang="en-US"/>
              <a:t>01</a:t>
            </a:r>
          </a:p>
        </p:txBody>
      </p:sp>
      <p:sp>
        <p:nvSpPr>
          <p:cNvPr id="23" name="Text Placeholder 9">
            <a:extLst>
              <a:ext uri="{FF2B5EF4-FFF2-40B4-BE49-F238E27FC236}">
                <a16:creationId xmlns:a16="http://schemas.microsoft.com/office/drawing/2014/main" id="{C4102091-1434-6D93-C1E1-7AA8F3999A01}"/>
              </a:ext>
            </a:extLst>
          </p:cNvPr>
          <p:cNvSpPr>
            <a:spLocks noGrp="1"/>
          </p:cNvSpPr>
          <p:nvPr>
            <p:ph type="body" sz="quarter" idx="13" hasCustomPrompt="1"/>
          </p:nvPr>
        </p:nvSpPr>
        <p:spPr>
          <a:xfrm>
            <a:off x="11608062" y="1197109"/>
            <a:ext cx="583938" cy="583938"/>
          </a:xfrm>
          <a:prstGeom prst="rect">
            <a:avLst/>
          </a:prstGeom>
          <a:solidFill>
            <a:schemeClr val="tx2"/>
          </a:solidFill>
        </p:spPr>
        <p:txBody>
          <a:bodyPr anchor="ctr"/>
          <a:lstStyle>
            <a:lvl1pPr algn="ctr">
              <a:defRPr sz="1400">
                <a:solidFill>
                  <a:schemeClr val="bg1"/>
                </a:solidFill>
              </a:defRPr>
            </a:lvl1pPr>
          </a:lstStyle>
          <a:p>
            <a:pPr lvl="0"/>
            <a:r>
              <a:rPr lang="en-US"/>
              <a:t>02</a:t>
            </a:r>
          </a:p>
        </p:txBody>
      </p:sp>
      <p:sp>
        <p:nvSpPr>
          <p:cNvPr id="27" name="Text Placeholder 9">
            <a:extLst>
              <a:ext uri="{FF2B5EF4-FFF2-40B4-BE49-F238E27FC236}">
                <a16:creationId xmlns:a16="http://schemas.microsoft.com/office/drawing/2014/main" id="{EEC95B71-B5BF-0A99-9D55-F3DF756FE346}"/>
              </a:ext>
            </a:extLst>
          </p:cNvPr>
          <p:cNvSpPr>
            <a:spLocks noGrp="1"/>
          </p:cNvSpPr>
          <p:nvPr>
            <p:ph type="body" sz="quarter" idx="14" hasCustomPrompt="1"/>
          </p:nvPr>
        </p:nvSpPr>
        <p:spPr>
          <a:xfrm>
            <a:off x="11608062" y="1980473"/>
            <a:ext cx="583938" cy="583938"/>
          </a:xfrm>
          <a:prstGeom prst="rect">
            <a:avLst/>
          </a:prstGeom>
          <a:solidFill>
            <a:schemeClr val="tx2"/>
          </a:solidFill>
        </p:spPr>
        <p:txBody>
          <a:bodyPr anchor="ctr"/>
          <a:lstStyle>
            <a:lvl1pPr algn="ctr">
              <a:defRPr sz="1400">
                <a:solidFill>
                  <a:schemeClr val="bg1"/>
                </a:solidFill>
              </a:defRPr>
            </a:lvl1pPr>
          </a:lstStyle>
          <a:p>
            <a:pPr lvl="0"/>
            <a:r>
              <a:rPr lang="en-US"/>
              <a:t>03</a:t>
            </a:r>
          </a:p>
        </p:txBody>
      </p:sp>
      <p:sp>
        <p:nvSpPr>
          <p:cNvPr id="28" name="Text Placeholder 9">
            <a:extLst>
              <a:ext uri="{FF2B5EF4-FFF2-40B4-BE49-F238E27FC236}">
                <a16:creationId xmlns:a16="http://schemas.microsoft.com/office/drawing/2014/main" id="{5B04B006-477E-05DD-8279-F93377D6AF42}"/>
              </a:ext>
            </a:extLst>
          </p:cNvPr>
          <p:cNvSpPr>
            <a:spLocks noGrp="1"/>
          </p:cNvSpPr>
          <p:nvPr>
            <p:ph type="body" sz="quarter" idx="15" hasCustomPrompt="1"/>
          </p:nvPr>
        </p:nvSpPr>
        <p:spPr>
          <a:xfrm>
            <a:off x="11608062" y="2763837"/>
            <a:ext cx="583938" cy="583938"/>
          </a:xfrm>
          <a:prstGeom prst="rect">
            <a:avLst/>
          </a:prstGeom>
          <a:solidFill>
            <a:schemeClr val="tx2"/>
          </a:solidFill>
        </p:spPr>
        <p:txBody>
          <a:bodyPr anchor="ctr"/>
          <a:lstStyle>
            <a:lvl1pPr algn="ctr">
              <a:defRPr sz="1400">
                <a:solidFill>
                  <a:schemeClr val="bg1"/>
                </a:solidFill>
              </a:defRPr>
            </a:lvl1pPr>
          </a:lstStyle>
          <a:p>
            <a:pPr lvl="0"/>
            <a:r>
              <a:rPr lang="en-US"/>
              <a:t>04</a:t>
            </a:r>
          </a:p>
        </p:txBody>
      </p:sp>
      <p:sp>
        <p:nvSpPr>
          <p:cNvPr id="29" name="Text Placeholder 9">
            <a:extLst>
              <a:ext uri="{FF2B5EF4-FFF2-40B4-BE49-F238E27FC236}">
                <a16:creationId xmlns:a16="http://schemas.microsoft.com/office/drawing/2014/main" id="{2629530A-0885-A184-8000-9B2C6666F519}"/>
              </a:ext>
            </a:extLst>
          </p:cNvPr>
          <p:cNvSpPr>
            <a:spLocks noGrp="1"/>
          </p:cNvSpPr>
          <p:nvPr>
            <p:ph type="body" sz="quarter" idx="16" hasCustomPrompt="1"/>
          </p:nvPr>
        </p:nvSpPr>
        <p:spPr>
          <a:xfrm>
            <a:off x="11608062" y="3547201"/>
            <a:ext cx="583938" cy="583938"/>
          </a:xfrm>
          <a:prstGeom prst="rect">
            <a:avLst/>
          </a:prstGeom>
          <a:solidFill>
            <a:schemeClr val="tx2"/>
          </a:solidFill>
        </p:spPr>
        <p:txBody>
          <a:bodyPr anchor="ctr"/>
          <a:lstStyle>
            <a:lvl1pPr algn="ctr">
              <a:defRPr sz="1400">
                <a:solidFill>
                  <a:schemeClr val="bg1"/>
                </a:solidFill>
              </a:defRPr>
            </a:lvl1pPr>
          </a:lstStyle>
          <a:p>
            <a:pPr lvl="0"/>
            <a:r>
              <a:rPr lang="en-US"/>
              <a:t>05</a:t>
            </a:r>
          </a:p>
        </p:txBody>
      </p:sp>
      <p:sp>
        <p:nvSpPr>
          <p:cNvPr id="30" name="Text Placeholder 9">
            <a:extLst>
              <a:ext uri="{FF2B5EF4-FFF2-40B4-BE49-F238E27FC236}">
                <a16:creationId xmlns:a16="http://schemas.microsoft.com/office/drawing/2014/main" id="{CC39F368-5EF3-F33A-00C3-3FD30EC99717}"/>
              </a:ext>
            </a:extLst>
          </p:cNvPr>
          <p:cNvSpPr>
            <a:spLocks noGrp="1"/>
          </p:cNvSpPr>
          <p:nvPr>
            <p:ph type="body" sz="quarter" idx="17" hasCustomPrompt="1"/>
          </p:nvPr>
        </p:nvSpPr>
        <p:spPr>
          <a:xfrm>
            <a:off x="11608062" y="4330565"/>
            <a:ext cx="583938" cy="583938"/>
          </a:xfrm>
          <a:prstGeom prst="rect">
            <a:avLst/>
          </a:prstGeom>
          <a:solidFill>
            <a:schemeClr val="tx2"/>
          </a:solidFill>
        </p:spPr>
        <p:txBody>
          <a:bodyPr anchor="ctr"/>
          <a:lstStyle>
            <a:lvl1pPr algn="ctr">
              <a:defRPr sz="1400">
                <a:solidFill>
                  <a:schemeClr val="bg1"/>
                </a:solidFill>
              </a:defRPr>
            </a:lvl1pPr>
          </a:lstStyle>
          <a:p>
            <a:pPr lvl="0"/>
            <a:r>
              <a:rPr lang="en-US"/>
              <a:t>06</a:t>
            </a:r>
          </a:p>
        </p:txBody>
      </p:sp>
      <p:sp>
        <p:nvSpPr>
          <p:cNvPr id="31" name="Text Placeholder 19">
            <a:extLst>
              <a:ext uri="{FF2B5EF4-FFF2-40B4-BE49-F238E27FC236}">
                <a16:creationId xmlns:a16="http://schemas.microsoft.com/office/drawing/2014/main" id="{B31C4D3F-B101-FC76-7F8C-72D3F5A492C7}"/>
              </a:ext>
            </a:extLst>
          </p:cNvPr>
          <p:cNvSpPr>
            <a:spLocks noGrp="1"/>
          </p:cNvSpPr>
          <p:nvPr>
            <p:ph type="body" sz="quarter" idx="18" hasCustomPrompt="1"/>
          </p:nvPr>
        </p:nvSpPr>
        <p:spPr>
          <a:xfrm>
            <a:off x="7378700" y="1197109"/>
            <a:ext cx="4085273" cy="583938"/>
          </a:xfrm>
          <a:prstGeom prst="rect">
            <a:avLst/>
          </a:prstGeom>
        </p:spPr>
        <p:txBody>
          <a:bodyPr anchor="ctr">
            <a:noAutofit/>
          </a:bodyPr>
          <a:lstStyle>
            <a:lvl1pPr algn="r">
              <a:defRPr lang="en-US" sz="16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a:t>CLICK TO EDIT MASTER TEXT STYLES</a:t>
            </a:r>
          </a:p>
        </p:txBody>
      </p:sp>
      <p:sp>
        <p:nvSpPr>
          <p:cNvPr id="32" name="Text Placeholder 19">
            <a:extLst>
              <a:ext uri="{FF2B5EF4-FFF2-40B4-BE49-F238E27FC236}">
                <a16:creationId xmlns:a16="http://schemas.microsoft.com/office/drawing/2014/main" id="{9465487B-18B2-D12A-26CF-647474152714}"/>
              </a:ext>
            </a:extLst>
          </p:cNvPr>
          <p:cNvSpPr>
            <a:spLocks noGrp="1"/>
          </p:cNvSpPr>
          <p:nvPr>
            <p:ph type="body" sz="quarter" idx="19" hasCustomPrompt="1"/>
          </p:nvPr>
        </p:nvSpPr>
        <p:spPr>
          <a:xfrm>
            <a:off x="7378700" y="413744"/>
            <a:ext cx="4085273" cy="578579"/>
          </a:xfrm>
          <a:prstGeom prst="rect">
            <a:avLst/>
          </a:prstGeom>
        </p:spPr>
        <p:txBody>
          <a:bodyPr anchor="ctr">
            <a:noAutofit/>
          </a:bodyPr>
          <a:lstStyle>
            <a:lvl1pPr algn="r">
              <a:defRPr lang="en-US" sz="16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dirty="0"/>
              <a:t>CLICK TO EDIT MASTER TEXT STYLES</a:t>
            </a:r>
          </a:p>
        </p:txBody>
      </p:sp>
      <p:sp>
        <p:nvSpPr>
          <p:cNvPr id="33" name="Text Placeholder 19">
            <a:extLst>
              <a:ext uri="{FF2B5EF4-FFF2-40B4-BE49-F238E27FC236}">
                <a16:creationId xmlns:a16="http://schemas.microsoft.com/office/drawing/2014/main" id="{4463B2DD-61A6-CF3B-7F29-F35CC7DA2BC0}"/>
              </a:ext>
            </a:extLst>
          </p:cNvPr>
          <p:cNvSpPr>
            <a:spLocks noGrp="1"/>
          </p:cNvSpPr>
          <p:nvPr>
            <p:ph type="body" sz="quarter" idx="20" hasCustomPrompt="1"/>
          </p:nvPr>
        </p:nvSpPr>
        <p:spPr>
          <a:xfrm>
            <a:off x="7378700" y="1980473"/>
            <a:ext cx="4085273" cy="583938"/>
          </a:xfrm>
          <a:prstGeom prst="rect">
            <a:avLst/>
          </a:prstGeom>
        </p:spPr>
        <p:txBody>
          <a:bodyPr anchor="ctr">
            <a:noAutofit/>
          </a:bodyPr>
          <a:lstStyle>
            <a:lvl1pPr algn="r">
              <a:defRPr lang="en-US" sz="16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a:t>CLICK TO EDIT MASTER TEXT STYLES</a:t>
            </a:r>
          </a:p>
        </p:txBody>
      </p:sp>
      <p:sp>
        <p:nvSpPr>
          <p:cNvPr id="34" name="Text Placeholder 19">
            <a:extLst>
              <a:ext uri="{FF2B5EF4-FFF2-40B4-BE49-F238E27FC236}">
                <a16:creationId xmlns:a16="http://schemas.microsoft.com/office/drawing/2014/main" id="{FAA01284-29A4-FD51-3E21-D5BBB78D1B1B}"/>
              </a:ext>
            </a:extLst>
          </p:cNvPr>
          <p:cNvSpPr>
            <a:spLocks noGrp="1"/>
          </p:cNvSpPr>
          <p:nvPr>
            <p:ph type="body" sz="quarter" idx="21" hasCustomPrompt="1"/>
          </p:nvPr>
        </p:nvSpPr>
        <p:spPr>
          <a:xfrm>
            <a:off x="7378700" y="2763837"/>
            <a:ext cx="4085273" cy="583938"/>
          </a:xfrm>
          <a:prstGeom prst="rect">
            <a:avLst/>
          </a:prstGeom>
        </p:spPr>
        <p:txBody>
          <a:bodyPr anchor="ctr">
            <a:noAutofit/>
          </a:bodyPr>
          <a:lstStyle>
            <a:lvl1pPr algn="r">
              <a:defRPr lang="en-US" sz="16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a:t>CLICK TO EDIT MASTER TEXT STYLES</a:t>
            </a:r>
          </a:p>
        </p:txBody>
      </p:sp>
      <p:sp>
        <p:nvSpPr>
          <p:cNvPr id="35" name="Text Placeholder 19">
            <a:extLst>
              <a:ext uri="{FF2B5EF4-FFF2-40B4-BE49-F238E27FC236}">
                <a16:creationId xmlns:a16="http://schemas.microsoft.com/office/drawing/2014/main" id="{301F3ADD-AF29-27F9-8BF5-EB326AB9E290}"/>
              </a:ext>
            </a:extLst>
          </p:cNvPr>
          <p:cNvSpPr>
            <a:spLocks noGrp="1"/>
          </p:cNvSpPr>
          <p:nvPr>
            <p:ph type="body" sz="quarter" idx="22" hasCustomPrompt="1"/>
          </p:nvPr>
        </p:nvSpPr>
        <p:spPr>
          <a:xfrm>
            <a:off x="7378700" y="3547201"/>
            <a:ext cx="4085273" cy="583938"/>
          </a:xfrm>
          <a:prstGeom prst="rect">
            <a:avLst/>
          </a:prstGeom>
        </p:spPr>
        <p:txBody>
          <a:bodyPr anchor="ctr">
            <a:noAutofit/>
          </a:bodyPr>
          <a:lstStyle>
            <a:lvl1pPr algn="r">
              <a:defRPr lang="en-US" sz="16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a:t>CLICK TO EDIT MASTER TEXT STYLES</a:t>
            </a:r>
          </a:p>
        </p:txBody>
      </p:sp>
      <p:sp>
        <p:nvSpPr>
          <p:cNvPr id="36" name="Text Placeholder 19">
            <a:extLst>
              <a:ext uri="{FF2B5EF4-FFF2-40B4-BE49-F238E27FC236}">
                <a16:creationId xmlns:a16="http://schemas.microsoft.com/office/drawing/2014/main" id="{7106A18B-D1FB-62C1-AC59-7F988373B442}"/>
              </a:ext>
            </a:extLst>
          </p:cNvPr>
          <p:cNvSpPr>
            <a:spLocks noGrp="1"/>
          </p:cNvSpPr>
          <p:nvPr>
            <p:ph type="body" sz="quarter" idx="23" hasCustomPrompt="1"/>
          </p:nvPr>
        </p:nvSpPr>
        <p:spPr>
          <a:xfrm>
            <a:off x="7378700" y="4330565"/>
            <a:ext cx="4085273" cy="583938"/>
          </a:xfrm>
          <a:prstGeom prst="rect">
            <a:avLst/>
          </a:prstGeom>
        </p:spPr>
        <p:txBody>
          <a:bodyPr anchor="ctr">
            <a:noAutofit/>
          </a:bodyPr>
          <a:lstStyle>
            <a:lvl1pPr algn="r">
              <a:defRPr lang="en-US" sz="16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a:t>CLICK TO EDIT MASTER TEXT STYLES</a:t>
            </a:r>
          </a:p>
        </p:txBody>
      </p:sp>
      <p:sp>
        <p:nvSpPr>
          <p:cNvPr id="37" name="Text Placeholder 9">
            <a:extLst>
              <a:ext uri="{FF2B5EF4-FFF2-40B4-BE49-F238E27FC236}">
                <a16:creationId xmlns:a16="http://schemas.microsoft.com/office/drawing/2014/main" id="{29A42E51-C71B-1D96-9F48-8751FB0464BA}"/>
              </a:ext>
            </a:extLst>
          </p:cNvPr>
          <p:cNvSpPr>
            <a:spLocks noGrp="1"/>
          </p:cNvSpPr>
          <p:nvPr>
            <p:ph type="body" sz="quarter" idx="24" hasCustomPrompt="1"/>
          </p:nvPr>
        </p:nvSpPr>
        <p:spPr>
          <a:xfrm>
            <a:off x="11608062" y="5113929"/>
            <a:ext cx="583938" cy="583938"/>
          </a:xfrm>
          <a:prstGeom prst="rect">
            <a:avLst/>
          </a:prstGeom>
          <a:solidFill>
            <a:schemeClr val="tx2"/>
          </a:solidFill>
        </p:spPr>
        <p:txBody>
          <a:bodyPr anchor="ctr"/>
          <a:lstStyle>
            <a:lvl1pPr algn="ctr">
              <a:defRPr sz="1400">
                <a:solidFill>
                  <a:schemeClr val="bg1"/>
                </a:solidFill>
              </a:defRPr>
            </a:lvl1pPr>
          </a:lstStyle>
          <a:p>
            <a:pPr lvl="0"/>
            <a:r>
              <a:rPr lang="en-US"/>
              <a:t>07</a:t>
            </a:r>
          </a:p>
        </p:txBody>
      </p:sp>
      <p:sp>
        <p:nvSpPr>
          <p:cNvPr id="38" name="Text Placeholder 19">
            <a:extLst>
              <a:ext uri="{FF2B5EF4-FFF2-40B4-BE49-F238E27FC236}">
                <a16:creationId xmlns:a16="http://schemas.microsoft.com/office/drawing/2014/main" id="{5AF97B79-850B-5092-E199-51D339092588}"/>
              </a:ext>
            </a:extLst>
          </p:cNvPr>
          <p:cNvSpPr>
            <a:spLocks noGrp="1"/>
          </p:cNvSpPr>
          <p:nvPr>
            <p:ph type="body" sz="quarter" idx="25" hasCustomPrompt="1"/>
          </p:nvPr>
        </p:nvSpPr>
        <p:spPr>
          <a:xfrm>
            <a:off x="7378700" y="5113929"/>
            <a:ext cx="4085273" cy="583938"/>
          </a:xfrm>
          <a:prstGeom prst="rect">
            <a:avLst/>
          </a:prstGeom>
        </p:spPr>
        <p:txBody>
          <a:bodyPr anchor="ctr">
            <a:noAutofit/>
          </a:bodyPr>
          <a:lstStyle>
            <a:lvl1pPr algn="r">
              <a:defRPr lang="en-US" sz="1600" b="0" i="0" kern="1200" cap="none" spc="0" baseline="0" dirty="0" smtClean="0">
                <a:solidFill>
                  <a:schemeClr val="bg1"/>
                </a:solidFill>
                <a:latin typeface="Saira SemiCondensed Medium" pitchFamily="2" charset="77"/>
                <a:ea typeface="+mn-ea"/>
                <a:cs typeface="+mn-cs"/>
              </a:defRPr>
            </a:lvl1pPr>
            <a:lvl2pPr>
              <a:defRPr lang="en-US" sz="1400" kern="1200" cap="none" spc="0" baseline="0" dirty="0" smtClean="0">
                <a:solidFill>
                  <a:schemeClr val="bg1"/>
                </a:solidFill>
                <a:latin typeface="+mj-lt"/>
                <a:ea typeface="+mn-ea"/>
                <a:cs typeface="+mn-cs"/>
              </a:defRPr>
            </a:lvl2pPr>
            <a:lvl3pPr>
              <a:defRPr lang="en-US" sz="1400" kern="1200" cap="none" spc="0" baseline="0" dirty="0" smtClean="0">
                <a:solidFill>
                  <a:schemeClr val="bg1"/>
                </a:solidFill>
                <a:latin typeface="+mj-lt"/>
                <a:ea typeface="+mn-ea"/>
                <a:cs typeface="+mn-cs"/>
              </a:defRPr>
            </a:lvl3pPr>
            <a:lvl4pPr>
              <a:defRPr lang="en-US" sz="1400" kern="1200" cap="none" spc="0" baseline="0" dirty="0" smtClean="0">
                <a:solidFill>
                  <a:schemeClr val="bg1"/>
                </a:solidFill>
                <a:latin typeface="+mj-lt"/>
                <a:ea typeface="+mn-ea"/>
                <a:cs typeface="+mn-cs"/>
              </a:defRPr>
            </a:lvl4pPr>
            <a:lvl5pPr>
              <a:defRPr lang="en-US" sz="1400" kern="1200" cap="none" spc="0" baseline="0" dirty="0">
                <a:solidFill>
                  <a:schemeClr val="bg1"/>
                </a:solidFill>
                <a:latin typeface="+mj-lt"/>
                <a:ea typeface="+mn-ea"/>
                <a:cs typeface="+mn-cs"/>
              </a:defRPr>
            </a:lvl5pPr>
          </a:lstStyle>
          <a:p>
            <a:pPr lvl="0"/>
            <a:r>
              <a:rPr lang="en-US"/>
              <a:t>CLICK TO EDIT MASTER TEXT STYLES</a:t>
            </a:r>
          </a:p>
        </p:txBody>
      </p:sp>
      <p:sp>
        <p:nvSpPr>
          <p:cNvPr id="39" name="Cameo Placeholder 12">
            <a:extLst>
              <a:ext uri="{FF2B5EF4-FFF2-40B4-BE49-F238E27FC236}">
                <a16:creationId xmlns:a16="http://schemas.microsoft.com/office/drawing/2014/main" id="{C034E562-B364-0943-FB9A-9B784F24D4FB}"/>
              </a:ext>
            </a:extLst>
          </p:cNvPr>
          <p:cNvSpPr>
            <a:spLocks noGrp="1"/>
          </p:cNvSpPr>
          <p:nvPr>
            <p:ph type="media" sz="quarter" idx="26" hasCustomPrompt="1">
              <p:extLst>
                <p:ext uri="{56F484CC-4922-43CF-B6FB-B326C6A72FC8}">
                  <p232:phTypeExt xmlns:p232="http://schemas.microsoft.com/office/powerpoint/2023/02/main">
                    <p232:type>
                      <p232:cameo/>
                    </p232:type>
                  </p232:phTypeExt>
                </p:ext>
              </p:extLst>
            </p:ph>
          </p:nvPr>
        </p:nvSpPr>
        <p:spPr>
          <a:xfrm>
            <a:off x="481013" y="1781046"/>
            <a:ext cx="6343120" cy="4264153"/>
          </a:xfrm>
          <a:prstGeom prst="round2DiagRect">
            <a:avLst/>
          </a:prstGeom>
          <a:solidFill>
            <a:schemeClr val="accent5"/>
          </a:solidFill>
        </p:spPr>
        <p:txBody>
          <a:bodyPr anchor="ctr" anchorCtr="0">
            <a:noAutofit/>
          </a:bodyPr>
          <a:lstStyle>
            <a:lvl1pPr algn="ctr">
              <a:defRPr sz="2400"/>
            </a:lvl1pPr>
          </a:lstStyle>
          <a:p>
            <a:r>
              <a:rPr lang="en-US"/>
              <a:t>CLICK TO ADD CAMEO</a:t>
            </a:r>
          </a:p>
        </p:txBody>
      </p:sp>
      <p:sp>
        <p:nvSpPr>
          <p:cNvPr id="40" name="Title 1">
            <a:extLst>
              <a:ext uri="{FF2B5EF4-FFF2-40B4-BE49-F238E27FC236}">
                <a16:creationId xmlns:a16="http://schemas.microsoft.com/office/drawing/2014/main" id="{5C42769E-2CAF-331B-4893-C299241A3F13}"/>
              </a:ext>
            </a:extLst>
          </p:cNvPr>
          <p:cNvSpPr>
            <a:spLocks noGrp="1"/>
          </p:cNvSpPr>
          <p:nvPr>
            <p:ph type="title"/>
          </p:nvPr>
        </p:nvSpPr>
        <p:spPr>
          <a:xfrm>
            <a:off x="481013" y="414586"/>
            <a:ext cx="5288371" cy="543280"/>
          </a:xfrm>
          <a:prstGeom prst="rect">
            <a:avLst/>
          </a:prstGeom>
        </p:spPr>
        <p:txBody>
          <a:bodyPr lIns="0" tIns="0" rIns="0" bIns="0">
            <a:noAutofit/>
          </a:bodyPr>
          <a:lstStyle>
            <a:lvl1pPr>
              <a:lnSpc>
                <a:spcPct val="100000"/>
              </a:lnSpc>
              <a:defRPr/>
            </a:lvl1pPr>
          </a:lstStyle>
          <a:p>
            <a:r>
              <a:rPr lang="en-US" dirty="0"/>
              <a:t>Click to edit Master title</a:t>
            </a:r>
          </a:p>
        </p:txBody>
      </p:sp>
      <p:sp>
        <p:nvSpPr>
          <p:cNvPr id="41" name="Text Placeholder 11">
            <a:extLst>
              <a:ext uri="{FF2B5EF4-FFF2-40B4-BE49-F238E27FC236}">
                <a16:creationId xmlns:a16="http://schemas.microsoft.com/office/drawing/2014/main" id="{FCF34AD1-D841-699D-4D9E-5F4FAC85F71E}"/>
              </a:ext>
            </a:extLst>
          </p:cNvPr>
          <p:cNvSpPr>
            <a:spLocks noGrp="1"/>
          </p:cNvSpPr>
          <p:nvPr>
            <p:ph type="body" sz="quarter" idx="27" hasCustomPrompt="1"/>
          </p:nvPr>
        </p:nvSpPr>
        <p:spPr>
          <a:xfrm>
            <a:off x="481013" y="1025215"/>
            <a:ext cx="5288372" cy="365297"/>
          </a:xfrm>
        </p:spPr>
        <p:txBody>
          <a:bodyPr anchor="ctr" anchorCtr="0">
            <a:noAutofit/>
          </a:bodyPr>
          <a:lstStyle>
            <a:lvl1pPr>
              <a:defRPr sz="1800" b="0" i="0">
                <a:solidFill>
                  <a:schemeClr val="accent2"/>
                </a:solidFill>
                <a:latin typeface="Saira SemiCondensed Light" pitchFamily="2" charset="77"/>
              </a:defRPr>
            </a:lvl1pPr>
          </a:lstStyle>
          <a:p>
            <a:pPr lvl="0"/>
            <a:r>
              <a:rPr lang="en-US" dirty="0"/>
              <a:t>Click here to enter a subtitle for this slide</a:t>
            </a:r>
          </a:p>
        </p:txBody>
      </p:sp>
      <p:cxnSp>
        <p:nvCxnSpPr>
          <p:cNvPr id="5" name="Straight Connector 4">
            <a:extLst>
              <a:ext uri="{FF2B5EF4-FFF2-40B4-BE49-F238E27FC236}">
                <a16:creationId xmlns:a16="http://schemas.microsoft.com/office/drawing/2014/main" id="{B9EE5782-5508-32A8-9DE1-172E1EEF5ED0}"/>
              </a:ext>
              <a:ext uri="{C183D7F6-B498-43B3-948B-1728B52AA6E4}">
                <adec:decorative xmlns:adec="http://schemas.microsoft.com/office/drawing/2017/decorative" val="1"/>
              </a:ext>
            </a:extLst>
          </p:cNvPr>
          <p:cNvCxnSpPr>
            <a:cxnSpLocks/>
          </p:cNvCxnSpPr>
          <p:nvPr userDrawn="1"/>
        </p:nvCxnSpPr>
        <p:spPr bwMode="gray">
          <a:xfrm>
            <a:off x="11486484" y="6384702"/>
            <a:ext cx="0" cy="2743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2">
            <a:extLst>
              <a:ext uri="{FF2B5EF4-FFF2-40B4-BE49-F238E27FC236}">
                <a16:creationId xmlns:a16="http://schemas.microsoft.com/office/drawing/2014/main" id="{FD608FC2-DD91-06FF-DB9E-F537B88E38FD}"/>
              </a:ext>
            </a:extLst>
          </p:cNvPr>
          <p:cNvSpPr>
            <a:spLocks noGrp="1"/>
          </p:cNvSpPr>
          <p:nvPr>
            <p:ph type="sldNum" sz="quarter" idx="10"/>
          </p:nvPr>
        </p:nvSpPr>
        <p:spPr>
          <a:xfrm>
            <a:off x="11593984" y="6350400"/>
            <a:ext cx="349200" cy="345600"/>
          </a:xfrm>
          <a:prstGeom prst="rect">
            <a:avLst/>
          </a:prstGeom>
        </p:spPr>
        <p:txBody>
          <a:bodyPr>
            <a:noAutofit/>
          </a:bodyPr>
          <a:lstStyle>
            <a:lvl1pPr>
              <a:defRPr>
                <a:solidFill>
                  <a:schemeClr val="bg1"/>
                </a:solidFill>
              </a:defRPr>
            </a:lvl1pPr>
          </a:lstStyle>
          <a:p>
            <a:fld id="{38371DDA-0A41-40E9-B339-42602FE84365}" type="slidenum">
              <a:rPr lang="en-US" smtClean="0"/>
              <a:pPr/>
              <a:t>‹#›</a:t>
            </a:fld>
            <a:endParaRPr lang="en-US"/>
          </a:p>
        </p:txBody>
      </p:sp>
      <p:sp>
        <p:nvSpPr>
          <p:cNvPr id="7" name="Footer Placeholder 3">
            <a:extLst>
              <a:ext uri="{FF2B5EF4-FFF2-40B4-BE49-F238E27FC236}">
                <a16:creationId xmlns:a16="http://schemas.microsoft.com/office/drawing/2014/main" id="{CA62975B-6776-8B9B-FF7F-CD34421C7B92}"/>
              </a:ext>
            </a:extLst>
          </p:cNvPr>
          <p:cNvSpPr>
            <a:spLocks noGrp="1"/>
          </p:cNvSpPr>
          <p:nvPr>
            <p:ph type="ftr" sz="quarter" idx="11"/>
          </p:nvPr>
        </p:nvSpPr>
        <p:spPr>
          <a:xfrm>
            <a:off x="7229447" y="6352983"/>
            <a:ext cx="4114800" cy="365125"/>
          </a:xfrm>
          <a:prstGeom prst="rect">
            <a:avLst/>
          </a:prstGeom>
        </p:spPr>
        <p:txBody>
          <a:bodyPr>
            <a:noAutofit/>
          </a:bodyPr>
          <a:lstStyle>
            <a:lvl1pPr>
              <a:defRPr>
                <a:solidFill>
                  <a:schemeClr val="bg1"/>
                </a:solidFill>
              </a:defRPr>
            </a:lvl1pPr>
          </a:lstStyle>
          <a:p>
            <a:r>
              <a:rPr lang="en-GB" dirty="0">
                <a:latin typeface="Saira SemiCondensed Medium" pitchFamily="2" charset="77"/>
              </a:rPr>
              <a:t>Baxter Confidential — Internal Use Only</a:t>
            </a:r>
            <a:endParaRPr lang="en-US" dirty="0">
              <a:latin typeface="Saira SemiCondensed Medium" pitchFamily="2" charset="77"/>
            </a:endParaRPr>
          </a:p>
        </p:txBody>
      </p:sp>
    </p:spTree>
    <p:extLst>
      <p:ext uri="{BB962C8B-B14F-4D97-AF65-F5344CB8AC3E}">
        <p14:creationId xmlns:p14="http://schemas.microsoft.com/office/powerpoint/2010/main" val="525545400"/>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01">
    <p:spTree>
      <p:nvGrpSpPr>
        <p:cNvPr id="1" name=""/>
        <p:cNvGrpSpPr/>
        <p:nvPr/>
      </p:nvGrpSpPr>
      <p:grpSpPr>
        <a:xfrm>
          <a:off x="0" y="0"/>
          <a:ext cx="0" cy="0"/>
          <a:chOff x="0" y="0"/>
          <a:chExt cx="0" cy="0"/>
        </a:xfrm>
      </p:grpSpPr>
      <p:pic>
        <p:nvPicPr>
          <p:cNvPr id="2" name="Picture 1" descr="A blue and white background&#10;&#10;Description automatically generated">
            <a:extLst>
              <a:ext uri="{FF2B5EF4-FFF2-40B4-BE49-F238E27FC236}">
                <a16:creationId xmlns:a16="http://schemas.microsoft.com/office/drawing/2014/main" id="{85BDB6B7-C7AE-2D13-88B4-0E8967B532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702"/>
          <a:stretch/>
        </p:blipFill>
        <p:spPr>
          <a:xfrm>
            <a:off x="368300" y="0"/>
            <a:ext cx="11823700" cy="6858000"/>
          </a:xfrm>
          <a:prstGeom prst="rect">
            <a:avLst/>
          </a:prstGeom>
        </p:spPr>
      </p:pic>
      <p:pic>
        <p:nvPicPr>
          <p:cNvPr id="4" name="Picture 3">
            <a:extLst>
              <a:ext uri="{FF2B5EF4-FFF2-40B4-BE49-F238E27FC236}">
                <a16:creationId xmlns:a16="http://schemas.microsoft.com/office/drawing/2014/main" id="{B4D0D39B-BBEC-FD80-52A9-FF3A887E611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79425" y="591328"/>
            <a:ext cx="1291390" cy="216309"/>
          </a:xfrm>
          <a:prstGeom prst="rect">
            <a:avLst/>
          </a:prstGeom>
        </p:spPr>
      </p:pic>
      <p:sp>
        <p:nvSpPr>
          <p:cNvPr id="5" name="Rectangle 4">
            <a:extLst>
              <a:ext uri="{FF2B5EF4-FFF2-40B4-BE49-F238E27FC236}">
                <a16:creationId xmlns:a16="http://schemas.microsoft.com/office/drawing/2014/main" id="{22893DED-71E8-AE06-6409-5339C6C12D51}"/>
              </a:ext>
            </a:extLst>
          </p:cNvPr>
          <p:cNvSpPr/>
          <p:nvPr userDrawn="1"/>
        </p:nvSpPr>
        <p:spPr>
          <a:xfrm>
            <a:off x="381000" y="6350400"/>
            <a:ext cx="1230086" cy="34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oAutofit/>
          </a:bodyPr>
          <a:lstStyle/>
          <a:p>
            <a:pPr algn="ctr">
              <a:lnSpc>
                <a:spcPct val="90000"/>
              </a:lnSpc>
              <a:spcBef>
                <a:spcPts val="500"/>
              </a:spcBef>
            </a:pPr>
            <a:endParaRPr lang="en-US" sz="1400"/>
          </a:p>
        </p:txBody>
      </p:sp>
      <p:sp>
        <p:nvSpPr>
          <p:cNvPr id="28" name="Title 7">
            <a:extLst>
              <a:ext uri="{FF2B5EF4-FFF2-40B4-BE49-F238E27FC236}">
                <a16:creationId xmlns:a16="http://schemas.microsoft.com/office/drawing/2014/main" id="{59756E4B-DA68-0BEB-42E7-4BFB0962F589}"/>
              </a:ext>
            </a:extLst>
          </p:cNvPr>
          <p:cNvSpPr>
            <a:spLocks noGrp="1"/>
          </p:cNvSpPr>
          <p:nvPr>
            <p:ph type="title" hasCustomPrompt="1"/>
          </p:nvPr>
        </p:nvSpPr>
        <p:spPr bwMode="gray">
          <a:xfrm>
            <a:off x="481400" y="1893877"/>
            <a:ext cx="6727812" cy="1526190"/>
          </a:xfrm>
          <a:prstGeom prst="rect">
            <a:avLst/>
          </a:prstGeom>
          <a:ln>
            <a:noFill/>
          </a:ln>
        </p:spPr>
        <p:txBody>
          <a:bodyPr lIns="0" anchor="b">
            <a:noAutofit/>
          </a:bodyPr>
          <a:lstStyle>
            <a:lvl1pPr algn="l">
              <a:defRPr sz="5400">
                <a:solidFill>
                  <a:schemeClr val="tx2"/>
                </a:solidFill>
              </a:defRPr>
            </a:lvl1pPr>
          </a:lstStyle>
          <a:p>
            <a:r>
              <a:rPr lang="en-US" dirty="0"/>
              <a:t>Click to Add Section Title</a:t>
            </a:r>
          </a:p>
        </p:txBody>
      </p:sp>
      <p:sp>
        <p:nvSpPr>
          <p:cNvPr id="29" name="Text Placeholder 9">
            <a:extLst>
              <a:ext uri="{FF2B5EF4-FFF2-40B4-BE49-F238E27FC236}">
                <a16:creationId xmlns:a16="http://schemas.microsoft.com/office/drawing/2014/main" id="{DB5ADE06-F06C-58DB-AE4C-D55668283EF5}"/>
              </a:ext>
            </a:extLst>
          </p:cNvPr>
          <p:cNvSpPr>
            <a:spLocks noGrp="1"/>
          </p:cNvSpPr>
          <p:nvPr>
            <p:ph type="body" sz="quarter" idx="13" hasCustomPrompt="1"/>
          </p:nvPr>
        </p:nvSpPr>
        <p:spPr bwMode="gray">
          <a:xfrm>
            <a:off x="481013" y="3425677"/>
            <a:ext cx="6727812" cy="858837"/>
          </a:xfrm>
          <a:prstGeom prst="rect">
            <a:avLst/>
          </a:prstGeom>
        </p:spPr>
        <p:txBody>
          <a:bodyPr lIns="0" anchor="t">
            <a:noAutofit/>
          </a:bodyPr>
          <a:lstStyle>
            <a:lvl1pPr marL="0" indent="0" algn="l">
              <a:lnSpc>
                <a:spcPts val="2800"/>
              </a:lnSpc>
              <a:buNone/>
              <a:defRPr sz="2300" b="0" i="0">
                <a:solidFill>
                  <a:schemeClr val="accent2"/>
                </a:solidFill>
                <a:latin typeface="Saira SemiCondensed Light" pitchFamily="2" charset="77"/>
              </a:defRPr>
            </a:lvl1pPr>
          </a:lstStyle>
          <a:p>
            <a:pPr lvl="0"/>
            <a:r>
              <a:rPr lang="en-US" dirty="0"/>
              <a:t>Click to add section subtitle</a:t>
            </a:r>
          </a:p>
        </p:txBody>
      </p:sp>
      <p:sp>
        <p:nvSpPr>
          <p:cNvPr id="6" name="Slide Number Placeholder 4">
            <a:extLst>
              <a:ext uri="{FF2B5EF4-FFF2-40B4-BE49-F238E27FC236}">
                <a16:creationId xmlns:a16="http://schemas.microsoft.com/office/drawing/2014/main" id="{BDFE6B7B-777E-E9C1-127F-EA8E452060E6}"/>
              </a:ext>
            </a:extLst>
          </p:cNvPr>
          <p:cNvSpPr>
            <a:spLocks noGrp="1"/>
          </p:cNvSpPr>
          <p:nvPr>
            <p:ph type="sldNum" sz="quarter" idx="4"/>
          </p:nvPr>
        </p:nvSpPr>
        <p:spPr>
          <a:xfrm>
            <a:off x="11593984" y="6350400"/>
            <a:ext cx="349200" cy="345600"/>
          </a:xfrm>
          <a:prstGeom prst="rect">
            <a:avLst/>
          </a:prstGeom>
        </p:spPr>
        <p:txBody>
          <a:bodyPr anchor="ctr">
            <a:noAutofit/>
          </a:bodyPr>
          <a:lstStyle>
            <a:lvl1pPr>
              <a:defRPr sz="1100">
                <a:solidFill>
                  <a:schemeClr val="bg1"/>
                </a:solidFill>
              </a:defRPr>
            </a:lvl1pPr>
          </a:lstStyle>
          <a:p>
            <a:fld id="{38371DDA-0A41-40E9-B339-42602FE84365}" type="slidenum">
              <a:rPr lang="en-US" smtClean="0"/>
              <a:pPr/>
              <a:t>‹#›</a:t>
            </a:fld>
            <a:endParaRPr lang="en-US" dirty="0"/>
          </a:p>
        </p:txBody>
      </p:sp>
      <p:sp>
        <p:nvSpPr>
          <p:cNvPr id="3" name="Text Placeholder 12">
            <a:extLst>
              <a:ext uri="{FF2B5EF4-FFF2-40B4-BE49-F238E27FC236}">
                <a16:creationId xmlns:a16="http://schemas.microsoft.com/office/drawing/2014/main" id="{48F3D3DD-204B-744D-D908-9E47024EE76B}"/>
              </a:ext>
            </a:extLst>
          </p:cNvPr>
          <p:cNvSpPr>
            <a:spLocks noGrp="1"/>
          </p:cNvSpPr>
          <p:nvPr>
            <p:ph type="body" sz="quarter" idx="22" hasCustomPrompt="1"/>
          </p:nvPr>
        </p:nvSpPr>
        <p:spPr>
          <a:xfrm>
            <a:off x="475958" y="6387883"/>
            <a:ext cx="4299242" cy="212725"/>
          </a:xfrm>
        </p:spPr>
        <p:txBody>
          <a:bodyPr/>
          <a:lstStyle>
            <a:lvl1pPr algn="l">
              <a:defRPr sz="900">
                <a:solidFill>
                  <a:schemeClr val="tx2"/>
                </a:solidFill>
                <a:latin typeface="Saira SemiCondensed Medium" pitchFamily="2" charset="77"/>
              </a:defRPr>
            </a:lvl1pPr>
          </a:lstStyle>
          <a:p>
            <a:pPr lvl="0"/>
            <a:r>
              <a:rPr lang="en-US" dirty="0"/>
              <a:t>Baxter Confidential – Do not distribute without prior approval</a:t>
            </a:r>
          </a:p>
        </p:txBody>
      </p:sp>
    </p:spTree>
    <p:extLst>
      <p:ext uri="{BB962C8B-B14F-4D97-AF65-F5344CB8AC3E}">
        <p14:creationId xmlns:p14="http://schemas.microsoft.com/office/powerpoint/2010/main" val="1298420102"/>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02">
    <p:spTree>
      <p:nvGrpSpPr>
        <p:cNvPr id="1" name=""/>
        <p:cNvGrpSpPr/>
        <p:nvPr/>
      </p:nvGrpSpPr>
      <p:grpSpPr>
        <a:xfrm>
          <a:off x="0" y="0"/>
          <a:ext cx="0" cy="0"/>
          <a:chOff x="0" y="0"/>
          <a:chExt cx="0" cy="0"/>
        </a:xfrm>
      </p:grpSpPr>
      <p:pic>
        <p:nvPicPr>
          <p:cNvPr id="2" name="Picture 1" descr="A blue circle with white light&#10;&#10;AI-generated content may be incorrect.">
            <a:extLst>
              <a:ext uri="{FF2B5EF4-FFF2-40B4-BE49-F238E27FC236}">
                <a16:creationId xmlns:a16="http://schemas.microsoft.com/office/drawing/2014/main" id="{34720866-0C89-D57F-03E3-44CEB243E3C9}"/>
              </a:ext>
            </a:extLst>
          </p:cNvPr>
          <p:cNvPicPr>
            <a:picLocks noChangeAspect="1"/>
          </p:cNvPicPr>
          <p:nvPr userDrawn="1"/>
        </p:nvPicPr>
        <p:blipFill>
          <a:blip r:embed="rId2">
            <a:extLst>
              <a:ext uri="{28A0092B-C50C-407E-A947-70E740481C1C}">
                <a14:useLocalDpi xmlns:a14="http://schemas.microsoft.com/office/drawing/2010/main" val="0"/>
              </a:ext>
            </a:extLst>
          </a:blip>
          <a:srcRect l="548" t="26810" r="61400" b="26288"/>
          <a:stretch/>
        </p:blipFill>
        <p:spPr>
          <a:xfrm>
            <a:off x="0" y="0"/>
            <a:ext cx="5563895" cy="6857999"/>
          </a:xfrm>
          <a:prstGeom prst="rect">
            <a:avLst/>
          </a:prstGeom>
        </p:spPr>
      </p:pic>
      <p:sp>
        <p:nvSpPr>
          <p:cNvPr id="16" name="Picture Placeholder 5">
            <a:extLst>
              <a:ext uri="{FF2B5EF4-FFF2-40B4-BE49-F238E27FC236}">
                <a16:creationId xmlns:a16="http://schemas.microsoft.com/office/drawing/2014/main" id="{B929A7AA-FE67-0386-D7BE-05B25533B076}"/>
              </a:ext>
            </a:extLst>
          </p:cNvPr>
          <p:cNvSpPr>
            <a:spLocks noGrp="1"/>
          </p:cNvSpPr>
          <p:nvPr>
            <p:ph type="pic" sz="quarter" idx="14" hasCustomPrompt="1"/>
          </p:nvPr>
        </p:nvSpPr>
        <p:spPr>
          <a:xfrm>
            <a:off x="5544231" y="12526"/>
            <a:ext cx="6647769" cy="6858000"/>
          </a:xfrm>
          <a:prstGeom prst="rect">
            <a:avLst/>
          </a:prstGeom>
        </p:spPr>
        <p:txBody>
          <a:bodyPr anchor="ctr" anchorCtr="0">
            <a:noAutofit/>
          </a:bodyPr>
          <a:lstStyle>
            <a:lvl1pPr algn="ctr">
              <a:defRPr sz="4000"/>
            </a:lvl1pPr>
          </a:lstStyle>
          <a:p>
            <a:r>
              <a:rPr lang="en-US" dirty="0"/>
              <a:t>CLICK TO ADD IMAGE</a:t>
            </a:r>
          </a:p>
        </p:txBody>
      </p:sp>
      <p:pic>
        <p:nvPicPr>
          <p:cNvPr id="20" name="Picture 19">
            <a:extLst>
              <a:ext uri="{FF2B5EF4-FFF2-40B4-BE49-F238E27FC236}">
                <a16:creationId xmlns:a16="http://schemas.microsoft.com/office/drawing/2014/main" id="{FFCC9F8E-817F-A543-D440-0FBD5A84B39C}"/>
              </a:ext>
              <a:ext uri="{C183D7F6-B498-43B3-948B-1728B52AA6E4}">
                <adec:decorative xmlns:adec="http://schemas.microsoft.com/office/drawing/2017/decorative" val="1"/>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rcRect/>
          <a:stretch/>
        </p:blipFill>
        <p:spPr>
          <a:xfrm>
            <a:off x="479425" y="591328"/>
            <a:ext cx="1291390" cy="216308"/>
          </a:xfrm>
          <a:prstGeom prst="rect">
            <a:avLst/>
          </a:prstGeom>
        </p:spPr>
      </p:pic>
      <p:sp>
        <p:nvSpPr>
          <p:cNvPr id="29" name="Title 7">
            <a:extLst>
              <a:ext uri="{FF2B5EF4-FFF2-40B4-BE49-F238E27FC236}">
                <a16:creationId xmlns:a16="http://schemas.microsoft.com/office/drawing/2014/main" id="{722DDBC7-8B97-EE91-CA07-008C163FF250}"/>
              </a:ext>
            </a:extLst>
          </p:cNvPr>
          <p:cNvSpPr>
            <a:spLocks noGrp="1"/>
          </p:cNvSpPr>
          <p:nvPr>
            <p:ph type="title" hasCustomPrompt="1"/>
          </p:nvPr>
        </p:nvSpPr>
        <p:spPr bwMode="gray">
          <a:xfrm>
            <a:off x="492689" y="1642601"/>
            <a:ext cx="4002373" cy="1785600"/>
          </a:xfrm>
          <a:prstGeom prst="rect">
            <a:avLst/>
          </a:prstGeom>
        </p:spPr>
        <p:txBody>
          <a:bodyPr lIns="0" anchor="b">
            <a:noAutofit/>
          </a:bodyPr>
          <a:lstStyle>
            <a:lvl1pPr algn="l">
              <a:defRPr sz="5400">
                <a:solidFill>
                  <a:schemeClr val="bg1"/>
                </a:solidFill>
              </a:defRPr>
            </a:lvl1pPr>
          </a:lstStyle>
          <a:p>
            <a:r>
              <a:rPr lang="en-US" dirty="0"/>
              <a:t>Click to Add Section Title</a:t>
            </a:r>
          </a:p>
        </p:txBody>
      </p:sp>
      <p:sp>
        <p:nvSpPr>
          <p:cNvPr id="30" name="Text Placeholder 9">
            <a:extLst>
              <a:ext uri="{FF2B5EF4-FFF2-40B4-BE49-F238E27FC236}">
                <a16:creationId xmlns:a16="http://schemas.microsoft.com/office/drawing/2014/main" id="{D8C96CF9-BEF4-7789-4334-A88F6F30099C}"/>
              </a:ext>
            </a:extLst>
          </p:cNvPr>
          <p:cNvSpPr>
            <a:spLocks noGrp="1"/>
          </p:cNvSpPr>
          <p:nvPr>
            <p:ph type="body" sz="quarter" idx="13" hasCustomPrompt="1"/>
          </p:nvPr>
        </p:nvSpPr>
        <p:spPr bwMode="gray">
          <a:xfrm>
            <a:off x="492302" y="3462305"/>
            <a:ext cx="4002373" cy="858837"/>
          </a:xfrm>
          <a:prstGeom prst="rect">
            <a:avLst/>
          </a:prstGeom>
        </p:spPr>
        <p:txBody>
          <a:bodyPr lIns="0" anchor="t">
            <a:noAutofit/>
          </a:bodyPr>
          <a:lstStyle>
            <a:lvl1pPr marL="0" indent="0" algn="l">
              <a:lnSpc>
                <a:spcPts val="2800"/>
              </a:lnSpc>
              <a:buNone/>
              <a:defRPr sz="2300" b="0" i="0">
                <a:solidFill>
                  <a:schemeClr val="accent2"/>
                </a:solidFill>
                <a:latin typeface="Saira SemiCondensed Light" pitchFamily="2" charset="77"/>
              </a:defRPr>
            </a:lvl1pPr>
          </a:lstStyle>
          <a:p>
            <a:pPr lvl="0"/>
            <a:r>
              <a:rPr lang="en-US" dirty="0"/>
              <a:t>Click to add section subtitle</a:t>
            </a:r>
          </a:p>
        </p:txBody>
      </p:sp>
      <p:sp>
        <p:nvSpPr>
          <p:cNvPr id="3" name="Slide Number Placeholder 1">
            <a:extLst>
              <a:ext uri="{FF2B5EF4-FFF2-40B4-BE49-F238E27FC236}">
                <a16:creationId xmlns:a16="http://schemas.microsoft.com/office/drawing/2014/main" id="{0A459DB1-BC12-A0E0-45A7-B29E354CD3A2}"/>
              </a:ext>
            </a:extLst>
          </p:cNvPr>
          <p:cNvSpPr>
            <a:spLocks noGrp="1"/>
          </p:cNvSpPr>
          <p:nvPr>
            <p:ph type="sldNum" sz="quarter" idx="4"/>
          </p:nvPr>
        </p:nvSpPr>
        <p:spPr>
          <a:xfrm>
            <a:off x="11593984" y="6350400"/>
            <a:ext cx="349200" cy="345600"/>
          </a:xfrm>
        </p:spPr>
        <p:txBody>
          <a:bodyPr/>
          <a:lstStyle>
            <a:lvl1pPr>
              <a:defRPr>
                <a:solidFill>
                  <a:schemeClr val="tx1"/>
                </a:solidFill>
              </a:defRPr>
            </a:lvl1pPr>
          </a:lstStyle>
          <a:p>
            <a:fld id="{38371DDA-0A41-40E9-B339-42602FE84365}" type="slidenum">
              <a:rPr lang="en-US" smtClean="0"/>
              <a:pPr/>
              <a:t>‹#›</a:t>
            </a:fld>
            <a:endParaRPr lang="en-US" dirty="0"/>
          </a:p>
        </p:txBody>
      </p:sp>
      <p:sp>
        <p:nvSpPr>
          <p:cNvPr id="6" name="Text Placeholder 12">
            <a:extLst>
              <a:ext uri="{FF2B5EF4-FFF2-40B4-BE49-F238E27FC236}">
                <a16:creationId xmlns:a16="http://schemas.microsoft.com/office/drawing/2014/main" id="{2026EA73-FD59-25F9-A36F-132D5ABB328A}"/>
              </a:ext>
            </a:extLst>
          </p:cNvPr>
          <p:cNvSpPr>
            <a:spLocks noGrp="1"/>
          </p:cNvSpPr>
          <p:nvPr>
            <p:ph type="body" sz="quarter" idx="22" hasCustomPrompt="1"/>
          </p:nvPr>
        </p:nvSpPr>
        <p:spPr>
          <a:xfrm>
            <a:off x="475958" y="6387883"/>
            <a:ext cx="4299242" cy="212725"/>
          </a:xfrm>
        </p:spPr>
        <p:txBody>
          <a:bodyPr/>
          <a:lstStyle>
            <a:lvl1pPr algn="l">
              <a:defRPr sz="900">
                <a:solidFill>
                  <a:schemeClr val="bg1"/>
                </a:solidFill>
                <a:latin typeface="Saira SemiCondensed Medium" pitchFamily="2" charset="77"/>
              </a:defRPr>
            </a:lvl1pPr>
          </a:lstStyle>
          <a:p>
            <a:pPr lvl="0"/>
            <a:r>
              <a:rPr lang="en-US" dirty="0"/>
              <a:t>Baxter Confidential – Do not distribute without prior approval</a:t>
            </a:r>
          </a:p>
        </p:txBody>
      </p:sp>
    </p:spTree>
    <p:extLst>
      <p:ext uri="{BB962C8B-B14F-4D97-AF65-F5344CB8AC3E}">
        <p14:creationId xmlns:p14="http://schemas.microsoft.com/office/powerpoint/2010/main" val="426024240"/>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0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C2FE83-AE9C-25B7-26A8-9E52E4937BED}"/>
              </a:ext>
            </a:extLst>
          </p:cNvPr>
          <p:cNvSpPr/>
          <p:nvPr userDrawn="1"/>
        </p:nvSpPr>
        <p:spPr>
          <a:xfrm>
            <a:off x="0" y="11017"/>
            <a:ext cx="4415883" cy="6858000"/>
          </a:xfrm>
          <a:prstGeom prst="rect">
            <a:avLst/>
          </a:prstGeom>
          <a:solidFill>
            <a:srgbClr val="001447"/>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90000"/>
              </a:lnSpc>
              <a:spcBef>
                <a:spcPts val="500"/>
              </a:spcBef>
            </a:pPr>
            <a:endParaRPr lang="en-US" sz="1400" b="0" i="0">
              <a:latin typeface="Saira SemiCondensed Medium" pitchFamily="2" charset="77"/>
            </a:endParaRPr>
          </a:p>
        </p:txBody>
      </p:sp>
      <p:pic>
        <p:nvPicPr>
          <p:cNvPr id="3" name="Picture 2">
            <a:extLst>
              <a:ext uri="{FF2B5EF4-FFF2-40B4-BE49-F238E27FC236}">
                <a16:creationId xmlns:a16="http://schemas.microsoft.com/office/drawing/2014/main" id="{1E3A7DCA-86B5-E8A7-D3E9-AE5333AF68A9}"/>
              </a:ext>
            </a:extLst>
          </p:cNvPr>
          <p:cNvPicPr>
            <a:picLocks noChangeAspect="1"/>
          </p:cNvPicPr>
          <p:nvPr userDrawn="1"/>
        </p:nvPicPr>
        <p:blipFill>
          <a:blip r:embed="rId2">
            <a:extLst>
              <a:ext uri="{28A0092B-C50C-407E-A947-70E740481C1C}">
                <a14:useLocalDpi xmlns:a14="http://schemas.microsoft.com/office/drawing/2010/main" val="0"/>
              </a:ext>
            </a:extLst>
          </a:blip>
          <a:srcRect l="42182" t="25571" r="-2019" b="25831"/>
          <a:stretch/>
        </p:blipFill>
        <p:spPr>
          <a:xfrm flipH="1">
            <a:off x="3732756" y="0"/>
            <a:ext cx="8459244" cy="6858000"/>
          </a:xfrm>
          <a:prstGeom prst="rect">
            <a:avLst/>
          </a:prstGeom>
        </p:spPr>
      </p:pic>
      <p:pic>
        <p:nvPicPr>
          <p:cNvPr id="4" name="Picture 3">
            <a:extLst>
              <a:ext uri="{FF2B5EF4-FFF2-40B4-BE49-F238E27FC236}">
                <a16:creationId xmlns:a16="http://schemas.microsoft.com/office/drawing/2014/main" id="{90D03FDF-736F-E779-15A4-2D89B7D14DAC}"/>
              </a:ext>
              <a:ext uri="{C183D7F6-B498-43B3-948B-1728B52AA6E4}">
                <adec:decorative xmlns:adec="http://schemas.microsoft.com/office/drawing/2017/decorative" val="1"/>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rcRect/>
          <a:stretch/>
        </p:blipFill>
        <p:spPr>
          <a:xfrm>
            <a:off x="479425" y="591328"/>
            <a:ext cx="1291390" cy="216308"/>
          </a:xfrm>
          <a:prstGeom prst="rect">
            <a:avLst/>
          </a:prstGeom>
        </p:spPr>
      </p:pic>
      <p:sp>
        <p:nvSpPr>
          <p:cNvPr id="5" name="TextBox 4">
            <a:extLst>
              <a:ext uri="{FF2B5EF4-FFF2-40B4-BE49-F238E27FC236}">
                <a16:creationId xmlns:a16="http://schemas.microsoft.com/office/drawing/2014/main" id="{19D1FFD7-0E2E-E63D-2280-AF1AC780D03C}"/>
              </a:ext>
            </a:extLst>
          </p:cNvPr>
          <p:cNvSpPr txBox="1"/>
          <p:nvPr userDrawn="1"/>
        </p:nvSpPr>
        <p:spPr>
          <a:xfrm>
            <a:off x="13101403" y="2938072"/>
            <a:ext cx="0" cy="0"/>
          </a:xfrm>
          <a:prstGeom prst="rect">
            <a:avLst/>
          </a:prstGeom>
          <a:noFill/>
        </p:spPr>
        <p:txBody>
          <a:bodyPr wrap="none" tIns="90000" bIns="90000" rtlCol="0">
            <a:noAutofit/>
          </a:bodyPr>
          <a:lstStyle/>
          <a:p>
            <a:pPr marL="230400" indent="-230400" algn="l">
              <a:lnSpc>
                <a:spcPct val="90000"/>
              </a:lnSpc>
              <a:spcBef>
                <a:spcPts val="500"/>
              </a:spcBef>
              <a:buClr>
                <a:srgbClr val="818389"/>
              </a:buClr>
              <a:buFont typeface="Franklin Gothic Book" panose="020B0503020102020204" pitchFamily="34" charset="0"/>
              <a:buChar char="–"/>
            </a:pPr>
            <a:endParaRPr lang="en-US" sz="1400" b="0" i="0" err="1">
              <a:solidFill>
                <a:schemeClr val="tx2"/>
              </a:solidFill>
              <a:latin typeface="Saira SemiCondensed Medium" pitchFamily="2" charset="77"/>
            </a:endParaRPr>
          </a:p>
        </p:txBody>
      </p:sp>
      <p:sp>
        <p:nvSpPr>
          <p:cNvPr id="6" name="TextBox 5">
            <a:extLst>
              <a:ext uri="{FF2B5EF4-FFF2-40B4-BE49-F238E27FC236}">
                <a16:creationId xmlns:a16="http://schemas.microsoft.com/office/drawing/2014/main" id="{9BAC42B0-EC82-37B1-FD3C-E820D23B5CA9}"/>
              </a:ext>
            </a:extLst>
          </p:cNvPr>
          <p:cNvSpPr txBox="1"/>
          <p:nvPr userDrawn="1"/>
        </p:nvSpPr>
        <p:spPr>
          <a:xfrm>
            <a:off x="3200400" y="-1905000"/>
            <a:ext cx="0" cy="0"/>
          </a:xfrm>
          <a:prstGeom prst="rect">
            <a:avLst/>
          </a:prstGeom>
          <a:noFill/>
        </p:spPr>
        <p:txBody>
          <a:bodyPr wrap="none" tIns="90000" bIns="90000" rtlCol="0">
            <a:noAutofit/>
          </a:bodyPr>
          <a:lstStyle/>
          <a:p>
            <a:pPr marL="230400" indent="-230400" algn="l">
              <a:lnSpc>
                <a:spcPct val="90000"/>
              </a:lnSpc>
              <a:spcBef>
                <a:spcPts val="500"/>
              </a:spcBef>
              <a:buClr>
                <a:srgbClr val="818389"/>
              </a:buClr>
              <a:buFont typeface="Franklin Gothic Book" panose="020B0503020102020204" pitchFamily="34" charset="0"/>
              <a:buChar char="–"/>
            </a:pPr>
            <a:endParaRPr lang="en-US" sz="1400" b="0" i="0" err="1">
              <a:solidFill>
                <a:schemeClr val="tx2"/>
              </a:solidFill>
              <a:latin typeface="Saira SemiCondensed Medium" pitchFamily="2" charset="77"/>
            </a:endParaRPr>
          </a:p>
        </p:txBody>
      </p:sp>
      <p:sp>
        <p:nvSpPr>
          <p:cNvPr id="7" name="Slide Number Placeholder 4">
            <a:extLst>
              <a:ext uri="{FF2B5EF4-FFF2-40B4-BE49-F238E27FC236}">
                <a16:creationId xmlns:a16="http://schemas.microsoft.com/office/drawing/2014/main" id="{EF8C291B-94AF-3A3B-D9BC-95867F27F00E}"/>
              </a:ext>
            </a:extLst>
          </p:cNvPr>
          <p:cNvSpPr>
            <a:spLocks noGrp="1"/>
          </p:cNvSpPr>
          <p:nvPr>
            <p:ph type="sldNum" sz="quarter" idx="4"/>
          </p:nvPr>
        </p:nvSpPr>
        <p:spPr>
          <a:xfrm>
            <a:off x="11593984" y="6350400"/>
            <a:ext cx="349200" cy="345600"/>
          </a:xfrm>
          <a:prstGeom prst="rect">
            <a:avLst/>
          </a:prstGeom>
        </p:spPr>
        <p:txBody>
          <a:bodyPr anchor="ctr">
            <a:noAutofit/>
          </a:bodyPr>
          <a:lstStyle>
            <a:lvl1pPr>
              <a:defRPr sz="1100">
                <a:solidFill>
                  <a:schemeClr val="bg1"/>
                </a:solidFill>
              </a:defRPr>
            </a:lvl1pPr>
          </a:lstStyle>
          <a:p>
            <a:fld id="{38371DDA-0A41-40E9-B339-42602FE84365}" type="slidenum">
              <a:rPr lang="en-US" smtClean="0"/>
              <a:pPr/>
              <a:t>‹#›</a:t>
            </a:fld>
            <a:endParaRPr lang="en-US"/>
          </a:p>
        </p:txBody>
      </p:sp>
      <p:sp>
        <p:nvSpPr>
          <p:cNvPr id="13" name="Picture Placeholder 5">
            <a:extLst>
              <a:ext uri="{FF2B5EF4-FFF2-40B4-BE49-F238E27FC236}">
                <a16:creationId xmlns:a16="http://schemas.microsoft.com/office/drawing/2014/main" id="{18AEFDF9-2498-4288-DD78-2FBCC6ADB33B}"/>
              </a:ext>
            </a:extLst>
          </p:cNvPr>
          <p:cNvSpPr>
            <a:spLocks noGrp="1"/>
          </p:cNvSpPr>
          <p:nvPr>
            <p:ph type="pic" sz="quarter" idx="14" hasCustomPrompt="1"/>
          </p:nvPr>
        </p:nvSpPr>
        <p:spPr>
          <a:xfrm>
            <a:off x="5458881" y="18284"/>
            <a:ext cx="4155292" cy="6858000"/>
          </a:xfrm>
          <a:prstGeom prst="rect">
            <a:avLst/>
          </a:prstGeom>
        </p:spPr>
        <p:txBody>
          <a:bodyPr anchor="ctr" anchorCtr="0">
            <a:noAutofit/>
          </a:bodyPr>
          <a:lstStyle>
            <a:lvl1pPr algn="ctr">
              <a:lnSpc>
                <a:spcPct val="150000"/>
              </a:lnSpc>
              <a:defRPr sz="4000">
                <a:solidFill>
                  <a:schemeClr val="bg1"/>
                </a:solidFill>
              </a:defRPr>
            </a:lvl1pPr>
          </a:lstStyle>
          <a:p>
            <a:r>
              <a:rPr lang="en-US" dirty="0"/>
              <a:t>CLICK TO ADD IMAGE</a:t>
            </a:r>
          </a:p>
        </p:txBody>
      </p:sp>
      <p:sp>
        <p:nvSpPr>
          <p:cNvPr id="17" name="Title 7">
            <a:extLst>
              <a:ext uri="{FF2B5EF4-FFF2-40B4-BE49-F238E27FC236}">
                <a16:creationId xmlns:a16="http://schemas.microsoft.com/office/drawing/2014/main" id="{99C79B55-D039-CF9E-CB77-9D4973349EC9}"/>
              </a:ext>
            </a:extLst>
          </p:cNvPr>
          <p:cNvSpPr>
            <a:spLocks noGrp="1"/>
          </p:cNvSpPr>
          <p:nvPr>
            <p:ph type="title" hasCustomPrompt="1"/>
          </p:nvPr>
        </p:nvSpPr>
        <p:spPr bwMode="gray">
          <a:xfrm>
            <a:off x="492689" y="1642601"/>
            <a:ext cx="4002373" cy="1785600"/>
          </a:xfrm>
          <a:prstGeom prst="rect">
            <a:avLst/>
          </a:prstGeom>
        </p:spPr>
        <p:txBody>
          <a:bodyPr lIns="0" anchor="b">
            <a:noAutofit/>
          </a:bodyPr>
          <a:lstStyle>
            <a:lvl1pPr algn="l">
              <a:defRPr sz="5400">
                <a:solidFill>
                  <a:schemeClr val="bg1"/>
                </a:solidFill>
              </a:defRPr>
            </a:lvl1pPr>
          </a:lstStyle>
          <a:p>
            <a:r>
              <a:rPr lang="en-US" dirty="0"/>
              <a:t>Click to Add Section Title</a:t>
            </a:r>
          </a:p>
        </p:txBody>
      </p:sp>
      <p:sp>
        <p:nvSpPr>
          <p:cNvPr id="18" name="Text Placeholder 9">
            <a:extLst>
              <a:ext uri="{FF2B5EF4-FFF2-40B4-BE49-F238E27FC236}">
                <a16:creationId xmlns:a16="http://schemas.microsoft.com/office/drawing/2014/main" id="{AFE1D76E-E4AC-60C2-6233-C901600417CA}"/>
              </a:ext>
            </a:extLst>
          </p:cNvPr>
          <p:cNvSpPr>
            <a:spLocks noGrp="1"/>
          </p:cNvSpPr>
          <p:nvPr>
            <p:ph type="body" sz="quarter" idx="13" hasCustomPrompt="1"/>
          </p:nvPr>
        </p:nvSpPr>
        <p:spPr bwMode="gray">
          <a:xfrm>
            <a:off x="492302" y="3462305"/>
            <a:ext cx="4002373" cy="858837"/>
          </a:xfrm>
          <a:prstGeom prst="rect">
            <a:avLst/>
          </a:prstGeom>
        </p:spPr>
        <p:txBody>
          <a:bodyPr lIns="0" anchor="t">
            <a:noAutofit/>
          </a:bodyPr>
          <a:lstStyle>
            <a:lvl1pPr marL="0" indent="0" algn="l">
              <a:lnSpc>
                <a:spcPts val="2800"/>
              </a:lnSpc>
              <a:buNone/>
              <a:defRPr sz="2300" b="0" i="0">
                <a:solidFill>
                  <a:schemeClr val="accent2"/>
                </a:solidFill>
                <a:latin typeface="Saira SemiCondensed Light" pitchFamily="2" charset="77"/>
              </a:defRPr>
            </a:lvl1pPr>
          </a:lstStyle>
          <a:p>
            <a:pPr lvl="0"/>
            <a:r>
              <a:rPr lang="en-US" dirty="0"/>
              <a:t>Click to add section subtitle</a:t>
            </a:r>
          </a:p>
        </p:txBody>
      </p:sp>
      <p:sp>
        <p:nvSpPr>
          <p:cNvPr id="8" name="Text Placeholder 12">
            <a:extLst>
              <a:ext uri="{FF2B5EF4-FFF2-40B4-BE49-F238E27FC236}">
                <a16:creationId xmlns:a16="http://schemas.microsoft.com/office/drawing/2014/main" id="{3615D118-C271-81FD-BCDA-FED15E36468A}"/>
              </a:ext>
            </a:extLst>
          </p:cNvPr>
          <p:cNvSpPr>
            <a:spLocks noGrp="1"/>
          </p:cNvSpPr>
          <p:nvPr>
            <p:ph type="body" sz="quarter" idx="22" hasCustomPrompt="1"/>
          </p:nvPr>
        </p:nvSpPr>
        <p:spPr>
          <a:xfrm>
            <a:off x="475958" y="6387883"/>
            <a:ext cx="4299242" cy="212725"/>
          </a:xfrm>
        </p:spPr>
        <p:txBody>
          <a:bodyPr/>
          <a:lstStyle>
            <a:lvl1pPr algn="l">
              <a:defRPr sz="900">
                <a:solidFill>
                  <a:schemeClr val="bg1"/>
                </a:solidFill>
                <a:latin typeface="Saira SemiCondensed Medium" pitchFamily="2" charset="77"/>
              </a:defRPr>
            </a:lvl1pPr>
          </a:lstStyle>
          <a:p>
            <a:pPr lvl="0"/>
            <a:r>
              <a:rPr lang="en-US" dirty="0"/>
              <a:t>Baxter Confidential – Do not distribute without prior approval</a:t>
            </a:r>
          </a:p>
        </p:txBody>
      </p:sp>
    </p:spTree>
    <p:extLst>
      <p:ext uri="{BB962C8B-B14F-4D97-AF65-F5344CB8AC3E}">
        <p14:creationId xmlns:p14="http://schemas.microsoft.com/office/powerpoint/2010/main" val="910764567"/>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0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9AB9A5-0F91-D674-3BE8-FF567851F047}"/>
              </a:ext>
            </a:extLst>
          </p:cNvPr>
          <p:cNvSpPr/>
          <p:nvPr userDrawn="1"/>
        </p:nvSpPr>
        <p:spPr>
          <a:xfrm>
            <a:off x="0" y="-1"/>
            <a:ext cx="4437887" cy="6858001"/>
          </a:xfrm>
          <a:prstGeom prst="rect">
            <a:avLst/>
          </a:prstGeom>
          <a:solidFill>
            <a:srgbClr val="001447"/>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90000"/>
              </a:lnSpc>
              <a:spcBef>
                <a:spcPts val="500"/>
              </a:spcBef>
            </a:pPr>
            <a:endParaRPr lang="en-US" sz="1400" b="0" i="0">
              <a:latin typeface="Saira SemiCondensed Medium" pitchFamily="2" charset="77"/>
            </a:endParaRPr>
          </a:p>
        </p:txBody>
      </p:sp>
      <p:pic>
        <p:nvPicPr>
          <p:cNvPr id="12" name="Picture 11">
            <a:extLst>
              <a:ext uri="{FF2B5EF4-FFF2-40B4-BE49-F238E27FC236}">
                <a16:creationId xmlns:a16="http://schemas.microsoft.com/office/drawing/2014/main" id="{A9D29988-0138-DB0B-C1D5-02EE975CB5DB}"/>
              </a:ext>
            </a:extLst>
          </p:cNvPr>
          <p:cNvPicPr>
            <a:picLocks noChangeAspect="1"/>
          </p:cNvPicPr>
          <p:nvPr userDrawn="1"/>
        </p:nvPicPr>
        <p:blipFill>
          <a:blip r:embed="rId2">
            <a:extLst>
              <a:ext uri="{28A0092B-C50C-407E-A947-70E740481C1C}">
                <a14:useLocalDpi xmlns:a14="http://schemas.microsoft.com/office/drawing/2010/main" val="0"/>
              </a:ext>
            </a:extLst>
          </a:blip>
          <a:srcRect l="12263" t="22576" r="1674" b="22722"/>
          <a:stretch/>
        </p:blipFill>
        <p:spPr>
          <a:xfrm flipH="1">
            <a:off x="1382751" y="-1"/>
            <a:ext cx="10809249" cy="6858000"/>
          </a:xfrm>
          <a:prstGeom prst="rect">
            <a:avLst/>
          </a:prstGeom>
        </p:spPr>
      </p:pic>
      <p:sp>
        <p:nvSpPr>
          <p:cNvPr id="14" name="TextBox 13">
            <a:extLst>
              <a:ext uri="{FF2B5EF4-FFF2-40B4-BE49-F238E27FC236}">
                <a16:creationId xmlns:a16="http://schemas.microsoft.com/office/drawing/2014/main" id="{49ECE659-776B-4123-A4DD-6078F27A98E2}"/>
              </a:ext>
            </a:extLst>
          </p:cNvPr>
          <p:cNvSpPr txBox="1"/>
          <p:nvPr userDrawn="1"/>
        </p:nvSpPr>
        <p:spPr>
          <a:xfrm>
            <a:off x="13101403" y="2938072"/>
            <a:ext cx="0" cy="0"/>
          </a:xfrm>
          <a:prstGeom prst="rect">
            <a:avLst/>
          </a:prstGeom>
          <a:noFill/>
        </p:spPr>
        <p:txBody>
          <a:bodyPr wrap="none" tIns="90000" bIns="90000" rtlCol="0">
            <a:noAutofit/>
          </a:bodyPr>
          <a:lstStyle/>
          <a:p>
            <a:pPr marL="230400" indent="-230400" algn="l">
              <a:lnSpc>
                <a:spcPct val="90000"/>
              </a:lnSpc>
              <a:spcBef>
                <a:spcPts val="500"/>
              </a:spcBef>
              <a:buClr>
                <a:srgbClr val="818389"/>
              </a:buClr>
              <a:buFont typeface="Franklin Gothic Book" panose="020B0503020102020204" pitchFamily="34" charset="0"/>
              <a:buChar char="–"/>
            </a:pPr>
            <a:endParaRPr lang="en-US" sz="1400" b="0" i="0" err="1">
              <a:solidFill>
                <a:schemeClr val="tx2"/>
              </a:solidFill>
              <a:latin typeface="Saira SemiCondensed Medium" pitchFamily="2" charset="77"/>
            </a:endParaRPr>
          </a:p>
        </p:txBody>
      </p:sp>
      <p:sp>
        <p:nvSpPr>
          <p:cNvPr id="15" name="TextBox 14">
            <a:extLst>
              <a:ext uri="{FF2B5EF4-FFF2-40B4-BE49-F238E27FC236}">
                <a16:creationId xmlns:a16="http://schemas.microsoft.com/office/drawing/2014/main" id="{B4B49866-31A0-B157-E24B-9DE7B0FA34DE}"/>
              </a:ext>
            </a:extLst>
          </p:cNvPr>
          <p:cNvSpPr txBox="1"/>
          <p:nvPr userDrawn="1"/>
        </p:nvSpPr>
        <p:spPr>
          <a:xfrm>
            <a:off x="3200400" y="-1905000"/>
            <a:ext cx="0" cy="0"/>
          </a:xfrm>
          <a:prstGeom prst="rect">
            <a:avLst/>
          </a:prstGeom>
          <a:noFill/>
        </p:spPr>
        <p:txBody>
          <a:bodyPr wrap="none" tIns="90000" bIns="90000" rtlCol="0">
            <a:noAutofit/>
          </a:bodyPr>
          <a:lstStyle/>
          <a:p>
            <a:pPr marL="230400" indent="-230400" algn="l">
              <a:lnSpc>
                <a:spcPct val="90000"/>
              </a:lnSpc>
              <a:spcBef>
                <a:spcPts val="500"/>
              </a:spcBef>
              <a:buClr>
                <a:srgbClr val="818389"/>
              </a:buClr>
              <a:buFont typeface="Franklin Gothic Book" panose="020B0503020102020204" pitchFamily="34" charset="0"/>
              <a:buChar char="–"/>
            </a:pPr>
            <a:endParaRPr lang="en-US" sz="1400" b="0" i="0" err="1">
              <a:solidFill>
                <a:schemeClr val="tx2"/>
              </a:solidFill>
              <a:latin typeface="Saira SemiCondensed Medium" pitchFamily="2" charset="77"/>
            </a:endParaRPr>
          </a:p>
        </p:txBody>
      </p:sp>
      <p:sp>
        <p:nvSpPr>
          <p:cNvPr id="16" name="Slide Number Placeholder 4">
            <a:extLst>
              <a:ext uri="{FF2B5EF4-FFF2-40B4-BE49-F238E27FC236}">
                <a16:creationId xmlns:a16="http://schemas.microsoft.com/office/drawing/2014/main" id="{58979072-0FDC-6620-1390-675A5DC0940D}"/>
              </a:ext>
            </a:extLst>
          </p:cNvPr>
          <p:cNvSpPr>
            <a:spLocks noGrp="1"/>
          </p:cNvSpPr>
          <p:nvPr>
            <p:ph type="sldNum" sz="quarter" idx="4"/>
          </p:nvPr>
        </p:nvSpPr>
        <p:spPr>
          <a:xfrm>
            <a:off x="11593984" y="6350400"/>
            <a:ext cx="349200" cy="345600"/>
          </a:xfrm>
          <a:prstGeom prst="rect">
            <a:avLst/>
          </a:prstGeom>
        </p:spPr>
        <p:txBody>
          <a:bodyPr anchor="ctr">
            <a:noAutofit/>
          </a:bodyPr>
          <a:lstStyle>
            <a:lvl1pPr>
              <a:defRPr sz="1100">
                <a:solidFill>
                  <a:schemeClr val="bg1"/>
                </a:solidFill>
              </a:defRPr>
            </a:lvl1pPr>
          </a:lstStyle>
          <a:p>
            <a:fld id="{38371DDA-0A41-40E9-B339-42602FE84365}" type="slidenum">
              <a:rPr lang="en-US" smtClean="0"/>
              <a:pPr/>
              <a:t>‹#›</a:t>
            </a:fld>
            <a:endParaRPr lang="en-US" dirty="0"/>
          </a:p>
        </p:txBody>
      </p:sp>
      <p:sp>
        <p:nvSpPr>
          <p:cNvPr id="20" name="Picture Placeholder 5">
            <a:extLst>
              <a:ext uri="{FF2B5EF4-FFF2-40B4-BE49-F238E27FC236}">
                <a16:creationId xmlns:a16="http://schemas.microsoft.com/office/drawing/2014/main" id="{E1BD0DBF-3AB0-EC4C-7CAB-6999C8E33E1B}"/>
              </a:ext>
            </a:extLst>
          </p:cNvPr>
          <p:cNvSpPr>
            <a:spLocks noGrp="1"/>
          </p:cNvSpPr>
          <p:nvPr>
            <p:ph type="pic" sz="quarter" idx="14" hasCustomPrompt="1"/>
          </p:nvPr>
        </p:nvSpPr>
        <p:spPr>
          <a:xfrm>
            <a:off x="7376218" y="-1"/>
            <a:ext cx="4155292" cy="6858000"/>
          </a:xfrm>
          <a:prstGeom prst="rect">
            <a:avLst/>
          </a:prstGeom>
        </p:spPr>
        <p:txBody>
          <a:bodyPr anchor="ctr" anchorCtr="0">
            <a:noAutofit/>
          </a:bodyPr>
          <a:lstStyle>
            <a:lvl1pPr algn="ctr">
              <a:lnSpc>
                <a:spcPct val="100000"/>
              </a:lnSpc>
              <a:defRPr sz="4000"/>
            </a:lvl1pPr>
          </a:lstStyle>
          <a:p>
            <a:r>
              <a:rPr lang="en-US" dirty="0"/>
              <a:t>Click to add image</a:t>
            </a:r>
          </a:p>
          <a:p>
            <a:r>
              <a:rPr lang="en-US" dirty="0"/>
              <a:t>(Please use images of people without backgrounds)</a:t>
            </a:r>
          </a:p>
        </p:txBody>
      </p:sp>
      <p:sp>
        <p:nvSpPr>
          <p:cNvPr id="21" name="TextBox 20">
            <a:extLst>
              <a:ext uri="{FF2B5EF4-FFF2-40B4-BE49-F238E27FC236}">
                <a16:creationId xmlns:a16="http://schemas.microsoft.com/office/drawing/2014/main" id="{31605AD5-2275-E212-B1FD-4644BE94F946}"/>
              </a:ext>
            </a:extLst>
          </p:cNvPr>
          <p:cNvSpPr txBox="1"/>
          <p:nvPr userDrawn="1"/>
        </p:nvSpPr>
        <p:spPr>
          <a:xfrm>
            <a:off x="16526107" y="-2207941"/>
            <a:ext cx="0" cy="0"/>
          </a:xfrm>
          <a:prstGeom prst="rect">
            <a:avLst/>
          </a:prstGeom>
          <a:noFill/>
        </p:spPr>
        <p:txBody>
          <a:bodyPr wrap="none" tIns="90000" bIns="90000" rtlCol="0">
            <a:noAutofit/>
          </a:bodyPr>
          <a:lstStyle/>
          <a:p>
            <a:pPr marL="230400" indent="-230400" algn="l">
              <a:lnSpc>
                <a:spcPct val="90000"/>
              </a:lnSpc>
              <a:spcBef>
                <a:spcPts val="500"/>
              </a:spcBef>
              <a:buClr>
                <a:srgbClr val="818389"/>
              </a:buClr>
              <a:buFont typeface="Franklin Gothic Book" panose="020B0503020102020204" pitchFamily="34" charset="0"/>
              <a:buChar char="–"/>
            </a:pPr>
            <a:endParaRPr lang="en-US" sz="1400" dirty="0" err="1">
              <a:solidFill>
                <a:schemeClr val="tx2"/>
              </a:solidFill>
            </a:endParaRPr>
          </a:p>
        </p:txBody>
      </p:sp>
      <p:pic>
        <p:nvPicPr>
          <p:cNvPr id="22" name="Picture 21">
            <a:extLst>
              <a:ext uri="{FF2B5EF4-FFF2-40B4-BE49-F238E27FC236}">
                <a16:creationId xmlns:a16="http://schemas.microsoft.com/office/drawing/2014/main" id="{51A25AAF-3E91-80C9-0D38-4E38EAE404B0}"/>
              </a:ext>
              <a:ext uri="{C183D7F6-B498-43B3-948B-1728B52AA6E4}">
                <adec:decorative xmlns:adec="http://schemas.microsoft.com/office/drawing/2017/decorative" val="1"/>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rcRect/>
          <a:stretch/>
        </p:blipFill>
        <p:spPr>
          <a:xfrm>
            <a:off x="479425" y="591328"/>
            <a:ext cx="1291390" cy="216308"/>
          </a:xfrm>
          <a:prstGeom prst="rect">
            <a:avLst/>
          </a:prstGeom>
        </p:spPr>
      </p:pic>
      <p:sp>
        <p:nvSpPr>
          <p:cNvPr id="23" name="Title 7">
            <a:extLst>
              <a:ext uri="{FF2B5EF4-FFF2-40B4-BE49-F238E27FC236}">
                <a16:creationId xmlns:a16="http://schemas.microsoft.com/office/drawing/2014/main" id="{0944509B-EA98-9B1E-7EF8-7565A2A6D7C6}"/>
              </a:ext>
            </a:extLst>
          </p:cNvPr>
          <p:cNvSpPr>
            <a:spLocks noGrp="1"/>
          </p:cNvSpPr>
          <p:nvPr>
            <p:ph type="title" hasCustomPrompt="1"/>
          </p:nvPr>
        </p:nvSpPr>
        <p:spPr bwMode="gray">
          <a:xfrm>
            <a:off x="492689" y="1642601"/>
            <a:ext cx="4002373" cy="1785600"/>
          </a:xfrm>
          <a:prstGeom prst="rect">
            <a:avLst/>
          </a:prstGeom>
        </p:spPr>
        <p:txBody>
          <a:bodyPr lIns="0" anchor="b">
            <a:noAutofit/>
          </a:bodyPr>
          <a:lstStyle>
            <a:lvl1pPr algn="l">
              <a:defRPr sz="5400">
                <a:solidFill>
                  <a:schemeClr val="bg1"/>
                </a:solidFill>
              </a:defRPr>
            </a:lvl1pPr>
          </a:lstStyle>
          <a:p>
            <a:r>
              <a:rPr lang="en-US" dirty="0"/>
              <a:t>Click to Add Section Title</a:t>
            </a:r>
          </a:p>
        </p:txBody>
      </p:sp>
      <p:sp>
        <p:nvSpPr>
          <p:cNvPr id="24" name="Text Placeholder 9">
            <a:extLst>
              <a:ext uri="{FF2B5EF4-FFF2-40B4-BE49-F238E27FC236}">
                <a16:creationId xmlns:a16="http://schemas.microsoft.com/office/drawing/2014/main" id="{ABEF3E59-99BC-C0EA-C15A-43AD506AFE6D}"/>
              </a:ext>
            </a:extLst>
          </p:cNvPr>
          <p:cNvSpPr>
            <a:spLocks noGrp="1"/>
          </p:cNvSpPr>
          <p:nvPr>
            <p:ph type="body" sz="quarter" idx="13" hasCustomPrompt="1"/>
          </p:nvPr>
        </p:nvSpPr>
        <p:spPr bwMode="gray">
          <a:xfrm>
            <a:off x="492302" y="3462305"/>
            <a:ext cx="4002373" cy="858837"/>
          </a:xfrm>
          <a:prstGeom prst="rect">
            <a:avLst/>
          </a:prstGeom>
        </p:spPr>
        <p:txBody>
          <a:bodyPr lIns="0" anchor="t">
            <a:noAutofit/>
          </a:bodyPr>
          <a:lstStyle>
            <a:lvl1pPr marL="0" indent="0" algn="l">
              <a:lnSpc>
                <a:spcPts val="2800"/>
              </a:lnSpc>
              <a:buNone/>
              <a:defRPr sz="2300" b="0" i="0">
                <a:solidFill>
                  <a:schemeClr val="accent2"/>
                </a:solidFill>
                <a:latin typeface="Saira SemiCondensed Light" pitchFamily="2" charset="77"/>
              </a:defRPr>
            </a:lvl1pPr>
          </a:lstStyle>
          <a:p>
            <a:pPr lvl="0"/>
            <a:r>
              <a:rPr lang="en-US" dirty="0"/>
              <a:t>Click to add section subtitle</a:t>
            </a:r>
          </a:p>
        </p:txBody>
      </p:sp>
      <p:sp>
        <p:nvSpPr>
          <p:cNvPr id="2" name="Text Placeholder 12">
            <a:extLst>
              <a:ext uri="{FF2B5EF4-FFF2-40B4-BE49-F238E27FC236}">
                <a16:creationId xmlns:a16="http://schemas.microsoft.com/office/drawing/2014/main" id="{DC32C54C-0449-77C5-585C-F86DCACDEC06}"/>
              </a:ext>
            </a:extLst>
          </p:cNvPr>
          <p:cNvSpPr>
            <a:spLocks noGrp="1"/>
          </p:cNvSpPr>
          <p:nvPr>
            <p:ph type="body" sz="quarter" idx="22" hasCustomPrompt="1"/>
          </p:nvPr>
        </p:nvSpPr>
        <p:spPr>
          <a:xfrm>
            <a:off x="475958" y="6387883"/>
            <a:ext cx="4299242" cy="212725"/>
          </a:xfrm>
        </p:spPr>
        <p:txBody>
          <a:bodyPr/>
          <a:lstStyle>
            <a:lvl1pPr algn="l">
              <a:defRPr sz="900">
                <a:solidFill>
                  <a:schemeClr val="bg1"/>
                </a:solidFill>
                <a:latin typeface="Saira SemiCondensed Medium" pitchFamily="2" charset="77"/>
              </a:defRPr>
            </a:lvl1pPr>
          </a:lstStyle>
          <a:p>
            <a:pPr lvl="0"/>
            <a:r>
              <a:rPr lang="en-US" dirty="0"/>
              <a:t>Baxter Confidential – Do not distribute without prior approval</a:t>
            </a:r>
          </a:p>
        </p:txBody>
      </p:sp>
    </p:spTree>
    <p:extLst>
      <p:ext uri="{BB962C8B-B14F-4D97-AF65-F5344CB8AC3E}">
        <p14:creationId xmlns:p14="http://schemas.microsoft.com/office/powerpoint/2010/main" val="2697970852"/>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ps for using this template #3">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6580D8D-D967-F5B6-27A8-139B125DCDA1}"/>
              </a:ext>
            </a:extLst>
          </p:cNvPr>
          <p:cNvSpPr txBox="1"/>
          <p:nvPr userDrawn="1"/>
        </p:nvSpPr>
        <p:spPr>
          <a:xfrm>
            <a:off x="496800" y="363599"/>
            <a:ext cx="11217600" cy="687600"/>
          </a:xfrm>
          <a:prstGeom prst="rect">
            <a:avLst/>
          </a:prstGeom>
          <a:noFill/>
        </p:spPr>
        <p:txBody>
          <a:bodyPr wrap="none" lIns="0" tIns="0" rIns="0" bIns="0" rtlCol="0" anchor="ctr">
            <a:noAutofit/>
          </a:bodyPr>
          <a:lstStyle/>
          <a:p>
            <a:pPr marL="0" indent="0" algn="l">
              <a:lnSpc>
                <a:spcPct val="90000"/>
              </a:lnSpc>
              <a:spcBef>
                <a:spcPts val="500"/>
              </a:spcBef>
              <a:buClr>
                <a:srgbClr val="818389"/>
              </a:buClr>
              <a:buFont typeface="Franklin Gothic Book" panose="020B0503020102020204" pitchFamily="34" charset="0"/>
              <a:buNone/>
            </a:pPr>
            <a:r>
              <a:rPr lang="en-GB" sz="3600" b="1" spc="300" dirty="0">
                <a:solidFill>
                  <a:schemeClr val="tx2"/>
                </a:solidFill>
                <a:latin typeface="Saira SemiCondensed Medium" pitchFamily="2" charset="77"/>
              </a:rPr>
              <a:t>TIPS FOR USING THIS TEMPLATE #3</a:t>
            </a:r>
            <a:endParaRPr lang="en-US" sz="3600" b="1" spc="300" dirty="0">
              <a:solidFill>
                <a:schemeClr val="tx2"/>
              </a:solidFill>
              <a:latin typeface="Saira SemiCondensed Medium" pitchFamily="2" charset="77"/>
            </a:endParaRPr>
          </a:p>
        </p:txBody>
      </p:sp>
      <p:sp>
        <p:nvSpPr>
          <p:cNvPr id="27" name="TextBox 26">
            <a:extLst>
              <a:ext uri="{FF2B5EF4-FFF2-40B4-BE49-F238E27FC236}">
                <a16:creationId xmlns:a16="http://schemas.microsoft.com/office/drawing/2014/main" id="{8F673A29-DD2A-AEF7-4927-32623C54203F}"/>
              </a:ext>
            </a:extLst>
          </p:cNvPr>
          <p:cNvSpPr txBox="1"/>
          <p:nvPr userDrawn="1"/>
        </p:nvSpPr>
        <p:spPr>
          <a:xfrm>
            <a:off x="397620" y="1363754"/>
            <a:ext cx="11545555" cy="778197"/>
          </a:xfrm>
          <a:prstGeom prst="rect">
            <a:avLst/>
          </a:prstGeom>
          <a:noFill/>
        </p:spPr>
        <p:txBody>
          <a:bodyPr wrap="square" tIns="90000" bIns="90000" rtlCol="0">
            <a:noAutofit/>
          </a:bodyPr>
          <a:lstStyle/>
          <a:p>
            <a:pPr marL="0" indent="0" algn="l">
              <a:lnSpc>
                <a:spcPts val="1600"/>
              </a:lnSpc>
              <a:spcBef>
                <a:spcPts val="500"/>
              </a:spcBef>
              <a:buClr>
                <a:srgbClr val="818389"/>
              </a:buClr>
              <a:buFont typeface="Franklin Gothic Book" panose="020B0503020102020204" pitchFamily="34" charset="0"/>
              <a:buNone/>
            </a:pPr>
            <a:r>
              <a:rPr lang="en-US" sz="2000" dirty="0">
                <a:solidFill>
                  <a:schemeClr val="tx2"/>
                </a:solidFill>
                <a:latin typeface="Saira SemiCondensed Medium" pitchFamily="2" charset="77"/>
              </a:rPr>
              <a:t>Designing a New Slide</a:t>
            </a:r>
          </a:p>
          <a:p>
            <a:pPr marL="0" indent="0" algn="l">
              <a:lnSpc>
                <a:spcPts val="1600"/>
              </a:lnSpc>
              <a:spcBef>
                <a:spcPts val="500"/>
              </a:spcBef>
              <a:buClr>
                <a:srgbClr val="818389"/>
              </a:buClr>
              <a:buFont typeface="Franklin Gothic Book" panose="020B0503020102020204" pitchFamily="34" charset="0"/>
              <a:buNone/>
            </a:pPr>
            <a:r>
              <a:rPr lang="en-US" sz="11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Please refer to the Bright Connections Design System within the brand guidelines on </a:t>
            </a:r>
            <a:r>
              <a:rPr lang="en-US" sz="1100" dirty="0" err="1">
                <a:solidFill>
                  <a:schemeClr val="tx1"/>
                </a:solidFill>
                <a:latin typeface="Roboto Medium" panose="02000000000000000000" pitchFamily="2" charset="0"/>
                <a:ea typeface="Roboto Medium" panose="02000000000000000000" pitchFamily="2" charset="0"/>
                <a:cs typeface="Roboto Medium" panose="02000000000000000000" pitchFamily="2" charset="0"/>
              </a:rPr>
              <a:t>BaxCentral’s</a:t>
            </a:r>
            <a:r>
              <a:rPr lang="en-US" sz="11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 Brand HQ site.</a:t>
            </a:r>
          </a:p>
        </p:txBody>
      </p:sp>
      <p:sp>
        <p:nvSpPr>
          <p:cNvPr id="32" name="TextBox 31">
            <a:extLst>
              <a:ext uri="{FF2B5EF4-FFF2-40B4-BE49-F238E27FC236}">
                <a16:creationId xmlns:a16="http://schemas.microsoft.com/office/drawing/2014/main" id="{1AFEC4E4-C39D-3CFD-EBD1-7FFD89224167}"/>
              </a:ext>
            </a:extLst>
          </p:cNvPr>
          <p:cNvSpPr txBox="1"/>
          <p:nvPr userDrawn="1"/>
        </p:nvSpPr>
        <p:spPr>
          <a:xfrm>
            <a:off x="77473" y="0"/>
            <a:ext cx="11892854" cy="443345"/>
          </a:xfrm>
          <a:prstGeom prst="rect">
            <a:avLst/>
          </a:prstGeom>
          <a:noFill/>
        </p:spPr>
        <p:txBody>
          <a:bodyPr wrap="square" tIns="90000" bIns="90000" rtlCol="0">
            <a:noAutofit/>
          </a:bodyPr>
          <a:lstStyle/>
          <a:p>
            <a:pPr marL="0" indent="0" algn="ctr">
              <a:lnSpc>
                <a:spcPct val="150000"/>
              </a:lnSpc>
              <a:spcBef>
                <a:spcPts val="500"/>
              </a:spcBef>
              <a:buClr>
                <a:srgbClr val="818389"/>
              </a:buClr>
              <a:buFont typeface="Franklin Gothic Book" panose="020B0503020102020204" pitchFamily="34" charset="0"/>
              <a:buNone/>
            </a:pPr>
            <a:r>
              <a:rPr lang="en-US" sz="1100" b="1" dirty="0">
                <a:solidFill>
                  <a:srgbClr val="FF0000"/>
                </a:solidFill>
                <a:latin typeface="Roboto Black" panose="02000000000000000000" pitchFamily="2" charset="0"/>
                <a:ea typeface="Roboto Black" panose="02000000000000000000" pitchFamily="2" charset="0"/>
                <a:cs typeface="Roboto Black" panose="02000000000000000000" pitchFamily="2" charset="0"/>
              </a:rPr>
              <a:t>HIDE OR DELETE SLIDE WHEN FINISHED</a:t>
            </a:r>
          </a:p>
        </p:txBody>
      </p:sp>
      <p:sp>
        <p:nvSpPr>
          <p:cNvPr id="35" name="Slide Number Placeholder 4">
            <a:extLst>
              <a:ext uri="{FF2B5EF4-FFF2-40B4-BE49-F238E27FC236}">
                <a16:creationId xmlns:a16="http://schemas.microsoft.com/office/drawing/2014/main" id="{884180D5-6F95-1D17-EB46-92DCB630721E}"/>
              </a:ext>
            </a:extLst>
          </p:cNvPr>
          <p:cNvSpPr>
            <a:spLocks noGrp="1"/>
          </p:cNvSpPr>
          <p:nvPr>
            <p:ph type="sldNum" sz="quarter" idx="4"/>
          </p:nvPr>
        </p:nvSpPr>
        <p:spPr>
          <a:xfrm>
            <a:off x="11593984" y="6350400"/>
            <a:ext cx="349200" cy="345600"/>
          </a:xfrm>
          <a:prstGeom prst="rect">
            <a:avLst/>
          </a:prstGeom>
        </p:spPr>
        <p:txBody>
          <a:bodyPr anchor="ctr"/>
          <a:lstStyle>
            <a:lvl1pPr>
              <a:defRPr sz="1100">
                <a:solidFill>
                  <a:schemeClr val="accent5"/>
                </a:solidFill>
              </a:defRPr>
            </a:lvl1pPr>
          </a:lstStyle>
          <a:p>
            <a:fld id="{38371DDA-0A41-40E9-B339-42602FE84365}" type="slidenum">
              <a:rPr lang="en-US" smtClean="0"/>
              <a:pPr/>
              <a:t>‹#›</a:t>
            </a:fld>
            <a:endParaRPr lang="en-US" dirty="0"/>
          </a:p>
        </p:txBody>
      </p:sp>
      <p:sp>
        <p:nvSpPr>
          <p:cNvPr id="36" name="Footer Placeholder 4">
            <a:extLst>
              <a:ext uri="{FF2B5EF4-FFF2-40B4-BE49-F238E27FC236}">
                <a16:creationId xmlns:a16="http://schemas.microsoft.com/office/drawing/2014/main" id="{F0DF1E89-E423-2D9A-002A-AB0BF2B102BC}"/>
              </a:ext>
            </a:extLst>
          </p:cNvPr>
          <p:cNvSpPr>
            <a:spLocks noGrp="1"/>
          </p:cNvSpPr>
          <p:nvPr>
            <p:ph type="ftr" sz="quarter" idx="3"/>
          </p:nvPr>
        </p:nvSpPr>
        <p:spPr>
          <a:xfrm>
            <a:off x="7229447" y="6352983"/>
            <a:ext cx="4114800" cy="365125"/>
          </a:xfrm>
          <a:prstGeom prst="rect">
            <a:avLst/>
          </a:prstGeom>
        </p:spPr>
        <p:txBody>
          <a:bodyPr vert="horz" lIns="91440" tIns="45720" rIns="91440" bIns="45720" rtlCol="0" anchor="ctr"/>
          <a:lstStyle>
            <a:lvl1pPr algn="r">
              <a:defRPr sz="900">
                <a:solidFill>
                  <a:schemeClr val="accent5"/>
                </a:solidFill>
              </a:defRPr>
            </a:lvl1pPr>
          </a:lstStyle>
          <a:p>
            <a:r>
              <a:rPr lang="en-GB">
                <a:latin typeface="Saira SemiCondensed Medium" pitchFamily="2" charset="77"/>
              </a:rPr>
              <a:t>Baxter Confidential — Do not distribute without prior approval</a:t>
            </a:r>
            <a:endParaRPr lang="en-US" dirty="0">
              <a:latin typeface="Saira SemiCondensed Medium" pitchFamily="2" charset="77"/>
            </a:endParaRPr>
          </a:p>
        </p:txBody>
      </p:sp>
      <p:cxnSp>
        <p:nvCxnSpPr>
          <p:cNvPr id="37" name="Straight Connector 36">
            <a:extLst>
              <a:ext uri="{FF2B5EF4-FFF2-40B4-BE49-F238E27FC236}">
                <a16:creationId xmlns:a16="http://schemas.microsoft.com/office/drawing/2014/main" id="{737C9B9E-62CA-135C-029B-16E862A1D96A}"/>
              </a:ext>
              <a:ext uri="{C183D7F6-B498-43B3-948B-1728B52AA6E4}">
                <adec:decorative xmlns:adec="http://schemas.microsoft.com/office/drawing/2017/decorative" val="1"/>
              </a:ext>
            </a:extLst>
          </p:cNvPr>
          <p:cNvCxnSpPr>
            <a:cxnSpLocks/>
          </p:cNvCxnSpPr>
          <p:nvPr userDrawn="1"/>
        </p:nvCxnSpPr>
        <p:spPr bwMode="gray">
          <a:xfrm>
            <a:off x="11427492" y="6384702"/>
            <a:ext cx="0" cy="27432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 name="Picture 2" descr="A blue and white logo&#10;&#10;AI-generated content may be incorrect.">
            <a:extLst>
              <a:ext uri="{FF2B5EF4-FFF2-40B4-BE49-F238E27FC236}">
                <a16:creationId xmlns:a16="http://schemas.microsoft.com/office/drawing/2014/main" id="{B1C1BC6D-7D18-C7D9-64CD-E78E28D294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159" y="2247927"/>
            <a:ext cx="4149012" cy="2519042"/>
          </a:xfrm>
          <a:prstGeom prst="rect">
            <a:avLst/>
          </a:prstGeom>
          <a:ln>
            <a:solidFill>
              <a:schemeClr val="accent1"/>
            </a:solidFill>
          </a:ln>
        </p:spPr>
      </p:pic>
    </p:spTree>
    <p:extLst>
      <p:ext uri="{BB962C8B-B14F-4D97-AF65-F5344CB8AC3E}">
        <p14:creationId xmlns:p14="http://schemas.microsoft.com/office/powerpoint/2010/main" val="3285092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0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FE2717-2EAA-1A72-BFEA-C538E8B41F96}"/>
              </a:ext>
            </a:extLst>
          </p:cNvPr>
          <p:cNvSpPr/>
          <p:nvPr userDrawn="1"/>
        </p:nvSpPr>
        <p:spPr>
          <a:xfrm>
            <a:off x="-2975" y="0"/>
            <a:ext cx="12194975" cy="6858000"/>
          </a:xfrm>
          <a:prstGeom prst="rect">
            <a:avLst/>
          </a:prstGeom>
          <a:solidFill>
            <a:srgbClr val="001447"/>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90000"/>
              </a:lnSpc>
              <a:spcBef>
                <a:spcPts val="500"/>
              </a:spcBef>
            </a:pPr>
            <a:endParaRPr lang="en-US" sz="1400" b="0" i="0">
              <a:latin typeface="Saira SemiCondensed Medium" pitchFamily="2" charset="77"/>
            </a:endParaRPr>
          </a:p>
        </p:txBody>
      </p:sp>
      <p:pic>
        <p:nvPicPr>
          <p:cNvPr id="6" name="Picture 5">
            <a:extLst>
              <a:ext uri="{FF2B5EF4-FFF2-40B4-BE49-F238E27FC236}">
                <a16:creationId xmlns:a16="http://schemas.microsoft.com/office/drawing/2014/main" id="{A13990B5-FC2D-256F-2932-1D5F5F7DA5AE}"/>
              </a:ext>
            </a:extLst>
          </p:cNvPr>
          <p:cNvPicPr>
            <a:picLocks noChangeAspect="1"/>
          </p:cNvPicPr>
          <p:nvPr userDrawn="1"/>
        </p:nvPicPr>
        <p:blipFill>
          <a:blip r:embed="rId2">
            <a:extLst>
              <a:ext uri="{28A0092B-C50C-407E-A947-70E740481C1C}">
                <a14:useLocalDpi xmlns:a14="http://schemas.microsoft.com/office/drawing/2010/main" val="0"/>
              </a:ext>
            </a:extLst>
          </a:blip>
          <a:srcRect l="11008" t="32447" r="32600" b="32170"/>
          <a:stretch/>
        </p:blipFill>
        <p:spPr>
          <a:xfrm>
            <a:off x="1262383" y="0"/>
            <a:ext cx="10929617" cy="6858000"/>
          </a:xfrm>
          <a:prstGeom prst="rect">
            <a:avLst/>
          </a:prstGeom>
        </p:spPr>
      </p:pic>
      <p:sp>
        <p:nvSpPr>
          <p:cNvPr id="7" name="Slide Number Placeholder 4">
            <a:extLst>
              <a:ext uri="{FF2B5EF4-FFF2-40B4-BE49-F238E27FC236}">
                <a16:creationId xmlns:a16="http://schemas.microsoft.com/office/drawing/2014/main" id="{22E68B51-A6A0-0922-B0B4-D3D505B031CC}"/>
              </a:ext>
            </a:extLst>
          </p:cNvPr>
          <p:cNvSpPr>
            <a:spLocks noGrp="1"/>
          </p:cNvSpPr>
          <p:nvPr>
            <p:ph type="sldNum" sz="quarter" idx="4"/>
          </p:nvPr>
        </p:nvSpPr>
        <p:spPr>
          <a:xfrm>
            <a:off x="11593984" y="6350400"/>
            <a:ext cx="349200" cy="345600"/>
          </a:xfrm>
          <a:prstGeom prst="rect">
            <a:avLst/>
          </a:prstGeom>
        </p:spPr>
        <p:txBody>
          <a:bodyPr anchor="ctr">
            <a:noAutofit/>
          </a:bodyPr>
          <a:lstStyle>
            <a:lvl1pPr>
              <a:defRPr sz="1100">
                <a:solidFill>
                  <a:schemeClr val="accent6"/>
                </a:solidFill>
              </a:defRPr>
            </a:lvl1pPr>
          </a:lstStyle>
          <a:p>
            <a:fld id="{38371DDA-0A41-40E9-B339-42602FE84365}" type="slidenum">
              <a:rPr lang="en-US" smtClean="0"/>
              <a:pPr/>
              <a:t>‹#›</a:t>
            </a:fld>
            <a:endParaRPr lang="en-US" dirty="0"/>
          </a:p>
        </p:txBody>
      </p:sp>
      <p:sp>
        <p:nvSpPr>
          <p:cNvPr id="8" name="Picture Placeholder 5">
            <a:extLst>
              <a:ext uri="{FF2B5EF4-FFF2-40B4-BE49-F238E27FC236}">
                <a16:creationId xmlns:a16="http://schemas.microsoft.com/office/drawing/2014/main" id="{76B04996-5B22-38ED-B293-4059B5CC0CC7}"/>
              </a:ext>
            </a:extLst>
          </p:cNvPr>
          <p:cNvSpPr>
            <a:spLocks noGrp="1"/>
          </p:cNvSpPr>
          <p:nvPr>
            <p:ph type="pic" sz="quarter" idx="14" hasCustomPrompt="1"/>
          </p:nvPr>
        </p:nvSpPr>
        <p:spPr>
          <a:xfrm>
            <a:off x="8357382" y="480807"/>
            <a:ext cx="5917417" cy="5919910"/>
          </a:xfrm>
          <a:prstGeom prst="ellipse">
            <a:avLst/>
          </a:prstGeom>
          <a:solidFill>
            <a:schemeClr val="bg1"/>
          </a:solidFill>
          <a:effectLst>
            <a:softEdge rad="261411"/>
          </a:effectLst>
        </p:spPr>
        <p:txBody>
          <a:bodyPr anchor="ctr" anchorCtr="0">
            <a:noAutofit/>
          </a:bodyPr>
          <a:lstStyle>
            <a:lvl1pPr algn="ctr">
              <a:defRPr sz="4000"/>
            </a:lvl1pPr>
          </a:lstStyle>
          <a:p>
            <a:r>
              <a:rPr lang="en-US" dirty="0"/>
              <a:t>CLICK TO ADD IMAGE</a:t>
            </a:r>
          </a:p>
        </p:txBody>
      </p:sp>
      <p:pic>
        <p:nvPicPr>
          <p:cNvPr id="9" name="Picture 8">
            <a:extLst>
              <a:ext uri="{FF2B5EF4-FFF2-40B4-BE49-F238E27FC236}">
                <a16:creationId xmlns:a16="http://schemas.microsoft.com/office/drawing/2014/main" id="{EADDA4D6-9815-9F49-2C76-D38561BEE1DF}"/>
              </a:ext>
              <a:ext uri="{C183D7F6-B498-43B3-948B-1728B52AA6E4}">
                <adec:decorative xmlns:adec="http://schemas.microsoft.com/office/drawing/2017/decorative" val="1"/>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rcRect/>
          <a:stretch/>
        </p:blipFill>
        <p:spPr>
          <a:xfrm>
            <a:off x="479425" y="591328"/>
            <a:ext cx="1291390" cy="216308"/>
          </a:xfrm>
          <a:prstGeom prst="rect">
            <a:avLst/>
          </a:prstGeom>
        </p:spPr>
      </p:pic>
      <p:sp>
        <p:nvSpPr>
          <p:cNvPr id="11" name="Title 7">
            <a:extLst>
              <a:ext uri="{FF2B5EF4-FFF2-40B4-BE49-F238E27FC236}">
                <a16:creationId xmlns:a16="http://schemas.microsoft.com/office/drawing/2014/main" id="{41466AE3-58F9-B77A-41D0-67FA2B40200A}"/>
              </a:ext>
            </a:extLst>
          </p:cNvPr>
          <p:cNvSpPr>
            <a:spLocks noGrp="1"/>
          </p:cNvSpPr>
          <p:nvPr>
            <p:ph type="title" hasCustomPrompt="1"/>
          </p:nvPr>
        </p:nvSpPr>
        <p:spPr bwMode="gray">
          <a:xfrm>
            <a:off x="492689" y="1642601"/>
            <a:ext cx="4002373" cy="1785600"/>
          </a:xfrm>
          <a:prstGeom prst="rect">
            <a:avLst/>
          </a:prstGeom>
        </p:spPr>
        <p:txBody>
          <a:bodyPr lIns="0" anchor="b">
            <a:noAutofit/>
          </a:bodyPr>
          <a:lstStyle>
            <a:lvl1pPr algn="l">
              <a:defRPr sz="5400">
                <a:solidFill>
                  <a:schemeClr val="bg1"/>
                </a:solidFill>
              </a:defRPr>
            </a:lvl1pPr>
          </a:lstStyle>
          <a:p>
            <a:r>
              <a:rPr lang="en-US" dirty="0"/>
              <a:t>Click to Add Section Title</a:t>
            </a:r>
          </a:p>
        </p:txBody>
      </p:sp>
      <p:sp>
        <p:nvSpPr>
          <p:cNvPr id="12" name="Text Placeholder 9">
            <a:extLst>
              <a:ext uri="{FF2B5EF4-FFF2-40B4-BE49-F238E27FC236}">
                <a16:creationId xmlns:a16="http://schemas.microsoft.com/office/drawing/2014/main" id="{1F634D81-4A8C-4DF3-1348-1C09C9A90929}"/>
              </a:ext>
            </a:extLst>
          </p:cNvPr>
          <p:cNvSpPr>
            <a:spLocks noGrp="1"/>
          </p:cNvSpPr>
          <p:nvPr>
            <p:ph type="body" sz="quarter" idx="13" hasCustomPrompt="1"/>
          </p:nvPr>
        </p:nvSpPr>
        <p:spPr bwMode="gray">
          <a:xfrm>
            <a:off x="492302" y="3462305"/>
            <a:ext cx="4002373" cy="858837"/>
          </a:xfrm>
          <a:prstGeom prst="rect">
            <a:avLst/>
          </a:prstGeom>
        </p:spPr>
        <p:txBody>
          <a:bodyPr lIns="0" anchor="t">
            <a:noAutofit/>
          </a:bodyPr>
          <a:lstStyle>
            <a:lvl1pPr marL="0" indent="0" algn="l">
              <a:lnSpc>
                <a:spcPts val="2800"/>
              </a:lnSpc>
              <a:buNone/>
              <a:defRPr sz="2300" b="0" i="0">
                <a:solidFill>
                  <a:schemeClr val="accent2"/>
                </a:solidFill>
                <a:latin typeface="Saira SemiCondensed Light" pitchFamily="2" charset="77"/>
              </a:defRPr>
            </a:lvl1pPr>
          </a:lstStyle>
          <a:p>
            <a:pPr lvl="0"/>
            <a:r>
              <a:rPr lang="en-US" dirty="0"/>
              <a:t>Click to add section subtitle</a:t>
            </a:r>
          </a:p>
        </p:txBody>
      </p:sp>
      <p:sp>
        <p:nvSpPr>
          <p:cNvPr id="2" name="Text Placeholder 12">
            <a:extLst>
              <a:ext uri="{FF2B5EF4-FFF2-40B4-BE49-F238E27FC236}">
                <a16:creationId xmlns:a16="http://schemas.microsoft.com/office/drawing/2014/main" id="{D28A0DF2-F823-955B-65F7-1EA220A94BC8}"/>
              </a:ext>
            </a:extLst>
          </p:cNvPr>
          <p:cNvSpPr>
            <a:spLocks noGrp="1"/>
          </p:cNvSpPr>
          <p:nvPr>
            <p:ph type="body" sz="quarter" idx="22" hasCustomPrompt="1"/>
          </p:nvPr>
        </p:nvSpPr>
        <p:spPr>
          <a:xfrm>
            <a:off x="475958" y="6387883"/>
            <a:ext cx="4299242" cy="212725"/>
          </a:xfrm>
        </p:spPr>
        <p:txBody>
          <a:bodyPr/>
          <a:lstStyle>
            <a:lvl1pPr algn="l">
              <a:defRPr sz="900">
                <a:solidFill>
                  <a:schemeClr val="bg1"/>
                </a:solidFill>
                <a:latin typeface="Saira SemiCondensed Medium" pitchFamily="2" charset="77"/>
              </a:defRPr>
            </a:lvl1pPr>
          </a:lstStyle>
          <a:p>
            <a:pPr lvl="0"/>
            <a:r>
              <a:rPr lang="en-US" dirty="0"/>
              <a:t>Baxter Confidential – Do not distribute without prior approval</a:t>
            </a:r>
          </a:p>
        </p:txBody>
      </p:sp>
    </p:spTree>
    <p:extLst>
      <p:ext uri="{BB962C8B-B14F-4D97-AF65-F5344CB8AC3E}">
        <p14:creationId xmlns:p14="http://schemas.microsoft.com/office/powerpoint/2010/main" val="1906970943"/>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0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2FE2F5-C232-A849-8283-B3CE99231828}"/>
              </a:ext>
            </a:extLst>
          </p:cNvPr>
          <p:cNvPicPr>
            <a:picLocks noChangeAspect="1"/>
          </p:cNvPicPr>
          <p:nvPr userDrawn="1"/>
        </p:nvPicPr>
        <p:blipFill>
          <a:blip r:embed="rId2">
            <a:extLst>
              <a:ext uri="{28A0092B-C50C-407E-A947-70E740481C1C}">
                <a14:useLocalDpi xmlns:a14="http://schemas.microsoft.com/office/drawing/2010/main" val="0"/>
              </a:ext>
            </a:extLst>
          </a:blip>
          <a:srcRect l="39573" t="25701" r="590" b="25701"/>
          <a:stretch/>
        </p:blipFill>
        <p:spPr>
          <a:xfrm flipH="1">
            <a:off x="3732756" y="0"/>
            <a:ext cx="8459244" cy="6858000"/>
          </a:xfrm>
          <a:prstGeom prst="rect">
            <a:avLst/>
          </a:prstGeom>
        </p:spPr>
      </p:pic>
      <p:sp>
        <p:nvSpPr>
          <p:cNvPr id="3" name="Rectangle 2">
            <a:extLst>
              <a:ext uri="{FF2B5EF4-FFF2-40B4-BE49-F238E27FC236}">
                <a16:creationId xmlns:a16="http://schemas.microsoft.com/office/drawing/2014/main" id="{CB4E0BCB-12BA-96B2-1AF7-1369FB864998}"/>
              </a:ext>
            </a:extLst>
          </p:cNvPr>
          <p:cNvSpPr/>
          <p:nvPr userDrawn="1"/>
        </p:nvSpPr>
        <p:spPr>
          <a:xfrm>
            <a:off x="-2581" y="0"/>
            <a:ext cx="6098582" cy="6858002"/>
          </a:xfrm>
          <a:prstGeom prst="rect">
            <a:avLst/>
          </a:prstGeom>
          <a:gradFill flip="none" rotWithShape="1">
            <a:gsLst>
              <a:gs pos="100000">
                <a:srgbClr val="040D42">
                  <a:alpha val="0"/>
                </a:srgbClr>
              </a:gs>
              <a:gs pos="78000">
                <a:srgbClr val="040D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oAutofit/>
          </a:bodyPr>
          <a:lstStyle/>
          <a:p>
            <a:pPr algn="ctr">
              <a:lnSpc>
                <a:spcPct val="90000"/>
              </a:lnSpc>
              <a:spcBef>
                <a:spcPts val="500"/>
              </a:spcBef>
            </a:pPr>
            <a:endParaRPr lang="en-US" sz="1400" b="0" i="0">
              <a:latin typeface="Saira SemiCondensed Medium" pitchFamily="2" charset="77"/>
            </a:endParaRPr>
          </a:p>
        </p:txBody>
      </p:sp>
      <p:pic>
        <p:nvPicPr>
          <p:cNvPr id="20" name="Picture 19">
            <a:extLst>
              <a:ext uri="{FF2B5EF4-FFF2-40B4-BE49-F238E27FC236}">
                <a16:creationId xmlns:a16="http://schemas.microsoft.com/office/drawing/2014/main" id="{A1C07BD2-DE2A-15F1-5337-7674AF653EEF}"/>
              </a:ext>
              <a:ext uri="{C183D7F6-B498-43B3-948B-1728B52AA6E4}">
                <adec:decorative xmlns:adec="http://schemas.microsoft.com/office/drawing/2017/decorative" val="1"/>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rcRect/>
          <a:stretch/>
        </p:blipFill>
        <p:spPr>
          <a:xfrm>
            <a:off x="479425" y="591328"/>
            <a:ext cx="1291390" cy="216308"/>
          </a:xfrm>
          <a:prstGeom prst="rect">
            <a:avLst/>
          </a:prstGeom>
        </p:spPr>
      </p:pic>
      <p:sp>
        <p:nvSpPr>
          <p:cNvPr id="23" name="Title 7">
            <a:extLst>
              <a:ext uri="{FF2B5EF4-FFF2-40B4-BE49-F238E27FC236}">
                <a16:creationId xmlns:a16="http://schemas.microsoft.com/office/drawing/2014/main" id="{44EF7296-B750-3716-0189-D431DC247112}"/>
              </a:ext>
            </a:extLst>
          </p:cNvPr>
          <p:cNvSpPr>
            <a:spLocks noGrp="1"/>
          </p:cNvSpPr>
          <p:nvPr>
            <p:ph type="title" hasCustomPrompt="1"/>
          </p:nvPr>
        </p:nvSpPr>
        <p:spPr bwMode="gray">
          <a:xfrm>
            <a:off x="492689" y="1642601"/>
            <a:ext cx="4002373" cy="1785600"/>
          </a:xfrm>
          <a:prstGeom prst="rect">
            <a:avLst/>
          </a:prstGeom>
        </p:spPr>
        <p:txBody>
          <a:bodyPr lIns="0" anchor="b">
            <a:noAutofit/>
          </a:bodyPr>
          <a:lstStyle>
            <a:lvl1pPr algn="l">
              <a:defRPr sz="5400">
                <a:solidFill>
                  <a:schemeClr val="bg1"/>
                </a:solidFill>
              </a:defRPr>
            </a:lvl1pPr>
          </a:lstStyle>
          <a:p>
            <a:r>
              <a:rPr lang="en-US" dirty="0"/>
              <a:t>Click to Add Section Title</a:t>
            </a:r>
          </a:p>
        </p:txBody>
      </p:sp>
      <p:sp>
        <p:nvSpPr>
          <p:cNvPr id="24" name="Text Placeholder 9">
            <a:extLst>
              <a:ext uri="{FF2B5EF4-FFF2-40B4-BE49-F238E27FC236}">
                <a16:creationId xmlns:a16="http://schemas.microsoft.com/office/drawing/2014/main" id="{F3CCDDF5-A886-D9D0-B281-EDEDC88A5C48}"/>
              </a:ext>
            </a:extLst>
          </p:cNvPr>
          <p:cNvSpPr>
            <a:spLocks noGrp="1"/>
          </p:cNvSpPr>
          <p:nvPr>
            <p:ph type="body" sz="quarter" idx="13" hasCustomPrompt="1"/>
          </p:nvPr>
        </p:nvSpPr>
        <p:spPr bwMode="gray">
          <a:xfrm>
            <a:off x="492302" y="3462305"/>
            <a:ext cx="4002373" cy="858837"/>
          </a:xfrm>
          <a:prstGeom prst="rect">
            <a:avLst/>
          </a:prstGeom>
        </p:spPr>
        <p:txBody>
          <a:bodyPr lIns="0" anchor="t">
            <a:noAutofit/>
          </a:bodyPr>
          <a:lstStyle>
            <a:lvl1pPr marL="0" indent="0" algn="l">
              <a:lnSpc>
                <a:spcPts val="2800"/>
              </a:lnSpc>
              <a:buNone/>
              <a:defRPr sz="2300" b="0" i="0">
                <a:solidFill>
                  <a:schemeClr val="accent2"/>
                </a:solidFill>
                <a:latin typeface="Saira SemiCondensed Light" pitchFamily="2" charset="77"/>
              </a:defRPr>
            </a:lvl1pPr>
          </a:lstStyle>
          <a:p>
            <a:pPr lvl="0"/>
            <a:r>
              <a:rPr lang="en-US" dirty="0"/>
              <a:t>Click to add section subtitle</a:t>
            </a:r>
          </a:p>
        </p:txBody>
      </p:sp>
      <p:sp>
        <p:nvSpPr>
          <p:cNvPr id="4" name="Slide Number Placeholder 4">
            <a:extLst>
              <a:ext uri="{FF2B5EF4-FFF2-40B4-BE49-F238E27FC236}">
                <a16:creationId xmlns:a16="http://schemas.microsoft.com/office/drawing/2014/main" id="{3807E3F8-AD53-BEE8-E65B-D1FAAC795997}"/>
              </a:ext>
            </a:extLst>
          </p:cNvPr>
          <p:cNvSpPr>
            <a:spLocks noGrp="1"/>
          </p:cNvSpPr>
          <p:nvPr>
            <p:ph type="sldNum" sz="quarter" idx="4"/>
          </p:nvPr>
        </p:nvSpPr>
        <p:spPr>
          <a:xfrm>
            <a:off x="11593984" y="6350400"/>
            <a:ext cx="349200" cy="345600"/>
          </a:xfrm>
          <a:prstGeom prst="rect">
            <a:avLst/>
          </a:prstGeom>
        </p:spPr>
        <p:txBody>
          <a:bodyPr anchor="ctr"/>
          <a:lstStyle>
            <a:lvl1pPr>
              <a:defRPr sz="1100">
                <a:solidFill>
                  <a:schemeClr val="accent6"/>
                </a:solidFill>
              </a:defRPr>
            </a:lvl1pPr>
          </a:lstStyle>
          <a:p>
            <a:fld id="{38371DDA-0A41-40E9-B339-42602FE84365}" type="slidenum">
              <a:rPr lang="en-US" smtClean="0"/>
              <a:pPr/>
              <a:t>‹#›</a:t>
            </a:fld>
            <a:endParaRPr lang="en-US" dirty="0"/>
          </a:p>
        </p:txBody>
      </p:sp>
      <p:sp>
        <p:nvSpPr>
          <p:cNvPr id="5" name="Text Placeholder 12">
            <a:extLst>
              <a:ext uri="{FF2B5EF4-FFF2-40B4-BE49-F238E27FC236}">
                <a16:creationId xmlns:a16="http://schemas.microsoft.com/office/drawing/2014/main" id="{F412D73D-DDC1-5654-BFAC-D034A434DDCC}"/>
              </a:ext>
            </a:extLst>
          </p:cNvPr>
          <p:cNvSpPr>
            <a:spLocks noGrp="1"/>
          </p:cNvSpPr>
          <p:nvPr>
            <p:ph type="body" sz="quarter" idx="22" hasCustomPrompt="1"/>
          </p:nvPr>
        </p:nvSpPr>
        <p:spPr>
          <a:xfrm>
            <a:off x="475958" y="6387883"/>
            <a:ext cx="4299242" cy="212725"/>
          </a:xfrm>
        </p:spPr>
        <p:txBody>
          <a:bodyPr/>
          <a:lstStyle>
            <a:lvl1pPr algn="l">
              <a:defRPr sz="900">
                <a:solidFill>
                  <a:schemeClr val="bg1"/>
                </a:solidFill>
                <a:latin typeface="Saira SemiCondensed Medium" pitchFamily="2" charset="77"/>
              </a:defRPr>
            </a:lvl1pPr>
          </a:lstStyle>
          <a:p>
            <a:pPr lvl="0"/>
            <a:r>
              <a:rPr lang="en-US" dirty="0"/>
              <a:t>Baxter Confidential – Do not distribute without prior approval</a:t>
            </a:r>
          </a:p>
        </p:txBody>
      </p:sp>
    </p:spTree>
    <p:extLst>
      <p:ext uri="{BB962C8B-B14F-4D97-AF65-F5344CB8AC3E}">
        <p14:creationId xmlns:p14="http://schemas.microsoft.com/office/powerpoint/2010/main" val="2872231714"/>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obile Phone 01">
    <p:spTree>
      <p:nvGrpSpPr>
        <p:cNvPr id="1" name=""/>
        <p:cNvGrpSpPr/>
        <p:nvPr/>
      </p:nvGrpSpPr>
      <p:grpSpPr>
        <a:xfrm>
          <a:off x="0" y="0"/>
          <a:ext cx="0" cy="0"/>
          <a:chOff x="0" y="0"/>
          <a:chExt cx="0" cy="0"/>
        </a:xfrm>
      </p:grpSpPr>
      <p:pic>
        <p:nvPicPr>
          <p:cNvPr id="6" name="Picture 5" descr="A blue and white light&#10;&#10;Description automatically generated">
            <a:extLst>
              <a:ext uri="{FF2B5EF4-FFF2-40B4-BE49-F238E27FC236}">
                <a16:creationId xmlns:a16="http://schemas.microsoft.com/office/drawing/2014/main" id="{C71DC4F9-D20F-7916-E853-A8C4F2A990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flipH="1">
            <a:off x="3233057" y="0"/>
            <a:ext cx="8958943" cy="6858000"/>
          </a:xfrm>
          <a:prstGeom prst="rect">
            <a:avLst/>
          </a:prstGeom>
        </p:spPr>
      </p:pic>
      <p:sp>
        <p:nvSpPr>
          <p:cNvPr id="14" name="Slide Number Placeholder 2">
            <a:extLst>
              <a:ext uri="{FF2B5EF4-FFF2-40B4-BE49-F238E27FC236}">
                <a16:creationId xmlns:a16="http://schemas.microsoft.com/office/drawing/2014/main" id="{B00DEB9A-3813-AA56-462B-9F511ADD88D4}"/>
              </a:ext>
            </a:extLst>
          </p:cNvPr>
          <p:cNvSpPr>
            <a:spLocks noGrp="1"/>
          </p:cNvSpPr>
          <p:nvPr>
            <p:ph type="sldNum" sz="quarter" idx="10"/>
          </p:nvPr>
        </p:nvSpPr>
        <p:spPr>
          <a:xfrm>
            <a:off x="11593984" y="6350400"/>
            <a:ext cx="349200" cy="345600"/>
          </a:xfrm>
          <a:prstGeom prst="rect">
            <a:avLst/>
          </a:prstGeom>
        </p:spPr>
        <p:txBody>
          <a:bodyPr>
            <a:noAutofit/>
          </a:bodyPr>
          <a:lstStyle>
            <a:lvl1pPr>
              <a:defRPr>
                <a:solidFill>
                  <a:schemeClr val="bg1"/>
                </a:solidFill>
              </a:defRPr>
            </a:lvl1pPr>
          </a:lstStyle>
          <a:p>
            <a:fld id="{38371DDA-0A41-40E9-B339-42602FE84365}" type="slidenum">
              <a:rPr lang="en-US" smtClean="0"/>
              <a:pPr/>
              <a:t>‹#›</a:t>
            </a:fld>
            <a:endParaRPr lang="en-US"/>
          </a:p>
        </p:txBody>
      </p:sp>
      <p:sp>
        <p:nvSpPr>
          <p:cNvPr id="15" name="Footer Placeholder 3">
            <a:extLst>
              <a:ext uri="{FF2B5EF4-FFF2-40B4-BE49-F238E27FC236}">
                <a16:creationId xmlns:a16="http://schemas.microsoft.com/office/drawing/2014/main" id="{7530CE7F-0D92-781F-5B9A-4109F4B43972}"/>
              </a:ext>
            </a:extLst>
          </p:cNvPr>
          <p:cNvSpPr>
            <a:spLocks noGrp="1"/>
          </p:cNvSpPr>
          <p:nvPr>
            <p:ph type="ftr" sz="quarter" idx="11"/>
          </p:nvPr>
        </p:nvSpPr>
        <p:spPr>
          <a:xfrm>
            <a:off x="7229447" y="6352983"/>
            <a:ext cx="4114800" cy="365125"/>
          </a:xfrm>
          <a:prstGeom prst="rect">
            <a:avLst/>
          </a:prstGeom>
        </p:spPr>
        <p:txBody>
          <a:bodyPr>
            <a:noAutofit/>
          </a:bodyPr>
          <a:lstStyle>
            <a:lvl1pPr>
              <a:defRPr>
                <a:solidFill>
                  <a:schemeClr val="bg1"/>
                </a:solidFill>
              </a:defRPr>
            </a:lvl1pPr>
          </a:lstStyle>
          <a:p>
            <a:r>
              <a:rPr lang="en-GB" dirty="0">
                <a:latin typeface="Saira SemiCondensed Medium" pitchFamily="2" charset="77"/>
              </a:rPr>
              <a:t>Baxter Confidential — Internal Use Only</a:t>
            </a:r>
            <a:endParaRPr lang="en-US" dirty="0">
              <a:latin typeface="Saira SemiCondensed Medium" pitchFamily="2" charset="77"/>
            </a:endParaRPr>
          </a:p>
        </p:txBody>
      </p:sp>
      <p:sp>
        <p:nvSpPr>
          <p:cNvPr id="16" name="Title 1">
            <a:extLst>
              <a:ext uri="{FF2B5EF4-FFF2-40B4-BE49-F238E27FC236}">
                <a16:creationId xmlns:a16="http://schemas.microsoft.com/office/drawing/2014/main" id="{6AB27075-688F-F031-7C07-C1C437A732AB}"/>
              </a:ext>
            </a:extLst>
          </p:cNvPr>
          <p:cNvSpPr>
            <a:spLocks noGrp="1"/>
          </p:cNvSpPr>
          <p:nvPr>
            <p:ph type="title" hasCustomPrompt="1"/>
          </p:nvPr>
        </p:nvSpPr>
        <p:spPr>
          <a:xfrm>
            <a:off x="481022" y="414586"/>
            <a:ext cx="5614982" cy="543280"/>
          </a:xfrm>
          <a:prstGeom prst="rect">
            <a:avLst/>
          </a:prstGeom>
        </p:spPr>
        <p:txBody>
          <a:bodyPr wrap="none" lIns="0" tIns="0" rIns="0" bIns="0">
            <a:noAutofit/>
          </a:bodyPr>
          <a:lstStyle>
            <a:lvl1pPr>
              <a:lnSpc>
                <a:spcPct val="100000"/>
              </a:lnSpc>
              <a:defRPr/>
            </a:lvl1pPr>
          </a:lstStyle>
          <a:p>
            <a:r>
              <a:rPr lang="en-US" dirty="0"/>
              <a:t>Click to edit title style</a:t>
            </a:r>
          </a:p>
        </p:txBody>
      </p:sp>
      <p:sp>
        <p:nvSpPr>
          <p:cNvPr id="18" name="Text Placeholder 11">
            <a:extLst>
              <a:ext uri="{FF2B5EF4-FFF2-40B4-BE49-F238E27FC236}">
                <a16:creationId xmlns:a16="http://schemas.microsoft.com/office/drawing/2014/main" id="{A9E67575-E88A-919A-9338-F74E6C754FF8}"/>
              </a:ext>
            </a:extLst>
          </p:cNvPr>
          <p:cNvSpPr>
            <a:spLocks noGrp="1"/>
          </p:cNvSpPr>
          <p:nvPr>
            <p:ph type="body" sz="quarter" idx="13" hasCustomPrompt="1"/>
          </p:nvPr>
        </p:nvSpPr>
        <p:spPr>
          <a:xfrm>
            <a:off x="481021" y="1025215"/>
            <a:ext cx="5614983" cy="365297"/>
          </a:xfrm>
        </p:spPr>
        <p:txBody>
          <a:bodyPr wrap="none" lIns="0" anchor="ctr" anchorCtr="0">
            <a:noAutofit/>
          </a:bodyPr>
          <a:lstStyle>
            <a:lvl1pPr>
              <a:defRPr sz="1800" b="0" i="0">
                <a:solidFill>
                  <a:schemeClr val="accent2"/>
                </a:solidFill>
                <a:latin typeface="Saira SemiCondensed Light" pitchFamily="2" charset="77"/>
              </a:defRPr>
            </a:lvl1pPr>
          </a:lstStyle>
          <a:p>
            <a:pPr lvl="0"/>
            <a:r>
              <a:rPr lang="en-US" dirty="0"/>
              <a:t>Click here to enter a subtitle for this slide</a:t>
            </a:r>
          </a:p>
        </p:txBody>
      </p:sp>
      <p:sp>
        <p:nvSpPr>
          <p:cNvPr id="20" name="Text Placeholder 15">
            <a:extLst>
              <a:ext uri="{FF2B5EF4-FFF2-40B4-BE49-F238E27FC236}">
                <a16:creationId xmlns:a16="http://schemas.microsoft.com/office/drawing/2014/main" id="{7EF021F0-B56E-6832-2508-58E2337D81AF}"/>
              </a:ext>
            </a:extLst>
          </p:cNvPr>
          <p:cNvSpPr>
            <a:spLocks noGrp="1"/>
          </p:cNvSpPr>
          <p:nvPr>
            <p:ph type="body" sz="quarter" idx="18"/>
          </p:nvPr>
        </p:nvSpPr>
        <p:spPr>
          <a:xfrm>
            <a:off x="481012" y="1600200"/>
            <a:ext cx="5614982" cy="4438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 name="Straight Connector 1">
            <a:extLst>
              <a:ext uri="{FF2B5EF4-FFF2-40B4-BE49-F238E27FC236}">
                <a16:creationId xmlns:a16="http://schemas.microsoft.com/office/drawing/2014/main" id="{950B6D5E-64A3-2F97-A0DC-138BD89D7521}"/>
              </a:ext>
              <a:ext uri="{C183D7F6-B498-43B3-948B-1728B52AA6E4}">
                <adec:decorative xmlns:adec="http://schemas.microsoft.com/office/drawing/2017/decorative" val="1"/>
              </a:ext>
            </a:extLst>
          </p:cNvPr>
          <p:cNvCxnSpPr>
            <a:cxnSpLocks/>
          </p:cNvCxnSpPr>
          <p:nvPr userDrawn="1"/>
        </p:nvCxnSpPr>
        <p:spPr bwMode="gray">
          <a:xfrm>
            <a:off x="11486484" y="6384702"/>
            <a:ext cx="0" cy="2743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E4AC8A3-B03A-60E5-12B5-5EF01B81D0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62678" y="334937"/>
            <a:ext cx="3098707" cy="6031877"/>
          </a:xfrm>
          <a:prstGeom prst="rect">
            <a:avLst/>
          </a:prstGeom>
          <a:effectLst>
            <a:outerShdw blurRad="1270000" dist="736600" dir="5400000" sx="87000" sy="87000" algn="t" rotWithShape="0">
              <a:schemeClr val="tx1">
                <a:alpha val="20000"/>
              </a:schemeClr>
            </a:outerShdw>
          </a:effectLst>
        </p:spPr>
      </p:pic>
      <p:sp>
        <p:nvSpPr>
          <p:cNvPr id="8" name="Picture Placeholder 7">
            <a:extLst>
              <a:ext uri="{FF2B5EF4-FFF2-40B4-BE49-F238E27FC236}">
                <a16:creationId xmlns:a16="http://schemas.microsoft.com/office/drawing/2014/main" id="{336E5638-1EBD-D0CA-296D-DFB4F945955D}"/>
              </a:ext>
            </a:extLst>
          </p:cNvPr>
          <p:cNvSpPr>
            <a:spLocks noGrp="1"/>
          </p:cNvSpPr>
          <p:nvPr>
            <p:ph type="pic" sz="quarter" idx="12" hasCustomPrompt="1"/>
          </p:nvPr>
        </p:nvSpPr>
        <p:spPr>
          <a:xfrm>
            <a:off x="7143734" y="641350"/>
            <a:ext cx="2562241" cy="5429250"/>
          </a:xfrm>
          <a:custGeom>
            <a:avLst/>
            <a:gdLst>
              <a:gd name="connsiteX0" fmla="*/ 210741 w 2264569"/>
              <a:gd name="connsiteY0" fmla="*/ 0 h 4924425"/>
              <a:gd name="connsiteX1" fmla="*/ 538163 w 2264569"/>
              <a:gd name="connsiteY1" fmla="*/ 0 h 4924425"/>
              <a:gd name="connsiteX2" fmla="*/ 538163 w 2264569"/>
              <a:gd name="connsiteY2" fmla="*/ 85725 h 4924425"/>
              <a:gd name="connsiteX3" fmla="*/ 623889 w 2264569"/>
              <a:gd name="connsiteY3" fmla="*/ 171451 h 4924425"/>
              <a:gd name="connsiteX4" fmla="*/ 1640682 w 2264569"/>
              <a:gd name="connsiteY4" fmla="*/ 171452 h 4924425"/>
              <a:gd name="connsiteX5" fmla="*/ 1726407 w 2264569"/>
              <a:gd name="connsiteY5" fmla="*/ 85726 h 4924425"/>
              <a:gd name="connsiteX6" fmla="*/ 1726407 w 2264569"/>
              <a:gd name="connsiteY6" fmla="*/ 0 h 4924425"/>
              <a:gd name="connsiteX7" fmla="*/ 2053828 w 2264569"/>
              <a:gd name="connsiteY7" fmla="*/ 0 h 4924425"/>
              <a:gd name="connsiteX8" fmla="*/ 2264569 w 2264569"/>
              <a:gd name="connsiteY8" fmla="*/ 210741 h 4924425"/>
              <a:gd name="connsiteX9" fmla="*/ 2264569 w 2264569"/>
              <a:gd name="connsiteY9" fmla="*/ 4713684 h 4924425"/>
              <a:gd name="connsiteX10" fmla="*/ 2053828 w 2264569"/>
              <a:gd name="connsiteY10" fmla="*/ 4924425 h 4924425"/>
              <a:gd name="connsiteX11" fmla="*/ 210741 w 2264569"/>
              <a:gd name="connsiteY11" fmla="*/ 4924425 h 4924425"/>
              <a:gd name="connsiteX12" fmla="*/ 0 w 2264569"/>
              <a:gd name="connsiteY12" fmla="*/ 4713684 h 4924425"/>
              <a:gd name="connsiteX13" fmla="*/ 0 w 2264569"/>
              <a:gd name="connsiteY13" fmla="*/ 210741 h 4924425"/>
              <a:gd name="connsiteX14" fmla="*/ 210741 w 2264569"/>
              <a:gd name="connsiteY14" fmla="*/ 0 h 492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4569" h="4924425">
                <a:moveTo>
                  <a:pt x="210741" y="0"/>
                </a:moveTo>
                <a:lnTo>
                  <a:pt x="538163" y="0"/>
                </a:lnTo>
                <a:lnTo>
                  <a:pt x="538163" y="85725"/>
                </a:lnTo>
                <a:cubicBezTo>
                  <a:pt x="538163" y="133070"/>
                  <a:pt x="576544" y="171451"/>
                  <a:pt x="623889" y="171451"/>
                </a:cubicBezTo>
                <a:lnTo>
                  <a:pt x="1640682" y="171452"/>
                </a:lnTo>
                <a:cubicBezTo>
                  <a:pt x="1688026" y="171452"/>
                  <a:pt x="1726407" y="133071"/>
                  <a:pt x="1726407" y="85726"/>
                </a:cubicBezTo>
                <a:lnTo>
                  <a:pt x="1726407" y="0"/>
                </a:lnTo>
                <a:lnTo>
                  <a:pt x="2053828" y="0"/>
                </a:lnTo>
                <a:cubicBezTo>
                  <a:pt x="2170218" y="0"/>
                  <a:pt x="2264569" y="94352"/>
                  <a:pt x="2264569" y="210741"/>
                </a:cubicBezTo>
                <a:lnTo>
                  <a:pt x="2264569" y="4713684"/>
                </a:lnTo>
                <a:cubicBezTo>
                  <a:pt x="2264569" y="4830073"/>
                  <a:pt x="2170218" y="4924425"/>
                  <a:pt x="2053828" y="4924425"/>
                </a:cubicBezTo>
                <a:lnTo>
                  <a:pt x="210741" y="4924425"/>
                </a:lnTo>
                <a:cubicBezTo>
                  <a:pt x="94352" y="4924425"/>
                  <a:pt x="0" y="4830073"/>
                  <a:pt x="0" y="4713684"/>
                </a:cubicBezTo>
                <a:lnTo>
                  <a:pt x="0" y="210741"/>
                </a:lnTo>
                <a:cubicBezTo>
                  <a:pt x="0" y="94352"/>
                  <a:pt x="94352" y="0"/>
                  <a:pt x="210741" y="0"/>
                </a:cubicBezTo>
                <a:close/>
              </a:path>
            </a:pathLst>
          </a:custGeom>
          <a:solidFill>
            <a:schemeClr val="accent5"/>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ID" sz="1800" dirty="0">
                <a:solidFill>
                  <a:schemeClr val="accent1"/>
                </a:solidFill>
              </a:defRPr>
            </a:lvl1pPr>
          </a:lstStyle>
          <a:p>
            <a:pPr marL="0" lvl="0" algn="ctr"/>
            <a:r>
              <a:rPr lang="en-US" dirty="0"/>
              <a:t>CLICK TO ADD IMAGE</a:t>
            </a:r>
            <a:endParaRPr lang="en-ID" dirty="0"/>
          </a:p>
        </p:txBody>
      </p:sp>
    </p:spTree>
    <p:extLst>
      <p:ext uri="{BB962C8B-B14F-4D97-AF65-F5344CB8AC3E}">
        <p14:creationId xmlns:p14="http://schemas.microsoft.com/office/powerpoint/2010/main" val="383003574"/>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obile Phone 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3BDBE4-6B39-7602-4F55-1964F2DCF4A5}"/>
              </a:ext>
            </a:extLst>
          </p:cNvPr>
          <p:cNvPicPr>
            <a:picLocks noChangeAspect="1"/>
          </p:cNvPicPr>
          <p:nvPr userDrawn="1"/>
        </p:nvPicPr>
        <p:blipFill>
          <a:blip r:embed="rId2">
            <a:extLst>
              <a:ext uri="{28A0092B-C50C-407E-A947-70E740481C1C}">
                <a14:useLocalDpi xmlns:a14="http://schemas.microsoft.com/office/drawing/2010/main" val="0"/>
              </a:ext>
            </a:extLst>
          </a:blip>
          <a:srcRect l="12965" t="22868" r="12657" b="22868"/>
          <a:stretch/>
        </p:blipFill>
        <p:spPr>
          <a:xfrm flipH="1">
            <a:off x="2792186" y="0"/>
            <a:ext cx="9399813" cy="6858000"/>
          </a:xfrm>
          <a:prstGeom prst="rect">
            <a:avLst/>
          </a:prstGeom>
        </p:spPr>
      </p:pic>
      <p:sp>
        <p:nvSpPr>
          <p:cNvPr id="8" name="Rectangle 7">
            <a:extLst>
              <a:ext uri="{FF2B5EF4-FFF2-40B4-BE49-F238E27FC236}">
                <a16:creationId xmlns:a16="http://schemas.microsoft.com/office/drawing/2014/main" id="{5AF030FF-BEE0-13F7-6621-AFDC8656B83F}"/>
              </a:ext>
            </a:extLst>
          </p:cNvPr>
          <p:cNvSpPr/>
          <p:nvPr userDrawn="1"/>
        </p:nvSpPr>
        <p:spPr>
          <a:xfrm>
            <a:off x="0" y="0"/>
            <a:ext cx="5530832" cy="6858000"/>
          </a:xfrm>
          <a:prstGeom prst="rect">
            <a:avLst/>
          </a:prstGeom>
          <a:gradFill flip="none" rotWithShape="1">
            <a:gsLst>
              <a:gs pos="0">
                <a:schemeClr val="accent1">
                  <a:alpha val="0"/>
                </a:schemeClr>
              </a:gs>
              <a:gs pos="45000">
                <a:srgbClr val="00104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oAutofit/>
          </a:bodyPr>
          <a:lstStyle/>
          <a:p>
            <a:pPr algn="ctr">
              <a:lnSpc>
                <a:spcPct val="90000"/>
              </a:lnSpc>
              <a:spcBef>
                <a:spcPts val="500"/>
              </a:spcBef>
            </a:pPr>
            <a:endParaRPr lang="en-US" sz="1400" b="0" i="0">
              <a:latin typeface="Saira SemiCondensed Medium" pitchFamily="2" charset="77"/>
            </a:endParaRPr>
          </a:p>
        </p:txBody>
      </p:sp>
      <p:pic>
        <p:nvPicPr>
          <p:cNvPr id="6" name="Baxter logo">
            <a:extLst>
              <a:ext uri="{FF2B5EF4-FFF2-40B4-BE49-F238E27FC236}">
                <a16:creationId xmlns:a16="http://schemas.microsoft.com/office/drawing/2014/main" id="{83DDA6BF-A0BE-A3DA-D7C5-3104CFAE90D9}"/>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5627" y="6412503"/>
            <a:ext cx="1010345" cy="169233"/>
          </a:xfrm>
          <a:prstGeom prst="rect">
            <a:avLst/>
          </a:prstGeom>
        </p:spPr>
      </p:pic>
      <p:pic>
        <p:nvPicPr>
          <p:cNvPr id="12" name="Picture 11">
            <a:extLst>
              <a:ext uri="{FF2B5EF4-FFF2-40B4-BE49-F238E27FC236}">
                <a16:creationId xmlns:a16="http://schemas.microsoft.com/office/drawing/2014/main" id="{D5E9EC27-C0B6-1336-9182-FED32C7184F5}"/>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rcRect/>
          <a:stretch/>
        </p:blipFill>
        <p:spPr>
          <a:xfrm>
            <a:off x="495627" y="6412503"/>
            <a:ext cx="1010346" cy="169233"/>
          </a:xfrm>
          <a:prstGeom prst="rect">
            <a:avLst/>
          </a:prstGeom>
        </p:spPr>
      </p:pic>
      <p:sp>
        <p:nvSpPr>
          <p:cNvPr id="13" name="Title 1">
            <a:extLst>
              <a:ext uri="{FF2B5EF4-FFF2-40B4-BE49-F238E27FC236}">
                <a16:creationId xmlns:a16="http://schemas.microsoft.com/office/drawing/2014/main" id="{2F1BCDDD-C76D-EAAD-5FCA-0EC519F30884}"/>
              </a:ext>
            </a:extLst>
          </p:cNvPr>
          <p:cNvSpPr>
            <a:spLocks noGrp="1"/>
          </p:cNvSpPr>
          <p:nvPr>
            <p:ph type="title" hasCustomPrompt="1"/>
          </p:nvPr>
        </p:nvSpPr>
        <p:spPr>
          <a:xfrm>
            <a:off x="481021" y="414586"/>
            <a:ext cx="4942321" cy="543280"/>
          </a:xfrm>
          <a:prstGeom prst="rect">
            <a:avLst/>
          </a:prstGeom>
        </p:spPr>
        <p:txBody>
          <a:bodyPr lIns="0" tIns="0" rIns="0" bIns="0">
            <a:noAutofit/>
          </a:bodyPr>
          <a:lstStyle>
            <a:lvl1pPr>
              <a:lnSpc>
                <a:spcPct val="100000"/>
              </a:lnSpc>
              <a:defRPr>
                <a:solidFill>
                  <a:schemeClr val="bg1"/>
                </a:solidFill>
              </a:defRPr>
            </a:lvl1pPr>
          </a:lstStyle>
          <a:p>
            <a:r>
              <a:rPr lang="en-US" dirty="0"/>
              <a:t>Click to edit title style</a:t>
            </a:r>
          </a:p>
        </p:txBody>
      </p:sp>
      <p:sp>
        <p:nvSpPr>
          <p:cNvPr id="16" name="Text Placeholder 11">
            <a:extLst>
              <a:ext uri="{FF2B5EF4-FFF2-40B4-BE49-F238E27FC236}">
                <a16:creationId xmlns:a16="http://schemas.microsoft.com/office/drawing/2014/main" id="{407F422D-F9E1-0879-389B-2109AF3748BF}"/>
              </a:ext>
            </a:extLst>
          </p:cNvPr>
          <p:cNvSpPr>
            <a:spLocks noGrp="1"/>
          </p:cNvSpPr>
          <p:nvPr>
            <p:ph type="body" sz="quarter" idx="13" hasCustomPrompt="1"/>
          </p:nvPr>
        </p:nvSpPr>
        <p:spPr>
          <a:xfrm>
            <a:off x="481021" y="1025215"/>
            <a:ext cx="4942321" cy="365297"/>
          </a:xfrm>
        </p:spPr>
        <p:txBody>
          <a:bodyPr lIns="0" anchor="ctr" anchorCtr="0">
            <a:noAutofit/>
          </a:bodyPr>
          <a:lstStyle>
            <a:lvl1pPr>
              <a:defRPr sz="1800" b="0" i="0">
                <a:solidFill>
                  <a:schemeClr val="accent2"/>
                </a:solidFill>
                <a:latin typeface="Saira SemiCondensed Light" pitchFamily="2" charset="77"/>
              </a:defRPr>
            </a:lvl1pPr>
          </a:lstStyle>
          <a:p>
            <a:pPr lvl="0"/>
            <a:r>
              <a:rPr lang="en-US" dirty="0"/>
              <a:t>Click here to enter a subtitle for this slide</a:t>
            </a:r>
          </a:p>
        </p:txBody>
      </p:sp>
      <p:sp>
        <p:nvSpPr>
          <p:cNvPr id="20" name="TextBox 19">
            <a:extLst>
              <a:ext uri="{FF2B5EF4-FFF2-40B4-BE49-F238E27FC236}">
                <a16:creationId xmlns:a16="http://schemas.microsoft.com/office/drawing/2014/main" id="{441849DA-C9DC-B5B6-3C79-DA4E022A4BC3}"/>
              </a:ext>
            </a:extLst>
          </p:cNvPr>
          <p:cNvSpPr txBox="1"/>
          <p:nvPr userDrawn="1"/>
        </p:nvSpPr>
        <p:spPr>
          <a:xfrm>
            <a:off x="13421532" y="7532176"/>
            <a:ext cx="0" cy="0"/>
          </a:xfrm>
          <a:prstGeom prst="rect">
            <a:avLst/>
          </a:prstGeom>
          <a:noFill/>
        </p:spPr>
        <p:txBody>
          <a:bodyPr wrap="none" tIns="90000" bIns="90000" rtlCol="0">
            <a:noAutofit/>
          </a:bodyPr>
          <a:lstStyle/>
          <a:p>
            <a:pPr marL="230400" indent="-230400" algn="l">
              <a:lnSpc>
                <a:spcPct val="90000"/>
              </a:lnSpc>
              <a:spcBef>
                <a:spcPts val="500"/>
              </a:spcBef>
              <a:buClr>
                <a:srgbClr val="818389"/>
              </a:buClr>
              <a:buFont typeface="Franklin Gothic Book" panose="020B0503020102020204" pitchFamily="34" charset="0"/>
              <a:buChar char="–"/>
            </a:pPr>
            <a:endParaRPr lang="en-US" sz="1400" dirty="0" err="1">
              <a:solidFill>
                <a:schemeClr val="tx2"/>
              </a:solidFill>
            </a:endParaRPr>
          </a:p>
        </p:txBody>
      </p:sp>
      <p:sp>
        <p:nvSpPr>
          <p:cNvPr id="23" name="Slide Number Placeholder 2">
            <a:extLst>
              <a:ext uri="{FF2B5EF4-FFF2-40B4-BE49-F238E27FC236}">
                <a16:creationId xmlns:a16="http://schemas.microsoft.com/office/drawing/2014/main" id="{3B4D5237-D695-DF9E-EB8D-7B00FE827303}"/>
              </a:ext>
            </a:extLst>
          </p:cNvPr>
          <p:cNvSpPr>
            <a:spLocks noGrp="1"/>
          </p:cNvSpPr>
          <p:nvPr>
            <p:ph type="sldNum" sz="quarter" idx="14"/>
          </p:nvPr>
        </p:nvSpPr>
        <p:spPr>
          <a:xfrm>
            <a:off x="11593984" y="6350400"/>
            <a:ext cx="349200" cy="345600"/>
          </a:xfrm>
          <a:prstGeom prst="rect">
            <a:avLst/>
          </a:prstGeom>
        </p:spPr>
        <p:txBody>
          <a:bodyPr>
            <a:noAutofit/>
          </a:bodyPr>
          <a:lstStyle>
            <a:lvl1pPr>
              <a:defRPr>
                <a:solidFill>
                  <a:schemeClr val="bg1"/>
                </a:solidFill>
              </a:defRPr>
            </a:lvl1pPr>
          </a:lstStyle>
          <a:p>
            <a:fld id="{38371DDA-0A41-40E9-B339-42602FE84365}" type="slidenum">
              <a:rPr lang="en-US" smtClean="0"/>
              <a:pPr/>
              <a:t>‹#›</a:t>
            </a:fld>
            <a:endParaRPr lang="en-US"/>
          </a:p>
        </p:txBody>
      </p:sp>
      <p:sp>
        <p:nvSpPr>
          <p:cNvPr id="33" name="Text Placeholder 15">
            <a:extLst>
              <a:ext uri="{FF2B5EF4-FFF2-40B4-BE49-F238E27FC236}">
                <a16:creationId xmlns:a16="http://schemas.microsoft.com/office/drawing/2014/main" id="{6978AC4B-7F04-0AA9-E50C-CE9EF8BA3F77}"/>
              </a:ext>
            </a:extLst>
          </p:cNvPr>
          <p:cNvSpPr>
            <a:spLocks noGrp="1"/>
          </p:cNvSpPr>
          <p:nvPr>
            <p:ph type="body" sz="quarter" idx="18"/>
          </p:nvPr>
        </p:nvSpPr>
        <p:spPr>
          <a:xfrm>
            <a:off x="481012" y="1600200"/>
            <a:ext cx="4942321" cy="4438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050204E4-F20B-21A8-8E30-6A78D2F31401}"/>
              </a:ext>
              <a:ext uri="{C183D7F6-B498-43B3-948B-1728B52AA6E4}">
                <adec:decorative xmlns:adec="http://schemas.microsoft.com/office/drawing/2017/decorative" val="1"/>
              </a:ext>
            </a:extLst>
          </p:cNvPr>
          <p:cNvCxnSpPr>
            <a:cxnSpLocks/>
          </p:cNvCxnSpPr>
          <p:nvPr userDrawn="1"/>
        </p:nvCxnSpPr>
        <p:spPr bwMode="gray">
          <a:xfrm>
            <a:off x="11486484" y="6384702"/>
            <a:ext cx="0" cy="2743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A173372-A76F-4BAE-8BA1-F425D93AD80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156065" y="334937"/>
            <a:ext cx="3098707" cy="6031877"/>
          </a:xfrm>
          <a:prstGeom prst="rect">
            <a:avLst/>
          </a:prstGeom>
          <a:effectLst>
            <a:outerShdw blurRad="1270000" dist="736600" dir="5400000" sx="87000" sy="87000" algn="t" rotWithShape="0">
              <a:schemeClr val="tx1">
                <a:alpha val="20000"/>
              </a:schemeClr>
            </a:outerShdw>
          </a:effectLst>
        </p:spPr>
      </p:pic>
      <p:sp>
        <p:nvSpPr>
          <p:cNvPr id="11" name="Picture Placeholder 7">
            <a:extLst>
              <a:ext uri="{FF2B5EF4-FFF2-40B4-BE49-F238E27FC236}">
                <a16:creationId xmlns:a16="http://schemas.microsoft.com/office/drawing/2014/main" id="{26E3DC5A-CDFF-9435-69FD-546ED073DB37}"/>
              </a:ext>
            </a:extLst>
          </p:cNvPr>
          <p:cNvSpPr>
            <a:spLocks noGrp="1"/>
          </p:cNvSpPr>
          <p:nvPr>
            <p:ph type="pic" sz="quarter" idx="10" hasCustomPrompt="1"/>
          </p:nvPr>
        </p:nvSpPr>
        <p:spPr>
          <a:xfrm>
            <a:off x="8437121" y="641350"/>
            <a:ext cx="2562241" cy="5429250"/>
          </a:xfrm>
          <a:custGeom>
            <a:avLst/>
            <a:gdLst>
              <a:gd name="connsiteX0" fmla="*/ 210741 w 2264569"/>
              <a:gd name="connsiteY0" fmla="*/ 0 h 4924425"/>
              <a:gd name="connsiteX1" fmla="*/ 538163 w 2264569"/>
              <a:gd name="connsiteY1" fmla="*/ 0 h 4924425"/>
              <a:gd name="connsiteX2" fmla="*/ 538163 w 2264569"/>
              <a:gd name="connsiteY2" fmla="*/ 85725 h 4924425"/>
              <a:gd name="connsiteX3" fmla="*/ 623889 w 2264569"/>
              <a:gd name="connsiteY3" fmla="*/ 171451 h 4924425"/>
              <a:gd name="connsiteX4" fmla="*/ 1640682 w 2264569"/>
              <a:gd name="connsiteY4" fmla="*/ 171452 h 4924425"/>
              <a:gd name="connsiteX5" fmla="*/ 1726407 w 2264569"/>
              <a:gd name="connsiteY5" fmla="*/ 85726 h 4924425"/>
              <a:gd name="connsiteX6" fmla="*/ 1726407 w 2264569"/>
              <a:gd name="connsiteY6" fmla="*/ 0 h 4924425"/>
              <a:gd name="connsiteX7" fmla="*/ 2053828 w 2264569"/>
              <a:gd name="connsiteY7" fmla="*/ 0 h 4924425"/>
              <a:gd name="connsiteX8" fmla="*/ 2264569 w 2264569"/>
              <a:gd name="connsiteY8" fmla="*/ 210741 h 4924425"/>
              <a:gd name="connsiteX9" fmla="*/ 2264569 w 2264569"/>
              <a:gd name="connsiteY9" fmla="*/ 4713684 h 4924425"/>
              <a:gd name="connsiteX10" fmla="*/ 2053828 w 2264569"/>
              <a:gd name="connsiteY10" fmla="*/ 4924425 h 4924425"/>
              <a:gd name="connsiteX11" fmla="*/ 210741 w 2264569"/>
              <a:gd name="connsiteY11" fmla="*/ 4924425 h 4924425"/>
              <a:gd name="connsiteX12" fmla="*/ 0 w 2264569"/>
              <a:gd name="connsiteY12" fmla="*/ 4713684 h 4924425"/>
              <a:gd name="connsiteX13" fmla="*/ 0 w 2264569"/>
              <a:gd name="connsiteY13" fmla="*/ 210741 h 4924425"/>
              <a:gd name="connsiteX14" fmla="*/ 210741 w 2264569"/>
              <a:gd name="connsiteY14" fmla="*/ 0 h 492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4569" h="4924425">
                <a:moveTo>
                  <a:pt x="210741" y="0"/>
                </a:moveTo>
                <a:lnTo>
                  <a:pt x="538163" y="0"/>
                </a:lnTo>
                <a:lnTo>
                  <a:pt x="538163" y="85725"/>
                </a:lnTo>
                <a:cubicBezTo>
                  <a:pt x="538163" y="133070"/>
                  <a:pt x="576544" y="171451"/>
                  <a:pt x="623889" y="171451"/>
                </a:cubicBezTo>
                <a:lnTo>
                  <a:pt x="1640682" y="171452"/>
                </a:lnTo>
                <a:cubicBezTo>
                  <a:pt x="1688026" y="171452"/>
                  <a:pt x="1726407" y="133071"/>
                  <a:pt x="1726407" y="85726"/>
                </a:cubicBezTo>
                <a:lnTo>
                  <a:pt x="1726407" y="0"/>
                </a:lnTo>
                <a:lnTo>
                  <a:pt x="2053828" y="0"/>
                </a:lnTo>
                <a:cubicBezTo>
                  <a:pt x="2170218" y="0"/>
                  <a:pt x="2264569" y="94352"/>
                  <a:pt x="2264569" y="210741"/>
                </a:cubicBezTo>
                <a:lnTo>
                  <a:pt x="2264569" y="4713684"/>
                </a:lnTo>
                <a:cubicBezTo>
                  <a:pt x="2264569" y="4830073"/>
                  <a:pt x="2170218" y="4924425"/>
                  <a:pt x="2053828" y="4924425"/>
                </a:cubicBezTo>
                <a:lnTo>
                  <a:pt x="210741" y="4924425"/>
                </a:lnTo>
                <a:cubicBezTo>
                  <a:pt x="94352" y="4924425"/>
                  <a:pt x="0" y="4830073"/>
                  <a:pt x="0" y="4713684"/>
                </a:cubicBezTo>
                <a:lnTo>
                  <a:pt x="0" y="210741"/>
                </a:lnTo>
                <a:cubicBezTo>
                  <a:pt x="0" y="94352"/>
                  <a:pt x="94352" y="0"/>
                  <a:pt x="210741" y="0"/>
                </a:cubicBezTo>
                <a:close/>
              </a:path>
            </a:pathLst>
          </a:custGeom>
          <a:solidFill>
            <a:schemeClr val="accent5"/>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ID" sz="1800" dirty="0">
                <a:solidFill>
                  <a:schemeClr val="accent1"/>
                </a:solidFill>
              </a:defRPr>
            </a:lvl1pPr>
          </a:lstStyle>
          <a:p>
            <a:pPr marL="0" lvl="0" algn="ctr"/>
            <a:r>
              <a:rPr lang="en-US" dirty="0"/>
              <a:t>CLICK TO ADD IMAGE</a:t>
            </a:r>
            <a:endParaRPr lang="en-ID" dirty="0"/>
          </a:p>
        </p:txBody>
      </p:sp>
      <p:sp>
        <p:nvSpPr>
          <p:cNvPr id="15" name="Footer Placeholder 4">
            <a:extLst>
              <a:ext uri="{FF2B5EF4-FFF2-40B4-BE49-F238E27FC236}">
                <a16:creationId xmlns:a16="http://schemas.microsoft.com/office/drawing/2014/main" id="{94B27FB8-505D-2176-5FBE-18E2A286847C}"/>
              </a:ext>
            </a:extLst>
          </p:cNvPr>
          <p:cNvSpPr>
            <a:spLocks noGrp="1"/>
          </p:cNvSpPr>
          <p:nvPr>
            <p:ph type="ftr" sz="quarter" idx="3"/>
          </p:nvPr>
        </p:nvSpPr>
        <p:spPr>
          <a:xfrm>
            <a:off x="7229447" y="6352983"/>
            <a:ext cx="4114800" cy="365125"/>
          </a:xfrm>
          <a:prstGeom prst="rect">
            <a:avLst/>
          </a:prstGeom>
          <a:noFill/>
        </p:spPr>
        <p:txBody>
          <a:bodyPr vert="horz" lIns="91440" tIns="45720" rIns="91440" bIns="45720" rtlCol="0" anchor="ctr"/>
          <a:lstStyle>
            <a:lvl1pPr algn="r">
              <a:defRPr sz="900">
                <a:solidFill>
                  <a:schemeClr val="bg1"/>
                </a:solidFill>
              </a:defRPr>
            </a:lvl1pPr>
          </a:lstStyle>
          <a:p>
            <a:r>
              <a:rPr lang="en-GB" dirty="0">
                <a:latin typeface="Saira SemiCondensed Medium" pitchFamily="2" charset="77"/>
              </a:rPr>
              <a:t>Baxter Confidential — Internal Use Only</a:t>
            </a:r>
            <a:endParaRPr lang="en-US" dirty="0">
              <a:latin typeface="Saira SemiCondensed Medium" pitchFamily="2" charset="77"/>
            </a:endParaRPr>
          </a:p>
        </p:txBody>
      </p:sp>
    </p:spTree>
    <p:extLst>
      <p:ext uri="{BB962C8B-B14F-4D97-AF65-F5344CB8AC3E}">
        <p14:creationId xmlns:p14="http://schemas.microsoft.com/office/powerpoint/2010/main" val="1270252788"/>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uter Screen">
    <p:spTree>
      <p:nvGrpSpPr>
        <p:cNvPr id="1" name=""/>
        <p:cNvGrpSpPr/>
        <p:nvPr/>
      </p:nvGrpSpPr>
      <p:grpSpPr>
        <a:xfrm>
          <a:off x="0" y="0"/>
          <a:ext cx="0" cy="0"/>
          <a:chOff x="0" y="0"/>
          <a:chExt cx="0" cy="0"/>
        </a:xfrm>
      </p:grpSpPr>
      <p:pic>
        <p:nvPicPr>
          <p:cNvPr id="3" name="Picture 2" descr="A blue and white light&#10;&#10;Description automatically generated">
            <a:extLst>
              <a:ext uri="{FF2B5EF4-FFF2-40B4-BE49-F238E27FC236}">
                <a16:creationId xmlns:a16="http://schemas.microsoft.com/office/drawing/2014/main" id="{ADE0E050-AA57-E7D9-B2E4-1DBFA8CDA91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flipH="1">
            <a:off x="3233057" y="0"/>
            <a:ext cx="8958943" cy="6858000"/>
          </a:xfrm>
          <a:prstGeom prst="rect">
            <a:avLst/>
          </a:prstGeom>
        </p:spPr>
      </p:pic>
      <p:pic>
        <p:nvPicPr>
          <p:cNvPr id="4" name="Picture 3">
            <a:extLst>
              <a:ext uri="{FF2B5EF4-FFF2-40B4-BE49-F238E27FC236}">
                <a16:creationId xmlns:a16="http://schemas.microsoft.com/office/drawing/2014/main" id="{F16437C2-C782-3F9E-EE17-69E96552570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5392615" y="339106"/>
            <a:ext cx="6799385" cy="6333665"/>
          </a:xfrm>
          <a:custGeom>
            <a:avLst/>
            <a:gdLst>
              <a:gd name="connsiteX0" fmla="*/ 0 w 5590840"/>
              <a:gd name="connsiteY0" fmla="*/ 0 h 5207898"/>
              <a:gd name="connsiteX1" fmla="*/ 5590840 w 5590840"/>
              <a:gd name="connsiteY1" fmla="*/ 0 h 5207898"/>
              <a:gd name="connsiteX2" fmla="*/ 5590840 w 5590840"/>
              <a:gd name="connsiteY2" fmla="*/ 5207898 h 5207898"/>
              <a:gd name="connsiteX3" fmla="*/ 0 w 5590840"/>
              <a:gd name="connsiteY3" fmla="*/ 5207898 h 5207898"/>
            </a:gdLst>
            <a:ahLst/>
            <a:cxnLst>
              <a:cxn ang="0">
                <a:pos x="connsiteX0" y="connsiteY0"/>
              </a:cxn>
              <a:cxn ang="0">
                <a:pos x="connsiteX1" y="connsiteY1"/>
              </a:cxn>
              <a:cxn ang="0">
                <a:pos x="connsiteX2" y="connsiteY2"/>
              </a:cxn>
              <a:cxn ang="0">
                <a:pos x="connsiteX3" y="connsiteY3"/>
              </a:cxn>
            </a:cxnLst>
            <a:rect l="l" t="t" r="r" b="b"/>
            <a:pathLst>
              <a:path w="5590840" h="5207898">
                <a:moveTo>
                  <a:pt x="0" y="0"/>
                </a:moveTo>
                <a:lnTo>
                  <a:pt x="5590840" y="0"/>
                </a:lnTo>
                <a:lnTo>
                  <a:pt x="5590840" y="5207898"/>
                </a:lnTo>
                <a:lnTo>
                  <a:pt x="0" y="5207898"/>
                </a:lnTo>
                <a:close/>
              </a:path>
            </a:pathLst>
          </a:custGeom>
        </p:spPr>
      </p:pic>
      <p:sp>
        <p:nvSpPr>
          <p:cNvPr id="5" name="Picture Placeholder 2">
            <a:extLst>
              <a:ext uri="{FF2B5EF4-FFF2-40B4-BE49-F238E27FC236}">
                <a16:creationId xmlns:a16="http://schemas.microsoft.com/office/drawing/2014/main" id="{2AC7D7C2-60F7-F181-F175-E3DB4A6CD3EA}"/>
              </a:ext>
            </a:extLst>
          </p:cNvPr>
          <p:cNvSpPr>
            <a:spLocks noGrp="1"/>
          </p:cNvSpPr>
          <p:nvPr>
            <p:ph type="pic" sz="quarter" idx="12" hasCustomPrompt="1"/>
          </p:nvPr>
        </p:nvSpPr>
        <p:spPr>
          <a:xfrm>
            <a:off x="5994833" y="700817"/>
            <a:ext cx="6197167" cy="3624227"/>
          </a:xfrm>
          <a:prstGeom prst="rect">
            <a:avLst/>
          </a:prstGeom>
          <a:solidFill>
            <a:schemeClr val="accent5"/>
          </a:solidFill>
        </p:spPr>
        <p:txBody>
          <a:bodyPr anchor="ctr" anchorCtr="0">
            <a:noAutofit/>
          </a:bodyPr>
          <a:lstStyle>
            <a:lvl1pPr algn="ctr">
              <a:defRPr/>
            </a:lvl1pPr>
          </a:lstStyle>
          <a:p>
            <a:pPr marL="0" lvl="0" algn="ctr"/>
            <a:r>
              <a:rPr lang="en-US" dirty="0"/>
              <a:t>CLICK TO ADD IMAGE</a:t>
            </a:r>
            <a:endParaRPr lang="en-ID" dirty="0"/>
          </a:p>
        </p:txBody>
      </p:sp>
      <p:sp>
        <p:nvSpPr>
          <p:cNvPr id="13" name="Title 1">
            <a:extLst>
              <a:ext uri="{FF2B5EF4-FFF2-40B4-BE49-F238E27FC236}">
                <a16:creationId xmlns:a16="http://schemas.microsoft.com/office/drawing/2014/main" id="{BF36DA51-3FCD-D70C-15CC-F6EB64175FA8}"/>
              </a:ext>
            </a:extLst>
          </p:cNvPr>
          <p:cNvSpPr>
            <a:spLocks noGrp="1"/>
          </p:cNvSpPr>
          <p:nvPr>
            <p:ph type="title" hasCustomPrompt="1"/>
          </p:nvPr>
        </p:nvSpPr>
        <p:spPr>
          <a:xfrm>
            <a:off x="481021" y="414586"/>
            <a:ext cx="4458845" cy="543280"/>
          </a:xfrm>
          <a:prstGeom prst="rect">
            <a:avLst/>
          </a:prstGeom>
        </p:spPr>
        <p:txBody>
          <a:bodyPr lIns="0" tIns="0" rIns="0" bIns="0">
            <a:noAutofit/>
          </a:bodyPr>
          <a:lstStyle>
            <a:lvl1pPr>
              <a:lnSpc>
                <a:spcPct val="100000"/>
              </a:lnSpc>
              <a:defRPr/>
            </a:lvl1pPr>
          </a:lstStyle>
          <a:p>
            <a:r>
              <a:rPr lang="en-US" dirty="0"/>
              <a:t>Click to edit title</a:t>
            </a:r>
          </a:p>
        </p:txBody>
      </p:sp>
      <p:sp>
        <p:nvSpPr>
          <p:cNvPr id="15" name="Text Placeholder 11">
            <a:extLst>
              <a:ext uri="{FF2B5EF4-FFF2-40B4-BE49-F238E27FC236}">
                <a16:creationId xmlns:a16="http://schemas.microsoft.com/office/drawing/2014/main" id="{BA028375-D4D4-9723-8E2B-76712E19FE80}"/>
              </a:ext>
            </a:extLst>
          </p:cNvPr>
          <p:cNvSpPr>
            <a:spLocks noGrp="1"/>
          </p:cNvSpPr>
          <p:nvPr>
            <p:ph type="body" sz="quarter" idx="13" hasCustomPrompt="1"/>
          </p:nvPr>
        </p:nvSpPr>
        <p:spPr>
          <a:xfrm>
            <a:off x="481021" y="1025215"/>
            <a:ext cx="4458845" cy="365297"/>
          </a:xfrm>
        </p:spPr>
        <p:txBody>
          <a:bodyPr lIns="0" anchor="ctr" anchorCtr="0">
            <a:noAutofit/>
          </a:bodyPr>
          <a:lstStyle>
            <a:lvl1pPr>
              <a:defRPr sz="1800" b="0" i="0">
                <a:solidFill>
                  <a:schemeClr val="accent2"/>
                </a:solidFill>
                <a:latin typeface="Saira SemiCondensed Light" pitchFamily="2" charset="77"/>
              </a:defRPr>
            </a:lvl1pPr>
          </a:lstStyle>
          <a:p>
            <a:pPr lvl="0"/>
            <a:r>
              <a:rPr lang="en-US" dirty="0"/>
              <a:t>Click here to enter a subtitle for this slide</a:t>
            </a:r>
          </a:p>
        </p:txBody>
      </p:sp>
      <p:sp>
        <p:nvSpPr>
          <p:cNvPr id="17" name="Text Placeholder 15">
            <a:extLst>
              <a:ext uri="{FF2B5EF4-FFF2-40B4-BE49-F238E27FC236}">
                <a16:creationId xmlns:a16="http://schemas.microsoft.com/office/drawing/2014/main" id="{5F140905-C893-6841-EBC8-EBDDBA64EB53}"/>
              </a:ext>
            </a:extLst>
          </p:cNvPr>
          <p:cNvSpPr>
            <a:spLocks noGrp="1"/>
          </p:cNvSpPr>
          <p:nvPr>
            <p:ph type="body" sz="quarter" idx="18"/>
          </p:nvPr>
        </p:nvSpPr>
        <p:spPr>
          <a:xfrm>
            <a:off x="481012" y="1600200"/>
            <a:ext cx="4458845" cy="4438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50A99A4C-9DBD-592D-3A8A-C5C92B233336}"/>
              </a:ext>
              <a:ext uri="{C183D7F6-B498-43B3-948B-1728B52AA6E4}">
                <adec:decorative xmlns:adec="http://schemas.microsoft.com/office/drawing/2017/decorative" val="1"/>
              </a:ext>
            </a:extLst>
          </p:cNvPr>
          <p:cNvCxnSpPr>
            <a:cxnSpLocks/>
          </p:cNvCxnSpPr>
          <p:nvPr userDrawn="1"/>
        </p:nvCxnSpPr>
        <p:spPr bwMode="gray">
          <a:xfrm>
            <a:off x="11486484" y="6384702"/>
            <a:ext cx="0" cy="2743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2">
            <a:extLst>
              <a:ext uri="{FF2B5EF4-FFF2-40B4-BE49-F238E27FC236}">
                <a16:creationId xmlns:a16="http://schemas.microsoft.com/office/drawing/2014/main" id="{77A9947D-4AC4-035B-9435-D0505AD45168}"/>
              </a:ext>
            </a:extLst>
          </p:cNvPr>
          <p:cNvSpPr>
            <a:spLocks noGrp="1"/>
          </p:cNvSpPr>
          <p:nvPr>
            <p:ph type="sldNum" sz="quarter" idx="10"/>
          </p:nvPr>
        </p:nvSpPr>
        <p:spPr>
          <a:xfrm>
            <a:off x="11593984" y="6350400"/>
            <a:ext cx="349200" cy="345600"/>
          </a:xfrm>
          <a:prstGeom prst="rect">
            <a:avLst/>
          </a:prstGeom>
        </p:spPr>
        <p:txBody>
          <a:bodyPr>
            <a:noAutofit/>
          </a:bodyPr>
          <a:lstStyle>
            <a:lvl1pPr>
              <a:defRPr>
                <a:solidFill>
                  <a:schemeClr val="bg1"/>
                </a:solidFill>
              </a:defRPr>
            </a:lvl1pPr>
          </a:lstStyle>
          <a:p>
            <a:fld id="{38371DDA-0A41-40E9-B339-42602FE84365}" type="slidenum">
              <a:rPr lang="en-US" smtClean="0"/>
              <a:pPr/>
              <a:t>‹#›</a:t>
            </a:fld>
            <a:endParaRPr lang="en-US"/>
          </a:p>
        </p:txBody>
      </p:sp>
      <p:sp>
        <p:nvSpPr>
          <p:cNvPr id="14" name="Footer Placeholder 3">
            <a:extLst>
              <a:ext uri="{FF2B5EF4-FFF2-40B4-BE49-F238E27FC236}">
                <a16:creationId xmlns:a16="http://schemas.microsoft.com/office/drawing/2014/main" id="{B46F2FAF-D2D2-D0DB-BD26-D65874A6B1B4}"/>
              </a:ext>
            </a:extLst>
          </p:cNvPr>
          <p:cNvSpPr>
            <a:spLocks noGrp="1"/>
          </p:cNvSpPr>
          <p:nvPr>
            <p:ph type="ftr" sz="quarter" idx="11"/>
          </p:nvPr>
        </p:nvSpPr>
        <p:spPr>
          <a:xfrm>
            <a:off x="7229447" y="6352983"/>
            <a:ext cx="4114800" cy="365125"/>
          </a:xfrm>
          <a:prstGeom prst="rect">
            <a:avLst/>
          </a:prstGeom>
        </p:spPr>
        <p:txBody>
          <a:bodyPr>
            <a:noAutofit/>
          </a:bodyPr>
          <a:lstStyle>
            <a:lvl1pPr>
              <a:defRPr>
                <a:solidFill>
                  <a:schemeClr val="bg1"/>
                </a:solidFill>
              </a:defRPr>
            </a:lvl1pPr>
          </a:lstStyle>
          <a:p>
            <a:r>
              <a:rPr lang="en-GB" dirty="0">
                <a:latin typeface="Saira SemiCondensed Medium" pitchFamily="2" charset="77"/>
              </a:rPr>
              <a:t>Baxter Confidential — Internal Use Only</a:t>
            </a:r>
            <a:endParaRPr lang="en-US" dirty="0">
              <a:latin typeface="Saira SemiCondensed Medium" pitchFamily="2" charset="77"/>
            </a:endParaRPr>
          </a:p>
        </p:txBody>
      </p:sp>
    </p:spTree>
    <p:extLst>
      <p:ext uri="{BB962C8B-B14F-4D97-AF65-F5344CB8AC3E}">
        <p14:creationId xmlns:p14="http://schemas.microsoft.com/office/powerpoint/2010/main" val="282152182"/>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t">
    <p:spTree>
      <p:nvGrpSpPr>
        <p:cNvPr id="1" name=""/>
        <p:cNvGrpSpPr/>
        <p:nvPr/>
      </p:nvGrpSpPr>
      <p:grpSpPr>
        <a:xfrm>
          <a:off x="0" y="0"/>
          <a:ext cx="0" cy="0"/>
          <a:chOff x="0" y="0"/>
          <a:chExt cx="0" cy="0"/>
        </a:xfrm>
      </p:grpSpPr>
      <p:pic>
        <p:nvPicPr>
          <p:cNvPr id="12" name="Picture 11" descr="A blue and white light&#10;&#10;Description automatically generated">
            <a:extLst>
              <a:ext uri="{FF2B5EF4-FFF2-40B4-BE49-F238E27FC236}">
                <a16:creationId xmlns:a16="http://schemas.microsoft.com/office/drawing/2014/main" id="{B6739A1C-B9CF-F6B1-404B-F5FCDEBC696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flipH="1">
            <a:off x="3233057" y="0"/>
            <a:ext cx="8958943" cy="6858000"/>
          </a:xfrm>
          <a:prstGeom prst="rect">
            <a:avLst/>
          </a:prstGeom>
        </p:spPr>
      </p:pic>
      <p:grpSp>
        <p:nvGrpSpPr>
          <p:cNvPr id="14" name="Group 13">
            <a:extLst>
              <a:ext uri="{FF2B5EF4-FFF2-40B4-BE49-F238E27FC236}">
                <a16:creationId xmlns:a16="http://schemas.microsoft.com/office/drawing/2014/main" id="{012E4DA7-1AE4-E5CB-314E-C1EAF203CDF3}"/>
              </a:ext>
            </a:extLst>
          </p:cNvPr>
          <p:cNvGrpSpPr/>
          <p:nvPr userDrawn="1"/>
        </p:nvGrpSpPr>
        <p:grpSpPr>
          <a:xfrm rot="16200000">
            <a:off x="6338035" y="507398"/>
            <a:ext cx="4746008" cy="6435208"/>
            <a:chOff x="8162247" y="1394903"/>
            <a:chExt cx="8071060" cy="10903333"/>
          </a:xfrm>
          <a:effectLst/>
        </p:grpSpPr>
        <p:sp>
          <p:nvSpPr>
            <p:cNvPr id="15" name="Rectangle: Rounded Corners 3">
              <a:extLst>
                <a:ext uri="{FF2B5EF4-FFF2-40B4-BE49-F238E27FC236}">
                  <a16:creationId xmlns:a16="http://schemas.microsoft.com/office/drawing/2014/main" id="{41C7B5DB-1D15-E68B-2225-47BCF33CB5C4}"/>
                </a:ext>
              </a:extLst>
            </p:cNvPr>
            <p:cNvSpPr/>
            <p:nvPr/>
          </p:nvSpPr>
          <p:spPr>
            <a:xfrm>
              <a:off x="16187588" y="2861559"/>
              <a:ext cx="45719" cy="457760"/>
            </a:xfrm>
            <a:prstGeom prst="roundRect">
              <a:avLst>
                <a:gd name="adj" fmla="val 50000"/>
              </a:avLst>
            </a:prstGeom>
            <a:gradFill>
              <a:gsLst>
                <a:gs pos="92000">
                  <a:srgbClr val="EFEFEF"/>
                </a:gs>
                <a:gs pos="10000">
                  <a:srgbClr val="F2F2F2"/>
                </a:gs>
                <a:gs pos="0">
                  <a:srgbClr val="5F5F5F"/>
                </a:gs>
                <a:gs pos="100000">
                  <a:srgbClr val="5F5F5F"/>
                </a:gs>
              </a:gsLst>
              <a:lin ang="5400000" scaled="1"/>
            </a:gradFill>
            <a:ln w="254">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AutoShape 3">
              <a:extLst>
                <a:ext uri="{FF2B5EF4-FFF2-40B4-BE49-F238E27FC236}">
                  <a16:creationId xmlns:a16="http://schemas.microsoft.com/office/drawing/2014/main" id="{ABEF2679-12CD-CFD3-17F1-B55A634D5CED}"/>
                </a:ext>
              </a:extLst>
            </p:cNvPr>
            <p:cNvSpPr>
              <a:spLocks noChangeAspect="1" noChangeArrowheads="1" noTextEdit="1"/>
            </p:cNvSpPr>
            <p:nvPr/>
          </p:nvSpPr>
          <p:spPr bwMode="auto">
            <a:xfrm>
              <a:off x="8162247" y="1420441"/>
              <a:ext cx="8060004" cy="1087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Shape 5">
              <a:extLst>
                <a:ext uri="{FF2B5EF4-FFF2-40B4-BE49-F238E27FC236}">
                  <a16:creationId xmlns:a16="http://schemas.microsoft.com/office/drawing/2014/main" id="{5E6DAA44-05D1-F0BE-5675-F6F07A4C64FD}"/>
                </a:ext>
              </a:extLst>
            </p:cNvPr>
            <p:cNvSpPr>
              <a:spLocks/>
            </p:cNvSpPr>
            <p:nvPr/>
          </p:nvSpPr>
          <p:spPr bwMode="auto">
            <a:xfrm>
              <a:off x="8164923" y="1468608"/>
              <a:ext cx="8015851" cy="10829628"/>
            </a:xfrm>
            <a:custGeom>
              <a:avLst/>
              <a:gdLst>
                <a:gd name="connsiteX0" fmla="*/ 457819 w 8015851"/>
                <a:gd name="connsiteY0" fmla="*/ 272949 h 10829628"/>
                <a:gd name="connsiteX1" fmla="*/ 260907 w 8015851"/>
                <a:gd name="connsiteY1" fmla="*/ 469749 h 10829628"/>
                <a:gd name="connsiteX2" fmla="*/ 260907 w 8015851"/>
                <a:gd name="connsiteY2" fmla="*/ 10347839 h 10829628"/>
                <a:gd name="connsiteX3" fmla="*/ 457819 w 8015851"/>
                <a:gd name="connsiteY3" fmla="*/ 10544639 h 10829628"/>
                <a:gd name="connsiteX4" fmla="*/ 7559371 w 8015851"/>
                <a:gd name="connsiteY4" fmla="*/ 10544639 h 10829628"/>
                <a:gd name="connsiteX5" fmla="*/ 7756283 w 8015851"/>
                <a:gd name="connsiteY5" fmla="*/ 10347839 h 10829628"/>
                <a:gd name="connsiteX6" fmla="*/ 7756283 w 8015851"/>
                <a:gd name="connsiteY6" fmla="*/ 469749 h 10829628"/>
                <a:gd name="connsiteX7" fmla="*/ 7559371 w 8015851"/>
                <a:gd name="connsiteY7" fmla="*/ 272949 h 10829628"/>
                <a:gd name="connsiteX8" fmla="*/ 457819 w 8015851"/>
                <a:gd name="connsiteY8" fmla="*/ 272949 h 10829628"/>
                <a:gd name="connsiteX9" fmla="*/ 460499 w 8015851"/>
                <a:gd name="connsiteY9" fmla="*/ 0 h 10829628"/>
                <a:gd name="connsiteX10" fmla="*/ 7555353 w 8015851"/>
                <a:gd name="connsiteY10" fmla="*/ 0 h 10829628"/>
                <a:gd name="connsiteX11" fmla="*/ 8015851 w 8015851"/>
                <a:gd name="connsiteY11" fmla="*/ 460228 h 10829628"/>
                <a:gd name="connsiteX12" fmla="*/ 8015851 w 8015851"/>
                <a:gd name="connsiteY12" fmla="*/ 10369401 h 10829628"/>
                <a:gd name="connsiteX13" fmla="*/ 7555353 w 8015851"/>
                <a:gd name="connsiteY13" fmla="*/ 10829628 h 10829628"/>
                <a:gd name="connsiteX14" fmla="*/ 460499 w 8015851"/>
                <a:gd name="connsiteY14" fmla="*/ 10829628 h 10829628"/>
                <a:gd name="connsiteX15" fmla="*/ 0 w 8015851"/>
                <a:gd name="connsiteY15" fmla="*/ 10369401 h 10829628"/>
                <a:gd name="connsiteX16" fmla="*/ 0 w 8015851"/>
                <a:gd name="connsiteY16" fmla="*/ 460228 h 10829628"/>
                <a:gd name="connsiteX17" fmla="*/ 460499 w 8015851"/>
                <a:gd name="connsiteY17" fmla="*/ 0 h 1082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15851" h="10829628">
                  <a:moveTo>
                    <a:pt x="457819" y="272949"/>
                  </a:moveTo>
                  <a:cubicBezTo>
                    <a:pt x="349835" y="272949"/>
                    <a:pt x="260907" y="361827"/>
                    <a:pt x="260907" y="469749"/>
                  </a:cubicBezTo>
                  <a:cubicBezTo>
                    <a:pt x="260907" y="469749"/>
                    <a:pt x="260907" y="469749"/>
                    <a:pt x="260907" y="10347839"/>
                  </a:cubicBezTo>
                  <a:cubicBezTo>
                    <a:pt x="260907" y="10455762"/>
                    <a:pt x="349835" y="10544639"/>
                    <a:pt x="457819" y="10544639"/>
                  </a:cubicBezTo>
                  <a:cubicBezTo>
                    <a:pt x="457819" y="10544639"/>
                    <a:pt x="457819" y="10544639"/>
                    <a:pt x="7559371" y="10544639"/>
                  </a:cubicBezTo>
                  <a:cubicBezTo>
                    <a:pt x="7667355" y="10544639"/>
                    <a:pt x="7756283" y="10455762"/>
                    <a:pt x="7756283" y="10347839"/>
                  </a:cubicBezTo>
                  <a:cubicBezTo>
                    <a:pt x="7756283" y="10347839"/>
                    <a:pt x="7756283" y="10347839"/>
                    <a:pt x="7756283" y="469749"/>
                  </a:cubicBezTo>
                  <a:cubicBezTo>
                    <a:pt x="7756283" y="361827"/>
                    <a:pt x="7667355" y="272949"/>
                    <a:pt x="7559371" y="272949"/>
                  </a:cubicBezTo>
                  <a:cubicBezTo>
                    <a:pt x="7559371" y="272949"/>
                    <a:pt x="7559371" y="272949"/>
                    <a:pt x="457819" y="272949"/>
                  </a:cubicBezTo>
                  <a:close/>
                  <a:moveTo>
                    <a:pt x="460499" y="0"/>
                  </a:moveTo>
                  <a:cubicBezTo>
                    <a:pt x="7555353" y="0"/>
                    <a:pt x="7555353" y="0"/>
                    <a:pt x="7555353" y="0"/>
                  </a:cubicBezTo>
                  <a:cubicBezTo>
                    <a:pt x="7809421" y="0"/>
                    <a:pt x="8015851" y="206309"/>
                    <a:pt x="8015851" y="460228"/>
                  </a:cubicBezTo>
                  <a:cubicBezTo>
                    <a:pt x="8015851" y="10369401"/>
                    <a:pt x="8015851" y="10369401"/>
                    <a:pt x="8015851" y="10369401"/>
                  </a:cubicBezTo>
                  <a:cubicBezTo>
                    <a:pt x="8015851" y="10623319"/>
                    <a:pt x="7809421" y="10829628"/>
                    <a:pt x="7555353" y="10829628"/>
                  </a:cubicBezTo>
                  <a:cubicBezTo>
                    <a:pt x="460499" y="10829628"/>
                    <a:pt x="460499" y="10829628"/>
                    <a:pt x="460499" y="10829628"/>
                  </a:cubicBezTo>
                  <a:cubicBezTo>
                    <a:pt x="206431" y="10829628"/>
                    <a:pt x="0" y="10623319"/>
                    <a:pt x="0" y="10369401"/>
                  </a:cubicBezTo>
                  <a:cubicBezTo>
                    <a:pt x="0" y="460228"/>
                    <a:pt x="0" y="460228"/>
                    <a:pt x="0" y="460228"/>
                  </a:cubicBezTo>
                  <a:cubicBezTo>
                    <a:pt x="0" y="206309"/>
                    <a:pt x="206431" y="0"/>
                    <a:pt x="460499" y="0"/>
                  </a:cubicBezTo>
                  <a:close/>
                </a:path>
              </a:pathLst>
            </a:custGeom>
            <a:solidFill>
              <a:srgbClr val="111111"/>
            </a:solidFill>
            <a:ln w="25400">
              <a:noFill/>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25" name="Rectangle: Rounded Corners 6">
              <a:extLst>
                <a:ext uri="{FF2B5EF4-FFF2-40B4-BE49-F238E27FC236}">
                  <a16:creationId xmlns:a16="http://schemas.microsoft.com/office/drawing/2014/main" id="{D34A8627-81CD-9C06-5AAA-A143603BC952}"/>
                </a:ext>
              </a:extLst>
            </p:cNvPr>
            <p:cNvSpPr/>
            <p:nvPr/>
          </p:nvSpPr>
          <p:spPr>
            <a:xfrm>
              <a:off x="16187588" y="3572759"/>
              <a:ext cx="45719" cy="457760"/>
            </a:xfrm>
            <a:prstGeom prst="roundRect">
              <a:avLst>
                <a:gd name="adj" fmla="val 50000"/>
              </a:avLst>
            </a:prstGeom>
            <a:gradFill>
              <a:gsLst>
                <a:gs pos="92000">
                  <a:srgbClr val="EFEFEF"/>
                </a:gs>
                <a:gs pos="10000">
                  <a:srgbClr val="F2F2F2"/>
                </a:gs>
                <a:gs pos="0">
                  <a:srgbClr val="5F5F5F"/>
                </a:gs>
                <a:gs pos="100000">
                  <a:srgbClr val="5F5F5F"/>
                </a:gs>
              </a:gsLst>
              <a:lin ang="5400000" scaled="1"/>
            </a:gradFill>
            <a:ln w="254">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7" name="Rectangle: Rounded Corners 7">
              <a:extLst>
                <a:ext uri="{FF2B5EF4-FFF2-40B4-BE49-F238E27FC236}">
                  <a16:creationId xmlns:a16="http://schemas.microsoft.com/office/drawing/2014/main" id="{DE30129C-2470-7DB1-4260-C20D75A7A684}"/>
                </a:ext>
              </a:extLst>
            </p:cNvPr>
            <p:cNvSpPr/>
            <p:nvPr/>
          </p:nvSpPr>
          <p:spPr>
            <a:xfrm rot="16200000">
              <a:off x="15069377" y="1188883"/>
              <a:ext cx="45719" cy="457760"/>
            </a:xfrm>
            <a:prstGeom prst="roundRect">
              <a:avLst>
                <a:gd name="adj" fmla="val 50000"/>
              </a:avLst>
            </a:prstGeom>
            <a:gradFill>
              <a:gsLst>
                <a:gs pos="92000">
                  <a:srgbClr val="EFEFEF"/>
                </a:gs>
                <a:gs pos="10000">
                  <a:srgbClr val="F2F2F2"/>
                </a:gs>
                <a:gs pos="0">
                  <a:srgbClr val="5F5F5F"/>
                </a:gs>
                <a:gs pos="100000">
                  <a:srgbClr val="5F5F5F"/>
                </a:gs>
              </a:gsLst>
              <a:lin ang="5400000" scaled="1"/>
            </a:gradFill>
            <a:ln w="254">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9" name="Freeform 5">
              <a:extLst>
                <a:ext uri="{FF2B5EF4-FFF2-40B4-BE49-F238E27FC236}">
                  <a16:creationId xmlns:a16="http://schemas.microsoft.com/office/drawing/2014/main" id="{EE98B5F7-8E7A-F5DE-6E91-A1E1ADCDFA31}"/>
                </a:ext>
              </a:extLst>
            </p:cNvPr>
            <p:cNvSpPr>
              <a:spLocks/>
            </p:cNvSpPr>
            <p:nvPr/>
          </p:nvSpPr>
          <p:spPr bwMode="auto">
            <a:xfrm>
              <a:off x="8164923" y="1468609"/>
              <a:ext cx="8015852" cy="10829627"/>
            </a:xfrm>
            <a:custGeom>
              <a:avLst/>
              <a:gdLst>
                <a:gd name="T0" fmla="*/ 2379 w 2524"/>
                <a:gd name="T1" fmla="*/ 3412 h 3412"/>
                <a:gd name="T2" fmla="*/ 145 w 2524"/>
                <a:gd name="T3" fmla="*/ 3412 h 3412"/>
                <a:gd name="T4" fmla="*/ 0 w 2524"/>
                <a:gd name="T5" fmla="*/ 3267 h 3412"/>
                <a:gd name="T6" fmla="*/ 0 w 2524"/>
                <a:gd name="T7" fmla="*/ 145 h 3412"/>
                <a:gd name="T8" fmla="*/ 145 w 2524"/>
                <a:gd name="T9" fmla="*/ 0 h 3412"/>
                <a:gd name="T10" fmla="*/ 2379 w 2524"/>
                <a:gd name="T11" fmla="*/ 0 h 3412"/>
                <a:gd name="T12" fmla="*/ 2524 w 2524"/>
                <a:gd name="T13" fmla="*/ 145 h 3412"/>
                <a:gd name="T14" fmla="*/ 2524 w 2524"/>
                <a:gd name="T15" fmla="*/ 3267 h 3412"/>
                <a:gd name="T16" fmla="*/ 2379 w 2524"/>
                <a:gd name="T17" fmla="*/ 3412 h 3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4" h="3412">
                  <a:moveTo>
                    <a:pt x="2379" y="3412"/>
                  </a:moveTo>
                  <a:cubicBezTo>
                    <a:pt x="145" y="3412"/>
                    <a:pt x="145" y="3412"/>
                    <a:pt x="145" y="3412"/>
                  </a:cubicBezTo>
                  <a:cubicBezTo>
                    <a:pt x="65" y="3412"/>
                    <a:pt x="0" y="3347"/>
                    <a:pt x="0" y="3267"/>
                  </a:cubicBezTo>
                  <a:cubicBezTo>
                    <a:pt x="0" y="145"/>
                    <a:pt x="0" y="145"/>
                    <a:pt x="0" y="145"/>
                  </a:cubicBezTo>
                  <a:cubicBezTo>
                    <a:pt x="0" y="65"/>
                    <a:pt x="65" y="0"/>
                    <a:pt x="145" y="0"/>
                  </a:cubicBezTo>
                  <a:cubicBezTo>
                    <a:pt x="2379" y="0"/>
                    <a:pt x="2379" y="0"/>
                    <a:pt x="2379" y="0"/>
                  </a:cubicBezTo>
                  <a:cubicBezTo>
                    <a:pt x="2459" y="0"/>
                    <a:pt x="2524" y="65"/>
                    <a:pt x="2524" y="145"/>
                  </a:cubicBezTo>
                  <a:cubicBezTo>
                    <a:pt x="2524" y="3267"/>
                    <a:pt x="2524" y="3267"/>
                    <a:pt x="2524" y="3267"/>
                  </a:cubicBezTo>
                  <a:cubicBezTo>
                    <a:pt x="2524" y="3347"/>
                    <a:pt x="2459" y="3412"/>
                    <a:pt x="2379" y="3412"/>
                  </a:cubicBezTo>
                  <a:close/>
                </a:path>
              </a:pathLst>
            </a:custGeom>
            <a:noFill/>
            <a:ln w="25400">
              <a:gradFill>
                <a:gsLst>
                  <a:gs pos="0">
                    <a:srgbClr val="DDDDDD"/>
                  </a:gs>
                  <a:gs pos="100000">
                    <a:srgbClr val="5F5F5F"/>
                  </a:gs>
                </a:gsLst>
                <a:lin ang="5400000" scaled="1"/>
              </a:gradFill>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30" name="Oval 29">
              <a:extLst>
                <a:ext uri="{FF2B5EF4-FFF2-40B4-BE49-F238E27FC236}">
                  <a16:creationId xmlns:a16="http://schemas.microsoft.com/office/drawing/2014/main" id="{77E76D48-0D11-D88C-E296-E1F6252327FE}"/>
                </a:ext>
              </a:extLst>
            </p:cNvPr>
            <p:cNvSpPr>
              <a:spLocks noChangeAspect="1"/>
            </p:cNvSpPr>
            <p:nvPr/>
          </p:nvSpPr>
          <p:spPr>
            <a:xfrm>
              <a:off x="12148048" y="1571443"/>
              <a:ext cx="91079" cy="91079"/>
            </a:xfrm>
            <a:prstGeom prst="ellipse">
              <a:avLst/>
            </a:prstGeom>
            <a:gradFill flip="none" rotWithShape="1">
              <a:gsLst>
                <a:gs pos="44000">
                  <a:srgbClr val="000066"/>
                </a:gs>
                <a:gs pos="98230">
                  <a:srgbClr val="0066FF"/>
                </a:gs>
                <a:gs pos="0">
                  <a:srgbClr val="0066FF"/>
                </a:gs>
              </a:gsLst>
              <a:path path="circle">
                <a:fillToRect l="100000" t="100000"/>
              </a:path>
              <a:tileRect r="-100000" b="-100000"/>
            </a:gradFill>
            <a:ln w="3175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1" name="Oval 30">
              <a:extLst>
                <a:ext uri="{FF2B5EF4-FFF2-40B4-BE49-F238E27FC236}">
                  <a16:creationId xmlns:a16="http://schemas.microsoft.com/office/drawing/2014/main" id="{0692D9C0-5E9E-B4E9-50D1-6D3088F6A6F0}"/>
                </a:ext>
              </a:extLst>
            </p:cNvPr>
            <p:cNvSpPr>
              <a:spLocks noChangeAspect="1"/>
            </p:cNvSpPr>
            <p:nvPr/>
          </p:nvSpPr>
          <p:spPr>
            <a:xfrm>
              <a:off x="12383843" y="1604990"/>
              <a:ext cx="23985" cy="23985"/>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2" name="Oval 31">
              <a:extLst>
                <a:ext uri="{FF2B5EF4-FFF2-40B4-BE49-F238E27FC236}">
                  <a16:creationId xmlns:a16="http://schemas.microsoft.com/office/drawing/2014/main" id="{A4DEAC31-DF7C-EC74-4B02-1CFC7E71EDEA}"/>
                </a:ext>
              </a:extLst>
            </p:cNvPr>
            <p:cNvSpPr>
              <a:spLocks noChangeAspect="1"/>
            </p:cNvSpPr>
            <p:nvPr/>
          </p:nvSpPr>
          <p:spPr>
            <a:xfrm>
              <a:off x="12526839" y="1571443"/>
              <a:ext cx="91079" cy="91079"/>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3" name="Oval 32">
              <a:extLst>
                <a:ext uri="{FF2B5EF4-FFF2-40B4-BE49-F238E27FC236}">
                  <a16:creationId xmlns:a16="http://schemas.microsoft.com/office/drawing/2014/main" id="{4035F662-412E-1E56-0070-11AED88CE357}"/>
                </a:ext>
              </a:extLst>
            </p:cNvPr>
            <p:cNvSpPr>
              <a:spLocks noChangeAspect="1"/>
            </p:cNvSpPr>
            <p:nvPr/>
          </p:nvSpPr>
          <p:spPr>
            <a:xfrm>
              <a:off x="11963387" y="1579346"/>
              <a:ext cx="75272" cy="75272"/>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D49D1833-E0A5-C870-076F-8FB5751BDCDE}"/>
                </a:ext>
              </a:extLst>
            </p:cNvPr>
            <p:cNvSpPr>
              <a:spLocks noChangeAspect="1"/>
            </p:cNvSpPr>
            <p:nvPr/>
          </p:nvSpPr>
          <p:spPr>
            <a:xfrm>
              <a:off x="11793825" y="1591276"/>
              <a:ext cx="51412" cy="51412"/>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35" name="Picture Placeholder 8">
            <a:extLst>
              <a:ext uri="{FF2B5EF4-FFF2-40B4-BE49-F238E27FC236}">
                <a16:creationId xmlns:a16="http://schemas.microsoft.com/office/drawing/2014/main" id="{4B1CA38A-C34A-E6DF-CAFF-606518C3D29B}"/>
              </a:ext>
            </a:extLst>
          </p:cNvPr>
          <p:cNvSpPr>
            <a:spLocks noGrp="1"/>
          </p:cNvSpPr>
          <p:nvPr>
            <p:ph type="pic" sz="quarter" idx="14" hasCustomPrompt="1"/>
          </p:nvPr>
        </p:nvSpPr>
        <p:spPr>
          <a:xfrm>
            <a:off x="5688773" y="1508589"/>
            <a:ext cx="6088034" cy="4437752"/>
          </a:xfrm>
          <a:prstGeom prst="roundRect">
            <a:avLst>
              <a:gd name="adj" fmla="val 3014"/>
            </a:avLst>
          </a:prstGeom>
          <a:solidFill>
            <a:schemeClr val="accent5"/>
          </a:solidFill>
        </p:spPr>
        <p:txBody>
          <a:bodyPr anchor="ctr">
            <a:noAutofit/>
          </a:bodyPr>
          <a:lstStyle>
            <a:lvl1pPr>
              <a:defRPr lang="en-ID" sz="2000" dirty="0"/>
            </a:lvl1pPr>
          </a:lstStyle>
          <a:p>
            <a:pPr marL="0" lvl="0" algn="ctr"/>
            <a:r>
              <a:rPr lang="en-US" dirty="0"/>
              <a:t>CLICK TO ADD IMAGE</a:t>
            </a:r>
            <a:endParaRPr lang="en-ID" dirty="0"/>
          </a:p>
        </p:txBody>
      </p:sp>
      <p:sp>
        <p:nvSpPr>
          <p:cNvPr id="24" name="Title 1">
            <a:extLst>
              <a:ext uri="{FF2B5EF4-FFF2-40B4-BE49-F238E27FC236}">
                <a16:creationId xmlns:a16="http://schemas.microsoft.com/office/drawing/2014/main" id="{D5CC24B4-202D-FA8D-ADD9-2B4F485EE031}"/>
              </a:ext>
            </a:extLst>
          </p:cNvPr>
          <p:cNvSpPr>
            <a:spLocks noGrp="1"/>
          </p:cNvSpPr>
          <p:nvPr>
            <p:ph type="title" hasCustomPrompt="1"/>
          </p:nvPr>
        </p:nvSpPr>
        <p:spPr>
          <a:xfrm>
            <a:off x="481022" y="414586"/>
            <a:ext cx="4542928" cy="543280"/>
          </a:xfrm>
          <a:prstGeom prst="rect">
            <a:avLst/>
          </a:prstGeom>
        </p:spPr>
        <p:txBody>
          <a:bodyPr lIns="0" tIns="0" rIns="0" bIns="0">
            <a:noAutofit/>
          </a:bodyPr>
          <a:lstStyle>
            <a:lvl1pPr>
              <a:lnSpc>
                <a:spcPct val="100000"/>
              </a:lnSpc>
              <a:defRPr/>
            </a:lvl1pPr>
          </a:lstStyle>
          <a:p>
            <a:r>
              <a:rPr lang="en-US" dirty="0"/>
              <a:t>Click to edit title style</a:t>
            </a:r>
          </a:p>
        </p:txBody>
      </p:sp>
      <p:sp>
        <p:nvSpPr>
          <p:cNvPr id="26" name="Text Placeholder 11">
            <a:extLst>
              <a:ext uri="{FF2B5EF4-FFF2-40B4-BE49-F238E27FC236}">
                <a16:creationId xmlns:a16="http://schemas.microsoft.com/office/drawing/2014/main" id="{A17E40FC-B213-3B6E-B390-118880CDAB3D}"/>
              </a:ext>
            </a:extLst>
          </p:cNvPr>
          <p:cNvSpPr>
            <a:spLocks noGrp="1"/>
          </p:cNvSpPr>
          <p:nvPr>
            <p:ph type="body" sz="quarter" idx="12" hasCustomPrompt="1"/>
          </p:nvPr>
        </p:nvSpPr>
        <p:spPr>
          <a:xfrm>
            <a:off x="481021" y="1025215"/>
            <a:ext cx="4542928" cy="365297"/>
          </a:xfrm>
        </p:spPr>
        <p:txBody>
          <a:bodyPr lIns="0" anchor="ctr" anchorCtr="0">
            <a:noAutofit/>
          </a:bodyPr>
          <a:lstStyle>
            <a:lvl1pPr>
              <a:defRPr sz="1800" b="0" i="0">
                <a:solidFill>
                  <a:schemeClr val="accent2"/>
                </a:solidFill>
                <a:latin typeface="Saira SemiCondensed Light" pitchFamily="2" charset="77"/>
              </a:defRPr>
            </a:lvl1pPr>
          </a:lstStyle>
          <a:p>
            <a:pPr lvl="0"/>
            <a:r>
              <a:rPr lang="en-US" dirty="0"/>
              <a:t>Click here to enter a subtitle for this slide</a:t>
            </a:r>
          </a:p>
        </p:txBody>
      </p:sp>
      <p:sp>
        <p:nvSpPr>
          <p:cNvPr id="28" name="Text Placeholder 15">
            <a:extLst>
              <a:ext uri="{FF2B5EF4-FFF2-40B4-BE49-F238E27FC236}">
                <a16:creationId xmlns:a16="http://schemas.microsoft.com/office/drawing/2014/main" id="{83C26FD3-2CB1-312C-D160-B5D42CE09DCB}"/>
              </a:ext>
            </a:extLst>
          </p:cNvPr>
          <p:cNvSpPr>
            <a:spLocks noGrp="1"/>
          </p:cNvSpPr>
          <p:nvPr>
            <p:ph type="body" sz="quarter" idx="18"/>
          </p:nvPr>
        </p:nvSpPr>
        <p:spPr>
          <a:xfrm>
            <a:off x="481012" y="1600200"/>
            <a:ext cx="4542928" cy="4438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6" name="Straight Connector 35">
            <a:extLst>
              <a:ext uri="{FF2B5EF4-FFF2-40B4-BE49-F238E27FC236}">
                <a16:creationId xmlns:a16="http://schemas.microsoft.com/office/drawing/2014/main" id="{C519A080-F4F4-D4F1-57BB-CB971A421D90}"/>
              </a:ext>
              <a:ext uri="{C183D7F6-B498-43B3-948B-1728B52AA6E4}">
                <adec:decorative xmlns:adec="http://schemas.microsoft.com/office/drawing/2017/decorative" val="1"/>
              </a:ext>
            </a:extLst>
          </p:cNvPr>
          <p:cNvCxnSpPr>
            <a:cxnSpLocks/>
          </p:cNvCxnSpPr>
          <p:nvPr userDrawn="1"/>
        </p:nvCxnSpPr>
        <p:spPr bwMode="gray">
          <a:xfrm>
            <a:off x="11486484" y="6384702"/>
            <a:ext cx="0" cy="2743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Slide Number Placeholder 2">
            <a:extLst>
              <a:ext uri="{FF2B5EF4-FFF2-40B4-BE49-F238E27FC236}">
                <a16:creationId xmlns:a16="http://schemas.microsoft.com/office/drawing/2014/main" id="{16FDDA2E-C4F0-4A57-51C7-1391FBC795B8}"/>
              </a:ext>
            </a:extLst>
          </p:cNvPr>
          <p:cNvSpPr>
            <a:spLocks noGrp="1"/>
          </p:cNvSpPr>
          <p:nvPr>
            <p:ph type="sldNum" sz="quarter" idx="10"/>
          </p:nvPr>
        </p:nvSpPr>
        <p:spPr>
          <a:xfrm>
            <a:off x="11593984" y="6350400"/>
            <a:ext cx="349200" cy="345600"/>
          </a:xfrm>
          <a:prstGeom prst="rect">
            <a:avLst/>
          </a:prstGeom>
        </p:spPr>
        <p:txBody>
          <a:bodyPr>
            <a:noAutofit/>
          </a:bodyPr>
          <a:lstStyle>
            <a:lvl1pPr>
              <a:defRPr>
                <a:solidFill>
                  <a:schemeClr val="bg1"/>
                </a:solidFill>
              </a:defRPr>
            </a:lvl1pPr>
          </a:lstStyle>
          <a:p>
            <a:fld id="{38371DDA-0A41-40E9-B339-42602FE84365}" type="slidenum">
              <a:rPr lang="en-US" smtClean="0"/>
              <a:pPr/>
              <a:t>‹#›</a:t>
            </a:fld>
            <a:endParaRPr lang="en-US"/>
          </a:p>
        </p:txBody>
      </p:sp>
      <p:sp>
        <p:nvSpPr>
          <p:cNvPr id="38" name="Footer Placeholder 3">
            <a:extLst>
              <a:ext uri="{FF2B5EF4-FFF2-40B4-BE49-F238E27FC236}">
                <a16:creationId xmlns:a16="http://schemas.microsoft.com/office/drawing/2014/main" id="{34BD1FF2-0308-2F52-9176-288279B6B22B}"/>
              </a:ext>
            </a:extLst>
          </p:cNvPr>
          <p:cNvSpPr>
            <a:spLocks noGrp="1"/>
          </p:cNvSpPr>
          <p:nvPr>
            <p:ph type="ftr" sz="quarter" idx="11"/>
          </p:nvPr>
        </p:nvSpPr>
        <p:spPr>
          <a:xfrm>
            <a:off x="7229447" y="6352983"/>
            <a:ext cx="4114800" cy="365125"/>
          </a:xfrm>
          <a:prstGeom prst="rect">
            <a:avLst/>
          </a:prstGeom>
        </p:spPr>
        <p:txBody>
          <a:bodyPr>
            <a:noAutofit/>
          </a:bodyPr>
          <a:lstStyle>
            <a:lvl1pPr>
              <a:defRPr>
                <a:solidFill>
                  <a:schemeClr val="bg1"/>
                </a:solidFill>
              </a:defRPr>
            </a:lvl1pPr>
          </a:lstStyle>
          <a:p>
            <a:r>
              <a:rPr lang="en-GB" dirty="0">
                <a:latin typeface="Saira SemiCondensed Medium" pitchFamily="2" charset="77"/>
              </a:rPr>
              <a:t>Baxter Confidential — Internal Use Only</a:t>
            </a:r>
            <a:endParaRPr lang="en-US" dirty="0">
              <a:latin typeface="Saira SemiCondensed Medium" pitchFamily="2" charset="77"/>
            </a:endParaRPr>
          </a:p>
        </p:txBody>
      </p:sp>
    </p:spTree>
    <p:extLst>
      <p:ext uri="{BB962C8B-B14F-4D97-AF65-F5344CB8AC3E}">
        <p14:creationId xmlns:p14="http://schemas.microsoft.com/office/powerpoint/2010/main" val="459193860"/>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CE3A67-4483-3719-B327-D35873B6C931}"/>
              </a:ext>
              <a:ext uri="{C183D7F6-B498-43B3-948B-1728B52AA6E4}">
                <adec:decorative xmlns:adec="http://schemas.microsoft.com/office/drawing/2017/decorative" val="1"/>
              </a:ext>
            </a:extLst>
          </p:cNvPr>
          <p:cNvSpPr/>
          <p:nvPr userDrawn="1"/>
        </p:nvSpPr>
        <p:spPr bwMode="gray">
          <a:xfrm>
            <a:off x="0" y="0"/>
            <a:ext cx="12192000"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EC0DF9-58D8-8368-CCAC-7F4C48DEFC19}"/>
              </a:ext>
              <a:ext uri="{C183D7F6-B498-43B3-948B-1728B52AA6E4}">
                <adec:decorative xmlns:adec="http://schemas.microsoft.com/office/drawing/2017/decorative" val="1"/>
              </a:ext>
            </a:extLst>
          </p:cNvPr>
          <p:cNvSpPr/>
          <p:nvPr userDrawn="1"/>
        </p:nvSpPr>
        <p:spPr bwMode="gray">
          <a:xfrm>
            <a:off x="495627" y="0"/>
            <a:ext cx="11216948" cy="6172200"/>
          </a:xfrm>
          <a:prstGeom prst="rect">
            <a:avLst/>
          </a:prstGeom>
          <a:blipFill dpi="0" rotWithShape="1">
            <a:blip r:embed="rId2" cstate="screen">
              <a:alphaModFix amt="5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810193-94D3-7410-D307-EEC2B232265D}"/>
              </a:ext>
            </a:extLst>
          </p:cNvPr>
          <p:cNvSpPr>
            <a:spLocks noGrp="1"/>
          </p:cNvSpPr>
          <p:nvPr>
            <p:ph type="title" hasCustomPrompt="1"/>
          </p:nvPr>
        </p:nvSpPr>
        <p:spPr bwMode="gray">
          <a:xfrm>
            <a:off x="495627" y="365125"/>
            <a:ext cx="11216948" cy="687600"/>
          </a:xfrm>
        </p:spPr>
        <p:txBody>
          <a:bodyPr/>
          <a:lstStyle>
            <a:lvl1pPr>
              <a:defRPr>
                <a:solidFill>
                  <a:schemeClr val="tx2"/>
                </a:solidFill>
              </a:defRPr>
            </a:lvl1pPr>
          </a:lstStyle>
          <a:p>
            <a:r>
              <a:rPr lang="en-US"/>
              <a:t>Click to add slide title</a:t>
            </a:r>
          </a:p>
        </p:txBody>
      </p:sp>
      <p:sp>
        <p:nvSpPr>
          <p:cNvPr id="9" name="Content Placeholder 8">
            <a:extLst>
              <a:ext uri="{FF2B5EF4-FFF2-40B4-BE49-F238E27FC236}">
                <a16:creationId xmlns:a16="http://schemas.microsoft.com/office/drawing/2014/main" id="{AA3485E9-7056-BDCE-3A68-57AA120814DC}"/>
              </a:ext>
            </a:extLst>
          </p:cNvPr>
          <p:cNvSpPr>
            <a:spLocks noGrp="1"/>
          </p:cNvSpPr>
          <p:nvPr>
            <p:ph sz="quarter" idx="13" hasCustomPrompt="1"/>
          </p:nvPr>
        </p:nvSpPr>
        <p:spPr bwMode="gray">
          <a:xfrm>
            <a:off x="495627" y="1418400"/>
            <a:ext cx="11217600" cy="4381500"/>
          </a:xfrm>
          <a:prstGeom prst="rect">
            <a:avLst/>
          </a:prstGeom>
        </p:spPr>
        <p:txBody>
          <a:bodyPr>
            <a:noAutofit/>
          </a:bodyPr>
          <a:lstStyle>
            <a:lvl1pPr>
              <a:defRPr sz="1600" cap="none" spc="0"/>
            </a:lvl1pPr>
            <a:lvl2pPr>
              <a:defRPr sz="1600">
                <a:solidFill>
                  <a:schemeClr val="tx1"/>
                </a:solidFill>
              </a:defRPr>
            </a:lvl2pPr>
            <a:lvl3pPr>
              <a:defRPr sz="1600"/>
            </a:lvl3pPr>
            <a:lvl4pPr>
              <a:defRPr sz="1300">
                <a:solidFill>
                  <a:schemeClr val="tx1"/>
                </a:solidFill>
              </a:defRPr>
            </a:lvl4pPr>
            <a:lvl5pPr>
              <a:defRPr sz="1300"/>
            </a:lvl5pPr>
          </a:lstStyle>
          <a:p>
            <a:pPr lvl="0"/>
            <a:r>
              <a:rPr lang="en-US"/>
              <a:t>Click to edit text styles (see user tip to the left) or click an icon below to add other content.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B80FBF5-013A-AB26-28D7-AF89A37ADA32}"/>
              </a:ext>
            </a:extLst>
          </p:cNvPr>
          <p:cNvSpPr>
            <a:spLocks noGrp="1"/>
          </p:cNvSpPr>
          <p:nvPr>
            <p:ph type="sldNum" sz="quarter" idx="12"/>
          </p:nvPr>
        </p:nvSpPr>
        <p:spPr bwMode="gray"/>
        <p:txBody>
          <a:bodyPr/>
          <a:lstStyle/>
          <a:p>
            <a:fld id="{38371DDA-0A41-40E9-B339-42602FE84365}" type="slidenum">
              <a:rPr lang="en-US" smtClean="0"/>
              <a:t>‹#›</a:t>
            </a:fld>
            <a:endParaRPr lang="en-US"/>
          </a:p>
        </p:txBody>
      </p:sp>
      <p:sp>
        <p:nvSpPr>
          <p:cNvPr id="4" name="Footer Placeholder 3">
            <a:extLst>
              <a:ext uri="{FF2B5EF4-FFF2-40B4-BE49-F238E27FC236}">
                <a16:creationId xmlns:a16="http://schemas.microsoft.com/office/drawing/2014/main" id="{62538E5D-17A6-EA67-551B-496F41588421}"/>
              </a:ext>
            </a:extLst>
          </p:cNvPr>
          <p:cNvSpPr>
            <a:spLocks noGrp="1"/>
          </p:cNvSpPr>
          <p:nvPr>
            <p:ph type="ftr" sz="quarter" idx="11"/>
          </p:nvPr>
        </p:nvSpPr>
        <p:spPr bwMode="gray"/>
        <p:txBody>
          <a:bodyPr/>
          <a:lstStyle/>
          <a:p>
            <a:r>
              <a:rPr lang="en-GB"/>
              <a:t>Baxter Confidential — Do not distribute without prior approval</a:t>
            </a:r>
            <a:endParaRPr lang="en-US"/>
          </a:p>
        </p:txBody>
      </p:sp>
      <p:cxnSp>
        <p:nvCxnSpPr>
          <p:cNvPr id="11" name="Straight Connector 10">
            <a:extLst>
              <a:ext uri="{FF2B5EF4-FFF2-40B4-BE49-F238E27FC236}">
                <a16:creationId xmlns:a16="http://schemas.microsoft.com/office/drawing/2014/main" id="{A5B789FC-085C-FFB8-C6F9-C59A4098FB8A}"/>
              </a:ext>
              <a:ext uri="{C183D7F6-B498-43B3-948B-1728B52AA6E4}">
                <adec:decorative xmlns:adec="http://schemas.microsoft.com/office/drawing/2017/decorative" val="1"/>
              </a:ext>
            </a:extLst>
          </p:cNvPr>
          <p:cNvCxnSpPr>
            <a:cxnSpLocks/>
          </p:cNvCxnSpPr>
          <p:nvPr userDrawn="1"/>
        </p:nvCxnSpPr>
        <p:spPr bwMode="gray">
          <a:xfrm>
            <a:off x="11249108" y="6384702"/>
            <a:ext cx="0" cy="27432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42" name="Baxter logo">
            <a:extLst>
              <a:ext uri="{FF2B5EF4-FFF2-40B4-BE49-F238E27FC236}">
                <a16:creationId xmlns:a16="http://schemas.microsoft.com/office/drawing/2014/main" id="{BF10861D-CBB8-10A1-CFE2-1BCC343A534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95627" y="6461989"/>
            <a:ext cx="714907" cy="119747"/>
          </a:xfrm>
          <a:prstGeom prst="rect">
            <a:avLst/>
          </a:prstGeom>
        </p:spPr>
      </p:pic>
      <p:grpSp>
        <p:nvGrpSpPr>
          <p:cNvPr id="41" name="Group 40">
            <a:extLst>
              <a:ext uri="{FF2B5EF4-FFF2-40B4-BE49-F238E27FC236}">
                <a16:creationId xmlns:a16="http://schemas.microsoft.com/office/drawing/2014/main" id="{EC49C33F-C98D-70E4-5F6D-E2C9F52B223E}"/>
              </a:ext>
              <a:ext uri="{C183D7F6-B498-43B3-948B-1728B52AA6E4}">
                <adec:decorative xmlns:adec="http://schemas.microsoft.com/office/drawing/2017/decorative" val="1"/>
              </a:ext>
            </a:extLst>
          </p:cNvPr>
          <p:cNvGrpSpPr/>
          <p:nvPr userDrawn="1"/>
        </p:nvGrpSpPr>
        <p:grpSpPr>
          <a:xfrm>
            <a:off x="-2020906" y="2822186"/>
            <a:ext cx="1872208" cy="3073748"/>
            <a:chOff x="-2020906" y="1418400"/>
            <a:chExt cx="1872208" cy="3073748"/>
          </a:xfrm>
        </p:grpSpPr>
        <p:sp>
          <p:nvSpPr>
            <p:cNvPr id="43" name="TextBox 42">
              <a:extLst>
                <a:ext uri="{FF2B5EF4-FFF2-40B4-BE49-F238E27FC236}">
                  <a16:creationId xmlns:a16="http://schemas.microsoft.com/office/drawing/2014/main" id="{DBF16776-D991-94E4-0465-0F3C99E112CB}"/>
                </a:ext>
              </a:extLst>
            </p:cNvPr>
            <p:cNvSpPr txBox="1"/>
            <p:nvPr/>
          </p:nvSpPr>
          <p:spPr bwMode="gray">
            <a:xfrm>
              <a:off x="-2020906" y="2122268"/>
              <a:ext cx="1872208" cy="2369880"/>
            </a:xfrm>
            <a:prstGeom prst="rect">
              <a:avLst/>
            </a:prstGeom>
            <a:noFill/>
          </p:spPr>
          <p:txBody>
            <a:bodyPr wrap="square" lIns="0" tIns="0" rIns="0" bIns="0" rtlCol="0">
              <a:spAutoFit/>
            </a:bodyPr>
            <a:lstStyle/>
            <a:p>
              <a:r>
                <a:rPr lang="en-GB" sz="1100">
                  <a:solidFill>
                    <a:schemeClr val="tx2"/>
                  </a:solidFill>
                </a:rPr>
                <a:t>Where stated this template has a number of different text styles programmed to help you style your text. To use the prebuilt text styles</a:t>
              </a:r>
              <a:r>
                <a:rPr lang="en-GB" sz="1100" baseline="0">
                  <a:solidFill>
                    <a:schemeClr val="tx2"/>
                  </a:solidFill>
                </a:rPr>
                <a:t> simply highlight the specific line(s) of text you have added and click the ‘increase list level’ button (found to the right of the numbering button under the ‘Home’ tab). If you go past the text style you require click the ‘decrease level’ button to go back up through the text styles.</a:t>
              </a:r>
            </a:p>
          </p:txBody>
        </p:sp>
        <p:sp>
          <p:nvSpPr>
            <p:cNvPr id="44" name="Donut 24">
              <a:extLst>
                <a:ext uri="{FF2B5EF4-FFF2-40B4-BE49-F238E27FC236}">
                  <a16:creationId xmlns:a16="http://schemas.microsoft.com/office/drawing/2014/main" id="{4B312D46-ED76-DC33-947E-14CA1EEE2676}"/>
                </a:ext>
              </a:extLst>
            </p:cNvPr>
            <p:cNvSpPr/>
            <p:nvPr/>
          </p:nvSpPr>
          <p:spPr bwMode="gray">
            <a:xfrm flipH="1">
              <a:off x="-2009279" y="1418400"/>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5" name="Group 4">
              <a:extLst>
                <a:ext uri="{FF2B5EF4-FFF2-40B4-BE49-F238E27FC236}">
                  <a16:creationId xmlns:a16="http://schemas.microsoft.com/office/drawing/2014/main" id="{44770D7B-F25E-2E7C-EEA4-0CD123441F05}"/>
                </a:ext>
              </a:extLst>
            </p:cNvPr>
            <p:cNvGrpSpPr>
              <a:grpSpLocks noChangeAspect="1"/>
            </p:cNvGrpSpPr>
            <p:nvPr/>
          </p:nvGrpSpPr>
          <p:grpSpPr bwMode="gray">
            <a:xfrm flipH="1">
              <a:off x="-1896568" y="1553155"/>
              <a:ext cx="330076" cy="242523"/>
              <a:chOff x="2018" y="401"/>
              <a:chExt cx="3016" cy="2216"/>
            </a:xfrm>
            <a:solidFill>
              <a:schemeClr val="tx1"/>
            </a:solidFill>
          </p:grpSpPr>
          <p:sp>
            <p:nvSpPr>
              <p:cNvPr id="57" name="Freeform 7">
                <a:extLst>
                  <a:ext uri="{FF2B5EF4-FFF2-40B4-BE49-F238E27FC236}">
                    <a16:creationId xmlns:a16="http://schemas.microsoft.com/office/drawing/2014/main" id="{FB05ED36-0EDE-7673-593A-5C92A5B71DB1}"/>
                  </a:ext>
                </a:extLst>
              </p:cNvPr>
              <p:cNvSpPr>
                <a:spLocks/>
              </p:cNvSpPr>
              <p:nvPr/>
            </p:nvSpPr>
            <p:spPr bwMode="gray">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8">
                <a:extLst>
                  <a:ext uri="{FF2B5EF4-FFF2-40B4-BE49-F238E27FC236}">
                    <a16:creationId xmlns:a16="http://schemas.microsoft.com/office/drawing/2014/main" id="{89BD502B-A666-2781-C2C8-86FA872C976A}"/>
                  </a:ext>
                </a:extLst>
              </p:cNvPr>
              <p:cNvSpPr>
                <a:spLocks/>
              </p:cNvSpPr>
              <p:nvPr/>
            </p:nvSpPr>
            <p:spPr bwMode="gray">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9">
                <a:extLst>
                  <a:ext uri="{FF2B5EF4-FFF2-40B4-BE49-F238E27FC236}">
                    <a16:creationId xmlns:a16="http://schemas.microsoft.com/office/drawing/2014/main" id="{CADE8A70-78AA-D8CE-E8D3-25DAD680920F}"/>
                  </a:ext>
                </a:extLst>
              </p:cNvPr>
              <p:cNvSpPr>
                <a:spLocks/>
              </p:cNvSpPr>
              <p:nvPr/>
            </p:nvSpPr>
            <p:spPr bwMode="gray">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0">
                <a:extLst>
                  <a:ext uri="{FF2B5EF4-FFF2-40B4-BE49-F238E27FC236}">
                    <a16:creationId xmlns:a16="http://schemas.microsoft.com/office/drawing/2014/main" id="{4874C1C2-98A3-EC87-7B90-857DCC9E9F6C}"/>
                  </a:ext>
                </a:extLst>
              </p:cNvPr>
              <p:cNvSpPr>
                <a:spLocks/>
              </p:cNvSpPr>
              <p:nvPr/>
            </p:nvSpPr>
            <p:spPr bwMode="gray">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1">
                <a:extLst>
                  <a:ext uri="{FF2B5EF4-FFF2-40B4-BE49-F238E27FC236}">
                    <a16:creationId xmlns:a16="http://schemas.microsoft.com/office/drawing/2014/main" id="{A5B8B3A7-8080-A635-1713-943EE060DCAA}"/>
                  </a:ext>
                </a:extLst>
              </p:cNvPr>
              <p:cNvSpPr>
                <a:spLocks/>
              </p:cNvSpPr>
              <p:nvPr/>
            </p:nvSpPr>
            <p:spPr bwMode="gray">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3">
                <a:extLst>
                  <a:ext uri="{FF2B5EF4-FFF2-40B4-BE49-F238E27FC236}">
                    <a16:creationId xmlns:a16="http://schemas.microsoft.com/office/drawing/2014/main" id="{40867DB5-4C36-1E6F-4A57-6531A746F236}"/>
                  </a:ext>
                </a:extLst>
              </p:cNvPr>
              <p:cNvSpPr>
                <a:spLocks/>
              </p:cNvSpPr>
              <p:nvPr/>
            </p:nvSpPr>
            <p:spPr bwMode="gray">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4">
                <a:extLst>
                  <a:ext uri="{FF2B5EF4-FFF2-40B4-BE49-F238E27FC236}">
                    <a16:creationId xmlns:a16="http://schemas.microsoft.com/office/drawing/2014/main" id="{51CB61EA-98E2-BF6B-0BE8-0553827C0DC9}"/>
                  </a:ext>
                </a:extLst>
              </p:cNvPr>
              <p:cNvSpPr>
                <a:spLocks/>
              </p:cNvSpPr>
              <p:nvPr/>
            </p:nvSpPr>
            <p:spPr bwMode="gray">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5">
                <a:extLst>
                  <a:ext uri="{FF2B5EF4-FFF2-40B4-BE49-F238E27FC236}">
                    <a16:creationId xmlns:a16="http://schemas.microsoft.com/office/drawing/2014/main" id="{265CFF92-3854-C417-A146-D17CA4BD8EFC}"/>
                  </a:ext>
                </a:extLst>
              </p:cNvPr>
              <p:cNvSpPr>
                <a:spLocks/>
              </p:cNvSpPr>
              <p:nvPr/>
            </p:nvSpPr>
            <p:spPr bwMode="gray">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6" name="Donut 24">
              <a:extLst>
                <a:ext uri="{FF2B5EF4-FFF2-40B4-BE49-F238E27FC236}">
                  <a16:creationId xmlns:a16="http://schemas.microsoft.com/office/drawing/2014/main" id="{303DFD3D-9F4E-25EA-2024-D43B52908497}"/>
                </a:ext>
              </a:extLst>
            </p:cNvPr>
            <p:cNvSpPr/>
            <p:nvPr/>
          </p:nvSpPr>
          <p:spPr bwMode="gray">
            <a:xfrm>
              <a:off x="-1424728" y="1418400"/>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Freeform 5">
              <a:extLst>
                <a:ext uri="{FF2B5EF4-FFF2-40B4-BE49-F238E27FC236}">
                  <a16:creationId xmlns:a16="http://schemas.microsoft.com/office/drawing/2014/main" id="{51D70E77-9BBB-86DB-4E80-1617652CC28B}"/>
                </a:ext>
              </a:extLst>
            </p:cNvPr>
            <p:cNvSpPr>
              <a:spLocks noEditPoints="1"/>
            </p:cNvSpPr>
            <p:nvPr/>
          </p:nvSpPr>
          <p:spPr bwMode="gray">
            <a:xfrm>
              <a:off x="-2020906" y="1688430"/>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48" name="Group 4">
              <a:extLst>
                <a:ext uri="{FF2B5EF4-FFF2-40B4-BE49-F238E27FC236}">
                  <a16:creationId xmlns:a16="http://schemas.microsoft.com/office/drawing/2014/main" id="{DB6C15F7-42F8-74C4-538D-33442B24B909}"/>
                </a:ext>
              </a:extLst>
            </p:cNvPr>
            <p:cNvGrpSpPr>
              <a:grpSpLocks noChangeAspect="1"/>
            </p:cNvGrpSpPr>
            <p:nvPr/>
          </p:nvGrpSpPr>
          <p:grpSpPr bwMode="gray">
            <a:xfrm>
              <a:off x="-1327455" y="1553155"/>
              <a:ext cx="330076" cy="242523"/>
              <a:chOff x="2018" y="401"/>
              <a:chExt cx="3016" cy="2216"/>
            </a:xfrm>
            <a:solidFill>
              <a:schemeClr val="tx1"/>
            </a:solidFill>
          </p:grpSpPr>
          <p:sp>
            <p:nvSpPr>
              <p:cNvPr id="49" name="Freeform 7">
                <a:extLst>
                  <a:ext uri="{FF2B5EF4-FFF2-40B4-BE49-F238E27FC236}">
                    <a16:creationId xmlns:a16="http://schemas.microsoft.com/office/drawing/2014/main" id="{F34B9C32-ED5A-9322-FFAC-2D93FF4C56DF}"/>
                  </a:ext>
                </a:extLst>
              </p:cNvPr>
              <p:cNvSpPr>
                <a:spLocks/>
              </p:cNvSpPr>
              <p:nvPr/>
            </p:nvSpPr>
            <p:spPr bwMode="gray">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8">
                <a:extLst>
                  <a:ext uri="{FF2B5EF4-FFF2-40B4-BE49-F238E27FC236}">
                    <a16:creationId xmlns:a16="http://schemas.microsoft.com/office/drawing/2014/main" id="{3FD87130-4393-677D-F0D7-E38C77979487}"/>
                  </a:ext>
                </a:extLst>
              </p:cNvPr>
              <p:cNvSpPr>
                <a:spLocks/>
              </p:cNvSpPr>
              <p:nvPr/>
            </p:nvSpPr>
            <p:spPr bwMode="gray">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9">
                <a:extLst>
                  <a:ext uri="{FF2B5EF4-FFF2-40B4-BE49-F238E27FC236}">
                    <a16:creationId xmlns:a16="http://schemas.microsoft.com/office/drawing/2014/main" id="{AD838C7E-EC73-C9F4-4215-75EEA6CE124C}"/>
                  </a:ext>
                </a:extLst>
              </p:cNvPr>
              <p:cNvSpPr>
                <a:spLocks/>
              </p:cNvSpPr>
              <p:nvPr/>
            </p:nvSpPr>
            <p:spPr bwMode="gray">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0">
                <a:extLst>
                  <a:ext uri="{FF2B5EF4-FFF2-40B4-BE49-F238E27FC236}">
                    <a16:creationId xmlns:a16="http://schemas.microsoft.com/office/drawing/2014/main" id="{5B398110-E7F1-07B8-72F9-1C9EB693E323}"/>
                  </a:ext>
                </a:extLst>
              </p:cNvPr>
              <p:cNvSpPr>
                <a:spLocks/>
              </p:cNvSpPr>
              <p:nvPr/>
            </p:nvSpPr>
            <p:spPr bwMode="gray">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11">
                <a:extLst>
                  <a:ext uri="{FF2B5EF4-FFF2-40B4-BE49-F238E27FC236}">
                    <a16:creationId xmlns:a16="http://schemas.microsoft.com/office/drawing/2014/main" id="{7F2C0568-E426-1928-3BC3-396C56986E11}"/>
                  </a:ext>
                </a:extLst>
              </p:cNvPr>
              <p:cNvSpPr>
                <a:spLocks/>
              </p:cNvSpPr>
              <p:nvPr/>
            </p:nvSpPr>
            <p:spPr bwMode="gray">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3">
                <a:extLst>
                  <a:ext uri="{FF2B5EF4-FFF2-40B4-BE49-F238E27FC236}">
                    <a16:creationId xmlns:a16="http://schemas.microsoft.com/office/drawing/2014/main" id="{ADE3322D-BFAF-C4B0-7572-EA8387911041}"/>
                  </a:ext>
                </a:extLst>
              </p:cNvPr>
              <p:cNvSpPr>
                <a:spLocks/>
              </p:cNvSpPr>
              <p:nvPr/>
            </p:nvSpPr>
            <p:spPr bwMode="gray">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4">
                <a:extLst>
                  <a:ext uri="{FF2B5EF4-FFF2-40B4-BE49-F238E27FC236}">
                    <a16:creationId xmlns:a16="http://schemas.microsoft.com/office/drawing/2014/main" id="{29E95747-3E83-D4E6-229F-C98FDDDA2942}"/>
                  </a:ext>
                </a:extLst>
              </p:cNvPr>
              <p:cNvSpPr>
                <a:spLocks/>
              </p:cNvSpPr>
              <p:nvPr/>
            </p:nvSpPr>
            <p:spPr bwMode="gray">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5">
                <a:extLst>
                  <a:ext uri="{FF2B5EF4-FFF2-40B4-BE49-F238E27FC236}">
                    <a16:creationId xmlns:a16="http://schemas.microsoft.com/office/drawing/2014/main" id="{40F8C8A7-FF8F-1DA7-7FDC-22E744F594D2}"/>
                  </a:ext>
                </a:extLst>
              </p:cNvPr>
              <p:cNvSpPr>
                <a:spLocks/>
              </p:cNvSpPr>
              <p:nvPr/>
            </p:nvSpPr>
            <p:spPr bwMode="gray">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Tree>
    <p:extLst>
      <p:ext uri="{BB962C8B-B14F-4D97-AF65-F5344CB8AC3E}">
        <p14:creationId xmlns:p14="http://schemas.microsoft.com/office/powerpoint/2010/main" val="2943541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CE3A67-4483-3719-B327-D35873B6C931}"/>
              </a:ext>
              <a:ext uri="{C183D7F6-B498-43B3-948B-1728B52AA6E4}">
                <adec:decorative xmlns:adec="http://schemas.microsoft.com/office/drawing/2017/decorative" val="1"/>
              </a:ext>
            </a:extLst>
          </p:cNvPr>
          <p:cNvSpPr/>
          <p:nvPr userDrawn="1"/>
        </p:nvSpPr>
        <p:spPr bwMode="gray">
          <a:xfrm>
            <a:off x="0" y="0"/>
            <a:ext cx="12192000"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EC0DF9-58D8-8368-CCAC-7F4C48DEFC19}"/>
              </a:ext>
              <a:ext uri="{C183D7F6-B498-43B3-948B-1728B52AA6E4}">
                <adec:decorative xmlns:adec="http://schemas.microsoft.com/office/drawing/2017/decorative" val="1"/>
              </a:ext>
            </a:extLst>
          </p:cNvPr>
          <p:cNvSpPr/>
          <p:nvPr userDrawn="1"/>
        </p:nvSpPr>
        <p:spPr bwMode="gray">
          <a:xfrm>
            <a:off x="495627" y="0"/>
            <a:ext cx="11216948" cy="6172200"/>
          </a:xfrm>
          <a:prstGeom prst="rect">
            <a:avLst/>
          </a:prstGeom>
          <a:blipFill dpi="0" rotWithShape="1">
            <a:blip r:embed="rId2" cstate="screen">
              <a:alphaModFix amt="5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810193-94D3-7410-D307-EEC2B232265D}"/>
              </a:ext>
            </a:extLst>
          </p:cNvPr>
          <p:cNvSpPr>
            <a:spLocks noGrp="1"/>
          </p:cNvSpPr>
          <p:nvPr>
            <p:ph type="title" hasCustomPrompt="1"/>
          </p:nvPr>
        </p:nvSpPr>
        <p:spPr bwMode="gray">
          <a:xfrm>
            <a:off x="495627" y="2310058"/>
            <a:ext cx="2980998" cy="1118942"/>
          </a:xfrm>
          <a:prstGeom prst="rect">
            <a:avLst/>
          </a:prstGeom>
        </p:spPr>
        <p:txBody>
          <a:bodyPr anchor="b">
            <a:normAutofit/>
          </a:bodyPr>
          <a:lstStyle>
            <a:lvl1pPr>
              <a:defRPr>
                <a:solidFill>
                  <a:schemeClr val="tx2"/>
                </a:solidFill>
              </a:defRPr>
            </a:lvl1pPr>
          </a:lstStyle>
          <a:p>
            <a:r>
              <a:rPr lang="en-US"/>
              <a:t>Click to add divider title</a:t>
            </a:r>
          </a:p>
        </p:txBody>
      </p:sp>
      <p:sp>
        <p:nvSpPr>
          <p:cNvPr id="5" name="Slide Number Placeholder 4">
            <a:extLst>
              <a:ext uri="{FF2B5EF4-FFF2-40B4-BE49-F238E27FC236}">
                <a16:creationId xmlns:a16="http://schemas.microsoft.com/office/drawing/2014/main" id="{AB80FBF5-013A-AB26-28D7-AF89A37ADA32}"/>
              </a:ext>
            </a:extLst>
          </p:cNvPr>
          <p:cNvSpPr>
            <a:spLocks noGrp="1"/>
          </p:cNvSpPr>
          <p:nvPr>
            <p:ph type="sldNum" sz="quarter" idx="12"/>
          </p:nvPr>
        </p:nvSpPr>
        <p:spPr bwMode="gray"/>
        <p:txBody>
          <a:bodyPr/>
          <a:lstStyle/>
          <a:p>
            <a:fld id="{38371DDA-0A41-40E9-B339-42602FE84365}" type="slidenum">
              <a:rPr lang="en-US" smtClean="0"/>
              <a:t>‹#›</a:t>
            </a:fld>
            <a:endParaRPr lang="en-US"/>
          </a:p>
        </p:txBody>
      </p:sp>
      <p:sp>
        <p:nvSpPr>
          <p:cNvPr id="4" name="Footer Placeholder 3">
            <a:extLst>
              <a:ext uri="{FF2B5EF4-FFF2-40B4-BE49-F238E27FC236}">
                <a16:creationId xmlns:a16="http://schemas.microsoft.com/office/drawing/2014/main" id="{62538E5D-17A6-EA67-551B-496F41588421}"/>
              </a:ext>
            </a:extLst>
          </p:cNvPr>
          <p:cNvSpPr>
            <a:spLocks noGrp="1"/>
          </p:cNvSpPr>
          <p:nvPr>
            <p:ph type="ftr" sz="quarter" idx="11"/>
          </p:nvPr>
        </p:nvSpPr>
        <p:spPr bwMode="gray"/>
        <p:txBody>
          <a:bodyPr/>
          <a:lstStyle/>
          <a:p>
            <a:r>
              <a:rPr lang="en-GB"/>
              <a:t>Baxter Confidential — Do not distribute without prior approval</a:t>
            </a:r>
            <a:endParaRPr lang="en-US"/>
          </a:p>
        </p:txBody>
      </p:sp>
      <p:cxnSp>
        <p:nvCxnSpPr>
          <p:cNvPr id="11" name="Straight Connector 10">
            <a:extLst>
              <a:ext uri="{FF2B5EF4-FFF2-40B4-BE49-F238E27FC236}">
                <a16:creationId xmlns:a16="http://schemas.microsoft.com/office/drawing/2014/main" id="{A5B789FC-085C-FFB8-C6F9-C59A4098FB8A}"/>
              </a:ext>
              <a:ext uri="{C183D7F6-B498-43B3-948B-1728B52AA6E4}">
                <adec:decorative xmlns:adec="http://schemas.microsoft.com/office/drawing/2017/decorative" val="1"/>
              </a:ext>
            </a:extLst>
          </p:cNvPr>
          <p:cNvCxnSpPr>
            <a:cxnSpLocks/>
          </p:cNvCxnSpPr>
          <p:nvPr userDrawn="1"/>
        </p:nvCxnSpPr>
        <p:spPr bwMode="gray">
          <a:xfrm>
            <a:off x="11249108" y="6384702"/>
            <a:ext cx="0" cy="27432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42" name="Baxter logo">
            <a:extLst>
              <a:ext uri="{FF2B5EF4-FFF2-40B4-BE49-F238E27FC236}">
                <a16:creationId xmlns:a16="http://schemas.microsoft.com/office/drawing/2014/main" id="{BF10861D-CBB8-10A1-CFE2-1BCC343A534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95627" y="6461989"/>
            <a:ext cx="714907" cy="119747"/>
          </a:xfrm>
          <a:prstGeom prst="rect">
            <a:avLst/>
          </a:prstGeom>
        </p:spPr>
      </p:pic>
      <p:sp>
        <p:nvSpPr>
          <p:cNvPr id="48" name="Picture Placeholder 47">
            <a:extLst>
              <a:ext uri="{FF2B5EF4-FFF2-40B4-BE49-F238E27FC236}">
                <a16:creationId xmlns:a16="http://schemas.microsoft.com/office/drawing/2014/main" id="{53B33FB2-AE41-D3C0-46A1-F561C0505DBB}"/>
              </a:ext>
            </a:extLst>
          </p:cNvPr>
          <p:cNvSpPr>
            <a:spLocks noGrp="1"/>
          </p:cNvSpPr>
          <p:nvPr>
            <p:ph type="pic" sz="quarter" idx="13" hasCustomPrompt="1"/>
          </p:nvPr>
        </p:nvSpPr>
        <p:spPr>
          <a:xfrm>
            <a:off x="1189355" y="0"/>
            <a:ext cx="11002644" cy="6172200"/>
          </a:xfrm>
          <a:custGeom>
            <a:avLst/>
            <a:gdLst>
              <a:gd name="connsiteX0" fmla="*/ 446 w 10885487"/>
              <a:gd name="connsiteY0" fmla="*/ 0 h 6172200"/>
              <a:gd name="connsiteX1" fmla="*/ 10885487 w 10885487"/>
              <a:gd name="connsiteY1" fmla="*/ 0 h 6172200"/>
              <a:gd name="connsiteX2" fmla="*/ 10885487 w 10885487"/>
              <a:gd name="connsiteY2" fmla="*/ 6172200 h 6172200"/>
              <a:gd name="connsiteX3" fmla="*/ 0 w 10885487"/>
              <a:gd name="connsiteY3" fmla="*/ 6172200 h 6172200"/>
              <a:gd name="connsiteX4" fmla="*/ 0 w 10885487"/>
              <a:gd name="connsiteY4" fmla="*/ 6169270 h 6172200"/>
              <a:gd name="connsiteX5" fmla="*/ 3053794 w 10885487"/>
              <a:gd name="connsiteY5" fmla="*/ 3428259 h 6172200"/>
              <a:gd name="connsiteX0" fmla="*/ 117603 w 11002644"/>
              <a:gd name="connsiteY0" fmla="*/ 0 h 6172200"/>
              <a:gd name="connsiteX1" fmla="*/ 11002644 w 11002644"/>
              <a:gd name="connsiteY1" fmla="*/ 0 h 6172200"/>
              <a:gd name="connsiteX2" fmla="*/ 11002644 w 11002644"/>
              <a:gd name="connsiteY2" fmla="*/ 6172200 h 6172200"/>
              <a:gd name="connsiteX3" fmla="*/ 117157 w 11002644"/>
              <a:gd name="connsiteY3" fmla="*/ 6172200 h 6172200"/>
              <a:gd name="connsiteX4" fmla="*/ 0 w 11002644"/>
              <a:gd name="connsiteY4" fmla="*/ 6172127 h 6172200"/>
              <a:gd name="connsiteX5" fmla="*/ 3170951 w 11002644"/>
              <a:gd name="connsiteY5" fmla="*/ 3428259 h 6172200"/>
              <a:gd name="connsiteX6" fmla="*/ 117603 w 11002644"/>
              <a:gd name="connsiteY6" fmla="*/ 0 h 6172200"/>
              <a:gd name="connsiteX0" fmla="*/ 117603 w 11002644"/>
              <a:gd name="connsiteY0" fmla="*/ 0 h 6172200"/>
              <a:gd name="connsiteX1" fmla="*/ 11002644 w 11002644"/>
              <a:gd name="connsiteY1" fmla="*/ 0 h 6172200"/>
              <a:gd name="connsiteX2" fmla="*/ 11002644 w 11002644"/>
              <a:gd name="connsiteY2" fmla="*/ 6172200 h 6172200"/>
              <a:gd name="connsiteX3" fmla="*/ 117157 w 11002644"/>
              <a:gd name="connsiteY3" fmla="*/ 6172200 h 6172200"/>
              <a:gd name="connsiteX4" fmla="*/ 0 w 11002644"/>
              <a:gd name="connsiteY4" fmla="*/ 6172127 h 6172200"/>
              <a:gd name="connsiteX5" fmla="*/ 3220732 w 11002644"/>
              <a:gd name="connsiteY5" fmla="*/ 3433499 h 6172200"/>
              <a:gd name="connsiteX6" fmla="*/ 117603 w 11002644"/>
              <a:gd name="connsiteY6" fmla="*/ 0 h 6172200"/>
              <a:gd name="connsiteX0" fmla="*/ 117603 w 11002644"/>
              <a:gd name="connsiteY0" fmla="*/ 0 h 6172200"/>
              <a:gd name="connsiteX1" fmla="*/ 11002644 w 11002644"/>
              <a:gd name="connsiteY1" fmla="*/ 0 h 6172200"/>
              <a:gd name="connsiteX2" fmla="*/ 11002644 w 11002644"/>
              <a:gd name="connsiteY2" fmla="*/ 6172200 h 6172200"/>
              <a:gd name="connsiteX3" fmla="*/ 0 w 11002644"/>
              <a:gd name="connsiteY3" fmla="*/ 6172127 h 6172200"/>
              <a:gd name="connsiteX4" fmla="*/ 3220732 w 11002644"/>
              <a:gd name="connsiteY4" fmla="*/ 3433499 h 6172200"/>
              <a:gd name="connsiteX5" fmla="*/ 117603 w 11002644"/>
              <a:gd name="connsiteY5" fmla="*/ 0 h 6172200"/>
              <a:gd name="connsiteX0" fmla="*/ 117603 w 11002644"/>
              <a:gd name="connsiteY0" fmla="*/ 0 h 6172200"/>
              <a:gd name="connsiteX1" fmla="*/ 11002644 w 11002644"/>
              <a:gd name="connsiteY1" fmla="*/ 0 h 6172200"/>
              <a:gd name="connsiteX2" fmla="*/ 11002644 w 11002644"/>
              <a:gd name="connsiteY2" fmla="*/ 6172200 h 6172200"/>
              <a:gd name="connsiteX3" fmla="*/ 0 w 11002644"/>
              <a:gd name="connsiteY3" fmla="*/ 6172127 h 6172200"/>
              <a:gd name="connsiteX4" fmla="*/ 3210496 w 11002644"/>
              <a:gd name="connsiteY4" fmla="*/ 3436911 h 6172200"/>
              <a:gd name="connsiteX5" fmla="*/ 117603 w 11002644"/>
              <a:gd name="connsiteY5"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2644" h="6172200">
                <a:moveTo>
                  <a:pt x="117603" y="0"/>
                </a:moveTo>
                <a:lnTo>
                  <a:pt x="11002644" y="0"/>
                </a:lnTo>
                <a:lnTo>
                  <a:pt x="11002644" y="6172200"/>
                </a:lnTo>
                <a:lnTo>
                  <a:pt x="0" y="6172127"/>
                </a:lnTo>
                <a:lnTo>
                  <a:pt x="3210496" y="3436911"/>
                </a:lnTo>
                <a:lnTo>
                  <a:pt x="117603" y="0"/>
                </a:lnTo>
                <a:close/>
              </a:path>
            </a:pathLst>
          </a:custGeom>
        </p:spPr>
        <p:txBody>
          <a:bodyPr wrap="square" lIns="3600000" rIns="3600000" bIns="684000" anchor="ctr">
            <a:noAutofit/>
          </a:bodyPr>
          <a:lstStyle>
            <a:lvl1pPr marL="0" indent="0" algn="ctr">
              <a:buNone/>
              <a:defRPr sz="1400" cap="none" spc="0" baseline="0"/>
            </a:lvl1pPr>
          </a:lstStyle>
          <a:p>
            <a:r>
              <a:rPr lang="en-GB"/>
              <a:t>Click icon below to insert picture. See User Tip to the left of this slide on how to move and replace pictures.</a:t>
            </a:r>
            <a:endParaRPr lang="en-US"/>
          </a:p>
        </p:txBody>
      </p:sp>
      <p:grpSp>
        <p:nvGrpSpPr>
          <p:cNvPr id="12" name="Group 11">
            <a:extLst>
              <a:ext uri="{FF2B5EF4-FFF2-40B4-BE49-F238E27FC236}">
                <a16:creationId xmlns:a16="http://schemas.microsoft.com/office/drawing/2014/main" id="{34C89FF2-E807-E2EA-2285-EA7AE0754EAB}"/>
              </a:ext>
            </a:extLst>
          </p:cNvPr>
          <p:cNvGrpSpPr/>
          <p:nvPr userDrawn="1"/>
        </p:nvGrpSpPr>
        <p:grpSpPr bwMode="gray">
          <a:xfrm>
            <a:off x="-2020906" y="363600"/>
            <a:ext cx="1865264" cy="3737734"/>
            <a:chOff x="287523" y="320055"/>
            <a:chExt cx="1865264" cy="3737734"/>
          </a:xfrm>
        </p:grpSpPr>
        <p:sp>
          <p:nvSpPr>
            <p:cNvPr id="13" name="TextBox 12">
              <a:extLst>
                <a:ext uri="{FF2B5EF4-FFF2-40B4-BE49-F238E27FC236}">
                  <a16:creationId xmlns:a16="http://schemas.microsoft.com/office/drawing/2014/main" id="{2DA7F7F1-D49C-356D-DCBB-C7A8689BDCA1}"/>
                </a:ext>
              </a:extLst>
            </p:cNvPr>
            <p:cNvSpPr txBox="1"/>
            <p:nvPr/>
          </p:nvSpPr>
          <p:spPr bwMode="gray">
            <a:xfrm>
              <a:off x="287523" y="1010801"/>
              <a:ext cx="1865264" cy="3046988"/>
            </a:xfrm>
            <a:prstGeom prst="rect">
              <a:avLst/>
            </a:prstGeom>
            <a:noFill/>
          </p:spPr>
          <p:txBody>
            <a:bodyPr wrap="square" lIns="0" tIns="0" rIns="0" bIns="0" rtlCol="0">
              <a:spAutoFit/>
            </a:bodyPr>
            <a:lstStyle/>
            <a:p>
              <a:r>
                <a:rPr lang="en-GB" sz="1100">
                  <a:solidFill>
                    <a:schemeClr val="tx2"/>
                  </a:solidFill>
                </a:rPr>
                <a:t>If your picture</a:t>
              </a:r>
              <a:r>
                <a:rPr lang="en-GB" sz="1100" baseline="0">
                  <a:solidFill>
                    <a:schemeClr val="tx2"/>
                  </a:solidFill>
                </a:rPr>
                <a:t> </a:t>
              </a:r>
              <a:r>
                <a:rPr lang="en-GB" sz="1100">
                  <a:solidFill>
                    <a:schemeClr val="tx2"/>
                  </a:solidFill>
                </a:rPr>
                <a:t>is </a:t>
              </a:r>
              <a:br>
                <a:rPr lang="en-GB" sz="1100">
                  <a:solidFill>
                    <a:schemeClr val="tx2"/>
                  </a:solidFill>
                </a:rPr>
              </a:br>
              <a:r>
                <a:rPr lang="en-GB" sz="1100">
                  <a:solidFill>
                    <a:schemeClr val="tx2"/>
                  </a:solidFill>
                </a:rPr>
                <a:t>not quite positioned in </a:t>
              </a:r>
              <a:br>
                <a:rPr lang="en-GB" sz="1100">
                  <a:solidFill>
                    <a:schemeClr val="tx2"/>
                  </a:solidFill>
                </a:rPr>
              </a:br>
              <a:r>
                <a:rPr lang="en-GB" sz="1100">
                  <a:solidFill>
                    <a:schemeClr val="tx2"/>
                  </a:solidFill>
                </a:rPr>
                <a:t>the shape as you would like.</a:t>
              </a:r>
            </a:p>
            <a:p>
              <a:r>
                <a:rPr lang="en-GB" sz="1100">
                  <a:solidFill>
                    <a:schemeClr val="tx2"/>
                  </a:solidFill>
                </a:rPr>
                <a:t>&gt;Click on the picture</a:t>
              </a:r>
              <a:br>
                <a:rPr lang="en-GB" sz="1100">
                  <a:solidFill>
                    <a:schemeClr val="tx2"/>
                  </a:solidFill>
                </a:rPr>
              </a:br>
              <a:r>
                <a:rPr lang="en-GB" sz="1100">
                  <a:solidFill>
                    <a:schemeClr val="tx2"/>
                  </a:solidFill>
                </a:rPr>
                <a:t>&gt;Picture Format</a:t>
              </a:r>
            </a:p>
            <a:p>
              <a:r>
                <a:rPr lang="en-GB" sz="1100">
                  <a:solidFill>
                    <a:schemeClr val="tx2"/>
                  </a:solidFill>
                </a:rPr>
                <a:t>&gt;Size</a:t>
              </a:r>
            </a:p>
            <a:p>
              <a:r>
                <a:rPr lang="en-GB" sz="1100">
                  <a:solidFill>
                    <a:schemeClr val="tx2"/>
                  </a:solidFill>
                </a:rPr>
                <a:t>&gt;Crop</a:t>
              </a:r>
            </a:p>
            <a:p>
              <a:r>
                <a:rPr lang="en-GB" sz="1100">
                  <a:solidFill>
                    <a:schemeClr val="tx2"/>
                  </a:solidFill>
                </a:rPr>
                <a:t>&gt;(from the dropdown box) Fill</a:t>
              </a:r>
            </a:p>
            <a:p>
              <a:r>
                <a:rPr lang="en-GB" sz="1100" baseline="0">
                  <a:solidFill>
                    <a:schemeClr val="tx2"/>
                  </a:solidFill>
                </a:rPr>
                <a:t>(Drag your picture to </a:t>
              </a:r>
              <a:br>
                <a:rPr lang="en-GB" sz="1100" baseline="0">
                  <a:solidFill>
                    <a:schemeClr val="tx2"/>
                  </a:solidFill>
                </a:rPr>
              </a:br>
              <a:r>
                <a:rPr lang="en-GB" sz="1100" baseline="0">
                  <a:solidFill>
                    <a:schemeClr val="tx2"/>
                  </a:solidFill>
                </a:rPr>
                <a:t>the position you require).</a:t>
              </a:r>
            </a:p>
            <a:p>
              <a:endParaRPr lang="en-GB" sz="1100" baseline="0">
                <a:solidFill>
                  <a:schemeClr val="tx2"/>
                </a:solidFill>
              </a:endParaRPr>
            </a:p>
            <a:p>
              <a:r>
                <a:rPr lang="en-GB" sz="1100" baseline="0">
                  <a:solidFill>
                    <a:schemeClr val="tx2"/>
                  </a:solidFill>
                </a:rPr>
                <a:t>If you wish to replace a picture already in the picture placeholder, simply click on the picture &gt; press delete.</a:t>
              </a:r>
            </a:p>
            <a:p>
              <a:r>
                <a:rPr lang="en-GB" sz="1100" baseline="0">
                  <a:solidFill>
                    <a:schemeClr val="tx2"/>
                  </a:solidFill>
                </a:rPr>
                <a:t>The Picture icon will return to allow you to insert a new picture.</a:t>
              </a:r>
            </a:p>
          </p:txBody>
        </p:sp>
        <p:grpSp>
          <p:nvGrpSpPr>
            <p:cNvPr id="14" name="Group 13">
              <a:extLst>
                <a:ext uri="{FF2B5EF4-FFF2-40B4-BE49-F238E27FC236}">
                  <a16:creationId xmlns:a16="http://schemas.microsoft.com/office/drawing/2014/main" id="{1DA52C2F-25FB-AB57-0365-5E8107BF7D73}"/>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41" name="Oval 9">
                <a:extLst>
                  <a:ext uri="{FF2B5EF4-FFF2-40B4-BE49-F238E27FC236}">
                    <a16:creationId xmlns:a16="http://schemas.microsoft.com/office/drawing/2014/main" id="{628AF518-4C19-BD79-F496-9F922749C72A}"/>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0">
                <a:extLst>
                  <a:ext uri="{FF2B5EF4-FFF2-40B4-BE49-F238E27FC236}">
                    <a16:creationId xmlns:a16="http://schemas.microsoft.com/office/drawing/2014/main" id="{9C67D72D-7255-A262-2976-BC300F4B0037}"/>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6" name="Donut 24">
              <a:extLst>
                <a:ext uri="{FF2B5EF4-FFF2-40B4-BE49-F238E27FC236}">
                  <a16:creationId xmlns:a16="http://schemas.microsoft.com/office/drawing/2014/main" id="{328649C7-A4A0-3B85-4647-A9436FBDC7DF}"/>
                </a:ext>
              </a:extLst>
            </p:cNvPr>
            <p:cNvSpPr/>
            <p:nvPr userDrawn="1"/>
          </p:nvSpPr>
          <p:spPr bwMode="gray">
            <a:xfrm>
              <a:off x="299151" y="3200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Freeform 179">
              <a:extLst>
                <a:ext uri="{FF2B5EF4-FFF2-40B4-BE49-F238E27FC236}">
                  <a16:creationId xmlns:a16="http://schemas.microsoft.com/office/drawing/2014/main" id="{E8B1A916-B13A-7271-4B2B-1940F5CD9029}"/>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49" name="Text Placeholder 9">
            <a:extLst>
              <a:ext uri="{FF2B5EF4-FFF2-40B4-BE49-F238E27FC236}">
                <a16:creationId xmlns:a16="http://schemas.microsoft.com/office/drawing/2014/main" id="{C424E109-6464-3F47-00CC-296DF09153F3}"/>
              </a:ext>
            </a:extLst>
          </p:cNvPr>
          <p:cNvSpPr>
            <a:spLocks noGrp="1"/>
          </p:cNvSpPr>
          <p:nvPr>
            <p:ph type="body" sz="quarter" idx="18" hasCustomPrompt="1"/>
          </p:nvPr>
        </p:nvSpPr>
        <p:spPr bwMode="gray">
          <a:xfrm>
            <a:off x="495627" y="3536951"/>
            <a:ext cx="2542848" cy="1063625"/>
          </a:xfrm>
          <a:prstGeom prst="rect">
            <a:avLst/>
          </a:prstGeom>
        </p:spPr>
        <p:txBody>
          <a:bodyPr anchor="t">
            <a:normAutofit/>
          </a:bodyPr>
          <a:lstStyle>
            <a:lvl1pPr marL="0" indent="0" algn="l">
              <a:buNone/>
              <a:defRPr sz="1400" cap="all" baseline="0">
                <a:solidFill>
                  <a:schemeClr val="tx2"/>
                </a:solidFill>
              </a:defRPr>
            </a:lvl1pPr>
          </a:lstStyle>
          <a:p>
            <a:pPr lvl="0"/>
            <a:r>
              <a:rPr lang="en-US"/>
              <a:t>Click To Add Divider Subtitle</a:t>
            </a:r>
          </a:p>
        </p:txBody>
      </p:sp>
    </p:spTree>
    <p:extLst>
      <p:ext uri="{BB962C8B-B14F-4D97-AF65-F5344CB8AC3E}">
        <p14:creationId xmlns:p14="http://schemas.microsoft.com/office/powerpoint/2010/main" val="18360891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AE189B-657F-78E7-6D93-CD8B622567C9}"/>
              </a:ext>
              <a:ext uri="{C183D7F6-B498-43B3-948B-1728B52AA6E4}">
                <adec:decorative xmlns:adec="http://schemas.microsoft.com/office/drawing/2017/decorative" val="1"/>
              </a:ext>
            </a:extLst>
          </p:cNvPr>
          <p:cNvSpPr/>
          <p:nvPr userDrawn="1"/>
        </p:nvSpPr>
        <p:spPr bwMode="gray">
          <a:xfrm>
            <a:off x="0" y="0"/>
            <a:ext cx="12192000"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5E7AA257-2431-F189-579C-BA685D08120F}"/>
              </a:ext>
            </a:extLst>
          </p:cNvPr>
          <p:cNvSpPr>
            <a:spLocks noGrp="1"/>
          </p:cNvSpPr>
          <p:nvPr>
            <p:ph type="ftr" sz="quarter" idx="11"/>
          </p:nvPr>
        </p:nvSpPr>
        <p:spPr/>
        <p:txBody>
          <a:bodyPr/>
          <a:lstStyle/>
          <a:p>
            <a:r>
              <a:rPr lang="en-GB"/>
              <a:t>Baxter Confidential — Do not distribute without prior approval</a:t>
            </a:r>
          </a:p>
        </p:txBody>
      </p:sp>
      <p:sp>
        <p:nvSpPr>
          <p:cNvPr id="5" name="Slide Number Placeholder 4">
            <a:extLst>
              <a:ext uri="{FF2B5EF4-FFF2-40B4-BE49-F238E27FC236}">
                <a16:creationId xmlns:a16="http://schemas.microsoft.com/office/drawing/2014/main" id="{BDB181D8-28B7-0AAA-F02E-2C7F303FD756}"/>
              </a:ext>
            </a:extLst>
          </p:cNvPr>
          <p:cNvSpPr>
            <a:spLocks noGrp="1"/>
          </p:cNvSpPr>
          <p:nvPr>
            <p:ph type="sldNum" sz="quarter" idx="12"/>
          </p:nvPr>
        </p:nvSpPr>
        <p:spPr/>
        <p:txBody>
          <a:bodyPr/>
          <a:lstStyle/>
          <a:p>
            <a:fld id="{38371DDA-0A41-40E9-B339-42602FE84365}" type="slidenum">
              <a:rPr lang="en-US" smtClean="0"/>
              <a:pPr/>
              <a:t>‹#›</a:t>
            </a:fld>
            <a:endParaRPr lang="en-US"/>
          </a:p>
        </p:txBody>
      </p:sp>
      <p:pic>
        <p:nvPicPr>
          <p:cNvPr id="3" name="Baxter logo">
            <a:extLst>
              <a:ext uri="{FF2B5EF4-FFF2-40B4-BE49-F238E27FC236}">
                <a16:creationId xmlns:a16="http://schemas.microsoft.com/office/drawing/2014/main" id="{236D845B-AD56-B360-04B7-A1350137EF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95627" y="6461989"/>
            <a:ext cx="714907" cy="119747"/>
          </a:xfrm>
          <a:prstGeom prst="rect">
            <a:avLst/>
          </a:prstGeom>
        </p:spPr>
      </p:pic>
      <p:cxnSp>
        <p:nvCxnSpPr>
          <p:cNvPr id="6" name="Straight Connector 5">
            <a:extLst>
              <a:ext uri="{FF2B5EF4-FFF2-40B4-BE49-F238E27FC236}">
                <a16:creationId xmlns:a16="http://schemas.microsoft.com/office/drawing/2014/main" id="{C9B6BD25-72DE-E10A-5454-5878A4881458}"/>
              </a:ext>
              <a:ext uri="{C183D7F6-B498-43B3-948B-1728B52AA6E4}">
                <adec:decorative xmlns:adec="http://schemas.microsoft.com/office/drawing/2017/decorative" val="1"/>
              </a:ext>
            </a:extLst>
          </p:cNvPr>
          <p:cNvCxnSpPr>
            <a:cxnSpLocks/>
          </p:cNvCxnSpPr>
          <p:nvPr userDrawn="1"/>
        </p:nvCxnSpPr>
        <p:spPr bwMode="gray">
          <a:xfrm>
            <a:off x="11249108" y="6384702"/>
            <a:ext cx="0" cy="27432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873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ps for using this template #8">
    <p:bg>
      <p:bgPr>
        <a:solidFill>
          <a:schemeClr val="accent1"/>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6580D8D-D967-F5B6-27A8-139B125DCDA1}"/>
              </a:ext>
            </a:extLst>
          </p:cNvPr>
          <p:cNvSpPr txBox="1"/>
          <p:nvPr userDrawn="1"/>
        </p:nvSpPr>
        <p:spPr>
          <a:xfrm>
            <a:off x="496800" y="363599"/>
            <a:ext cx="11217600" cy="687600"/>
          </a:xfrm>
          <a:prstGeom prst="rect">
            <a:avLst/>
          </a:prstGeom>
          <a:noFill/>
        </p:spPr>
        <p:txBody>
          <a:bodyPr wrap="none" lIns="0" tIns="0" rIns="0" bIns="0" rtlCol="0" anchor="ctr">
            <a:noAutofit/>
          </a:bodyPr>
          <a:lstStyle/>
          <a:p>
            <a:pPr marL="0" indent="0" algn="l">
              <a:lnSpc>
                <a:spcPct val="90000"/>
              </a:lnSpc>
              <a:spcBef>
                <a:spcPts val="500"/>
              </a:spcBef>
              <a:buClr>
                <a:srgbClr val="818389"/>
              </a:buClr>
              <a:buFont typeface="Franklin Gothic Book" panose="020B0503020102020204" pitchFamily="34" charset="0"/>
              <a:buNone/>
            </a:pPr>
            <a:r>
              <a:rPr lang="en-GB" sz="3600" b="1" spc="300" dirty="0">
                <a:solidFill>
                  <a:schemeClr val="bg1"/>
                </a:solidFill>
                <a:latin typeface="Saira SemiCondensed Medium" pitchFamily="2" charset="77"/>
              </a:rPr>
              <a:t>TIPS FOR USING THIS TEMPLATE #4</a:t>
            </a:r>
            <a:endParaRPr lang="en-US" sz="3600" b="1" spc="300" dirty="0">
              <a:solidFill>
                <a:schemeClr val="bg1"/>
              </a:solidFill>
              <a:latin typeface="Saira SemiCondensed Medium" pitchFamily="2" charset="77"/>
            </a:endParaRPr>
          </a:p>
        </p:txBody>
      </p:sp>
      <p:sp>
        <p:nvSpPr>
          <p:cNvPr id="32" name="TextBox 31">
            <a:extLst>
              <a:ext uri="{FF2B5EF4-FFF2-40B4-BE49-F238E27FC236}">
                <a16:creationId xmlns:a16="http://schemas.microsoft.com/office/drawing/2014/main" id="{1AFEC4E4-C39D-3CFD-EBD1-7FFD89224167}"/>
              </a:ext>
            </a:extLst>
          </p:cNvPr>
          <p:cNvSpPr txBox="1"/>
          <p:nvPr userDrawn="1"/>
        </p:nvSpPr>
        <p:spPr>
          <a:xfrm>
            <a:off x="77473" y="0"/>
            <a:ext cx="11892854" cy="443345"/>
          </a:xfrm>
          <a:prstGeom prst="rect">
            <a:avLst/>
          </a:prstGeom>
          <a:noFill/>
        </p:spPr>
        <p:txBody>
          <a:bodyPr wrap="square" tIns="90000" bIns="90000" rtlCol="0">
            <a:noAutofit/>
          </a:bodyPr>
          <a:lstStyle/>
          <a:p>
            <a:pPr marL="0" indent="0" algn="ctr">
              <a:lnSpc>
                <a:spcPct val="150000"/>
              </a:lnSpc>
              <a:spcBef>
                <a:spcPts val="500"/>
              </a:spcBef>
              <a:buClr>
                <a:srgbClr val="818389"/>
              </a:buClr>
              <a:buFont typeface="Franklin Gothic Book" panose="020B0503020102020204" pitchFamily="34" charset="0"/>
              <a:buNone/>
            </a:pPr>
            <a:r>
              <a:rPr lang="en-US" sz="1100" b="1" dirty="0">
                <a:solidFill>
                  <a:srgbClr val="FF0000"/>
                </a:solidFill>
                <a:latin typeface="Roboto Black" panose="02000000000000000000" pitchFamily="2" charset="0"/>
                <a:ea typeface="Roboto Black" panose="02000000000000000000" pitchFamily="2" charset="0"/>
                <a:cs typeface="Roboto Black" panose="02000000000000000000" pitchFamily="2" charset="0"/>
              </a:rPr>
              <a:t>HIDE OR DELETE SLIDE WHEN FINISHED</a:t>
            </a:r>
          </a:p>
        </p:txBody>
      </p:sp>
      <p:sp>
        <p:nvSpPr>
          <p:cNvPr id="35" name="Slide Number Placeholder 4">
            <a:extLst>
              <a:ext uri="{FF2B5EF4-FFF2-40B4-BE49-F238E27FC236}">
                <a16:creationId xmlns:a16="http://schemas.microsoft.com/office/drawing/2014/main" id="{884180D5-6F95-1D17-EB46-92DCB630721E}"/>
              </a:ext>
            </a:extLst>
          </p:cNvPr>
          <p:cNvSpPr>
            <a:spLocks noGrp="1"/>
          </p:cNvSpPr>
          <p:nvPr>
            <p:ph type="sldNum" sz="quarter" idx="4"/>
          </p:nvPr>
        </p:nvSpPr>
        <p:spPr>
          <a:xfrm>
            <a:off x="11593984" y="6350400"/>
            <a:ext cx="349200" cy="345600"/>
          </a:xfrm>
          <a:prstGeom prst="rect">
            <a:avLst/>
          </a:prstGeom>
        </p:spPr>
        <p:txBody>
          <a:bodyPr anchor="ctr"/>
          <a:lstStyle>
            <a:lvl1pPr>
              <a:defRPr sz="1100">
                <a:solidFill>
                  <a:schemeClr val="accent5"/>
                </a:solidFill>
              </a:defRPr>
            </a:lvl1pPr>
          </a:lstStyle>
          <a:p>
            <a:fld id="{38371DDA-0A41-40E9-B339-42602FE84365}" type="slidenum">
              <a:rPr lang="en-US" smtClean="0"/>
              <a:pPr/>
              <a:t>‹#›</a:t>
            </a:fld>
            <a:endParaRPr lang="en-US" dirty="0"/>
          </a:p>
        </p:txBody>
      </p:sp>
      <p:sp>
        <p:nvSpPr>
          <p:cNvPr id="36" name="Footer Placeholder 4">
            <a:extLst>
              <a:ext uri="{FF2B5EF4-FFF2-40B4-BE49-F238E27FC236}">
                <a16:creationId xmlns:a16="http://schemas.microsoft.com/office/drawing/2014/main" id="{F0DF1E89-E423-2D9A-002A-AB0BF2B102BC}"/>
              </a:ext>
            </a:extLst>
          </p:cNvPr>
          <p:cNvSpPr>
            <a:spLocks noGrp="1"/>
          </p:cNvSpPr>
          <p:nvPr>
            <p:ph type="ftr" sz="quarter" idx="3"/>
          </p:nvPr>
        </p:nvSpPr>
        <p:spPr>
          <a:xfrm>
            <a:off x="7229447" y="6352983"/>
            <a:ext cx="4114800" cy="365125"/>
          </a:xfrm>
          <a:prstGeom prst="rect">
            <a:avLst/>
          </a:prstGeom>
        </p:spPr>
        <p:txBody>
          <a:bodyPr vert="horz" lIns="91440" tIns="45720" rIns="91440" bIns="45720" rtlCol="0" anchor="ctr"/>
          <a:lstStyle>
            <a:lvl1pPr algn="r">
              <a:defRPr sz="900">
                <a:solidFill>
                  <a:schemeClr val="accent5"/>
                </a:solidFill>
              </a:defRPr>
            </a:lvl1pPr>
          </a:lstStyle>
          <a:p>
            <a:r>
              <a:rPr lang="en-GB">
                <a:latin typeface="Saira SemiCondensed Medium" pitchFamily="2" charset="77"/>
              </a:rPr>
              <a:t>Baxter Confidential — Do not distribute without prior approval</a:t>
            </a:r>
            <a:endParaRPr lang="en-US" dirty="0">
              <a:latin typeface="Saira SemiCondensed Medium" pitchFamily="2" charset="77"/>
            </a:endParaRPr>
          </a:p>
        </p:txBody>
      </p:sp>
      <p:cxnSp>
        <p:nvCxnSpPr>
          <p:cNvPr id="37" name="Straight Connector 36">
            <a:extLst>
              <a:ext uri="{FF2B5EF4-FFF2-40B4-BE49-F238E27FC236}">
                <a16:creationId xmlns:a16="http://schemas.microsoft.com/office/drawing/2014/main" id="{737C9B9E-62CA-135C-029B-16E862A1D96A}"/>
              </a:ext>
              <a:ext uri="{C183D7F6-B498-43B3-948B-1728B52AA6E4}">
                <adec:decorative xmlns:adec="http://schemas.microsoft.com/office/drawing/2017/decorative" val="1"/>
              </a:ext>
            </a:extLst>
          </p:cNvPr>
          <p:cNvCxnSpPr>
            <a:cxnSpLocks/>
          </p:cNvCxnSpPr>
          <p:nvPr userDrawn="1"/>
        </p:nvCxnSpPr>
        <p:spPr bwMode="gray">
          <a:xfrm>
            <a:off x="11427492" y="6384702"/>
            <a:ext cx="0" cy="27432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8253847-3185-6321-FE87-2CD0B7C25CB3}"/>
              </a:ext>
            </a:extLst>
          </p:cNvPr>
          <p:cNvPicPr>
            <a:picLocks noChangeAspect="1"/>
          </p:cNvPicPr>
          <p:nvPr userDrawn="1"/>
        </p:nvPicPr>
        <p:blipFill>
          <a:blip r:embed="rId2" cstate="email">
            <a:lum bright="100000"/>
            <a:extLst>
              <a:ext uri="{28A0092B-C50C-407E-A947-70E740481C1C}">
                <a14:useLocalDpi xmlns:a14="http://schemas.microsoft.com/office/drawing/2010/main"/>
              </a:ext>
            </a:extLst>
          </a:blip>
          <a:srcRect/>
          <a:stretch/>
        </p:blipFill>
        <p:spPr>
          <a:xfrm>
            <a:off x="495627" y="6461647"/>
            <a:ext cx="716947" cy="120089"/>
          </a:xfrm>
          <a:prstGeom prst="rect">
            <a:avLst/>
          </a:prstGeom>
        </p:spPr>
      </p:pic>
      <p:sp>
        <p:nvSpPr>
          <p:cNvPr id="3" name="Content Placeholder 20">
            <a:extLst>
              <a:ext uri="{FF2B5EF4-FFF2-40B4-BE49-F238E27FC236}">
                <a16:creationId xmlns:a16="http://schemas.microsoft.com/office/drawing/2014/main" id="{0EAE17C7-4458-3610-020A-A74D7E067E6B}"/>
              </a:ext>
            </a:extLst>
          </p:cNvPr>
          <p:cNvSpPr>
            <a:spLocks noGrp="1"/>
          </p:cNvSpPr>
          <p:nvPr>
            <p:ph idx="15"/>
          </p:nvPr>
        </p:nvSpPr>
        <p:spPr>
          <a:xfrm>
            <a:off x="6261100" y="2495550"/>
            <a:ext cx="5445125" cy="3200400"/>
          </a:xfrm>
        </p:spPr>
        <p:txBody>
          <a:bodyPr anchor="ctr"/>
          <a:lstStyle>
            <a:lvl1pPr>
              <a:defRPr>
                <a:solidFill>
                  <a:schemeClr val="bg1"/>
                </a:solidFill>
              </a:defRPr>
            </a:lvl1pPr>
            <a:lvl2pPr>
              <a:defRPr>
                <a:solidFill>
                  <a:schemeClr val="bg1"/>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7">
            <a:extLst>
              <a:ext uri="{FF2B5EF4-FFF2-40B4-BE49-F238E27FC236}">
                <a16:creationId xmlns:a16="http://schemas.microsoft.com/office/drawing/2014/main" id="{C9A2AB07-F137-4856-0166-AD20AB87A815}"/>
              </a:ext>
            </a:extLst>
          </p:cNvPr>
          <p:cNvSpPr>
            <a:spLocks noGrp="1"/>
          </p:cNvSpPr>
          <p:nvPr>
            <p:ph type="title"/>
          </p:nvPr>
        </p:nvSpPr>
        <p:spPr>
          <a:xfrm>
            <a:off x="6269139" y="1455164"/>
            <a:ext cx="5445023" cy="543280"/>
          </a:xfrm>
        </p:spPr>
        <p:txBody>
          <a:bodyPr/>
          <a:lstStyle>
            <a:lvl1pPr>
              <a:defRPr>
                <a:solidFill>
                  <a:schemeClr val="bg1"/>
                </a:solidFill>
              </a:defRPr>
            </a:lvl1pPr>
          </a:lstStyle>
          <a:p>
            <a:r>
              <a:rPr lang="en-US"/>
              <a:t>Click to edit Master title style</a:t>
            </a:r>
            <a:endParaRPr lang="en-US" dirty="0"/>
          </a:p>
        </p:txBody>
      </p:sp>
      <p:graphicFrame>
        <p:nvGraphicFramePr>
          <p:cNvPr id="9" name="Chart Placeholder 16">
            <a:extLst>
              <a:ext uri="{FF2B5EF4-FFF2-40B4-BE49-F238E27FC236}">
                <a16:creationId xmlns:a16="http://schemas.microsoft.com/office/drawing/2014/main" id="{3BAB2725-3C30-467E-C680-0B0E48E498B7}"/>
              </a:ext>
            </a:extLst>
          </p:cNvPr>
          <p:cNvGraphicFramePr>
            <a:graphicFrameLocks/>
          </p:cNvGraphicFramePr>
          <p:nvPr userDrawn="1"/>
        </p:nvGraphicFramePr>
        <p:xfrm>
          <a:off x="485775" y="1455738"/>
          <a:ext cx="5089525" cy="4094162"/>
        </p:xfrm>
        <a:graphic>
          <a:graphicData uri="http://schemas.openxmlformats.org/drawingml/2006/chart">
            <c:chart xmlns:c="http://schemas.openxmlformats.org/drawingml/2006/chart" xmlns:r="http://schemas.openxmlformats.org/officeDocument/2006/relationships" r:id="rId3"/>
          </a:graphicData>
        </a:graphic>
      </p:graphicFrame>
      <p:sp>
        <p:nvSpPr>
          <p:cNvPr id="10" name="Content Placeholder 25">
            <a:extLst>
              <a:ext uri="{FF2B5EF4-FFF2-40B4-BE49-F238E27FC236}">
                <a16:creationId xmlns:a16="http://schemas.microsoft.com/office/drawing/2014/main" id="{CB8D9657-C30E-A059-407F-5A887B842FB8}"/>
              </a:ext>
            </a:extLst>
          </p:cNvPr>
          <p:cNvSpPr>
            <a:spLocks noGrp="1"/>
          </p:cNvSpPr>
          <p:nvPr>
            <p:ph idx="1"/>
          </p:nvPr>
        </p:nvSpPr>
        <p:spPr>
          <a:xfrm>
            <a:off x="483762" y="1601045"/>
            <a:ext cx="5089427" cy="3529755"/>
          </a:xfrm>
        </p:spPr>
        <p:txBody>
          <a:bodyPr anchor="ctr"/>
          <a:lstStyle>
            <a:lvl1pPr>
              <a:defRPr>
                <a:solidFill>
                  <a:schemeClr val="bg1"/>
                </a:solidFill>
              </a:defRPr>
            </a:lvl1pPr>
          </a:lstStyle>
          <a:p>
            <a:pPr lvl="0" algn="ctr"/>
            <a:r>
              <a:rPr lang="en-US" sz="4800">
                <a:latin typeface="Saira SemiCondensed Medium" pitchFamily="2" charset="77"/>
              </a:rPr>
              <a:t>Click to edit Master text styles</a:t>
            </a:r>
          </a:p>
          <a:p>
            <a:pPr lvl="1" algn="ctr"/>
            <a:r>
              <a:rPr lang="en-US" sz="4800">
                <a:latin typeface="Saira SemiCondensed Medium" pitchFamily="2" charset="77"/>
              </a:rPr>
              <a:t>Second level</a:t>
            </a:r>
          </a:p>
        </p:txBody>
      </p:sp>
      <p:cxnSp>
        <p:nvCxnSpPr>
          <p:cNvPr id="11" name="Straight Arrow Connector 10">
            <a:extLst>
              <a:ext uri="{FF2B5EF4-FFF2-40B4-BE49-F238E27FC236}">
                <a16:creationId xmlns:a16="http://schemas.microsoft.com/office/drawing/2014/main" id="{5A9AF164-3A74-7EF7-7154-BB5B18FC2BEE}"/>
              </a:ext>
            </a:extLst>
          </p:cNvPr>
          <p:cNvCxnSpPr>
            <a:cxnSpLocks/>
          </p:cNvCxnSpPr>
          <p:nvPr userDrawn="1"/>
        </p:nvCxnSpPr>
        <p:spPr>
          <a:xfrm>
            <a:off x="-1634247" y="3235043"/>
            <a:ext cx="3905604" cy="0"/>
          </a:xfrm>
          <a:prstGeom prst="straightConnector1">
            <a:avLst/>
          </a:prstGeom>
          <a:ln w="31750">
            <a:solidFill>
              <a:srgbClr val="FA83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2314BF1-0D43-B1CD-1C26-9DE2E1BE98E6}"/>
              </a:ext>
            </a:extLst>
          </p:cNvPr>
          <p:cNvSpPr txBox="1"/>
          <p:nvPr userDrawn="1"/>
        </p:nvSpPr>
        <p:spPr>
          <a:xfrm>
            <a:off x="-1709402" y="2586485"/>
            <a:ext cx="1258466" cy="676672"/>
          </a:xfrm>
          <a:prstGeom prst="rect">
            <a:avLst/>
          </a:prstGeom>
          <a:noFill/>
        </p:spPr>
        <p:txBody>
          <a:bodyPr wrap="square" tIns="90000" bIns="90000" rtlCol="0">
            <a:noAutofit/>
          </a:bodyPr>
          <a:lstStyle/>
          <a:p>
            <a:pPr algn="l">
              <a:lnSpc>
                <a:spcPct val="90000"/>
              </a:lnSpc>
              <a:spcBef>
                <a:spcPts val="500"/>
              </a:spcBef>
              <a:buClr>
                <a:srgbClr val="818389"/>
              </a:buClr>
            </a:pPr>
            <a:r>
              <a:rPr lang="en-US" sz="1200" b="1" dirty="0">
                <a:solidFill>
                  <a:schemeClr val="tx2"/>
                </a:solidFill>
              </a:rPr>
              <a:t>Number to be added manually in text box</a:t>
            </a:r>
          </a:p>
        </p:txBody>
      </p:sp>
      <p:cxnSp>
        <p:nvCxnSpPr>
          <p:cNvPr id="13" name="Straight Arrow Connector 12">
            <a:extLst>
              <a:ext uri="{FF2B5EF4-FFF2-40B4-BE49-F238E27FC236}">
                <a16:creationId xmlns:a16="http://schemas.microsoft.com/office/drawing/2014/main" id="{0F7E9010-E47E-C3F9-D135-A49872D675EA}"/>
              </a:ext>
            </a:extLst>
          </p:cNvPr>
          <p:cNvCxnSpPr>
            <a:cxnSpLocks/>
          </p:cNvCxnSpPr>
          <p:nvPr userDrawn="1"/>
        </p:nvCxnSpPr>
        <p:spPr>
          <a:xfrm>
            <a:off x="-1634247" y="2033305"/>
            <a:ext cx="3764130" cy="0"/>
          </a:xfrm>
          <a:prstGeom prst="straightConnector1">
            <a:avLst/>
          </a:prstGeom>
          <a:ln w="31750">
            <a:solidFill>
              <a:srgbClr val="FA83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6630038-E4B7-A527-A9FA-7490916133F2}"/>
              </a:ext>
            </a:extLst>
          </p:cNvPr>
          <p:cNvSpPr txBox="1"/>
          <p:nvPr userDrawn="1"/>
        </p:nvSpPr>
        <p:spPr>
          <a:xfrm>
            <a:off x="-1709402" y="1518139"/>
            <a:ext cx="1258466" cy="543280"/>
          </a:xfrm>
          <a:prstGeom prst="rect">
            <a:avLst/>
          </a:prstGeom>
          <a:noFill/>
        </p:spPr>
        <p:txBody>
          <a:bodyPr wrap="square" tIns="90000" bIns="90000" rtlCol="0">
            <a:noAutofit/>
          </a:bodyPr>
          <a:lstStyle/>
          <a:p>
            <a:pPr algn="l">
              <a:lnSpc>
                <a:spcPct val="90000"/>
              </a:lnSpc>
              <a:spcBef>
                <a:spcPts val="500"/>
              </a:spcBef>
              <a:buClr>
                <a:srgbClr val="818389"/>
              </a:buClr>
            </a:pPr>
            <a:r>
              <a:rPr lang="en-US" sz="1200" b="1" dirty="0">
                <a:solidFill>
                  <a:schemeClr val="tx2"/>
                </a:solidFill>
              </a:rPr>
              <a:t>Chart editable by excel</a:t>
            </a:r>
          </a:p>
        </p:txBody>
      </p:sp>
      <p:sp>
        <p:nvSpPr>
          <p:cNvPr id="15" name="TextBox 14">
            <a:extLst>
              <a:ext uri="{FF2B5EF4-FFF2-40B4-BE49-F238E27FC236}">
                <a16:creationId xmlns:a16="http://schemas.microsoft.com/office/drawing/2014/main" id="{21F8E909-ABFB-C4C6-5FD3-334D7FF06D07}"/>
              </a:ext>
            </a:extLst>
          </p:cNvPr>
          <p:cNvSpPr txBox="1"/>
          <p:nvPr userDrawn="1"/>
        </p:nvSpPr>
        <p:spPr>
          <a:xfrm>
            <a:off x="-2435292" y="5067126"/>
            <a:ext cx="2279245" cy="1116605"/>
          </a:xfrm>
          <a:prstGeom prst="rect">
            <a:avLst/>
          </a:prstGeom>
          <a:noFill/>
        </p:spPr>
        <p:txBody>
          <a:bodyPr wrap="square" tIns="90000" bIns="90000" rtlCol="0">
            <a:noAutofit/>
          </a:bodyPr>
          <a:lstStyle/>
          <a:p>
            <a:pPr algn="l">
              <a:lnSpc>
                <a:spcPct val="90000"/>
              </a:lnSpc>
              <a:spcBef>
                <a:spcPts val="500"/>
              </a:spcBef>
              <a:buClr>
                <a:srgbClr val="818389"/>
              </a:buClr>
            </a:pPr>
            <a:r>
              <a:rPr lang="en-US" sz="1200" b="1" dirty="0">
                <a:solidFill>
                  <a:schemeClr val="tx2"/>
                </a:solidFill>
              </a:rPr>
              <a:t>Numbers that are templated in this chart design can be found and turned on/off in ”Chart Design” Tab, then in the “Add Chart Element” Selection, and then “Data Labels”</a:t>
            </a:r>
          </a:p>
        </p:txBody>
      </p:sp>
      <p:cxnSp>
        <p:nvCxnSpPr>
          <p:cNvPr id="16" name="Straight Arrow Connector 15">
            <a:extLst>
              <a:ext uri="{FF2B5EF4-FFF2-40B4-BE49-F238E27FC236}">
                <a16:creationId xmlns:a16="http://schemas.microsoft.com/office/drawing/2014/main" id="{354D5E68-326C-EC01-38C6-D679B33524CE}"/>
              </a:ext>
            </a:extLst>
          </p:cNvPr>
          <p:cNvCxnSpPr>
            <a:cxnSpLocks/>
          </p:cNvCxnSpPr>
          <p:nvPr userDrawn="1"/>
        </p:nvCxnSpPr>
        <p:spPr>
          <a:xfrm>
            <a:off x="-2332383" y="5075045"/>
            <a:ext cx="4603740" cy="0"/>
          </a:xfrm>
          <a:prstGeom prst="straightConnector1">
            <a:avLst/>
          </a:prstGeom>
          <a:ln w="31750">
            <a:solidFill>
              <a:srgbClr val="FA8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222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0EF7A83-6E2C-7ACA-C450-DECE213A6EF0}"/>
              </a:ext>
            </a:extLst>
          </p:cNvPr>
          <p:cNvCxnSpPr/>
          <p:nvPr userDrawn="1"/>
        </p:nvCxnSpPr>
        <p:spPr>
          <a:xfrm>
            <a:off x="495627" y="3803162"/>
            <a:ext cx="9753273"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40EB69B-5ABC-5DE5-2B44-9014D371DE11}"/>
              </a:ext>
            </a:extLst>
          </p:cNvPr>
          <p:cNvSpPr txBox="1"/>
          <p:nvPr userDrawn="1"/>
        </p:nvSpPr>
        <p:spPr>
          <a:xfrm>
            <a:off x="496800" y="363599"/>
            <a:ext cx="11217600" cy="687600"/>
          </a:xfrm>
          <a:prstGeom prst="rect">
            <a:avLst/>
          </a:prstGeom>
          <a:noFill/>
        </p:spPr>
        <p:txBody>
          <a:bodyPr wrap="none" lIns="0" tIns="0" rIns="0" bIns="0" rtlCol="0" anchor="ctr">
            <a:noAutofit/>
          </a:bodyPr>
          <a:lstStyle/>
          <a:p>
            <a:pPr marL="0" indent="0" algn="l">
              <a:lnSpc>
                <a:spcPct val="90000"/>
              </a:lnSpc>
              <a:spcBef>
                <a:spcPts val="500"/>
              </a:spcBef>
              <a:buClr>
                <a:srgbClr val="818389"/>
              </a:buClr>
              <a:buFont typeface="Franklin Gothic Book" panose="020B0503020102020204" pitchFamily="34" charset="0"/>
              <a:buNone/>
            </a:pPr>
            <a:r>
              <a:rPr lang="en-GB" sz="3600" b="1" spc="300" dirty="0">
                <a:solidFill>
                  <a:schemeClr val="tx2"/>
                </a:solidFill>
                <a:latin typeface="Saira SemiCondensed Medium" pitchFamily="2" charset="77"/>
              </a:rPr>
              <a:t>DISCLOSURE GUIDANCE</a:t>
            </a:r>
            <a:endParaRPr lang="en-US" sz="3600" b="1" spc="300" dirty="0">
              <a:solidFill>
                <a:schemeClr val="tx2"/>
              </a:solidFill>
              <a:latin typeface="Saira SemiCondensed Medium" pitchFamily="2" charset="77"/>
            </a:endParaRPr>
          </a:p>
        </p:txBody>
      </p:sp>
      <p:sp>
        <p:nvSpPr>
          <p:cNvPr id="7" name="Text Placeholder 6">
            <a:extLst>
              <a:ext uri="{FF2B5EF4-FFF2-40B4-BE49-F238E27FC236}">
                <a16:creationId xmlns:a16="http://schemas.microsoft.com/office/drawing/2014/main" id="{BA2ABFA6-A363-9545-665A-DB6E286111D2}"/>
              </a:ext>
            </a:extLst>
          </p:cNvPr>
          <p:cNvSpPr>
            <a:spLocks noGrp="1"/>
          </p:cNvSpPr>
          <p:nvPr>
            <p:ph type="body" sz="quarter" idx="10"/>
          </p:nvPr>
        </p:nvSpPr>
        <p:spPr>
          <a:xfrm>
            <a:off x="495300" y="1267099"/>
            <a:ext cx="9753600" cy="2251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A5A958B9-E044-3479-A322-53B0F8E032E4}"/>
              </a:ext>
            </a:extLst>
          </p:cNvPr>
          <p:cNvSpPr>
            <a:spLocks noGrp="1"/>
          </p:cNvSpPr>
          <p:nvPr>
            <p:ph type="body" sz="quarter" idx="11"/>
          </p:nvPr>
        </p:nvSpPr>
        <p:spPr>
          <a:xfrm>
            <a:off x="495300" y="4089401"/>
            <a:ext cx="9753600" cy="2251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772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pic>
        <p:nvPicPr>
          <p:cNvPr id="5" name="Picture 4" descr="A bright light in the dark&#10;&#10;AI-generated content may be incorrect.">
            <a:extLst>
              <a:ext uri="{FF2B5EF4-FFF2-40B4-BE49-F238E27FC236}">
                <a16:creationId xmlns:a16="http://schemas.microsoft.com/office/drawing/2014/main" id="{8009EBBF-7436-DB2B-8F32-E2E1DF62C257}"/>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21844" t="39947" r="24694" b="29981"/>
          <a:stretch/>
        </p:blipFill>
        <p:spPr>
          <a:xfrm>
            <a:off x="0" y="0"/>
            <a:ext cx="12192000" cy="6858000"/>
          </a:xfrm>
          <a:prstGeom prst="rect">
            <a:avLst/>
          </a:prstGeom>
        </p:spPr>
      </p:pic>
      <p:sp>
        <p:nvSpPr>
          <p:cNvPr id="3" name="Title 7">
            <a:extLst>
              <a:ext uri="{FF2B5EF4-FFF2-40B4-BE49-F238E27FC236}">
                <a16:creationId xmlns:a16="http://schemas.microsoft.com/office/drawing/2014/main" id="{9C32B422-1215-72A5-1C37-EDFB6EA7F79B}"/>
              </a:ext>
            </a:extLst>
          </p:cNvPr>
          <p:cNvSpPr>
            <a:spLocks noGrp="1"/>
          </p:cNvSpPr>
          <p:nvPr>
            <p:ph type="title" hasCustomPrompt="1"/>
          </p:nvPr>
        </p:nvSpPr>
        <p:spPr bwMode="gray">
          <a:xfrm>
            <a:off x="481400" y="1377787"/>
            <a:ext cx="6727812" cy="1785600"/>
          </a:xfrm>
          <a:prstGeom prst="rect">
            <a:avLst/>
          </a:prstGeom>
        </p:spPr>
        <p:txBody>
          <a:bodyPr lIns="0" anchor="b">
            <a:noAutofit/>
          </a:bodyPr>
          <a:lstStyle>
            <a:lvl1pPr algn="l">
              <a:defRPr sz="5400" cap="none" spc="0">
                <a:solidFill>
                  <a:schemeClr val="tx2"/>
                </a:solidFill>
                <a:latin typeface="Saira SemiCondensed Medium" pitchFamily="2" charset="77"/>
              </a:defRPr>
            </a:lvl1pPr>
          </a:lstStyle>
          <a:p>
            <a:r>
              <a:rPr lang="en-US" dirty="0"/>
              <a:t>Click to add presentation title</a:t>
            </a:r>
          </a:p>
        </p:txBody>
      </p:sp>
      <p:sp>
        <p:nvSpPr>
          <p:cNvPr id="4" name="Text Placeholder 9">
            <a:extLst>
              <a:ext uri="{FF2B5EF4-FFF2-40B4-BE49-F238E27FC236}">
                <a16:creationId xmlns:a16="http://schemas.microsoft.com/office/drawing/2014/main" id="{A2776E40-1F6E-3B01-30CF-172CF3FD86D4}"/>
              </a:ext>
            </a:extLst>
          </p:cNvPr>
          <p:cNvSpPr>
            <a:spLocks noGrp="1"/>
          </p:cNvSpPr>
          <p:nvPr>
            <p:ph type="body" sz="quarter" idx="13" hasCustomPrompt="1"/>
          </p:nvPr>
        </p:nvSpPr>
        <p:spPr bwMode="gray">
          <a:xfrm>
            <a:off x="481013" y="3182324"/>
            <a:ext cx="6727812" cy="596701"/>
          </a:xfrm>
          <a:prstGeom prst="rect">
            <a:avLst/>
          </a:prstGeom>
        </p:spPr>
        <p:txBody>
          <a:bodyPr lIns="0" anchor="t">
            <a:noAutofit/>
          </a:bodyPr>
          <a:lstStyle>
            <a:lvl1pPr marL="0" indent="0" algn="l">
              <a:lnSpc>
                <a:spcPts val="2800"/>
              </a:lnSpc>
              <a:buNone/>
              <a:defRPr sz="2300" b="0" i="0">
                <a:solidFill>
                  <a:schemeClr val="accent2"/>
                </a:solidFill>
                <a:latin typeface="Saira SemiCondensed Light" pitchFamily="2" charset="77"/>
              </a:defRPr>
            </a:lvl1pPr>
          </a:lstStyle>
          <a:p>
            <a:pPr lvl="0"/>
            <a:r>
              <a:rPr lang="en-US" dirty="0"/>
              <a:t>Click to add presentation subtitle</a:t>
            </a:r>
          </a:p>
        </p:txBody>
      </p:sp>
      <p:sp>
        <p:nvSpPr>
          <p:cNvPr id="7" name="TextBox 6">
            <a:extLst>
              <a:ext uri="{FF2B5EF4-FFF2-40B4-BE49-F238E27FC236}">
                <a16:creationId xmlns:a16="http://schemas.microsoft.com/office/drawing/2014/main" id="{4319192D-B54D-C604-3298-E3C23916AD85}"/>
              </a:ext>
            </a:extLst>
          </p:cNvPr>
          <p:cNvSpPr txBox="1"/>
          <p:nvPr userDrawn="1"/>
        </p:nvSpPr>
        <p:spPr>
          <a:xfrm>
            <a:off x="24993600" y="10871200"/>
            <a:ext cx="0" cy="0"/>
          </a:xfrm>
          <a:prstGeom prst="rect">
            <a:avLst/>
          </a:prstGeom>
          <a:noFill/>
        </p:spPr>
        <p:txBody>
          <a:bodyPr wrap="none" tIns="90000" bIns="90000" rtlCol="0">
            <a:noAutofit/>
          </a:bodyPr>
          <a:lstStyle/>
          <a:p>
            <a:pPr marL="230400" indent="-230400" algn="l">
              <a:lnSpc>
                <a:spcPct val="90000"/>
              </a:lnSpc>
              <a:spcBef>
                <a:spcPts val="500"/>
              </a:spcBef>
              <a:buClr>
                <a:srgbClr val="818389"/>
              </a:buClr>
              <a:buFont typeface="Franklin Gothic Book" panose="020B0503020102020204" pitchFamily="34" charset="0"/>
              <a:buChar char="–"/>
            </a:pPr>
            <a:endParaRPr lang="en-US" sz="1400" b="0" i="0" err="1">
              <a:solidFill>
                <a:schemeClr val="tx2"/>
              </a:solidFill>
              <a:latin typeface="Saira SemiCondensed Medium" pitchFamily="2" charset="77"/>
            </a:endParaRPr>
          </a:p>
        </p:txBody>
      </p:sp>
      <p:sp>
        <p:nvSpPr>
          <p:cNvPr id="8" name="TextBox 7">
            <a:extLst>
              <a:ext uri="{FF2B5EF4-FFF2-40B4-BE49-F238E27FC236}">
                <a16:creationId xmlns:a16="http://schemas.microsoft.com/office/drawing/2014/main" id="{B66F282A-F094-6FD0-750B-F39712D996BC}"/>
              </a:ext>
            </a:extLst>
          </p:cNvPr>
          <p:cNvSpPr txBox="1"/>
          <p:nvPr userDrawn="1"/>
        </p:nvSpPr>
        <p:spPr>
          <a:xfrm>
            <a:off x="6136105" y="11670632"/>
            <a:ext cx="0" cy="0"/>
          </a:xfrm>
          <a:prstGeom prst="rect">
            <a:avLst/>
          </a:prstGeom>
          <a:noFill/>
        </p:spPr>
        <p:txBody>
          <a:bodyPr wrap="none" tIns="90000" bIns="90000" rtlCol="0">
            <a:noAutofit/>
          </a:bodyPr>
          <a:lstStyle/>
          <a:p>
            <a:pPr marL="230400" indent="-230400" algn="l">
              <a:lnSpc>
                <a:spcPct val="90000"/>
              </a:lnSpc>
              <a:spcBef>
                <a:spcPts val="500"/>
              </a:spcBef>
              <a:buClr>
                <a:srgbClr val="818389"/>
              </a:buClr>
              <a:buFont typeface="Franklin Gothic Book" panose="020B0503020102020204" pitchFamily="34" charset="0"/>
              <a:buChar char="–"/>
            </a:pPr>
            <a:endParaRPr lang="en-US" sz="1400" b="0" i="0" err="1">
              <a:solidFill>
                <a:schemeClr val="tx2"/>
              </a:solidFill>
              <a:latin typeface="Saira SemiCondensed Medium" pitchFamily="2" charset="77"/>
            </a:endParaRPr>
          </a:p>
        </p:txBody>
      </p:sp>
      <p:pic>
        <p:nvPicPr>
          <p:cNvPr id="28" name="Picture 27">
            <a:extLst>
              <a:ext uri="{FF2B5EF4-FFF2-40B4-BE49-F238E27FC236}">
                <a16:creationId xmlns:a16="http://schemas.microsoft.com/office/drawing/2014/main" id="{EB4C46F5-2374-6048-1C59-CFFE648CDD47}"/>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79425" y="591328"/>
            <a:ext cx="1291390" cy="216308"/>
          </a:xfrm>
          <a:prstGeom prst="rect">
            <a:avLst/>
          </a:prstGeom>
        </p:spPr>
      </p:pic>
      <p:sp>
        <p:nvSpPr>
          <p:cNvPr id="2" name="Picture Placeholder 17">
            <a:extLst>
              <a:ext uri="{FF2B5EF4-FFF2-40B4-BE49-F238E27FC236}">
                <a16:creationId xmlns:a16="http://schemas.microsoft.com/office/drawing/2014/main" id="{766026C7-1B97-C328-47EB-42984C805956}"/>
              </a:ext>
            </a:extLst>
          </p:cNvPr>
          <p:cNvSpPr>
            <a:spLocks noGrp="1"/>
          </p:cNvSpPr>
          <p:nvPr>
            <p:ph type="pic" sz="quarter" idx="18" hasCustomPrompt="1"/>
          </p:nvPr>
        </p:nvSpPr>
        <p:spPr>
          <a:xfrm>
            <a:off x="479425" y="4723539"/>
            <a:ext cx="1101725" cy="1101725"/>
          </a:xfrm>
          <a:prstGeom prst="ellipse">
            <a:avLst/>
          </a:prstGeom>
          <a:noFill/>
        </p:spPr>
        <p:txBody>
          <a:bodyPr anchor="ctr" anchorCtr="0">
            <a:noAutofit/>
          </a:bodyPr>
          <a:lstStyle>
            <a:lvl1pPr algn="ctr">
              <a:lnSpc>
                <a:spcPct val="100000"/>
              </a:lnSpc>
              <a:defRPr sz="900"/>
            </a:lvl1pPr>
          </a:lstStyle>
          <a:p>
            <a:r>
              <a:rPr lang="en-US" dirty="0"/>
              <a:t>Optional Speaker Photo</a:t>
            </a:r>
          </a:p>
        </p:txBody>
      </p:sp>
      <p:sp>
        <p:nvSpPr>
          <p:cNvPr id="6" name="Text Placeholder 9">
            <a:extLst>
              <a:ext uri="{FF2B5EF4-FFF2-40B4-BE49-F238E27FC236}">
                <a16:creationId xmlns:a16="http://schemas.microsoft.com/office/drawing/2014/main" id="{B76AF936-3C33-82DA-EC13-143FA6E6C28B}"/>
              </a:ext>
            </a:extLst>
          </p:cNvPr>
          <p:cNvSpPr>
            <a:spLocks noGrp="1"/>
          </p:cNvSpPr>
          <p:nvPr>
            <p:ph type="body" sz="quarter" idx="19" hasCustomPrompt="1"/>
          </p:nvPr>
        </p:nvSpPr>
        <p:spPr bwMode="gray">
          <a:xfrm>
            <a:off x="479425" y="6343026"/>
            <a:ext cx="7554638" cy="236474"/>
          </a:xfrm>
          <a:prstGeom prst="rect">
            <a:avLst/>
          </a:prstGeom>
        </p:spPr>
        <p:txBody>
          <a:bodyPr lIns="0" anchor="ctr" anchorCtr="0">
            <a:noAutofit/>
          </a:bodyPr>
          <a:lstStyle>
            <a:lvl1pPr marL="0" indent="0" algn="l">
              <a:lnSpc>
                <a:spcPts val="2800"/>
              </a:lnSpc>
              <a:buNone/>
              <a:defRPr sz="1400" b="0" i="0">
                <a:solidFill>
                  <a:schemeClr val="bg1"/>
                </a:solidFill>
                <a:latin typeface="Saira SemiCondensed Light" pitchFamily="2" charset="77"/>
              </a:defRPr>
            </a:lvl1pPr>
          </a:lstStyle>
          <a:p>
            <a:pPr lvl="0"/>
            <a:r>
              <a:rPr lang="en-US" dirty="0"/>
              <a:t>Speaker Professional Title</a:t>
            </a:r>
          </a:p>
        </p:txBody>
      </p:sp>
      <p:sp>
        <p:nvSpPr>
          <p:cNvPr id="9" name="Text Placeholder 26">
            <a:extLst>
              <a:ext uri="{FF2B5EF4-FFF2-40B4-BE49-F238E27FC236}">
                <a16:creationId xmlns:a16="http://schemas.microsoft.com/office/drawing/2014/main" id="{326DA1A3-D3E6-1C65-7984-1ECC750E1FA4}"/>
              </a:ext>
            </a:extLst>
          </p:cNvPr>
          <p:cNvSpPr>
            <a:spLocks noGrp="1"/>
          </p:cNvSpPr>
          <p:nvPr>
            <p:ph type="body" sz="quarter" idx="20" hasCustomPrompt="1"/>
          </p:nvPr>
        </p:nvSpPr>
        <p:spPr>
          <a:xfrm>
            <a:off x="481013" y="5997790"/>
            <a:ext cx="7553050" cy="358274"/>
          </a:xfrm>
        </p:spPr>
        <p:txBody>
          <a:bodyPr anchor="ctr"/>
          <a:lstStyle>
            <a:lvl1pPr>
              <a:lnSpc>
                <a:spcPct val="100000"/>
              </a:lnSpc>
              <a:defRPr sz="1800">
                <a:solidFill>
                  <a:schemeClr val="bg1"/>
                </a:solidFill>
              </a:defRPr>
            </a:lvl1pPr>
          </a:lstStyle>
          <a:p>
            <a:pPr lvl="0"/>
            <a:r>
              <a:rPr lang="en-US" dirty="0"/>
              <a:t>Speaker Name</a:t>
            </a:r>
          </a:p>
        </p:txBody>
      </p:sp>
      <p:sp>
        <p:nvSpPr>
          <p:cNvPr id="10" name="Text Placeholder 12">
            <a:extLst>
              <a:ext uri="{FF2B5EF4-FFF2-40B4-BE49-F238E27FC236}">
                <a16:creationId xmlns:a16="http://schemas.microsoft.com/office/drawing/2014/main" id="{604EEC1A-C358-6232-E973-A5646F1A1674}"/>
              </a:ext>
            </a:extLst>
          </p:cNvPr>
          <p:cNvSpPr>
            <a:spLocks noGrp="1"/>
          </p:cNvSpPr>
          <p:nvPr>
            <p:ph type="body" sz="quarter" idx="21" hasCustomPrompt="1"/>
          </p:nvPr>
        </p:nvSpPr>
        <p:spPr>
          <a:xfrm>
            <a:off x="9367837" y="6391419"/>
            <a:ext cx="2455863" cy="212725"/>
          </a:xfrm>
        </p:spPr>
        <p:txBody>
          <a:bodyPr/>
          <a:lstStyle>
            <a:lvl1pPr algn="r">
              <a:defRPr sz="900">
                <a:solidFill>
                  <a:schemeClr val="bg1"/>
                </a:solidFill>
                <a:latin typeface="Saira SemiCondensed Medium" pitchFamily="2" charset="77"/>
              </a:defRPr>
            </a:lvl1pPr>
          </a:lstStyle>
          <a:p>
            <a:pPr lvl="0"/>
            <a:r>
              <a:rPr lang="en-US" dirty="0"/>
              <a:t>Baxter Confidential – Internal Use Only</a:t>
            </a:r>
          </a:p>
        </p:txBody>
      </p:sp>
    </p:spTree>
    <p:extLst>
      <p:ext uri="{BB962C8B-B14F-4D97-AF65-F5344CB8AC3E}">
        <p14:creationId xmlns:p14="http://schemas.microsoft.com/office/powerpoint/2010/main" val="40959773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4" name="Picture 3" descr="A blue circle with white light&#10;&#10;AI-generated content may be incorrect.">
            <a:extLst>
              <a:ext uri="{FF2B5EF4-FFF2-40B4-BE49-F238E27FC236}">
                <a16:creationId xmlns:a16="http://schemas.microsoft.com/office/drawing/2014/main" id="{CB81B803-D557-E87B-9D31-AE15B4115E52}"/>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5223" t="36498" r="31415" b="28090"/>
          <a:stretch/>
        </p:blipFill>
        <p:spPr>
          <a:xfrm>
            <a:off x="-103238" y="0"/>
            <a:ext cx="12295238" cy="6871649"/>
          </a:xfrm>
          <a:prstGeom prst="rect">
            <a:avLst/>
          </a:prstGeom>
        </p:spPr>
      </p:pic>
      <p:sp>
        <p:nvSpPr>
          <p:cNvPr id="5" name="Picture Placeholder 35">
            <a:extLst>
              <a:ext uri="{FF2B5EF4-FFF2-40B4-BE49-F238E27FC236}">
                <a16:creationId xmlns:a16="http://schemas.microsoft.com/office/drawing/2014/main" id="{1E99CAEF-DE44-EF3D-38E9-F753FBBAF2BE}"/>
              </a:ext>
            </a:extLst>
          </p:cNvPr>
          <p:cNvSpPr>
            <a:spLocks noGrp="1"/>
          </p:cNvSpPr>
          <p:nvPr>
            <p:ph type="pic" sz="quarter" idx="16" hasCustomPrompt="1"/>
          </p:nvPr>
        </p:nvSpPr>
        <p:spPr>
          <a:xfrm>
            <a:off x="7635776" y="-629941"/>
            <a:ext cx="6873855" cy="6544307"/>
          </a:xfrm>
          <a:prstGeom prst="ellipse">
            <a:avLst/>
          </a:prstGeom>
          <a:solidFill>
            <a:schemeClr val="accent5"/>
          </a:solidFill>
          <a:effectLst>
            <a:softEdge rad="202082"/>
          </a:effectLst>
        </p:spPr>
        <p:txBody>
          <a:bodyPr anchor="ctr" anchorCtr="0">
            <a:normAutofit/>
          </a:bodyPr>
          <a:lstStyle>
            <a:lvl1pPr algn="ctr">
              <a:defRPr sz="3200"/>
            </a:lvl1pPr>
          </a:lstStyle>
          <a:p>
            <a:r>
              <a:rPr lang="en-US" dirty="0"/>
              <a:t>CLICK TO ADD IMAGE</a:t>
            </a:r>
          </a:p>
        </p:txBody>
      </p:sp>
      <p:sp>
        <p:nvSpPr>
          <p:cNvPr id="13" name="Rectangle 12">
            <a:extLst>
              <a:ext uri="{FF2B5EF4-FFF2-40B4-BE49-F238E27FC236}">
                <a16:creationId xmlns:a16="http://schemas.microsoft.com/office/drawing/2014/main" id="{71FD869C-D21B-2D8C-A0FC-49AA3E1A479C}"/>
              </a:ext>
            </a:extLst>
          </p:cNvPr>
          <p:cNvSpPr/>
          <p:nvPr userDrawn="1"/>
        </p:nvSpPr>
        <p:spPr>
          <a:xfrm>
            <a:off x="-103238" y="0"/>
            <a:ext cx="3433285" cy="6858000"/>
          </a:xfrm>
          <a:prstGeom prst="rect">
            <a:avLst/>
          </a:prstGeom>
          <a:gradFill flip="none" rotWithShape="1">
            <a:gsLst>
              <a:gs pos="100000">
                <a:srgbClr val="040D42">
                  <a:alpha val="0"/>
                </a:srgbClr>
              </a:gs>
              <a:gs pos="78000">
                <a:srgbClr val="040D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90000"/>
              </a:lnSpc>
              <a:spcBef>
                <a:spcPts val="500"/>
              </a:spcBef>
            </a:pPr>
            <a:endParaRPr lang="en-US" sz="1400" b="0" i="0">
              <a:latin typeface="Saira SemiCondensed Medium" pitchFamily="2" charset="77"/>
            </a:endParaRPr>
          </a:p>
        </p:txBody>
      </p:sp>
      <p:sp>
        <p:nvSpPr>
          <p:cNvPr id="16" name="Rectangle 15">
            <a:extLst>
              <a:ext uri="{FF2B5EF4-FFF2-40B4-BE49-F238E27FC236}">
                <a16:creationId xmlns:a16="http://schemas.microsoft.com/office/drawing/2014/main" id="{CA27914B-177C-FD45-D52B-F79513F32240}"/>
              </a:ext>
            </a:extLst>
          </p:cNvPr>
          <p:cNvSpPr/>
          <p:nvPr userDrawn="1"/>
        </p:nvSpPr>
        <p:spPr>
          <a:xfrm>
            <a:off x="-632982" y="-1553441"/>
            <a:ext cx="13771865" cy="153029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90000"/>
              </a:lnSpc>
              <a:spcBef>
                <a:spcPts val="500"/>
              </a:spcBef>
            </a:pPr>
            <a:endParaRPr lang="en-US" sz="1400"/>
          </a:p>
        </p:txBody>
      </p:sp>
      <p:sp>
        <p:nvSpPr>
          <p:cNvPr id="17" name="Rectangle 16">
            <a:extLst>
              <a:ext uri="{FF2B5EF4-FFF2-40B4-BE49-F238E27FC236}">
                <a16:creationId xmlns:a16="http://schemas.microsoft.com/office/drawing/2014/main" id="{B0451C0D-7B84-C74A-184F-F80ECD832E49}"/>
              </a:ext>
            </a:extLst>
          </p:cNvPr>
          <p:cNvSpPr/>
          <p:nvPr userDrawn="1"/>
        </p:nvSpPr>
        <p:spPr>
          <a:xfrm>
            <a:off x="12192000" y="-140677"/>
            <a:ext cx="2797056" cy="721895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90000"/>
              </a:lnSpc>
              <a:spcBef>
                <a:spcPts val="500"/>
              </a:spcBef>
            </a:pPr>
            <a:endParaRPr lang="en-US" sz="1400"/>
          </a:p>
        </p:txBody>
      </p:sp>
      <p:sp>
        <p:nvSpPr>
          <p:cNvPr id="28" name="Title 7">
            <a:extLst>
              <a:ext uri="{FF2B5EF4-FFF2-40B4-BE49-F238E27FC236}">
                <a16:creationId xmlns:a16="http://schemas.microsoft.com/office/drawing/2014/main" id="{878DFCE8-61AF-D2D5-EF5C-3866C1A91D79}"/>
              </a:ext>
            </a:extLst>
          </p:cNvPr>
          <p:cNvSpPr>
            <a:spLocks noGrp="1"/>
          </p:cNvSpPr>
          <p:nvPr>
            <p:ph type="title" hasCustomPrompt="1"/>
          </p:nvPr>
        </p:nvSpPr>
        <p:spPr bwMode="gray">
          <a:xfrm>
            <a:off x="479424" y="1366770"/>
            <a:ext cx="4958003" cy="1785600"/>
          </a:xfrm>
          <a:prstGeom prst="rect">
            <a:avLst/>
          </a:prstGeom>
        </p:spPr>
        <p:txBody>
          <a:bodyPr lIns="0" anchor="b">
            <a:noAutofit/>
          </a:bodyPr>
          <a:lstStyle>
            <a:lvl1pPr algn="l">
              <a:defRPr sz="5400" cap="none" spc="0">
                <a:solidFill>
                  <a:schemeClr val="bg1"/>
                </a:solidFill>
              </a:defRPr>
            </a:lvl1pPr>
          </a:lstStyle>
          <a:p>
            <a:r>
              <a:rPr lang="en-US" dirty="0"/>
              <a:t>Click to add presentation title</a:t>
            </a:r>
          </a:p>
        </p:txBody>
      </p:sp>
      <p:sp>
        <p:nvSpPr>
          <p:cNvPr id="29" name="Text Placeholder 9">
            <a:extLst>
              <a:ext uri="{FF2B5EF4-FFF2-40B4-BE49-F238E27FC236}">
                <a16:creationId xmlns:a16="http://schemas.microsoft.com/office/drawing/2014/main" id="{3FEB5199-0DE5-2129-62EB-5146F094BA4F}"/>
              </a:ext>
            </a:extLst>
          </p:cNvPr>
          <p:cNvSpPr>
            <a:spLocks noGrp="1"/>
          </p:cNvSpPr>
          <p:nvPr>
            <p:ph type="body" sz="quarter" idx="13" hasCustomPrompt="1"/>
          </p:nvPr>
        </p:nvSpPr>
        <p:spPr bwMode="gray">
          <a:xfrm>
            <a:off x="479037" y="3181960"/>
            <a:ext cx="4958003" cy="858837"/>
          </a:xfrm>
          <a:prstGeom prst="rect">
            <a:avLst/>
          </a:prstGeom>
        </p:spPr>
        <p:txBody>
          <a:bodyPr lIns="0" anchor="t">
            <a:noAutofit/>
          </a:bodyPr>
          <a:lstStyle>
            <a:lvl1pPr marL="0" indent="0" algn="l">
              <a:lnSpc>
                <a:spcPts val="2800"/>
              </a:lnSpc>
              <a:buNone/>
              <a:defRPr sz="2300" b="0" i="0" spc="0">
                <a:solidFill>
                  <a:schemeClr val="accent2"/>
                </a:solidFill>
                <a:latin typeface="Saira SemiCondensed Light" pitchFamily="2" charset="77"/>
              </a:defRPr>
            </a:lvl1pPr>
          </a:lstStyle>
          <a:p>
            <a:pPr lvl="0"/>
            <a:r>
              <a:rPr lang="en-US" dirty="0"/>
              <a:t>Click to add presentation subtitle</a:t>
            </a:r>
          </a:p>
        </p:txBody>
      </p:sp>
      <p:pic>
        <p:nvPicPr>
          <p:cNvPr id="32" name="Picture 31">
            <a:extLst>
              <a:ext uri="{FF2B5EF4-FFF2-40B4-BE49-F238E27FC236}">
                <a16:creationId xmlns:a16="http://schemas.microsoft.com/office/drawing/2014/main" id="{899F07F8-FD88-C3F5-08F9-A53304729167}"/>
              </a:ext>
              <a:ext uri="{C183D7F6-B498-43B3-948B-1728B52AA6E4}">
                <adec:decorative xmlns:adec="http://schemas.microsoft.com/office/drawing/2017/decorative" val="1"/>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rcRect/>
          <a:stretch/>
        </p:blipFill>
        <p:spPr>
          <a:xfrm>
            <a:off x="479425" y="591328"/>
            <a:ext cx="1291390" cy="216308"/>
          </a:xfrm>
          <a:prstGeom prst="rect">
            <a:avLst/>
          </a:prstGeom>
        </p:spPr>
      </p:pic>
      <p:sp>
        <p:nvSpPr>
          <p:cNvPr id="2" name="Picture Placeholder 17">
            <a:extLst>
              <a:ext uri="{FF2B5EF4-FFF2-40B4-BE49-F238E27FC236}">
                <a16:creationId xmlns:a16="http://schemas.microsoft.com/office/drawing/2014/main" id="{5226FDAD-3C3F-3DAE-B128-8EBA95A662EB}"/>
              </a:ext>
            </a:extLst>
          </p:cNvPr>
          <p:cNvSpPr>
            <a:spLocks noGrp="1"/>
          </p:cNvSpPr>
          <p:nvPr>
            <p:ph type="pic" sz="quarter" idx="18" hasCustomPrompt="1"/>
          </p:nvPr>
        </p:nvSpPr>
        <p:spPr>
          <a:xfrm>
            <a:off x="479425" y="4723539"/>
            <a:ext cx="1101725" cy="1101725"/>
          </a:xfrm>
          <a:prstGeom prst="ellipse">
            <a:avLst/>
          </a:prstGeom>
          <a:noFill/>
        </p:spPr>
        <p:txBody>
          <a:bodyPr anchor="ctr" anchorCtr="0">
            <a:noAutofit/>
          </a:bodyPr>
          <a:lstStyle>
            <a:lvl1pPr algn="ctr">
              <a:lnSpc>
                <a:spcPct val="100000"/>
              </a:lnSpc>
              <a:defRPr sz="900"/>
            </a:lvl1pPr>
          </a:lstStyle>
          <a:p>
            <a:r>
              <a:rPr lang="en-US" dirty="0"/>
              <a:t>Optional Speaker Photo</a:t>
            </a:r>
          </a:p>
        </p:txBody>
      </p:sp>
      <p:sp>
        <p:nvSpPr>
          <p:cNvPr id="3" name="Text Placeholder 9">
            <a:extLst>
              <a:ext uri="{FF2B5EF4-FFF2-40B4-BE49-F238E27FC236}">
                <a16:creationId xmlns:a16="http://schemas.microsoft.com/office/drawing/2014/main" id="{46E9B694-A22C-4680-2D95-75532245CC8A}"/>
              </a:ext>
            </a:extLst>
          </p:cNvPr>
          <p:cNvSpPr>
            <a:spLocks noGrp="1"/>
          </p:cNvSpPr>
          <p:nvPr>
            <p:ph type="body" sz="quarter" idx="19" hasCustomPrompt="1"/>
          </p:nvPr>
        </p:nvSpPr>
        <p:spPr bwMode="gray">
          <a:xfrm>
            <a:off x="479425" y="6343026"/>
            <a:ext cx="7554638" cy="236474"/>
          </a:xfrm>
          <a:prstGeom prst="rect">
            <a:avLst/>
          </a:prstGeom>
        </p:spPr>
        <p:txBody>
          <a:bodyPr lIns="0" anchor="ctr" anchorCtr="0">
            <a:noAutofit/>
          </a:bodyPr>
          <a:lstStyle>
            <a:lvl1pPr marL="0" indent="0" algn="l">
              <a:lnSpc>
                <a:spcPts val="2800"/>
              </a:lnSpc>
              <a:buNone/>
              <a:defRPr sz="1400" b="0" i="0">
                <a:solidFill>
                  <a:schemeClr val="bg1"/>
                </a:solidFill>
                <a:latin typeface="Saira SemiCondensed Light" pitchFamily="2" charset="77"/>
              </a:defRPr>
            </a:lvl1pPr>
          </a:lstStyle>
          <a:p>
            <a:pPr lvl="0"/>
            <a:r>
              <a:rPr lang="en-US" dirty="0"/>
              <a:t>Speaker Professional Title</a:t>
            </a:r>
          </a:p>
        </p:txBody>
      </p:sp>
      <p:sp>
        <p:nvSpPr>
          <p:cNvPr id="6" name="Text Placeholder 26">
            <a:extLst>
              <a:ext uri="{FF2B5EF4-FFF2-40B4-BE49-F238E27FC236}">
                <a16:creationId xmlns:a16="http://schemas.microsoft.com/office/drawing/2014/main" id="{5703822E-6903-D5A7-E435-2209945D5BBB}"/>
              </a:ext>
            </a:extLst>
          </p:cNvPr>
          <p:cNvSpPr>
            <a:spLocks noGrp="1"/>
          </p:cNvSpPr>
          <p:nvPr>
            <p:ph type="body" sz="quarter" idx="20" hasCustomPrompt="1"/>
          </p:nvPr>
        </p:nvSpPr>
        <p:spPr>
          <a:xfrm>
            <a:off x="481013" y="5997790"/>
            <a:ext cx="7553050" cy="358274"/>
          </a:xfrm>
        </p:spPr>
        <p:txBody>
          <a:bodyPr anchor="ctr"/>
          <a:lstStyle>
            <a:lvl1pPr>
              <a:lnSpc>
                <a:spcPct val="100000"/>
              </a:lnSpc>
              <a:defRPr sz="1800">
                <a:solidFill>
                  <a:schemeClr val="bg1"/>
                </a:solidFill>
              </a:defRPr>
            </a:lvl1pPr>
          </a:lstStyle>
          <a:p>
            <a:pPr lvl="0"/>
            <a:r>
              <a:rPr lang="en-US" dirty="0"/>
              <a:t>Speaker Name</a:t>
            </a:r>
          </a:p>
        </p:txBody>
      </p:sp>
      <p:sp>
        <p:nvSpPr>
          <p:cNvPr id="8" name="Text Placeholder 12">
            <a:extLst>
              <a:ext uri="{FF2B5EF4-FFF2-40B4-BE49-F238E27FC236}">
                <a16:creationId xmlns:a16="http://schemas.microsoft.com/office/drawing/2014/main" id="{EC4CCE48-839F-A9BA-F3CA-EB6BEE582B4D}"/>
              </a:ext>
            </a:extLst>
          </p:cNvPr>
          <p:cNvSpPr>
            <a:spLocks noGrp="1"/>
          </p:cNvSpPr>
          <p:nvPr>
            <p:ph type="body" sz="quarter" idx="21" hasCustomPrompt="1"/>
          </p:nvPr>
        </p:nvSpPr>
        <p:spPr>
          <a:xfrm>
            <a:off x="9367837" y="6391419"/>
            <a:ext cx="2455863" cy="212725"/>
          </a:xfrm>
        </p:spPr>
        <p:txBody>
          <a:bodyPr/>
          <a:lstStyle>
            <a:lvl1pPr algn="r">
              <a:defRPr sz="900">
                <a:solidFill>
                  <a:schemeClr val="bg1"/>
                </a:solidFill>
                <a:latin typeface="Saira SemiCondensed Medium" pitchFamily="2" charset="77"/>
              </a:defRPr>
            </a:lvl1pPr>
          </a:lstStyle>
          <a:p>
            <a:pPr lvl="0"/>
            <a:r>
              <a:rPr lang="en-US" dirty="0"/>
              <a:t>Baxter Confidential – Internal Use Only</a:t>
            </a:r>
          </a:p>
        </p:txBody>
      </p:sp>
    </p:spTree>
    <p:extLst>
      <p:ext uri="{BB962C8B-B14F-4D97-AF65-F5344CB8AC3E}">
        <p14:creationId xmlns:p14="http://schemas.microsoft.com/office/powerpoint/2010/main" val="4079530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03">
    <p:spTree>
      <p:nvGrpSpPr>
        <p:cNvPr id="1" name=""/>
        <p:cNvGrpSpPr/>
        <p:nvPr/>
      </p:nvGrpSpPr>
      <p:grpSpPr>
        <a:xfrm>
          <a:off x="0" y="0"/>
          <a:ext cx="0" cy="0"/>
          <a:chOff x="0" y="0"/>
          <a:chExt cx="0" cy="0"/>
        </a:xfrm>
      </p:grpSpPr>
      <p:pic>
        <p:nvPicPr>
          <p:cNvPr id="2" name="Picture 1" descr="A blue and white background&#10;&#10;Description automatically generated">
            <a:extLst>
              <a:ext uri="{FF2B5EF4-FFF2-40B4-BE49-F238E27FC236}">
                <a16:creationId xmlns:a16="http://schemas.microsoft.com/office/drawing/2014/main" id="{69D89F41-9377-04F9-9981-359504D401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702"/>
          <a:stretch/>
        </p:blipFill>
        <p:spPr>
          <a:xfrm>
            <a:off x="368300" y="0"/>
            <a:ext cx="11823700" cy="6858000"/>
          </a:xfrm>
          <a:prstGeom prst="rect">
            <a:avLst/>
          </a:prstGeom>
        </p:spPr>
      </p:pic>
      <p:sp>
        <p:nvSpPr>
          <p:cNvPr id="14" name="Rectangle 13">
            <a:extLst>
              <a:ext uri="{FF2B5EF4-FFF2-40B4-BE49-F238E27FC236}">
                <a16:creationId xmlns:a16="http://schemas.microsoft.com/office/drawing/2014/main" id="{AD150FA5-90F5-9C80-32C3-FC6A57A31D20}"/>
              </a:ext>
            </a:extLst>
          </p:cNvPr>
          <p:cNvSpPr/>
          <p:nvPr userDrawn="1"/>
        </p:nvSpPr>
        <p:spPr>
          <a:xfrm>
            <a:off x="381000" y="6350400"/>
            <a:ext cx="1230086" cy="34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oAutofit/>
          </a:bodyPr>
          <a:lstStyle/>
          <a:p>
            <a:pPr algn="ctr">
              <a:lnSpc>
                <a:spcPct val="90000"/>
              </a:lnSpc>
              <a:spcBef>
                <a:spcPts val="500"/>
              </a:spcBef>
            </a:pPr>
            <a:endParaRPr lang="en-US" sz="1400"/>
          </a:p>
        </p:txBody>
      </p:sp>
      <p:sp>
        <p:nvSpPr>
          <p:cNvPr id="22" name="Title 7">
            <a:extLst>
              <a:ext uri="{FF2B5EF4-FFF2-40B4-BE49-F238E27FC236}">
                <a16:creationId xmlns:a16="http://schemas.microsoft.com/office/drawing/2014/main" id="{6C1C85EB-12AA-69C1-FF2F-671C002E3DEF}"/>
              </a:ext>
            </a:extLst>
          </p:cNvPr>
          <p:cNvSpPr>
            <a:spLocks noGrp="1"/>
          </p:cNvSpPr>
          <p:nvPr>
            <p:ph type="title" hasCustomPrompt="1"/>
          </p:nvPr>
        </p:nvSpPr>
        <p:spPr bwMode="gray">
          <a:xfrm>
            <a:off x="481400" y="1377787"/>
            <a:ext cx="5105584" cy="1785600"/>
          </a:xfrm>
          <a:prstGeom prst="rect">
            <a:avLst/>
          </a:prstGeom>
        </p:spPr>
        <p:txBody>
          <a:bodyPr lIns="0" anchor="b">
            <a:noAutofit/>
          </a:bodyPr>
          <a:lstStyle>
            <a:lvl1pPr algn="l">
              <a:defRPr sz="5400" cap="none" spc="0">
                <a:solidFill>
                  <a:schemeClr val="tx2"/>
                </a:solidFill>
                <a:latin typeface="Saira SemiCondensed Medium" pitchFamily="2" charset="77"/>
              </a:defRPr>
            </a:lvl1pPr>
          </a:lstStyle>
          <a:p>
            <a:r>
              <a:rPr lang="en-US" dirty="0"/>
              <a:t>Click to add presentation title</a:t>
            </a:r>
          </a:p>
        </p:txBody>
      </p:sp>
      <p:sp>
        <p:nvSpPr>
          <p:cNvPr id="23" name="Text Placeholder 9">
            <a:extLst>
              <a:ext uri="{FF2B5EF4-FFF2-40B4-BE49-F238E27FC236}">
                <a16:creationId xmlns:a16="http://schemas.microsoft.com/office/drawing/2014/main" id="{02D6F147-E846-D1A8-5A3F-BB1B168C5E93}"/>
              </a:ext>
            </a:extLst>
          </p:cNvPr>
          <p:cNvSpPr>
            <a:spLocks noGrp="1"/>
          </p:cNvSpPr>
          <p:nvPr>
            <p:ph type="body" sz="quarter" idx="13" hasCustomPrompt="1"/>
          </p:nvPr>
        </p:nvSpPr>
        <p:spPr bwMode="gray">
          <a:xfrm>
            <a:off x="481013" y="3182324"/>
            <a:ext cx="5105584" cy="596701"/>
          </a:xfrm>
          <a:prstGeom prst="rect">
            <a:avLst/>
          </a:prstGeom>
        </p:spPr>
        <p:txBody>
          <a:bodyPr lIns="0" anchor="t">
            <a:noAutofit/>
          </a:bodyPr>
          <a:lstStyle>
            <a:lvl1pPr marL="0" indent="0" algn="l">
              <a:lnSpc>
                <a:spcPts val="2800"/>
              </a:lnSpc>
              <a:buNone/>
              <a:defRPr sz="2300" b="0" i="0">
                <a:solidFill>
                  <a:schemeClr val="accent2"/>
                </a:solidFill>
                <a:latin typeface="Saira SemiCondensed Light" pitchFamily="2" charset="77"/>
              </a:defRPr>
            </a:lvl1pPr>
          </a:lstStyle>
          <a:p>
            <a:pPr lvl="0"/>
            <a:r>
              <a:rPr lang="en-US" dirty="0"/>
              <a:t>Click to add presentation subtitle</a:t>
            </a:r>
          </a:p>
        </p:txBody>
      </p:sp>
      <p:pic>
        <p:nvPicPr>
          <p:cNvPr id="36" name="Picture 35">
            <a:extLst>
              <a:ext uri="{FF2B5EF4-FFF2-40B4-BE49-F238E27FC236}">
                <a16:creationId xmlns:a16="http://schemas.microsoft.com/office/drawing/2014/main" id="{85B39CFF-08B3-7762-9A91-EC9CCB8C87B9}"/>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79425" y="591328"/>
            <a:ext cx="1291390" cy="216308"/>
          </a:xfrm>
          <a:prstGeom prst="rect">
            <a:avLst/>
          </a:prstGeom>
        </p:spPr>
      </p:pic>
      <p:sp>
        <p:nvSpPr>
          <p:cNvPr id="6" name="Picture Placeholder 17">
            <a:extLst>
              <a:ext uri="{FF2B5EF4-FFF2-40B4-BE49-F238E27FC236}">
                <a16:creationId xmlns:a16="http://schemas.microsoft.com/office/drawing/2014/main" id="{06E82DAA-86A7-CA7F-2846-48FE4E4856D0}"/>
              </a:ext>
            </a:extLst>
          </p:cNvPr>
          <p:cNvSpPr>
            <a:spLocks noGrp="1"/>
          </p:cNvSpPr>
          <p:nvPr>
            <p:ph type="pic" sz="quarter" idx="18" hasCustomPrompt="1"/>
          </p:nvPr>
        </p:nvSpPr>
        <p:spPr>
          <a:xfrm>
            <a:off x="479425" y="4723539"/>
            <a:ext cx="1101725" cy="1101725"/>
          </a:xfrm>
          <a:prstGeom prst="ellipse">
            <a:avLst/>
          </a:prstGeom>
          <a:noFill/>
        </p:spPr>
        <p:txBody>
          <a:bodyPr anchor="ctr" anchorCtr="0">
            <a:noAutofit/>
          </a:bodyPr>
          <a:lstStyle>
            <a:lvl1pPr algn="ctr">
              <a:lnSpc>
                <a:spcPct val="100000"/>
              </a:lnSpc>
              <a:defRPr sz="900"/>
            </a:lvl1pPr>
          </a:lstStyle>
          <a:p>
            <a:r>
              <a:rPr lang="en-US" dirty="0"/>
              <a:t>Optional Speaker Photo</a:t>
            </a:r>
          </a:p>
        </p:txBody>
      </p:sp>
      <p:sp>
        <p:nvSpPr>
          <p:cNvPr id="7" name="Text Placeholder 9">
            <a:extLst>
              <a:ext uri="{FF2B5EF4-FFF2-40B4-BE49-F238E27FC236}">
                <a16:creationId xmlns:a16="http://schemas.microsoft.com/office/drawing/2014/main" id="{B63AF192-727E-6F84-65D1-8F940A44627A}"/>
              </a:ext>
            </a:extLst>
          </p:cNvPr>
          <p:cNvSpPr>
            <a:spLocks noGrp="1"/>
          </p:cNvSpPr>
          <p:nvPr>
            <p:ph type="body" sz="quarter" idx="19" hasCustomPrompt="1"/>
          </p:nvPr>
        </p:nvSpPr>
        <p:spPr bwMode="gray">
          <a:xfrm>
            <a:off x="479425" y="6343026"/>
            <a:ext cx="7554638" cy="236474"/>
          </a:xfrm>
          <a:prstGeom prst="rect">
            <a:avLst/>
          </a:prstGeom>
        </p:spPr>
        <p:txBody>
          <a:bodyPr lIns="0" anchor="ctr" anchorCtr="0">
            <a:noAutofit/>
          </a:bodyPr>
          <a:lstStyle>
            <a:lvl1pPr marL="0" indent="0" algn="l">
              <a:lnSpc>
                <a:spcPts val="2800"/>
              </a:lnSpc>
              <a:buNone/>
              <a:defRPr sz="1400" b="0" i="0">
                <a:solidFill>
                  <a:schemeClr val="tx1"/>
                </a:solidFill>
                <a:latin typeface="Saira SemiCondensed Light" pitchFamily="2" charset="77"/>
              </a:defRPr>
            </a:lvl1pPr>
          </a:lstStyle>
          <a:p>
            <a:pPr lvl="0"/>
            <a:r>
              <a:rPr lang="en-US" dirty="0"/>
              <a:t>Speaker Professional Title</a:t>
            </a:r>
          </a:p>
        </p:txBody>
      </p:sp>
      <p:sp>
        <p:nvSpPr>
          <p:cNvPr id="8" name="Text Placeholder 26">
            <a:extLst>
              <a:ext uri="{FF2B5EF4-FFF2-40B4-BE49-F238E27FC236}">
                <a16:creationId xmlns:a16="http://schemas.microsoft.com/office/drawing/2014/main" id="{0240DF2D-9737-9825-885F-324246345E20}"/>
              </a:ext>
            </a:extLst>
          </p:cNvPr>
          <p:cNvSpPr>
            <a:spLocks noGrp="1"/>
          </p:cNvSpPr>
          <p:nvPr>
            <p:ph type="body" sz="quarter" idx="20" hasCustomPrompt="1"/>
          </p:nvPr>
        </p:nvSpPr>
        <p:spPr>
          <a:xfrm>
            <a:off x="481013" y="5997790"/>
            <a:ext cx="7553050" cy="358274"/>
          </a:xfrm>
        </p:spPr>
        <p:txBody>
          <a:bodyPr anchor="ctr"/>
          <a:lstStyle>
            <a:lvl1pPr>
              <a:lnSpc>
                <a:spcPct val="100000"/>
              </a:lnSpc>
              <a:defRPr sz="1800">
                <a:solidFill>
                  <a:schemeClr val="tx1"/>
                </a:solidFill>
              </a:defRPr>
            </a:lvl1pPr>
          </a:lstStyle>
          <a:p>
            <a:pPr lvl="0"/>
            <a:r>
              <a:rPr lang="en-US" dirty="0"/>
              <a:t>Speaker Name</a:t>
            </a:r>
          </a:p>
        </p:txBody>
      </p:sp>
      <p:sp>
        <p:nvSpPr>
          <p:cNvPr id="9" name="TextBox 8">
            <a:extLst>
              <a:ext uri="{FF2B5EF4-FFF2-40B4-BE49-F238E27FC236}">
                <a16:creationId xmlns:a16="http://schemas.microsoft.com/office/drawing/2014/main" id="{37FD42E8-466B-602E-CB28-9F1657183F15}"/>
              </a:ext>
            </a:extLst>
          </p:cNvPr>
          <p:cNvSpPr txBox="1"/>
          <p:nvPr userDrawn="1"/>
        </p:nvSpPr>
        <p:spPr>
          <a:xfrm>
            <a:off x="-165253" y="6929610"/>
            <a:ext cx="0" cy="0"/>
          </a:xfrm>
          <a:prstGeom prst="rect">
            <a:avLst/>
          </a:prstGeom>
          <a:noFill/>
        </p:spPr>
        <p:txBody>
          <a:bodyPr wrap="none" tIns="90000" bIns="90000" rtlCol="0">
            <a:noAutofit/>
          </a:bodyPr>
          <a:lstStyle/>
          <a:p>
            <a:pPr marL="230400" indent="-230400" algn="l">
              <a:lnSpc>
                <a:spcPct val="90000"/>
              </a:lnSpc>
              <a:spcBef>
                <a:spcPts val="500"/>
              </a:spcBef>
              <a:buClr>
                <a:srgbClr val="818389"/>
              </a:buClr>
              <a:buFont typeface="Franklin Gothic Book" panose="020B0503020102020204" pitchFamily="34" charset="0"/>
              <a:buChar char="–"/>
            </a:pPr>
            <a:endParaRPr lang="en-US" sz="1400" dirty="0" err="1">
              <a:solidFill>
                <a:schemeClr val="tx2"/>
              </a:solidFill>
            </a:endParaRPr>
          </a:p>
        </p:txBody>
      </p:sp>
      <p:sp>
        <p:nvSpPr>
          <p:cNvPr id="15" name="Text Placeholder 12">
            <a:extLst>
              <a:ext uri="{FF2B5EF4-FFF2-40B4-BE49-F238E27FC236}">
                <a16:creationId xmlns:a16="http://schemas.microsoft.com/office/drawing/2014/main" id="{5E4B9B3C-FA99-EEEE-2B6D-DCEEA69F40FB}"/>
              </a:ext>
            </a:extLst>
          </p:cNvPr>
          <p:cNvSpPr>
            <a:spLocks noGrp="1"/>
          </p:cNvSpPr>
          <p:nvPr>
            <p:ph type="body" sz="quarter" idx="21" hasCustomPrompt="1"/>
          </p:nvPr>
        </p:nvSpPr>
        <p:spPr>
          <a:xfrm>
            <a:off x="9367837" y="6391419"/>
            <a:ext cx="2455863" cy="212725"/>
          </a:xfrm>
        </p:spPr>
        <p:txBody>
          <a:bodyPr/>
          <a:lstStyle>
            <a:lvl1pPr algn="r">
              <a:defRPr sz="900">
                <a:solidFill>
                  <a:schemeClr val="bg1"/>
                </a:solidFill>
                <a:latin typeface="Saira SemiCondensed Medium" pitchFamily="2" charset="77"/>
              </a:defRPr>
            </a:lvl1pPr>
          </a:lstStyle>
          <a:p>
            <a:pPr lvl="0"/>
            <a:r>
              <a:rPr lang="en-US" dirty="0"/>
              <a:t>Baxter Confidential – Internal Use Only</a:t>
            </a:r>
          </a:p>
        </p:txBody>
      </p:sp>
    </p:spTree>
    <p:extLst>
      <p:ext uri="{BB962C8B-B14F-4D97-AF65-F5344CB8AC3E}">
        <p14:creationId xmlns:p14="http://schemas.microsoft.com/office/powerpoint/2010/main" val="2888350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04">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38451A7F-811C-B4A7-C77B-22DA66D6CD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702"/>
          <a:stretch/>
        </p:blipFill>
        <p:spPr>
          <a:xfrm>
            <a:off x="-709567" y="0"/>
            <a:ext cx="11823700" cy="6858000"/>
          </a:xfrm>
          <a:prstGeom prst="rect">
            <a:avLst/>
          </a:prstGeom>
        </p:spPr>
      </p:pic>
      <p:sp>
        <p:nvSpPr>
          <p:cNvPr id="4" name="Rectangle 3">
            <a:extLst>
              <a:ext uri="{FF2B5EF4-FFF2-40B4-BE49-F238E27FC236}">
                <a16:creationId xmlns:a16="http://schemas.microsoft.com/office/drawing/2014/main" id="{0A14E571-742E-6B52-0953-0FBF9D3C8C8F}"/>
              </a:ext>
            </a:extLst>
          </p:cNvPr>
          <p:cNvSpPr/>
          <p:nvPr userDrawn="1"/>
        </p:nvSpPr>
        <p:spPr>
          <a:xfrm>
            <a:off x="381000" y="6350400"/>
            <a:ext cx="1230086" cy="34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oAutofit/>
          </a:bodyPr>
          <a:lstStyle/>
          <a:p>
            <a:pPr algn="ctr">
              <a:lnSpc>
                <a:spcPct val="90000"/>
              </a:lnSpc>
              <a:spcBef>
                <a:spcPts val="500"/>
              </a:spcBef>
            </a:pPr>
            <a:endParaRPr lang="en-US" sz="1400"/>
          </a:p>
        </p:txBody>
      </p:sp>
      <p:sp>
        <p:nvSpPr>
          <p:cNvPr id="5" name="Picture Placeholder 5">
            <a:extLst>
              <a:ext uri="{FF2B5EF4-FFF2-40B4-BE49-F238E27FC236}">
                <a16:creationId xmlns:a16="http://schemas.microsoft.com/office/drawing/2014/main" id="{B5C2FDA0-C980-785B-D617-FB7303267444}"/>
              </a:ext>
            </a:extLst>
          </p:cNvPr>
          <p:cNvSpPr>
            <a:spLocks noGrp="1"/>
          </p:cNvSpPr>
          <p:nvPr>
            <p:ph type="pic" sz="quarter" idx="20" hasCustomPrompt="1"/>
          </p:nvPr>
        </p:nvSpPr>
        <p:spPr>
          <a:xfrm>
            <a:off x="7786689" y="-623637"/>
            <a:ext cx="4678028" cy="8029074"/>
          </a:xfrm>
          <a:prstGeom prst="rect">
            <a:avLst/>
          </a:prstGeom>
          <a:solidFill>
            <a:schemeClr val="bg1"/>
          </a:solidFill>
          <a:effectLst>
            <a:softEdge rad="259136"/>
          </a:effectLst>
        </p:spPr>
        <p:txBody>
          <a:bodyPr anchor="ctr" anchorCtr="0">
            <a:noAutofit/>
          </a:bodyPr>
          <a:lstStyle>
            <a:lvl1pPr algn="ctr">
              <a:lnSpc>
                <a:spcPct val="150000"/>
              </a:lnSpc>
              <a:defRPr sz="3200">
                <a:solidFill>
                  <a:schemeClr val="tx2"/>
                </a:solidFill>
              </a:defRPr>
            </a:lvl1pPr>
          </a:lstStyle>
          <a:p>
            <a:r>
              <a:rPr lang="en-US" dirty="0"/>
              <a:t>CLICK TO ADD IMAGE</a:t>
            </a:r>
          </a:p>
        </p:txBody>
      </p:sp>
      <p:sp>
        <p:nvSpPr>
          <p:cNvPr id="8" name="Picture Placeholder 17">
            <a:extLst>
              <a:ext uri="{FF2B5EF4-FFF2-40B4-BE49-F238E27FC236}">
                <a16:creationId xmlns:a16="http://schemas.microsoft.com/office/drawing/2014/main" id="{9A162538-A63F-AC5B-6E19-44DD6DF153FC}"/>
              </a:ext>
            </a:extLst>
          </p:cNvPr>
          <p:cNvSpPr>
            <a:spLocks noGrp="1"/>
          </p:cNvSpPr>
          <p:nvPr>
            <p:ph type="pic" sz="quarter" idx="16" hasCustomPrompt="1"/>
          </p:nvPr>
        </p:nvSpPr>
        <p:spPr>
          <a:xfrm>
            <a:off x="479425" y="4318954"/>
            <a:ext cx="1101725" cy="1101725"/>
          </a:xfrm>
          <a:prstGeom prst="ellipse">
            <a:avLst/>
          </a:prstGeom>
          <a:noFill/>
        </p:spPr>
        <p:txBody>
          <a:bodyPr anchor="ctr" anchorCtr="0">
            <a:noAutofit/>
          </a:bodyPr>
          <a:lstStyle>
            <a:lvl1pPr algn="ctr">
              <a:lnSpc>
                <a:spcPct val="100000"/>
              </a:lnSpc>
              <a:defRPr sz="900"/>
            </a:lvl1pPr>
          </a:lstStyle>
          <a:p>
            <a:r>
              <a:rPr lang="en-US" dirty="0"/>
              <a:t>Optional Speaker Photo</a:t>
            </a:r>
          </a:p>
        </p:txBody>
      </p:sp>
      <p:sp>
        <p:nvSpPr>
          <p:cNvPr id="11" name="Title 7">
            <a:extLst>
              <a:ext uri="{FF2B5EF4-FFF2-40B4-BE49-F238E27FC236}">
                <a16:creationId xmlns:a16="http://schemas.microsoft.com/office/drawing/2014/main" id="{A09732CB-B92F-5C6A-0989-11DF6AC00032}"/>
              </a:ext>
            </a:extLst>
          </p:cNvPr>
          <p:cNvSpPr>
            <a:spLocks noGrp="1"/>
          </p:cNvSpPr>
          <p:nvPr>
            <p:ph type="title" hasCustomPrompt="1"/>
          </p:nvPr>
        </p:nvSpPr>
        <p:spPr bwMode="gray">
          <a:xfrm>
            <a:off x="481400" y="1377787"/>
            <a:ext cx="5295145" cy="1785600"/>
          </a:xfrm>
          <a:prstGeom prst="rect">
            <a:avLst/>
          </a:prstGeom>
        </p:spPr>
        <p:txBody>
          <a:bodyPr lIns="0" anchor="b">
            <a:noAutofit/>
          </a:bodyPr>
          <a:lstStyle>
            <a:lvl1pPr algn="l">
              <a:defRPr sz="5400" cap="none" spc="0">
                <a:solidFill>
                  <a:schemeClr val="tx2"/>
                </a:solidFill>
              </a:defRPr>
            </a:lvl1pPr>
          </a:lstStyle>
          <a:p>
            <a:r>
              <a:rPr lang="en-US" dirty="0"/>
              <a:t>Click to add presentation title</a:t>
            </a:r>
          </a:p>
        </p:txBody>
      </p:sp>
      <p:sp>
        <p:nvSpPr>
          <p:cNvPr id="12" name="Text Placeholder 9">
            <a:extLst>
              <a:ext uri="{FF2B5EF4-FFF2-40B4-BE49-F238E27FC236}">
                <a16:creationId xmlns:a16="http://schemas.microsoft.com/office/drawing/2014/main" id="{B5575411-4024-7380-E9FC-999D2BD0597F}"/>
              </a:ext>
            </a:extLst>
          </p:cNvPr>
          <p:cNvSpPr>
            <a:spLocks noGrp="1"/>
          </p:cNvSpPr>
          <p:nvPr>
            <p:ph type="body" sz="quarter" idx="13" hasCustomPrompt="1"/>
          </p:nvPr>
        </p:nvSpPr>
        <p:spPr bwMode="gray">
          <a:xfrm>
            <a:off x="481013" y="3177936"/>
            <a:ext cx="5295145" cy="599670"/>
          </a:xfrm>
          <a:prstGeom prst="rect">
            <a:avLst/>
          </a:prstGeom>
        </p:spPr>
        <p:txBody>
          <a:bodyPr lIns="0" anchor="t">
            <a:noAutofit/>
          </a:bodyPr>
          <a:lstStyle>
            <a:lvl1pPr marL="0" indent="0" algn="l">
              <a:lnSpc>
                <a:spcPts val="2800"/>
              </a:lnSpc>
              <a:buNone/>
              <a:defRPr sz="2300" b="0" i="0" spc="0">
                <a:solidFill>
                  <a:schemeClr val="accent2"/>
                </a:solidFill>
                <a:latin typeface="Saira SemiCondensed Light" pitchFamily="2" charset="77"/>
              </a:defRPr>
            </a:lvl1pPr>
          </a:lstStyle>
          <a:p>
            <a:pPr lvl="0"/>
            <a:r>
              <a:rPr lang="en-US" dirty="0"/>
              <a:t>Click to add presentation subtitle</a:t>
            </a:r>
          </a:p>
        </p:txBody>
      </p:sp>
      <p:sp>
        <p:nvSpPr>
          <p:cNvPr id="15" name="Text Placeholder 9">
            <a:extLst>
              <a:ext uri="{FF2B5EF4-FFF2-40B4-BE49-F238E27FC236}">
                <a16:creationId xmlns:a16="http://schemas.microsoft.com/office/drawing/2014/main" id="{40BDB71F-BDAE-22CD-5FB4-3CEB8556A033}"/>
              </a:ext>
            </a:extLst>
          </p:cNvPr>
          <p:cNvSpPr>
            <a:spLocks noGrp="1"/>
          </p:cNvSpPr>
          <p:nvPr>
            <p:ph type="body" sz="quarter" idx="19" hasCustomPrompt="1"/>
          </p:nvPr>
        </p:nvSpPr>
        <p:spPr bwMode="gray">
          <a:xfrm>
            <a:off x="479425" y="5895442"/>
            <a:ext cx="3990177" cy="236474"/>
          </a:xfrm>
          <a:prstGeom prst="rect">
            <a:avLst/>
          </a:prstGeom>
        </p:spPr>
        <p:txBody>
          <a:bodyPr lIns="0" anchor="ctr" anchorCtr="0">
            <a:noAutofit/>
          </a:bodyPr>
          <a:lstStyle>
            <a:lvl1pPr marL="0" indent="0" algn="l">
              <a:lnSpc>
                <a:spcPts val="2800"/>
              </a:lnSpc>
              <a:buNone/>
              <a:defRPr sz="1400" b="0" i="0">
                <a:solidFill>
                  <a:schemeClr val="tx1"/>
                </a:solidFill>
                <a:latin typeface="Saira SemiCondensed Light" pitchFamily="2" charset="77"/>
              </a:defRPr>
            </a:lvl1pPr>
          </a:lstStyle>
          <a:p>
            <a:pPr lvl="0"/>
            <a:r>
              <a:rPr lang="en-US" dirty="0"/>
              <a:t>Speaker Professional Title</a:t>
            </a:r>
          </a:p>
        </p:txBody>
      </p:sp>
      <p:sp>
        <p:nvSpPr>
          <p:cNvPr id="16" name="Text Placeholder 26">
            <a:extLst>
              <a:ext uri="{FF2B5EF4-FFF2-40B4-BE49-F238E27FC236}">
                <a16:creationId xmlns:a16="http://schemas.microsoft.com/office/drawing/2014/main" id="{B42E2A89-11BD-93BD-4EC2-D1707EC712AE}"/>
              </a:ext>
            </a:extLst>
          </p:cNvPr>
          <p:cNvSpPr>
            <a:spLocks noGrp="1"/>
          </p:cNvSpPr>
          <p:nvPr>
            <p:ph type="body" sz="quarter" idx="21" hasCustomPrompt="1"/>
          </p:nvPr>
        </p:nvSpPr>
        <p:spPr>
          <a:xfrm>
            <a:off x="481013" y="5550206"/>
            <a:ext cx="3989338" cy="358274"/>
          </a:xfrm>
        </p:spPr>
        <p:txBody>
          <a:bodyPr anchor="ctr"/>
          <a:lstStyle>
            <a:lvl1pPr>
              <a:lnSpc>
                <a:spcPct val="100000"/>
              </a:lnSpc>
              <a:defRPr sz="1800">
                <a:solidFill>
                  <a:schemeClr val="tx1"/>
                </a:solidFill>
              </a:defRPr>
            </a:lvl1pPr>
          </a:lstStyle>
          <a:p>
            <a:pPr lvl="0"/>
            <a:r>
              <a:rPr lang="en-US" dirty="0"/>
              <a:t>Speaker Name</a:t>
            </a:r>
          </a:p>
        </p:txBody>
      </p:sp>
      <p:pic>
        <p:nvPicPr>
          <p:cNvPr id="17" name="Picture 16">
            <a:extLst>
              <a:ext uri="{FF2B5EF4-FFF2-40B4-BE49-F238E27FC236}">
                <a16:creationId xmlns:a16="http://schemas.microsoft.com/office/drawing/2014/main" id="{DB333DC4-373A-DEED-249F-3929EB0AFED9}"/>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79425" y="591328"/>
            <a:ext cx="1291390" cy="216308"/>
          </a:xfrm>
          <a:prstGeom prst="rect">
            <a:avLst/>
          </a:prstGeom>
        </p:spPr>
      </p:pic>
      <p:sp>
        <p:nvSpPr>
          <p:cNvPr id="7" name="Text Placeholder 12">
            <a:extLst>
              <a:ext uri="{FF2B5EF4-FFF2-40B4-BE49-F238E27FC236}">
                <a16:creationId xmlns:a16="http://schemas.microsoft.com/office/drawing/2014/main" id="{F815B204-942C-371F-B91C-EACC39EE7055}"/>
              </a:ext>
            </a:extLst>
          </p:cNvPr>
          <p:cNvSpPr>
            <a:spLocks noGrp="1"/>
          </p:cNvSpPr>
          <p:nvPr>
            <p:ph type="body" sz="quarter" idx="22" hasCustomPrompt="1"/>
          </p:nvPr>
        </p:nvSpPr>
        <p:spPr>
          <a:xfrm>
            <a:off x="475958" y="6387883"/>
            <a:ext cx="2455863" cy="212725"/>
          </a:xfrm>
        </p:spPr>
        <p:txBody>
          <a:bodyPr/>
          <a:lstStyle>
            <a:lvl1pPr algn="l">
              <a:defRPr sz="900">
                <a:solidFill>
                  <a:schemeClr val="tx2"/>
                </a:solidFill>
                <a:latin typeface="Saira SemiCondensed Medium" pitchFamily="2" charset="77"/>
              </a:defRPr>
            </a:lvl1pPr>
          </a:lstStyle>
          <a:p>
            <a:pPr lvl="0"/>
            <a:r>
              <a:rPr lang="en-US" dirty="0"/>
              <a:t>Baxter Confidential – Internal Use Only</a:t>
            </a:r>
          </a:p>
        </p:txBody>
      </p:sp>
    </p:spTree>
    <p:extLst>
      <p:ext uri="{BB962C8B-B14F-4D97-AF65-F5344CB8AC3E}">
        <p14:creationId xmlns:p14="http://schemas.microsoft.com/office/powerpoint/2010/main" val="1618033619"/>
      </p:ext>
    </p:extLst>
  </p:cSld>
  <p:clrMapOvr>
    <a:masterClrMapping/>
  </p:clrMapOvr>
  <p:extLst>
    <p:ext uri="{DCECCB84-F9BA-43D5-87BE-67443E8EF086}">
      <p15:sldGuideLst xmlns:p15="http://schemas.microsoft.com/office/powerpoint/2012/main">
        <p15:guide id="1" orient="horz" pos="2136" userDrawn="1">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1.emf"/><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1.emf"/><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1.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8.xml"/><Relationship Id="rId7"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emf"/><Relationship Id="rId5" Type="http://schemas.openxmlformats.org/officeDocument/2006/relationships/theme" Target="../theme/theme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1.emf"/><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BD1DE3-E669-5DA2-23E3-CF7E2EFF8351}"/>
              </a:ext>
            </a:extLst>
          </p:cNvPr>
          <p:cNvSpPr>
            <a:spLocks noGrp="1"/>
          </p:cNvSpPr>
          <p:nvPr>
            <p:ph type="title"/>
          </p:nvPr>
        </p:nvSpPr>
        <p:spPr>
          <a:xfrm>
            <a:off x="495627" y="365125"/>
            <a:ext cx="11216948" cy="687600"/>
          </a:xfrm>
          <a:prstGeom prst="rect">
            <a:avLst/>
          </a:prstGeom>
        </p:spPr>
        <p:txBody>
          <a:bodyPr vert="horz" lIns="0" tIns="0" rIns="0" bIns="0" rtlCol="0" anchor="ctr">
            <a:noAutofit/>
          </a:bodyPr>
          <a:lstStyle/>
          <a:p>
            <a:r>
              <a:rPr lang="en-US" dirty="0"/>
              <a:t>Slide title</a:t>
            </a:r>
          </a:p>
        </p:txBody>
      </p:sp>
      <p:sp>
        <p:nvSpPr>
          <p:cNvPr id="3" name="Text Placeholder 2">
            <a:extLst>
              <a:ext uri="{FF2B5EF4-FFF2-40B4-BE49-F238E27FC236}">
                <a16:creationId xmlns:a16="http://schemas.microsoft.com/office/drawing/2014/main" id="{4732F153-07BD-DBA9-864C-6E7E78417A4F}"/>
              </a:ext>
            </a:extLst>
          </p:cNvPr>
          <p:cNvSpPr>
            <a:spLocks noGrp="1"/>
          </p:cNvSpPr>
          <p:nvPr>
            <p:ph type="body" idx="1"/>
          </p:nvPr>
        </p:nvSpPr>
        <p:spPr>
          <a:xfrm>
            <a:off x="495627" y="1418400"/>
            <a:ext cx="11216948" cy="4572000"/>
          </a:xfrm>
          <a:prstGeom prst="rect">
            <a:avLst/>
          </a:prstGeom>
        </p:spPr>
        <p:txBody>
          <a:bodyPr vert="horz" lIns="0" tIns="0" rIns="0" bIns="0" rtlCol="0">
            <a:no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pic>
        <p:nvPicPr>
          <p:cNvPr id="4" name="Picture 3">
            <a:extLst>
              <a:ext uri="{FF2B5EF4-FFF2-40B4-BE49-F238E27FC236}">
                <a16:creationId xmlns:a16="http://schemas.microsoft.com/office/drawing/2014/main" id="{14E04A99-640F-306E-F9A6-44BE9CF10553}"/>
              </a:ext>
              <a:ext uri="{C183D7F6-B498-43B3-948B-1728B52AA6E4}">
                <adec:decorative xmlns:adec="http://schemas.microsoft.com/office/drawing/2017/decorative" val="1"/>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95627" y="6462584"/>
            <a:ext cx="711367" cy="119154"/>
          </a:xfrm>
          <a:prstGeom prst="rect">
            <a:avLst/>
          </a:prstGeom>
        </p:spPr>
      </p:pic>
    </p:spTree>
    <p:extLst>
      <p:ext uri="{BB962C8B-B14F-4D97-AF65-F5344CB8AC3E}">
        <p14:creationId xmlns:p14="http://schemas.microsoft.com/office/powerpoint/2010/main" val="3993617797"/>
      </p:ext>
    </p:extLst>
  </p:cSld>
  <p:clrMap bg1="lt1" tx1="dk1" bg2="lt2" tx2="dk2" accent1="accent1" accent2="accent2" accent3="accent3" accent4="accent4" accent5="accent5" accent6="accent6" hlink="hlink" folHlink="folHlink"/>
  <p:sldLayoutIdLst>
    <p:sldLayoutId id="2147483676" r:id="rId1"/>
    <p:sldLayoutId id="2147483777" r:id="rId2"/>
    <p:sldLayoutId id="2147483778" r:id="rId3"/>
    <p:sldLayoutId id="2147483783" r:id="rId4"/>
    <p:sldLayoutId id="2147483775" r:id="rId5"/>
  </p:sldLayoutIdLst>
  <p:hf hdr="0" dt="0"/>
  <p:txStyles>
    <p:titleStyle>
      <a:lvl1pPr algn="l" defTabSz="914377" rtl="0" eaLnBrk="1" latinLnBrk="0" hangingPunct="1">
        <a:lnSpc>
          <a:spcPct val="90000"/>
        </a:lnSpc>
        <a:spcBef>
          <a:spcPct val="0"/>
        </a:spcBef>
        <a:buNone/>
        <a:defRPr sz="3600" kern="1200" cap="none" spc="0" baseline="0">
          <a:solidFill>
            <a:schemeClr val="tx2"/>
          </a:solidFill>
          <a:latin typeface="Saira SemiCondensed Medium" pitchFamily="2" charset="77"/>
          <a:ea typeface="+mj-ea"/>
          <a:cs typeface="+mj-cs"/>
        </a:defRPr>
      </a:lvl1pPr>
    </p:titleStyle>
    <p:bodyStyle>
      <a:lvl1pPr marL="0" indent="0" algn="l" defTabSz="914377" rtl="0" eaLnBrk="1" latinLnBrk="0" hangingPunct="1">
        <a:lnSpc>
          <a:spcPts val="1600"/>
        </a:lnSpc>
        <a:spcBef>
          <a:spcPts val="1000"/>
        </a:spcBef>
        <a:spcAft>
          <a:spcPts val="600"/>
        </a:spcAft>
        <a:buClr>
          <a:srgbClr val="818389"/>
        </a:buClr>
        <a:buFont typeface="Franklin Gothic Book" panose="020B0503020102020204" pitchFamily="34" charset="0"/>
        <a:buNone/>
        <a:defRPr sz="1000" kern="1200" cap="none" spc="0" baseline="0">
          <a:solidFill>
            <a:schemeClr val="tx2"/>
          </a:solidFill>
          <a:latin typeface="Roboto Medium" panose="02000000000000000000" pitchFamily="2" charset="0"/>
          <a:ea typeface="Roboto Medium" panose="02000000000000000000" pitchFamily="2" charset="0"/>
          <a:cs typeface="+mn-cs"/>
        </a:defRPr>
      </a:lvl1pPr>
      <a:lvl2pPr marL="230394" indent="-228594" algn="l" defTabSz="914377" rtl="0" eaLnBrk="1" latinLnBrk="0" hangingPunct="1">
        <a:lnSpc>
          <a:spcPts val="1600"/>
        </a:lnSpc>
        <a:spcBef>
          <a:spcPts val="500"/>
        </a:spcBef>
        <a:spcAft>
          <a:spcPts val="600"/>
        </a:spcAft>
        <a:buClr>
          <a:srgbClr val="818389"/>
        </a:buClr>
        <a:buFont typeface="Franklin Gothic Book" panose="020B0503020102020204" pitchFamily="34" charset="0"/>
        <a:buChar char="–"/>
        <a:defRPr sz="1000" kern="1200">
          <a:solidFill>
            <a:schemeClr val="tx1"/>
          </a:solidFill>
          <a:latin typeface="Roboto Medium" panose="02000000000000000000" pitchFamily="2" charset="0"/>
          <a:ea typeface="Roboto Medium" panose="02000000000000000000" pitchFamily="2" charset="0"/>
          <a:cs typeface="+mn-cs"/>
        </a:defRPr>
      </a:lvl2pPr>
      <a:lvl3pPr marL="464388" indent="-228594" algn="l" defTabSz="914377" rtl="0" eaLnBrk="1" latinLnBrk="0" hangingPunct="1">
        <a:lnSpc>
          <a:spcPts val="1600"/>
        </a:lnSpc>
        <a:spcBef>
          <a:spcPts val="500"/>
        </a:spcBef>
        <a:spcAft>
          <a:spcPts val="600"/>
        </a:spcAft>
        <a:buClr>
          <a:srgbClr val="818389"/>
        </a:buClr>
        <a:buFont typeface="Franklin Gothic Book" panose="020B0503020102020204" pitchFamily="34" charset="0"/>
        <a:buChar char="–"/>
        <a:defRPr sz="1000" kern="1200">
          <a:solidFill>
            <a:schemeClr val="tx2"/>
          </a:solidFill>
          <a:latin typeface="Roboto Medium" panose="02000000000000000000" pitchFamily="2" charset="0"/>
          <a:ea typeface="Roboto Medium" panose="02000000000000000000" pitchFamily="2" charset="0"/>
          <a:cs typeface="+mn-cs"/>
        </a:defRPr>
      </a:lvl3pPr>
      <a:lvl4pPr marL="694783" indent="-228594" algn="l" defTabSz="914377" rtl="0" eaLnBrk="1" latinLnBrk="0" hangingPunct="1">
        <a:lnSpc>
          <a:spcPts val="1600"/>
        </a:lnSpc>
        <a:spcBef>
          <a:spcPts val="500"/>
        </a:spcBef>
        <a:spcAft>
          <a:spcPts val="600"/>
        </a:spcAft>
        <a:buClr>
          <a:srgbClr val="818389"/>
        </a:buClr>
        <a:buFont typeface="Arial" panose="020B0604020202020204" pitchFamily="34" charset="0"/>
        <a:buChar char="•"/>
        <a:defRPr sz="1000" kern="1200">
          <a:solidFill>
            <a:schemeClr val="tx1"/>
          </a:solidFill>
          <a:latin typeface="Roboto Medium" panose="02000000000000000000" pitchFamily="2" charset="0"/>
          <a:ea typeface="Roboto Medium" panose="02000000000000000000" pitchFamily="2" charset="0"/>
          <a:cs typeface="+mn-cs"/>
        </a:defRPr>
      </a:lvl4pPr>
      <a:lvl5pPr marL="921577" indent="-228594" algn="l" defTabSz="914377" rtl="0" eaLnBrk="1" latinLnBrk="0" hangingPunct="1">
        <a:lnSpc>
          <a:spcPts val="1600"/>
        </a:lnSpc>
        <a:spcBef>
          <a:spcPts val="500"/>
        </a:spcBef>
        <a:spcAft>
          <a:spcPts val="600"/>
        </a:spcAft>
        <a:buClr>
          <a:srgbClr val="818389"/>
        </a:buClr>
        <a:buFont typeface="Franklin Gothic Book" panose="020B0503020102020204" pitchFamily="34" charset="0"/>
        <a:buChar char="–"/>
        <a:defRPr sz="1000" kern="1200">
          <a:solidFill>
            <a:schemeClr val="tx2"/>
          </a:solidFill>
          <a:latin typeface="Roboto Medium" panose="02000000000000000000" pitchFamily="2" charset="0"/>
          <a:ea typeface="Roboto Medium" panose="02000000000000000000" pitchFamily="2" charset="0"/>
          <a:cs typeface="+mn-cs"/>
        </a:defRPr>
      </a:lvl5pPr>
      <a:lvl6pPr marL="1151971" indent="-228594" algn="l" defTabSz="914377" rtl="0" eaLnBrk="1" latinLnBrk="0" hangingPunct="1">
        <a:lnSpc>
          <a:spcPts val="1600"/>
        </a:lnSpc>
        <a:spcBef>
          <a:spcPts val="500"/>
        </a:spcBef>
        <a:spcAft>
          <a:spcPts val="600"/>
        </a:spcAft>
        <a:buClr>
          <a:srgbClr val="818389"/>
        </a:buClr>
        <a:buFont typeface="Arial" panose="020B0604020202020204" pitchFamily="34" charset="0"/>
        <a:buChar char="•"/>
        <a:defRPr sz="1000" kern="1200">
          <a:solidFill>
            <a:schemeClr val="tx2"/>
          </a:solidFill>
          <a:latin typeface="Roboto Medium" panose="02000000000000000000" pitchFamily="2" charset="0"/>
          <a:ea typeface="Roboto Medium" panose="02000000000000000000" pitchFamily="2" charset="0"/>
          <a:cs typeface="+mn-cs"/>
        </a:defRPr>
      </a:lvl6pPr>
      <a:lvl7pPr marL="1378766" indent="-228594" algn="l" defTabSz="914377" rtl="0" eaLnBrk="1" latinLnBrk="0" hangingPunct="1">
        <a:lnSpc>
          <a:spcPts val="1600"/>
        </a:lnSpc>
        <a:spcBef>
          <a:spcPts val="500"/>
        </a:spcBef>
        <a:spcAft>
          <a:spcPts val="600"/>
        </a:spcAft>
        <a:buClr>
          <a:srgbClr val="818389"/>
        </a:buClr>
        <a:buFont typeface="Franklin Gothic Book" panose="020B0503020102020204" pitchFamily="34" charset="0"/>
        <a:buChar char="–"/>
        <a:defRPr sz="1000" kern="1200">
          <a:solidFill>
            <a:schemeClr val="tx2"/>
          </a:solidFill>
          <a:latin typeface="Roboto Medium" panose="02000000000000000000" pitchFamily="2" charset="0"/>
          <a:ea typeface="Roboto Medium" panose="02000000000000000000" pitchFamily="2" charset="0"/>
          <a:cs typeface="+mn-cs"/>
        </a:defRPr>
      </a:lvl7pPr>
      <a:lvl8pPr marL="1605560" indent="-228594" algn="l" defTabSz="914377" rtl="0" eaLnBrk="1" latinLnBrk="0" hangingPunct="1">
        <a:lnSpc>
          <a:spcPts val="1600"/>
        </a:lnSpc>
        <a:spcBef>
          <a:spcPts val="500"/>
        </a:spcBef>
        <a:spcAft>
          <a:spcPts val="600"/>
        </a:spcAft>
        <a:buClr>
          <a:srgbClr val="818389"/>
        </a:buClr>
        <a:buFont typeface="Arial" panose="020B0604020202020204" pitchFamily="34" charset="0"/>
        <a:buChar char="•"/>
        <a:defRPr sz="1000" kern="1200">
          <a:solidFill>
            <a:schemeClr val="tx2"/>
          </a:solidFill>
          <a:latin typeface="Roboto Medium" panose="02000000000000000000" pitchFamily="2" charset="0"/>
          <a:ea typeface="Roboto Medium" panose="02000000000000000000" pitchFamily="2" charset="0"/>
          <a:cs typeface="+mn-cs"/>
        </a:defRPr>
      </a:lvl8pPr>
      <a:lvl9pPr marL="1835954" indent="-228594" algn="l" defTabSz="914377" rtl="0" eaLnBrk="1" latinLnBrk="0" hangingPunct="1">
        <a:lnSpc>
          <a:spcPts val="1600"/>
        </a:lnSpc>
        <a:spcBef>
          <a:spcPts val="500"/>
        </a:spcBef>
        <a:spcAft>
          <a:spcPts val="600"/>
        </a:spcAft>
        <a:buClr>
          <a:srgbClr val="818389"/>
        </a:buClr>
        <a:buFont typeface="Franklin Gothic Book" panose="020B0503020102020204" pitchFamily="34" charset="0"/>
        <a:buChar char="–"/>
        <a:defRPr sz="1000" kern="1200">
          <a:solidFill>
            <a:schemeClr val="tx2"/>
          </a:solidFill>
          <a:latin typeface="Roboto Medium" panose="02000000000000000000" pitchFamily="2" charset="0"/>
          <a:ea typeface="Roboto Medium" panose="02000000000000000000" pitchFamily="2" charset="0"/>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03" userDrawn="1">
          <p15:clr>
            <a:srgbClr val="F26B43"/>
          </p15:clr>
        </p15:guide>
        <p15:guide id="4" pos="73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BD1DE3-E669-5DA2-23E3-CF7E2EFF8351}"/>
              </a:ext>
            </a:extLst>
          </p:cNvPr>
          <p:cNvSpPr>
            <a:spLocks noGrp="1"/>
          </p:cNvSpPr>
          <p:nvPr>
            <p:ph type="title"/>
          </p:nvPr>
        </p:nvSpPr>
        <p:spPr>
          <a:xfrm>
            <a:off x="495627" y="309705"/>
            <a:ext cx="11216948" cy="687600"/>
          </a:xfrm>
          <a:prstGeom prst="rect">
            <a:avLst/>
          </a:prstGeom>
        </p:spPr>
        <p:txBody>
          <a:bodyPr vert="horz" lIns="0" tIns="0" rIns="0" bIns="0" rtlCol="0" anchor="ctr">
            <a:noAutofit/>
          </a:bodyPr>
          <a:lstStyle/>
          <a:p>
            <a:r>
              <a:rPr lang="en-US" dirty="0"/>
              <a:t>Slide title</a:t>
            </a:r>
          </a:p>
        </p:txBody>
      </p:sp>
      <p:sp>
        <p:nvSpPr>
          <p:cNvPr id="3" name="Text Placeholder 2">
            <a:extLst>
              <a:ext uri="{FF2B5EF4-FFF2-40B4-BE49-F238E27FC236}">
                <a16:creationId xmlns:a16="http://schemas.microsoft.com/office/drawing/2014/main" id="{4732F153-07BD-DBA9-864C-6E7E78417A4F}"/>
              </a:ext>
            </a:extLst>
          </p:cNvPr>
          <p:cNvSpPr>
            <a:spLocks noGrp="1"/>
          </p:cNvSpPr>
          <p:nvPr>
            <p:ph type="body" idx="1"/>
          </p:nvPr>
        </p:nvSpPr>
        <p:spPr>
          <a:xfrm>
            <a:off x="495627" y="1418400"/>
            <a:ext cx="11216948" cy="4572000"/>
          </a:xfrm>
          <a:prstGeom prst="rect">
            <a:avLst/>
          </a:prstGeom>
        </p:spPr>
        <p:txBody>
          <a:bodyPr vert="horz" lIns="0" tIns="0" rIns="0" bIns="0" rtlCol="0">
            <a:no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pic>
        <p:nvPicPr>
          <p:cNvPr id="4" name="Picture 3">
            <a:extLst>
              <a:ext uri="{FF2B5EF4-FFF2-40B4-BE49-F238E27FC236}">
                <a16:creationId xmlns:a16="http://schemas.microsoft.com/office/drawing/2014/main" id="{14E04A99-640F-306E-F9A6-44BE9CF10553}"/>
              </a:ext>
              <a:ext uri="{C183D7F6-B498-43B3-948B-1728B52AA6E4}">
                <adec:decorative xmlns:adec="http://schemas.microsoft.com/office/drawing/2017/decorative" val="1"/>
              </a:ext>
            </a:extLst>
          </p:cNvPr>
          <p:cNvPicPr>
            <a:picLocks noChangeAspect="1"/>
          </p:cNvPicPr>
          <p:nvPr userDrawn="1"/>
        </p:nvPicPr>
        <p:blipFill>
          <a:blip r:embed="rId11" cstate="email">
            <a:extLst>
              <a:ext uri="{28A0092B-C50C-407E-A947-70E740481C1C}">
                <a14:useLocalDpi xmlns:a14="http://schemas.microsoft.com/office/drawing/2010/main"/>
              </a:ext>
            </a:extLst>
          </a:blip>
          <a:srcRect/>
          <a:stretch/>
        </p:blipFill>
        <p:spPr>
          <a:xfrm>
            <a:off x="495627" y="6462584"/>
            <a:ext cx="711367" cy="119154"/>
          </a:xfrm>
          <a:prstGeom prst="rect">
            <a:avLst/>
          </a:prstGeom>
        </p:spPr>
      </p:pic>
      <p:sp>
        <p:nvSpPr>
          <p:cNvPr id="9" name="Footer Placeholder 4">
            <a:extLst>
              <a:ext uri="{FF2B5EF4-FFF2-40B4-BE49-F238E27FC236}">
                <a16:creationId xmlns:a16="http://schemas.microsoft.com/office/drawing/2014/main" id="{D6F50D0B-23C8-C6B8-907A-47A61380AD2D}"/>
              </a:ext>
            </a:extLst>
          </p:cNvPr>
          <p:cNvSpPr>
            <a:spLocks noGrp="1"/>
          </p:cNvSpPr>
          <p:nvPr>
            <p:ph type="ftr" sz="quarter" idx="3"/>
          </p:nvPr>
        </p:nvSpPr>
        <p:spPr>
          <a:xfrm>
            <a:off x="7229447" y="6352983"/>
            <a:ext cx="4114800" cy="365125"/>
          </a:xfrm>
          <a:prstGeom prst="rect">
            <a:avLst/>
          </a:prstGeom>
        </p:spPr>
        <p:txBody>
          <a:bodyPr vert="horz" lIns="91440" tIns="45720" rIns="91440" bIns="45720" rtlCol="0" anchor="ctr"/>
          <a:lstStyle>
            <a:lvl1pPr algn="r">
              <a:defRPr sz="900">
                <a:solidFill>
                  <a:schemeClr val="accent5"/>
                </a:solidFill>
              </a:defRPr>
            </a:lvl1pPr>
          </a:lstStyle>
          <a:p>
            <a:r>
              <a:rPr lang="en-GB">
                <a:latin typeface="Saira SemiCondensed Medium" pitchFamily="2" charset="77"/>
              </a:rPr>
              <a:t>Baxter Confidential — Do not distribute without prior approval</a:t>
            </a:r>
            <a:endParaRPr lang="en-US" dirty="0">
              <a:latin typeface="Saira SemiCondensed Medium" pitchFamily="2" charset="77"/>
            </a:endParaRPr>
          </a:p>
        </p:txBody>
      </p:sp>
      <p:sp>
        <p:nvSpPr>
          <p:cNvPr id="5" name="Slide Number Placeholder 4">
            <a:extLst>
              <a:ext uri="{FF2B5EF4-FFF2-40B4-BE49-F238E27FC236}">
                <a16:creationId xmlns:a16="http://schemas.microsoft.com/office/drawing/2014/main" id="{4C4A62E6-70DD-E17B-19B4-E79EBD006F73}"/>
              </a:ext>
            </a:extLst>
          </p:cNvPr>
          <p:cNvSpPr>
            <a:spLocks noGrp="1"/>
          </p:cNvSpPr>
          <p:nvPr>
            <p:ph type="sldNum" sz="quarter" idx="4"/>
          </p:nvPr>
        </p:nvSpPr>
        <p:spPr>
          <a:xfrm>
            <a:off x="11578284" y="6350400"/>
            <a:ext cx="364900" cy="345600"/>
          </a:xfrm>
          <a:prstGeom prst="rect">
            <a:avLst/>
          </a:prstGeom>
        </p:spPr>
        <p:txBody>
          <a:bodyPr anchor="ctr"/>
          <a:lstStyle>
            <a:lvl1pPr>
              <a:defRPr sz="1100">
                <a:solidFill>
                  <a:schemeClr val="accent5"/>
                </a:solidFill>
                <a:latin typeface="Roboto Medium" panose="02000000000000000000" pitchFamily="2" charset="0"/>
                <a:ea typeface="Roboto Medium" panose="02000000000000000000" pitchFamily="2" charset="0"/>
                <a:cs typeface="Roboto Medium" panose="02000000000000000000" pitchFamily="2" charset="0"/>
              </a:defRPr>
            </a:lvl1pPr>
          </a:lstStyle>
          <a:p>
            <a:fld id="{38371DDA-0A41-40E9-B339-42602FE84365}" type="slidenum">
              <a:rPr lang="en-US" smtClean="0"/>
              <a:pPr/>
              <a:t>‹#›</a:t>
            </a:fld>
            <a:endParaRPr lang="en-US" dirty="0"/>
          </a:p>
        </p:txBody>
      </p:sp>
      <p:cxnSp>
        <p:nvCxnSpPr>
          <p:cNvPr id="6" name="Straight Connector 5">
            <a:extLst>
              <a:ext uri="{FF2B5EF4-FFF2-40B4-BE49-F238E27FC236}">
                <a16:creationId xmlns:a16="http://schemas.microsoft.com/office/drawing/2014/main" id="{DF8C6564-1423-7FE7-2E50-5F292BA8FAFA}"/>
              </a:ext>
              <a:ext uri="{C183D7F6-B498-43B3-948B-1728B52AA6E4}">
                <adec:decorative xmlns:adec="http://schemas.microsoft.com/office/drawing/2017/decorative" val="1"/>
              </a:ext>
            </a:extLst>
          </p:cNvPr>
          <p:cNvCxnSpPr>
            <a:cxnSpLocks/>
          </p:cNvCxnSpPr>
          <p:nvPr userDrawn="1"/>
        </p:nvCxnSpPr>
        <p:spPr bwMode="gray">
          <a:xfrm>
            <a:off x="11486484" y="6384702"/>
            <a:ext cx="0" cy="27432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622155"/>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84" r:id="rId3"/>
    <p:sldLayoutId id="2147483685" r:id="rId4"/>
    <p:sldLayoutId id="2147483686" r:id="rId5"/>
    <p:sldLayoutId id="2147483687" r:id="rId6"/>
    <p:sldLayoutId id="2147483688" r:id="rId7"/>
    <p:sldLayoutId id="2147483767" r:id="rId8"/>
    <p:sldLayoutId id="2147483786" r:id="rId9"/>
  </p:sldLayoutIdLst>
  <p:hf hdr="0" dt="0"/>
  <p:txStyles>
    <p:titleStyle>
      <a:lvl1pPr algn="l" defTabSz="914377" rtl="0" eaLnBrk="1" latinLnBrk="0" hangingPunct="1">
        <a:lnSpc>
          <a:spcPct val="90000"/>
        </a:lnSpc>
        <a:spcBef>
          <a:spcPct val="0"/>
        </a:spcBef>
        <a:buNone/>
        <a:defRPr sz="3600" kern="1200" cap="none" spc="0" baseline="0">
          <a:solidFill>
            <a:schemeClr val="tx2"/>
          </a:solidFill>
          <a:latin typeface="Saira SemiCondensed Medium" pitchFamily="2" charset="77"/>
          <a:ea typeface="+mj-ea"/>
          <a:cs typeface="+mj-cs"/>
        </a:defRPr>
      </a:lvl1pPr>
    </p:titleStyle>
    <p:bodyStyle>
      <a:lvl1pPr marL="0" indent="0" algn="l" defTabSz="914377" rtl="0" eaLnBrk="1" latinLnBrk="0" hangingPunct="1">
        <a:lnSpc>
          <a:spcPts val="1600"/>
        </a:lnSpc>
        <a:spcBef>
          <a:spcPts val="1000"/>
        </a:spcBef>
        <a:spcAft>
          <a:spcPts val="600"/>
        </a:spcAft>
        <a:buClr>
          <a:srgbClr val="818389"/>
        </a:buClr>
        <a:buFont typeface="Franklin Gothic Book" panose="020B0503020102020204" pitchFamily="34" charset="0"/>
        <a:buNone/>
        <a:defRPr sz="1000" kern="1200" cap="none" spc="0" baseline="0">
          <a:solidFill>
            <a:schemeClr val="tx2"/>
          </a:solidFill>
          <a:latin typeface="Roboto Medium" panose="02000000000000000000" pitchFamily="2" charset="0"/>
          <a:ea typeface="Roboto Medium" panose="02000000000000000000" pitchFamily="2" charset="0"/>
          <a:cs typeface="+mn-cs"/>
        </a:defRPr>
      </a:lvl1pPr>
      <a:lvl2pPr marL="230394" indent="-228594" algn="l" defTabSz="914377" rtl="0" eaLnBrk="1" latinLnBrk="0" hangingPunct="1">
        <a:lnSpc>
          <a:spcPts val="1600"/>
        </a:lnSpc>
        <a:spcBef>
          <a:spcPts val="500"/>
        </a:spcBef>
        <a:spcAft>
          <a:spcPts val="600"/>
        </a:spcAft>
        <a:buClr>
          <a:srgbClr val="818389"/>
        </a:buClr>
        <a:buFont typeface="Franklin Gothic Book" panose="020B0503020102020204" pitchFamily="34" charset="0"/>
        <a:buChar char="–"/>
        <a:defRPr sz="1000" kern="1200">
          <a:solidFill>
            <a:schemeClr val="tx1"/>
          </a:solidFill>
          <a:latin typeface="Roboto Medium" panose="02000000000000000000" pitchFamily="2" charset="0"/>
          <a:ea typeface="Roboto Medium" panose="02000000000000000000" pitchFamily="2" charset="0"/>
          <a:cs typeface="+mn-cs"/>
        </a:defRPr>
      </a:lvl2pPr>
      <a:lvl3pPr marL="464388" indent="-228594" algn="l" defTabSz="914377" rtl="0" eaLnBrk="1" latinLnBrk="0" hangingPunct="1">
        <a:lnSpc>
          <a:spcPts val="1600"/>
        </a:lnSpc>
        <a:spcBef>
          <a:spcPts val="500"/>
        </a:spcBef>
        <a:spcAft>
          <a:spcPts val="600"/>
        </a:spcAft>
        <a:buClr>
          <a:srgbClr val="818389"/>
        </a:buClr>
        <a:buFont typeface="Franklin Gothic Book" panose="020B0503020102020204" pitchFamily="34" charset="0"/>
        <a:buChar char="–"/>
        <a:defRPr sz="1000" kern="1200">
          <a:solidFill>
            <a:schemeClr val="tx2"/>
          </a:solidFill>
          <a:latin typeface="Roboto Medium" panose="02000000000000000000" pitchFamily="2" charset="0"/>
          <a:ea typeface="Roboto Medium" panose="02000000000000000000" pitchFamily="2" charset="0"/>
          <a:cs typeface="+mn-cs"/>
        </a:defRPr>
      </a:lvl3pPr>
      <a:lvl4pPr marL="694783" indent="-228594" algn="l" defTabSz="914377" rtl="0" eaLnBrk="1" latinLnBrk="0" hangingPunct="1">
        <a:lnSpc>
          <a:spcPts val="1600"/>
        </a:lnSpc>
        <a:spcBef>
          <a:spcPts val="500"/>
        </a:spcBef>
        <a:spcAft>
          <a:spcPts val="600"/>
        </a:spcAft>
        <a:buClr>
          <a:srgbClr val="818389"/>
        </a:buClr>
        <a:buFont typeface="Arial" panose="020B0604020202020204" pitchFamily="34" charset="0"/>
        <a:buChar char="•"/>
        <a:defRPr sz="1000" kern="1200">
          <a:solidFill>
            <a:schemeClr val="tx1"/>
          </a:solidFill>
          <a:latin typeface="Roboto Medium" panose="02000000000000000000" pitchFamily="2" charset="0"/>
          <a:ea typeface="Roboto Medium" panose="02000000000000000000" pitchFamily="2" charset="0"/>
          <a:cs typeface="+mn-cs"/>
        </a:defRPr>
      </a:lvl4pPr>
      <a:lvl5pPr marL="921577" indent="-228594" algn="l" defTabSz="914377" rtl="0" eaLnBrk="1" latinLnBrk="0" hangingPunct="1">
        <a:lnSpc>
          <a:spcPts val="1600"/>
        </a:lnSpc>
        <a:spcBef>
          <a:spcPts val="500"/>
        </a:spcBef>
        <a:spcAft>
          <a:spcPts val="600"/>
        </a:spcAft>
        <a:buClr>
          <a:srgbClr val="818389"/>
        </a:buClr>
        <a:buFont typeface="Franklin Gothic Book" panose="020B0503020102020204" pitchFamily="34" charset="0"/>
        <a:buChar char="–"/>
        <a:defRPr sz="1000" kern="1200">
          <a:solidFill>
            <a:schemeClr val="tx2"/>
          </a:solidFill>
          <a:latin typeface="Roboto Medium" panose="02000000000000000000" pitchFamily="2" charset="0"/>
          <a:ea typeface="Roboto Medium" panose="02000000000000000000" pitchFamily="2" charset="0"/>
          <a:cs typeface="+mn-cs"/>
        </a:defRPr>
      </a:lvl5pPr>
      <a:lvl6pPr marL="1151971" indent="-228594" algn="l" defTabSz="914377" rtl="0" eaLnBrk="1" latinLnBrk="0" hangingPunct="1">
        <a:lnSpc>
          <a:spcPts val="1600"/>
        </a:lnSpc>
        <a:spcBef>
          <a:spcPts val="500"/>
        </a:spcBef>
        <a:spcAft>
          <a:spcPts val="600"/>
        </a:spcAft>
        <a:buClr>
          <a:srgbClr val="818389"/>
        </a:buClr>
        <a:buFont typeface="Arial" panose="020B0604020202020204" pitchFamily="34" charset="0"/>
        <a:buChar char="•"/>
        <a:defRPr sz="1000" kern="1200">
          <a:solidFill>
            <a:schemeClr val="tx2"/>
          </a:solidFill>
          <a:latin typeface="Roboto Medium" panose="02000000000000000000" pitchFamily="2" charset="0"/>
          <a:ea typeface="Roboto Medium" panose="02000000000000000000" pitchFamily="2" charset="0"/>
          <a:cs typeface="+mn-cs"/>
        </a:defRPr>
      </a:lvl6pPr>
      <a:lvl7pPr marL="1378766" indent="-228594" algn="l" defTabSz="914377" rtl="0" eaLnBrk="1" latinLnBrk="0" hangingPunct="1">
        <a:lnSpc>
          <a:spcPts val="1600"/>
        </a:lnSpc>
        <a:spcBef>
          <a:spcPts val="500"/>
        </a:spcBef>
        <a:spcAft>
          <a:spcPts val="600"/>
        </a:spcAft>
        <a:buClr>
          <a:srgbClr val="818389"/>
        </a:buClr>
        <a:buFont typeface="Franklin Gothic Book" panose="020B0503020102020204" pitchFamily="34" charset="0"/>
        <a:buChar char="–"/>
        <a:defRPr sz="1000" kern="1200">
          <a:solidFill>
            <a:schemeClr val="tx2"/>
          </a:solidFill>
          <a:latin typeface="Roboto Medium" panose="02000000000000000000" pitchFamily="2" charset="0"/>
          <a:ea typeface="Roboto Medium" panose="02000000000000000000" pitchFamily="2" charset="0"/>
          <a:cs typeface="+mn-cs"/>
        </a:defRPr>
      </a:lvl7pPr>
      <a:lvl8pPr marL="1605560" indent="-228594" algn="l" defTabSz="914377" rtl="0" eaLnBrk="1" latinLnBrk="0" hangingPunct="1">
        <a:lnSpc>
          <a:spcPts val="1600"/>
        </a:lnSpc>
        <a:spcBef>
          <a:spcPts val="500"/>
        </a:spcBef>
        <a:spcAft>
          <a:spcPts val="600"/>
        </a:spcAft>
        <a:buClr>
          <a:srgbClr val="818389"/>
        </a:buClr>
        <a:buFont typeface="Arial" panose="020B0604020202020204" pitchFamily="34" charset="0"/>
        <a:buChar char="•"/>
        <a:defRPr sz="1000" kern="1200">
          <a:solidFill>
            <a:schemeClr val="tx2"/>
          </a:solidFill>
          <a:latin typeface="Roboto Medium" panose="02000000000000000000" pitchFamily="2" charset="0"/>
          <a:ea typeface="Roboto Medium" panose="02000000000000000000" pitchFamily="2" charset="0"/>
          <a:cs typeface="+mn-cs"/>
        </a:defRPr>
      </a:lvl8pPr>
      <a:lvl9pPr marL="1835954" indent="-228594" algn="l" defTabSz="914377" rtl="0" eaLnBrk="1" latinLnBrk="0" hangingPunct="1">
        <a:lnSpc>
          <a:spcPts val="1600"/>
        </a:lnSpc>
        <a:spcBef>
          <a:spcPts val="500"/>
        </a:spcBef>
        <a:spcAft>
          <a:spcPts val="600"/>
        </a:spcAft>
        <a:buClr>
          <a:srgbClr val="818389"/>
        </a:buClr>
        <a:buFont typeface="Franklin Gothic Book" panose="020B0503020102020204" pitchFamily="34" charset="0"/>
        <a:buChar char="–"/>
        <a:defRPr sz="1000" kern="1200">
          <a:solidFill>
            <a:schemeClr val="tx2"/>
          </a:solidFill>
          <a:latin typeface="Roboto Medium" panose="02000000000000000000" pitchFamily="2" charset="0"/>
          <a:ea typeface="Roboto Medium" panose="02000000000000000000" pitchFamily="2" charset="0"/>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3">
          <p15:clr>
            <a:srgbClr val="F26B43"/>
          </p15:clr>
        </p15:guide>
        <p15:guide id="4" pos="7379">
          <p15:clr>
            <a:srgbClr val="F26B43"/>
          </p15:clr>
        </p15:guide>
        <p15:guide id="5" orient="horz" pos="4152" userDrawn="1">
          <p15:clr>
            <a:srgbClr val="F26B43"/>
          </p15:clr>
        </p15:guide>
        <p15:guide id="6" orient="horz" pos="19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BD1DE3-E669-5DA2-23E3-CF7E2EFF8351}"/>
              </a:ext>
            </a:extLst>
          </p:cNvPr>
          <p:cNvSpPr>
            <a:spLocks noGrp="1"/>
          </p:cNvSpPr>
          <p:nvPr>
            <p:ph type="title"/>
          </p:nvPr>
        </p:nvSpPr>
        <p:spPr>
          <a:xfrm>
            <a:off x="495627" y="381000"/>
            <a:ext cx="11216948" cy="687600"/>
          </a:xfrm>
          <a:prstGeom prst="rect">
            <a:avLst/>
          </a:prstGeom>
        </p:spPr>
        <p:txBody>
          <a:bodyPr vert="horz" lIns="0" tIns="0" rIns="0" bIns="0" rtlCol="0" anchor="ctr">
            <a:noAutofit/>
          </a:bodyPr>
          <a:lstStyle/>
          <a:p>
            <a:r>
              <a:rPr lang="en-US" dirty="0"/>
              <a:t>Slide title</a:t>
            </a:r>
          </a:p>
        </p:txBody>
      </p:sp>
      <p:sp>
        <p:nvSpPr>
          <p:cNvPr id="3" name="Text Placeholder 2">
            <a:extLst>
              <a:ext uri="{FF2B5EF4-FFF2-40B4-BE49-F238E27FC236}">
                <a16:creationId xmlns:a16="http://schemas.microsoft.com/office/drawing/2014/main" id="{4732F153-07BD-DBA9-864C-6E7E78417A4F}"/>
              </a:ext>
            </a:extLst>
          </p:cNvPr>
          <p:cNvSpPr>
            <a:spLocks noGrp="1"/>
          </p:cNvSpPr>
          <p:nvPr>
            <p:ph type="body" idx="1"/>
          </p:nvPr>
        </p:nvSpPr>
        <p:spPr>
          <a:xfrm>
            <a:off x="495627" y="1418400"/>
            <a:ext cx="11216948" cy="4572000"/>
          </a:xfrm>
          <a:prstGeom prst="rect">
            <a:avLst/>
          </a:prstGeom>
        </p:spPr>
        <p:txBody>
          <a:bodyPr vert="horz" lIns="0" tIns="0" rIns="0" bIns="0" rtlCol="0">
            <a:no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6"/>
            <a:endParaRPr lang="en-US" dirty="0"/>
          </a:p>
        </p:txBody>
      </p:sp>
      <p:sp>
        <p:nvSpPr>
          <p:cNvPr id="9" name="Footer Placeholder 4">
            <a:extLst>
              <a:ext uri="{FF2B5EF4-FFF2-40B4-BE49-F238E27FC236}">
                <a16:creationId xmlns:a16="http://schemas.microsoft.com/office/drawing/2014/main" id="{D6F50D0B-23C8-C6B8-907A-47A61380AD2D}"/>
              </a:ext>
            </a:extLst>
          </p:cNvPr>
          <p:cNvSpPr>
            <a:spLocks noGrp="1"/>
          </p:cNvSpPr>
          <p:nvPr>
            <p:ph type="ftr" sz="quarter" idx="3"/>
          </p:nvPr>
        </p:nvSpPr>
        <p:spPr>
          <a:xfrm>
            <a:off x="7229447" y="6352983"/>
            <a:ext cx="4114800" cy="365125"/>
          </a:xfrm>
          <a:prstGeom prst="rect">
            <a:avLst/>
          </a:prstGeom>
        </p:spPr>
        <p:txBody>
          <a:bodyPr vert="horz" lIns="91440" tIns="45720" rIns="91440" bIns="45720" rtlCol="0" anchor="ctr"/>
          <a:lstStyle>
            <a:lvl1pPr algn="r">
              <a:defRPr sz="900">
                <a:solidFill>
                  <a:schemeClr val="tx1"/>
                </a:solidFill>
              </a:defRPr>
            </a:lvl1pPr>
          </a:lstStyle>
          <a:p>
            <a:r>
              <a:rPr lang="en-GB">
                <a:latin typeface="Saira SemiCondensed Medium" pitchFamily="2" charset="77"/>
              </a:rPr>
              <a:t>Baxter Confidential — Internal Use Only</a:t>
            </a:r>
            <a:endParaRPr lang="en-US" dirty="0">
              <a:latin typeface="Saira SemiCondensed Medium" pitchFamily="2" charset="77"/>
            </a:endParaRPr>
          </a:p>
        </p:txBody>
      </p:sp>
      <p:pic>
        <p:nvPicPr>
          <p:cNvPr id="6" name="Picture 5">
            <a:extLst>
              <a:ext uri="{FF2B5EF4-FFF2-40B4-BE49-F238E27FC236}">
                <a16:creationId xmlns:a16="http://schemas.microsoft.com/office/drawing/2014/main" id="{80B99861-BA18-3529-B522-21F5986794AC}"/>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495627" y="6412503"/>
            <a:ext cx="1010346" cy="169233"/>
          </a:xfrm>
          <a:prstGeom prst="rect">
            <a:avLst/>
          </a:prstGeom>
        </p:spPr>
      </p:pic>
      <p:sp>
        <p:nvSpPr>
          <p:cNvPr id="4" name="Slide Number Placeholder 4">
            <a:extLst>
              <a:ext uri="{FF2B5EF4-FFF2-40B4-BE49-F238E27FC236}">
                <a16:creationId xmlns:a16="http://schemas.microsoft.com/office/drawing/2014/main" id="{2DCAD7D4-162E-F98D-05DA-8116CD27EC76}"/>
              </a:ext>
            </a:extLst>
          </p:cNvPr>
          <p:cNvSpPr>
            <a:spLocks noGrp="1"/>
          </p:cNvSpPr>
          <p:nvPr>
            <p:ph type="sldNum" sz="quarter" idx="4"/>
          </p:nvPr>
        </p:nvSpPr>
        <p:spPr>
          <a:xfrm>
            <a:off x="11578284" y="6350400"/>
            <a:ext cx="364900" cy="345600"/>
          </a:xfrm>
          <a:prstGeom prst="rect">
            <a:avLst/>
          </a:prstGeom>
        </p:spPr>
        <p:txBody>
          <a:bodyPr anchor="ctr"/>
          <a:lstStyle>
            <a:lvl1pPr>
              <a:defRPr sz="11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stStyle>
          <a:p>
            <a:fld id="{38371DDA-0A41-40E9-B339-42602FE84365}" type="slidenum">
              <a:rPr lang="en-US" smtClean="0"/>
              <a:pPr/>
              <a:t>‹#›</a:t>
            </a:fld>
            <a:endParaRPr lang="en-US" dirty="0"/>
          </a:p>
        </p:txBody>
      </p:sp>
      <p:cxnSp>
        <p:nvCxnSpPr>
          <p:cNvPr id="5" name="Straight Connector 4">
            <a:extLst>
              <a:ext uri="{FF2B5EF4-FFF2-40B4-BE49-F238E27FC236}">
                <a16:creationId xmlns:a16="http://schemas.microsoft.com/office/drawing/2014/main" id="{29FD2DF9-F042-CBF7-9B9D-DFC259B6EE54}"/>
              </a:ext>
              <a:ext uri="{C183D7F6-B498-43B3-948B-1728B52AA6E4}">
                <adec:decorative xmlns:adec="http://schemas.microsoft.com/office/drawing/2017/decorative" val="1"/>
              </a:ext>
            </a:extLst>
          </p:cNvPr>
          <p:cNvCxnSpPr>
            <a:cxnSpLocks/>
          </p:cNvCxnSpPr>
          <p:nvPr userDrawn="1"/>
        </p:nvCxnSpPr>
        <p:spPr bwMode="gray">
          <a:xfrm>
            <a:off x="11486484" y="6384702"/>
            <a:ext cx="0" cy="27432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92938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6" r:id="rId6"/>
    <p:sldLayoutId id="2147483697" r:id="rId7"/>
    <p:sldLayoutId id="2147483695" r:id="rId8"/>
  </p:sldLayoutIdLst>
  <p:hf hdr="0" dt="0"/>
  <p:txStyles>
    <p:titleStyle>
      <a:lvl1pPr algn="l" defTabSz="914377" rtl="0" eaLnBrk="1" latinLnBrk="0" hangingPunct="1">
        <a:lnSpc>
          <a:spcPct val="90000"/>
        </a:lnSpc>
        <a:spcBef>
          <a:spcPct val="0"/>
        </a:spcBef>
        <a:buNone/>
        <a:defRPr sz="4000" kern="1200" cap="none" spc="0" baseline="0">
          <a:solidFill>
            <a:schemeClr val="tx2"/>
          </a:solidFill>
          <a:latin typeface="Saira SemiCondensed Medium" pitchFamily="2" charset="77"/>
          <a:ea typeface="+mj-ea"/>
          <a:cs typeface="+mj-cs"/>
        </a:defRPr>
      </a:lvl1pPr>
    </p:titleStyle>
    <p:bodyStyle>
      <a:lvl1pPr marL="0" indent="0" algn="l" defTabSz="914377" rtl="0" eaLnBrk="1" latinLnBrk="0" hangingPunct="1">
        <a:lnSpc>
          <a:spcPts val="1800"/>
        </a:lnSpc>
        <a:spcBef>
          <a:spcPts val="1000"/>
        </a:spcBef>
        <a:spcAft>
          <a:spcPts val="600"/>
        </a:spcAft>
        <a:buClr>
          <a:srgbClr val="818389"/>
        </a:buClr>
        <a:buFont typeface="Franklin Gothic Book" panose="020B0503020102020204" pitchFamily="34" charset="0"/>
        <a:buNone/>
        <a:defRPr sz="1600" kern="1200" cap="none" spc="0" baseline="0">
          <a:solidFill>
            <a:schemeClr val="tx2"/>
          </a:solidFill>
          <a:latin typeface="Saira SemiCondensed Medium" pitchFamily="2" charset="77"/>
          <a:ea typeface="Roboto Medium" panose="02000000000000000000" pitchFamily="2" charset="0"/>
          <a:cs typeface="+mn-cs"/>
        </a:defRPr>
      </a:lvl1pPr>
      <a:lvl2pPr marL="1800" indent="0" algn="l" defTabSz="914377" rtl="0" eaLnBrk="1" latinLnBrk="0" hangingPunct="1">
        <a:lnSpc>
          <a:spcPts val="2000"/>
        </a:lnSpc>
        <a:spcBef>
          <a:spcPts val="600"/>
        </a:spcBef>
        <a:spcAft>
          <a:spcPts val="600"/>
        </a:spcAft>
        <a:buClr>
          <a:srgbClr val="818389"/>
        </a:buClr>
        <a:buFont typeface="Franklin Gothic Book" panose="020B05030201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464388" indent="-228594" algn="l" defTabSz="914377" rtl="0" eaLnBrk="1" latinLnBrk="0" hangingPunct="1">
        <a:lnSpc>
          <a:spcPts val="2000"/>
        </a:lnSpc>
        <a:spcBef>
          <a:spcPts val="0"/>
        </a:spcBef>
        <a:spcAft>
          <a:spcPts val="600"/>
        </a:spcAft>
        <a:buClr>
          <a:schemeClr val="accent2"/>
        </a:buClr>
        <a:buFont typeface="Arial" panose="020B0604020202020204" pitchFamily="34" charset="0"/>
        <a:buChar char="•"/>
        <a:defRPr sz="1200" kern="1200">
          <a:solidFill>
            <a:schemeClr val="tx1"/>
          </a:solidFill>
          <a:latin typeface="Roboto Medium" panose="02000000000000000000" pitchFamily="2" charset="0"/>
          <a:ea typeface="Roboto Medium" panose="02000000000000000000" pitchFamily="2" charset="0"/>
          <a:cs typeface="+mn-cs"/>
        </a:defRPr>
      </a:lvl3pPr>
      <a:lvl4pPr marL="694783" indent="-228594" algn="l" defTabSz="914377" rtl="0" eaLnBrk="1" latinLnBrk="0" hangingPunct="1">
        <a:lnSpc>
          <a:spcPts val="2000"/>
        </a:lnSpc>
        <a:spcBef>
          <a:spcPts val="0"/>
        </a:spcBef>
        <a:spcAft>
          <a:spcPts val="600"/>
        </a:spcAft>
        <a:buClr>
          <a:srgbClr val="818389"/>
        </a:buClr>
        <a:buFont typeface="Arial" panose="020B0604020202020204" pitchFamily="34" charset="0"/>
        <a:buChar char="•"/>
        <a:defRPr sz="1200" kern="1200">
          <a:solidFill>
            <a:schemeClr val="tx1"/>
          </a:solidFill>
          <a:latin typeface="Roboto Medium" panose="02000000000000000000" pitchFamily="2" charset="0"/>
          <a:ea typeface="Roboto Medium" panose="02000000000000000000" pitchFamily="2" charset="0"/>
          <a:cs typeface="+mn-cs"/>
        </a:defRPr>
      </a:lvl4pPr>
      <a:lvl5pPr marL="921577" indent="-228594" algn="l" defTabSz="914377" rtl="0" eaLnBrk="1" latinLnBrk="0" hangingPunct="1">
        <a:lnSpc>
          <a:spcPts val="2000"/>
        </a:lnSpc>
        <a:spcBef>
          <a:spcPts val="0"/>
        </a:spcBef>
        <a:spcAft>
          <a:spcPts val="600"/>
        </a:spcAft>
        <a:buClr>
          <a:srgbClr val="818389"/>
        </a:buClr>
        <a:buFont typeface="Franklin Gothic Book" panose="020B0503020102020204" pitchFamily="34" charset="0"/>
        <a:buChar char="–"/>
        <a:defRPr sz="1200" kern="1200">
          <a:solidFill>
            <a:schemeClr val="accent2"/>
          </a:solidFill>
          <a:latin typeface="Roboto Medium" panose="02000000000000000000" pitchFamily="2" charset="0"/>
          <a:ea typeface="Roboto Medium" panose="02000000000000000000" pitchFamily="2" charset="0"/>
          <a:cs typeface="+mn-cs"/>
        </a:defRPr>
      </a:lvl5pPr>
      <a:lvl6pPr marL="1151971" indent="-228594" algn="l" defTabSz="914377" rtl="0" eaLnBrk="1" latinLnBrk="0" hangingPunct="1">
        <a:lnSpc>
          <a:spcPts val="2000"/>
        </a:lnSpc>
        <a:spcBef>
          <a:spcPts val="0"/>
        </a:spcBef>
        <a:spcAft>
          <a:spcPts val="600"/>
        </a:spcAft>
        <a:buClr>
          <a:schemeClr val="accent2"/>
        </a:buClr>
        <a:buFont typeface="Arial" panose="020B0604020202020204" pitchFamily="34" charset="0"/>
        <a:buChar char="•"/>
        <a:defRPr sz="1200" kern="1200">
          <a:solidFill>
            <a:schemeClr val="tx1"/>
          </a:solidFill>
          <a:latin typeface="Roboto Medium" panose="02000000000000000000" pitchFamily="2" charset="0"/>
          <a:ea typeface="Roboto Medium" panose="02000000000000000000" pitchFamily="2" charset="0"/>
          <a:cs typeface="+mn-cs"/>
        </a:defRPr>
      </a:lvl6pPr>
      <a:lvl7pPr marL="1378766" indent="-228594" algn="l" defTabSz="914377" rtl="0" eaLnBrk="1" latinLnBrk="0" hangingPunct="1">
        <a:lnSpc>
          <a:spcPts val="2000"/>
        </a:lnSpc>
        <a:spcBef>
          <a:spcPts val="0"/>
        </a:spcBef>
        <a:spcAft>
          <a:spcPts val="600"/>
        </a:spcAft>
        <a:buClr>
          <a:srgbClr val="818389"/>
        </a:buClr>
        <a:buFont typeface="Arial" panose="020B0604020202020204" pitchFamily="34" charset="0"/>
        <a:buChar char="•"/>
        <a:defRPr sz="1200" kern="1200">
          <a:solidFill>
            <a:schemeClr val="tx1"/>
          </a:solidFill>
          <a:latin typeface="Roboto Medium" panose="02000000000000000000" pitchFamily="2" charset="0"/>
          <a:ea typeface="Roboto Medium" panose="02000000000000000000" pitchFamily="2" charset="0"/>
          <a:cs typeface="+mn-cs"/>
        </a:defRPr>
      </a:lvl7pPr>
      <a:lvl8pPr marL="1605560" indent="-228594" algn="l" defTabSz="914377" rtl="0" eaLnBrk="1" latinLnBrk="0" hangingPunct="1">
        <a:lnSpc>
          <a:spcPts val="2000"/>
        </a:lnSpc>
        <a:spcBef>
          <a:spcPts val="500"/>
        </a:spcBef>
        <a:spcAft>
          <a:spcPts val="600"/>
        </a:spcAft>
        <a:buClr>
          <a:srgbClr val="818389"/>
        </a:buClr>
        <a:buFont typeface="Arial" panose="020B0604020202020204" pitchFamily="34" charset="0"/>
        <a:buChar char="•"/>
        <a:defRPr lang="en-US" sz="1200" kern="1200" dirty="0" smtClean="0">
          <a:solidFill>
            <a:schemeClr val="tx1"/>
          </a:solidFill>
          <a:latin typeface="Roboto Medium" panose="02000000000000000000" pitchFamily="2" charset="0"/>
          <a:ea typeface="Roboto Medium" panose="02000000000000000000" pitchFamily="2" charset="0"/>
          <a:cs typeface="+mn-cs"/>
        </a:defRPr>
      </a:lvl8pPr>
      <a:lvl9pPr marL="1835954" indent="-228594" algn="l" defTabSz="914377" rtl="0" eaLnBrk="1" latinLnBrk="0" hangingPunct="1">
        <a:lnSpc>
          <a:spcPts val="2000"/>
        </a:lnSpc>
        <a:spcBef>
          <a:spcPts val="500"/>
        </a:spcBef>
        <a:spcAft>
          <a:spcPts val="600"/>
        </a:spcAft>
        <a:buClr>
          <a:srgbClr val="818389"/>
        </a:buClr>
        <a:buFont typeface="Franklin Gothic Book" panose="020B0503020102020204" pitchFamily="34" charset="0"/>
        <a:buChar char="–"/>
        <a:defRPr lang="en-US" sz="1200" kern="1200" dirty="0" smtClean="0">
          <a:solidFill>
            <a:schemeClr val="tx1"/>
          </a:solidFill>
          <a:latin typeface="Roboto Medium" panose="02000000000000000000" pitchFamily="2" charset="0"/>
          <a:ea typeface="Roboto Medium" panose="02000000000000000000" pitchFamily="2" charset="0"/>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3">
          <p15:clr>
            <a:srgbClr val="F26B43"/>
          </p15:clr>
        </p15:guide>
        <p15:guide id="4" pos="7379">
          <p15:clr>
            <a:srgbClr val="F26B43"/>
          </p15:clr>
        </p15:guide>
        <p15:guide id="5" orient="horz" pos="4152">
          <p15:clr>
            <a:srgbClr val="F26B43"/>
          </p15:clr>
        </p15:guide>
        <p15:guide id="6" orient="horz" pos="2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BD1DE3-E669-5DA2-23E3-CF7E2EFF8351}"/>
              </a:ext>
            </a:extLst>
          </p:cNvPr>
          <p:cNvSpPr>
            <a:spLocks noGrp="1"/>
          </p:cNvSpPr>
          <p:nvPr>
            <p:ph type="title"/>
          </p:nvPr>
        </p:nvSpPr>
        <p:spPr>
          <a:xfrm>
            <a:off x="495627" y="401096"/>
            <a:ext cx="11216948" cy="687600"/>
          </a:xfrm>
          <a:prstGeom prst="rect">
            <a:avLst/>
          </a:prstGeom>
        </p:spPr>
        <p:txBody>
          <a:bodyPr vert="horz" lIns="0" tIns="0" rIns="0" bIns="0" rtlCol="0" anchor="ctr">
            <a:noAutofit/>
          </a:bodyPr>
          <a:lstStyle/>
          <a:p>
            <a:r>
              <a:rPr lang="en-US" dirty="0"/>
              <a:t>Slide title</a:t>
            </a:r>
          </a:p>
        </p:txBody>
      </p:sp>
      <p:sp>
        <p:nvSpPr>
          <p:cNvPr id="3" name="Text Placeholder 2">
            <a:extLst>
              <a:ext uri="{FF2B5EF4-FFF2-40B4-BE49-F238E27FC236}">
                <a16:creationId xmlns:a16="http://schemas.microsoft.com/office/drawing/2014/main" id="{4732F153-07BD-DBA9-864C-6E7E78417A4F}"/>
              </a:ext>
            </a:extLst>
          </p:cNvPr>
          <p:cNvSpPr>
            <a:spLocks noGrp="1"/>
          </p:cNvSpPr>
          <p:nvPr>
            <p:ph type="body" idx="1"/>
          </p:nvPr>
        </p:nvSpPr>
        <p:spPr>
          <a:xfrm>
            <a:off x="495627" y="1418400"/>
            <a:ext cx="11216948" cy="4572000"/>
          </a:xfrm>
          <a:prstGeom prst="rect">
            <a:avLst/>
          </a:prstGeom>
        </p:spPr>
        <p:txBody>
          <a:bodyPr vert="horz" lIns="0" tIns="0" rIns="0" bIns="0" rtlCol="0">
            <a:no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6"/>
            <a:endParaRPr lang="en-US" dirty="0"/>
          </a:p>
        </p:txBody>
      </p:sp>
      <p:sp>
        <p:nvSpPr>
          <p:cNvPr id="9" name="Footer Placeholder 4">
            <a:extLst>
              <a:ext uri="{FF2B5EF4-FFF2-40B4-BE49-F238E27FC236}">
                <a16:creationId xmlns:a16="http://schemas.microsoft.com/office/drawing/2014/main" id="{D6F50D0B-23C8-C6B8-907A-47A61380AD2D}"/>
              </a:ext>
            </a:extLst>
          </p:cNvPr>
          <p:cNvSpPr>
            <a:spLocks noGrp="1"/>
          </p:cNvSpPr>
          <p:nvPr>
            <p:ph type="ftr" sz="quarter" idx="3"/>
          </p:nvPr>
        </p:nvSpPr>
        <p:spPr>
          <a:xfrm>
            <a:off x="7229447" y="6352983"/>
            <a:ext cx="4114800" cy="365125"/>
          </a:xfrm>
          <a:prstGeom prst="rect">
            <a:avLst/>
          </a:prstGeom>
        </p:spPr>
        <p:txBody>
          <a:bodyPr vert="horz" lIns="91440" tIns="45720" rIns="91440" bIns="45720" rtlCol="0" anchor="ctr"/>
          <a:lstStyle>
            <a:lvl1pPr algn="r">
              <a:defRPr sz="900">
                <a:solidFill>
                  <a:schemeClr val="tx1"/>
                </a:solidFill>
              </a:defRPr>
            </a:lvl1pPr>
          </a:lstStyle>
          <a:p>
            <a:r>
              <a:rPr lang="en-GB" dirty="0">
                <a:latin typeface="Saira SemiCondensed Medium" pitchFamily="2" charset="77"/>
              </a:rPr>
              <a:t>Baxter Confidential — Internal Use Only</a:t>
            </a:r>
            <a:endParaRPr lang="en-US" dirty="0">
              <a:latin typeface="Saira SemiCondensed Medium" pitchFamily="2" charset="77"/>
            </a:endParaRPr>
          </a:p>
        </p:txBody>
      </p:sp>
      <p:pic>
        <p:nvPicPr>
          <p:cNvPr id="6" name="Picture 5">
            <a:extLst>
              <a:ext uri="{FF2B5EF4-FFF2-40B4-BE49-F238E27FC236}">
                <a16:creationId xmlns:a16="http://schemas.microsoft.com/office/drawing/2014/main" id="{80B99861-BA18-3529-B522-21F5986794A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95627" y="6412503"/>
            <a:ext cx="1010346" cy="169233"/>
          </a:xfrm>
          <a:prstGeom prst="rect">
            <a:avLst/>
          </a:prstGeom>
        </p:spPr>
      </p:pic>
      <p:sp>
        <p:nvSpPr>
          <p:cNvPr id="4" name="Slide Number Placeholder 4">
            <a:extLst>
              <a:ext uri="{FF2B5EF4-FFF2-40B4-BE49-F238E27FC236}">
                <a16:creationId xmlns:a16="http://schemas.microsoft.com/office/drawing/2014/main" id="{43CECBFA-6EA7-C8EF-1D20-76FF9BAFD1AB}"/>
              </a:ext>
            </a:extLst>
          </p:cNvPr>
          <p:cNvSpPr>
            <a:spLocks noGrp="1"/>
          </p:cNvSpPr>
          <p:nvPr>
            <p:ph type="sldNum" sz="quarter" idx="4"/>
          </p:nvPr>
        </p:nvSpPr>
        <p:spPr>
          <a:xfrm>
            <a:off x="11578284" y="6350400"/>
            <a:ext cx="364900" cy="345600"/>
          </a:xfrm>
          <a:prstGeom prst="rect">
            <a:avLst/>
          </a:prstGeom>
        </p:spPr>
        <p:txBody>
          <a:bodyPr anchor="ctr"/>
          <a:lstStyle>
            <a:lvl1pPr>
              <a:defRPr sz="11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stStyle>
          <a:p>
            <a:fld id="{38371DDA-0A41-40E9-B339-42602FE84365}" type="slidenum">
              <a:rPr lang="en-US" smtClean="0"/>
              <a:pPr/>
              <a:t>‹#›</a:t>
            </a:fld>
            <a:endParaRPr lang="en-US" dirty="0"/>
          </a:p>
        </p:txBody>
      </p:sp>
      <p:cxnSp>
        <p:nvCxnSpPr>
          <p:cNvPr id="5" name="Straight Connector 4">
            <a:extLst>
              <a:ext uri="{FF2B5EF4-FFF2-40B4-BE49-F238E27FC236}">
                <a16:creationId xmlns:a16="http://schemas.microsoft.com/office/drawing/2014/main" id="{5C640B75-CFF5-56C3-CAB4-C77905F9F541}"/>
              </a:ext>
              <a:ext uri="{C183D7F6-B498-43B3-948B-1728B52AA6E4}">
                <adec:decorative xmlns:adec="http://schemas.microsoft.com/office/drawing/2017/decorative" val="1"/>
              </a:ext>
            </a:extLst>
          </p:cNvPr>
          <p:cNvCxnSpPr>
            <a:cxnSpLocks/>
          </p:cNvCxnSpPr>
          <p:nvPr userDrawn="1"/>
        </p:nvCxnSpPr>
        <p:spPr bwMode="gray">
          <a:xfrm>
            <a:off x="11486484" y="6384702"/>
            <a:ext cx="0" cy="27432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A13F26B-EA95-DDEE-480A-279533CF2FD5}"/>
              </a:ext>
            </a:extLst>
          </p:cNvPr>
          <p:cNvSpPr txBox="1"/>
          <p:nvPr userDrawn="1"/>
        </p:nvSpPr>
        <p:spPr>
          <a:xfrm>
            <a:off x="11292289" y="6973677"/>
            <a:ext cx="0" cy="0"/>
          </a:xfrm>
          <a:prstGeom prst="rect">
            <a:avLst/>
          </a:prstGeom>
          <a:noFill/>
          <a:ln>
            <a:solidFill>
              <a:schemeClr val="accent2"/>
            </a:solidFill>
          </a:ln>
        </p:spPr>
        <p:txBody>
          <a:bodyPr wrap="none" tIns="90000" bIns="90000" rtlCol="0">
            <a:noAutofit/>
          </a:bodyPr>
          <a:lstStyle/>
          <a:p>
            <a:pPr marL="230400" indent="-230400" algn="l">
              <a:lnSpc>
                <a:spcPct val="90000"/>
              </a:lnSpc>
              <a:spcBef>
                <a:spcPts val="500"/>
              </a:spcBef>
              <a:buClr>
                <a:srgbClr val="818389"/>
              </a:buClr>
              <a:buFont typeface="Franklin Gothic Book" panose="020B0503020102020204" pitchFamily="34" charset="0"/>
              <a:buChar char="–"/>
            </a:pPr>
            <a:endParaRPr lang="en-US" sz="1400" dirty="0" err="1">
              <a:solidFill>
                <a:schemeClr val="tx2"/>
              </a:solidFill>
            </a:endParaRPr>
          </a:p>
        </p:txBody>
      </p:sp>
    </p:spTree>
    <p:extLst>
      <p:ext uri="{BB962C8B-B14F-4D97-AF65-F5344CB8AC3E}">
        <p14:creationId xmlns:p14="http://schemas.microsoft.com/office/powerpoint/2010/main" val="271696746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p:hf hdr="0" dt="0"/>
  <p:txStyles>
    <p:titleStyle>
      <a:lvl1pPr algn="l" defTabSz="914377" rtl="0" eaLnBrk="1" latinLnBrk="0" hangingPunct="1">
        <a:lnSpc>
          <a:spcPct val="90000"/>
        </a:lnSpc>
        <a:spcBef>
          <a:spcPct val="0"/>
        </a:spcBef>
        <a:buNone/>
        <a:defRPr sz="4000" kern="1200" cap="none" spc="0" baseline="0">
          <a:solidFill>
            <a:schemeClr val="tx2"/>
          </a:solidFill>
          <a:latin typeface="Saira SemiCondensed Medium" pitchFamily="2" charset="77"/>
          <a:ea typeface="+mj-ea"/>
          <a:cs typeface="+mj-cs"/>
        </a:defRPr>
      </a:lvl1pPr>
    </p:titleStyle>
    <p:bodyStyle>
      <a:lvl1pPr marL="0" indent="0" algn="l" defTabSz="914377" rtl="0" eaLnBrk="1" latinLnBrk="0" hangingPunct="1">
        <a:lnSpc>
          <a:spcPts val="1800"/>
        </a:lnSpc>
        <a:spcBef>
          <a:spcPts val="1000"/>
        </a:spcBef>
        <a:spcAft>
          <a:spcPts val="600"/>
        </a:spcAft>
        <a:buClr>
          <a:srgbClr val="818389"/>
        </a:buClr>
        <a:buFont typeface="Franklin Gothic Book" panose="020B0503020102020204" pitchFamily="34" charset="0"/>
        <a:buNone/>
        <a:defRPr sz="1600" kern="1200" cap="none" spc="0" baseline="0">
          <a:solidFill>
            <a:schemeClr val="tx2"/>
          </a:solidFill>
          <a:latin typeface="Saira SemiCondensed Medium" pitchFamily="2" charset="77"/>
          <a:ea typeface="Roboto Medium" panose="02000000000000000000" pitchFamily="2" charset="0"/>
          <a:cs typeface="+mn-cs"/>
        </a:defRPr>
      </a:lvl1pPr>
      <a:lvl2pPr marL="1800" indent="0" algn="l" defTabSz="914377" rtl="0" eaLnBrk="1" latinLnBrk="0" hangingPunct="1">
        <a:lnSpc>
          <a:spcPts val="2000"/>
        </a:lnSpc>
        <a:spcBef>
          <a:spcPts val="600"/>
        </a:spcBef>
        <a:spcAft>
          <a:spcPts val="600"/>
        </a:spcAft>
        <a:buClr>
          <a:srgbClr val="818389"/>
        </a:buClr>
        <a:buFont typeface="Franklin Gothic Book" panose="020B05030201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464388" indent="-228594" algn="l" defTabSz="914377" rtl="0" eaLnBrk="1" latinLnBrk="0" hangingPunct="1">
        <a:lnSpc>
          <a:spcPts val="2000"/>
        </a:lnSpc>
        <a:spcBef>
          <a:spcPts val="0"/>
        </a:spcBef>
        <a:spcAft>
          <a:spcPts val="600"/>
        </a:spcAft>
        <a:buClr>
          <a:schemeClr val="accent2"/>
        </a:buClr>
        <a:buFont typeface="Arial" panose="020B0604020202020204" pitchFamily="34" charset="0"/>
        <a:buChar char="•"/>
        <a:defRPr sz="1200" kern="1200">
          <a:solidFill>
            <a:schemeClr val="tx1"/>
          </a:solidFill>
          <a:latin typeface="Roboto Medium" panose="02000000000000000000" pitchFamily="2" charset="0"/>
          <a:ea typeface="Roboto Medium" panose="02000000000000000000" pitchFamily="2" charset="0"/>
          <a:cs typeface="+mn-cs"/>
        </a:defRPr>
      </a:lvl3pPr>
      <a:lvl4pPr marL="694783" indent="-228594" algn="l" defTabSz="914377" rtl="0" eaLnBrk="1" latinLnBrk="0" hangingPunct="1">
        <a:lnSpc>
          <a:spcPts val="2000"/>
        </a:lnSpc>
        <a:spcBef>
          <a:spcPts val="0"/>
        </a:spcBef>
        <a:spcAft>
          <a:spcPts val="600"/>
        </a:spcAft>
        <a:buClr>
          <a:srgbClr val="818389"/>
        </a:buClr>
        <a:buFont typeface="Arial" panose="020B0604020202020204" pitchFamily="34" charset="0"/>
        <a:buChar char="•"/>
        <a:defRPr sz="1200" kern="1200">
          <a:solidFill>
            <a:schemeClr val="tx1"/>
          </a:solidFill>
          <a:latin typeface="Roboto Medium" panose="02000000000000000000" pitchFamily="2" charset="0"/>
          <a:ea typeface="Roboto Medium" panose="02000000000000000000" pitchFamily="2" charset="0"/>
          <a:cs typeface="+mn-cs"/>
        </a:defRPr>
      </a:lvl4pPr>
      <a:lvl5pPr marL="921577" indent="-228594" algn="l" defTabSz="914377" rtl="0" eaLnBrk="1" latinLnBrk="0" hangingPunct="1">
        <a:lnSpc>
          <a:spcPts val="2000"/>
        </a:lnSpc>
        <a:spcBef>
          <a:spcPts val="0"/>
        </a:spcBef>
        <a:spcAft>
          <a:spcPts val="600"/>
        </a:spcAft>
        <a:buClr>
          <a:srgbClr val="818389"/>
        </a:buClr>
        <a:buFont typeface="Franklin Gothic Book" panose="020B0503020102020204" pitchFamily="34" charset="0"/>
        <a:buChar char="–"/>
        <a:defRPr sz="1200" kern="1200">
          <a:solidFill>
            <a:schemeClr val="accent2"/>
          </a:solidFill>
          <a:latin typeface="Roboto Medium" panose="02000000000000000000" pitchFamily="2" charset="0"/>
          <a:ea typeface="Roboto Medium" panose="02000000000000000000" pitchFamily="2" charset="0"/>
          <a:cs typeface="+mn-cs"/>
        </a:defRPr>
      </a:lvl5pPr>
      <a:lvl6pPr marL="1151971" indent="-228594" algn="l" defTabSz="914377" rtl="0" eaLnBrk="1" latinLnBrk="0" hangingPunct="1">
        <a:lnSpc>
          <a:spcPts val="2000"/>
        </a:lnSpc>
        <a:spcBef>
          <a:spcPts val="0"/>
        </a:spcBef>
        <a:spcAft>
          <a:spcPts val="600"/>
        </a:spcAft>
        <a:buClr>
          <a:schemeClr val="accent2"/>
        </a:buClr>
        <a:buFont typeface="Arial" panose="020B0604020202020204" pitchFamily="34" charset="0"/>
        <a:buChar char="•"/>
        <a:defRPr sz="1200" kern="1200">
          <a:solidFill>
            <a:schemeClr val="tx1"/>
          </a:solidFill>
          <a:latin typeface="Roboto Medium" panose="02000000000000000000" pitchFamily="2" charset="0"/>
          <a:ea typeface="Roboto Medium" panose="02000000000000000000" pitchFamily="2" charset="0"/>
          <a:cs typeface="+mn-cs"/>
        </a:defRPr>
      </a:lvl6pPr>
      <a:lvl7pPr marL="1378766" indent="-228594" algn="l" defTabSz="914377" rtl="0" eaLnBrk="1" latinLnBrk="0" hangingPunct="1">
        <a:lnSpc>
          <a:spcPts val="2000"/>
        </a:lnSpc>
        <a:spcBef>
          <a:spcPts val="0"/>
        </a:spcBef>
        <a:spcAft>
          <a:spcPts val="600"/>
        </a:spcAft>
        <a:buClr>
          <a:srgbClr val="818389"/>
        </a:buClr>
        <a:buFont typeface="Arial" panose="020B0604020202020204" pitchFamily="34" charset="0"/>
        <a:buChar char="•"/>
        <a:defRPr sz="1200" kern="1200">
          <a:solidFill>
            <a:schemeClr val="tx1"/>
          </a:solidFill>
          <a:latin typeface="Roboto Medium" panose="02000000000000000000" pitchFamily="2" charset="0"/>
          <a:ea typeface="Roboto Medium" panose="02000000000000000000" pitchFamily="2" charset="0"/>
          <a:cs typeface="+mn-cs"/>
        </a:defRPr>
      </a:lvl7pPr>
      <a:lvl8pPr marL="1605560" indent="-228594" algn="l" defTabSz="914377" rtl="0" eaLnBrk="1" latinLnBrk="0" hangingPunct="1">
        <a:lnSpc>
          <a:spcPts val="2000"/>
        </a:lnSpc>
        <a:spcBef>
          <a:spcPts val="500"/>
        </a:spcBef>
        <a:spcAft>
          <a:spcPts val="600"/>
        </a:spcAft>
        <a:buClr>
          <a:srgbClr val="818389"/>
        </a:buClr>
        <a:buFont typeface="Arial" panose="020B0604020202020204" pitchFamily="34" charset="0"/>
        <a:buChar char="•"/>
        <a:defRPr lang="en-US" sz="1200" kern="1200" dirty="0" smtClean="0">
          <a:solidFill>
            <a:schemeClr val="tx1"/>
          </a:solidFill>
          <a:latin typeface="Roboto Medium" panose="02000000000000000000" pitchFamily="2" charset="0"/>
          <a:ea typeface="Roboto Medium" panose="02000000000000000000" pitchFamily="2" charset="0"/>
          <a:cs typeface="+mn-cs"/>
        </a:defRPr>
      </a:lvl8pPr>
      <a:lvl9pPr marL="1835954" indent="-228594" algn="l" defTabSz="914377" rtl="0" eaLnBrk="1" latinLnBrk="0" hangingPunct="1">
        <a:lnSpc>
          <a:spcPts val="2000"/>
        </a:lnSpc>
        <a:spcBef>
          <a:spcPts val="500"/>
        </a:spcBef>
        <a:spcAft>
          <a:spcPts val="600"/>
        </a:spcAft>
        <a:buClr>
          <a:srgbClr val="818389"/>
        </a:buClr>
        <a:buFont typeface="Franklin Gothic Book" panose="020B0503020102020204" pitchFamily="34" charset="0"/>
        <a:buChar char="–"/>
        <a:defRPr lang="en-US" sz="1200" kern="1200" dirty="0" smtClean="0">
          <a:solidFill>
            <a:schemeClr val="tx1"/>
          </a:solidFill>
          <a:latin typeface="Roboto Medium" panose="02000000000000000000" pitchFamily="2" charset="0"/>
          <a:ea typeface="Roboto Medium" panose="02000000000000000000" pitchFamily="2" charset="0"/>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3">
          <p15:clr>
            <a:srgbClr val="F26B43"/>
          </p15:clr>
        </p15:guide>
        <p15:guide id="4" pos="7379">
          <p15:clr>
            <a:srgbClr val="F26B43"/>
          </p15:clr>
        </p15:guide>
        <p15:guide id="5" orient="horz" pos="4152">
          <p15:clr>
            <a:srgbClr val="F26B43"/>
          </p15:clr>
        </p15:guide>
        <p15:guide id="6" orient="horz" pos="2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BD1DE3-E669-5DA2-23E3-CF7E2EFF8351}"/>
              </a:ext>
            </a:extLst>
          </p:cNvPr>
          <p:cNvSpPr>
            <a:spLocks noGrp="1"/>
          </p:cNvSpPr>
          <p:nvPr>
            <p:ph type="title"/>
          </p:nvPr>
        </p:nvSpPr>
        <p:spPr>
          <a:xfrm>
            <a:off x="495627" y="381000"/>
            <a:ext cx="11216948" cy="687600"/>
          </a:xfrm>
          <a:prstGeom prst="rect">
            <a:avLst/>
          </a:prstGeom>
        </p:spPr>
        <p:txBody>
          <a:bodyPr vert="horz" lIns="0" tIns="0" rIns="0" bIns="0" rtlCol="0" anchor="ctr">
            <a:noAutofit/>
          </a:bodyPr>
          <a:lstStyle/>
          <a:p>
            <a:r>
              <a:rPr lang="en-US" dirty="0"/>
              <a:t>Slide title</a:t>
            </a:r>
          </a:p>
        </p:txBody>
      </p:sp>
      <p:sp>
        <p:nvSpPr>
          <p:cNvPr id="3" name="Text Placeholder 2">
            <a:extLst>
              <a:ext uri="{FF2B5EF4-FFF2-40B4-BE49-F238E27FC236}">
                <a16:creationId xmlns:a16="http://schemas.microsoft.com/office/drawing/2014/main" id="{4732F153-07BD-DBA9-864C-6E7E78417A4F}"/>
              </a:ext>
            </a:extLst>
          </p:cNvPr>
          <p:cNvSpPr>
            <a:spLocks noGrp="1"/>
          </p:cNvSpPr>
          <p:nvPr>
            <p:ph type="body" idx="1"/>
          </p:nvPr>
        </p:nvSpPr>
        <p:spPr>
          <a:xfrm>
            <a:off x="495627" y="1418400"/>
            <a:ext cx="11216948" cy="4572000"/>
          </a:xfrm>
          <a:prstGeom prst="rect">
            <a:avLst/>
          </a:prstGeom>
        </p:spPr>
        <p:txBody>
          <a:bodyPr vert="horz" lIns="0" tIns="0" rIns="0" bIns="0" rtlCol="0">
            <a:no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6"/>
            <a:endParaRPr lang="en-US" dirty="0"/>
          </a:p>
        </p:txBody>
      </p:sp>
      <p:sp>
        <p:nvSpPr>
          <p:cNvPr id="9" name="Footer Placeholder 4">
            <a:extLst>
              <a:ext uri="{FF2B5EF4-FFF2-40B4-BE49-F238E27FC236}">
                <a16:creationId xmlns:a16="http://schemas.microsoft.com/office/drawing/2014/main" id="{D6F50D0B-23C8-C6B8-907A-47A61380AD2D}"/>
              </a:ext>
            </a:extLst>
          </p:cNvPr>
          <p:cNvSpPr>
            <a:spLocks noGrp="1"/>
          </p:cNvSpPr>
          <p:nvPr>
            <p:ph type="ftr" sz="quarter" idx="3"/>
          </p:nvPr>
        </p:nvSpPr>
        <p:spPr>
          <a:xfrm>
            <a:off x="7229447" y="6352983"/>
            <a:ext cx="4114800" cy="365125"/>
          </a:xfrm>
          <a:prstGeom prst="rect">
            <a:avLst/>
          </a:prstGeom>
        </p:spPr>
        <p:txBody>
          <a:bodyPr vert="horz" lIns="91440" tIns="45720" rIns="91440" bIns="45720" rtlCol="0" anchor="ctr"/>
          <a:lstStyle>
            <a:lvl1pPr algn="r">
              <a:defRPr sz="900">
                <a:solidFill>
                  <a:schemeClr val="tx1"/>
                </a:solidFill>
              </a:defRPr>
            </a:lvl1pPr>
          </a:lstStyle>
          <a:p>
            <a:r>
              <a:rPr lang="en-GB">
                <a:latin typeface="Saira SemiCondensed Medium" pitchFamily="2" charset="77"/>
              </a:rPr>
              <a:t>Baxter Confidential — Internal Use Only</a:t>
            </a:r>
            <a:endParaRPr lang="en-US" dirty="0">
              <a:latin typeface="Saira SemiCondensed Medium" pitchFamily="2" charset="77"/>
            </a:endParaRPr>
          </a:p>
        </p:txBody>
      </p:sp>
      <p:pic>
        <p:nvPicPr>
          <p:cNvPr id="6" name="Picture 5">
            <a:extLst>
              <a:ext uri="{FF2B5EF4-FFF2-40B4-BE49-F238E27FC236}">
                <a16:creationId xmlns:a16="http://schemas.microsoft.com/office/drawing/2014/main" id="{80B99861-BA18-3529-B522-21F5986794AC}"/>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95627" y="6412503"/>
            <a:ext cx="1010346" cy="169233"/>
          </a:xfrm>
          <a:prstGeom prst="rect">
            <a:avLst/>
          </a:prstGeom>
        </p:spPr>
      </p:pic>
      <p:sp>
        <p:nvSpPr>
          <p:cNvPr id="4" name="Slide Number Placeholder 4">
            <a:extLst>
              <a:ext uri="{FF2B5EF4-FFF2-40B4-BE49-F238E27FC236}">
                <a16:creationId xmlns:a16="http://schemas.microsoft.com/office/drawing/2014/main" id="{4913E0AE-FD39-E1DC-E987-6B24422CD7CA}"/>
              </a:ext>
            </a:extLst>
          </p:cNvPr>
          <p:cNvSpPr>
            <a:spLocks noGrp="1"/>
          </p:cNvSpPr>
          <p:nvPr>
            <p:ph type="sldNum" sz="quarter" idx="4"/>
          </p:nvPr>
        </p:nvSpPr>
        <p:spPr>
          <a:xfrm>
            <a:off x="11578284" y="6350400"/>
            <a:ext cx="364900" cy="345600"/>
          </a:xfrm>
          <a:prstGeom prst="rect">
            <a:avLst/>
          </a:prstGeom>
        </p:spPr>
        <p:txBody>
          <a:bodyPr anchor="ctr"/>
          <a:lstStyle>
            <a:lvl1pPr>
              <a:defRPr sz="11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stStyle>
          <a:p>
            <a:fld id="{38371DDA-0A41-40E9-B339-42602FE84365}" type="slidenum">
              <a:rPr lang="en-US" smtClean="0"/>
              <a:pPr/>
              <a:t>‹#›</a:t>
            </a:fld>
            <a:endParaRPr lang="en-US" dirty="0"/>
          </a:p>
        </p:txBody>
      </p:sp>
      <p:cxnSp>
        <p:nvCxnSpPr>
          <p:cNvPr id="5" name="Straight Connector 4">
            <a:extLst>
              <a:ext uri="{FF2B5EF4-FFF2-40B4-BE49-F238E27FC236}">
                <a16:creationId xmlns:a16="http://schemas.microsoft.com/office/drawing/2014/main" id="{3DDA71EC-5B62-2662-7F98-1848B7EA040E}"/>
              </a:ext>
              <a:ext uri="{C183D7F6-B498-43B3-948B-1728B52AA6E4}">
                <adec:decorative xmlns:adec="http://schemas.microsoft.com/office/drawing/2017/decorative" val="1"/>
              </a:ext>
            </a:extLst>
          </p:cNvPr>
          <p:cNvCxnSpPr>
            <a:cxnSpLocks/>
          </p:cNvCxnSpPr>
          <p:nvPr userDrawn="1"/>
        </p:nvCxnSpPr>
        <p:spPr bwMode="gray">
          <a:xfrm>
            <a:off x="11486484" y="6384702"/>
            <a:ext cx="0" cy="27432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8531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69" r:id="rId3"/>
    <p:sldLayoutId id="2147483711" r:id="rId4"/>
    <p:sldLayoutId id="2147483768" r:id="rId5"/>
    <p:sldLayoutId id="2147483712" r:id="rId6"/>
  </p:sldLayoutIdLst>
  <p:hf hdr="0" dt="0"/>
  <p:txStyles>
    <p:titleStyle>
      <a:lvl1pPr algn="l" defTabSz="914377" rtl="0" eaLnBrk="1" latinLnBrk="0" hangingPunct="1">
        <a:lnSpc>
          <a:spcPct val="90000"/>
        </a:lnSpc>
        <a:spcBef>
          <a:spcPct val="0"/>
        </a:spcBef>
        <a:buNone/>
        <a:defRPr sz="4000" kern="1200" cap="none" spc="0" baseline="0">
          <a:solidFill>
            <a:schemeClr val="tx2"/>
          </a:solidFill>
          <a:latin typeface="Saira SemiCondensed Medium" pitchFamily="2" charset="77"/>
          <a:ea typeface="+mj-ea"/>
          <a:cs typeface="+mj-cs"/>
        </a:defRPr>
      </a:lvl1pPr>
    </p:titleStyle>
    <p:bodyStyle>
      <a:lvl1pPr marL="0" indent="0" algn="l" defTabSz="914377" rtl="0" eaLnBrk="1" latinLnBrk="0" hangingPunct="1">
        <a:lnSpc>
          <a:spcPts val="1800"/>
        </a:lnSpc>
        <a:spcBef>
          <a:spcPts val="1000"/>
        </a:spcBef>
        <a:spcAft>
          <a:spcPts val="600"/>
        </a:spcAft>
        <a:buClr>
          <a:srgbClr val="818389"/>
        </a:buClr>
        <a:buFont typeface="Franklin Gothic Book" panose="020B0503020102020204" pitchFamily="34" charset="0"/>
        <a:buNone/>
        <a:defRPr sz="1600" kern="1200" cap="none" spc="0" baseline="0">
          <a:solidFill>
            <a:schemeClr val="tx2"/>
          </a:solidFill>
          <a:latin typeface="Saira SemiCondensed Medium" pitchFamily="2" charset="77"/>
          <a:ea typeface="Roboto Medium" panose="02000000000000000000" pitchFamily="2" charset="0"/>
          <a:cs typeface="+mn-cs"/>
        </a:defRPr>
      </a:lvl1pPr>
      <a:lvl2pPr marL="1800" indent="0" algn="l" defTabSz="914377" rtl="0" eaLnBrk="1" latinLnBrk="0" hangingPunct="1">
        <a:lnSpc>
          <a:spcPts val="2000"/>
        </a:lnSpc>
        <a:spcBef>
          <a:spcPts val="600"/>
        </a:spcBef>
        <a:spcAft>
          <a:spcPts val="600"/>
        </a:spcAft>
        <a:buClr>
          <a:srgbClr val="818389"/>
        </a:buClr>
        <a:buFont typeface="Franklin Gothic Book" panose="020B05030201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464388" indent="-228594" algn="l" defTabSz="914377" rtl="0" eaLnBrk="1" latinLnBrk="0" hangingPunct="1">
        <a:lnSpc>
          <a:spcPts val="2000"/>
        </a:lnSpc>
        <a:spcBef>
          <a:spcPts val="0"/>
        </a:spcBef>
        <a:spcAft>
          <a:spcPts val="600"/>
        </a:spcAft>
        <a:buClr>
          <a:schemeClr val="accent2"/>
        </a:buClr>
        <a:buFont typeface="Arial" panose="020B0604020202020204" pitchFamily="34" charset="0"/>
        <a:buChar char="•"/>
        <a:defRPr sz="1200" kern="1200">
          <a:solidFill>
            <a:schemeClr val="tx1"/>
          </a:solidFill>
          <a:latin typeface="Roboto Medium" panose="02000000000000000000" pitchFamily="2" charset="0"/>
          <a:ea typeface="Roboto Medium" panose="02000000000000000000" pitchFamily="2" charset="0"/>
          <a:cs typeface="+mn-cs"/>
        </a:defRPr>
      </a:lvl3pPr>
      <a:lvl4pPr marL="694783" indent="-228594" algn="l" defTabSz="914377" rtl="0" eaLnBrk="1" latinLnBrk="0" hangingPunct="1">
        <a:lnSpc>
          <a:spcPts val="2000"/>
        </a:lnSpc>
        <a:spcBef>
          <a:spcPts val="0"/>
        </a:spcBef>
        <a:spcAft>
          <a:spcPts val="600"/>
        </a:spcAft>
        <a:buClr>
          <a:srgbClr val="818389"/>
        </a:buClr>
        <a:buFont typeface="Arial" panose="020B0604020202020204" pitchFamily="34" charset="0"/>
        <a:buChar char="•"/>
        <a:defRPr sz="1200" kern="1200">
          <a:solidFill>
            <a:schemeClr val="tx1"/>
          </a:solidFill>
          <a:latin typeface="Roboto Medium" panose="02000000000000000000" pitchFamily="2" charset="0"/>
          <a:ea typeface="Roboto Medium" panose="02000000000000000000" pitchFamily="2" charset="0"/>
          <a:cs typeface="+mn-cs"/>
        </a:defRPr>
      </a:lvl4pPr>
      <a:lvl5pPr marL="921577" indent="-228594" algn="l" defTabSz="914377" rtl="0" eaLnBrk="1" latinLnBrk="0" hangingPunct="1">
        <a:lnSpc>
          <a:spcPts val="2000"/>
        </a:lnSpc>
        <a:spcBef>
          <a:spcPts val="0"/>
        </a:spcBef>
        <a:spcAft>
          <a:spcPts val="600"/>
        </a:spcAft>
        <a:buClr>
          <a:srgbClr val="818389"/>
        </a:buClr>
        <a:buFont typeface="Franklin Gothic Book" panose="020B0503020102020204" pitchFamily="34" charset="0"/>
        <a:buChar char="–"/>
        <a:defRPr sz="1200" kern="1200">
          <a:solidFill>
            <a:schemeClr val="accent2"/>
          </a:solidFill>
          <a:latin typeface="Roboto Medium" panose="02000000000000000000" pitchFamily="2" charset="0"/>
          <a:ea typeface="Roboto Medium" panose="02000000000000000000" pitchFamily="2" charset="0"/>
          <a:cs typeface="+mn-cs"/>
        </a:defRPr>
      </a:lvl5pPr>
      <a:lvl6pPr marL="1151971" indent="-228594" algn="l" defTabSz="914377" rtl="0" eaLnBrk="1" latinLnBrk="0" hangingPunct="1">
        <a:lnSpc>
          <a:spcPts val="2000"/>
        </a:lnSpc>
        <a:spcBef>
          <a:spcPts val="0"/>
        </a:spcBef>
        <a:spcAft>
          <a:spcPts val="600"/>
        </a:spcAft>
        <a:buClr>
          <a:schemeClr val="accent2"/>
        </a:buClr>
        <a:buFont typeface="Arial" panose="020B0604020202020204" pitchFamily="34" charset="0"/>
        <a:buChar char="•"/>
        <a:defRPr sz="1200" kern="1200">
          <a:solidFill>
            <a:schemeClr val="tx1"/>
          </a:solidFill>
          <a:latin typeface="Roboto Medium" panose="02000000000000000000" pitchFamily="2" charset="0"/>
          <a:ea typeface="Roboto Medium" panose="02000000000000000000" pitchFamily="2" charset="0"/>
          <a:cs typeface="+mn-cs"/>
        </a:defRPr>
      </a:lvl6pPr>
      <a:lvl7pPr marL="1378766" indent="-228594" algn="l" defTabSz="914377" rtl="0" eaLnBrk="1" latinLnBrk="0" hangingPunct="1">
        <a:lnSpc>
          <a:spcPts val="2000"/>
        </a:lnSpc>
        <a:spcBef>
          <a:spcPts val="0"/>
        </a:spcBef>
        <a:spcAft>
          <a:spcPts val="600"/>
        </a:spcAft>
        <a:buClr>
          <a:srgbClr val="818389"/>
        </a:buClr>
        <a:buFont typeface="Arial" panose="020B0604020202020204" pitchFamily="34" charset="0"/>
        <a:buChar char="•"/>
        <a:defRPr sz="1200" kern="1200">
          <a:solidFill>
            <a:schemeClr val="tx1"/>
          </a:solidFill>
          <a:latin typeface="Roboto Medium" panose="02000000000000000000" pitchFamily="2" charset="0"/>
          <a:ea typeface="Roboto Medium" panose="02000000000000000000" pitchFamily="2" charset="0"/>
          <a:cs typeface="+mn-cs"/>
        </a:defRPr>
      </a:lvl7pPr>
      <a:lvl8pPr marL="1605560" indent="-228594" algn="l" defTabSz="914377" rtl="0" eaLnBrk="1" latinLnBrk="0" hangingPunct="1">
        <a:lnSpc>
          <a:spcPts val="2000"/>
        </a:lnSpc>
        <a:spcBef>
          <a:spcPts val="500"/>
        </a:spcBef>
        <a:spcAft>
          <a:spcPts val="600"/>
        </a:spcAft>
        <a:buClr>
          <a:srgbClr val="818389"/>
        </a:buClr>
        <a:buFont typeface="Arial" panose="020B0604020202020204" pitchFamily="34" charset="0"/>
        <a:buChar char="•"/>
        <a:defRPr lang="en-US" sz="1200" kern="1200" dirty="0" smtClean="0">
          <a:solidFill>
            <a:schemeClr val="tx1"/>
          </a:solidFill>
          <a:latin typeface="Roboto Medium" panose="02000000000000000000" pitchFamily="2" charset="0"/>
          <a:ea typeface="Roboto Medium" panose="02000000000000000000" pitchFamily="2" charset="0"/>
          <a:cs typeface="+mn-cs"/>
        </a:defRPr>
      </a:lvl8pPr>
      <a:lvl9pPr marL="1835954" indent="-228594" algn="l" defTabSz="914377" rtl="0" eaLnBrk="1" latinLnBrk="0" hangingPunct="1">
        <a:lnSpc>
          <a:spcPts val="2000"/>
        </a:lnSpc>
        <a:spcBef>
          <a:spcPts val="500"/>
        </a:spcBef>
        <a:spcAft>
          <a:spcPts val="600"/>
        </a:spcAft>
        <a:buClr>
          <a:srgbClr val="818389"/>
        </a:buClr>
        <a:buFont typeface="Franklin Gothic Book" panose="020B0503020102020204" pitchFamily="34" charset="0"/>
        <a:buChar char="–"/>
        <a:defRPr lang="en-US" sz="1200" kern="1200" dirty="0" smtClean="0">
          <a:solidFill>
            <a:schemeClr val="tx1"/>
          </a:solidFill>
          <a:latin typeface="Roboto Medium" panose="02000000000000000000" pitchFamily="2" charset="0"/>
          <a:ea typeface="Roboto Medium" panose="02000000000000000000" pitchFamily="2" charset="0"/>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3">
          <p15:clr>
            <a:srgbClr val="F26B43"/>
          </p15:clr>
        </p15:guide>
        <p15:guide id="4" pos="7379">
          <p15:clr>
            <a:srgbClr val="F26B43"/>
          </p15:clr>
        </p15:guide>
        <p15:guide id="5" orient="horz" pos="4152">
          <p15:clr>
            <a:srgbClr val="F26B43"/>
          </p15:clr>
        </p15:guide>
        <p15:guide id="6" orient="horz" pos="2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BD1DE3-E669-5DA2-23E3-CF7E2EFF8351}"/>
              </a:ext>
            </a:extLst>
          </p:cNvPr>
          <p:cNvSpPr>
            <a:spLocks noGrp="1"/>
          </p:cNvSpPr>
          <p:nvPr>
            <p:ph type="title"/>
          </p:nvPr>
        </p:nvSpPr>
        <p:spPr>
          <a:xfrm>
            <a:off x="495627" y="381000"/>
            <a:ext cx="11216948" cy="687600"/>
          </a:xfrm>
          <a:prstGeom prst="rect">
            <a:avLst/>
          </a:prstGeom>
        </p:spPr>
        <p:txBody>
          <a:bodyPr vert="horz" lIns="0" tIns="0" rIns="0" bIns="0" rtlCol="0" anchor="ctr">
            <a:noAutofit/>
          </a:bodyPr>
          <a:lstStyle/>
          <a:p>
            <a:r>
              <a:rPr lang="en-US" dirty="0"/>
              <a:t>Slide title</a:t>
            </a:r>
          </a:p>
        </p:txBody>
      </p:sp>
      <p:sp>
        <p:nvSpPr>
          <p:cNvPr id="3" name="Text Placeholder 2">
            <a:extLst>
              <a:ext uri="{FF2B5EF4-FFF2-40B4-BE49-F238E27FC236}">
                <a16:creationId xmlns:a16="http://schemas.microsoft.com/office/drawing/2014/main" id="{4732F153-07BD-DBA9-864C-6E7E78417A4F}"/>
              </a:ext>
            </a:extLst>
          </p:cNvPr>
          <p:cNvSpPr>
            <a:spLocks noGrp="1"/>
          </p:cNvSpPr>
          <p:nvPr>
            <p:ph type="body" idx="1"/>
          </p:nvPr>
        </p:nvSpPr>
        <p:spPr>
          <a:xfrm>
            <a:off x="495627" y="1418400"/>
            <a:ext cx="11216948" cy="4572000"/>
          </a:xfrm>
          <a:prstGeom prst="rect">
            <a:avLst/>
          </a:prstGeom>
        </p:spPr>
        <p:txBody>
          <a:bodyPr vert="horz" lIns="0" tIns="0" rIns="0" bIns="0" rtlCol="0">
            <a:no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6"/>
            <a:endParaRPr lang="en-US" dirty="0"/>
          </a:p>
        </p:txBody>
      </p:sp>
      <p:sp>
        <p:nvSpPr>
          <p:cNvPr id="9" name="Footer Placeholder 4">
            <a:extLst>
              <a:ext uri="{FF2B5EF4-FFF2-40B4-BE49-F238E27FC236}">
                <a16:creationId xmlns:a16="http://schemas.microsoft.com/office/drawing/2014/main" id="{D6F50D0B-23C8-C6B8-907A-47A61380AD2D}"/>
              </a:ext>
            </a:extLst>
          </p:cNvPr>
          <p:cNvSpPr>
            <a:spLocks noGrp="1"/>
          </p:cNvSpPr>
          <p:nvPr>
            <p:ph type="ftr" sz="quarter" idx="3"/>
          </p:nvPr>
        </p:nvSpPr>
        <p:spPr>
          <a:xfrm>
            <a:off x="7229447" y="6352983"/>
            <a:ext cx="4114800" cy="365125"/>
          </a:xfrm>
          <a:prstGeom prst="rect">
            <a:avLst/>
          </a:prstGeom>
        </p:spPr>
        <p:txBody>
          <a:bodyPr vert="horz" lIns="91440" tIns="45720" rIns="91440" bIns="45720" rtlCol="0" anchor="ctr"/>
          <a:lstStyle>
            <a:lvl1pPr algn="r">
              <a:defRPr sz="900">
                <a:solidFill>
                  <a:schemeClr val="tx1"/>
                </a:solidFill>
              </a:defRPr>
            </a:lvl1pPr>
          </a:lstStyle>
          <a:p>
            <a:r>
              <a:rPr lang="en-GB">
                <a:latin typeface="Saira SemiCondensed Medium" pitchFamily="2" charset="77"/>
              </a:rPr>
              <a:t>Baxter Confidential — Internal Use Only</a:t>
            </a:r>
            <a:endParaRPr lang="en-US" dirty="0">
              <a:latin typeface="Saira SemiCondensed Medium" pitchFamily="2" charset="77"/>
            </a:endParaRPr>
          </a:p>
        </p:txBody>
      </p:sp>
      <p:pic>
        <p:nvPicPr>
          <p:cNvPr id="6" name="Picture 5">
            <a:extLst>
              <a:ext uri="{FF2B5EF4-FFF2-40B4-BE49-F238E27FC236}">
                <a16:creationId xmlns:a16="http://schemas.microsoft.com/office/drawing/2014/main" id="{80B99861-BA18-3529-B522-21F5986794AC}"/>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495627" y="6412503"/>
            <a:ext cx="1010346" cy="169233"/>
          </a:xfrm>
          <a:prstGeom prst="rect">
            <a:avLst/>
          </a:prstGeom>
        </p:spPr>
      </p:pic>
      <p:sp>
        <p:nvSpPr>
          <p:cNvPr id="4" name="Slide Number Placeholder 4">
            <a:extLst>
              <a:ext uri="{FF2B5EF4-FFF2-40B4-BE49-F238E27FC236}">
                <a16:creationId xmlns:a16="http://schemas.microsoft.com/office/drawing/2014/main" id="{3EA4FC2B-C694-5251-F247-193DC983F895}"/>
              </a:ext>
            </a:extLst>
          </p:cNvPr>
          <p:cNvSpPr>
            <a:spLocks noGrp="1"/>
          </p:cNvSpPr>
          <p:nvPr>
            <p:ph type="sldNum" sz="quarter" idx="4"/>
          </p:nvPr>
        </p:nvSpPr>
        <p:spPr>
          <a:xfrm>
            <a:off x="11578284" y="6350400"/>
            <a:ext cx="364900" cy="345600"/>
          </a:xfrm>
          <a:prstGeom prst="rect">
            <a:avLst/>
          </a:prstGeom>
        </p:spPr>
        <p:txBody>
          <a:bodyPr anchor="ctr"/>
          <a:lstStyle>
            <a:lvl1pPr>
              <a:defRPr sz="11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stStyle>
          <a:p>
            <a:fld id="{38371DDA-0A41-40E9-B339-42602FE84365}" type="slidenum">
              <a:rPr lang="en-US" smtClean="0"/>
              <a:pPr/>
              <a:t>‹#›</a:t>
            </a:fld>
            <a:endParaRPr lang="en-US" dirty="0"/>
          </a:p>
        </p:txBody>
      </p:sp>
      <p:cxnSp>
        <p:nvCxnSpPr>
          <p:cNvPr id="5" name="Straight Connector 4">
            <a:extLst>
              <a:ext uri="{FF2B5EF4-FFF2-40B4-BE49-F238E27FC236}">
                <a16:creationId xmlns:a16="http://schemas.microsoft.com/office/drawing/2014/main" id="{943277D8-FDDC-1B1B-F23A-326D24C0B419}"/>
              </a:ext>
              <a:ext uri="{C183D7F6-B498-43B3-948B-1728B52AA6E4}">
                <adec:decorative xmlns:adec="http://schemas.microsoft.com/office/drawing/2017/decorative" val="1"/>
              </a:ext>
            </a:extLst>
          </p:cNvPr>
          <p:cNvCxnSpPr>
            <a:cxnSpLocks/>
          </p:cNvCxnSpPr>
          <p:nvPr userDrawn="1"/>
        </p:nvCxnSpPr>
        <p:spPr bwMode="gray">
          <a:xfrm>
            <a:off x="11486484" y="6384702"/>
            <a:ext cx="0" cy="27432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514791"/>
      </p:ext>
    </p:extLst>
  </p:cSld>
  <p:clrMap bg1="lt1" tx1="dk1" bg2="lt2" tx2="dk2" accent1="accent1" accent2="accent2" accent3="accent3" accent4="accent4" accent5="accent5" accent6="accent6" hlink="hlink" folHlink="folHlink"/>
  <p:sldLayoutIdLst>
    <p:sldLayoutId id="2147483722" r:id="rId1"/>
    <p:sldLayoutId id="2147483726" r:id="rId2"/>
    <p:sldLayoutId id="2147483723" r:id="rId3"/>
    <p:sldLayoutId id="2147483724" r:id="rId4"/>
  </p:sldLayoutIdLst>
  <p:hf hdr="0" dt="0"/>
  <p:txStyles>
    <p:titleStyle>
      <a:lvl1pPr algn="l" defTabSz="914377" rtl="0" eaLnBrk="1" latinLnBrk="0" hangingPunct="1">
        <a:lnSpc>
          <a:spcPct val="90000"/>
        </a:lnSpc>
        <a:spcBef>
          <a:spcPct val="0"/>
        </a:spcBef>
        <a:buNone/>
        <a:defRPr sz="4000" kern="1200" cap="none" spc="0" baseline="0">
          <a:solidFill>
            <a:schemeClr val="tx2"/>
          </a:solidFill>
          <a:latin typeface="Saira SemiCondensed Medium" pitchFamily="2" charset="77"/>
          <a:ea typeface="+mj-ea"/>
          <a:cs typeface="+mj-cs"/>
        </a:defRPr>
      </a:lvl1pPr>
    </p:titleStyle>
    <p:bodyStyle>
      <a:lvl1pPr marL="0" indent="0" algn="l" defTabSz="914377" rtl="0" eaLnBrk="1" latinLnBrk="0" hangingPunct="1">
        <a:lnSpc>
          <a:spcPts val="1800"/>
        </a:lnSpc>
        <a:spcBef>
          <a:spcPts val="1000"/>
        </a:spcBef>
        <a:spcAft>
          <a:spcPts val="600"/>
        </a:spcAft>
        <a:buClr>
          <a:srgbClr val="818389"/>
        </a:buClr>
        <a:buFont typeface="Franklin Gothic Book" panose="020B0503020102020204" pitchFamily="34" charset="0"/>
        <a:buNone/>
        <a:defRPr sz="1600" kern="1200" cap="none" spc="0" baseline="0">
          <a:solidFill>
            <a:schemeClr val="tx2"/>
          </a:solidFill>
          <a:latin typeface="Saira SemiCondensed Medium" pitchFamily="2" charset="77"/>
          <a:ea typeface="Roboto Medium" panose="02000000000000000000" pitchFamily="2" charset="0"/>
          <a:cs typeface="+mn-cs"/>
        </a:defRPr>
      </a:lvl1pPr>
      <a:lvl2pPr marL="1800" indent="0" algn="l" defTabSz="914377" rtl="0" eaLnBrk="1" latinLnBrk="0" hangingPunct="1">
        <a:lnSpc>
          <a:spcPts val="2000"/>
        </a:lnSpc>
        <a:spcBef>
          <a:spcPts val="600"/>
        </a:spcBef>
        <a:spcAft>
          <a:spcPts val="600"/>
        </a:spcAft>
        <a:buClr>
          <a:srgbClr val="818389"/>
        </a:buClr>
        <a:buFont typeface="Franklin Gothic Book" panose="020B05030201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464388" indent="-228594" algn="l" defTabSz="914377" rtl="0" eaLnBrk="1" latinLnBrk="0" hangingPunct="1">
        <a:lnSpc>
          <a:spcPts val="2000"/>
        </a:lnSpc>
        <a:spcBef>
          <a:spcPts val="0"/>
        </a:spcBef>
        <a:spcAft>
          <a:spcPts val="600"/>
        </a:spcAft>
        <a:buClr>
          <a:schemeClr val="accent2"/>
        </a:buClr>
        <a:buFont typeface="Arial" panose="020B0604020202020204" pitchFamily="34" charset="0"/>
        <a:buChar char="•"/>
        <a:defRPr sz="1200" kern="1200">
          <a:solidFill>
            <a:schemeClr val="tx1"/>
          </a:solidFill>
          <a:latin typeface="Roboto Medium" panose="02000000000000000000" pitchFamily="2" charset="0"/>
          <a:ea typeface="Roboto Medium" panose="02000000000000000000" pitchFamily="2" charset="0"/>
          <a:cs typeface="+mn-cs"/>
        </a:defRPr>
      </a:lvl3pPr>
      <a:lvl4pPr marL="694783" indent="-228594" algn="l" defTabSz="914377" rtl="0" eaLnBrk="1" latinLnBrk="0" hangingPunct="1">
        <a:lnSpc>
          <a:spcPts val="2000"/>
        </a:lnSpc>
        <a:spcBef>
          <a:spcPts val="0"/>
        </a:spcBef>
        <a:spcAft>
          <a:spcPts val="600"/>
        </a:spcAft>
        <a:buClr>
          <a:srgbClr val="818389"/>
        </a:buClr>
        <a:buFont typeface="Arial" panose="020B0604020202020204" pitchFamily="34" charset="0"/>
        <a:buChar char="•"/>
        <a:defRPr sz="1200" kern="1200">
          <a:solidFill>
            <a:schemeClr val="tx1"/>
          </a:solidFill>
          <a:latin typeface="Roboto Medium" panose="02000000000000000000" pitchFamily="2" charset="0"/>
          <a:ea typeface="Roboto Medium" panose="02000000000000000000" pitchFamily="2" charset="0"/>
          <a:cs typeface="+mn-cs"/>
        </a:defRPr>
      </a:lvl4pPr>
      <a:lvl5pPr marL="921577" indent="-228594" algn="l" defTabSz="914377" rtl="0" eaLnBrk="1" latinLnBrk="0" hangingPunct="1">
        <a:lnSpc>
          <a:spcPts val="2000"/>
        </a:lnSpc>
        <a:spcBef>
          <a:spcPts val="0"/>
        </a:spcBef>
        <a:spcAft>
          <a:spcPts val="600"/>
        </a:spcAft>
        <a:buClr>
          <a:srgbClr val="818389"/>
        </a:buClr>
        <a:buFont typeface="Franklin Gothic Book" panose="020B0503020102020204" pitchFamily="34" charset="0"/>
        <a:buChar char="–"/>
        <a:defRPr sz="1200" kern="1200">
          <a:solidFill>
            <a:schemeClr val="accent2"/>
          </a:solidFill>
          <a:latin typeface="Roboto Medium" panose="02000000000000000000" pitchFamily="2" charset="0"/>
          <a:ea typeface="Roboto Medium" panose="02000000000000000000" pitchFamily="2" charset="0"/>
          <a:cs typeface="+mn-cs"/>
        </a:defRPr>
      </a:lvl5pPr>
      <a:lvl6pPr marL="1151971" indent="-228594" algn="l" defTabSz="914377" rtl="0" eaLnBrk="1" latinLnBrk="0" hangingPunct="1">
        <a:lnSpc>
          <a:spcPts val="2000"/>
        </a:lnSpc>
        <a:spcBef>
          <a:spcPts val="0"/>
        </a:spcBef>
        <a:spcAft>
          <a:spcPts val="600"/>
        </a:spcAft>
        <a:buClr>
          <a:schemeClr val="accent2"/>
        </a:buClr>
        <a:buFont typeface="Arial" panose="020B0604020202020204" pitchFamily="34" charset="0"/>
        <a:buChar char="•"/>
        <a:defRPr sz="1200" kern="1200">
          <a:solidFill>
            <a:schemeClr val="tx1"/>
          </a:solidFill>
          <a:latin typeface="Roboto Medium" panose="02000000000000000000" pitchFamily="2" charset="0"/>
          <a:ea typeface="Roboto Medium" panose="02000000000000000000" pitchFamily="2" charset="0"/>
          <a:cs typeface="+mn-cs"/>
        </a:defRPr>
      </a:lvl6pPr>
      <a:lvl7pPr marL="1378766" indent="-228594" algn="l" defTabSz="914377" rtl="0" eaLnBrk="1" latinLnBrk="0" hangingPunct="1">
        <a:lnSpc>
          <a:spcPts val="2000"/>
        </a:lnSpc>
        <a:spcBef>
          <a:spcPts val="0"/>
        </a:spcBef>
        <a:spcAft>
          <a:spcPts val="600"/>
        </a:spcAft>
        <a:buClr>
          <a:srgbClr val="818389"/>
        </a:buClr>
        <a:buFont typeface="Arial" panose="020B0604020202020204" pitchFamily="34" charset="0"/>
        <a:buChar char="•"/>
        <a:defRPr sz="1200" kern="1200">
          <a:solidFill>
            <a:schemeClr val="tx1"/>
          </a:solidFill>
          <a:latin typeface="Roboto Medium" panose="02000000000000000000" pitchFamily="2" charset="0"/>
          <a:ea typeface="Roboto Medium" panose="02000000000000000000" pitchFamily="2" charset="0"/>
          <a:cs typeface="+mn-cs"/>
        </a:defRPr>
      </a:lvl7pPr>
      <a:lvl8pPr marL="1605560" indent="-228594" algn="l" defTabSz="914377" rtl="0" eaLnBrk="1" latinLnBrk="0" hangingPunct="1">
        <a:lnSpc>
          <a:spcPts val="2000"/>
        </a:lnSpc>
        <a:spcBef>
          <a:spcPts val="500"/>
        </a:spcBef>
        <a:spcAft>
          <a:spcPts val="600"/>
        </a:spcAft>
        <a:buClr>
          <a:srgbClr val="818389"/>
        </a:buClr>
        <a:buFont typeface="Arial" panose="020B0604020202020204" pitchFamily="34" charset="0"/>
        <a:buChar char="•"/>
        <a:defRPr lang="en-US" sz="1200" kern="1200" dirty="0" smtClean="0">
          <a:solidFill>
            <a:schemeClr val="tx1"/>
          </a:solidFill>
          <a:latin typeface="Roboto Medium" panose="02000000000000000000" pitchFamily="2" charset="0"/>
          <a:ea typeface="Roboto Medium" panose="02000000000000000000" pitchFamily="2" charset="0"/>
          <a:cs typeface="+mn-cs"/>
        </a:defRPr>
      </a:lvl8pPr>
      <a:lvl9pPr marL="1835954" indent="-228594" algn="l" defTabSz="914377" rtl="0" eaLnBrk="1" latinLnBrk="0" hangingPunct="1">
        <a:lnSpc>
          <a:spcPts val="2000"/>
        </a:lnSpc>
        <a:spcBef>
          <a:spcPts val="500"/>
        </a:spcBef>
        <a:spcAft>
          <a:spcPts val="600"/>
        </a:spcAft>
        <a:buClr>
          <a:srgbClr val="818389"/>
        </a:buClr>
        <a:buFont typeface="Franklin Gothic Book" panose="020B0503020102020204" pitchFamily="34" charset="0"/>
        <a:buChar char="–"/>
        <a:defRPr lang="en-US" sz="1200" kern="1200" dirty="0" smtClean="0">
          <a:solidFill>
            <a:schemeClr val="tx1"/>
          </a:solidFill>
          <a:latin typeface="Roboto Medium" panose="02000000000000000000" pitchFamily="2" charset="0"/>
          <a:ea typeface="Roboto Medium" panose="02000000000000000000" pitchFamily="2" charset="0"/>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3">
          <p15:clr>
            <a:srgbClr val="F26B43"/>
          </p15:clr>
        </p15:guide>
        <p15:guide id="4" pos="7379">
          <p15:clr>
            <a:srgbClr val="F26B43"/>
          </p15:clr>
        </p15:guide>
        <p15:guide id="5" orient="horz" pos="4152">
          <p15:clr>
            <a:srgbClr val="F26B43"/>
          </p15:clr>
        </p15:guide>
        <p15:guide id="6" orient="horz" pos="2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BD1DE3-E669-5DA2-23E3-CF7E2EFF8351}"/>
              </a:ext>
            </a:extLst>
          </p:cNvPr>
          <p:cNvSpPr>
            <a:spLocks noGrp="1"/>
          </p:cNvSpPr>
          <p:nvPr>
            <p:ph type="title"/>
          </p:nvPr>
        </p:nvSpPr>
        <p:spPr>
          <a:xfrm>
            <a:off x="495627" y="365125"/>
            <a:ext cx="11216948" cy="687600"/>
          </a:xfrm>
          <a:prstGeom prst="rect">
            <a:avLst/>
          </a:prstGeom>
        </p:spPr>
        <p:txBody>
          <a:bodyPr vert="horz" lIns="0" tIns="0" rIns="0" bIns="0" rtlCol="0" anchor="ctr">
            <a:noAutofit/>
          </a:bodyPr>
          <a:lstStyle/>
          <a:p>
            <a:r>
              <a:rPr lang="en-US"/>
              <a:t>Slide title</a:t>
            </a:r>
          </a:p>
        </p:txBody>
      </p:sp>
      <p:sp>
        <p:nvSpPr>
          <p:cNvPr id="3" name="Text Placeholder 2">
            <a:extLst>
              <a:ext uri="{FF2B5EF4-FFF2-40B4-BE49-F238E27FC236}">
                <a16:creationId xmlns:a16="http://schemas.microsoft.com/office/drawing/2014/main" id="{4732F153-07BD-DBA9-864C-6E7E78417A4F}"/>
              </a:ext>
            </a:extLst>
          </p:cNvPr>
          <p:cNvSpPr>
            <a:spLocks noGrp="1"/>
          </p:cNvSpPr>
          <p:nvPr>
            <p:ph type="body" idx="1"/>
          </p:nvPr>
        </p:nvSpPr>
        <p:spPr>
          <a:xfrm>
            <a:off x="495627" y="1418400"/>
            <a:ext cx="11216948" cy="4572000"/>
          </a:xfrm>
          <a:prstGeom prst="rect">
            <a:avLst/>
          </a:prstGeom>
        </p:spPr>
        <p:txBody>
          <a:bodyPr vert="horz" lIns="0" tIns="0" rIns="0" bIns="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4">
            <a:extLst>
              <a:ext uri="{FF2B5EF4-FFF2-40B4-BE49-F238E27FC236}">
                <a16:creationId xmlns:a16="http://schemas.microsoft.com/office/drawing/2014/main" id="{6735FABB-AD2B-2918-5E33-A895EE829B81}"/>
              </a:ext>
            </a:extLst>
          </p:cNvPr>
          <p:cNvSpPr>
            <a:spLocks noGrp="1"/>
          </p:cNvSpPr>
          <p:nvPr>
            <p:ph type="ftr" sz="quarter" idx="3"/>
          </p:nvPr>
        </p:nvSpPr>
        <p:spPr>
          <a:xfrm>
            <a:off x="6966000" y="6386400"/>
            <a:ext cx="4114800" cy="270000"/>
          </a:xfrm>
          <a:prstGeom prst="rect">
            <a:avLst/>
          </a:prstGeom>
        </p:spPr>
        <p:txBody>
          <a:bodyPr vert="horz" lIns="91440" tIns="45720" rIns="91440" bIns="45720" rtlCol="0" anchor="ctr"/>
          <a:lstStyle>
            <a:lvl1pPr algn="r">
              <a:defRPr sz="800">
                <a:solidFill>
                  <a:srgbClr val="818389"/>
                </a:solidFill>
              </a:defRPr>
            </a:lvl1pPr>
          </a:lstStyle>
          <a:p>
            <a:r>
              <a:rPr lang="en-GB"/>
              <a:t>Baxter Confidential — Do not distribute without prior approval</a:t>
            </a:r>
          </a:p>
        </p:txBody>
      </p:sp>
      <p:sp>
        <p:nvSpPr>
          <p:cNvPr id="6" name="Slide Number Placeholder 5">
            <a:extLst>
              <a:ext uri="{FF2B5EF4-FFF2-40B4-BE49-F238E27FC236}">
                <a16:creationId xmlns:a16="http://schemas.microsoft.com/office/drawing/2014/main" id="{9B22125D-90BF-F99B-207E-5DD2C2C5517E}"/>
              </a:ext>
            </a:extLst>
          </p:cNvPr>
          <p:cNvSpPr>
            <a:spLocks noGrp="1"/>
          </p:cNvSpPr>
          <p:nvPr>
            <p:ph type="sldNum" sz="quarter" idx="4"/>
          </p:nvPr>
        </p:nvSpPr>
        <p:spPr>
          <a:xfrm>
            <a:off x="11415600" y="6350400"/>
            <a:ext cx="349200" cy="345600"/>
          </a:xfrm>
          <a:prstGeom prst="rect">
            <a:avLst/>
          </a:prstGeom>
        </p:spPr>
        <p:txBody>
          <a:bodyPr vert="horz" lIns="91440" tIns="45720" rIns="91440" bIns="45720" rtlCol="0" anchor="ctr"/>
          <a:lstStyle>
            <a:lvl1pPr algn="l">
              <a:defRPr sz="800">
                <a:solidFill>
                  <a:srgbClr val="818389"/>
                </a:solidFill>
              </a:defRPr>
            </a:lvl1pPr>
          </a:lstStyle>
          <a:p>
            <a:fld id="{38371DDA-0A41-40E9-B339-42602FE84365}" type="slidenum">
              <a:rPr lang="en-US" smtClean="0"/>
              <a:pPr/>
              <a:t>‹#›</a:t>
            </a:fld>
            <a:endParaRPr lang="en-US"/>
          </a:p>
        </p:txBody>
      </p:sp>
      <p:pic>
        <p:nvPicPr>
          <p:cNvPr id="7" name="Picture 6">
            <a:extLst>
              <a:ext uri="{FF2B5EF4-FFF2-40B4-BE49-F238E27FC236}">
                <a16:creationId xmlns:a16="http://schemas.microsoft.com/office/drawing/2014/main" id="{081D4F0C-456E-EB4B-73CF-AFECCA647CA6}"/>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495627" y="6461989"/>
            <a:ext cx="714907" cy="119747"/>
          </a:xfrm>
          <a:prstGeom prst="rect">
            <a:avLst/>
          </a:prstGeom>
        </p:spPr>
      </p:pic>
      <p:cxnSp>
        <p:nvCxnSpPr>
          <p:cNvPr id="8" name="Straight Connector 7">
            <a:extLst>
              <a:ext uri="{FF2B5EF4-FFF2-40B4-BE49-F238E27FC236}">
                <a16:creationId xmlns:a16="http://schemas.microsoft.com/office/drawing/2014/main" id="{4A1E72D9-82EA-CAE8-609D-5DCB86012651}"/>
              </a:ext>
            </a:extLst>
          </p:cNvPr>
          <p:cNvCxnSpPr>
            <a:cxnSpLocks/>
          </p:cNvCxnSpPr>
          <p:nvPr userDrawn="1"/>
        </p:nvCxnSpPr>
        <p:spPr>
          <a:xfrm>
            <a:off x="11249108" y="6384702"/>
            <a:ext cx="0" cy="27432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617797"/>
      </p:ext>
    </p:extLst>
  </p:cSld>
  <p:clrMap bg1="lt1" tx1="dk1" bg2="lt2" tx2="dk2" accent1="accent1" accent2="accent2" accent3="accent3" accent4="accent4" accent5="accent5" accent6="accent6" hlink="hlink" folHlink="folHlink"/>
  <p:sldLayoutIdLst>
    <p:sldLayoutId id="2147483678" r:id="rId1"/>
    <p:sldLayoutId id="2147483662" r:id="rId2"/>
    <p:sldLayoutId id="2147483672" r:id="rId3"/>
  </p:sldLayoutIdLst>
  <p:hf hdr="0" dt="0"/>
  <p:txStyles>
    <p:titleStyle>
      <a:lvl1pPr algn="l" defTabSz="914400" rtl="0" eaLnBrk="1" latinLnBrk="0" hangingPunct="1">
        <a:lnSpc>
          <a:spcPct val="90000"/>
        </a:lnSpc>
        <a:spcBef>
          <a:spcPct val="0"/>
        </a:spcBef>
        <a:buNone/>
        <a:defRPr sz="2400" kern="1200" cap="all" spc="3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rgbClr val="818389"/>
        </a:buClr>
        <a:buFont typeface="Franklin Gothic Book" panose="020B0503020102020204" pitchFamily="34" charset="0"/>
        <a:buNone/>
        <a:defRPr sz="1800" kern="1200" cap="none" spc="0" baseline="0">
          <a:solidFill>
            <a:schemeClr val="tx2"/>
          </a:solidFill>
          <a:latin typeface="+mn-lt"/>
          <a:ea typeface="+mn-ea"/>
          <a:cs typeface="+mn-cs"/>
        </a:defRPr>
      </a:lvl1pPr>
      <a:lvl2pPr marL="230400" indent="-228600" algn="l" defTabSz="914400" rtl="0" eaLnBrk="1" latinLnBrk="0" hangingPunct="1">
        <a:lnSpc>
          <a:spcPct val="90000"/>
        </a:lnSpc>
        <a:spcBef>
          <a:spcPts val="500"/>
        </a:spcBef>
        <a:buClr>
          <a:srgbClr val="818389"/>
        </a:buClr>
        <a:buFont typeface="Franklin Gothic Book" panose="020B0503020102020204" pitchFamily="34" charset="0"/>
        <a:buChar char="–"/>
        <a:defRPr sz="1600" kern="1200">
          <a:solidFill>
            <a:schemeClr val="tx1"/>
          </a:solidFill>
          <a:latin typeface="+mn-lt"/>
          <a:ea typeface="+mn-ea"/>
          <a:cs typeface="+mn-cs"/>
        </a:defRPr>
      </a:lvl2pPr>
      <a:lvl3pPr marL="464400" indent="-228600" algn="l" defTabSz="914400" rtl="0" eaLnBrk="1" latinLnBrk="0" hangingPunct="1">
        <a:lnSpc>
          <a:spcPct val="90000"/>
        </a:lnSpc>
        <a:spcBef>
          <a:spcPts val="500"/>
        </a:spcBef>
        <a:buClr>
          <a:srgbClr val="818389"/>
        </a:buClr>
        <a:buFont typeface="Franklin Gothic Book" panose="020B0503020102020204" pitchFamily="34" charset="0"/>
        <a:buChar char="–"/>
        <a:defRPr sz="1600" kern="1200">
          <a:solidFill>
            <a:schemeClr val="tx2"/>
          </a:solidFill>
          <a:latin typeface="+mn-lt"/>
          <a:ea typeface="+mn-ea"/>
          <a:cs typeface="+mn-cs"/>
        </a:defRPr>
      </a:lvl3pPr>
      <a:lvl4pPr marL="694800" indent="-228600" algn="l" defTabSz="914400" rtl="0" eaLnBrk="1" latinLnBrk="0" hangingPunct="1">
        <a:lnSpc>
          <a:spcPct val="90000"/>
        </a:lnSpc>
        <a:spcBef>
          <a:spcPts val="500"/>
        </a:spcBef>
        <a:buClr>
          <a:srgbClr val="818389"/>
        </a:buClr>
        <a:buFont typeface="Arial" panose="020B0604020202020204" pitchFamily="34" charset="0"/>
        <a:buChar char="•"/>
        <a:defRPr sz="1300" kern="1200">
          <a:solidFill>
            <a:schemeClr val="tx1"/>
          </a:solidFill>
          <a:latin typeface="+mn-lt"/>
          <a:ea typeface="+mn-ea"/>
          <a:cs typeface="+mn-cs"/>
        </a:defRPr>
      </a:lvl4pPr>
      <a:lvl5pPr marL="921600" indent="-228600" algn="l" defTabSz="914400" rtl="0" eaLnBrk="1" latinLnBrk="0" hangingPunct="1">
        <a:lnSpc>
          <a:spcPct val="90000"/>
        </a:lnSpc>
        <a:spcBef>
          <a:spcPts val="500"/>
        </a:spcBef>
        <a:buClr>
          <a:srgbClr val="818389"/>
        </a:buClr>
        <a:buFont typeface="Franklin Gothic Book" panose="020B0503020102020204" pitchFamily="34" charset="0"/>
        <a:buChar char="–"/>
        <a:defRPr sz="1300" kern="1200">
          <a:solidFill>
            <a:schemeClr val="tx2"/>
          </a:solidFill>
          <a:latin typeface="+mn-lt"/>
          <a:ea typeface="+mn-ea"/>
          <a:cs typeface="+mn-cs"/>
        </a:defRPr>
      </a:lvl5pPr>
      <a:lvl6pPr marL="1152000" indent="-228600" algn="l" defTabSz="914400" rtl="0" eaLnBrk="1" latinLnBrk="0" hangingPunct="1">
        <a:lnSpc>
          <a:spcPct val="90000"/>
        </a:lnSpc>
        <a:spcBef>
          <a:spcPts val="500"/>
        </a:spcBef>
        <a:buClr>
          <a:srgbClr val="818389"/>
        </a:buClr>
        <a:buFont typeface="Arial" panose="020B0604020202020204" pitchFamily="34" charset="0"/>
        <a:buChar char="•"/>
        <a:defRPr sz="1300" kern="1200">
          <a:solidFill>
            <a:schemeClr val="tx2"/>
          </a:solidFill>
          <a:latin typeface="+mn-lt"/>
          <a:ea typeface="+mn-ea"/>
          <a:cs typeface="+mn-cs"/>
        </a:defRPr>
      </a:lvl6pPr>
      <a:lvl7pPr marL="1378800" indent="-228600" algn="l" defTabSz="914400" rtl="0" eaLnBrk="1" latinLnBrk="0" hangingPunct="1">
        <a:lnSpc>
          <a:spcPct val="90000"/>
        </a:lnSpc>
        <a:spcBef>
          <a:spcPts val="500"/>
        </a:spcBef>
        <a:buClr>
          <a:srgbClr val="818389"/>
        </a:buClr>
        <a:buFont typeface="Franklin Gothic Book" panose="020B0503020102020204" pitchFamily="34" charset="0"/>
        <a:buChar char="–"/>
        <a:defRPr sz="1300" kern="1200">
          <a:solidFill>
            <a:schemeClr val="tx2"/>
          </a:solidFill>
          <a:latin typeface="+mn-lt"/>
          <a:ea typeface="+mn-ea"/>
          <a:cs typeface="+mn-cs"/>
        </a:defRPr>
      </a:lvl7pPr>
      <a:lvl8pPr marL="1605600" indent="-228600" algn="l" defTabSz="914400" rtl="0" eaLnBrk="1" latinLnBrk="0" hangingPunct="1">
        <a:lnSpc>
          <a:spcPct val="90000"/>
        </a:lnSpc>
        <a:spcBef>
          <a:spcPts val="500"/>
        </a:spcBef>
        <a:buClr>
          <a:srgbClr val="818389"/>
        </a:buClr>
        <a:buFont typeface="Arial" panose="020B0604020202020204" pitchFamily="34" charset="0"/>
        <a:buChar char="•"/>
        <a:defRPr sz="1300" kern="1200">
          <a:solidFill>
            <a:schemeClr val="tx2"/>
          </a:solidFill>
          <a:latin typeface="+mn-lt"/>
          <a:ea typeface="+mn-ea"/>
          <a:cs typeface="+mn-cs"/>
        </a:defRPr>
      </a:lvl8pPr>
      <a:lvl9pPr marL="1836000" indent="-228600" algn="l" defTabSz="914400" rtl="0" eaLnBrk="1" latinLnBrk="0" hangingPunct="1">
        <a:lnSpc>
          <a:spcPct val="90000"/>
        </a:lnSpc>
        <a:spcBef>
          <a:spcPts val="500"/>
        </a:spcBef>
        <a:buClr>
          <a:srgbClr val="818389"/>
        </a:buClr>
        <a:buFont typeface="Franklin Gothic Book" panose="020B0503020102020204" pitchFamily="34" charset="0"/>
        <a:buChar char="–"/>
        <a:defRPr sz="13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02" userDrawn="1">
          <p15:clr>
            <a:srgbClr val="F26B43"/>
          </p15:clr>
        </p15:guide>
        <p15:guide id="4" pos="73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emf"/></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33.jpeg"/><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3.jpeg"/><Relationship Id="rId5" Type="http://schemas.openxmlformats.org/officeDocument/2006/relationships/image" Target="../media/image36.jpe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doctor examining a child&#10;&#10;AI-generated content may be incorrect.">
            <a:extLst>
              <a:ext uri="{FF2B5EF4-FFF2-40B4-BE49-F238E27FC236}">
                <a16:creationId xmlns:a16="http://schemas.microsoft.com/office/drawing/2014/main" id="{3C88C929-1DF7-BD51-1608-1FCC518E966D}"/>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4993" r="14993"/>
          <a:stretch>
            <a:fillRect/>
          </a:stretch>
        </p:blipFill>
        <p:spPr>
          <a:xfrm>
            <a:off x="7078103" y="-613192"/>
            <a:ext cx="6873855" cy="6544307"/>
          </a:xfrm>
        </p:spPr>
      </p:pic>
      <p:sp>
        <p:nvSpPr>
          <p:cNvPr id="3" name="Title 2">
            <a:extLst>
              <a:ext uri="{FF2B5EF4-FFF2-40B4-BE49-F238E27FC236}">
                <a16:creationId xmlns:a16="http://schemas.microsoft.com/office/drawing/2014/main" id="{5D387DF7-903A-649B-B4D4-97AC0ED65C2F}"/>
              </a:ext>
            </a:extLst>
          </p:cNvPr>
          <p:cNvSpPr>
            <a:spLocks noGrp="1"/>
          </p:cNvSpPr>
          <p:nvPr>
            <p:ph type="title"/>
          </p:nvPr>
        </p:nvSpPr>
        <p:spPr>
          <a:xfrm>
            <a:off x="479423" y="2064865"/>
            <a:ext cx="6776783" cy="1785600"/>
          </a:xfrm>
        </p:spPr>
        <p:txBody>
          <a:bodyPr/>
          <a:lstStyle/>
          <a:p>
            <a:r>
              <a:rPr lang="de-DE" sz="4000" dirty="0"/>
              <a:t>This is where </a:t>
            </a:r>
            <a:br>
              <a:rPr lang="de-DE" sz="4000" dirty="0"/>
            </a:br>
            <a:r>
              <a:rPr lang="de-DE" sz="4000" dirty="0"/>
              <a:t>we save and sustain lives</a:t>
            </a:r>
            <a:endParaRPr lang="en-US" sz="4000" dirty="0"/>
          </a:p>
        </p:txBody>
      </p:sp>
      <p:sp>
        <p:nvSpPr>
          <p:cNvPr id="4" name="Text Placeholder 3">
            <a:extLst>
              <a:ext uri="{FF2B5EF4-FFF2-40B4-BE49-F238E27FC236}">
                <a16:creationId xmlns:a16="http://schemas.microsoft.com/office/drawing/2014/main" id="{9A24847C-1551-9E54-77CB-F8EF386CBB70}"/>
              </a:ext>
            </a:extLst>
          </p:cNvPr>
          <p:cNvSpPr>
            <a:spLocks noGrp="1"/>
          </p:cNvSpPr>
          <p:nvPr>
            <p:ph type="body" sz="quarter" idx="13"/>
          </p:nvPr>
        </p:nvSpPr>
        <p:spPr>
          <a:xfrm>
            <a:off x="479037" y="3880055"/>
            <a:ext cx="5892266" cy="858837"/>
          </a:xfrm>
        </p:spPr>
        <p:txBody>
          <a:bodyPr/>
          <a:lstStyle/>
          <a:p>
            <a:r>
              <a:rPr lang="de-DE"/>
              <a:t>Boost Your Career with EURES, </a:t>
            </a:r>
            <a:r>
              <a:rPr lang="de-DE" dirty="0"/>
              <a:t>June 5th, 2025</a:t>
            </a:r>
            <a:endParaRPr lang="en-US" dirty="0"/>
          </a:p>
        </p:txBody>
      </p:sp>
      <p:sp>
        <p:nvSpPr>
          <p:cNvPr id="6" name="Text Placeholder 5">
            <a:extLst>
              <a:ext uri="{FF2B5EF4-FFF2-40B4-BE49-F238E27FC236}">
                <a16:creationId xmlns:a16="http://schemas.microsoft.com/office/drawing/2014/main" id="{4B3A8D63-DB32-08F0-B650-7DF6AF786F6E}"/>
              </a:ext>
            </a:extLst>
          </p:cNvPr>
          <p:cNvSpPr>
            <a:spLocks noGrp="1"/>
          </p:cNvSpPr>
          <p:nvPr>
            <p:ph type="body" sz="quarter" idx="19"/>
          </p:nvPr>
        </p:nvSpPr>
        <p:spPr>
          <a:xfrm>
            <a:off x="479425" y="6137009"/>
            <a:ext cx="7554638" cy="236474"/>
          </a:xfrm>
        </p:spPr>
        <p:txBody>
          <a:bodyPr/>
          <a:lstStyle/>
          <a:p>
            <a:r>
              <a:rPr lang="de-DE" dirty="0"/>
              <a:t>DACH &amp; Southern Europe</a:t>
            </a:r>
            <a:endParaRPr lang="en-US" dirty="0"/>
          </a:p>
        </p:txBody>
      </p:sp>
      <p:sp>
        <p:nvSpPr>
          <p:cNvPr id="7" name="Text Placeholder 6">
            <a:extLst>
              <a:ext uri="{FF2B5EF4-FFF2-40B4-BE49-F238E27FC236}">
                <a16:creationId xmlns:a16="http://schemas.microsoft.com/office/drawing/2014/main" id="{C0DD0040-5CD3-A460-7338-A1D5FA348CB7}"/>
              </a:ext>
            </a:extLst>
          </p:cNvPr>
          <p:cNvSpPr>
            <a:spLocks noGrp="1"/>
          </p:cNvSpPr>
          <p:nvPr>
            <p:ph type="body" sz="quarter" idx="20"/>
          </p:nvPr>
        </p:nvSpPr>
        <p:spPr>
          <a:xfrm>
            <a:off x="481013" y="5870448"/>
            <a:ext cx="7553050" cy="358274"/>
          </a:xfrm>
        </p:spPr>
        <p:txBody>
          <a:bodyPr/>
          <a:lstStyle/>
          <a:p>
            <a:r>
              <a:rPr lang="de-DE" sz="2400" dirty="0">
                <a:latin typeface="Saira SemiCondensed Medium" pitchFamily="2" charset="77"/>
                <a:ea typeface="+mj-ea"/>
                <a:cs typeface="+mj-cs"/>
              </a:rPr>
              <a:t>Lars Nelsen</a:t>
            </a:r>
          </a:p>
          <a:p>
            <a:endParaRPr lang="en-US" sz="2400" dirty="0">
              <a:latin typeface="Saira SemiCondensed Medium" pitchFamily="2" charset="77"/>
              <a:ea typeface="+mj-ea"/>
              <a:cs typeface="+mj-cs"/>
            </a:endParaRPr>
          </a:p>
        </p:txBody>
      </p:sp>
      <p:sp>
        <p:nvSpPr>
          <p:cNvPr id="2" name="TextBox 1">
            <a:extLst>
              <a:ext uri="{FF2B5EF4-FFF2-40B4-BE49-F238E27FC236}">
                <a16:creationId xmlns:a16="http://schemas.microsoft.com/office/drawing/2014/main" id="{92D3A15B-BA56-D36C-02E2-28B52051E2CE}"/>
              </a:ext>
            </a:extLst>
          </p:cNvPr>
          <p:cNvSpPr txBox="1"/>
          <p:nvPr/>
        </p:nvSpPr>
        <p:spPr>
          <a:xfrm>
            <a:off x="927847" y="5056094"/>
            <a:ext cx="2864224" cy="618565"/>
          </a:xfrm>
          <a:prstGeom prst="rect">
            <a:avLst/>
          </a:prstGeom>
          <a:noFill/>
        </p:spPr>
        <p:txBody>
          <a:bodyPr wrap="square" tIns="90000" bIns="90000" rtlCol="0">
            <a:noAutofit/>
          </a:bodyPr>
          <a:lstStyle/>
          <a:p>
            <a:pPr marL="230400" indent="-230400" algn="l">
              <a:lnSpc>
                <a:spcPct val="90000"/>
              </a:lnSpc>
              <a:spcBef>
                <a:spcPts val="500"/>
              </a:spcBef>
              <a:buClr>
                <a:srgbClr val="818389"/>
              </a:buClr>
              <a:buFont typeface="Franklin Gothic Book" panose="020B0503020102020204" pitchFamily="34" charset="0"/>
              <a:buChar char="–"/>
            </a:pPr>
            <a:endParaRPr lang="en-US" sz="1400" dirty="0" err="1">
              <a:solidFill>
                <a:schemeClr val="tx2"/>
              </a:solidFill>
            </a:endParaRPr>
          </a:p>
        </p:txBody>
      </p:sp>
      <p:sp>
        <p:nvSpPr>
          <p:cNvPr id="11" name="Text Placeholder 5">
            <a:extLst>
              <a:ext uri="{FF2B5EF4-FFF2-40B4-BE49-F238E27FC236}">
                <a16:creationId xmlns:a16="http://schemas.microsoft.com/office/drawing/2014/main" id="{99B050FA-F1B2-A76A-9076-0B770FBB33A9}"/>
              </a:ext>
            </a:extLst>
          </p:cNvPr>
          <p:cNvSpPr txBox="1">
            <a:spLocks/>
          </p:cNvSpPr>
          <p:nvPr/>
        </p:nvSpPr>
        <p:spPr bwMode="gray">
          <a:xfrm>
            <a:off x="479425" y="5931163"/>
            <a:ext cx="7554638" cy="236474"/>
          </a:xfrm>
          <a:prstGeom prst="rect">
            <a:avLst/>
          </a:prstGeom>
        </p:spPr>
        <p:txBody>
          <a:bodyPr vert="horz" lIns="0" tIns="0" rIns="0" bIns="0" rtlCol="0" anchor="ctr" anchorCtr="0">
            <a:noAutofit/>
          </a:bodyPr>
          <a:lstStyle>
            <a:lvl1pPr marL="0" indent="0" algn="l" defTabSz="914377" rtl="0" eaLnBrk="1" latinLnBrk="0" hangingPunct="1">
              <a:lnSpc>
                <a:spcPts val="2800"/>
              </a:lnSpc>
              <a:spcBef>
                <a:spcPts val="1000"/>
              </a:spcBef>
              <a:spcAft>
                <a:spcPts val="600"/>
              </a:spcAft>
              <a:buClr>
                <a:srgbClr val="818389"/>
              </a:buClr>
              <a:buFont typeface="Franklin Gothic Book" panose="020B0503020102020204" pitchFamily="34" charset="0"/>
              <a:buNone/>
              <a:defRPr sz="1400" b="0" i="0" kern="1200" cap="none" spc="0" baseline="0">
                <a:solidFill>
                  <a:schemeClr val="bg1"/>
                </a:solidFill>
                <a:latin typeface="Saira SemiCondensed Light" pitchFamily="2" charset="77"/>
                <a:ea typeface="Roboto Medium" panose="02000000000000000000" pitchFamily="2" charset="0"/>
                <a:cs typeface="+mn-cs"/>
              </a:defRPr>
            </a:lvl1pPr>
            <a:lvl2pPr marL="230394" indent="-228594" algn="l" defTabSz="914377" rtl="0" eaLnBrk="1" latinLnBrk="0" hangingPunct="1">
              <a:lnSpc>
                <a:spcPts val="1600"/>
              </a:lnSpc>
              <a:spcBef>
                <a:spcPts val="500"/>
              </a:spcBef>
              <a:spcAft>
                <a:spcPts val="600"/>
              </a:spcAft>
              <a:buClr>
                <a:srgbClr val="818389"/>
              </a:buClr>
              <a:buFont typeface="Franklin Gothic Book" panose="020B0503020102020204" pitchFamily="34" charset="0"/>
              <a:buChar char="–"/>
              <a:defRPr sz="1000" kern="1200">
                <a:solidFill>
                  <a:schemeClr val="tx1"/>
                </a:solidFill>
                <a:latin typeface="Roboto Medium" panose="02000000000000000000" pitchFamily="2" charset="0"/>
                <a:ea typeface="Roboto Medium" panose="02000000000000000000" pitchFamily="2" charset="0"/>
                <a:cs typeface="+mn-cs"/>
              </a:defRPr>
            </a:lvl2pPr>
            <a:lvl3pPr marL="464388" indent="-228594" algn="l" defTabSz="914377" rtl="0" eaLnBrk="1" latinLnBrk="0" hangingPunct="1">
              <a:lnSpc>
                <a:spcPts val="1600"/>
              </a:lnSpc>
              <a:spcBef>
                <a:spcPts val="500"/>
              </a:spcBef>
              <a:spcAft>
                <a:spcPts val="600"/>
              </a:spcAft>
              <a:buClr>
                <a:srgbClr val="818389"/>
              </a:buClr>
              <a:buFont typeface="Franklin Gothic Book" panose="020B0503020102020204" pitchFamily="34" charset="0"/>
              <a:buChar char="–"/>
              <a:defRPr sz="1000" kern="1200">
                <a:solidFill>
                  <a:schemeClr val="tx2"/>
                </a:solidFill>
                <a:latin typeface="Roboto Medium" panose="02000000000000000000" pitchFamily="2" charset="0"/>
                <a:ea typeface="Roboto Medium" panose="02000000000000000000" pitchFamily="2" charset="0"/>
                <a:cs typeface="+mn-cs"/>
              </a:defRPr>
            </a:lvl3pPr>
            <a:lvl4pPr marL="694783" indent="-228594" algn="l" defTabSz="914377" rtl="0" eaLnBrk="1" latinLnBrk="0" hangingPunct="1">
              <a:lnSpc>
                <a:spcPts val="1600"/>
              </a:lnSpc>
              <a:spcBef>
                <a:spcPts val="500"/>
              </a:spcBef>
              <a:spcAft>
                <a:spcPts val="600"/>
              </a:spcAft>
              <a:buClr>
                <a:srgbClr val="818389"/>
              </a:buClr>
              <a:buFont typeface="Arial" panose="020B0604020202020204" pitchFamily="34" charset="0"/>
              <a:buChar char="•"/>
              <a:defRPr sz="1000" kern="1200">
                <a:solidFill>
                  <a:schemeClr val="tx1"/>
                </a:solidFill>
                <a:latin typeface="Roboto Medium" panose="02000000000000000000" pitchFamily="2" charset="0"/>
                <a:ea typeface="Roboto Medium" panose="02000000000000000000" pitchFamily="2" charset="0"/>
                <a:cs typeface="+mn-cs"/>
              </a:defRPr>
            </a:lvl4pPr>
            <a:lvl5pPr marL="921577" indent="-228594" algn="l" defTabSz="914377" rtl="0" eaLnBrk="1" latinLnBrk="0" hangingPunct="1">
              <a:lnSpc>
                <a:spcPts val="1600"/>
              </a:lnSpc>
              <a:spcBef>
                <a:spcPts val="500"/>
              </a:spcBef>
              <a:spcAft>
                <a:spcPts val="600"/>
              </a:spcAft>
              <a:buClr>
                <a:srgbClr val="818389"/>
              </a:buClr>
              <a:buFont typeface="Franklin Gothic Book" panose="020B0503020102020204" pitchFamily="34" charset="0"/>
              <a:buChar char="–"/>
              <a:defRPr sz="1000" kern="1200">
                <a:solidFill>
                  <a:schemeClr val="tx2"/>
                </a:solidFill>
                <a:latin typeface="Roboto Medium" panose="02000000000000000000" pitchFamily="2" charset="0"/>
                <a:ea typeface="Roboto Medium" panose="02000000000000000000" pitchFamily="2" charset="0"/>
                <a:cs typeface="+mn-cs"/>
              </a:defRPr>
            </a:lvl5pPr>
            <a:lvl6pPr marL="1151971" indent="-228594" algn="l" defTabSz="914377" rtl="0" eaLnBrk="1" latinLnBrk="0" hangingPunct="1">
              <a:lnSpc>
                <a:spcPts val="1600"/>
              </a:lnSpc>
              <a:spcBef>
                <a:spcPts val="500"/>
              </a:spcBef>
              <a:spcAft>
                <a:spcPts val="600"/>
              </a:spcAft>
              <a:buClr>
                <a:srgbClr val="818389"/>
              </a:buClr>
              <a:buFont typeface="Arial" panose="020B0604020202020204" pitchFamily="34" charset="0"/>
              <a:buChar char="•"/>
              <a:defRPr sz="1000" kern="1200">
                <a:solidFill>
                  <a:schemeClr val="tx2"/>
                </a:solidFill>
                <a:latin typeface="Roboto Medium" panose="02000000000000000000" pitchFamily="2" charset="0"/>
                <a:ea typeface="Roboto Medium" panose="02000000000000000000" pitchFamily="2" charset="0"/>
                <a:cs typeface="+mn-cs"/>
              </a:defRPr>
            </a:lvl6pPr>
            <a:lvl7pPr marL="1378766" indent="-228594" algn="l" defTabSz="914377" rtl="0" eaLnBrk="1" latinLnBrk="0" hangingPunct="1">
              <a:lnSpc>
                <a:spcPts val="1600"/>
              </a:lnSpc>
              <a:spcBef>
                <a:spcPts val="500"/>
              </a:spcBef>
              <a:spcAft>
                <a:spcPts val="600"/>
              </a:spcAft>
              <a:buClr>
                <a:srgbClr val="818389"/>
              </a:buClr>
              <a:buFont typeface="Franklin Gothic Book" panose="020B0503020102020204" pitchFamily="34" charset="0"/>
              <a:buChar char="–"/>
              <a:defRPr sz="1000" kern="1200">
                <a:solidFill>
                  <a:schemeClr val="tx2"/>
                </a:solidFill>
                <a:latin typeface="Roboto Medium" panose="02000000000000000000" pitchFamily="2" charset="0"/>
                <a:ea typeface="Roboto Medium" panose="02000000000000000000" pitchFamily="2" charset="0"/>
                <a:cs typeface="+mn-cs"/>
              </a:defRPr>
            </a:lvl7pPr>
            <a:lvl8pPr marL="1605560" indent="-228594" algn="l" defTabSz="914377" rtl="0" eaLnBrk="1" latinLnBrk="0" hangingPunct="1">
              <a:lnSpc>
                <a:spcPts val="1600"/>
              </a:lnSpc>
              <a:spcBef>
                <a:spcPts val="500"/>
              </a:spcBef>
              <a:spcAft>
                <a:spcPts val="600"/>
              </a:spcAft>
              <a:buClr>
                <a:srgbClr val="818389"/>
              </a:buClr>
              <a:buFont typeface="Arial" panose="020B0604020202020204" pitchFamily="34" charset="0"/>
              <a:buChar char="•"/>
              <a:defRPr sz="1000" kern="1200">
                <a:solidFill>
                  <a:schemeClr val="tx2"/>
                </a:solidFill>
                <a:latin typeface="Roboto Medium" panose="02000000000000000000" pitchFamily="2" charset="0"/>
                <a:ea typeface="Roboto Medium" panose="02000000000000000000" pitchFamily="2" charset="0"/>
                <a:cs typeface="+mn-cs"/>
              </a:defRPr>
            </a:lvl8pPr>
            <a:lvl9pPr marL="1835954" indent="-228594" algn="l" defTabSz="914377" rtl="0" eaLnBrk="1" latinLnBrk="0" hangingPunct="1">
              <a:lnSpc>
                <a:spcPts val="1600"/>
              </a:lnSpc>
              <a:spcBef>
                <a:spcPts val="500"/>
              </a:spcBef>
              <a:spcAft>
                <a:spcPts val="600"/>
              </a:spcAft>
              <a:buClr>
                <a:srgbClr val="818389"/>
              </a:buClr>
              <a:buFont typeface="Franklin Gothic Book" panose="020B0503020102020204" pitchFamily="34" charset="0"/>
              <a:buChar char="–"/>
              <a:defRPr sz="1000" kern="1200">
                <a:solidFill>
                  <a:schemeClr val="tx2"/>
                </a:solidFill>
                <a:latin typeface="Roboto Medium" panose="02000000000000000000" pitchFamily="2" charset="0"/>
                <a:ea typeface="Roboto Medium" panose="02000000000000000000" pitchFamily="2" charset="0"/>
                <a:cs typeface="+mn-cs"/>
              </a:defRPr>
            </a:lvl9pPr>
          </a:lstStyle>
          <a:p>
            <a:r>
              <a:rPr lang="de-DE" dirty="0"/>
              <a:t>Senior Manager Talent Acquisition</a:t>
            </a:r>
            <a:endParaRPr lang="en-US" dirty="0"/>
          </a:p>
        </p:txBody>
      </p:sp>
    </p:spTree>
    <p:extLst>
      <p:ext uri="{BB962C8B-B14F-4D97-AF65-F5344CB8AC3E}">
        <p14:creationId xmlns:p14="http://schemas.microsoft.com/office/powerpoint/2010/main" val="3164660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6232BE4B-A504-ADC2-D249-07E1DA82597A}"/>
              </a:ext>
            </a:extLst>
          </p:cNvPr>
          <p:cNvSpPr>
            <a:spLocks noGrp="1"/>
          </p:cNvSpPr>
          <p:nvPr>
            <p:ph type="body" sz="quarter" idx="25"/>
          </p:nvPr>
        </p:nvSpPr>
        <p:spPr/>
        <p:txBody>
          <a:bodyPr/>
          <a:lstStyle/>
          <a:p>
            <a:endParaRPr lang="en-US"/>
          </a:p>
        </p:txBody>
      </p:sp>
      <p:sp>
        <p:nvSpPr>
          <p:cNvPr id="28" name="Text Placeholder 27">
            <a:extLst>
              <a:ext uri="{FF2B5EF4-FFF2-40B4-BE49-F238E27FC236}">
                <a16:creationId xmlns:a16="http://schemas.microsoft.com/office/drawing/2014/main" id="{E9F82588-F6D2-453B-1D72-E4DCD441EDF4}"/>
              </a:ext>
            </a:extLst>
          </p:cNvPr>
          <p:cNvSpPr>
            <a:spLocks noGrp="1"/>
          </p:cNvSpPr>
          <p:nvPr>
            <p:ph type="body" sz="quarter" idx="26"/>
          </p:nvPr>
        </p:nvSpPr>
        <p:spPr/>
        <p:txBody>
          <a:bodyPr/>
          <a:lstStyle/>
          <a:p>
            <a:endParaRPr lang="en-US"/>
          </a:p>
        </p:txBody>
      </p:sp>
      <p:sp>
        <p:nvSpPr>
          <p:cNvPr id="8" name="Text Placeholder 7">
            <a:extLst>
              <a:ext uri="{FF2B5EF4-FFF2-40B4-BE49-F238E27FC236}">
                <a16:creationId xmlns:a16="http://schemas.microsoft.com/office/drawing/2014/main" id="{1C51E0D0-C7D1-DDD5-4B6B-BC8BB461CBD1}"/>
              </a:ext>
            </a:extLst>
          </p:cNvPr>
          <p:cNvSpPr>
            <a:spLocks noGrp="1"/>
          </p:cNvSpPr>
          <p:nvPr>
            <p:ph type="body" sz="quarter" idx="12"/>
          </p:nvPr>
        </p:nvSpPr>
        <p:spPr/>
        <p:txBody>
          <a:bodyPr/>
          <a:lstStyle/>
          <a:p>
            <a:r>
              <a:rPr lang="en-US" dirty="0"/>
              <a:t>Senior Manager TA DACH &amp; Southern Europe</a:t>
            </a:r>
          </a:p>
        </p:txBody>
      </p:sp>
      <p:sp>
        <p:nvSpPr>
          <p:cNvPr id="9" name="Text Placeholder 8">
            <a:extLst>
              <a:ext uri="{FF2B5EF4-FFF2-40B4-BE49-F238E27FC236}">
                <a16:creationId xmlns:a16="http://schemas.microsoft.com/office/drawing/2014/main" id="{B0B0CE30-43CB-6F4C-3AE2-3494835D4D98}"/>
              </a:ext>
            </a:extLst>
          </p:cNvPr>
          <p:cNvSpPr>
            <a:spLocks noGrp="1"/>
          </p:cNvSpPr>
          <p:nvPr>
            <p:ph type="body" sz="quarter" idx="13"/>
          </p:nvPr>
        </p:nvSpPr>
        <p:spPr/>
        <p:txBody>
          <a:bodyPr/>
          <a:lstStyle/>
          <a:p>
            <a:r>
              <a:rPr lang="en-US" dirty="0"/>
              <a:t>Lars Nelsen</a:t>
            </a:r>
          </a:p>
        </p:txBody>
      </p:sp>
      <p:sp>
        <p:nvSpPr>
          <p:cNvPr id="5" name="Text Placeholder 4">
            <a:extLst>
              <a:ext uri="{FF2B5EF4-FFF2-40B4-BE49-F238E27FC236}">
                <a16:creationId xmlns:a16="http://schemas.microsoft.com/office/drawing/2014/main" id="{34740BF2-4EB9-8FC9-EED8-EC9C31195D0E}"/>
              </a:ext>
            </a:extLst>
          </p:cNvPr>
          <p:cNvSpPr>
            <a:spLocks noGrp="1"/>
          </p:cNvSpPr>
          <p:nvPr>
            <p:ph type="body" sz="quarter" idx="14"/>
          </p:nvPr>
        </p:nvSpPr>
        <p:spPr/>
        <p:txBody>
          <a:bodyPr/>
          <a:lstStyle/>
          <a:p>
            <a:r>
              <a:rPr lang="en-US" dirty="0"/>
              <a:t>Thank you.</a:t>
            </a:r>
          </a:p>
        </p:txBody>
      </p:sp>
      <p:sp>
        <p:nvSpPr>
          <p:cNvPr id="19" name="Text Placeholder 18">
            <a:extLst>
              <a:ext uri="{FF2B5EF4-FFF2-40B4-BE49-F238E27FC236}">
                <a16:creationId xmlns:a16="http://schemas.microsoft.com/office/drawing/2014/main" id="{956030D7-D56A-581B-C322-F8B59637EA4B}"/>
              </a:ext>
            </a:extLst>
          </p:cNvPr>
          <p:cNvSpPr>
            <a:spLocks noGrp="1"/>
          </p:cNvSpPr>
          <p:nvPr>
            <p:ph type="body" sz="quarter" idx="15"/>
          </p:nvPr>
        </p:nvSpPr>
        <p:spPr/>
        <p:txBody>
          <a:bodyPr/>
          <a:lstStyle/>
          <a:p>
            <a:endParaRPr lang="en-US"/>
          </a:p>
        </p:txBody>
      </p:sp>
      <p:sp>
        <p:nvSpPr>
          <p:cNvPr id="20" name="Text Placeholder 19">
            <a:extLst>
              <a:ext uri="{FF2B5EF4-FFF2-40B4-BE49-F238E27FC236}">
                <a16:creationId xmlns:a16="http://schemas.microsoft.com/office/drawing/2014/main" id="{BAD9E922-9286-547B-4665-3959790BD079}"/>
              </a:ext>
            </a:extLst>
          </p:cNvPr>
          <p:cNvSpPr>
            <a:spLocks noGrp="1"/>
          </p:cNvSpPr>
          <p:nvPr>
            <p:ph type="body" sz="quarter" idx="17"/>
          </p:nvPr>
        </p:nvSpPr>
        <p:spPr/>
        <p:txBody>
          <a:bodyPr/>
          <a:lstStyle/>
          <a:p>
            <a:endParaRPr lang="en-US"/>
          </a:p>
        </p:txBody>
      </p:sp>
      <p:sp>
        <p:nvSpPr>
          <p:cNvPr id="21" name="Text Placeholder 20">
            <a:extLst>
              <a:ext uri="{FF2B5EF4-FFF2-40B4-BE49-F238E27FC236}">
                <a16:creationId xmlns:a16="http://schemas.microsoft.com/office/drawing/2014/main" id="{A8BC9C59-BC43-36D0-5CFC-42BF71314AED}"/>
              </a:ext>
            </a:extLst>
          </p:cNvPr>
          <p:cNvSpPr>
            <a:spLocks noGrp="1"/>
          </p:cNvSpPr>
          <p:nvPr>
            <p:ph type="body" sz="quarter" idx="18"/>
          </p:nvPr>
        </p:nvSpPr>
        <p:spPr/>
        <p:txBody>
          <a:bodyPr/>
          <a:lstStyle/>
          <a:p>
            <a:endParaRPr lang="en-US"/>
          </a:p>
        </p:txBody>
      </p:sp>
      <p:sp>
        <p:nvSpPr>
          <p:cNvPr id="22" name="Text Placeholder 21">
            <a:extLst>
              <a:ext uri="{FF2B5EF4-FFF2-40B4-BE49-F238E27FC236}">
                <a16:creationId xmlns:a16="http://schemas.microsoft.com/office/drawing/2014/main" id="{2A21CA4D-5194-A029-B5B2-E10F38D4A408}"/>
              </a:ext>
            </a:extLst>
          </p:cNvPr>
          <p:cNvSpPr>
            <a:spLocks noGrp="1"/>
          </p:cNvSpPr>
          <p:nvPr>
            <p:ph type="body" sz="quarter" idx="19"/>
          </p:nvPr>
        </p:nvSpPr>
        <p:spPr/>
        <p:txBody>
          <a:bodyPr/>
          <a:lstStyle/>
          <a:p>
            <a:endParaRPr lang="en-US"/>
          </a:p>
        </p:txBody>
      </p:sp>
      <p:sp>
        <p:nvSpPr>
          <p:cNvPr id="23" name="Text Placeholder 22">
            <a:extLst>
              <a:ext uri="{FF2B5EF4-FFF2-40B4-BE49-F238E27FC236}">
                <a16:creationId xmlns:a16="http://schemas.microsoft.com/office/drawing/2014/main" id="{6A8CD331-211A-387C-B8C9-291B0D905ADC}"/>
              </a:ext>
            </a:extLst>
          </p:cNvPr>
          <p:cNvSpPr>
            <a:spLocks noGrp="1"/>
          </p:cNvSpPr>
          <p:nvPr>
            <p:ph type="body" sz="quarter" idx="20"/>
          </p:nvPr>
        </p:nvSpPr>
        <p:spPr/>
        <p:txBody>
          <a:bodyPr/>
          <a:lstStyle/>
          <a:p>
            <a:endParaRPr lang="en-US"/>
          </a:p>
        </p:txBody>
      </p:sp>
      <p:sp>
        <p:nvSpPr>
          <p:cNvPr id="24" name="Text Placeholder 23">
            <a:extLst>
              <a:ext uri="{FF2B5EF4-FFF2-40B4-BE49-F238E27FC236}">
                <a16:creationId xmlns:a16="http://schemas.microsoft.com/office/drawing/2014/main" id="{B8F92A40-40D1-5F3B-5AD8-C6BDAF1FD46E}"/>
              </a:ext>
            </a:extLst>
          </p:cNvPr>
          <p:cNvSpPr>
            <a:spLocks noGrp="1"/>
          </p:cNvSpPr>
          <p:nvPr>
            <p:ph type="body" sz="quarter" idx="21"/>
          </p:nvPr>
        </p:nvSpPr>
        <p:spPr/>
        <p:txBody>
          <a:bodyPr/>
          <a:lstStyle/>
          <a:p>
            <a:endParaRPr lang="en-US"/>
          </a:p>
        </p:txBody>
      </p:sp>
      <p:sp>
        <p:nvSpPr>
          <p:cNvPr id="25" name="Text Placeholder 24">
            <a:extLst>
              <a:ext uri="{FF2B5EF4-FFF2-40B4-BE49-F238E27FC236}">
                <a16:creationId xmlns:a16="http://schemas.microsoft.com/office/drawing/2014/main" id="{8810B1EB-4DE1-01F9-7B4A-448F238F9666}"/>
              </a:ext>
            </a:extLst>
          </p:cNvPr>
          <p:cNvSpPr>
            <a:spLocks noGrp="1"/>
          </p:cNvSpPr>
          <p:nvPr>
            <p:ph type="body" sz="quarter" idx="22"/>
          </p:nvPr>
        </p:nvSpPr>
        <p:spPr/>
        <p:txBody>
          <a:bodyPr/>
          <a:lstStyle/>
          <a:p>
            <a:endParaRPr lang="en-US"/>
          </a:p>
        </p:txBody>
      </p:sp>
      <p:sp>
        <p:nvSpPr>
          <p:cNvPr id="18" name="Title 17">
            <a:extLst>
              <a:ext uri="{FF2B5EF4-FFF2-40B4-BE49-F238E27FC236}">
                <a16:creationId xmlns:a16="http://schemas.microsoft.com/office/drawing/2014/main" id="{C6120735-8840-F23E-96CD-C3343887C54B}"/>
              </a:ext>
            </a:extLst>
          </p:cNvPr>
          <p:cNvSpPr>
            <a:spLocks noGrp="1"/>
          </p:cNvSpPr>
          <p:nvPr>
            <p:ph type="title"/>
          </p:nvPr>
        </p:nvSpPr>
        <p:spPr/>
        <p:txBody>
          <a:bodyPr/>
          <a:lstStyle/>
          <a:p>
            <a:endParaRPr lang="en-US"/>
          </a:p>
        </p:txBody>
      </p:sp>
      <p:sp>
        <p:nvSpPr>
          <p:cNvPr id="29" name="Text Placeholder 28">
            <a:extLst>
              <a:ext uri="{FF2B5EF4-FFF2-40B4-BE49-F238E27FC236}">
                <a16:creationId xmlns:a16="http://schemas.microsoft.com/office/drawing/2014/main" id="{6F227FF7-7839-6F7C-EC80-CFACD71E2037}"/>
              </a:ext>
            </a:extLst>
          </p:cNvPr>
          <p:cNvSpPr>
            <a:spLocks noGrp="1"/>
          </p:cNvSpPr>
          <p:nvPr>
            <p:ph type="body" sz="quarter" idx="30"/>
          </p:nvPr>
        </p:nvSpPr>
        <p:spPr/>
        <p:txBody>
          <a:bodyPr/>
          <a:lstStyle/>
          <a:p>
            <a:endParaRPr lang="en-US"/>
          </a:p>
        </p:txBody>
      </p:sp>
      <p:pic>
        <p:nvPicPr>
          <p:cNvPr id="2" name="Picture 1">
            <a:extLst>
              <a:ext uri="{FF2B5EF4-FFF2-40B4-BE49-F238E27FC236}">
                <a16:creationId xmlns:a16="http://schemas.microsoft.com/office/drawing/2014/main" id="{6C59F616-60CC-47E2-A354-606C5B30F9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06041" y="12685"/>
            <a:ext cx="6585959" cy="6845315"/>
          </a:xfrm>
          <a:prstGeom prst="rect">
            <a:avLst/>
          </a:prstGeom>
        </p:spPr>
      </p:pic>
      <p:sp>
        <p:nvSpPr>
          <p:cNvPr id="36" name="Text Placeholder 4">
            <a:extLst>
              <a:ext uri="{FF2B5EF4-FFF2-40B4-BE49-F238E27FC236}">
                <a16:creationId xmlns:a16="http://schemas.microsoft.com/office/drawing/2014/main" id="{DC3293C2-BD40-11D8-DF59-D979F2E1CAAC}"/>
              </a:ext>
            </a:extLst>
          </p:cNvPr>
          <p:cNvSpPr txBox="1">
            <a:spLocks/>
          </p:cNvSpPr>
          <p:nvPr/>
        </p:nvSpPr>
        <p:spPr>
          <a:xfrm>
            <a:off x="1624777" y="3098411"/>
            <a:ext cx="9489873" cy="1258494"/>
          </a:xfrm>
          <a:prstGeom prst="rect">
            <a:avLst/>
          </a:prstGeom>
        </p:spPr>
        <p:txBody>
          <a:bodyPr vert="horz" lIns="0" tIns="0" rIns="0" bIns="0" rtlCol="0" anchor="ctr">
            <a:noAutofit/>
          </a:bodyPr>
          <a:lstStyle>
            <a:lvl1pPr marL="0" indent="0" algn="r" defTabSz="914377" rtl="0" eaLnBrk="1" latinLnBrk="0" hangingPunct="1">
              <a:lnSpc>
                <a:spcPts val="1800"/>
              </a:lnSpc>
              <a:spcBef>
                <a:spcPts val="1000"/>
              </a:spcBef>
              <a:spcAft>
                <a:spcPts val="600"/>
              </a:spcAft>
              <a:buClr>
                <a:srgbClr val="818389"/>
              </a:buClr>
              <a:buFont typeface="Franklin Gothic Book" panose="020B0503020102020204" pitchFamily="34" charset="0"/>
              <a:buNone/>
              <a:defRPr lang="en-US" sz="1200" b="0" i="0" kern="1200" cap="none" spc="0" baseline="0" dirty="0" smtClean="0">
                <a:solidFill>
                  <a:schemeClr val="bg1"/>
                </a:solidFill>
                <a:latin typeface="Saira SemiCondensed Medium" pitchFamily="2" charset="77"/>
                <a:ea typeface="+mn-ea"/>
                <a:cs typeface="+mn-cs"/>
              </a:defRPr>
            </a:lvl1pPr>
            <a:lvl2pPr marL="1800" indent="0" algn="l" defTabSz="914377" rtl="0" eaLnBrk="1" latinLnBrk="0" hangingPunct="1">
              <a:lnSpc>
                <a:spcPts val="2000"/>
              </a:lnSpc>
              <a:spcBef>
                <a:spcPts val="600"/>
              </a:spcBef>
              <a:spcAft>
                <a:spcPts val="600"/>
              </a:spcAft>
              <a:buClr>
                <a:srgbClr val="818389"/>
              </a:buClr>
              <a:buFont typeface="Franklin Gothic Book" panose="020B0503020102020204" pitchFamily="34" charset="0"/>
              <a:buNone/>
              <a:defRPr lang="en-US" sz="1400" kern="1200" cap="none" spc="0" baseline="0" dirty="0" smtClean="0">
                <a:solidFill>
                  <a:schemeClr val="bg1"/>
                </a:solidFill>
                <a:latin typeface="+mj-lt"/>
                <a:ea typeface="+mn-ea"/>
                <a:cs typeface="+mn-cs"/>
              </a:defRPr>
            </a:lvl2pPr>
            <a:lvl3pPr marL="464388" indent="-228594" algn="l" defTabSz="914377" rtl="0" eaLnBrk="1" latinLnBrk="0" hangingPunct="1">
              <a:lnSpc>
                <a:spcPts val="2000"/>
              </a:lnSpc>
              <a:spcBef>
                <a:spcPts val="0"/>
              </a:spcBef>
              <a:spcAft>
                <a:spcPts val="600"/>
              </a:spcAft>
              <a:buClr>
                <a:schemeClr val="accent2"/>
              </a:buClr>
              <a:buFont typeface="Arial" panose="020B0604020202020204" pitchFamily="34" charset="0"/>
              <a:buChar char="•"/>
              <a:defRPr lang="en-US" sz="1400" kern="1200" cap="none" spc="0" baseline="0" dirty="0" smtClean="0">
                <a:solidFill>
                  <a:schemeClr val="bg1"/>
                </a:solidFill>
                <a:latin typeface="+mj-lt"/>
                <a:ea typeface="+mn-ea"/>
                <a:cs typeface="+mn-cs"/>
              </a:defRPr>
            </a:lvl3pPr>
            <a:lvl4pPr marL="694783" indent="-228594" algn="l" defTabSz="914377" rtl="0" eaLnBrk="1" latinLnBrk="0" hangingPunct="1">
              <a:lnSpc>
                <a:spcPts val="2000"/>
              </a:lnSpc>
              <a:spcBef>
                <a:spcPts val="0"/>
              </a:spcBef>
              <a:spcAft>
                <a:spcPts val="600"/>
              </a:spcAft>
              <a:buClr>
                <a:srgbClr val="818389"/>
              </a:buClr>
              <a:buFont typeface="Arial" panose="020B0604020202020204" pitchFamily="34" charset="0"/>
              <a:buChar char="•"/>
              <a:defRPr lang="en-US" sz="1400" kern="1200" cap="none" spc="0" baseline="0" dirty="0" smtClean="0">
                <a:solidFill>
                  <a:schemeClr val="bg1"/>
                </a:solidFill>
                <a:latin typeface="+mj-lt"/>
                <a:ea typeface="+mn-ea"/>
                <a:cs typeface="+mn-cs"/>
              </a:defRPr>
            </a:lvl4pPr>
            <a:lvl5pPr marL="921577" indent="-228594" algn="l" defTabSz="914377" rtl="0" eaLnBrk="1" latinLnBrk="0" hangingPunct="1">
              <a:lnSpc>
                <a:spcPts val="2000"/>
              </a:lnSpc>
              <a:spcBef>
                <a:spcPts val="0"/>
              </a:spcBef>
              <a:spcAft>
                <a:spcPts val="600"/>
              </a:spcAft>
              <a:buClr>
                <a:srgbClr val="818389"/>
              </a:buClr>
              <a:buFont typeface="Franklin Gothic Book" panose="020B0503020102020204" pitchFamily="34" charset="0"/>
              <a:buChar char="–"/>
              <a:defRPr lang="en-US" sz="1400" kern="1200" cap="none" spc="0" baseline="0" dirty="0">
                <a:solidFill>
                  <a:schemeClr val="bg1"/>
                </a:solidFill>
                <a:latin typeface="+mj-lt"/>
                <a:ea typeface="+mn-ea"/>
                <a:cs typeface="+mn-cs"/>
              </a:defRPr>
            </a:lvl5pPr>
            <a:lvl6pPr marL="1151971" indent="-228594" algn="l" defTabSz="914377" rtl="0" eaLnBrk="1" latinLnBrk="0" hangingPunct="1">
              <a:lnSpc>
                <a:spcPts val="2000"/>
              </a:lnSpc>
              <a:spcBef>
                <a:spcPts val="0"/>
              </a:spcBef>
              <a:spcAft>
                <a:spcPts val="600"/>
              </a:spcAft>
              <a:buClr>
                <a:schemeClr val="accent2"/>
              </a:buClr>
              <a:buFont typeface="Arial" panose="020B0604020202020204" pitchFamily="34" charset="0"/>
              <a:buChar char="•"/>
              <a:defRPr sz="1200" kern="1200">
                <a:solidFill>
                  <a:schemeClr val="tx1"/>
                </a:solidFill>
                <a:latin typeface="Roboto Medium" panose="02000000000000000000" pitchFamily="2" charset="0"/>
                <a:ea typeface="Roboto Medium" panose="02000000000000000000" pitchFamily="2" charset="0"/>
                <a:cs typeface="+mn-cs"/>
              </a:defRPr>
            </a:lvl6pPr>
            <a:lvl7pPr marL="1378766" indent="-228594" algn="l" defTabSz="914377" rtl="0" eaLnBrk="1" latinLnBrk="0" hangingPunct="1">
              <a:lnSpc>
                <a:spcPts val="2000"/>
              </a:lnSpc>
              <a:spcBef>
                <a:spcPts val="0"/>
              </a:spcBef>
              <a:spcAft>
                <a:spcPts val="600"/>
              </a:spcAft>
              <a:buClr>
                <a:srgbClr val="818389"/>
              </a:buClr>
              <a:buFont typeface="Arial" panose="020B0604020202020204" pitchFamily="34" charset="0"/>
              <a:buChar char="•"/>
              <a:defRPr sz="1200" kern="1200">
                <a:solidFill>
                  <a:schemeClr val="tx1"/>
                </a:solidFill>
                <a:latin typeface="Roboto Medium" panose="02000000000000000000" pitchFamily="2" charset="0"/>
                <a:ea typeface="Roboto Medium" panose="02000000000000000000" pitchFamily="2" charset="0"/>
                <a:cs typeface="+mn-cs"/>
              </a:defRPr>
            </a:lvl7pPr>
            <a:lvl8pPr marL="1605560" indent="-228594" algn="l" defTabSz="914377" rtl="0" eaLnBrk="1" latinLnBrk="0" hangingPunct="1">
              <a:lnSpc>
                <a:spcPts val="2000"/>
              </a:lnSpc>
              <a:spcBef>
                <a:spcPts val="500"/>
              </a:spcBef>
              <a:spcAft>
                <a:spcPts val="600"/>
              </a:spcAft>
              <a:buClr>
                <a:srgbClr val="818389"/>
              </a:buClr>
              <a:buFont typeface="Arial" panose="020B0604020202020204" pitchFamily="34" charset="0"/>
              <a:buChar char="•"/>
              <a:defRPr lang="en-US" sz="1200" kern="1200" dirty="0" smtClean="0">
                <a:solidFill>
                  <a:schemeClr val="tx1"/>
                </a:solidFill>
                <a:latin typeface="Roboto Medium" panose="02000000000000000000" pitchFamily="2" charset="0"/>
                <a:ea typeface="Roboto Medium" panose="02000000000000000000" pitchFamily="2" charset="0"/>
                <a:cs typeface="+mn-cs"/>
              </a:defRPr>
            </a:lvl8pPr>
            <a:lvl9pPr marL="1835954" indent="-228594" algn="l" defTabSz="914377" rtl="0" eaLnBrk="1" latinLnBrk="0" hangingPunct="1">
              <a:lnSpc>
                <a:spcPts val="2000"/>
              </a:lnSpc>
              <a:spcBef>
                <a:spcPts val="500"/>
              </a:spcBef>
              <a:spcAft>
                <a:spcPts val="600"/>
              </a:spcAft>
              <a:buClr>
                <a:srgbClr val="818389"/>
              </a:buClr>
              <a:buFont typeface="Franklin Gothic Book" panose="020B0503020102020204" pitchFamily="34" charset="0"/>
              <a:buChar char="–"/>
              <a:defRPr lang="en-US" sz="1200" kern="1200" dirty="0" smtClean="0">
                <a:solidFill>
                  <a:schemeClr val="tx1"/>
                </a:solidFill>
                <a:latin typeface="Roboto Medium" panose="02000000000000000000" pitchFamily="2" charset="0"/>
                <a:ea typeface="Roboto Medium" panose="02000000000000000000" pitchFamily="2" charset="0"/>
                <a:cs typeface="+mn-cs"/>
              </a:defRPr>
            </a:lvl9pPr>
          </a:lstStyle>
          <a:p>
            <a:pPr algn="l"/>
            <a:r>
              <a:rPr lang="en-US" sz="6600" dirty="0"/>
              <a:t>Thank you.</a:t>
            </a:r>
          </a:p>
        </p:txBody>
      </p:sp>
    </p:spTree>
    <p:extLst>
      <p:ext uri="{BB962C8B-B14F-4D97-AF65-F5344CB8AC3E}">
        <p14:creationId xmlns:p14="http://schemas.microsoft.com/office/powerpoint/2010/main" val="2632211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129723-0877-212E-D80C-A8BFF9C5A156}"/>
              </a:ext>
            </a:extLst>
          </p:cNvPr>
          <p:cNvSpPr>
            <a:spLocks noGrp="1"/>
          </p:cNvSpPr>
          <p:nvPr>
            <p:ph type="sldNum" sz="quarter" idx="4"/>
          </p:nvPr>
        </p:nvSpPr>
        <p:spPr/>
        <p:txBody>
          <a:bodyPr/>
          <a:lstStyle/>
          <a:p>
            <a:fld id="{38371DDA-0A41-40E9-B339-42602FE84365}" type="slidenum">
              <a:rPr lang="en-US" smtClean="0"/>
              <a:t>2</a:t>
            </a:fld>
            <a:endParaRPr lang="en-US" dirty="0"/>
          </a:p>
        </p:txBody>
      </p:sp>
      <p:grpSp>
        <p:nvGrpSpPr>
          <p:cNvPr id="4" name="Group 3">
            <a:extLst>
              <a:ext uri="{FF2B5EF4-FFF2-40B4-BE49-F238E27FC236}">
                <a16:creationId xmlns:a16="http://schemas.microsoft.com/office/drawing/2014/main" id="{CB1FAC15-AFB7-1C80-89A6-EC1D730FB1B7}"/>
              </a:ext>
            </a:extLst>
          </p:cNvPr>
          <p:cNvGrpSpPr/>
          <p:nvPr/>
        </p:nvGrpSpPr>
        <p:grpSpPr>
          <a:xfrm>
            <a:off x="3914751" y="1779987"/>
            <a:ext cx="7765397" cy="4439865"/>
            <a:chOff x="2388290" y="1712663"/>
            <a:chExt cx="7415420" cy="4181242"/>
          </a:xfrm>
        </p:grpSpPr>
        <p:sp>
          <p:nvSpPr>
            <p:cNvPr id="6" name="Freeform 1034">
              <a:extLst>
                <a:ext uri="{FF2B5EF4-FFF2-40B4-BE49-F238E27FC236}">
                  <a16:creationId xmlns:a16="http://schemas.microsoft.com/office/drawing/2014/main" id="{D5A27EFF-BEB5-6F32-6BE4-213B66A72743}"/>
                </a:ext>
              </a:extLst>
            </p:cNvPr>
            <p:cNvSpPr>
              <a:spLocks/>
            </p:cNvSpPr>
            <p:nvPr/>
          </p:nvSpPr>
          <p:spPr bwMode="auto">
            <a:xfrm>
              <a:off x="4470490" y="3965776"/>
              <a:ext cx="29027" cy="11727"/>
            </a:xfrm>
            <a:custGeom>
              <a:avLst/>
              <a:gdLst>
                <a:gd name="T0" fmla="*/ 0 w 30"/>
                <a:gd name="T1" fmla="*/ 0 h 12"/>
                <a:gd name="T2" fmla="*/ 2147483647 w 30"/>
                <a:gd name="T3" fmla="*/ 2147483647 h 12"/>
                <a:gd name="T4" fmla="*/ 2147483647 w 30"/>
                <a:gd name="T5" fmla="*/ 2147483647 h 12"/>
                <a:gd name="T6" fmla="*/ 0 w 30"/>
                <a:gd name="T7" fmla="*/ 0 h 12"/>
                <a:gd name="T8" fmla="*/ 0 60000 65536"/>
                <a:gd name="T9" fmla="*/ 0 60000 65536"/>
                <a:gd name="T10" fmla="*/ 0 60000 65536"/>
                <a:gd name="T11" fmla="*/ 0 60000 65536"/>
                <a:gd name="T12" fmla="*/ 0 w 30"/>
                <a:gd name="T13" fmla="*/ 0 h 12"/>
                <a:gd name="T14" fmla="*/ 30 w 30"/>
                <a:gd name="T15" fmla="*/ 12 h 12"/>
              </a:gdLst>
              <a:ahLst/>
              <a:cxnLst>
                <a:cxn ang="T8">
                  <a:pos x="T0" y="T1"/>
                </a:cxn>
                <a:cxn ang="T9">
                  <a:pos x="T2" y="T3"/>
                </a:cxn>
                <a:cxn ang="T10">
                  <a:pos x="T4" y="T5"/>
                </a:cxn>
                <a:cxn ang="T11">
                  <a:pos x="T6" y="T7"/>
                </a:cxn>
              </a:cxnLst>
              <a:rect l="T12" t="T13" r="T14" b="T15"/>
              <a:pathLst>
                <a:path w="30" h="12">
                  <a:moveTo>
                    <a:pt x="0" y="0"/>
                  </a:moveTo>
                  <a:lnTo>
                    <a:pt x="2" y="11"/>
                  </a:lnTo>
                  <a:lnTo>
                    <a:pt x="29" y="6"/>
                  </a:lnTo>
                  <a:lnTo>
                    <a:pt x="0" y="0"/>
                  </a:lnTo>
                </a:path>
              </a:pathLst>
            </a:custGeom>
            <a:solidFill>
              <a:schemeClr val="accent6"/>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 name="Freeform 1035">
              <a:extLst>
                <a:ext uri="{FF2B5EF4-FFF2-40B4-BE49-F238E27FC236}">
                  <a16:creationId xmlns:a16="http://schemas.microsoft.com/office/drawing/2014/main" id="{DA30D81F-9E54-404F-8795-166FF9BCDF53}"/>
                </a:ext>
              </a:extLst>
            </p:cNvPr>
            <p:cNvSpPr>
              <a:spLocks/>
            </p:cNvSpPr>
            <p:nvPr/>
          </p:nvSpPr>
          <p:spPr bwMode="auto">
            <a:xfrm>
              <a:off x="7108074" y="3448146"/>
              <a:ext cx="298011" cy="241226"/>
            </a:xfrm>
            <a:custGeom>
              <a:avLst/>
              <a:gdLst>
                <a:gd name="T0" fmla="*/ 0 w 302"/>
                <a:gd name="T1" fmla="*/ 2147483647 h 282"/>
                <a:gd name="T2" fmla="*/ 2147483647 w 302"/>
                <a:gd name="T3" fmla="*/ 2147483647 h 282"/>
                <a:gd name="T4" fmla="*/ 2147483647 w 302"/>
                <a:gd name="T5" fmla="*/ 2147483647 h 282"/>
                <a:gd name="T6" fmla="*/ 2147483647 w 302"/>
                <a:gd name="T7" fmla="*/ 2147483647 h 282"/>
                <a:gd name="T8" fmla="*/ 2147483647 w 302"/>
                <a:gd name="T9" fmla="*/ 2147483647 h 282"/>
                <a:gd name="T10" fmla="*/ 2147483647 w 302"/>
                <a:gd name="T11" fmla="*/ 2147483647 h 282"/>
                <a:gd name="T12" fmla="*/ 2147483647 w 302"/>
                <a:gd name="T13" fmla="*/ 2147483647 h 282"/>
                <a:gd name="T14" fmla="*/ 2147483647 w 302"/>
                <a:gd name="T15" fmla="*/ 2147483647 h 282"/>
                <a:gd name="T16" fmla="*/ 2147483647 w 302"/>
                <a:gd name="T17" fmla="*/ 2147483647 h 282"/>
                <a:gd name="T18" fmla="*/ 2147483647 w 302"/>
                <a:gd name="T19" fmla="*/ 2147483647 h 282"/>
                <a:gd name="T20" fmla="*/ 2147483647 w 302"/>
                <a:gd name="T21" fmla="*/ 2147483647 h 282"/>
                <a:gd name="T22" fmla="*/ 2147483647 w 302"/>
                <a:gd name="T23" fmla="*/ 2147483647 h 282"/>
                <a:gd name="T24" fmla="*/ 2147483647 w 302"/>
                <a:gd name="T25" fmla="*/ 2147483647 h 282"/>
                <a:gd name="T26" fmla="*/ 2147483647 w 302"/>
                <a:gd name="T27" fmla="*/ 2147483647 h 282"/>
                <a:gd name="T28" fmla="*/ 2147483647 w 302"/>
                <a:gd name="T29" fmla="*/ 2147483647 h 282"/>
                <a:gd name="T30" fmla="*/ 2147483647 w 302"/>
                <a:gd name="T31" fmla="*/ 2147483647 h 282"/>
                <a:gd name="T32" fmla="*/ 2147483647 w 302"/>
                <a:gd name="T33" fmla="*/ 2147483647 h 282"/>
                <a:gd name="T34" fmla="*/ 2147483647 w 302"/>
                <a:gd name="T35" fmla="*/ 2147483647 h 282"/>
                <a:gd name="T36" fmla="*/ 2147483647 w 302"/>
                <a:gd name="T37" fmla="*/ 0 h 282"/>
                <a:gd name="T38" fmla="*/ 2147483647 w 302"/>
                <a:gd name="T39" fmla="*/ 2147483647 h 282"/>
                <a:gd name="T40" fmla="*/ 2147483647 w 302"/>
                <a:gd name="T41" fmla="*/ 2147483647 h 282"/>
                <a:gd name="T42" fmla="*/ 2147483647 w 302"/>
                <a:gd name="T43" fmla="*/ 2147483647 h 282"/>
                <a:gd name="T44" fmla="*/ 2147483647 w 302"/>
                <a:gd name="T45" fmla="*/ 2147483647 h 282"/>
                <a:gd name="T46" fmla="*/ 0 w 302"/>
                <a:gd name="T47" fmla="*/ 2147483647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2"/>
                <a:gd name="T73" fmla="*/ 0 h 282"/>
                <a:gd name="T74" fmla="*/ 302 w 302"/>
                <a:gd name="T75" fmla="*/ 282 h 2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2" h="282">
                  <a:moveTo>
                    <a:pt x="0" y="135"/>
                  </a:moveTo>
                  <a:lnTo>
                    <a:pt x="3" y="208"/>
                  </a:lnTo>
                  <a:lnTo>
                    <a:pt x="24" y="230"/>
                  </a:lnTo>
                  <a:lnTo>
                    <a:pt x="8" y="267"/>
                  </a:lnTo>
                  <a:lnTo>
                    <a:pt x="40" y="281"/>
                  </a:lnTo>
                  <a:lnTo>
                    <a:pt x="118" y="267"/>
                  </a:lnTo>
                  <a:lnTo>
                    <a:pt x="133" y="228"/>
                  </a:lnTo>
                  <a:lnTo>
                    <a:pt x="185" y="204"/>
                  </a:lnTo>
                  <a:lnTo>
                    <a:pt x="189" y="168"/>
                  </a:lnTo>
                  <a:lnTo>
                    <a:pt x="208" y="160"/>
                  </a:lnTo>
                  <a:lnTo>
                    <a:pt x="200" y="141"/>
                  </a:lnTo>
                  <a:lnTo>
                    <a:pt x="218" y="141"/>
                  </a:lnTo>
                  <a:lnTo>
                    <a:pt x="232" y="105"/>
                  </a:lnTo>
                  <a:lnTo>
                    <a:pt x="226" y="69"/>
                  </a:lnTo>
                  <a:lnTo>
                    <a:pt x="298" y="44"/>
                  </a:lnTo>
                  <a:lnTo>
                    <a:pt x="301" y="38"/>
                  </a:lnTo>
                  <a:lnTo>
                    <a:pt x="272" y="30"/>
                  </a:lnTo>
                  <a:lnTo>
                    <a:pt x="235" y="55"/>
                  </a:lnTo>
                  <a:lnTo>
                    <a:pt x="217" y="0"/>
                  </a:lnTo>
                  <a:lnTo>
                    <a:pt x="185" y="42"/>
                  </a:lnTo>
                  <a:lnTo>
                    <a:pt x="93" y="38"/>
                  </a:lnTo>
                  <a:lnTo>
                    <a:pt x="46" y="103"/>
                  </a:lnTo>
                  <a:lnTo>
                    <a:pt x="15" y="81"/>
                  </a:lnTo>
                  <a:lnTo>
                    <a:pt x="0" y="135"/>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 name="Freeform 1036">
              <a:extLst>
                <a:ext uri="{FF2B5EF4-FFF2-40B4-BE49-F238E27FC236}">
                  <a16:creationId xmlns:a16="http://schemas.microsoft.com/office/drawing/2014/main" id="{FE798233-BA63-C2EB-0161-9C1231F296AD}"/>
                </a:ext>
              </a:extLst>
            </p:cNvPr>
            <p:cNvSpPr>
              <a:spLocks/>
            </p:cNvSpPr>
            <p:nvPr/>
          </p:nvSpPr>
          <p:spPr bwMode="auto">
            <a:xfrm>
              <a:off x="6254681" y="3334234"/>
              <a:ext cx="42574" cy="80409"/>
            </a:xfrm>
            <a:custGeom>
              <a:avLst/>
              <a:gdLst>
                <a:gd name="T0" fmla="*/ 0 w 42"/>
                <a:gd name="T1" fmla="*/ 2147483647 h 95"/>
                <a:gd name="T2" fmla="*/ 2147483647 w 42"/>
                <a:gd name="T3" fmla="*/ 2147483647 h 95"/>
                <a:gd name="T4" fmla="*/ 2147483647 w 42"/>
                <a:gd name="T5" fmla="*/ 0 h 95"/>
                <a:gd name="T6" fmla="*/ 2147483647 w 42"/>
                <a:gd name="T7" fmla="*/ 2147483647 h 95"/>
                <a:gd name="T8" fmla="*/ 2147483647 w 42"/>
                <a:gd name="T9" fmla="*/ 2147483647 h 95"/>
                <a:gd name="T10" fmla="*/ 0 w 42"/>
                <a:gd name="T11" fmla="*/ 2147483647 h 95"/>
                <a:gd name="T12" fmla="*/ 0 60000 65536"/>
                <a:gd name="T13" fmla="*/ 0 60000 65536"/>
                <a:gd name="T14" fmla="*/ 0 60000 65536"/>
                <a:gd name="T15" fmla="*/ 0 60000 65536"/>
                <a:gd name="T16" fmla="*/ 0 60000 65536"/>
                <a:gd name="T17" fmla="*/ 0 60000 65536"/>
                <a:gd name="T18" fmla="*/ 0 w 42"/>
                <a:gd name="T19" fmla="*/ 0 h 95"/>
                <a:gd name="T20" fmla="*/ 42 w 42"/>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42" h="95">
                  <a:moveTo>
                    <a:pt x="0" y="71"/>
                  </a:moveTo>
                  <a:lnTo>
                    <a:pt x="2" y="22"/>
                  </a:lnTo>
                  <a:lnTo>
                    <a:pt x="21" y="0"/>
                  </a:lnTo>
                  <a:lnTo>
                    <a:pt x="41" y="55"/>
                  </a:lnTo>
                  <a:lnTo>
                    <a:pt x="21" y="94"/>
                  </a:lnTo>
                  <a:lnTo>
                    <a:pt x="0" y="7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 name="Freeform 1037">
              <a:extLst>
                <a:ext uri="{FF2B5EF4-FFF2-40B4-BE49-F238E27FC236}">
                  <a16:creationId xmlns:a16="http://schemas.microsoft.com/office/drawing/2014/main" id="{D31A30AE-963B-BED3-2BE6-107B45467472}"/>
                </a:ext>
              </a:extLst>
            </p:cNvPr>
            <p:cNvSpPr>
              <a:spLocks/>
            </p:cNvSpPr>
            <p:nvPr/>
          </p:nvSpPr>
          <p:spPr bwMode="auto">
            <a:xfrm>
              <a:off x="5681882" y="3488351"/>
              <a:ext cx="417988" cy="465700"/>
            </a:xfrm>
            <a:custGeom>
              <a:avLst/>
              <a:gdLst>
                <a:gd name="T0" fmla="*/ 0 w 428"/>
                <a:gd name="T1" fmla="*/ 2147483647 h 543"/>
                <a:gd name="T2" fmla="*/ 2147483647 w 428"/>
                <a:gd name="T3" fmla="*/ 2147483647 h 543"/>
                <a:gd name="T4" fmla="*/ 2147483647 w 428"/>
                <a:gd name="T5" fmla="*/ 2147483647 h 543"/>
                <a:gd name="T6" fmla="*/ 2147483647 w 428"/>
                <a:gd name="T7" fmla="*/ 2147483647 h 543"/>
                <a:gd name="T8" fmla="*/ 2147483647 w 428"/>
                <a:gd name="T9" fmla="*/ 2147483647 h 543"/>
                <a:gd name="T10" fmla="*/ 2147483647 w 428"/>
                <a:gd name="T11" fmla="*/ 2147483647 h 543"/>
                <a:gd name="T12" fmla="*/ 2147483647 w 428"/>
                <a:gd name="T13" fmla="*/ 2147483647 h 543"/>
                <a:gd name="T14" fmla="*/ 2147483647 w 428"/>
                <a:gd name="T15" fmla="*/ 2147483647 h 543"/>
                <a:gd name="T16" fmla="*/ 2147483647 w 428"/>
                <a:gd name="T17" fmla="*/ 2147483647 h 543"/>
                <a:gd name="T18" fmla="*/ 2147483647 w 428"/>
                <a:gd name="T19" fmla="*/ 2147483647 h 543"/>
                <a:gd name="T20" fmla="*/ 2147483647 w 428"/>
                <a:gd name="T21" fmla="*/ 2147483647 h 543"/>
                <a:gd name="T22" fmla="*/ 2147483647 w 428"/>
                <a:gd name="T23" fmla="*/ 2147483647 h 543"/>
                <a:gd name="T24" fmla="*/ 2147483647 w 428"/>
                <a:gd name="T25" fmla="*/ 2147483647 h 543"/>
                <a:gd name="T26" fmla="*/ 2147483647 w 428"/>
                <a:gd name="T27" fmla="*/ 0 h 543"/>
                <a:gd name="T28" fmla="*/ 2147483647 w 428"/>
                <a:gd name="T29" fmla="*/ 2147483647 h 543"/>
                <a:gd name="T30" fmla="*/ 2147483647 w 428"/>
                <a:gd name="T31" fmla="*/ 2147483647 h 543"/>
                <a:gd name="T32" fmla="*/ 2147483647 w 428"/>
                <a:gd name="T33" fmla="*/ 2147483647 h 543"/>
                <a:gd name="T34" fmla="*/ 2147483647 w 428"/>
                <a:gd name="T35" fmla="*/ 2147483647 h 543"/>
                <a:gd name="T36" fmla="*/ 2147483647 w 428"/>
                <a:gd name="T37" fmla="*/ 2147483647 h 543"/>
                <a:gd name="T38" fmla="*/ 2147483647 w 428"/>
                <a:gd name="T39" fmla="*/ 2147483647 h 543"/>
                <a:gd name="T40" fmla="*/ 2147483647 w 428"/>
                <a:gd name="T41" fmla="*/ 2147483647 h 543"/>
                <a:gd name="T42" fmla="*/ 0 w 428"/>
                <a:gd name="T43" fmla="*/ 2147483647 h 5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8"/>
                <a:gd name="T67" fmla="*/ 0 h 543"/>
                <a:gd name="T68" fmla="*/ 428 w 428"/>
                <a:gd name="T69" fmla="*/ 543 h 5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8" h="543">
                  <a:moveTo>
                    <a:pt x="0" y="290"/>
                  </a:moveTo>
                  <a:lnTo>
                    <a:pt x="3" y="300"/>
                  </a:lnTo>
                  <a:lnTo>
                    <a:pt x="82" y="367"/>
                  </a:lnTo>
                  <a:lnTo>
                    <a:pt x="249" y="516"/>
                  </a:lnTo>
                  <a:lnTo>
                    <a:pt x="251" y="542"/>
                  </a:lnTo>
                  <a:lnTo>
                    <a:pt x="269" y="538"/>
                  </a:lnTo>
                  <a:lnTo>
                    <a:pt x="301" y="526"/>
                  </a:lnTo>
                  <a:lnTo>
                    <a:pt x="427" y="411"/>
                  </a:lnTo>
                  <a:lnTo>
                    <a:pt x="378" y="332"/>
                  </a:lnTo>
                  <a:lnTo>
                    <a:pt x="378" y="208"/>
                  </a:lnTo>
                  <a:lnTo>
                    <a:pt x="374" y="151"/>
                  </a:lnTo>
                  <a:lnTo>
                    <a:pt x="337" y="95"/>
                  </a:lnTo>
                  <a:lnTo>
                    <a:pt x="357" y="75"/>
                  </a:lnTo>
                  <a:lnTo>
                    <a:pt x="363" y="0"/>
                  </a:lnTo>
                  <a:lnTo>
                    <a:pt x="214" y="12"/>
                  </a:lnTo>
                  <a:lnTo>
                    <a:pt x="135" y="58"/>
                  </a:lnTo>
                  <a:lnTo>
                    <a:pt x="157" y="149"/>
                  </a:lnTo>
                  <a:lnTo>
                    <a:pt x="123" y="151"/>
                  </a:lnTo>
                  <a:lnTo>
                    <a:pt x="105" y="163"/>
                  </a:lnTo>
                  <a:lnTo>
                    <a:pt x="108" y="187"/>
                  </a:lnTo>
                  <a:lnTo>
                    <a:pt x="12" y="242"/>
                  </a:lnTo>
                  <a:lnTo>
                    <a:pt x="0" y="29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 name="Freeform 1038">
              <a:extLst>
                <a:ext uri="{FF2B5EF4-FFF2-40B4-BE49-F238E27FC236}">
                  <a16:creationId xmlns:a16="http://schemas.microsoft.com/office/drawing/2014/main" id="{08DC85F2-4136-16DF-1194-6D3DD76E3FBC}"/>
                </a:ext>
              </a:extLst>
            </p:cNvPr>
            <p:cNvSpPr>
              <a:spLocks/>
            </p:cNvSpPr>
            <p:nvPr/>
          </p:nvSpPr>
          <p:spPr bwMode="auto">
            <a:xfrm>
              <a:off x="4344707" y="4935703"/>
              <a:ext cx="406377" cy="847640"/>
            </a:xfrm>
            <a:custGeom>
              <a:avLst/>
              <a:gdLst>
                <a:gd name="T0" fmla="*/ 0 w 416"/>
                <a:gd name="T1" fmla="*/ 2147483647 h 988"/>
                <a:gd name="T2" fmla="*/ 2147483647 w 416"/>
                <a:gd name="T3" fmla="*/ 2147483647 h 988"/>
                <a:gd name="T4" fmla="*/ 2147483647 w 416"/>
                <a:gd name="T5" fmla="*/ 2147483647 h 988"/>
                <a:gd name="T6" fmla="*/ 2147483647 w 416"/>
                <a:gd name="T7" fmla="*/ 2147483647 h 988"/>
                <a:gd name="T8" fmla="*/ 2147483647 w 416"/>
                <a:gd name="T9" fmla="*/ 2147483647 h 988"/>
                <a:gd name="T10" fmla="*/ 2147483647 w 416"/>
                <a:gd name="T11" fmla="*/ 2147483647 h 988"/>
                <a:gd name="T12" fmla="*/ 2147483647 w 416"/>
                <a:gd name="T13" fmla="*/ 2147483647 h 988"/>
                <a:gd name="T14" fmla="*/ 2147483647 w 416"/>
                <a:gd name="T15" fmla="*/ 2147483647 h 988"/>
                <a:gd name="T16" fmla="*/ 2147483647 w 416"/>
                <a:gd name="T17" fmla="*/ 2147483647 h 988"/>
                <a:gd name="T18" fmla="*/ 2147483647 w 416"/>
                <a:gd name="T19" fmla="*/ 2147483647 h 988"/>
                <a:gd name="T20" fmla="*/ 2147483647 w 416"/>
                <a:gd name="T21" fmla="*/ 2147483647 h 988"/>
                <a:gd name="T22" fmla="*/ 2147483647 w 416"/>
                <a:gd name="T23" fmla="*/ 2147483647 h 988"/>
                <a:gd name="T24" fmla="*/ 2147483647 w 416"/>
                <a:gd name="T25" fmla="*/ 2147483647 h 988"/>
                <a:gd name="T26" fmla="*/ 2147483647 w 416"/>
                <a:gd name="T27" fmla="*/ 2147483647 h 988"/>
                <a:gd name="T28" fmla="*/ 2147483647 w 416"/>
                <a:gd name="T29" fmla="*/ 2147483647 h 988"/>
                <a:gd name="T30" fmla="*/ 2147483647 w 416"/>
                <a:gd name="T31" fmla="*/ 2147483647 h 988"/>
                <a:gd name="T32" fmla="*/ 2147483647 w 416"/>
                <a:gd name="T33" fmla="*/ 2147483647 h 988"/>
                <a:gd name="T34" fmla="*/ 2147483647 w 416"/>
                <a:gd name="T35" fmla="*/ 2147483647 h 988"/>
                <a:gd name="T36" fmla="*/ 2147483647 w 416"/>
                <a:gd name="T37" fmla="*/ 2147483647 h 988"/>
                <a:gd name="T38" fmla="*/ 2147483647 w 416"/>
                <a:gd name="T39" fmla="*/ 2147483647 h 988"/>
                <a:gd name="T40" fmla="*/ 2147483647 w 416"/>
                <a:gd name="T41" fmla="*/ 2147483647 h 988"/>
                <a:gd name="T42" fmla="*/ 2147483647 w 416"/>
                <a:gd name="T43" fmla="*/ 2147483647 h 988"/>
                <a:gd name="T44" fmla="*/ 2147483647 w 416"/>
                <a:gd name="T45" fmla="*/ 2147483647 h 988"/>
                <a:gd name="T46" fmla="*/ 2147483647 w 416"/>
                <a:gd name="T47" fmla="*/ 2147483647 h 988"/>
                <a:gd name="T48" fmla="*/ 2147483647 w 416"/>
                <a:gd name="T49" fmla="*/ 2147483647 h 988"/>
                <a:gd name="T50" fmla="*/ 2147483647 w 416"/>
                <a:gd name="T51" fmla="*/ 2147483647 h 988"/>
                <a:gd name="T52" fmla="*/ 2147483647 w 416"/>
                <a:gd name="T53" fmla="*/ 2147483647 h 988"/>
                <a:gd name="T54" fmla="*/ 2147483647 w 416"/>
                <a:gd name="T55" fmla="*/ 2147483647 h 988"/>
                <a:gd name="T56" fmla="*/ 2147483647 w 416"/>
                <a:gd name="T57" fmla="*/ 2147483647 h 988"/>
                <a:gd name="T58" fmla="*/ 2147483647 w 416"/>
                <a:gd name="T59" fmla="*/ 2147483647 h 988"/>
                <a:gd name="T60" fmla="*/ 2147483647 w 416"/>
                <a:gd name="T61" fmla="*/ 2147483647 h 988"/>
                <a:gd name="T62" fmla="*/ 2147483647 w 416"/>
                <a:gd name="T63" fmla="*/ 2147483647 h 988"/>
                <a:gd name="T64" fmla="*/ 2147483647 w 416"/>
                <a:gd name="T65" fmla="*/ 2147483647 h 988"/>
                <a:gd name="T66" fmla="*/ 2147483647 w 416"/>
                <a:gd name="T67" fmla="*/ 2147483647 h 988"/>
                <a:gd name="T68" fmla="*/ 2147483647 w 416"/>
                <a:gd name="T69" fmla="*/ 0 h 988"/>
                <a:gd name="T70" fmla="*/ 2147483647 w 416"/>
                <a:gd name="T71" fmla="*/ 2147483647 h 988"/>
                <a:gd name="T72" fmla="*/ 2147483647 w 416"/>
                <a:gd name="T73" fmla="*/ 2147483647 h 988"/>
                <a:gd name="T74" fmla="*/ 2147483647 w 416"/>
                <a:gd name="T75" fmla="*/ 2147483647 h 988"/>
                <a:gd name="T76" fmla="*/ 2147483647 w 416"/>
                <a:gd name="T77" fmla="*/ 2147483647 h 988"/>
                <a:gd name="T78" fmla="*/ 2147483647 w 416"/>
                <a:gd name="T79" fmla="*/ 2147483647 h 988"/>
                <a:gd name="T80" fmla="*/ 2147483647 w 416"/>
                <a:gd name="T81" fmla="*/ 2147483647 h 988"/>
                <a:gd name="T82" fmla="*/ 2147483647 w 416"/>
                <a:gd name="T83" fmla="*/ 2147483647 h 988"/>
                <a:gd name="T84" fmla="*/ 2147483647 w 416"/>
                <a:gd name="T85" fmla="*/ 2147483647 h 988"/>
                <a:gd name="T86" fmla="*/ 2147483647 w 416"/>
                <a:gd name="T87" fmla="*/ 2147483647 h 988"/>
                <a:gd name="T88" fmla="*/ 2147483647 w 416"/>
                <a:gd name="T89" fmla="*/ 2147483647 h 988"/>
                <a:gd name="T90" fmla="*/ 2147483647 w 416"/>
                <a:gd name="T91" fmla="*/ 2147483647 h 988"/>
                <a:gd name="T92" fmla="*/ 2147483647 w 416"/>
                <a:gd name="T93" fmla="*/ 2147483647 h 988"/>
                <a:gd name="T94" fmla="*/ 0 w 416"/>
                <a:gd name="T95" fmla="*/ 2147483647 h 9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6"/>
                <a:gd name="T145" fmla="*/ 0 h 988"/>
                <a:gd name="T146" fmla="*/ 416 w 416"/>
                <a:gd name="T147" fmla="*/ 988 h 9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6" h="988">
                  <a:moveTo>
                    <a:pt x="0" y="914"/>
                  </a:moveTo>
                  <a:lnTo>
                    <a:pt x="3" y="933"/>
                  </a:lnTo>
                  <a:lnTo>
                    <a:pt x="20" y="927"/>
                  </a:lnTo>
                  <a:lnTo>
                    <a:pt x="29" y="977"/>
                  </a:lnTo>
                  <a:lnTo>
                    <a:pt x="104" y="987"/>
                  </a:lnTo>
                  <a:lnTo>
                    <a:pt x="84" y="961"/>
                  </a:lnTo>
                  <a:lnTo>
                    <a:pt x="100" y="896"/>
                  </a:lnTo>
                  <a:lnTo>
                    <a:pt x="115" y="908"/>
                  </a:lnTo>
                  <a:lnTo>
                    <a:pt x="161" y="814"/>
                  </a:lnTo>
                  <a:lnTo>
                    <a:pt x="126" y="761"/>
                  </a:lnTo>
                  <a:lnTo>
                    <a:pt x="165" y="729"/>
                  </a:lnTo>
                  <a:lnTo>
                    <a:pt x="172" y="679"/>
                  </a:lnTo>
                  <a:lnTo>
                    <a:pt x="191" y="659"/>
                  </a:lnTo>
                  <a:lnTo>
                    <a:pt x="175" y="649"/>
                  </a:lnTo>
                  <a:lnTo>
                    <a:pt x="207" y="649"/>
                  </a:lnTo>
                  <a:lnTo>
                    <a:pt x="204" y="626"/>
                  </a:lnTo>
                  <a:lnTo>
                    <a:pt x="188" y="643"/>
                  </a:lnTo>
                  <a:lnTo>
                    <a:pt x="175" y="626"/>
                  </a:lnTo>
                  <a:lnTo>
                    <a:pt x="173" y="590"/>
                  </a:lnTo>
                  <a:lnTo>
                    <a:pt x="230" y="592"/>
                  </a:lnTo>
                  <a:lnTo>
                    <a:pt x="236" y="520"/>
                  </a:lnTo>
                  <a:lnTo>
                    <a:pt x="325" y="508"/>
                  </a:lnTo>
                  <a:lnTo>
                    <a:pt x="352" y="457"/>
                  </a:lnTo>
                  <a:lnTo>
                    <a:pt x="315" y="367"/>
                  </a:lnTo>
                  <a:lnTo>
                    <a:pt x="332" y="252"/>
                  </a:lnTo>
                  <a:lnTo>
                    <a:pt x="415" y="157"/>
                  </a:lnTo>
                  <a:lnTo>
                    <a:pt x="412" y="113"/>
                  </a:lnTo>
                  <a:lnTo>
                    <a:pt x="397" y="113"/>
                  </a:lnTo>
                  <a:lnTo>
                    <a:pt x="375" y="165"/>
                  </a:lnTo>
                  <a:lnTo>
                    <a:pt x="317" y="161"/>
                  </a:lnTo>
                  <a:lnTo>
                    <a:pt x="328" y="103"/>
                  </a:lnTo>
                  <a:lnTo>
                    <a:pt x="228" y="14"/>
                  </a:lnTo>
                  <a:lnTo>
                    <a:pt x="193" y="8"/>
                  </a:lnTo>
                  <a:lnTo>
                    <a:pt x="190" y="26"/>
                  </a:lnTo>
                  <a:lnTo>
                    <a:pt x="152" y="0"/>
                  </a:lnTo>
                  <a:lnTo>
                    <a:pt x="129" y="32"/>
                  </a:lnTo>
                  <a:lnTo>
                    <a:pt x="127" y="68"/>
                  </a:lnTo>
                  <a:lnTo>
                    <a:pt x="103" y="81"/>
                  </a:lnTo>
                  <a:lnTo>
                    <a:pt x="104" y="149"/>
                  </a:lnTo>
                  <a:lnTo>
                    <a:pt x="80" y="189"/>
                  </a:lnTo>
                  <a:lnTo>
                    <a:pt x="60" y="284"/>
                  </a:lnTo>
                  <a:lnTo>
                    <a:pt x="75" y="375"/>
                  </a:lnTo>
                  <a:lnTo>
                    <a:pt x="46" y="451"/>
                  </a:lnTo>
                  <a:lnTo>
                    <a:pt x="29" y="645"/>
                  </a:lnTo>
                  <a:lnTo>
                    <a:pt x="43" y="715"/>
                  </a:lnTo>
                  <a:lnTo>
                    <a:pt x="29" y="721"/>
                  </a:lnTo>
                  <a:lnTo>
                    <a:pt x="35" y="784"/>
                  </a:lnTo>
                  <a:lnTo>
                    <a:pt x="0" y="91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 name="Freeform 1039">
              <a:extLst>
                <a:ext uri="{FF2B5EF4-FFF2-40B4-BE49-F238E27FC236}">
                  <a16:creationId xmlns:a16="http://schemas.microsoft.com/office/drawing/2014/main" id="{7EC49A5E-6928-4AFC-8E1F-FEABF3E889C6}"/>
                </a:ext>
              </a:extLst>
            </p:cNvPr>
            <p:cNvSpPr>
              <a:spLocks/>
            </p:cNvSpPr>
            <p:nvPr/>
          </p:nvSpPr>
          <p:spPr bwMode="auto">
            <a:xfrm>
              <a:off x="4443399" y="5791720"/>
              <a:ext cx="69664" cy="75383"/>
            </a:xfrm>
            <a:custGeom>
              <a:avLst/>
              <a:gdLst>
                <a:gd name="T0" fmla="*/ 0 w 72"/>
                <a:gd name="T1" fmla="*/ 0 h 88"/>
                <a:gd name="T2" fmla="*/ 2147483647 w 72"/>
                <a:gd name="T3" fmla="*/ 2147483647 h 88"/>
                <a:gd name="T4" fmla="*/ 2147483647 w 72"/>
                <a:gd name="T5" fmla="*/ 2147483647 h 88"/>
                <a:gd name="T6" fmla="*/ 2147483647 w 72"/>
                <a:gd name="T7" fmla="*/ 2147483647 h 88"/>
                <a:gd name="T8" fmla="*/ 0 w 72"/>
                <a:gd name="T9" fmla="*/ 0 h 88"/>
                <a:gd name="T10" fmla="*/ 0 60000 65536"/>
                <a:gd name="T11" fmla="*/ 0 60000 65536"/>
                <a:gd name="T12" fmla="*/ 0 60000 65536"/>
                <a:gd name="T13" fmla="*/ 0 60000 65536"/>
                <a:gd name="T14" fmla="*/ 0 60000 65536"/>
                <a:gd name="T15" fmla="*/ 0 w 72"/>
                <a:gd name="T16" fmla="*/ 0 h 88"/>
                <a:gd name="T17" fmla="*/ 72 w 72"/>
                <a:gd name="T18" fmla="*/ 88 h 88"/>
              </a:gdLst>
              <a:ahLst/>
              <a:cxnLst>
                <a:cxn ang="T10">
                  <a:pos x="T0" y="T1"/>
                </a:cxn>
                <a:cxn ang="T11">
                  <a:pos x="T2" y="T3"/>
                </a:cxn>
                <a:cxn ang="T12">
                  <a:pos x="T4" y="T5"/>
                </a:cxn>
                <a:cxn ang="T13">
                  <a:pos x="T6" y="T7"/>
                </a:cxn>
                <a:cxn ang="T14">
                  <a:pos x="T8" y="T9"/>
                </a:cxn>
              </a:cxnLst>
              <a:rect l="T15" t="T16" r="T17" b="T18"/>
              <a:pathLst>
                <a:path w="72" h="88">
                  <a:moveTo>
                    <a:pt x="0" y="0"/>
                  </a:moveTo>
                  <a:lnTo>
                    <a:pt x="1" y="87"/>
                  </a:lnTo>
                  <a:lnTo>
                    <a:pt x="71" y="77"/>
                  </a:lnTo>
                  <a:lnTo>
                    <a:pt x="16" y="40"/>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 name="Freeform 1040">
              <a:extLst>
                <a:ext uri="{FF2B5EF4-FFF2-40B4-BE49-F238E27FC236}">
                  <a16:creationId xmlns:a16="http://schemas.microsoft.com/office/drawing/2014/main" id="{18F0AFF2-7CA5-6232-8522-977B1BCD1700}"/>
                </a:ext>
              </a:extLst>
            </p:cNvPr>
            <p:cNvSpPr>
              <a:spLocks/>
            </p:cNvSpPr>
            <p:nvPr/>
          </p:nvSpPr>
          <p:spPr bwMode="auto">
            <a:xfrm>
              <a:off x="8193681" y="4667675"/>
              <a:ext cx="834042" cy="725352"/>
            </a:xfrm>
            <a:custGeom>
              <a:avLst/>
              <a:gdLst>
                <a:gd name="T0" fmla="*/ 2147483647 w 851"/>
                <a:gd name="T1" fmla="*/ 2147483647 h 846"/>
                <a:gd name="T2" fmla="*/ 2147483647 w 851"/>
                <a:gd name="T3" fmla="*/ 2147483647 h 846"/>
                <a:gd name="T4" fmla="*/ 2147483647 w 851"/>
                <a:gd name="T5" fmla="*/ 2147483647 h 846"/>
                <a:gd name="T6" fmla="*/ 2147483647 w 851"/>
                <a:gd name="T7" fmla="*/ 2147483647 h 846"/>
                <a:gd name="T8" fmla="*/ 2147483647 w 851"/>
                <a:gd name="T9" fmla="*/ 2147483647 h 846"/>
                <a:gd name="T10" fmla="*/ 2147483647 w 851"/>
                <a:gd name="T11" fmla="*/ 2147483647 h 846"/>
                <a:gd name="T12" fmla="*/ 2147483647 w 851"/>
                <a:gd name="T13" fmla="*/ 2147483647 h 846"/>
                <a:gd name="T14" fmla="*/ 2147483647 w 851"/>
                <a:gd name="T15" fmla="*/ 2147483647 h 846"/>
                <a:gd name="T16" fmla="*/ 2147483647 w 851"/>
                <a:gd name="T17" fmla="*/ 2147483647 h 846"/>
                <a:gd name="T18" fmla="*/ 2147483647 w 851"/>
                <a:gd name="T19" fmla="*/ 2147483647 h 846"/>
                <a:gd name="T20" fmla="*/ 2147483647 w 851"/>
                <a:gd name="T21" fmla="*/ 2147483647 h 846"/>
                <a:gd name="T22" fmla="*/ 2147483647 w 851"/>
                <a:gd name="T23" fmla="*/ 2147483647 h 846"/>
                <a:gd name="T24" fmla="*/ 2147483647 w 851"/>
                <a:gd name="T25" fmla="*/ 2147483647 h 846"/>
                <a:gd name="T26" fmla="*/ 2147483647 w 851"/>
                <a:gd name="T27" fmla="*/ 2147483647 h 846"/>
                <a:gd name="T28" fmla="*/ 2147483647 w 851"/>
                <a:gd name="T29" fmla="*/ 2147483647 h 846"/>
                <a:gd name="T30" fmla="*/ 2147483647 w 851"/>
                <a:gd name="T31" fmla="*/ 2147483647 h 846"/>
                <a:gd name="T32" fmla="*/ 2147483647 w 851"/>
                <a:gd name="T33" fmla="*/ 2147483647 h 846"/>
                <a:gd name="T34" fmla="*/ 2147483647 w 851"/>
                <a:gd name="T35" fmla="*/ 2147483647 h 846"/>
                <a:gd name="T36" fmla="*/ 2147483647 w 851"/>
                <a:gd name="T37" fmla="*/ 2147483647 h 846"/>
                <a:gd name="T38" fmla="*/ 2147483647 w 851"/>
                <a:gd name="T39" fmla="*/ 2147483647 h 846"/>
                <a:gd name="T40" fmla="*/ 2147483647 w 851"/>
                <a:gd name="T41" fmla="*/ 2147483647 h 846"/>
                <a:gd name="T42" fmla="*/ 2147483647 w 851"/>
                <a:gd name="T43" fmla="*/ 2147483647 h 846"/>
                <a:gd name="T44" fmla="*/ 2147483647 w 851"/>
                <a:gd name="T45" fmla="*/ 2147483647 h 846"/>
                <a:gd name="T46" fmla="*/ 2147483647 w 851"/>
                <a:gd name="T47" fmla="*/ 2147483647 h 846"/>
                <a:gd name="T48" fmla="*/ 2147483647 w 851"/>
                <a:gd name="T49" fmla="*/ 2147483647 h 846"/>
                <a:gd name="T50" fmla="*/ 2147483647 w 851"/>
                <a:gd name="T51" fmla="*/ 2147483647 h 846"/>
                <a:gd name="T52" fmla="*/ 2147483647 w 851"/>
                <a:gd name="T53" fmla="*/ 2147483647 h 846"/>
                <a:gd name="T54" fmla="*/ 2147483647 w 851"/>
                <a:gd name="T55" fmla="*/ 2147483647 h 846"/>
                <a:gd name="T56" fmla="*/ 2147483647 w 851"/>
                <a:gd name="T57" fmla="*/ 2147483647 h 846"/>
                <a:gd name="T58" fmla="*/ 2147483647 w 851"/>
                <a:gd name="T59" fmla="*/ 2147483647 h 846"/>
                <a:gd name="T60" fmla="*/ 2147483647 w 851"/>
                <a:gd name="T61" fmla="*/ 2147483647 h 846"/>
                <a:gd name="T62" fmla="*/ 2147483647 w 851"/>
                <a:gd name="T63" fmla="*/ 2147483647 h 846"/>
                <a:gd name="T64" fmla="*/ 2147483647 w 851"/>
                <a:gd name="T65" fmla="*/ 2147483647 h 8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1"/>
                <a:gd name="T100" fmla="*/ 0 h 846"/>
                <a:gd name="T101" fmla="*/ 851 w 851"/>
                <a:gd name="T102" fmla="*/ 846 h 8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1" h="846">
                  <a:moveTo>
                    <a:pt x="0" y="445"/>
                  </a:moveTo>
                  <a:lnTo>
                    <a:pt x="14" y="453"/>
                  </a:lnTo>
                  <a:lnTo>
                    <a:pt x="5" y="427"/>
                  </a:lnTo>
                  <a:lnTo>
                    <a:pt x="21" y="441"/>
                  </a:lnTo>
                  <a:lnTo>
                    <a:pt x="5" y="392"/>
                  </a:lnTo>
                  <a:lnTo>
                    <a:pt x="17" y="319"/>
                  </a:lnTo>
                  <a:lnTo>
                    <a:pt x="21" y="338"/>
                  </a:lnTo>
                  <a:lnTo>
                    <a:pt x="75" y="279"/>
                  </a:lnTo>
                  <a:lnTo>
                    <a:pt x="163" y="251"/>
                  </a:lnTo>
                  <a:lnTo>
                    <a:pt x="193" y="208"/>
                  </a:lnTo>
                  <a:lnTo>
                    <a:pt x="192" y="180"/>
                  </a:lnTo>
                  <a:lnTo>
                    <a:pt x="202" y="158"/>
                  </a:lnTo>
                  <a:lnTo>
                    <a:pt x="216" y="192"/>
                  </a:lnTo>
                  <a:lnTo>
                    <a:pt x="216" y="154"/>
                  </a:lnTo>
                  <a:lnTo>
                    <a:pt x="237" y="164"/>
                  </a:lnTo>
                  <a:lnTo>
                    <a:pt x="239" y="137"/>
                  </a:lnTo>
                  <a:lnTo>
                    <a:pt x="269" y="95"/>
                  </a:lnTo>
                  <a:lnTo>
                    <a:pt x="303" y="97"/>
                  </a:lnTo>
                  <a:lnTo>
                    <a:pt x="310" y="139"/>
                  </a:lnTo>
                  <a:lnTo>
                    <a:pt x="324" y="115"/>
                  </a:lnTo>
                  <a:lnTo>
                    <a:pt x="348" y="129"/>
                  </a:lnTo>
                  <a:lnTo>
                    <a:pt x="338" y="101"/>
                  </a:lnTo>
                  <a:lnTo>
                    <a:pt x="359" y="57"/>
                  </a:lnTo>
                  <a:lnTo>
                    <a:pt x="409" y="40"/>
                  </a:lnTo>
                  <a:lnTo>
                    <a:pt x="395" y="12"/>
                  </a:lnTo>
                  <a:lnTo>
                    <a:pt x="491" y="46"/>
                  </a:lnTo>
                  <a:lnTo>
                    <a:pt x="471" y="121"/>
                  </a:lnTo>
                  <a:lnTo>
                    <a:pt x="566" y="200"/>
                  </a:lnTo>
                  <a:lnTo>
                    <a:pt x="590" y="168"/>
                  </a:lnTo>
                  <a:lnTo>
                    <a:pt x="602" y="38"/>
                  </a:lnTo>
                  <a:lnTo>
                    <a:pt x="625" y="0"/>
                  </a:lnTo>
                  <a:lnTo>
                    <a:pt x="645" y="99"/>
                  </a:lnTo>
                  <a:lnTo>
                    <a:pt x="677" y="121"/>
                  </a:lnTo>
                  <a:lnTo>
                    <a:pt x="698" y="237"/>
                  </a:lnTo>
                  <a:lnTo>
                    <a:pt x="750" y="273"/>
                  </a:lnTo>
                  <a:lnTo>
                    <a:pt x="769" y="338"/>
                  </a:lnTo>
                  <a:lnTo>
                    <a:pt x="788" y="332"/>
                  </a:lnTo>
                  <a:lnTo>
                    <a:pt x="794" y="368"/>
                  </a:lnTo>
                  <a:lnTo>
                    <a:pt x="835" y="416"/>
                  </a:lnTo>
                  <a:lnTo>
                    <a:pt x="850" y="507"/>
                  </a:lnTo>
                  <a:lnTo>
                    <a:pt x="839" y="594"/>
                  </a:lnTo>
                  <a:lnTo>
                    <a:pt x="801" y="667"/>
                  </a:lnTo>
                  <a:lnTo>
                    <a:pt x="775" y="794"/>
                  </a:lnTo>
                  <a:lnTo>
                    <a:pt x="728" y="807"/>
                  </a:lnTo>
                  <a:lnTo>
                    <a:pt x="698" y="831"/>
                  </a:lnTo>
                  <a:lnTo>
                    <a:pt x="699" y="845"/>
                  </a:lnTo>
                  <a:lnTo>
                    <a:pt x="669" y="803"/>
                  </a:lnTo>
                  <a:lnTo>
                    <a:pt x="637" y="835"/>
                  </a:lnTo>
                  <a:lnTo>
                    <a:pt x="596" y="821"/>
                  </a:lnTo>
                  <a:lnTo>
                    <a:pt x="564" y="790"/>
                  </a:lnTo>
                  <a:lnTo>
                    <a:pt x="550" y="724"/>
                  </a:lnTo>
                  <a:lnTo>
                    <a:pt x="526" y="734"/>
                  </a:lnTo>
                  <a:lnTo>
                    <a:pt x="525" y="691"/>
                  </a:lnTo>
                  <a:lnTo>
                    <a:pt x="517" y="718"/>
                  </a:lnTo>
                  <a:lnTo>
                    <a:pt x="499" y="720"/>
                  </a:lnTo>
                  <a:lnTo>
                    <a:pt x="517" y="635"/>
                  </a:lnTo>
                  <a:lnTo>
                    <a:pt x="481" y="714"/>
                  </a:lnTo>
                  <a:lnTo>
                    <a:pt x="464" y="699"/>
                  </a:lnTo>
                  <a:lnTo>
                    <a:pt x="446" y="637"/>
                  </a:lnTo>
                  <a:lnTo>
                    <a:pt x="382" y="604"/>
                  </a:lnTo>
                  <a:lnTo>
                    <a:pt x="269" y="629"/>
                  </a:lnTo>
                  <a:lnTo>
                    <a:pt x="222" y="675"/>
                  </a:lnTo>
                  <a:lnTo>
                    <a:pt x="144" y="677"/>
                  </a:lnTo>
                  <a:lnTo>
                    <a:pt x="100" y="716"/>
                  </a:lnTo>
                  <a:lnTo>
                    <a:pt x="41" y="689"/>
                  </a:lnTo>
                  <a:lnTo>
                    <a:pt x="55" y="608"/>
                  </a:lnTo>
                  <a:lnTo>
                    <a:pt x="0" y="445"/>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3" name="Freeform 1041">
              <a:extLst>
                <a:ext uri="{FF2B5EF4-FFF2-40B4-BE49-F238E27FC236}">
                  <a16:creationId xmlns:a16="http://schemas.microsoft.com/office/drawing/2014/main" id="{097C0947-8C45-CC08-DB55-E87906D612FF}"/>
                </a:ext>
              </a:extLst>
            </p:cNvPr>
            <p:cNvSpPr>
              <a:spLocks/>
            </p:cNvSpPr>
            <p:nvPr/>
          </p:nvSpPr>
          <p:spPr bwMode="auto">
            <a:xfrm>
              <a:off x="8847755" y="5434906"/>
              <a:ext cx="73535" cy="83759"/>
            </a:xfrm>
            <a:custGeom>
              <a:avLst/>
              <a:gdLst>
                <a:gd name="T0" fmla="*/ 0 w 76"/>
                <a:gd name="T1" fmla="*/ 2147483647 h 96"/>
                <a:gd name="T2" fmla="*/ 0 w 76"/>
                <a:gd name="T3" fmla="*/ 0 h 96"/>
                <a:gd name="T4" fmla="*/ 2147483647 w 76"/>
                <a:gd name="T5" fmla="*/ 2147483647 h 96"/>
                <a:gd name="T6" fmla="*/ 2147483647 w 76"/>
                <a:gd name="T7" fmla="*/ 2147483647 h 96"/>
                <a:gd name="T8" fmla="*/ 2147483647 w 76"/>
                <a:gd name="T9" fmla="*/ 2147483647 h 96"/>
                <a:gd name="T10" fmla="*/ 2147483647 w 76"/>
                <a:gd name="T11" fmla="*/ 2147483647 h 96"/>
                <a:gd name="T12" fmla="*/ 2147483647 w 76"/>
                <a:gd name="T13" fmla="*/ 2147483647 h 96"/>
                <a:gd name="T14" fmla="*/ 2147483647 w 76"/>
                <a:gd name="T15" fmla="*/ 2147483647 h 96"/>
                <a:gd name="T16" fmla="*/ 0 w 76"/>
                <a:gd name="T17" fmla="*/ 2147483647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6"/>
                <a:gd name="T29" fmla="*/ 76 w 76"/>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6">
                  <a:moveTo>
                    <a:pt x="0" y="16"/>
                  </a:moveTo>
                  <a:lnTo>
                    <a:pt x="0" y="0"/>
                  </a:lnTo>
                  <a:lnTo>
                    <a:pt x="38" y="14"/>
                  </a:lnTo>
                  <a:lnTo>
                    <a:pt x="69" y="2"/>
                  </a:lnTo>
                  <a:lnTo>
                    <a:pt x="75" y="26"/>
                  </a:lnTo>
                  <a:lnTo>
                    <a:pt x="75" y="55"/>
                  </a:lnTo>
                  <a:lnTo>
                    <a:pt x="47" y="95"/>
                  </a:lnTo>
                  <a:lnTo>
                    <a:pt x="28" y="93"/>
                  </a:lnTo>
                  <a:lnTo>
                    <a:pt x="0" y="1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4" name="Freeform 1042">
              <a:extLst>
                <a:ext uri="{FF2B5EF4-FFF2-40B4-BE49-F238E27FC236}">
                  <a16:creationId xmlns:a16="http://schemas.microsoft.com/office/drawing/2014/main" id="{9F7AFD59-90F2-19FA-C6C6-63A83B70CE23}"/>
                </a:ext>
              </a:extLst>
            </p:cNvPr>
            <p:cNvSpPr>
              <a:spLocks/>
            </p:cNvSpPr>
            <p:nvPr/>
          </p:nvSpPr>
          <p:spPr bwMode="auto">
            <a:xfrm>
              <a:off x="6055362" y="3148290"/>
              <a:ext cx="158681" cy="70357"/>
            </a:xfrm>
            <a:custGeom>
              <a:avLst/>
              <a:gdLst>
                <a:gd name="T0" fmla="*/ 0 w 162"/>
                <a:gd name="T1" fmla="*/ 2147483647 h 84"/>
                <a:gd name="T2" fmla="*/ 2147483647 w 162"/>
                <a:gd name="T3" fmla="*/ 2147483647 h 84"/>
                <a:gd name="T4" fmla="*/ 2147483647 w 162"/>
                <a:gd name="T5" fmla="*/ 2147483647 h 84"/>
                <a:gd name="T6" fmla="*/ 2147483647 w 162"/>
                <a:gd name="T7" fmla="*/ 2147483647 h 84"/>
                <a:gd name="T8" fmla="*/ 2147483647 w 162"/>
                <a:gd name="T9" fmla="*/ 2147483647 h 84"/>
                <a:gd name="T10" fmla="*/ 2147483647 w 162"/>
                <a:gd name="T11" fmla="*/ 2147483647 h 84"/>
                <a:gd name="T12" fmla="*/ 2147483647 w 162"/>
                <a:gd name="T13" fmla="*/ 2147483647 h 84"/>
                <a:gd name="T14" fmla="*/ 2147483647 w 162"/>
                <a:gd name="T15" fmla="*/ 2147483647 h 84"/>
                <a:gd name="T16" fmla="*/ 2147483647 w 162"/>
                <a:gd name="T17" fmla="*/ 0 h 84"/>
                <a:gd name="T18" fmla="*/ 2147483647 w 162"/>
                <a:gd name="T19" fmla="*/ 2147483647 h 84"/>
                <a:gd name="T20" fmla="*/ 2147483647 w 162"/>
                <a:gd name="T21" fmla="*/ 2147483647 h 84"/>
                <a:gd name="T22" fmla="*/ 0 w 162"/>
                <a:gd name="T23" fmla="*/ 2147483647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2"/>
                <a:gd name="T37" fmla="*/ 0 h 84"/>
                <a:gd name="T38" fmla="*/ 162 w 162"/>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2" h="84">
                  <a:moveTo>
                    <a:pt x="0" y="47"/>
                  </a:moveTo>
                  <a:lnTo>
                    <a:pt x="3" y="51"/>
                  </a:lnTo>
                  <a:lnTo>
                    <a:pt x="3" y="65"/>
                  </a:lnTo>
                  <a:lnTo>
                    <a:pt x="21" y="69"/>
                  </a:lnTo>
                  <a:lnTo>
                    <a:pt x="53" y="61"/>
                  </a:lnTo>
                  <a:lnTo>
                    <a:pt x="90" y="83"/>
                  </a:lnTo>
                  <a:lnTo>
                    <a:pt x="140" y="67"/>
                  </a:lnTo>
                  <a:lnTo>
                    <a:pt x="161" y="24"/>
                  </a:lnTo>
                  <a:lnTo>
                    <a:pt x="152" y="0"/>
                  </a:lnTo>
                  <a:lnTo>
                    <a:pt x="91" y="2"/>
                  </a:lnTo>
                  <a:lnTo>
                    <a:pt x="71" y="45"/>
                  </a:lnTo>
                  <a:lnTo>
                    <a:pt x="0" y="4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5" name="Freeform 1043">
              <a:extLst>
                <a:ext uri="{FF2B5EF4-FFF2-40B4-BE49-F238E27FC236}">
                  <a16:creationId xmlns:a16="http://schemas.microsoft.com/office/drawing/2014/main" id="{1DE38B2F-D889-4969-D9C6-539F790A3376}"/>
                </a:ext>
              </a:extLst>
            </p:cNvPr>
            <p:cNvSpPr>
              <a:spLocks/>
            </p:cNvSpPr>
            <p:nvPr/>
          </p:nvSpPr>
          <p:spPr bwMode="auto">
            <a:xfrm>
              <a:off x="7673132" y="3763080"/>
              <a:ext cx="100627" cy="142390"/>
            </a:xfrm>
            <a:custGeom>
              <a:avLst/>
              <a:gdLst>
                <a:gd name="T0" fmla="*/ 0 w 101"/>
                <a:gd name="T1" fmla="*/ 2147483647 h 166"/>
                <a:gd name="T2" fmla="*/ 2147483647 w 101"/>
                <a:gd name="T3" fmla="*/ 2147483647 h 166"/>
                <a:gd name="T4" fmla="*/ 2147483647 w 101"/>
                <a:gd name="T5" fmla="*/ 2147483647 h 166"/>
                <a:gd name="T6" fmla="*/ 2147483647 w 101"/>
                <a:gd name="T7" fmla="*/ 2147483647 h 166"/>
                <a:gd name="T8" fmla="*/ 2147483647 w 101"/>
                <a:gd name="T9" fmla="*/ 2147483647 h 166"/>
                <a:gd name="T10" fmla="*/ 2147483647 w 101"/>
                <a:gd name="T11" fmla="*/ 2147483647 h 166"/>
                <a:gd name="T12" fmla="*/ 2147483647 w 101"/>
                <a:gd name="T13" fmla="*/ 2147483647 h 166"/>
                <a:gd name="T14" fmla="*/ 2147483647 w 101"/>
                <a:gd name="T15" fmla="*/ 2147483647 h 166"/>
                <a:gd name="T16" fmla="*/ 2147483647 w 101"/>
                <a:gd name="T17" fmla="*/ 2147483647 h 166"/>
                <a:gd name="T18" fmla="*/ 2147483647 w 101"/>
                <a:gd name="T19" fmla="*/ 2147483647 h 166"/>
                <a:gd name="T20" fmla="*/ 2147483647 w 101"/>
                <a:gd name="T21" fmla="*/ 2147483647 h 166"/>
                <a:gd name="T22" fmla="*/ 2147483647 w 101"/>
                <a:gd name="T23" fmla="*/ 2147483647 h 166"/>
                <a:gd name="T24" fmla="*/ 2147483647 w 101"/>
                <a:gd name="T25" fmla="*/ 2147483647 h 166"/>
                <a:gd name="T26" fmla="*/ 2147483647 w 101"/>
                <a:gd name="T27" fmla="*/ 0 h 166"/>
                <a:gd name="T28" fmla="*/ 2147483647 w 101"/>
                <a:gd name="T29" fmla="*/ 2147483647 h 166"/>
                <a:gd name="T30" fmla="*/ 2147483647 w 101"/>
                <a:gd name="T31" fmla="*/ 2147483647 h 166"/>
                <a:gd name="T32" fmla="*/ 0 w 101"/>
                <a:gd name="T33" fmla="*/ 2147483647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
                <a:gd name="T52" fmla="*/ 0 h 166"/>
                <a:gd name="T53" fmla="*/ 101 w 101"/>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 h="166">
                  <a:moveTo>
                    <a:pt x="0" y="50"/>
                  </a:moveTo>
                  <a:lnTo>
                    <a:pt x="14" y="68"/>
                  </a:lnTo>
                  <a:lnTo>
                    <a:pt x="21" y="143"/>
                  </a:lnTo>
                  <a:lnTo>
                    <a:pt x="47" y="139"/>
                  </a:lnTo>
                  <a:lnTo>
                    <a:pt x="61" y="105"/>
                  </a:lnTo>
                  <a:lnTo>
                    <a:pt x="80" y="113"/>
                  </a:lnTo>
                  <a:lnTo>
                    <a:pt x="91" y="165"/>
                  </a:lnTo>
                  <a:lnTo>
                    <a:pt x="100" y="135"/>
                  </a:lnTo>
                  <a:lnTo>
                    <a:pt x="89" y="82"/>
                  </a:lnTo>
                  <a:lnTo>
                    <a:pt x="80" y="103"/>
                  </a:lnTo>
                  <a:lnTo>
                    <a:pt x="67" y="76"/>
                  </a:lnTo>
                  <a:lnTo>
                    <a:pt x="91" y="42"/>
                  </a:lnTo>
                  <a:lnTo>
                    <a:pt x="44" y="38"/>
                  </a:lnTo>
                  <a:lnTo>
                    <a:pt x="12" y="0"/>
                  </a:lnTo>
                  <a:lnTo>
                    <a:pt x="5" y="20"/>
                  </a:lnTo>
                  <a:lnTo>
                    <a:pt x="14" y="38"/>
                  </a:lnTo>
                  <a:lnTo>
                    <a:pt x="0" y="5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6" name="Freeform 1044">
              <a:extLst>
                <a:ext uri="{FF2B5EF4-FFF2-40B4-BE49-F238E27FC236}">
                  <a16:creationId xmlns:a16="http://schemas.microsoft.com/office/drawing/2014/main" id="{4AC301B7-2193-09DC-9733-83D5D91EEE29}"/>
                </a:ext>
              </a:extLst>
            </p:cNvPr>
            <p:cNvSpPr>
              <a:spLocks/>
            </p:cNvSpPr>
            <p:nvPr/>
          </p:nvSpPr>
          <p:spPr bwMode="auto">
            <a:xfrm>
              <a:off x="5917968" y="3064531"/>
              <a:ext cx="69664" cy="58631"/>
            </a:xfrm>
            <a:custGeom>
              <a:avLst/>
              <a:gdLst>
                <a:gd name="T0" fmla="*/ 0 w 70"/>
                <a:gd name="T1" fmla="*/ 2147483647 h 67"/>
                <a:gd name="T2" fmla="*/ 2147483647 w 70"/>
                <a:gd name="T3" fmla="*/ 2147483647 h 67"/>
                <a:gd name="T4" fmla="*/ 2147483647 w 70"/>
                <a:gd name="T5" fmla="*/ 0 h 67"/>
                <a:gd name="T6" fmla="*/ 2147483647 w 70"/>
                <a:gd name="T7" fmla="*/ 2147483647 h 67"/>
                <a:gd name="T8" fmla="*/ 2147483647 w 70"/>
                <a:gd name="T9" fmla="*/ 2147483647 h 67"/>
                <a:gd name="T10" fmla="*/ 2147483647 w 70"/>
                <a:gd name="T11" fmla="*/ 2147483647 h 67"/>
                <a:gd name="T12" fmla="*/ 0 w 70"/>
                <a:gd name="T13" fmla="*/ 2147483647 h 67"/>
                <a:gd name="T14" fmla="*/ 0 60000 65536"/>
                <a:gd name="T15" fmla="*/ 0 60000 65536"/>
                <a:gd name="T16" fmla="*/ 0 60000 65536"/>
                <a:gd name="T17" fmla="*/ 0 60000 65536"/>
                <a:gd name="T18" fmla="*/ 0 60000 65536"/>
                <a:gd name="T19" fmla="*/ 0 60000 65536"/>
                <a:gd name="T20" fmla="*/ 0 60000 65536"/>
                <a:gd name="T21" fmla="*/ 0 w 70"/>
                <a:gd name="T22" fmla="*/ 0 h 67"/>
                <a:gd name="T23" fmla="*/ 70 w 70"/>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67">
                  <a:moveTo>
                    <a:pt x="0" y="14"/>
                  </a:moveTo>
                  <a:lnTo>
                    <a:pt x="15" y="4"/>
                  </a:lnTo>
                  <a:lnTo>
                    <a:pt x="46" y="0"/>
                  </a:lnTo>
                  <a:lnTo>
                    <a:pt x="67" y="27"/>
                  </a:lnTo>
                  <a:lnTo>
                    <a:pt x="69" y="47"/>
                  </a:lnTo>
                  <a:lnTo>
                    <a:pt x="61" y="66"/>
                  </a:lnTo>
                  <a:lnTo>
                    <a:pt x="0" y="14"/>
                  </a:lnTo>
                </a:path>
              </a:pathLst>
            </a:custGeom>
            <a:solidFill>
              <a:schemeClr val="accent6"/>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 name="Freeform 1045">
              <a:extLst>
                <a:ext uri="{FF2B5EF4-FFF2-40B4-BE49-F238E27FC236}">
                  <a16:creationId xmlns:a16="http://schemas.microsoft.com/office/drawing/2014/main" id="{F971CCD2-251C-8F92-DD25-FBE7FB61DF23}"/>
                </a:ext>
              </a:extLst>
            </p:cNvPr>
            <p:cNvSpPr>
              <a:spLocks/>
            </p:cNvSpPr>
            <p:nvPr/>
          </p:nvSpPr>
          <p:spPr bwMode="auto">
            <a:xfrm>
              <a:off x="7692483" y="3719526"/>
              <a:ext cx="67729" cy="41879"/>
            </a:xfrm>
            <a:custGeom>
              <a:avLst/>
              <a:gdLst>
                <a:gd name="T0" fmla="*/ 0 w 67"/>
                <a:gd name="T1" fmla="*/ 2147483647 h 49"/>
                <a:gd name="T2" fmla="*/ 2147483647 w 67"/>
                <a:gd name="T3" fmla="*/ 2147483647 h 49"/>
                <a:gd name="T4" fmla="*/ 2147483647 w 67"/>
                <a:gd name="T5" fmla="*/ 2147483647 h 49"/>
                <a:gd name="T6" fmla="*/ 2147483647 w 67"/>
                <a:gd name="T7" fmla="*/ 2147483647 h 49"/>
                <a:gd name="T8" fmla="*/ 2147483647 w 67"/>
                <a:gd name="T9" fmla="*/ 0 h 49"/>
                <a:gd name="T10" fmla="*/ 0 w 67"/>
                <a:gd name="T11" fmla="*/ 2147483647 h 49"/>
                <a:gd name="T12" fmla="*/ 0 60000 65536"/>
                <a:gd name="T13" fmla="*/ 0 60000 65536"/>
                <a:gd name="T14" fmla="*/ 0 60000 65536"/>
                <a:gd name="T15" fmla="*/ 0 60000 65536"/>
                <a:gd name="T16" fmla="*/ 0 60000 65536"/>
                <a:gd name="T17" fmla="*/ 0 60000 65536"/>
                <a:gd name="T18" fmla="*/ 0 w 67"/>
                <a:gd name="T19" fmla="*/ 0 h 49"/>
                <a:gd name="T20" fmla="*/ 67 w 67"/>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67" h="49">
                  <a:moveTo>
                    <a:pt x="0" y="28"/>
                  </a:moveTo>
                  <a:lnTo>
                    <a:pt x="9" y="48"/>
                  </a:lnTo>
                  <a:lnTo>
                    <a:pt x="66" y="40"/>
                  </a:lnTo>
                  <a:lnTo>
                    <a:pt x="61" y="14"/>
                  </a:lnTo>
                  <a:lnTo>
                    <a:pt x="23" y="0"/>
                  </a:lnTo>
                  <a:lnTo>
                    <a:pt x="0" y="2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 name="Freeform 1046">
              <a:extLst>
                <a:ext uri="{FF2B5EF4-FFF2-40B4-BE49-F238E27FC236}">
                  <a16:creationId xmlns:a16="http://schemas.microsoft.com/office/drawing/2014/main" id="{337AF87C-EFE3-D7EF-E4D2-DA99DDB1A11B}"/>
                </a:ext>
              </a:extLst>
            </p:cNvPr>
            <p:cNvSpPr>
              <a:spLocks/>
            </p:cNvSpPr>
            <p:nvPr/>
          </p:nvSpPr>
          <p:spPr bwMode="auto">
            <a:xfrm>
              <a:off x="4418243" y="4639197"/>
              <a:ext cx="247697" cy="324984"/>
            </a:xfrm>
            <a:custGeom>
              <a:avLst/>
              <a:gdLst>
                <a:gd name="T0" fmla="*/ 0 w 254"/>
                <a:gd name="T1" fmla="*/ 2147483647 h 379"/>
                <a:gd name="T2" fmla="*/ 2147483647 w 254"/>
                <a:gd name="T3" fmla="*/ 2147483647 h 379"/>
                <a:gd name="T4" fmla="*/ 2147483647 w 254"/>
                <a:gd name="T5" fmla="*/ 2147483647 h 379"/>
                <a:gd name="T6" fmla="*/ 2147483647 w 254"/>
                <a:gd name="T7" fmla="*/ 2147483647 h 379"/>
                <a:gd name="T8" fmla="*/ 2147483647 w 254"/>
                <a:gd name="T9" fmla="*/ 2147483647 h 379"/>
                <a:gd name="T10" fmla="*/ 2147483647 w 254"/>
                <a:gd name="T11" fmla="*/ 2147483647 h 379"/>
                <a:gd name="T12" fmla="*/ 2147483647 w 254"/>
                <a:gd name="T13" fmla="*/ 2147483647 h 379"/>
                <a:gd name="T14" fmla="*/ 2147483647 w 254"/>
                <a:gd name="T15" fmla="*/ 2147483647 h 379"/>
                <a:gd name="T16" fmla="*/ 2147483647 w 254"/>
                <a:gd name="T17" fmla="*/ 2147483647 h 379"/>
                <a:gd name="T18" fmla="*/ 2147483647 w 254"/>
                <a:gd name="T19" fmla="*/ 2147483647 h 379"/>
                <a:gd name="T20" fmla="*/ 2147483647 w 254"/>
                <a:gd name="T21" fmla="*/ 2147483647 h 379"/>
                <a:gd name="T22" fmla="*/ 2147483647 w 254"/>
                <a:gd name="T23" fmla="*/ 2147483647 h 379"/>
                <a:gd name="T24" fmla="*/ 2147483647 w 254"/>
                <a:gd name="T25" fmla="*/ 2147483647 h 379"/>
                <a:gd name="T26" fmla="*/ 2147483647 w 254"/>
                <a:gd name="T27" fmla="*/ 2147483647 h 379"/>
                <a:gd name="T28" fmla="*/ 2147483647 w 254"/>
                <a:gd name="T29" fmla="*/ 2147483647 h 379"/>
                <a:gd name="T30" fmla="*/ 2147483647 w 254"/>
                <a:gd name="T31" fmla="*/ 2147483647 h 379"/>
                <a:gd name="T32" fmla="*/ 2147483647 w 254"/>
                <a:gd name="T33" fmla="*/ 2147483647 h 379"/>
                <a:gd name="T34" fmla="*/ 2147483647 w 254"/>
                <a:gd name="T35" fmla="*/ 2147483647 h 379"/>
                <a:gd name="T36" fmla="*/ 2147483647 w 254"/>
                <a:gd name="T37" fmla="*/ 2147483647 h 379"/>
                <a:gd name="T38" fmla="*/ 2147483647 w 254"/>
                <a:gd name="T39" fmla="*/ 2147483647 h 379"/>
                <a:gd name="T40" fmla="*/ 2147483647 w 254"/>
                <a:gd name="T41" fmla="*/ 2147483647 h 379"/>
                <a:gd name="T42" fmla="*/ 2147483647 w 254"/>
                <a:gd name="T43" fmla="*/ 0 h 379"/>
                <a:gd name="T44" fmla="*/ 2147483647 w 254"/>
                <a:gd name="T45" fmla="*/ 2147483647 h 379"/>
                <a:gd name="T46" fmla="*/ 0 w 254"/>
                <a:gd name="T47" fmla="*/ 2147483647 h 3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4"/>
                <a:gd name="T73" fmla="*/ 0 h 379"/>
                <a:gd name="T74" fmla="*/ 254 w 254"/>
                <a:gd name="T75" fmla="*/ 379 h 3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4" h="379">
                  <a:moveTo>
                    <a:pt x="0" y="38"/>
                  </a:moveTo>
                  <a:lnTo>
                    <a:pt x="20" y="77"/>
                  </a:lnTo>
                  <a:lnTo>
                    <a:pt x="8" y="164"/>
                  </a:lnTo>
                  <a:lnTo>
                    <a:pt x="20" y="174"/>
                  </a:lnTo>
                  <a:lnTo>
                    <a:pt x="14" y="186"/>
                  </a:lnTo>
                  <a:lnTo>
                    <a:pt x="3" y="222"/>
                  </a:lnTo>
                  <a:lnTo>
                    <a:pt x="25" y="273"/>
                  </a:lnTo>
                  <a:lnTo>
                    <a:pt x="38" y="376"/>
                  </a:lnTo>
                  <a:lnTo>
                    <a:pt x="52" y="378"/>
                  </a:lnTo>
                  <a:lnTo>
                    <a:pt x="75" y="346"/>
                  </a:lnTo>
                  <a:lnTo>
                    <a:pt x="113" y="372"/>
                  </a:lnTo>
                  <a:lnTo>
                    <a:pt x="117" y="354"/>
                  </a:lnTo>
                  <a:lnTo>
                    <a:pt x="152" y="360"/>
                  </a:lnTo>
                  <a:lnTo>
                    <a:pt x="164" y="287"/>
                  </a:lnTo>
                  <a:lnTo>
                    <a:pt x="225" y="273"/>
                  </a:lnTo>
                  <a:lnTo>
                    <a:pt x="247" y="297"/>
                  </a:lnTo>
                  <a:lnTo>
                    <a:pt x="253" y="239"/>
                  </a:lnTo>
                  <a:lnTo>
                    <a:pt x="241" y="190"/>
                  </a:lnTo>
                  <a:lnTo>
                    <a:pt x="204" y="186"/>
                  </a:lnTo>
                  <a:lnTo>
                    <a:pt x="190" y="113"/>
                  </a:lnTo>
                  <a:lnTo>
                    <a:pt x="95" y="63"/>
                  </a:lnTo>
                  <a:lnTo>
                    <a:pt x="90" y="0"/>
                  </a:lnTo>
                  <a:lnTo>
                    <a:pt x="26" y="42"/>
                  </a:lnTo>
                  <a:lnTo>
                    <a:pt x="0" y="3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 name="Freeform 1047">
              <a:extLst>
                <a:ext uri="{FF2B5EF4-FFF2-40B4-BE49-F238E27FC236}">
                  <a16:creationId xmlns:a16="http://schemas.microsoft.com/office/drawing/2014/main" id="{40A52EE5-7D21-24E8-558C-DB4A7C95B0AE}"/>
                </a:ext>
              </a:extLst>
            </p:cNvPr>
            <p:cNvSpPr>
              <a:spLocks/>
            </p:cNvSpPr>
            <p:nvPr/>
          </p:nvSpPr>
          <p:spPr bwMode="auto">
            <a:xfrm>
              <a:off x="4333097" y="4287410"/>
              <a:ext cx="808884" cy="956527"/>
            </a:xfrm>
            <a:custGeom>
              <a:avLst/>
              <a:gdLst>
                <a:gd name="T0" fmla="*/ 2147483647 w 827"/>
                <a:gd name="T1" fmla="*/ 2147483647 h 1115"/>
                <a:gd name="T2" fmla="*/ 2147483647 w 827"/>
                <a:gd name="T3" fmla="*/ 2147483647 h 1115"/>
                <a:gd name="T4" fmla="*/ 2147483647 w 827"/>
                <a:gd name="T5" fmla="*/ 2147483647 h 1115"/>
                <a:gd name="T6" fmla="*/ 2147483647 w 827"/>
                <a:gd name="T7" fmla="*/ 2147483647 h 1115"/>
                <a:gd name="T8" fmla="*/ 2147483647 w 827"/>
                <a:gd name="T9" fmla="*/ 2147483647 h 1115"/>
                <a:gd name="T10" fmla="*/ 2147483647 w 827"/>
                <a:gd name="T11" fmla="*/ 2147483647 h 1115"/>
                <a:gd name="T12" fmla="*/ 2147483647 w 827"/>
                <a:gd name="T13" fmla="*/ 2147483647 h 1115"/>
                <a:gd name="T14" fmla="*/ 2147483647 w 827"/>
                <a:gd name="T15" fmla="*/ 2147483647 h 1115"/>
                <a:gd name="T16" fmla="*/ 2147483647 w 827"/>
                <a:gd name="T17" fmla="*/ 2147483647 h 1115"/>
                <a:gd name="T18" fmla="*/ 2147483647 w 827"/>
                <a:gd name="T19" fmla="*/ 2147483647 h 1115"/>
                <a:gd name="T20" fmla="*/ 2147483647 w 827"/>
                <a:gd name="T21" fmla="*/ 2147483647 h 1115"/>
                <a:gd name="T22" fmla="*/ 2147483647 w 827"/>
                <a:gd name="T23" fmla="*/ 2147483647 h 1115"/>
                <a:gd name="T24" fmla="*/ 2147483647 w 827"/>
                <a:gd name="T25" fmla="*/ 2147483647 h 1115"/>
                <a:gd name="T26" fmla="*/ 2147483647 w 827"/>
                <a:gd name="T27" fmla="*/ 2147483647 h 1115"/>
                <a:gd name="T28" fmla="*/ 2147483647 w 827"/>
                <a:gd name="T29" fmla="*/ 2147483647 h 1115"/>
                <a:gd name="T30" fmla="*/ 2147483647 w 827"/>
                <a:gd name="T31" fmla="*/ 2147483647 h 1115"/>
                <a:gd name="T32" fmla="*/ 2147483647 w 827"/>
                <a:gd name="T33" fmla="*/ 2147483647 h 1115"/>
                <a:gd name="T34" fmla="*/ 2147483647 w 827"/>
                <a:gd name="T35" fmla="*/ 2147483647 h 1115"/>
                <a:gd name="T36" fmla="*/ 2147483647 w 827"/>
                <a:gd name="T37" fmla="*/ 2147483647 h 1115"/>
                <a:gd name="T38" fmla="*/ 2147483647 w 827"/>
                <a:gd name="T39" fmla="*/ 2147483647 h 1115"/>
                <a:gd name="T40" fmla="*/ 2147483647 w 827"/>
                <a:gd name="T41" fmla="*/ 2147483647 h 1115"/>
                <a:gd name="T42" fmla="*/ 2147483647 w 827"/>
                <a:gd name="T43" fmla="*/ 2147483647 h 1115"/>
                <a:gd name="T44" fmla="*/ 2147483647 w 827"/>
                <a:gd name="T45" fmla="*/ 2147483647 h 1115"/>
                <a:gd name="T46" fmla="*/ 2147483647 w 827"/>
                <a:gd name="T47" fmla="*/ 2147483647 h 1115"/>
                <a:gd name="T48" fmla="*/ 2147483647 w 827"/>
                <a:gd name="T49" fmla="*/ 2147483647 h 1115"/>
                <a:gd name="T50" fmla="*/ 2147483647 w 827"/>
                <a:gd name="T51" fmla="*/ 2147483647 h 1115"/>
                <a:gd name="T52" fmla="*/ 2147483647 w 827"/>
                <a:gd name="T53" fmla="*/ 2147483647 h 1115"/>
                <a:gd name="T54" fmla="*/ 2147483647 w 827"/>
                <a:gd name="T55" fmla="*/ 0 h 1115"/>
                <a:gd name="T56" fmla="*/ 2147483647 w 827"/>
                <a:gd name="T57" fmla="*/ 2147483647 h 1115"/>
                <a:gd name="T58" fmla="*/ 2147483647 w 827"/>
                <a:gd name="T59" fmla="*/ 2147483647 h 1115"/>
                <a:gd name="T60" fmla="*/ 2147483647 w 827"/>
                <a:gd name="T61" fmla="*/ 2147483647 h 1115"/>
                <a:gd name="T62" fmla="*/ 2147483647 w 827"/>
                <a:gd name="T63" fmla="*/ 2147483647 h 1115"/>
                <a:gd name="T64" fmla="*/ 2147483647 w 827"/>
                <a:gd name="T65" fmla="*/ 2147483647 h 1115"/>
                <a:gd name="T66" fmla="*/ 2147483647 w 827"/>
                <a:gd name="T67" fmla="*/ 2147483647 h 1115"/>
                <a:gd name="T68" fmla="*/ 0 w 827"/>
                <a:gd name="T69" fmla="*/ 2147483647 h 1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7"/>
                <a:gd name="T106" fmla="*/ 0 h 1115"/>
                <a:gd name="T107" fmla="*/ 827 w 827"/>
                <a:gd name="T108" fmla="*/ 1115 h 1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7" h="1115">
                  <a:moveTo>
                    <a:pt x="0" y="353"/>
                  </a:moveTo>
                  <a:lnTo>
                    <a:pt x="18" y="404"/>
                  </a:lnTo>
                  <a:lnTo>
                    <a:pt x="47" y="422"/>
                  </a:lnTo>
                  <a:lnTo>
                    <a:pt x="70" y="402"/>
                  </a:lnTo>
                  <a:lnTo>
                    <a:pt x="70" y="448"/>
                  </a:lnTo>
                  <a:lnTo>
                    <a:pt x="87" y="448"/>
                  </a:lnTo>
                  <a:lnTo>
                    <a:pt x="113" y="452"/>
                  </a:lnTo>
                  <a:lnTo>
                    <a:pt x="177" y="410"/>
                  </a:lnTo>
                  <a:lnTo>
                    <a:pt x="182" y="474"/>
                  </a:lnTo>
                  <a:lnTo>
                    <a:pt x="277" y="523"/>
                  </a:lnTo>
                  <a:lnTo>
                    <a:pt x="291" y="597"/>
                  </a:lnTo>
                  <a:lnTo>
                    <a:pt x="327" y="601"/>
                  </a:lnTo>
                  <a:lnTo>
                    <a:pt x="340" y="650"/>
                  </a:lnTo>
                  <a:lnTo>
                    <a:pt x="333" y="708"/>
                  </a:lnTo>
                  <a:lnTo>
                    <a:pt x="338" y="765"/>
                  </a:lnTo>
                  <a:lnTo>
                    <a:pt x="382" y="775"/>
                  </a:lnTo>
                  <a:lnTo>
                    <a:pt x="389" y="815"/>
                  </a:lnTo>
                  <a:lnTo>
                    <a:pt x="411" y="821"/>
                  </a:lnTo>
                  <a:lnTo>
                    <a:pt x="407" y="870"/>
                  </a:lnTo>
                  <a:lnTo>
                    <a:pt x="422" y="870"/>
                  </a:lnTo>
                  <a:lnTo>
                    <a:pt x="425" y="914"/>
                  </a:lnTo>
                  <a:lnTo>
                    <a:pt x="343" y="1009"/>
                  </a:lnTo>
                  <a:lnTo>
                    <a:pt x="359" y="1003"/>
                  </a:lnTo>
                  <a:lnTo>
                    <a:pt x="422" y="1060"/>
                  </a:lnTo>
                  <a:lnTo>
                    <a:pt x="436" y="1084"/>
                  </a:lnTo>
                  <a:lnTo>
                    <a:pt x="431" y="1114"/>
                  </a:lnTo>
                  <a:lnTo>
                    <a:pt x="532" y="949"/>
                  </a:lnTo>
                  <a:lnTo>
                    <a:pt x="537" y="864"/>
                  </a:lnTo>
                  <a:lnTo>
                    <a:pt x="618" y="789"/>
                  </a:lnTo>
                  <a:lnTo>
                    <a:pt x="668" y="789"/>
                  </a:lnTo>
                  <a:lnTo>
                    <a:pt x="690" y="763"/>
                  </a:lnTo>
                  <a:lnTo>
                    <a:pt x="733" y="636"/>
                  </a:lnTo>
                  <a:lnTo>
                    <a:pt x="739" y="511"/>
                  </a:lnTo>
                  <a:lnTo>
                    <a:pt x="817" y="392"/>
                  </a:lnTo>
                  <a:lnTo>
                    <a:pt x="826" y="341"/>
                  </a:lnTo>
                  <a:lnTo>
                    <a:pt x="812" y="289"/>
                  </a:lnTo>
                  <a:lnTo>
                    <a:pt x="780" y="283"/>
                  </a:lnTo>
                  <a:lnTo>
                    <a:pt x="727" y="230"/>
                  </a:lnTo>
                  <a:lnTo>
                    <a:pt x="621" y="218"/>
                  </a:lnTo>
                  <a:lnTo>
                    <a:pt x="613" y="186"/>
                  </a:lnTo>
                  <a:lnTo>
                    <a:pt x="566" y="163"/>
                  </a:lnTo>
                  <a:lnTo>
                    <a:pt x="546" y="163"/>
                  </a:lnTo>
                  <a:lnTo>
                    <a:pt x="519" y="212"/>
                  </a:lnTo>
                  <a:lnTo>
                    <a:pt x="517" y="194"/>
                  </a:lnTo>
                  <a:lnTo>
                    <a:pt x="473" y="202"/>
                  </a:lnTo>
                  <a:lnTo>
                    <a:pt x="493" y="192"/>
                  </a:lnTo>
                  <a:lnTo>
                    <a:pt x="474" y="155"/>
                  </a:lnTo>
                  <a:lnTo>
                    <a:pt x="508" y="101"/>
                  </a:lnTo>
                  <a:lnTo>
                    <a:pt x="473" y="32"/>
                  </a:lnTo>
                  <a:lnTo>
                    <a:pt x="442" y="85"/>
                  </a:lnTo>
                  <a:lnTo>
                    <a:pt x="413" y="83"/>
                  </a:lnTo>
                  <a:lnTo>
                    <a:pt x="367" y="91"/>
                  </a:lnTo>
                  <a:lnTo>
                    <a:pt x="307" y="103"/>
                  </a:lnTo>
                  <a:lnTo>
                    <a:pt x="295" y="73"/>
                  </a:lnTo>
                  <a:lnTo>
                    <a:pt x="300" y="20"/>
                  </a:lnTo>
                  <a:lnTo>
                    <a:pt x="283" y="0"/>
                  </a:lnTo>
                  <a:lnTo>
                    <a:pt x="229" y="34"/>
                  </a:lnTo>
                  <a:lnTo>
                    <a:pt x="194" y="24"/>
                  </a:lnTo>
                  <a:lnTo>
                    <a:pt x="203" y="77"/>
                  </a:lnTo>
                  <a:lnTo>
                    <a:pt x="223" y="83"/>
                  </a:lnTo>
                  <a:lnTo>
                    <a:pt x="171" y="121"/>
                  </a:lnTo>
                  <a:lnTo>
                    <a:pt x="148" y="109"/>
                  </a:lnTo>
                  <a:lnTo>
                    <a:pt x="136" y="89"/>
                  </a:lnTo>
                  <a:lnTo>
                    <a:pt x="87" y="99"/>
                  </a:lnTo>
                  <a:lnTo>
                    <a:pt x="101" y="127"/>
                  </a:lnTo>
                  <a:lnTo>
                    <a:pt x="81" y="129"/>
                  </a:lnTo>
                  <a:lnTo>
                    <a:pt x="92" y="178"/>
                  </a:lnTo>
                  <a:lnTo>
                    <a:pt x="83" y="260"/>
                  </a:lnTo>
                  <a:lnTo>
                    <a:pt x="29" y="287"/>
                  </a:lnTo>
                  <a:lnTo>
                    <a:pt x="0" y="353"/>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 name="Freeform 1048">
              <a:extLst>
                <a:ext uri="{FF2B5EF4-FFF2-40B4-BE49-F238E27FC236}">
                  <a16:creationId xmlns:a16="http://schemas.microsoft.com/office/drawing/2014/main" id="{5AB04070-D292-5F7B-688C-BDA55F27FE77}"/>
                </a:ext>
              </a:extLst>
            </p:cNvPr>
            <p:cNvSpPr>
              <a:spLocks/>
            </p:cNvSpPr>
            <p:nvPr/>
          </p:nvSpPr>
          <p:spPr bwMode="auto">
            <a:xfrm>
              <a:off x="4015734" y="3965776"/>
              <a:ext cx="21286" cy="63656"/>
            </a:xfrm>
            <a:custGeom>
              <a:avLst/>
              <a:gdLst>
                <a:gd name="T0" fmla="*/ 0 w 21"/>
                <a:gd name="T1" fmla="*/ 2147483647 h 73"/>
                <a:gd name="T2" fmla="*/ 2147483647 w 21"/>
                <a:gd name="T3" fmla="*/ 2147483647 h 73"/>
                <a:gd name="T4" fmla="*/ 2147483647 w 21"/>
                <a:gd name="T5" fmla="*/ 0 h 73"/>
                <a:gd name="T6" fmla="*/ 0 w 21"/>
                <a:gd name="T7" fmla="*/ 2147483647 h 73"/>
                <a:gd name="T8" fmla="*/ 0 60000 65536"/>
                <a:gd name="T9" fmla="*/ 0 60000 65536"/>
                <a:gd name="T10" fmla="*/ 0 60000 65536"/>
                <a:gd name="T11" fmla="*/ 0 60000 65536"/>
                <a:gd name="T12" fmla="*/ 0 w 21"/>
                <a:gd name="T13" fmla="*/ 0 h 73"/>
                <a:gd name="T14" fmla="*/ 21 w 21"/>
                <a:gd name="T15" fmla="*/ 73 h 73"/>
              </a:gdLst>
              <a:ahLst/>
              <a:cxnLst>
                <a:cxn ang="T8">
                  <a:pos x="T0" y="T1"/>
                </a:cxn>
                <a:cxn ang="T9">
                  <a:pos x="T2" y="T3"/>
                </a:cxn>
                <a:cxn ang="T10">
                  <a:pos x="T4" y="T5"/>
                </a:cxn>
                <a:cxn ang="T11">
                  <a:pos x="T6" y="T7"/>
                </a:cxn>
              </a:cxnLst>
              <a:rect l="T12" t="T13" r="T14" b="T15"/>
              <a:pathLst>
                <a:path w="21" h="73">
                  <a:moveTo>
                    <a:pt x="0" y="14"/>
                  </a:moveTo>
                  <a:lnTo>
                    <a:pt x="8" y="72"/>
                  </a:lnTo>
                  <a:lnTo>
                    <a:pt x="20" y="0"/>
                  </a:lnTo>
                  <a:lnTo>
                    <a:pt x="0" y="1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 name="Freeform 1049">
              <a:extLst>
                <a:ext uri="{FF2B5EF4-FFF2-40B4-BE49-F238E27FC236}">
                  <a16:creationId xmlns:a16="http://schemas.microsoft.com/office/drawing/2014/main" id="{7B3E633A-0A96-8CFB-B9E6-04BB3699FC62}"/>
                </a:ext>
              </a:extLst>
            </p:cNvPr>
            <p:cNvSpPr>
              <a:spLocks/>
            </p:cNvSpPr>
            <p:nvPr/>
          </p:nvSpPr>
          <p:spPr bwMode="auto">
            <a:xfrm>
              <a:off x="8213033" y="4287410"/>
              <a:ext cx="27092" cy="28478"/>
            </a:xfrm>
            <a:custGeom>
              <a:avLst/>
              <a:gdLst>
                <a:gd name="T0" fmla="*/ 0 w 28"/>
                <a:gd name="T1" fmla="*/ 2147483647 h 32"/>
                <a:gd name="T2" fmla="*/ 2147483647 w 28"/>
                <a:gd name="T3" fmla="*/ 2147483647 h 32"/>
                <a:gd name="T4" fmla="*/ 2147483647 w 28"/>
                <a:gd name="T5" fmla="*/ 0 h 32"/>
                <a:gd name="T6" fmla="*/ 0 w 28"/>
                <a:gd name="T7" fmla="*/ 2147483647 h 32"/>
                <a:gd name="T8" fmla="*/ 0 60000 65536"/>
                <a:gd name="T9" fmla="*/ 0 60000 65536"/>
                <a:gd name="T10" fmla="*/ 0 60000 65536"/>
                <a:gd name="T11" fmla="*/ 0 60000 65536"/>
                <a:gd name="T12" fmla="*/ 0 w 28"/>
                <a:gd name="T13" fmla="*/ 0 h 32"/>
                <a:gd name="T14" fmla="*/ 28 w 28"/>
                <a:gd name="T15" fmla="*/ 32 h 32"/>
              </a:gdLst>
              <a:ahLst/>
              <a:cxnLst>
                <a:cxn ang="T8">
                  <a:pos x="T0" y="T1"/>
                </a:cxn>
                <a:cxn ang="T9">
                  <a:pos x="T2" y="T3"/>
                </a:cxn>
                <a:cxn ang="T10">
                  <a:pos x="T4" y="T5"/>
                </a:cxn>
                <a:cxn ang="T11">
                  <a:pos x="T6" y="T7"/>
                </a:cxn>
              </a:cxnLst>
              <a:rect l="T12" t="T13" r="T14" b="T15"/>
              <a:pathLst>
                <a:path w="28" h="32">
                  <a:moveTo>
                    <a:pt x="0" y="14"/>
                  </a:moveTo>
                  <a:lnTo>
                    <a:pt x="14" y="31"/>
                  </a:lnTo>
                  <a:lnTo>
                    <a:pt x="27" y="0"/>
                  </a:lnTo>
                  <a:lnTo>
                    <a:pt x="0" y="1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 name="Freeform 1050">
              <a:extLst>
                <a:ext uri="{FF2B5EF4-FFF2-40B4-BE49-F238E27FC236}">
                  <a16:creationId xmlns:a16="http://schemas.microsoft.com/office/drawing/2014/main" id="{AE066DCB-088C-CC31-6699-729C5D817EF3}"/>
                </a:ext>
              </a:extLst>
            </p:cNvPr>
            <p:cNvSpPr>
              <a:spLocks/>
            </p:cNvSpPr>
            <p:nvPr/>
          </p:nvSpPr>
          <p:spPr bwMode="auto">
            <a:xfrm>
              <a:off x="6320476" y="3285654"/>
              <a:ext cx="129654" cy="83759"/>
            </a:xfrm>
            <a:custGeom>
              <a:avLst/>
              <a:gdLst>
                <a:gd name="T0" fmla="*/ 0 w 131"/>
                <a:gd name="T1" fmla="*/ 2147483647 h 100"/>
                <a:gd name="T2" fmla="*/ 2147483647 w 131"/>
                <a:gd name="T3" fmla="*/ 0 h 100"/>
                <a:gd name="T4" fmla="*/ 2147483647 w 131"/>
                <a:gd name="T5" fmla="*/ 2147483647 h 100"/>
                <a:gd name="T6" fmla="*/ 2147483647 w 131"/>
                <a:gd name="T7" fmla="*/ 2147483647 h 100"/>
                <a:gd name="T8" fmla="*/ 2147483647 w 131"/>
                <a:gd name="T9" fmla="*/ 2147483647 h 100"/>
                <a:gd name="T10" fmla="*/ 2147483647 w 131"/>
                <a:gd name="T11" fmla="*/ 2147483647 h 100"/>
                <a:gd name="T12" fmla="*/ 2147483647 w 131"/>
                <a:gd name="T13" fmla="*/ 2147483647 h 100"/>
                <a:gd name="T14" fmla="*/ 2147483647 w 131"/>
                <a:gd name="T15" fmla="*/ 2147483647 h 100"/>
                <a:gd name="T16" fmla="*/ 0 w 131"/>
                <a:gd name="T17" fmla="*/ 2147483647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
                <a:gd name="T28" fmla="*/ 0 h 100"/>
                <a:gd name="T29" fmla="*/ 131 w 131"/>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 h="100">
                  <a:moveTo>
                    <a:pt x="0" y="67"/>
                  </a:moveTo>
                  <a:lnTo>
                    <a:pt x="9" y="0"/>
                  </a:lnTo>
                  <a:lnTo>
                    <a:pt x="130" y="16"/>
                  </a:lnTo>
                  <a:lnTo>
                    <a:pt x="109" y="57"/>
                  </a:lnTo>
                  <a:lnTo>
                    <a:pt x="116" y="79"/>
                  </a:lnTo>
                  <a:lnTo>
                    <a:pt x="85" y="81"/>
                  </a:lnTo>
                  <a:lnTo>
                    <a:pt x="65" y="99"/>
                  </a:lnTo>
                  <a:lnTo>
                    <a:pt x="14" y="97"/>
                  </a:lnTo>
                  <a:lnTo>
                    <a:pt x="0" y="6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 name="Freeform 1051">
              <a:extLst>
                <a:ext uri="{FF2B5EF4-FFF2-40B4-BE49-F238E27FC236}">
                  <a16:creationId xmlns:a16="http://schemas.microsoft.com/office/drawing/2014/main" id="{2E758A95-AA47-70BA-8205-EF8D6CCFE6F5}"/>
                </a:ext>
              </a:extLst>
            </p:cNvPr>
            <p:cNvSpPr>
              <a:spLocks/>
            </p:cNvSpPr>
            <p:nvPr/>
          </p:nvSpPr>
          <p:spPr bwMode="auto">
            <a:xfrm>
              <a:off x="7762147" y="3724551"/>
              <a:ext cx="189643" cy="445597"/>
            </a:xfrm>
            <a:custGeom>
              <a:avLst/>
              <a:gdLst>
                <a:gd name="T0" fmla="*/ 0 w 193"/>
                <a:gd name="T1" fmla="*/ 2147483647 h 519"/>
                <a:gd name="T2" fmla="*/ 2147483647 w 193"/>
                <a:gd name="T3" fmla="*/ 2147483647 h 519"/>
                <a:gd name="T4" fmla="*/ 2147483647 w 193"/>
                <a:gd name="T5" fmla="*/ 2147483647 h 519"/>
                <a:gd name="T6" fmla="*/ 2147483647 w 193"/>
                <a:gd name="T7" fmla="*/ 2147483647 h 519"/>
                <a:gd name="T8" fmla="*/ 2147483647 w 193"/>
                <a:gd name="T9" fmla="*/ 0 h 519"/>
                <a:gd name="T10" fmla="*/ 2147483647 w 193"/>
                <a:gd name="T11" fmla="*/ 2147483647 h 519"/>
                <a:gd name="T12" fmla="*/ 2147483647 w 193"/>
                <a:gd name="T13" fmla="*/ 2147483647 h 519"/>
                <a:gd name="T14" fmla="*/ 2147483647 w 193"/>
                <a:gd name="T15" fmla="*/ 2147483647 h 519"/>
                <a:gd name="T16" fmla="*/ 2147483647 w 193"/>
                <a:gd name="T17" fmla="*/ 2147483647 h 519"/>
                <a:gd name="T18" fmla="*/ 2147483647 w 193"/>
                <a:gd name="T19" fmla="*/ 2147483647 h 519"/>
                <a:gd name="T20" fmla="*/ 2147483647 w 193"/>
                <a:gd name="T21" fmla="*/ 2147483647 h 519"/>
                <a:gd name="T22" fmla="*/ 2147483647 w 193"/>
                <a:gd name="T23" fmla="*/ 2147483647 h 519"/>
                <a:gd name="T24" fmla="*/ 2147483647 w 193"/>
                <a:gd name="T25" fmla="*/ 2147483647 h 519"/>
                <a:gd name="T26" fmla="*/ 2147483647 w 193"/>
                <a:gd name="T27" fmla="*/ 2147483647 h 519"/>
                <a:gd name="T28" fmla="*/ 2147483647 w 193"/>
                <a:gd name="T29" fmla="*/ 2147483647 h 519"/>
                <a:gd name="T30" fmla="*/ 2147483647 w 193"/>
                <a:gd name="T31" fmla="*/ 2147483647 h 519"/>
                <a:gd name="T32" fmla="*/ 2147483647 w 193"/>
                <a:gd name="T33" fmla="*/ 2147483647 h 519"/>
                <a:gd name="T34" fmla="*/ 2147483647 w 193"/>
                <a:gd name="T35" fmla="*/ 2147483647 h 519"/>
                <a:gd name="T36" fmla="*/ 2147483647 w 193"/>
                <a:gd name="T37" fmla="*/ 2147483647 h 519"/>
                <a:gd name="T38" fmla="*/ 2147483647 w 193"/>
                <a:gd name="T39" fmla="*/ 2147483647 h 519"/>
                <a:gd name="T40" fmla="*/ 2147483647 w 193"/>
                <a:gd name="T41" fmla="*/ 2147483647 h 519"/>
                <a:gd name="T42" fmla="*/ 2147483647 w 193"/>
                <a:gd name="T43" fmla="*/ 2147483647 h 519"/>
                <a:gd name="T44" fmla="*/ 2147483647 w 193"/>
                <a:gd name="T45" fmla="*/ 2147483647 h 519"/>
                <a:gd name="T46" fmla="*/ 0 w 193"/>
                <a:gd name="T47" fmla="*/ 2147483647 h 5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3"/>
                <a:gd name="T73" fmla="*/ 0 h 519"/>
                <a:gd name="T74" fmla="*/ 193 w 193"/>
                <a:gd name="T75" fmla="*/ 519 h 5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3" h="519">
                  <a:moveTo>
                    <a:pt x="0" y="212"/>
                  </a:moveTo>
                  <a:lnTo>
                    <a:pt x="9" y="182"/>
                  </a:lnTo>
                  <a:lnTo>
                    <a:pt x="63" y="49"/>
                  </a:lnTo>
                  <a:lnTo>
                    <a:pt x="101" y="30"/>
                  </a:lnTo>
                  <a:lnTo>
                    <a:pt x="109" y="0"/>
                  </a:lnTo>
                  <a:lnTo>
                    <a:pt x="138" y="18"/>
                  </a:lnTo>
                  <a:lnTo>
                    <a:pt x="138" y="43"/>
                  </a:lnTo>
                  <a:lnTo>
                    <a:pt x="114" y="127"/>
                  </a:lnTo>
                  <a:lnTo>
                    <a:pt x="140" y="119"/>
                  </a:lnTo>
                  <a:lnTo>
                    <a:pt x="152" y="176"/>
                  </a:lnTo>
                  <a:lnTo>
                    <a:pt x="192" y="190"/>
                  </a:lnTo>
                  <a:lnTo>
                    <a:pt x="172" y="217"/>
                  </a:lnTo>
                  <a:lnTo>
                    <a:pt x="126" y="251"/>
                  </a:lnTo>
                  <a:lnTo>
                    <a:pt x="114" y="285"/>
                  </a:lnTo>
                  <a:lnTo>
                    <a:pt x="140" y="348"/>
                  </a:lnTo>
                  <a:lnTo>
                    <a:pt x="131" y="386"/>
                  </a:lnTo>
                  <a:lnTo>
                    <a:pt x="160" y="467"/>
                  </a:lnTo>
                  <a:lnTo>
                    <a:pt x="138" y="518"/>
                  </a:lnTo>
                  <a:lnTo>
                    <a:pt x="115" y="340"/>
                  </a:lnTo>
                  <a:lnTo>
                    <a:pt x="97" y="312"/>
                  </a:lnTo>
                  <a:lnTo>
                    <a:pt x="66" y="360"/>
                  </a:lnTo>
                  <a:lnTo>
                    <a:pt x="43" y="350"/>
                  </a:lnTo>
                  <a:lnTo>
                    <a:pt x="48" y="287"/>
                  </a:lnTo>
                  <a:lnTo>
                    <a:pt x="0" y="21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 name="Freeform 1052">
              <a:extLst>
                <a:ext uri="{FF2B5EF4-FFF2-40B4-BE49-F238E27FC236}">
                  <a16:creationId xmlns:a16="http://schemas.microsoft.com/office/drawing/2014/main" id="{94DB4BE0-5F1E-DBDA-4A86-D269652E8BD4}"/>
                </a:ext>
              </a:extLst>
            </p:cNvPr>
            <p:cNvSpPr>
              <a:spLocks/>
            </p:cNvSpPr>
            <p:nvPr/>
          </p:nvSpPr>
          <p:spPr bwMode="auto">
            <a:xfrm>
              <a:off x="7978882" y="4057911"/>
              <a:ext cx="100627" cy="105536"/>
            </a:xfrm>
            <a:custGeom>
              <a:avLst/>
              <a:gdLst>
                <a:gd name="T0" fmla="*/ 0 w 104"/>
                <a:gd name="T1" fmla="*/ 2147483647 h 122"/>
                <a:gd name="T2" fmla="*/ 2147483647 w 104"/>
                <a:gd name="T3" fmla="*/ 2147483647 h 122"/>
                <a:gd name="T4" fmla="*/ 2147483647 w 104"/>
                <a:gd name="T5" fmla="*/ 2147483647 h 122"/>
                <a:gd name="T6" fmla="*/ 2147483647 w 104"/>
                <a:gd name="T7" fmla="*/ 2147483647 h 122"/>
                <a:gd name="T8" fmla="*/ 2147483647 w 104"/>
                <a:gd name="T9" fmla="*/ 2147483647 h 122"/>
                <a:gd name="T10" fmla="*/ 2147483647 w 104"/>
                <a:gd name="T11" fmla="*/ 0 h 122"/>
                <a:gd name="T12" fmla="*/ 2147483647 w 104"/>
                <a:gd name="T13" fmla="*/ 2147483647 h 122"/>
                <a:gd name="T14" fmla="*/ 2147483647 w 104"/>
                <a:gd name="T15" fmla="*/ 2147483647 h 122"/>
                <a:gd name="T16" fmla="*/ 0 w 104"/>
                <a:gd name="T17" fmla="*/ 2147483647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22"/>
                <a:gd name="T29" fmla="*/ 104 w 104"/>
                <a:gd name="T30" fmla="*/ 122 h 1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22">
                  <a:moveTo>
                    <a:pt x="0" y="24"/>
                  </a:moveTo>
                  <a:lnTo>
                    <a:pt x="6" y="83"/>
                  </a:lnTo>
                  <a:lnTo>
                    <a:pt x="21" y="115"/>
                  </a:lnTo>
                  <a:lnTo>
                    <a:pt x="41" y="121"/>
                  </a:lnTo>
                  <a:lnTo>
                    <a:pt x="103" y="63"/>
                  </a:lnTo>
                  <a:lnTo>
                    <a:pt x="103" y="0"/>
                  </a:lnTo>
                  <a:lnTo>
                    <a:pt x="55" y="10"/>
                  </a:lnTo>
                  <a:lnTo>
                    <a:pt x="12" y="8"/>
                  </a:lnTo>
                  <a:lnTo>
                    <a:pt x="0" y="2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5" name="Freeform 1054">
              <a:extLst>
                <a:ext uri="{FF2B5EF4-FFF2-40B4-BE49-F238E27FC236}">
                  <a16:creationId xmlns:a16="http://schemas.microsoft.com/office/drawing/2014/main" id="{21BA9108-7ED0-073D-698B-9C1B163E84FB}"/>
                </a:ext>
              </a:extLst>
            </p:cNvPr>
            <p:cNvSpPr>
              <a:spLocks/>
            </p:cNvSpPr>
            <p:nvPr/>
          </p:nvSpPr>
          <p:spPr bwMode="auto">
            <a:xfrm>
              <a:off x="3210720" y="3086309"/>
              <a:ext cx="104497" cy="70357"/>
            </a:xfrm>
            <a:custGeom>
              <a:avLst/>
              <a:gdLst>
                <a:gd name="T0" fmla="*/ 0 w 107"/>
                <a:gd name="T1" fmla="*/ 0 h 83"/>
                <a:gd name="T2" fmla="*/ 2147483647 w 107"/>
                <a:gd name="T3" fmla="*/ 2147483647 h 83"/>
                <a:gd name="T4" fmla="*/ 2147483647 w 107"/>
                <a:gd name="T5" fmla="*/ 2147483647 h 83"/>
                <a:gd name="T6" fmla="*/ 2147483647 w 107"/>
                <a:gd name="T7" fmla="*/ 2147483647 h 83"/>
                <a:gd name="T8" fmla="*/ 0 w 107"/>
                <a:gd name="T9" fmla="*/ 0 h 83"/>
                <a:gd name="T10" fmla="*/ 0 60000 65536"/>
                <a:gd name="T11" fmla="*/ 0 60000 65536"/>
                <a:gd name="T12" fmla="*/ 0 60000 65536"/>
                <a:gd name="T13" fmla="*/ 0 60000 65536"/>
                <a:gd name="T14" fmla="*/ 0 60000 65536"/>
                <a:gd name="T15" fmla="*/ 0 w 107"/>
                <a:gd name="T16" fmla="*/ 0 h 83"/>
                <a:gd name="T17" fmla="*/ 107 w 107"/>
                <a:gd name="T18" fmla="*/ 83 h 83"/>
              </a:gdLst>
              <a:ahLst/>
              <a:cxnLst>
                <a:cxn ang="T10">
                  <a:pos x="T0" y="T1"/>
                </a:cxn>
                <a:cxn ang="T11">
                  <a:pos x="T2" y="T3"/>
                </a:cxn>
                <a:cxn ang="T12">
                  <a:pos x="T4" y="T5"/>
                </a:cxn>
                <a:cxn ang="T13">
                  <a:pos x="T6" y="T7"/>
                </a:cxn>
                <a:cxn ang="T14">
                  <a:pos x="T8" y="T9"/>
                </a:cxn>
              </a:cxnLst>
              <a:rect l="T15" t="T16" r="T17" b="T18"/>
              <a:pathLst>
                <a:path w="107" h="83">
                  <a:moveTo>
                    <a:pt x="0" y="0"/>
                  </a:moveTo>
                  <a:lnTo>
                    <a:pt x="57" y="18"/>
                  </a:lnTo>
                  <a:lnTo>
                    <a:pt x="106" y="82"/>
                  </a:lnTo>
                  <a:lnTo>
                    <a:pt x="77" y="70"/>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6" name="Freeform 1055">
              <a:extLst>
                <a:ext uri="{FF2B5EF4-FFF2-40B4-BE49-F238E27FC236}">
                  <a16:creationId xmlns:a16="http://schemas.microsoft.com/office/drawing/2014/main" id="{F380D94E-0915-87EA-6B97-3704FC0603F4}"/>
                </a:ext>
              </a:extLst>
            </p:cNvPr>
            <p:cNvSpPr>
              <a:spLocks/>
            </p:cNvSpPr>
            <p:nvPr/>
          </p:nvSpPr>
          <p:spPr bwMode="auto">
            <a:xfrm>
              <a:off x="3259099" y="2188413"/>
              <a:ext cx="216734" cy="157467"/>
            </a:xfrm>
            <a:custGeom>
              <a:avLst/>
              <a:gdLst>
                <a:gd name="T0" fmla="*/ 0 w 221"/>
                <a:gd name="T1" fmla="*/ 2147483647 h 184"/>
                <a:gd name="T2" fmla="*/ 2147483647 w 221"/>
                <a:gd name="T3" fmla="*/ 2147483647 h 184"/>
                <a:gd name="T4" fmla="*/ 2147483647 w 221"/>
                <a:gd name="T5" fmla="*/ 2147483647 h 184"/>
                <a:gd name="T6" fmla="*/ 2147483647 w 221"/>
                <a:gd name="T7" fmla="*/ 2147483647 h 184"/>
                <a:gd name="T8" fmla="*/ 2147483647 w 221"/>
                <a:gd name="T9" fmla="*/ 0 h 184"/>
                <a:gd name="T10" fmla="*/ 2147483647 w 221"/>
                <a:gd name="T11" fmla="*/ 2147483647 h 184"/>
                <a:gd name="T12" fmla="*/ 2147483647 w 221"/>
                <a:gd name="T13" fmla="*/ 2147483647 h 184"/>
                <a:gd name="T14" fmla="*/ 2147483647 w 221"/>
                <a:gd name="T15" fmla="*/ 2147483647 h 184"/>
                <a:gd name="T16" fmla="*/ 2147483647 w 221"/>
                <a:gd name="T17" fmla="*/ 2147483647 h 184"/>
                <a:gd name="T18" fmla="*/ 2147483647 w 221"/>
                <a:gd name="T19" fmla="*/ 2147483647 h 184"/>
                <a:gd name="T20" fmla="*/ 2147483647 w 221"/>
                <a:gd name="T21" fmla="*/ 2147483647 h 184"/>
                <a:gd name="T22" fmla="*/ 2147483647 w 221"/>
                <a:gd name="T23" fmla="*/ 2147483647 h 184"/>
                <a:gd name="T24" fmla="*/ 0 w 221"/>
                <a:gd name="T25" fmla="*/ 2147483647 h 1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1"/>
                <a:gd name="T40" fmla="*/ 0 h 184"/>
                <a:gd name="T41" fmla="*/ 221 w 221"/>
                <a:gd name="T42" fmla="*/ 184 h 1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1" h="184">
                  <a:moveTo>
                    <a:pt x="0" y="137"/>
                  </a:moveTo>
                  <a:lnTo>
                    <a:pt x="8" y="115"/>
                  </a:lnTo>
                  <a:lnTo>
                    <a:pt x="41" y="40"/>
                  </a:lnTo>
                  <a:lnTo>
                    <a:pt x="26" y="8"/>
                  </a:lnTo>
                  <a:lnTo>
                    <a:pt x="93" y="0"/>
                  </a:lnTo>
                  <a:lnTo>
                    <a:pt x="141" y="32"/>
                  </a:lnTo>
                  <a:lnTo>
                    <a:pt x="171" y="14"/>
                  </a:lnTo>
                  <a:lnTo>
                    <a:pt x="220" y="56"/>
                  </a:lnTo>
                  <a:lnTo>
                    <a:pt x="119" y="123"/>
                  </a:lnTo>
                  <a:lnTo>
                    <a:pt x="110" y="163"/>
                  </a:lnTo>
                  <a:lnTo>
                    <a:pt x="60" y="183"/>
                  </a:lnTo>
                  <a:lnTo>
                    <a:pt x="37" y="151"/>
                  </a:lnTo>
                  <a:lnTo>
                    <a:pt x="0" y="13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7" name="Freeform 1056">
              <a:extLst>
                <a:ext uri="{FF2B5EF4-FFF2-40B4-BE49-F238E27FC236}">
                  <a16:creationId xmlns:a16="http://schemas.microsoft.com/office/drawing/2014/main" id="{19A3981D-EA9C-8611-0277-88F1CB260CDC}"/>
                </a:ext>
              </a:extLst>
            </p:cNvPr>
            <p:cNvSpPr>
              <a:spLocks/>
            </p:cNvSpPr>
            <p:nvPr/>
          </p:nvSpPr>
          <p:spPr bwMode="auto">
            <a:xfrm>
              <a:off x="3321023" y="2040997"/>
              <a:ext cx="152876" cy="90460"/>
            </a:xfrm>
            <a:custGeom>
              <a:avLst/>
              <a:gdLst>
                <a:gd name="T0" fmla="*/ 0 w 155"/>
                <a:gd name="T1" fmla="*/ 2147483647 h 104"/>
                <a:gd name="T2" fmla="*/ 2147483647 w 155"/>
                <a:gd name="T3" fmla="*/ 2147483647 h 104"/>
                <a:gd name="T4" fmla="*/ 2147483647 w 155"/>
                <a:gd name="T5" fmla="*/ 2147483647 h 104"/>
                <a:gd name="T6" fmla="*/ 2147483647 w 155"/>
                <a:gd name="T7" fmla="*/ 2147483647 h 104"/>
                <a:gd name="T8" fmla="*/ 2147483647 w 155"/>
                <a:gd name="T9" fmla="*/ 2147483647 h 104"/>
                <a:gd name="T10" fmla="*/ 2147483647 w 155"/>
                <a:gd name="T11" fmla="*/ 2147483647 h 104"/>
                <a:gd name="T12" fmla="*/ 2147483647 w 155"/>
                <a:gd name="T13" fmla="*/ 2147483647 h 104"/>
                <a:gd name="T14" fmla="*/ 2147483647 w 155"/>
                <a:gd name="T15" fmla="*/ 2147483647 h 104"/>
                <a:gd name="T16" fmla="*/ 2147483647 w 155"/>
                <a:gd name="T17" fmla="*/ 2147483647 h 104"/>
                <a:gd name="T18" fmla="*/ 2147483647 w 155"/>
                <a:gd name="T19" fmla="*/ 2147483647 h 104"/>
                <a:gd name="T20" fmla="*/ 2147483647 w 155"/>
                <a:gd name="T21" fmla="*/ 2147483647 h 104"/>
                <a:gd name="T22" fmla="*/ 2147483647 w 155"/>
                <a:gd name="T23" fmla="*/ 2147483647 h 104"/>
                <a:gd name="T24" fmla="*/ 2147483647 w 155"/>
                <a:gd name="T25" fmla="*/ 2147483647 h 104"/>
                <a:gd name="T26" fmla="*/ 2147483647 w 155"/>
                <a:gd name="T27" fmla="*/ 0 h 104"/>
                <a:gd name="T28" fmla="*/ 2147483647 w 155"/>
                <a:gd name="T29" fmla="*/ 2147483647 h 104"/>
                <a:gd name="T30" fmla="*/ 0 w 155"/>
                <a:gd name="T31" fmla="*/ 2147483647 h 1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5"/>
                <a:gd name="T49" fmla="*/ 0 h 104"/>
                <a:gd name="T50" fmla="*/ 155 w 155"/>
                <a:gd name="T51" fmla="*/ 104 h 1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5" h="104">
                  <a:moveTo>
                    <a:pt x="0" y="79"/>
                  </a:moveTo>
                  <a:lnTo>
                    <a:pt x="34" y="95"/>
                  </a:lnTo>
                  <a:lnTo>
                    <a:pt x="43" y="77"/>
                  </a:lnTo>
                  <a:lnTo>
                    <a:pt x="51" y="103"/>
                  </a:lnTo>
                  <a:lnTo>
                    <a:pt x="66" y="93"/>
                  </a:lnTo>
                  <a:lnTo>
                    <a:pt x="65" y="69"/>
                  </a:lnTo>
                  <a:lnTo>
                    <a:pt x="82" y="83"/>
                  </a:lnTo>
                  <a:lnTo>
                    <a:pt x="91" y="46"/>
                  </a:lnTo>
                  <a:lnTo>
                    <a:pt x="105" y="44"/>
                  </a:lnTo>
                  <a:lnTo>
                    <a:pt x="109" y="77"/>
                  </a:lnTo>
                  <a:lnTo>
                    <a:pt x="143" y="52"/>
                  </a:lnTo>
                  <a:lnTo>
                    <a:pt x="134" y="22"/>
                  </a:lnTo>
                  <a:lnTo>
                    <a:pt x="154" y="16"/>
                  </a:lnTo>
                  <a:lnTo>
                    <a:pt x="132" y="0"/>
                  </a:lnTo>
                  <a:lnTo>
                    <a:pt x="75" y="16"/>
                  </a:lnTo>
                  <a:lnTo>
                    <a:pt x="0" y="7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8" name="Freeform 1057">
              <a:extLst>
                <a:ext uri="{FF2B5EF4-FFF2-40B4-BE49-F238E27FC236}">
                  <a16:creationId xmlns:a16="http://schemas.microsoft.com/office/drawing/2014/main" id="{100D27C0-6AAE-9D7D-3AC9-AFC772D0FFFB}"/>
                </a:ext>
              </a:extLst>
            </p:cNvPr>
            <p:cNvSpPr>
              <a:spLocks/>
            </p:cNvSpPr>
            <p:nvPr/>
          </p:nvSpPr>
          <p:spPr bwMode="auto">
            <a:xfrm>
              <a:off x="3400364" y="2245370"/>
              <a:ext cx="375415" cy="211072"/>
            </a:xfrm>
            <a:custGeom>
              <a:avLst/>
              <a:gdLst>
                <a:gd name="T0" fmla="*/ 0 w 382"/>
                <a:gd name="T1" fmla="*/ 2147483647 h 246"/>
                <a:gd name="T2" fmla="*/ 2147483647 w 382"/>
                <a:gd name="T3" fmla="*/ 2147483647 h 246"/>
                <a:gd name="T4" fmla="*/ 2147483647 w 382"/>
                <a:gd name="T5" fmla="*/ 2147483647 h 246"/>
                <a:gd name="T6" fmla="*/ 2147483647 w 382"/>
                <a:gd name="T7" fmla="*/ 2147483647 h 246"/>
                <a:gd name="T8" fmla="*/ 2147483647 w 382"/>
                <a:gd name="T9" fmla="*/ 0 h 246"/>
                <a:gd name="T10" fmla="*/ 2147483647 w 382"/>
                <a:gd name="T11" fmla="*/ 2147483647 h 246"/>
                <a:gd name="T12" fmla="*/ 2147483647 w 382"/>
                <a:gd name="T13" fmla="*/ 2147483647 h 246"/>
                <a:gd name="T14" fmla="*/ 2147483647 w 382"/>
                <a:gd name="T15" fmla="*/ 2147483647 h 246"/>
                <a:gd name="T16" fmla="*/ 2147483647 w 382"/>
                <a:gd name="T17" fmla="*/ 2147483647 h 246"/>
                <a:gd name="T18" fmla="*/ 2147483647 w 382"/>
                <a:gd name="T19" fmla="*/ 2147483647 h 246"/>
                <a:gd name="T20" fmla="*/ 2147483647 w 382"/>
                <a:gd name="T21" fmla="*/ 2147483647 h 246"/>
                <a:gd name="T22" fmla="*/ 2147483647 w 382"/>
                <a:gd name="T23" fmla="*/ 2147483647 h 246"/>
                <a:gd name="T24" fmla="*/ 2147483647 w 382"/>
                <a:gd name="T25" fmla="*/ 2147483647 h 246"/>
                <a:gd name="T26" fmla="*/ 2147483647 w 382"/>
                <a:gd name="T27" fmla="*/ 2147483647 h 246"/>
                <a:gd name="T28" fmla="*/ 2147483647 w 382"/>
                <a:gd name="T29" fmla="*/ 2147483647 h 246"/>
                <a:gd name="T30" fmla="*/ 2147483647 w 382"/>
                <a:gd name="T31" fmla="*/ 2147483647 h 246"/>
                <a:gd name="T32" fmla="*/ 2147483647 w 382"/>
                <a:gd name="T33" fmla="*/ 2147483647 h 246"/>
                <a:gd name="T34" fmla="*/ 2147483647 w 382"/>
                <a:gd name="T35" fmla="*/ 2147483647 h 246"/>
                <a:gd name="T36" fmla="*/ 2147483647 w 382"/>
                <a:gd name="T37" fmla="*/ 2147483647 h 246"/>
                <a:gd name="T38" fmla="*/ 2147483647 w 382"/>
                <a:gd name="T39" fmla="*/ 2147483647 h 246"/>
                <a:gd name="T40" fmla="*/ 2147483647 w 382"/>
                <a:gd name="T41" fmla="*/ 2147483647 h 246"/>
                <a:gd name="T42" fmla="*/ 2147483647 w 382"/>
                <a:gd name="T43" fmla="*/ 2147483647 h 246"/>
                <a:gd name="T44" fmla="*/ 2147483647 w 382"/>
                <a:gd name="T45" fmla="*/ 2147483647 h 246"/>
                <a:gd name="T46" fmla="*/ 2147483647 w 382"/>
                <a:gd name="T47" fmla="*/ 2147483647 h 246"/>
                <a:gd name="T48" fmla="*/ 2147483647 w 382"/>
                <a:gd name="T49" fmla="*/ 2147483647 h 246"/>
                <a:gd name="T50" fmla="*/ 2147483647 w 382"/>
                <a:gd name="T51" fmla="*/ 2147483647 h 246"/>
                <a:gd name="T52" fmla="*/ 2147483647 w 382"/>
                <a:gd name="T53" fmla="*/ 2147483647 h 246"/>
                <a:gd name="T54" fmla="*/ 2147483647 w 382"/>
                <a:gd name="T55" fmla="*/ 2147483647 h 246"/>
                <a:gd name="T56" fmla="*/ 2147483647 w 382"/>
                <a:gd name="T57" fmla="*/ 2147483647 h 246"/>
                <a:gd name="T58" fmla="*/ 2147483647 w 382"/>
                <a:gd name="T59" fmla="*/ 2147483647 h 246"/>
                <a:gd name="T60" fmla="*/ 2147483647 w 382"/>
                <a:gd name="T61" fmla="*/ 2147483647 h 246"/>
                <a:gd name="T62" fmla="*/ 2147483647 w 382"/>
                <a:gd name="T63" fmla="*/ 2147483647 h 246"/>
                <a:gd name="T64" fmla="*/ 2147483647 w 382"/>
                <a:gd name="T65" fmla="*/ 2147483647 h 246"/>
                <a:gd name="T66" fmla="*/ 2147483647 w 382"/>
                <a:gd name="T67" fmla="*/ 2147483647 h 246"/>
                <a:gd name="T68" fmla="*/ 2147483647 w 382"/>
                <a:gd name="T69" fmla="*/ 2147483647 h 246"/>
                <a:gd name="T70" fmla="*/ 2147483647 w 382"/>
                <a:gd name="T71" fmla="*/ 2147483647 h 246"/>
                <a:gd name="T72" fmla="*/ 2147483647 w 382"/>
                <a:gd name="T73" fmla="*/ 2147483647 h 246"/>
                <a:gd name="T74" fmla="*/ 2147483647 w 382"/>
                <a:gd name="T75" fmla="*/ 2147483647 h 246"/>
                <a:gd name="T76" fmla="*/ 0 w 382"/>
                <a:gd name="T77" fmla="*/ 2147483647 h 2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82"/>
                <a:gd name="T118" fmla="*/ 0 h 246"/>
                <a:gd name="T119" fmla="*/ 382 w 382"/>
                <a:gd name="T120" fmla="*/ 246 h 2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82" h="246">
                  <a:moveTo>
                    <a:pt x="0" y="79"/>
                  </a:moveTo>
                  <a:lnTo>
                    <a:pt x="20" y="59"/>
                  </a:lnTo>
                  <a:lnTo>
                    <a:pt x="9" y="49"/>
                  </a:lnTo>
                  <a:lnTo>
                    <a:pt x="57" y="14"/>
                  </a:lnTo>
                  <a:lnTo>
                    <a:pt x="93" y="0"/>
                  </a:lnTo>
                  <a:lnTo>
                    <a:pt x="104" y="24"/>
                  </a:lnTo>
                  <a:lnTo>
                    <a:pt x="92" y="40"/>
                  </a:lnTo>
                  <a:lnTo>
                    <a:pt x="125" y="20"/>
                  </a:lnTo>
                  <a:lnTo>
                    <a:pt x="164" y="36"/>
                  </a:lnTo>
                  <a:lnTo>
                    <a:pt x="148" y="55"/>
                  </a:lnTo>
                  <a:lnTo>
                    <a:pt x="193" y="41"/>
                  </a:lnTo>
                  <a:lnTo>
                    <a:pt x="181" y="22"/>
                  </a:lnTo>
                  <a:lnTo>
                    <a:pt x="197" y="24"/>
                  </a:lnTo>
                  <a:lnTo>
                    <a:pt x="231" y="91"/>
                  </a:lnTo>
                  <a:lnTo>
                    <a:pt x="243" y="75"/>
                  </a:lnTo>
                  <a:lnTo>
                    <a:pt x="228" y="2"/>
                  </a:lnTo>
                  <a:lnTo>
                    <a:pt x="257" y="2"/>
                  </a:lnTo>
                  <a:lnTo>
                    <a:pt x="288" y="28"/>
                  </a:lnTo>
                  <a:lnTo>
                    <a:pt x="306" y="119"/>
                  </a:lnTo>
                  <a:lnTo>
                    <a:pt x="381" y="162"/>
                  </a:lnTo>
                  <a:lnTo>
                    <a:pt x="379" y="188"/>
                  </a:lnTo>
                  <a:lnTo>
                    <a:pt x="360" y="176"/>
                  </a:lnTo>
                  <a:lnTo>
                    <a:pt x="337" y="192"/>
                  </a:lnTo>
                  <a:lnTo>
                    <a:pt x="369" y="211"/>
                  </a:lnTo>
                  <a:lnTo>
                    <a:pt x="340" y="231"/>
                  </a:lnTo>
                  <a:lnTo>
                    <a:pt x="291" y="221"/>
                  </a:lnTo>
                  <a:lnTo>
                    <a:pt x="263" y="198"/>
                  </a:lnTo>
                  <a:lnTo>
                    <a:pt x="197" y="237"/>
                  </a:lnTo>
                  <a:lnTo>
                    <a:pt x="121" y="245"/>
                  </a:lnTo>
                  <a:lnTo>
                    <a:pt x="104" y="207"/>
                  </a:lnTo>
                  <a:lnTo>
                    <a:pt x="61" y="205"/>
                  </a:lnTo>
                  <a:lnTo>
                    <a:pt x="32" y="172"/>
                  </a:lnTo>
                  <a:lnTo>
                    <a:pt x="145" y="150"/>
                  </a:lnTo>
                  <a:lnTo>
                    <a:pt x="29" y="140"/>
                  </a:lnTo>
                  <a:lnTo>
                    <a:pt x="15" y="121"/>
                  </a:lnTo>
                  <a:lnTo>
                    <a:pt x="73" y="97"/>
                  </a:lnTo>
                  <a:lnTo>
                    <a:pt x="20" y="101"/>
                  </a:lnTo>
                  <a:lnTo>
                    <a:pt x="23" y="91"/>
                  </a:lnTo>
                  <a:lnTo>
                    <a:pt x="0" y="7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9" name="Freeform 1058">
              <a:extLst>
                <a:ext uri="{FF2B5EF4-FFF2-40B4-BE49-F238E27FC236}">
                  <a16:creationId xmlns:a16="http://schemas.microsoft.com/office/drawing/2014/main" id="{2B0DE62B-3C65-7B56-D456-D61B236111F6}"/>
                </a:ext>
              </a:extLst>
            </p:cNvPr>
            <p:cNvSpPr>
              <a:spLocks/>
            </p:cNvSpPr>
            <p:nvPr/>
          </p:nvSpPr>
          <p:spPr bwMode="auto">
            <a:xfrm>
              <a:off x="3431325" y="2076176"/>
              <a:ext cx="251567" cy="118938"/>
            </a:xfrm>
            <a:custGeom>
              <a:avLst/>
              <a:gdLst>
                <a:gd name="T0" fmla="*/ 0 w 258"/>
                <a:gd name="T1" fmla="*/ 2147483647 h 138"/>
                <a:gd name="T2" fmla="*/ 2147483647 w 258"/>
                <a:gd name="T3" fmla="*/ 2147483647 h 138"/>
                <a:gd name="T4" fmla="*/ 2147483647 w 258"/>
                <a:gd name="T5" fmla="*/ 2147483647 h 138"/>
                <a:gd name="T6" fmla="*/ 2147483647 w 258"/>
                <a:gd name="T7" fmla="*/ 2147483647 h 138"/>
                <a:gd name="T8" fmla="*/ 2147483647 w 258"/>
                <a:gd name="T9" fmla="*/ 2147483647 h 138"/>
                <a:gd name="T10" fmla="*/ 2147483647 w 258"/>
                <a:gd name="T11" fmla="*/ 2147483647 h 138"/>
                <a:gd name="T12" fmla="*/ 2147483647 w 258"/>
                <a:gd name="T13" fmla="*/ 2147483647 h 138"/>
                <a:gd name="T14" fmla="*/ 2147483647 w 258"/>
                <a:gd name="T15" fmla="*/ 2147483647 h 138"/>
                <a:gd name="T16" fmla="*/ 2147483647 w 258"/>
                <a:gd name="T17" fmla="*/ 2147483647 h 138"/>
                <a:gd name="T18" fmla="*/ 2147483647 w 258"/>
                <a:gd name="T19" fmla="*/ 2147483647 h 138"/>
                <a:gd name="T20" fmla="*/ 2147483647 w 258"/>
                <a:gd name="T21" fmla="*/ 2147483647 h 138"/>
                <a:gd name="T22" fmla="*/ 2147483647 w 258"/>
                <a:gd name="T23" fmla="*/ 2147483647 h 138"/>
                <a:gd name="T24" fmla="*/ 2147483647 w 258"/>
                <a:gd name="T25" fmla="*/ 2147483647 h 138"/>
                <a:gd name="T26" fmla="*/ 2147483647 w 258"/>
                <a:gd name="T27" fmla="*/ 2147483647 h 138"/>
                <a:gd name="T28" fmla="*/ 2147483647 w 258"/>
                <a:gd name="T29" fmla="*/ 2147483647 h 138"/>
                <a:gd name="T30" fmla="*/ 2147483647 w 258"/>
                <a:gd name="T31" fmla="*/ 2147483647 h 138"/>
                <a:gd name="T32" fmla="*/ 2147483647 w 258"/>
                <a:gd name="T33" fmla="*/ 0 h 138"/>
                <a:gd name="T34" fmla="*/ 2147483647 w 258"/>
                <a:gd name="T35" fmla="*/ 2147483647 h 138"/>
                <a:gd name="T36" fmla="*/ 2147483647 w 258"/>
                <a:gd name="T37" fmla="*/ 2147483647 h 138"/>
                <a:gd name="T38" fmla="*/ 2147483647 w 258"/>
                <a:gd name="T39" fmla="*/ 2147483647 h 138"/>
                <a:gd name="T40" fmla="*/ 2147483647 w 258"/>
                <a:gd name="T41" fmla="*/ 2147483647 h 138"/>
                <a:gd name="T42" fmla="*/ 2147483647 w 258"/>
                <a:gd name="T43" fmla="*/ 2147483647 h 138"/>
                <a:gd name="T44" fmla="*/ 2147483647 w 258"/>
                <a:gd name="T45" fmla="*/ 2147483647 h 138"/>
                <a:gd name="T46" fmla="*/ 2147483647 w 258"/>
                <a:gd name="T47" fmla="*/ 2147483647 h 138"/>
                <a:gd name="T48" fmla="*/ 2147483647 w 258"/>
                <a:gd name="T49" fmla="*/ 2147483647 h 138"/>
                <a:gd name="T50" fmla="*/ 2147483647 w 258"/>
                <a:gd name="T51" fmla="*/ 2147483647 h 138"/>
                <a:gd name="T52" fmla="*/ 2147483647 w 258"/>
                <a:gd name="T53" fmla="*/ 2147483647 h 138"/>
                <a:gd name="T54" fmla="*/ 2147483647 w 258"/>
                <a:gd name="T55" fmla="*/ 2147483647 h 138"/>
                <a:gd name="T56" fmla="*/ 2147483647 w 258"/>
                <a:gd name="T57" fmla="*/ 2147483647 h 138"/>
                <a:gd name="T58" fmla="*/ 2147483647 w 258"/>
                <a:gd name="T59" fmla="*/ 2147483647 h 138"/>
                <a:gd name="T60" fmla="*/ 2147483647 w 258"/>
                <a:gd name="T61" fmla="*/ 2147483647 h 138"/>
                <a:gd name="T62" fmla="*/ 2147483647 w 258"/>
                <a:gd name="T63" fmla="*/ 2147483647 h 138"/>
                <a:gd name="T64" fmla="*/ 2147483647 w 258"/>
                <a:gd name="T65" fmla="*/ 2147483647 h 138"/>
                <a:gd name="T66" fmla="*/ 0 w 258"/>
                <a:gd name="T67" fmla="*/ 2147483647 h 1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8"/>
                <a:gd name="T103" fmla="*/ 0 h 138"/>
                <a:gd name="T104" fmla="*/ 258 w 258"/>
                <a:gd name="T105" fmla="*/ 138 h 1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8" h="138">
                  <a:moveTo>
                    <a:pt x="0" y="89"/>
                  </a:moveTo>
                  <a:lnTo>
                    <a:pt x="9" y="79"/>
                  </a:lnTo>
                  <a:lnTo>
                    <a:pt x="55" y="66"/>
                  </a:lnTo>
                  <a:lnTo>
                    <a:pt x="9" y="69"/>
                  </a:lnTo>
                  <a:lnTo>
                    <a:pt x="61" y="56"/>
                  </a:lnTo>
                  <a:lnTo>
                    <a:pt x="20" y="56"/>
                  </a:lnTo>
                  <a:lnTo>
                    <a:pt x="23" y="42"/>
                  </a:lnTo>
                  <a:lnTo>
                    <a:pt x="64" y="40"/>
                  </a:lnTo>
                  <a:lnTo>
                    <a:pt x="35" y="36"/>
                  </a:lnTo>
                  <a:lnTo>
                    <a:pt x="56" y="22"/>
                  </a:lnTo>
                  <a:lnTo>
                    <a:pt x="109" y="40"/>
                  </a:lnTo>
                  <a:lnTo>
                    <a:pt x="135" y="73"/>
                  </a:lnTo>
                  <a:lnTo>
                    <a:pt x="182" y="75"/>
                  </a:lnTo>
                  <a:lnTo>
                    <a:pt x="164" y="56"/>
                  </a:lnTo>
                  <a:lnTo>
                    <a:pt x="173" y="42"/>
                  </a:lnTo>
                  <a:lnTo>
                    <a:pt x="154" y="26"/>
                  </a:lnTo>
                  <a:lnTo>
                    <a:pt x="187" y="0"/>
                  </a:lnTo>
                  <a:lnTo>
                    <a:pt x="201" y="30"/>
                  </a:lnTo>
                  <a:lnTo>
                    <a:pt x="192" y="44"/>
                  </a:lnTo>
                  <a:lnTo>
                    <a:pt x="210" y="50"/>
                  </a:lnTo>
                  <a:lnTo>
                    <a:pt x="202" y="64"/>
                  </a:lnTo>
                  <a:lnTo>
                    <a:pt x="228" y="68"/>
                  </a:lnTo>
                  <a:lnTo>
                    <a:pt x="240" y="48"/>
                  </a:lnTo>
                  <a:lnTo>
                    <a:pt x="257" y="71"/>
                  </a:lnTo>
                  <a:lnTo>
                    <a:pt x="245" y="103"/>
                  </a:lnTo>
                  <a:lnTo>
                    <a:pt x="189" y="99"/>
                  </a:lnTo>
                  <a:lnTo>
                    <a:pt x="105" y="137"/>
                  </a:lnTo>
                  <a:lnTo>
                    <a:pt x="70" y="117"/>
                  </a:lnTo>
                  <a:lnTo>
                    <a:pt x="141" y="87"/>
                  </a:lnTo>
                  <a:lnTo>
                    <a:pt x="79" y="105"/>
                  </a:lnTo>
                  <a:lnTo>
                    <a:pt x="90" y="79"/>
                  </a:lnTo>
                  <a:lnTo>
                    <a:pt x="59" y="107"/>
                  </a:lnTo>
                  <a:lnTo>
                    <a:pt x="23" y="99"/>
                  </a:lnTo>
                  <a:lnTo>
                    <a:pt x="0" y="8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0" name="Freeform 1059">
              <a:extLst>
                <a:ext uri="{FF2B5EF4-FFF2-40B4-BE49-F238E27FC236}">
                  <a16:creationId xmlns:a16="http://schemas.microsoft.com/office/drawing/2014/main" id="{BEDE5A6F-36D2-CC86-FB51-9E445AC6A7C8}"/>
                </a:ext>
              </a:extLst>
            </p:cNvPr>
            <p:cNvSpPr>
              <a:spLocks/>
            </p:cNvSpPr>
            <p:nvPr/>
          </p:nvSpPr>
          <p:spPr bwMode="auto">
            <a:xfrm>
              <a:off x="3679022" y="1955564"/>
              <a:ext cx="135459" cy="72033"/>
            </a:xfrm>
            <a:custGeom>
              <a:avLst/>
              <a:gdLst>
                <a:gd name="T0" fmla="*/ 0 w 137"/>
                <a:gd name="T1" fmla="*/ 0 h 85"/>
                <a:gd name="T2" fmla="*/ 2147483647 w 137"/>
                <a:gd name="T3" fmla="*/ 2147483647 h 85"/>
                <a:gd name="T4" fmla="*/ 2147483647 w 137"/>
                <a:gd name="T5" fmla="*/ 2147483647 h 85"/>
                <a:gd name="T6" fmla="*/ 2147483647 w 137"/>
                <a:gd name="T7" fmla="*/ 2147483647 h 85"/>
                <a:gd name="T8" fmla="*/ 2147483647 w 137"/>
                <a:gd name="T9" fmla="*/ 2147483647 h 85"/>
                <a:gd name="T10" fmla="*/ 2147483647 w 137"/>
                <a:gd name="T11" fmla="*/ 2147483647 h 85"/>
                <a:gd name="T12" fmla="*/ 2147483647 w 137"/>
                <a:gd name="T13" fmla="*/ 2147483647 h 85"/>
                <a:gd name="T14" fmla="*/ 2147483647 w 137"/>
                <a:gd name="T15" fmla="*/ 2147483647 h 85"/>
                <a:gd name="T16" fmla="*/ 2147483647 w 137"/>
                <a:gd name="T17" fmla="*/ 2147483647 h 85"/>
                <a:gd name="T18" fmla="*/ 2147483647 w 137"/>
                <a:gd name="T19" fmla="*/ 2147483647 h 85"/>
                <a:gd name="T20" fmla="*/ 2147483647 w 137"/>
                <a:gd name="T21" fmla="*/ 2147483647 h 85"/>
                <a:gd name="T22" fmla="*/ 2147483647 w 137"/>
                <a:gd name="T23" fmla="*/ 0 h 85"/>
                <a:gd name="T24" fmla="*/ 0 w 137"/>
                <a:gd name="T25" fmla="*/ 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85"/>
                <a:gd name="T41" fmla="*/ 137 w 137"/>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85">
                  <a:moveTo>
                    <a:pt x="0" y="0"/>
                  </a:moveTo>
                  <a:lnTo>
                    <a:pt x="12" y="29"/>
                  </a:lnTo>
                  <a:lnTo>
                    <a:pt x="44" y="29"/>
                  </a:lnTo>
                  <a:lnTo>
                    <a:pt x="34" y="37"/>
                  </a:lnTo>
                  <a:lnTo>
                    <a:pt x="41" y="47"/>
                  </a:lnTo>
                  <a:lnTo>
                    <a:pt x="14" y="51"/>
                  </a:lnTo>
                  <a:lnTo>
                    <a:pt x="60" y="63"/>
                  </a:lnTo>
                  <a:lnTo>
                    <a:pt x="136" y="84"/>
                  </a:lnTo>
                  <a:lnTo>
                    <a:pt x="124" y="35"/>
                  </a:lnTo>
                  <a:lnTo>
                    <a:pt x="69" y="6"/>
                  </a:lnTo>
                  <a:lnTo>
                    <a:pt x="52" y="20"/>
                  </a:lnTo>
                  <a:lnTo>
                    <a:pt x="47" y="0"/>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1" name="Freeform 1060">
              <a:extLst>
                <a:ext uri="{FF2B5EF4-FFF2-40B4-BE49-F238E27FC236}">
                  <a16:creationId xmlns:a16="http://schemas.microsoft.com/office/drawing/2014/main" id="{E214133D-A662-8742-5E48-5A3803EC329F}"/>
                </a:ext>
              </a:extLst>
            </p:cNvPr>
            <p:cNvSpPr>
              <a:spLocks/>
            </p:cNvSpPr>
            <p:nvPr/>
          </p:nvSpPr>
          <p:spPr bwMode="auto">
            <a:xfrm>
              <a:off x="3742882" y="2092928"/>
              <a:ext cx="104497" cy="72033"/>
            </a:xfrm>
            <a:custGeom>
              <a:avLst/>
              <a:gdLst>
                <a:gd name="T0" fmla="*/ 0 w 108"/>
                <a:gd name="T1" fmla="*/ 2147483647 h 84"/>
                <a:gd name="T2" fmla="*/ 2147483647 w 108"/>
                <a:gd name="T3" fmla="*/ 2147483647 h 84"/>
                <a:gd name="T4" fmla="*/ 2147483647 w 108"/>
                <a:gd name="T5" fmla="*/ 2147483647 h 84"/>
                <a:gd name="T6" fmla="*/ 2147483647 w 108"/>
                <a:gd name="T7" fmla="*/ 2147483647 h 84"/>
                <a:gd name="T8" fmla="*/ 2147483647 w 108"/>
                <a:gd name="T9" fmla="*/ 2147483647 h 84"/>
                <a:gd name="T10" fmla="*/ 2147483647 w 108"/>
                <a:gd name="T11" fmla="*/ 2147483647 h 84"/>
                <a:gd name="T12" fmla="*/ 2147483647 w 108"/>
                <a:gd name="T13" fmla="*/ 2147483647 h 84"/>
                <a:gd name="T14" fmla="*/ 2147483647 w 108"/>
                <a:gd name="T15" fmla="*/ 0 h 84"/>
                <a:gd name="T16" fmla="*/ 2147483647 w 108"/>
                <a:gd name="T17" fmla="*/ 2147483647 h 84"/>
                <a:gd name="T18" fmla="*/ 2147483647 w 108"/>
                <a:gd name="T19" fmla="*/ 2147483647 h 84"/>
                <a:gd name="T20" fmla="*/ 2147483647 w 108"/>
                <a:gd name="T21" fmla="*/ 2147483647 h 84"/>
                <a:gd name="T22" fmla="*/ 2147483647 w 108"/>
                <a:gd name="T23" fmla="*/ 2147483647 h 84"/>
                <a:gd name="T24" fmla="*/ 2147483647 w 108"/>
                <a:gd name="T25" fmla="*/ 2147483647 h 84"/>
                <a:gd name="T26" fmla="*/ 2147483647 w 108"/>
                <a:gd name="T27" fmla="*/ 2147483647 h 84"/>
                <a:gd name="T28" fmla="*/ 2147483647 w 108"/>
                <a:gd name="T29" fmla="*/ 2147483647 h 84"/>
                <a:gd name="T30" fmla="*/ 0 w 108"/>
                <a:gd name="T31" fmla="*/ 2147483647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8"/>
                <a:gd name="T49" fmla="*/ 0 h 84"/>
                <a:gd name="T50" fmla="*/ 108 w 108"/>
                <a:gd name="T51" fmla="*/ 84 h 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8" h="84">
                  <a:moveTo>
                    <a:pt x="0" y="54"/>
                  </a:moveTo>
                  <a:lnTo>
                    <a:pt x="11" y="35"/>
                  </a:lnTo>
                  <a:lnTo>
                    <a:pt x="31" y="39"/>
                  </a:lnTo>
                  <a:lnTo>
                    <a:pt x="5" y="17"/>
                  </a:lnTo>
                  <a:lnTo>
                    <a:pt x="12" y="6"/>
                  </a:lnTo>
                  <a:lnTo>
                    <a:pt x="54" y="33"/>
                  </a:lnTo>
                  <a:lnTo>
                    <a:pt x="29" y="4"/>
                  </a:lnTo>
                  <a:lnTo>
                    <a:pt x="95" y="0"/>
                  </a:lnTo>
                  <a:lnTo>
                    <a:pt x="107" y="62"/>
                  </a:lnTo>
                  <a:lnTo>
                    <a:pt x="93" y="50"/>
                  </a:lnTo>
                  <a:lnTo>
                    <a:pt x="93" y="83"/>
                  </a:lnTo>
                  <a:lnTo>
                    <a:pt x="41" y="81"/>
                  </a:lnTo>
                  <a:lnTo>
                    <a:pt x="49" y="71"/>
                  </a:lnTo>
                  <a:lnTo>
                    <a:pt x="37" y="58"/>
                  </a:lnTo>
                  <a:lnTo>
                    <a:pt x="75" y="42"/>
                  </a:lnTo>
                  <a:lnTo>
                    <a:pt x="0" y="5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2" name="Freeform 1061">
              <a:extLst>
                <a:ext uri="{FF2B5EF4-FFF2-40B4-BE49-F238E27FC236}">
                  <a16:creationId xmlns:a16="http://schemas.microsoft.com/office/drawing/2014/main" id="{FE9BC91F-B8D8-9A26-AE33-2BBAED868400}"/>
                </a:ext>
              </a:extLst>
            </p:cNvPr>
            <p:cNvSpPr>
              <a:spLocks/>
            </p:cNvSpPr>
            <p:nvPr/>
          </p:nvSpPr>
          <p:spPr bwMode="auto">
            <a:xfrm>
              <a:off x="3742882" y="2221917"/>
              <a:ext cx="123848" cy="115587"/>
            </a:xfrm>
            <a:custGeom>
              <a:avLst/>
              <a:gdLst>
                <a:gd name="T0" fmla="*/ 0 w 125"/>
                <a:gd name="T1" fmla="*/ 2147483647 h 135"/>
                <a:gd name="T2" fmla="*/ 2147483647 w 125"/>
                <a:gd name="T3" fmla="*/ 2147483647 h 135"/>
                <a:gd name="T4" fmla="*/ 2147483647 w 125"/>
                <a:gd name="T5" fmla="*/ 2147483647 h 135"/>
                <a:gd name="T6" fmla="*/ 2147483647 w 125"/>
                <a:gd name="T7" fmla="*/ 2147483647 h 135"/>
                <a:gd name="T8" fmla="*/ 2147483647 w 125"/>
                <a:gd name="T9" fmla="*/ 2147483647 h 135"/>
                <a:gd name="T10" fmla="*/ 2147483647 w 125"/>
                <a:gd name="T11" fmla="*/ 2147483647 h 135"/>
                <a:gd name="T12" fmla="*/ 2147483647 w 125"/>
                <a:gd name="T13" fmla="*/ 2147483647 h 135"/>
                <a:gd name="T14" fmla="*/ 2147483647 w 125"/>
                <a:gd name="T15" fmla="*/ 2147483647 h 135"/>
                <a:gd name="T16" fmla="*/ 2147483647 w 125"/>
                <a:gd name="T17" fmla="*/ 0 h 135"/>
                <a:gd name="T18" fmla="*/ 2147483647 w 125"/>
                <a:gd name="T19" fmla="*/ 2147483647 h 135"/>
                <a:gd name="T20" fmla="*/ 2147483647 w 125"/>
                <a:gd name="T21" fmla="*/ 2147483647 h 135"/>
                <a:gd name="T22" fmla="*/ 2147483647 w 125"/>
                <a:gd name="T23" fmla="*/ 2147483647 h 135"/>
                <a:gd name="T24" fmla="*/ 2147483647 w 125"/>
                <a:gd name="T25" fmla="*/ 2147483647 h 135"/>
                <a:gd name="T26" fmla="*/ 2147483647 w 125"/>
                <a:gd name="T27" fmla="*/ 2147483647 h 135"/>
                <a:gd name="T28" fmla="*/ 2147483647 w 125"/>
                <a:gd name="T29" fmla="*/ 2147483647 h 135"/>
                <a:gd name="T30" fmla="*/ 0 w 125"/>
                <a:gd name="T31" fmla="*/ 2147483647 h 1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5"/>
                <a:gd name="T49" fmla="*/ 0 h 135"/>
                <a:gd name="T50" fmla="*/ 125 w 125"/>
                <a:gd name="T51" fmla="*/ 135 h 1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5" h="135">
                  <a:moveTo>
                    <a:pt x="0" y="67"/>
                  </a:moveTo>
                  <a:lnTo>
                    <a:pt x="6" y="49"/>
                  </a:lnTo>
                  <a:lnTo>
                    <a:pt x="47" y="61"/>
                  </a:lnTo>
                  <a:lnTo>
                    <a:pt x="41" y="37"/>
                  </a:lnTo>
                  <a:lnTo>
                    <a:pt x="51" y="39"/>
                  </a:lnTo>
                  <a:lnTo>
                    <a:pt x="24" y="28"/>
                  </a:lnTo>
                  <a:lnTo>
                    <a:pt x="39" y="22"/>
                  </a:lnTo>
                  <a:lnTo>
                    <a:pt x="26" y="10"/>
                  </a:lnTo>
                  <a:lnTo>
                    <a:pt x="106" y="0"/>
                  </a:lnTo>
                  <a:lnTo>
                    <a:pt x="109" y="30"/>
                  </a:lnTo>
                  <a:lnTo>
                    <a:pt x="83" y="53"/>
                  </a:lnTo>
                  <a:lnTo>
                    <a:pt x="119" y="61"/>
                  </a:lnTo>
                  <a:lnTo>
                    <a:pt x="124" y="108"/>
                  </a:lnTo>
                  <a:lnTo>
                    <a:pt x="71" y="134"/>
                  </a:lnTo>
                  <a:lnTo>
                    <a:pt x="47" y="97"/>
                  </a:lnTo>
                  <a:lnTo>
                    <a:pt x="0" y="6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3" name="Freeform 1062">
              <a:extLst>
                <a:ext uri="{FF2B5EF4-FFF2-40B4-BE49-F238E27FC236}">
                  <a16:creationId xmlns:a16="http://schemas.microsoft.com/office/drawing/2014/main" id="{57FE479D-1328-9814-5A1E-A49DA8784E93}"/>
                </a:ext>
              </a:extLst>
            </p:cNvPr>
            <p:cNvSpPr>
              <a:spLocks/>
            </p:cNvSpPr>
            <p:nvPr/>
          </p:nvSpPr>
          <p:spPr bwMode="auto">
            <a:xfrm>
              <a:off x="3831897" y="1972315"/>
              <a:ext cx="71600" cy="60306"/>
            </a:xfrm>
            <a:custGeom>
              <a:avLst/>
              <a:gdLst>
                <a:gd name="T0" fmla="*/ 0 w 74"/>
                <a:gd name="T1" fmla="*/ 0 h 71"/>
                <a:gd name="T2" fmla="*/ 2147483647 w 74"/>
                <a:gd name="T3" fmla="*/ 2147483647 h 71"/>
                <a:gd name="T4" fmla="*/ 2147483647 w 74"/>
                <a:gd name="T5" fmla="*/ 2147483647 h 71"/>
                <a:gd name="T6" fmla="*/ 2147483647 w 74"/>
                <a:gd name="T7" fmla="*/ 2147483647 h 71"/>
                <a:gd name="T8" fmla="*/ 2147483647 w 74"/>
                <a:gd name="T9" fmla="*/ 2147483647 h 71"/>
                <a:gd name="T10" fmla="*/ 2147483647 w 74"/>
                <a:gd name="T11" fmla="*/ 2147483647 h 71"/>
                <a:gd name="T12" fmla="*/ 2147483647 w 74"/>
                <a:gd name="T13" fmla="*/ 2147483647 h 71"/>
                <a:gd name="T14" fmla="*/ 0 w 74"/>
                <a:gd name="T15" fmla="*/ 0 h 7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71"/>
                <a:gd name="T26" fmla="*/ 74 w 74"/>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71">
                  <a:moveTo>
                    <a:pt x="0" y="0"/>
                  </a:moveTo>
                  <a:lnTo>
                    <a:pt x="9" y="42"/>
                  </a:lnTo>
                  <a:lnTo>
                    <a:pt x="31" y="44"/>
                  </a:lnTo>
                  <a:lnTo>
                    <a:pt x="12" y="50"/>
                  </a:lnTo>
                  <a:lnTo>
                    <a:pt x="22" y="70"/>
                  </a:lnTo>
                  <a:lnTo>
                    <a:pt x="69" y="58"/>
                  </a:lnTo>
                  <a:lnTo>
                    <a:pt x="73" y="36"/>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4" name="Freeform 1063">
              <a:extLst>
                <a:ext uri="{FF2B5EF4-FFF2-40B4-BE49-F238E27FC236}">
                  <a16:creationId xmlns:a16="http://schemas.microsoft.com/office/drawing/2014/main" id="{4657C74B-AB61-D7D3-1DD5-F7CCB5D34A4C}"/>
                </a:ext>
              </a:extLst>
            </p:cNvPr>
            <p:cNvSpPr>
              <a:spLocks/>
            </p:cNvSpPr>
            <p:nvPr/>
          </p:nvSpPr>
          <p:spPr bwMode="auto">
            <a:xfrm>
              <a:off x="3855119" y="2062776"/>
              <a:ext cx="356064" cy="132339"/>
            </a:xfrm>
            <a:custGeom>
              <a:avLst/>
              <a:gdLst>
                <a:gd name="T0" fmla="*/ 0 w 366"/>
                <a:gd name="T1" fmla="*/ 2147483647 h 155"/>
                <a:gd name="T2" fmla="*/ 2147483647 w 366"/>
                <a:gd name="T3" fmla="*/ 0 h 155"/>
                <a:gd name="T4" fmla="*/ 2147483647 w 366"/>
                <a:gd name="T5" fmla="*/ 2147483647 h 155"/>
                <a:gd name="T6" fmla="*/ 2147483647 w 366"/>
                <a:gd name="T7" fmla="*/ 2147483647 h 155"/>
                <a:gd name="T8" fmla="*/ 2147483647 w 366"/>
                <a:gd name="T9" fmla="*/ 2147483647 h 155"/>
                <a:gd name="T10" fmla="*/ 2147483647 w 366"/>
                <a:gd name="T11" fmla="*/ 2147483647 h 155"/>
                <a:gd name="T12" fmla="*/ 2147483647 w 366"/>
                <a:gd name="T13" fmla="*/ 2147483647 h 155"/>
                <a:gd name="T14" fmla="*/ 2147483647 w 366"/>
                <a:gd name="T15" fmla="*/ 2147483647 h 155"/>
                <a:gd name="T16" fmla="*/ 2147483647 w 366"/>
                <a:gd name="T17" fmla="*/ 2147483647 h 155"/>
                <a:gd name="T18" fmla="*/ 2147483647 w 366"/>
                <a:gd name="T19" fmla="*/ 2147483647 h 155"/>
                <a:gd name="T20" fmla="*/ 2147483647 w 366"/>
                <a:gd name="T21" fmla="*/ 2147483647 h 155"/>
                <a:gd name="T22" fmla="*/ 2147483647 w 366"/>
                <a:gd name="T23" fmla="*/ 2147483647 h 155"/>
                <a:gd name="T24" fmla="*/ 2147483647 w 366"/>
                <a:gd name="T25" fmla="*/ 2147483647 h 155"/>
                <a:gd name="T26" fmla="*/ 2147483647 w 366"/>
                <a:gd name="T27" fmla="*/ 2147483647 h 155"/>
                <a:gd name="T28" fmla="*/ 2147483647 w 366"/>
                <a:gd name="T29" fmla="*/ 2147483647 h 155"/>
                <a:gd name="T30" fmla="*/ 2147483647 w 366"/>
                <a:gd name="T31" fmla="*/ 2147483647 h 155"/>
                <a:gd name="T32" fmla="*/ 2147483647 w 366"/>
                <a:gd name="T33" fmla="*/ 2147483647 h 155"/>
                <a:gd name="T34" fmla="*/ 2147483647 w 366"/>
                <a:gd name="T35" fmla="*/ 2147483647 h 155"/>
                <a:gd name="T36" fmla="*/ 2147483647 w 366"/>
                <a:gd name="T37" fmla="*/ 2147483647 h 155"/>
                <a:gd name="T38" fmla="*/ 2147483647 w 366"/>
                <a:gd name="T39" fmla="*/ 2147483647 h 155"/>
                <a:gd name="T40" fmla="*/ 2147483647 w 366"/>
                <a:gd name="T41" fmla="*/ 2147483647 h 155"/>
                <a:gd name="T42" fmla="*/ 2147483647 w 366"/>
                <a:gd name="T43" fmla="*/ 2147483647 h 155"/>
                <a:gd name="T44" fmla="*/ 2147483647 w 366"/>
                <a:gd name="T45" fmla="*/ 2147483647 h 155"/>
                <a:gd name="T46" fmla="*/ 2147483647 w 366"/>
                <a:gd name="T47" fmla="*/ 2147483647 h 155"/>
                <a:gd name="T48" fmla="*/ 2147483647 w 366"/>
                <a:gd name="T49" fmla="*/ 2147483647 h 155"/>
                <a:gd name="T50" fmla="*/ 2147483647 w 366"/>
                <a:gd name="T51" fmla="*/ 2147483647 h 155"/>
                <a:gd name="T52" fmla="*/ 2147483647 w 366"/>
                <a:gd name="T53" fmla="*/ 2147483647 h 155"/>
                <a:gd name="T54" fmla="*/ 2147483647 w 366"/>
                <a:gd name="T55" fmla="*/ 2147483647 h 155"/>
                <a:gd name="T56" fmla="*/ 2147483647 w 366"/>
                <a:gd name="T57" fmla="*/ 2147483647 h 155"/>
                <a:gd name="T58" fmla="*/ 2147483647 w 366"/>
                <a:gd name="T59" fmla="*/ 2147483647 h 155"/>
                <a:gd name="T60" fmla="*/ 2147483647 w 366"/>
                <a:gd name="T61" fmla="*/ 2147483647 h 155"/>
                <a:gd name="T62" fmla="*/ 0 w 366"/>
                <a:gd name="T63" fmla="*/ 2147483647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6"/>
                <a:gd name="T97" fmla="*/ 0 h 155"/>
                <a:gd name="T98" fmla="*/ 366 w 366"/>
                <a:gd name="T99" fmla="*/ 155 h 1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6" h="155">
                  <a:moveTo>
                    <a:pt x="0" y="26"/>
                  </a:moveTo>
                  <a:lnTo>
                    <a:pt x="23" y="0"/>
                  </a:lnTo>
                  <a:lnTo>
                    <a:pt x="55" y="14"/>
                  </a:lnTo>
                  <a:lnTo>
                    <a:pt x="76" y="26"/>
                  </a:lnTo>
                  <a:lnTo>
                    <a:pt x="70" y="42"/>
                  </a:lnTo>
                  <a:lnTo>
                    <a:pt x="111" y="28"/>
                  </a:lnTo>
                  <a:lnTo>
                    <a:pt x="139" y="42"/>
                  </a:lnTo>
                  <a:lnTo>
                    <a:pt x="116" y="42"/>
                  </a:lnTo>
                  <a:lnTo>
                    <a:pt x="163" y="54"/>
                  </a:lnTo>
                  <a:lnTo>
                    <a:pt x="111" y="60"/>
                  </a:lnTo>
                  <a:lnTo>
                    <a:pt x="139" y="70"/>
                  </a:lnTo>
                  <a:lnTo>
                    <a:pt x="119" y="82"/>
                  </a:lnTo>
                  <a:lnTo>
                    <a:pt x="144" y="72"/>
                  </a:lnTo>
                  <a:lnTo>
                    <a:pt x="168" y="102"/>
                  </a:lnTo>
                  <a:lnTo>
                    <a:pt x="173" y="88"/>
                  </a:lnTo>
                  <a:lnTo>
                    <a:pt x="238" y="102"/>
                  </a:lnTo>
                  <a:lnTo>
                    <a:pt x="307" y="74"/>
                  </a:lnTo>
                  <a:lnTo>
                    <a:pt x="365" y="106"/>
                  </a:lnTo>
                  <a:lnTo>
                    <a:pt x="347" y="122"/>
                  </a:lnTo>
                  <a:lnTo>
                    <a:pt x="353" y="148"/>
                  </a:lnTo>
                  <a:lnTo>
                    <a:pt x="319" y="154"/>
                  </a:lnTo>
                  <a:lnTo>
                    <a:pt x="283" y="130"/>
                  </a:lnTo>
                  <a:lnTo>
                    <a:pt x="283" y="148"/>
                  </a:lnTo>
                  <a:lnTo>
                    <a:pt x="263" y="152"/>
                  </a:lnTo>
                  <a:lnTo>
                    <a:pt x="180" y="154"/>
                  </a:lnTo>
                  <a:lnTo>
                    <a:pt x="173" y="134"/>
                  </a:lnTo>
                  <a:lnTo>
                    <a:pt x="153" y="152"/>
                  </a:lnTo>
                  <a:lnTo>
                    <a:pt x="127" y="134"/>
                  </a:lnTo>
                  <a:lnTo>
                    <a:pt x="110" y="146"/>
                  </a:lnTo>
                  <a:lnTo>
                    <a:pt x="79" y="46"/>
                  </a:lnTo>
                  <a:lnTo>
                    <a:pt x="43" y="56"/>
                  </a:lnTo>
                  <a:lnTo>
                    <a:pt x="0" y="2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5" name="Freeform 1064">
              <a:extLst>
                <a:ext uri="{FF2B5EF4-FFF2-40B4-BE49-F238E27FC236}">
                  <a16:creationId xmlns:a16="http://schemas.microsoft.com/office/drawing/2014/main" id="{CF427424-F461-2C54-15C7-58C73D2B6440}"/>
                </a:ext>
              </a:extLst>
            </p:cNvPr>
            <p:cNvSpPr>
              <a:spLocks/>
            </p:cNvSpPr>
            <p:nvPr/>
          </p:nvSpPr>
          <p:spPr bwMode="auto">
            <a:xfrm>
              <a:off x="3868664" y="1839977"/>
              <a:ext cx="234151" cy="174218"/>
            </a:xfrm>
            <a:custGeom>
              <a:avLst/>
              <a:gdLst>
                <a:gd name="T0" fmla="*/ 0 w 240"/>
                <a:gd name="T1" fmla="*/ 2147483647 h 204"/>
                <a:gd name="T2" fmla="*/ 2147483647 w 240"/>
                <a:gd name="T3" fmla="*/ 2147483647 h 204"/>
                <a:gd name="T4" fmla="*/ 2147483647 w 240"/>
                <a:gd name="T5" fmla="*/ 2147483647 h 204"/>
                <a:gd name="T6" fmla="*/ 2147483647 w 240"/>
                <a:gd name="T7" fmla="*/ 2147483647 h 204"/>
                <a:gd name="T8" fmla="*/ 2147483647 w 240"/>
                <a:gd name="T9" fmla="*/ 0 h 204"/>
                <a:gd name="T10" fmla="*/ 2147483647 w 240"/>
                <a:gd name="T11" fmla="*/ 2147483647 h 204"/>
                <a:gd name="T12" fmla="*/ 2147483647 w 240"/>
                <a:gd name="T13" fmla="*/ 2147483647 h 204"/>
                <a:gd name="T14" fmla="*/ 2147483647 w 240"/>
                <a:gd name="T15" fmla="*/ 2147483647 h 204"/>
                <a:gd name="T16" fmla="*/ 2147483647 w 240"/>
                <a:gd name="T17" fmla="*/ 2147483647 h 204"/>
                <a:gd name="T18" fmla="*/ 2147483647 w 240"/>
                <a:gd name="T19" fmla="*/ 2147483647 h 204"/>
                <a:gd name="T20" fmla="*/ 2147483647 w 240"/>
                <a:gd name="T21" fmla="*/ 2147483647 h 204"/>
                <a:gd name="T22" fmla="*/ 2147483647 w 240"/>
                <a:gd name="T23" fmla="*/ 2147483647 h 204"/>
                <a:gd name="T24" fmla="*/ 2147483647 w 240"/>
                <a:gd name="T25" fmla="*/ 2147483647 h 204"/>
                <a:gd name="T26" fmla="*/ 2147483647 w 240"/>
                <a:gd name="T27" fmla="*/ 2147483647 h 204"/>
                <a:gd name="T28" fmla="*/ 2147483647 w 240"/>
                <a:gd name="T29" fmla="*/ 2147483647 h 204"/>
                <a:gd name="T30" fmla="*/ 2147483647 w 240"/>
                <a:gd name="T31" fmla="*/ 2147483647 h 204"/>
                <a:gd name="T32" fmla="*/ 2147483647 w 240"/>
                <a:gd name="T33" fmla="*/ 2147483647 h 204"/>
                <a:gd name="T34" fmla="*/ 2147483647 w 240"/>
                <a:gd name="T35" fmla="*/ 2147483647 h 204"/>
                <a:gd name="T36" fmla="*/ 2147483647 w 240"/>
                <a:gd name="T37" fmla="*/ 2147483647 h 204"/>
                <a:gd name="T38" fmla="*/ 2147483647 w 240"/>
                <a:gd name="T39" fmla="*/ 2147483647 h 204"/>
                <a:gd name="T40" fmla="*/ 2147483647 w 240"/>
                <a:gd name="T41" fmla="*/ 2147483647 h 204"/>
                <a:gd name="T42" fmla="*/ 2147483647 w 240"/>
                <a:gd name="T43" fmla="*/ 2147483647 h 204"/>
                <a:gd name="T44" fmla="*/ 2147483647 w 240"/>
                <a:gd name="T45" fmla="*/ 2147483647 h 204"/>
                <a:gd name="T46" fmla="*/ 2147483647 w 240"/>
                <a:gd name="T47" fmla="*/ 2147483647 h 204"/>
                <a:gd name="T48" fmla="*/ 2147483647 w 240"/>
                <a:gd name="T49" fmla="*/ 2147483647 h 204"/>
                <a:gd name="T50" fmla="*/ 2147483647 w 240"/>
                <a:gd name="T51" fmla="*/ 2147483647 h 204"/>
                <a:gd name="T52" fmla="*/ 2147483647 w 240"/>
                <a:gd name="T53" fmla="*/ 2147483647 h 204"/>
                <a:gd name="T54" fmla="*/ 2147483647 w 240"/>
                <a:gd name="T55" fmla="*/ 2147483647 h 204"/>
                <a:gd name="T56" fmla="*/ 2147483647 w 240"/>
                <a:gd name="T57" fmla="*/ 2147483647 h 204"/>
                <a:gd name="T58" fmla="*/ 2147483647 w 240"/>
                <a:gd name="T59" fmla="*/ 2147483647 h 204"/>
                <a:gd name="T60" fmla="*/ 2147483647 w 240"/>
                <a:gd name="T61" fmla="*/ 2147483647 h 204"/>
                <a:gd name="T62" fmla="*/ 2147483647 w 240"/>
                <a:gd name="T63" fmla="*/ 2147483647 h 204"/>
                <a:gd name="T64" fmla="*/ 2147483647 w 240"/>
                <a:gd name="T65" fmla="*/ 2147483647 h 204"/>
                <a:gd name="T66" fmla="*/ 2147483647 w 240"/>
                <a:gd name="T67" fmla="*/ 2147483647 h 204"/>
                <a:gd name="T68" fmla="*/ 2147483647 w 240"/>
                <a:gd name="T69" fmla="*/ 2147483647 h 204"/>
                <a:gd name="T70" fmla="*/ 0 w 240"/>
                <a:gd name="T71" fmla="*/ 2147483647 h 204"/>
                <a:gd name="T72" fmla="*/ 2147483647 w 240"/>
                <a:gd name="T73" fmla="*/ 2147483647 h 204"/>
                <a:gd name="T74" fmla="*/ 0 w 240"/>
                <a:gd name="T75" fmla="*/ 2147483647 h 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0"/>
                <a:gd name="T115" fmla="*/ 0 h 204"/>
                <a:gd name="T116" fmla="*/ 240 w 240"/>
                <a:gd name="T117" fmla="*/ 204 h 2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0" h="204">
                  <a:moveTo>
                    <a:pt x="0" y="63"/>
                  </a:moveTo>
                  <a:lnTo>
                    <a:pt x="57" y="51"/>
                  </a:lnTo>
                  <a:lnTo>
                    <a:pt x="29" y="24"/>
                  </a:lnTo>
                  <a:lnTo>
                    <a:pt x="77" y="12"/>
                  </a:lnTo>
                  <a:lnTo>
                    <a:pt x="37" y="0"/>
                  </a:lnTo>
                  <a:lnTo>
                    <a:pt x="102" y="16"/>
                  </a:lnTo>
                  <a:lnTo>
                    <a:pt x="120" y="53"/>
                  </a:lnTo>
                  <a:lnTo>
                    <a:pt x="154" y="55"/>
                  </a:lnTo>
                  <a:lnTo>
                    <a:pt x="167" y="81"/>
                  </a:lnTo>
                  <a:lnTo>
                    <a:pt x="170" y="63"/>
                  </a:lnTo>
                  <a:lnTo>
                    <a:pt x="185" y="63"/>
                  </a:lnTo>
                  <a:lnTo>
                    <a:pt x="179" y="81"/>
                  </a:lnTo>
                  <a:lnTo>
                    <a:pt x="197" y="95"/>
                  </a:lnTo>
                  <a:lnTo>
                    <a:pt x="185" y="110"/>
                  </a:lnTo>
                  <a:lnTo>
                    <a:pt x="224" y="108"/>
                  </a:lnTo>
                  <a:lnTo>
                    <a:pt x="239" y="136"/>
                  </a:lnTo>
                  <a:lnTo>
                    <a:pt x="194" y="144"/>
                  </a:lnTo>
                  <a:lnTo>
                    <a:pt x="182" y="169"/>
                  </a:lnTo>
                  <a:lnTo>
                    <a:pt x="173" y="144"/>
                  </a:lnTo>
                  <a:lnTo>
                    <a:pt x="160" y="201"/>
                  </a:lnTo>
                  <a:lnTo>
                    <a:pt x="133" y="171"/>
                  </a:lnTo>
                  <a:lnTo>
                    <a:pt x="148" y="203"/>
                  </a:lnTo>
                  <a:lnTo>
                    <a:pt x="89" y="197"/>
                  </a:lnTo>
                  <a:lnTo>
                    <a:pt x="72" y="181"/>
                  </a:lnTo>
                  <a:lnTo>
                    <a:pt x="99" y="179"/>
                  </a:lnTo>
                  <a:lnTo>
                    <a:pt x="71" y="173"/>
                  </a:lnTo>
                  <a:lnTo>
                    <a:pt x="63" y="164"/>
                  </a:lnTo>
                  <a:lnTo>
                    <a:pt x="77" y="164"/>
                  </a:lnTo>
                  <a:lnTo>
                    <a:pt x="56" y="150"/>
                  </a:lnTo>
                  <a:lnTo>
                    <a:pt x="130" y="132"/>
                  </a:lnTo>
                  <a:lnTo>
                    <a:pt x="37" y="136"/>
                  </a:lnTo>
                  <a:lnTo>
                    <a:pt x="22" y="116"/>
                  </a:lnTo>
                  <a:lnTo>
                    <a:pt x="56" y="106"/>
                  </a:lnTo>
                  <a:lnTo>
                    <a:pt x="3" y="95"/>
                  </a:lnTo>
                  <a:lnTo>
                    <a:pt x="15" y="93"/>
                  </a:lnTo>
                  <a:lnTo>
                    <a:pt x="0" y="79"/>
                  </a:lnTo>
                  <a:lnTo>
                    <a:pt x="57" y="79"/>
                  </a:lnTo>
                  <a:lnTo>
                    <a:pt x="0" y="6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6" name="Freeform 1065">
              <a:extLst>
                <a:ext uri="{FF2B5EF4-FFF2-40B4-BE49-F238E27FC236}">
                  <a16:creationId xmlns:a16="http://schemas.microsoft.com/office/drawing/2014/main" id="{39642579-F7F4-6133-4312-021BCD0BC5E1}"/>
                </a:ext>
              </a:extLst>
            </p:cNvPr>
            <p:cNvSpPr>
              <a:spLocks/>
            </p:cNvSpPr>
            <p:nvPr/>
          </p:nvSpPr>
          <p:spPr bwMode="auto">
            <a:xfrm>
              <a:off x="3868664" y="2138158"/>
              <a:ext cx="58053" cy="46905"/>
            </a:xfrm>
            <a:custGeom>
              <a:avLst/>
              <a:gdLst>
                <a:gd name="T0" fmla="*/ 0 w 60"/>
                <a:gd name="T1" fmla="*/ 2147483647 h 55"/>
                <a:gd name="T2" fmla="*/ 2147483647 w 60"/>
                <a:gd name="T3" fmla="*/ 0 h 55"/>
                <a:gd name="T4" fmla="*/ 2147483647 w 60"/>
                <a:gd name="T5" fmla="*/ 2147483647 h 55"/>
                <a:gd name="T6" fmla="*/ 2147483647 w 60"/>
                <a:gd name="T7" fmla="*/ 2147483647 h 55"/>
                <a:gd name="T8" fmla="*/ 0 w 60"/>
                <a:gd name="T9" fmla="*/ 2147483647 h 55"/>
                <a:gd name="T10" fmla="*/ 0 60000 65536"/>
                <a:gd name="T11" fmla="*/ 0 60000 65536"/>
                <a:gd name="T12" fmla="*/ 0 60000 65536"/>
                <a:gd name="T13" fmla="*/ 0 60000 65536"/>
                <a:gd name="T14" fmla="*/ 0 60000 65536"/>
                <a:gd name="T15" fmla="*/ 0 w 60"/>
                <a:gd name="T16" fmla="*/ 0 h 55"/>
                <a:gd name="T17" fmla="*/ 60 w 60"/>
                <a:gd name="T18" fmla="*/ 55 h 55"/>
              </a:gdLst>
              <a:ahLst/>
              <a:cxnLst>
                <a:cxn ang="T10">
                  <a:pos x="T0" y="T1"/>
                </a:cxn>
                <a:cxn ang="T11">
                  <a:pos x="T2" y="T3"/>
                </a:cxn>
                <a:cxn ang="T12">
                  <a:pos x="T4" y="T5"/>
                </a:cxn>
                <a:cxn ang="T13">
                  <a:pos x="T6" y="T7"/>
                </a:cxn>
                <a:cxn ang="T14">
                  <a:pos x="T8" y="T9"/>
                </a:cxn>
              </a:cxnLst>
              <a:rect l="T15" t="T16" r="T17" b="T18"/>
              <a:pathLst>
                <a:path w="60" h="55">
                  <a:moveTo>
                    <a:pt x="0" y="37"/>
                  </a:moveTo>
                  <a:lnTo>
                    <a:pt x="10" y="0"/>
                  </a:lnTo>
                  <a:lnTo>
                    <a:pt x="49" y="10"/>
                  </a:lnTo>
                  <a:lnTo>
                    <a:pt x="59" y="54"/>
                  </a:lnTo>
                  <a:lnTo>
                    <a:pt x="0" y="3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7" name="Freeform 1066">
              <a:extLst>
                <a:ext uri="{FF2B5EF4-FFF2-40B4-BE49-F238E27FC236}">
                  <a16:creationId xmlns:a16="http://schemas.microsoft.com/office/drawing/2014/main" id="{F3619B97-30B3-EB0C-DF38-86FC6AD18279}"/>
                </a:ext>
              </a:extLst>
            </p:cNvPr>
            <p:cNvSpPr>
              <a:spLocks/>
            </p:cNvSpPr>
            <p:nvPr/>
          </p:nvSpPr>
          <p:spPr bwMode="auto">
            <a:xfrm>
              <a:off x="3868664" y="2032622"/>
              <a:ext cx="67729" cy="15077"/>
            </a:xfrm>
            <a:custGeom>
              <a:avLst/>
              <a:gdLst>
                <a:gd name="T0" fmla="*/ 0 w 68"/>
                <a:gd name="T1" fmla="*/ 2147483647 h 18"/>
                <a:gd name="T2" fmla="*/ 2147483647 w 68"/>
                <a:gd name="T3" fmla="*/ 2147483647 h 18"/>
                <a:gd name="T4" fmla="*/ 2147483647 w 68"/>
                <a:gd name="T5" fmla="*/ 2147483647 h 18"/>
                <a:gd name="T6" fmla="*/ 2147483647 w 68"/>
                <a:gd name="T7" fmla="*/ 0 h 18"/>
                <a:gd name="T8" fmla="*/ 0 w 68"/>
                <a:gd name="T9" fmla="*/ 2147483647 h 18"/>
                <a:gd name="T10" fmla="*/ 0 60000 65536"/>
                <a:gd name="T11" fmla="*/ 0 60000 65536"/>
                <a:gd name="T12" fmla="*/ 0 60000 65536"/>
                <a:gd name="T13" fmla="*/ 0 60000 65536"/>
                <a:gd name="T14" fmla="*/ 0 60000 65536"/>
                <a:gd name="T15" fmla="*/ 0 w 68"/>
                <a:gd name="T16" fmla="*/ 0 h 18"/>
                <a:gd name="T17" fmla="*/ 68 w 68"/>
                <a:gd name="T18" fmla="*/ 18 h 18"/>
              </a:gdLst>
              <a:ahLst/>
              <a:cxnLst>
                <a:cxn ang="T10">
                  <a:pos x="T0" y="T1"/>
                </a:cxn>
                <a:cxn ang="T11">
                  <a:pos x="T2" y="T3"/>
                </a:cxn>
                <a:cxn ang="T12">
                  <a:pos x="T4" y="T5"/>
                </a:cxn>
                <a:cxn ang="T13">
                  <a:pos x="T6" y="T7"/>
                </a:cxn>
                <a:cxn ang="T14">
                  <a:pos x="T8" y="T9"/>
                </a:cxn>
              </a:cxnLst>
              <a:rect l="T15" t="T16" r="T17" b="T18"/>
              <a:pathLst>
                <a:path w="68" h="18">
                  <a:moveTo>
                    <a:pt x="0" y="6"/>
                  </a:moveTo>
                  <a:lnTo>
                    <a:pt x="16" y="17"/>
                  </a:lnTo>
                  <a:lnTo>
                    <a:pt x="67" y="6"/>
                  </a:lnTo>
                  <a:lnTo>
                    <a:pt x="19" y="0"/>
                  </a:lnTo>
                  <a:lnTo>
                    <a:pt x="0" y="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8" name="Freeform 1067">
              <a:extLst>
                <a:ext uri="{FF2B5EF4-FFF2-40B4-BE49-F238E27FC236}">
                  <a16:creationId xmlns:a16="http://schemas.microsoft.com/office/drawing/2014/main" id="{600045C2-DCC5-5912-0A05-9F03B0CC6746}"/>
                </a:ext>
              </a:extLst>
            </p:cNvPr>
            <p:cNvSpPr>
              <a:spLocks/>
            </p:cNvSpPr>
            <p:nvPr/>
          </p:nvSpPr>
          <p:spPr bwMode="auto">
            <a:xfrm>
              <a:off x="3882211" y="2215216"/>
              <a:ext cx="112238" cy="90460"/>
            </a:xfrm>
            <a:custGeom>
              <a:avLst/>
              <a:gdLst>
                <a:gd name="T0" fmla="*/ 0 w 116"/>
                <a:gd name="T1" fmla="*/ 2147483647 h 106"/>
                <a:gd name="T2" fmla="*/ 2147483647 w 116"/>
                <a:gd name="T3" fmla="*/ 2147483647 h 106"/>
                <a:gd name="T4" fmla="*/ 2147483647 w 116"/>
                <a:gd name="T5" fmla="*/ 2147483647 h 106"/>
                <a:gd name="T6" fmla="*/ 2147483647 w 116"/>
                <a:gd name="T7" fmla="*/ 2147483647 h 106"/>
                <a:gd name="T8" fmla="*/ 2147483647 w 116"/>
                <a:gd name="T9" fmla="*/ 2147483647 h 106"/>
                <a:gd name="T10" fmla="*/ 2147483647 w 116"/>
                <a:gd name="T11" fmla="*/ 2147483647 h 106"/>
                <a:gd name="T12" fmla="*/ 2147483647 w 116"/>
                <a:gd name="T13" fmla="*/ 2147483647 h 106"/>
                <a:gd name="T14" fmla="*/ 2147483647 w 116"/>
                <a:gd name="T15" fmla="*/ 2147483647 h 106"/>
                <a:gd name="T16" fmla="*/ 2147483647 w 116"/>
                <a:gd name="T17" fmla="*/ 2147483647 h 106"/>
                <a:gd name="T18" fmla="*/ 2147483647 w 116"/>
                <a:gd name="T19" fmla="*/ 0 h 106"/>
                <a:gd name="T20" fmla="*/ 2147483647 w 116"/>
                <a:gd name="T21" fmla="*/ 2147483647 h 106"/>
                <a:gd name="T22" fmla="*/ 0 w 116"/>
                <a:gd name="T23" fmla="*/ 2147483647 h 1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6"/>
                <a:gd name="T37" fmla="*/ 0 h 106"/>
                <a:gd name="T38" fmla="*/ 116 w 116"/>
                <a:gd name="T39" fmla="*/ 106 h 1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6" h="106">
                  <a:moveTo>
                    <a:pt x="0" y="16"/>
                  </a:moveTo>
                  <a:lnTo>
                    <a:pt x="3" y="67"/>
                  </a:lnTo>
                  <a:lnTo>
                    <a:pt x="17" y="75"/>
                  </a:lnTo>
                  <a:lnTo>
                    <a:pt x="12" y="105"/>
                  </a:lnTo>
                  <a:lnTo>
                    <a:pt x="28" y="105"/>
                  </a:lnTo>
                  <a:lnTo>
                    <a:pt x="47" y="83"/>
                  </a:lnTo>
                  <a:lnTo>
                    <a:pt x="28" y="67"/>
                  </a:lnTo>
                  <a:lnTo>
                    <a:pt x="75" y="67"/>
                  </a:lnTo>
                  <a:lnTo>
                    <a:pt x="115" y="6"/>
                  </a:lnTo>
                  <a:lnTo>
                    <a:pt x="9" y="0"/>
                  </a:lnTo>
                  <a:lnTo>
                    <a:pt x="22" y="18"/>
                  </a:lnTo>
                  <a:lnTo>
                    <a:pt x="0" y="1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9" name="Freeform 1068">
              <a:extLst>
                <a:ext uri="{FF2B5EF4-FFF2-40B4-BE49-F238E27FC236}">
                  <a16:creationId xmlns:a16="http://schemas.microsoft.com/office/drawing/2014/main" id="{3C3A0A9B-EF13-6312-83AC-596FE830442A}"/>
                </a:ext>
              </a:extLst>
            </p:cNvPr>
            <p:cNvSpPr>
              <a:spLocks/>
            </p:cNvSpPr>
            <p:nvPr/>
          </p:nvSpPr>
          <p:spPr bwMode="auto">
            <a:xfrm>
              <a:off x="3955746" y="1739466"/>
              <a:ext cx="636658" cy="375239"/>
            </a:xfrm>
            <a:custGeom>
              <a:avLst/>
              <a:gdLst>
                <a:gd name="T0" fmla="*/ 2147483647 w 650"/>
                <a:gd name="T1" fmla="*/ 2147483647 h 439"/>
                <a:gd name="T2" fmla="*/ 2147483647 w 650"/>
                <a:gd name="T3" fmla="*/ 2147483647 h 439"/>
                <a:gd name="T4" fmla="*/ 2147483647 w 650"/>
                <a:gd name="T5" fmla="*/ 2147483647 h 439"/>
                <a:gd name="T6" fmla="*/ 2147483647 w 650"/>
                <a:gd name="T7" fmla="*/ 2147483647 h 439"/>
                <a:gd name="T8" fmla="*/ 2147483647 w 650"/>
                <a:gd name="T9" fmla="*/ 2147483647 h 439"/>
                <a:gd name="T10" fmla="*/ 2147483647 w 650"/>
                <a:gd name="T11" fmla="*/ 2147483647 h 439"/>
                <a:gd name="T12" fmla="*/ 2147483647 w 650"/>
                <a:gd name="T13" fmla="*/ 2147483647 h 439"/>
                <a:gd name="T14" fmla="*/ 2147483647 w 650"/>
                <a:gd name="T15" fmla="*/ 2147483647 h 439"/>
                <a:gd name="T16" fmla="*/ 2147483647 w 650"/>
                <a:gd name="T17" fmla="*/ 2147483647 h 439"/>
                <a:gd name="T18" fmla="*/ 2147483647 w 650"/>
                <a:gd name="T19" fmla="*/ 2147483647 h 439"/>
                <a:gd name="T20" fmla="*/ 2147483647 w 650"/>
                <a:gd name="T21" fmla="*/ 2147483647 h 439"/>
                <a:gd name="T22" fmla="*/ 2147483647 w 650"/>
                <a:gd name="T23" fmla="*/ 2147483647 h 439"/>
                <a:gd name="T24" fmla="*/ 2147483647 w 650"/>
                <a:gd name="T25" fmla="*/ 2147483647 h 439"/>
                <a:gd name="T26" fmla="*/ 2147483647 w 650"/>
                <a:gd name="T27" fmla="*/ 2147483647 h 439"/>
                <a:gd name="T28" fmla="*/ 2147483647 w 650"/>
                <a:gd name="T29" fmla="*/ 2147483647 h 439"/>
                <a:gd name="T30" fmla="*/ 2147483647 w 650"/>
                <a:gd name="T31" fmla="*/ 2147483647 h 439"/>
                <a:gd name="T32" fmla="*/ 2147483647 w 650"/>
                <a:gd name="T33" fmla="*/ 2147483647 h 439"/>
                <a:gd name="T34" fmla="*/ 2147483647 w 650"/>
                <a:gd name="T35" fmla="*/ 2147483647 h 439"/>
                <a:gd name="T36" fmla="*/ 2147483647 w 650"/>
                <a:gd name="T37" fmla="*/ 2147483647 h 439"/>
                <a:gd name="T38" fmla="*/ 2147483647 w 650"/>
                <a:gd name="T39" fmla="*/ 2147483647 h 439"/>
                <a:gd name="T40" fmla="*/ 2147483647 w 650"/>
                <a:gd name="T41" fmla="*/ 2147483647 h 439"/>
                <a:gd name="T42" fmla="*/ 2147483647 w 650"/>
                <a:gd name="T43" fmla="*/ 2147483647 h 439"/>
                <a:gd name="T44" fmla="*/ 2147483647 w 650"/>
                <a:gd name="T45" fmla="*/ 2147483647 h 439"/>
                <a:gd name="T46" fmla="*/ 2147483647 w 650"/>
                <a:gd name="T47" fmla="*/ 2147483647 h 439"/>
                <a:gd name="T48" fmla="*/ 2147483647 w 650"/>
                <a:gd name="T49" fmla="*/ 2147483647 h 439"/>
                <a:gd name="T50" fmla="*/ 2147483647 w 650"/>
                <a:gd name="T51" fmla="*/ 2147483647 h 439"/>
                <a:gd name="T52" fmla="*/ 2147483647 w 650"/>
                <a:gd name="T53" fmla="*/ 2147483647 h 439"/>
                <a:gd name="T54" fmla="*/ 2147483647 w 650"/>
                <a:gd name="T55" fmla="*/ 2147483647 h 439"/>
                <a:gd name="T56" fmla="*/ 2147483647 w 650"/>
                <a:gd name="T57" fmla="*/ 2147483647 h 439"/>
                <a:gd name="T58" fmla="*/ 2147483647 w 650"/>
                <a:gd name="T59" fmla="*/ 2147483647 h 439"/>
                <a:gd name="T60" fmla="*/ 2147483647 w 650"/>
                <a:gd name="T61" fmla="*/ 2147483647 h 439"/>
                <a:gd name="T62" fmla="*/ 2147483647 w 650"/>
                <a:gd name="T63" fmla="*/ 2147483647 h 439"/>
                <a:gd name="T64" fmla="*/ 2147483647 w 650"/>
                <a:gd name="T65" fmla="*/ 2147483647 h 439"/>
                <a:gd name="T66" fmla="*/ 2147483647 w 650"/>
                <a:gd name="T67" fmla="*/ 2147483647 h 439"/>
                <a:gd name="T68" fmla="*/ 2147483647 w 650"/>
                <a:gd name="T69" fmla="*/ 2147483647 h 439"/>
                <a:gd name="T70" fmla="*/ 2147483647 w 650"/>
                <a:gd name="T71" fmla="*/ 2147483647 h 439"/>
                <a:gd name="T72" fmla="*/ 2147483647 w 650"/>
                <a:gd name="T73" fmla="*/ 2147483647 h 439"/>
                <a:gd name="T74" fmla="*/ 2147483647 w 650"/>
                <a:gd name="T75" fmla="*/ 0 h 439"/>
                <a:gd name="T76" fmla="*/ 2147483647 w 650"/>
                <a:gd name="T77" fmla="*/ 2147483647 h 439"/>
                <a:gd name="T78" fmla="*/ 2147483647 w 650"/>
                <a:gd name="T79" fmla="*/ 2147483647 h 439"/>
                <a:gd name="T80" fmla="*/ 2147483647 w 650"/>
                <a:gd name="T81" fmla="*/ 2147483647 h 439"/>
                <a:gd name="T82" fmla="*/ 2147483647 w 650"/>
                <a:gd name="T83" fmla="*/ 2147483647 h 439"/>
                <a:gd name="T84" fmla="*/ 2147483647 w 650"/>
                <a:gd name="T85" fmla="*/ 2147483647 h 439"/>
                <a:gd name="T86" fmla="*/ 2147483647 w 650"/>
                <a:gd name="T87" fmla="*/ 2147483647 h 4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50"/>
                <a:gd name="T133" fmla="*/ 0 h 439"/>
                <a:gd name="T134" fmla="*/ 650 w 650"/>
                <a:gd name="T135" fmla="*/ 439 h 4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50" h="439">
                  <a:moveTo>
                    <a:pt x="0" y="103"/>
                  </a:moveTo>
                  <a:lnTo>
                    <a:pt x="58" y="103"/>
                  </a:lnTo>
                  <a:lnTo>
                    <a:pt x="38" y="119"/>
                  </a:lnTo>
                  <a:lnTo>
                    <a:pt x="118" y="107"/>
                  </a:lnTo>
                  <a:lnTo>
                    <a:pt x="49" y="119"/>
                  </a:lnTo>
                  <a:lnTo>
                    <a:pt x="70" y="127"/>
                  </a:lnTo>
                  <a:lnTo>
                    <a:pt x="47" y="129"/>
                  </a:lnTo>
                  <a:lnTo>
                    <a:pt x="57" y="141"/>
                  </a:lnTo>
                  <a:lnTo>
                    <a:pt x="159" y="123"/>
                  </a:lnTo>
                  <a:lnTo>
                    <a:pt x="58" y="149"/>
                  </a:lnTo>
                  <a:lnTo>
                    <a:pt x="102" y="170"/>
                  </a:lnTo>
                  <a:lnTo>
                    <a:pt x="142" y="139"/>
                  </a:lnTo>
                  <a:lnTo>
                    <a:pt x="211" y="135"/>
                  </a:lnTo>
                  <a:lnTo>
                    <a:pt x="137" y="145"/>
                  </a:lnTo>
                  <a:lnTo>
                    <a:pt x="121" y="170"/>
                  </a:lnTo>
                  <a:lnTo>
                    <a:pt x="163" y="174"/>
                  </a:lnTo>
                  <a:lnTo>
                    <a:pt x="211" y="149"/>
                  </a:lnTo>
                  <a:lnTo>
                    <a:pt x="179" y="170"/>
                  </a:lnTo>
                  <a:lnTo>
                    <a:pt x="211" y="170"/>
                  </a:lnTo>
                  <a:lnTo>
                    <a:pt x="258" y="155"/>
                  </a:lnTo>
                  <a:lnTo>
                    <a:pt x="252" y="129"/>
                  </a:lnTo>
                  <a:lnTo>
                    <a:pt x="305" y="109"/>
                  </a:lnTo>
                  <a:lnTo>
                    <a:pt x="266" y="151"/>
                  </a:lnTo>
                  <a:lnTo>
                    <a:pt x="350" y="143"/>
                  </a:lnTo>
                  <a:lnTo>
                    <a:pt x="182" y="184"/>
                  </a:lnTo>
                  <a:lnTo>
                    <a:pt x="220" y="226"/>
                  </a:lnTo>
                  <a:lnTo>
                    <a:pt x="253" y="226"/>
                  </a:lnTo>
                  <a:lnTo>
                    <a:pt x="235" y="236"/>
                  </a:lnTo>
                  <a:lnTo>
                    <a:pt x="171" y="190"/>
                  </a:lnTo>
                  <a:lnTo>
                    <a:pt x="116" y="184"/>
                  </a:lnTo>
                  <a:lnTo>
                    <a:pt x="115" y="202"/>
                  </a:lnTo>
                  <a:lnTo>
                    <a:pt x="140" y="212"/>
                  </a:lnTo>
                  <a:lnTo>
                    <a:pt x="116" y="218"/>
                  </a:lnTo>
                  <a:lnTo>
                    <a:pt x="182" y="266"/>
                  </a:lnTo>
                  <a:lnTo>
                    <a:pt x="156" y="268"/>
                  </a:lnTo>
                  <a:lnTo>
                    <a:pt x="220" y="272"/>
                  </a:lnTo>
                  <a:lnTo>
                    <a:pt x="183" y="281"/>
                  </a:lnTo>
                  <a:lnTo>
                    <a:pt x="203" y="297"/>
                  </a:lnTo>
                  <a:lnTo>
                    <a:pt x="145" y="272"/>
                  </a:lnTo>
                  <a:lnTo>
                    <a:pt x="110" y="283"/>
                  </a:lnTo>
                  <a:lnTo>
                    <a:pt x="96" y="323"/>
                  </a:lnTo>
                  <a:lnTo>
                    <a:pt x="130" y="309"/>
                  </a:lnTo>
                  <a:lnTo>
                    <a:pt x="124" y="323"/>
                  </a:lnTo>
                  <a:lnTo>
                    <a:pt x="136" y="323"/>
                  </a:lnTo>
                  <a:lnTo>
                    <a:pt x="157" y="293"/>
                  </a:lnTo>
                  <a:lnTo>
                    <a:pt x="148" y="317"/>
                  </a:lnTo>
                  <a:lnTo>
                    <a:pt x="168" y="321"/>
                  </a:lnTo>
                  <a:lnTo>
                    <a:pt x="133" y="333"/>
                  </a:lnTo>
                  <a:lnTo>
                    <a:pt x="156" y="335"/>
                  </a:lnTo>
                  <a:lnTo>
                    <a:pt x="136" y="341"/>
                  </a:lnTo>
                  <a:lnTo>
                    <a:pt x="151" y="357"/>
                  </a:lnTo>
                  <a:lnTo>
                    <a:pt x="179" y="357"/>
                  </a:lnTo>
                  <a:lnTo>
                    <a:pt x="203" y="327"/>
                  </a:lnTo>
                  <a:lnTo>
                    <a:pt x="159" y="371"/>
                  </a:lnTo>
                  <a:lnTo>
                    <a:pt x="116" y="337"/>
                  </a:lnTo>
                  <a:lnTo>
                    <a:pt x="79" y="343"/>
                  </a:lnTo>
                  <a:lnTo>
                    <a:pt x="110" y="379"/>
                  </a:lnTo>
                  <a:lnTo>
                    <a:pt x="57" y="398"/>
                  </a:lnTo>
                  <a:lnTo>
                    <a:pt x="61" y="424"/>
                  </a:lnTo>
                  <a:lnTo>
                    <a:pt x="72" y="400"/>
                  </a:lnTo>
                  <a:lnTo>
                    <a:pt x="73" y="424"/>
                  </a:lnTo>
                  <a:lnTo>
                    <a:pt x="111" y="412"/>
                  </a:lnTo>
                  <a:lnTo>
                    <a:pt x="137" y="434"/>
                  </a:lnTo>
                  <a:lnTo>
                    <a:pt x="157" y="432"/>
                  </a:lnTo>
                  <a:lnTo>
                    <a:pt x="144" y="416"/>
                  </a:lnTo>
                  <a:lnTo>
                    <a:pt x="182" y="420"/>
                  </a:lnTo>
                  <a:lnTo>
                    <a:pt x="179" y="404"/>
                  </a:lnTo>
                  <a:lnTo>
                    <a:pt x="194" y="424"/>
                  </a:lnTo>
                  <a:lnTo>
                    <a:pt x="205" y="420"/>
                  </a:lnTo>
                  <a:lnTo>
                    <a:pt x="199" y="406"/>
                  </a:lnTo>
                  <a:lnTo>
                    <a:pt x="231" y="420"/>
                  </a:lnTo>
                  <a:lnTo>
                    <a:pt x="231" y="438"/>
                  </a:lnTo>
                  <a:lnTo>
                    <a:pt x="286" y="420"/>
                  </a:lnTo>
                  <a:lnTo>
                    <a:pt x="296" y="394"/>
                  </a:lnTo>
                  <a:lnTo>
                    <a:pt x="270" y="400"/>
                  </a:lnTo>
                  <a:lnTo>
                    <a:pt x="270" y="377"/>
                  </a:lnTo>
                  <a:lnTo>
                    <a:pt x="211" y="377"/>
                  </a:lnTo>
                  <a:lnTo>
                    <a:pt x="292" y="371"/>
                  </a:lnTo>
                  <a:lnTo>
                    <a:pt x="304" y="353"/>
                  </a:lnTo>
                  <a:lnTo>
                    <a:pt x="292" y="331"/>
                  </a:lnTo>
                  <a:lnTo>
                    <a:pt x="337" y="333"/>
                  </a:lnTo>
                  <a:lnTo>
                    <a:pt x="348" y="323"/>
                  </a:lnTo>
                  <a:lnTo>
                    <a:pt x="316" y="317"/>
                  </a:lnTo>
                  <a:lnTo>
                    <a:pt x="357" y="315"/>
                  </a:lnTo>
                  <a:lnTo>
                    <a:pt x="331" y="299"/>
                  </a:lnTo>
                  <a:lnTo>
                    <a:pt x="363" y="291"/>
                  </a:lnTo>
                  <a:lnTo>
                    <a:pt x="362" y="279"/>
                  </a:lnTo>
                  <a:lnTo>
                    <a:pt x="301" y="272"/>
                  </a:lnTo>
                  <a:lnTo>
                    <a:pt x="336" y="264"/>
                  </a:lnTo>
                  <a:lnTo>
                    <a:pt x="299" y="260"/>
                  </a:lnTo>
                  <a:lnTo>
                    <a:pt x="363" y="268"/>
                  </a:lnTo>
                  <a:lnTo>
                    <a:pt x="366" y="256"/>
                  </a:lnTo>
                  <a:lnTo>
                    <a:pt x="299" y="252"/>
                  </a:lnTo>
                  <a:lnTo>
                    <a:pt x="388" y="236"/>
                  </a:lnTo>
                  <a:lnTo>
                    <a:pt x="362" y="220"/>
                  </a:lnTo>
                  <a:lnTo>
                    <a:pt x="429" y="226"/>
                  </a:lnTo>
                  <a:lnTo>
                    <a:pt x="447" y="202"/>
                  </a:lnTo>
                  <a:lnTo>
                    <a:pt x="415" y="200"/>
                  </a:lnTo>
                  <a:lnTo>
                    <a:pt x="457" y="198"/>
                  </a:lnTo>
                  <a:lnTo>
                    <a:pt x="452" y="180"/>
                  </a:lnTo>
                  <a:lnTo>
                    <a:pt x="472" y="184"/>
                  </a:lnTo>
                  <a:lnTo>
                    <a:pt x="580" y="111"/>
                  </a:lnTo>
                  <a:lnTo>
                    <a:pt x="461" y="137"/>
                  </a:lnTo>
                  <a:lnTo>
                    <a:pt x="527" y="107"/>
                  </a:lnTo>
                  <a:lnTo>
                    <a:pt x="487" y="109"/>
                  </a:lnTo>
                  <a:lnTo>
                    <a:pt x="476" y="95"/>
                  </a:lnTo>
                  <a:lnTo>
                    <a:pt x="553" y="103"/>
                  </a:lnTo>
                  <a:lnTo>
                    <a:pt x="649" y="67"/>
                  </a:lnTo>
                  <a:lnTo>
                    <a:pt x="649" y="48"/>
                  </a:lnTo>
                  <a:lnTo>
                    <a:pt x="608" y="48"/>
                  </a:lnTo>
                  <a:lnTo>
                    <a:pt x="599" y="18"/>
                  </a:lnTo>
                  <a:lnTo>
                    <a:pt x="487" y="32"/>
                  </a:lnTo>
                  <a:lnTo>
                    <a:pt x="533" y="10"/>
                  </a:lnTo>
                  <a:lnTo>
                    <a:pt x="386" y="0"/>
                  </a:lnTo>
                  <a:lnTo>
                    <a:pt x="374" y="14"/>
                  </a:lnTo>
                  <a:lnTo>
                    <a:pt x="385" y="22"/>
                  </a:lnTo>
                  <a:lnTo>
                    <a:pt x="357" y="8"/>
                  </a:lnTo>
                  <a:lnTo>
                    <a:pt x="292" y="8"/>
                  </a:lnTo>
                  <a:lnTo>
                    <a:pt x="339" y="40"/>
                  </a:lnTo>
                  <a:lnTo>
                    <a:pt x="322" y="48"/>
                  </a:lnTo>
                  <a:lnTo>
                    <a:pt x="299" y="16"/>
                  </a:lnTo>
                  <a:lnTo>
                    <a:pt x="238" y="14"/>
                  </a:lnTo>
                  <a:lnTo>
                    <a:pt x="250" y="28"/>
                  </a:lnTo>
                  <a:lnTo>
                    <a:pt x="205" y="22"/>
                  </a:lnTo>
                  <a:lnTo>
                    <a:pt x="228" y="44"/>
                  </a:lnTo>
                  <a:lnTo>
                    <a:pt x="189" y="30"/>
                  </a:lnTo>
                  <a:lnTo>
                    <a:pt x="203" y="44"/>
                  </a:lnTo>
                  <a:lnTo>
                    <a:pt x="182" y="48"/>
                  </a:lnTo>
                  <a:lnTo>
                    <a:pt x="228" y="77"/>
                  </a:lnTo>
                  <a:lnTo>
                    <a:pt x="125" y="44"/>
                  </a:lnTo>
                  <a:lnTo>
                    <a:pt x="101" y="67"/>
                  </a:lnTo>
                  <a:lnTo>
                    <a:pt x="140" y="77"/>
                  </a:lnTo>
                  <a:lnTo>
                    <a:pt x="73" y="69"/>
                  </a:lnTo>
                  <a:lnTo>
                    <a:pt x="0" y="10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0" name="Freeform 1069">
              <a:extLst>
                <a:ext uri="{FF2B5EF4-FFF2-40B4-BE49-F238E27FC236}">
                  <a16:creationId xmlns:a16="http://schemas.microsoft.com/office/drawing/2014/main" id="{B06CBC8B-0CE0-CC82-2543-42311EAC27CB}"/>
                </a:ext>
              </a:extLst>
            </p:cNvPr>
            <p:cNvSpPr>
              <a:spLocks/>
            </p:cNvSpPr>
            <p:nvPr/>
          </p:nvSpPr>
          <p:spPr bwMode="auto">
            <a:xfrm>
              <a:off x="4000254" y="2221917"/>
              <a:ext cx="590215" cy="487477"/>
            </a:xfrm>
            <a:custGeom>
              <a:avLst/>
              <a:gdLst>
                <a:gd name="T0" fmla="*/ 2147483647 w 605"/>
                <a:gd name="T1" fmla="*/ 2147483647 h 569"/>
                <a:gd name="T2" fmla="*/ 2147483647 w 605"/>
                <a:gd name="T3" fmla="*/ 0 h 569"/>
                <a:gd name="T4" fmla="*/ 2147483647 w 605"/>
                <a:gd name="T5" fmla="*/ 2147483647 h 569"/>
                <a:gd name="T6" fmla="*/ 2147483647 w 605"/>
                <a:gd name="T7" fmla="*/ 2147483647 h 569"/>
                <a:gd name="T8" fmla="*/ 2147483647 w 605"/>
                <a:gd name="T9" fmla="*/ 2147483647 h 569"/>
                <a:gd name="T10" fmla="*/ 2147483647 w 605"/>
                <a:gd name="T11" fmla="*/ 2147483647 h 569"/>
                <a:gd name="T12" fmla="*/ 2147483647 w 605"/>
                <a:gd name="T13" fmla="*/ 2147483647 h 569"/>
                <a:gd name="T14" fmla="*/ 2147483647 w 605"/>
                <a:gd name="T15" fmla="*/ 2147483647 h 569"/>
                <a:gd name="T16" fmla="*/ 2147483647 w 605"/>
                <a:gd name="T17" fmla="*/ 2147483647 h 569"/>
                <a:gd name="T18" fmla="*/ 2147483647 w 605"/>
                <a:gd name="T19" fmla="*/ 2147483647 h 569"/>
                <a:gd name="T20" fmla="*/ 2147483647 w 605"/>
                <a:gd name="T21" fmla="*/ 2147483647 h 569"/>
                <a:gd name="T22" fmla="*/ 2147483647 w 605"/>
                <a:gd name="T23" fmla="*/ 2147483647 h 569"/>
                <a:gd name="T24" fmla="*/ 2147483647 w 605"/>
                <a:gd name="T25" fmla="*/ 2147483647 h 569"/>
                <a:gd name="T26" fmla="*/ 2147483647 w 605"/>
                <a:gd name="T27" fmla="*/ 2147483647 h 569"/>
                <a:gd name="T28" fmla="*/ 2147483647 w 605"/>
                <a:gd name="T29" fmla="*/ 2147483647 h 569"/>
                <a:gd name="T30" fmla="*/ 2147483647 w 605"/>
                <a:gd name="T31" fmla="*/ 2147483647 h 569"/>
                <a:gd name="T32" fmla="*/ 2147483647 w 605"/>
                <a:gd name="T33" fmla="*/ 2147483647 h 569"/>
                <a:gd name="T34" fmla="*/ 2147483647 w 605"/>
                <a:gd name="T35" fmla="*/ 2147483647 h 569"/>
                <a:gd name="T36" fmla="*/ 2147483647 w 605"/>
                <a:gd name="T37" fmla="*/ 2147483647 h 569"/>
                <a:gd name="T38" fmla="*/ 2147483647 w 605"/>
                <a:gd name="T39" fmla="*/ 2147483647 h 569"/>
                <a:gd name="T40" fmla="*/ 2147483647 w 605"/>
                <a:gd name="T41" fmla="*/ 2147483647 h 569"/>
                <a:gd name="T42" fmla="*/ 2147483647 w 605"/>
                <a:gd name="T43" fmla="*/ 2147483647 h 569"/>
                <a:gd name="T44" fmla="*/ 2147483647 w 605"/>
                <a:gd name="T45" fmla="*/ 2147483647 h 569"/>
                <a:gd name="T46" fmla="*/ 2147483647 w 605"/>
                <a:gd name="T47" fmla="*/ 2147483647 h 569"/>
                <a:gd name="T48" fmla="*/ 2147483647 w 605"/>
                <a:gd name="T49" fmla="*/ 2147483647 h 569"/>
                <a:gd name="T50" fmla="*/ 2147483647 w 605"/>
                <a:gd name="T51" fmla="*/ 2147483647 h 569"/>
                <a:gd name="T52" fmla="*/ 2147483647 w 605"/>
                <a:gd name="T53" fmla="*/ 2147483647 h 569"/>
                <a:gd name="T54" fmla="*/ 2147483647 w 605"/>
                <a:gd name="T55" fmla="*/ 2147483647 h 569"/>
                <a:gd name="T56" fmla="*/ 2147483647 w 605"/>
                <a:gd name="T57" fmla="*/ 2147483647 h 569"/>
                <a:gd name="T58" fmla="*/ 2147483647 w 605"/>
                <a:gd name="T59" fmla="*/ 2147483647 h 569"/>
                <a:gd name="T60" fmla="*/ 2147483647 w 605"/>
                <a:gd name="T61" fmla="*/ 2147483647 h 569"/>
                <a:gd name="T62" fmla="*/ 2147483647 w 605"/>
                <a:gd name="T63" fmla="*/ 2147483647 h 569"/>
                <a:gd name="T64" fmla="*/ 2147483647 w 605"/>
                <a:gd name="T65" fmla="*/ 2147483647 h 569"/>
                <a:gd name="T66" fmla="*/ 2147483647 w 605"/>
                <a:gd name="T67" fmla="*/ 2147483647 h 569"/>
                <a:gd name="T68" fmla="*/ 2147483647 w 605"/>
                <a:gd name="T69" fmla="*/ 2147483647 h 569"/>
                <a:gd name="T70" fmla="*/ 2147483647 w 605"/>
                <a:gd name="T71" fmla="*/ 2147483647 h 569"/>
                <a:gd name="T72" fmla="*/ 2147483647 w 605"/>
                <a:gd name="T73" fmla="*/ 2147483647 h 569"/>
                <a:gd name="T74" fmla="*/ 2147483647 w 605"/>
                <a:gd name="T75" fmla="*/ 2147483647 h 569"/>
                <a:gd name="T76" fmla="*/ 2147483647 w 605"/>
                <a:gd name="T77" fmla="*/ 2147483647 h 569"/>
                <a:gd name="T78" fmla="*/ 2147483647 w 605"/>
                <a:gd name="T79" fmla="*/ 2147483647 h 569"/>
                <a:gd name="T80" fmla="*/ 2147483647 w 605"/>
                <a:gd name="T81" fmla="*/ 2147483647 h 569"/>
                <a:gd name="T82" fmla="*/ 2147483647 w 605"/>
                <a:gd name="T83" fmla="*/ 2147483647 h 569"/>
                <a:gd name="T84" fmla="*/ 2147483647 w 605"/>
                <a:gd name="T85" fmla="*/ 2147483647 h 569"/>
                <a:gd name="T86" fmla="*/ 2147483647 w 605"/>
                <a:gd name="T87" fmla="*/ 2147483647 h 569"/>
                <a:gd name="T88" fmla="*/ 2147483647 w 605"/>
                <a:gd name="T89" fmla="*/ 2147483647 h 569"/>
                <a:gd name="T90" fmla="*/ 2147483647 w 605"/>
                <a:gd name="T91" fmla="*/ 2147483647 h 569"/>
                <a:gd name="T92" fmla="*/ 2147483647 w 605"/>
                <a:gd name="T93" fmla="*/ 2147483647 h 569"/>
                <a:gd name="T94" fmla="*/ 2147483647 w 605"/>
                <a:gd name="T95" fmla="*/ 2147483647 h 569"/>
                <a:gd name="T96" fmla="*/ 2147483647 w 605"/>
                <a:gd name="T97" fmla="*/ 2147483647 h 569"/>
                <a:gd name="T98" fmla="*/ 2147483647 w 605"/>
                <a:gd name="T99" fmla="*/ 2147483647 h 569"/>
                <a:gd name="T100" fmla="*/ 2147483647 w 605"/>
                <a:gd name="T101" fmla="*/ 2147483647 h 569"/>
                <a:gd name="T102" fmla="*/ 2147483647 w 605"/>
                <a:gd name="T103" fmla="*/ 2147483647 h 569"/>
                <a:gd name="T104" fmla="*/ 0 w 605"/>
                <a:gd name="T105" fmla="*/ 2147483647 h 5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569"/>
                <a:gd name="T161" fmla="*/ 605 w 605"/>
                <a:gd name="T162" fmla="*/ 569 h 5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569">
                  <a:moveTo>
                    <a:pt x="0" y="127"/>
                  </a:moveTo>
                  <a:lnTo>
                    <a:pt x="5" y="65"/>
                  </a:lnTo>
                  <a:lnTo>
                    <a:pt x="29" y="20"/>
                  </a:lnTo>
                  <a:lnTo>
                    <a:pt x="72" y="0"/>
                  </a:lnTo>
                  <a:lnTo>
                    <a:pt x="105" y="8"/>
                  </a:lnTo>
                  <a:lnTo>
                    <a:pt x="69" y="65"/>
                  </a:lnTo>
                  <a:lnTo>
                    <a:pt x="78" y="101"/>
                  </a:lnTo>
                  <a:lnTo>
                    <a:pt x="105" y="135"/>
                  </a:lnTo>
                  <a:lnTo>
                    <a:pt x="72" y="146"/>
                  </a:lnTo>
                  <a:lnTo>
                    <a:pt x="107" y="146"/>
                  </a:lnTo>
                  <a:lnTo>
                    <a:pt x="113" y="117"/>
                  </a:lnTo>
                  <a:lnTo>
                    <a:pt x="84" y="97"/>
                  </a:lnTo>
                  <a:lnTo>
                    <a:pt x="107" y="79"/>
                  </a:lnTo>
                  <a:lnTo>
                    <a:pt x="90" y="49"/>
                  </a:lnTo>
                  <a:lnTo>
                    <a:pt x="125" y="57"/>
                  </a:lnTo>
                  <a:lnTo>
                    <a:pt x="93" y="44"/>
                  </a:lnTo>
                  <a:lnTo>
                    <a:pt x="130" y="47"/>
                  </a:lnTo>
                  <a:lnTo>
                    <a:pt x="104" y="28"/>
                  </a:lnTo>
                  <a:lnTo>
                    <a:pt x="134" y="28"/>
                  </a:lnTo>
                  <a:lnTo>
                    <a:pt x="153" y="8"/>
                  </a:lnTo>
                  <a:lnTo>
                    <a:pt x="177" y="8"/>
                  </a:lnTo>
                  <a:lnTo>
                    <a:pt x="180" y="34"/>
                  </a:lnTo>
                  <a:lnTo>
                    <a:pt x="197" y="44"/>
                  </a:lnTo>
                  <a:lnTo>
                    <a:pt x="191" y="101"/>
                  </a:lnTo>
                  <a:lnTo>
                    <a:pt x="215" y="73"/>
                  </a:lnTo>
                  <a:lnTo>
                    <a:pt x="227" y="85"/>
                  </a:lnTo>
                  <a:lnTo>
                    <a:pt x="262" y="59"/>
                  </a:lnTo>
                  <a:lnTo>
                    <a:pt x="311" y="73"/>
                  </a:lnTo>
                  <a:lnTo>
                    <a:pt x="333" y="101"/>
                  </a:lnTo>
                  <a:lnTo>
                    <a:pt x="316" y="117"/>
                  </a:lnTo>
                  <a:lnTo>
                    <a:pt x="346" y="109"/>
                  </a:lnTo>
                  <a:lnTo>
                    <a:pt x="339" y="127"/>
                  </a:lnTo>
                  <a:lnTo>
                    <a:pt x="355" y="135"/>
                  </a:lnTo>
                  <a:lnTo>
                    <a:pt x="371" y="115"/>
                  </a:lnTo>
                  <a:lnTo>
                    <a:pt x="392" y="125"/>
                  </a:lnTo>
                  <a:lnTo>
                    <a:pt x="398" y="141"/>
                  </a:lnTo>
                  <a:lnTo>
                    <a:pt x="380" y="146"/>
                  </a:lnTo>
                  <a:lnTo>
                    <a:pt x="409" y="146"/>
                  </a:lnTo>
                  <a:lnTo>
                    <a:pt x="404" y="168"/>
                  </a:lnTo>
                  <a:lnTo>
                    <a:pt x="426" y="156"/>
                  </a:lnTo>
                  <a:lnTo>
                    <a:pt x="412" y="174"/>
                  </a:lnTo>
                  <a:lnTo>
                    <a:pt x="455" y="170"/>
                  </a:lnTo>
                  <a:lnTo>
                    <a:pt x="432" y="188"/>
                  </a:lnTo>
                  <a:lnTo>
                    <a:pt x="451" y="188"/>
                  </a:lnTo>
                  <a:lnTo>
                    <a:pt x="444" y="202"/>
                  </a:lnTo>
                  <a:lnTo>
                    <a:pt x="462" y="184"/>
                  </a:lnTo>
                  <a:lnTo>
                    <a:pt x="482" y="204"/>
                  </a:lnTo>
                  <a:lnTo>
                    <a:pt x="447" y="220"/>
                  </a:lnTo>
                  <a:lnTo>
                    <a:pt x="496" y="234"/>
                  </a:lnTo>
                  <a:lnTo>
                    <a:pt x="455" y="237"/>
                  </a:lnTo>
                  <a:lnTo>
                    <a:pt x="470" y="247"/>
                  </a:lnTo>
                  <a:lnTo>
                    <a:pt x="458" y="265"/>
                  </a:lnTo>
                  <a:lnTo>
                    <a:pt x="508" y="299"/>
                  </a:lnTo>
                  <a:lnTo>
                    <a:pt x="534" y="293"/>
                  </a:lnTo>
                  <a:lnTo>
                    <a:pt x="545" y="334"/>
                  </a:lnTo>
                  <a:lnTo>
                    <a:pt x="569" y="331"/>
                  </a:lnTo>
                  <a:lnTo>
                    <a:pt x="566" y="348"/>
                  </a:lnTo>
                  <a:lnTo>
                    <a:pt x="604" y="356"/>
                  </a:lnTo>
                  <a:lnTo>
                    <a:pt x="598" y="378"/>
                  </a:lnTo>
                  <a:lnTo>
                    <a:pt x="581" y="374"/>
                  </a:lnTo>
                  <a:lnTo>
                    <a:pt x="589" y="388"/>
                  </a:lnTo>
                  <a:lnTo>
                    <a:pt x="580" y="408"/>
                  </a:lnTo>
                  <a:lnTo>
                    <a:pt x="561" y="398"/>
                  </a:lnTo>
                  <a:lnTo>
                    <a:pt x="558" y="439"/>
                  </a:lnTo>
                  <a:lnTo>
                    <a:pt x="490" y="364"/>
                  </a:lnTo>
                  <a:lnTo>
                    <a:pt x="464" y="372"/>
                  </a:lnTo>
                  <a:lnTo>
                    <a:pt x="482" y="390"/>
                  </a:lnTo>
                  <a:lnTo>
                    <a:pt x="468" y="408"/>
                  </a:lnTo>
                  <a:lnTo>
                    <a:pt x="479" y="406"/>
                  </a:lnTo>
                  <a:lnTo>
                    <a:pt x="493" y="443"/>
                  </a:lnTo>
                  <a:lnTo>
                    <a:pt x="526" y="451"/>
                  </a:lnTo>
                  <a:lnTo>
                    <a:pt x="523" y="473"/>
                  </a:lnTo>
                  <a:lnTo>
                    <a:pt x="541" y="491"/>
                  </a:lnTo>
                  <a:lnTo>
                    <a:pt x="534" y="540"/>
                  </a:lnTo>
                  <a:lnTo>
                    <a:pt x="447" y="489"/>
                  </a:lnTo>
                  <a:lnTo>
                    <a:pt x="505" y="568"/>
                  </a:lnTo>
                  <a:lnTo>
                    <a:pt x="397" y="524"/>
                  </a:lnTo>
                  <a:lnTo>
                    <a:pt x="381" y="497"/>
                  </a:lnTo>
                  <a:lnTo>
                    <a:pt x="395" y="495"/>
                  </a:lnTo>
                  <a:lnTo>
                    <a:pt x="360" y="479"/>
                  </a:lnTo>
                  <a:lnTo>
                    <a:pt x="349" y="449"/>
                  </a:lnTo>
                  <a:lnTo>
                    <a:pt x="322" y="439"/>
                  </a:lnTo>
                  <a:lnTo>
                    <a:pt x="320" y="459"/>
                  </a:lnTo>
                  <a:lnTo>
                    <a:pt x="305" y="449"/>
                  </a:lnTo>
                  <a:lnTo>
                    <a:pt x="282" y="469"/>
                  </a:lnTo>
                  <a:lnTo>
                    <a:pt x="252" y="449"/>
                  </a:lnTo>
                  <a:lnTo>
                    <a:pt x="267" y="416"/>
                  </a:lnTo>
                  <a:lnTo>
                    <a:pt x="346" y="416"/>
                  </a:lnTo>
                  <a:lnTo>
                    <a:pt x="326" y="380"/>
                  </a:lnTo>
                  <a:lnTo>
                    <a:pt x="372" y="331"/>
                  </a:lnTo>
                  <a:lnTo>
                    <a:pt x="342" y="263"/>
                  </a:lnTo>
                  <a:lnTo>
                    <a:pt x="319" y="257"/>
                  </a:lnTo>
                  <a:lnTo>
                    <a:pt x="331" y="247"/>
                  </a:lnTo>
                  <a:lnTo>
                    <a:pt x="282" y="263"/>
                  </a:lnTo>
                  <a:lnTo>
                    <a:pt x="282" y="245"/>
                  </a:lnTo>
                  <a:lnTo>
                    <a:pt x="299" y="234"/>
                  </a:lnTo>
                  <a:lnTo>
                    <a:pt x="262" y="208"/>
                  </a:lnTo>
                  <a:lnTo>
                    <a:pt x="262" y="188"/>
                  </a:lnTo>
                  <a:lnTo>
                    <a:pt x="227" y="176"/>
                  </a:lnTo>
                  <a:lnTo>
                    <a:pt x="236" y="204"/>
                  </a:lnTo>
                  <a:lnTo>
                    <a:pt x="177" y="194"/>
                  </a:lnTo>
                  <a:lnTo>
                    <a:pt x="192" y="210"/>
                  </a:lnTo>
                  <a:lnTo>
                    <a:pt x="38" y="182"/>
                  </a:lnTo>
                  <a:lnTo>
                    <a:pt x="12" y="146"/>
                  </a:lnTo>
                  <a:lnTo>
                    <a:pt x="61" y="148"/>
                  </a:lnTo>
                  <a:lnTo>
                    <a:pt x="0" y="12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1" name="Freeform 1070">
              <a:extLst>
                <a:ext uri="{FF2B5EF4-FFF2-40B4-BE49-F238E27FC236}">
                  <a16:creationId xmlns:a16="http://schemas.microsoft.com/office/drawing/2014/main" id="{06A46244-EC86-FD72-E991-FCA4388239ED}"/>
                </a:ext>
              </a:extLst>
            </p:cNvPr>
            <p:cNvSpPr>
              <a:spLocks/>
            </p:cNvSpPr>
            <p:nvPr/>
          </p:nvSpPr>
          <p:spPr bwMode="auto">
            <a:xfrm>
              <a:off x="4058307" y="2558628"/>
              <a:ext cx="137395" cy="107211"/>
            </a:xfrm>
            <a:custGeom>
              <a:avLst/>
              <a:gdLst>
                <a:gd name="T0" fmla="*/ 0 w 141"/>
                <a:gd name="T1" fmla="*/ 2147483647 h 125"/>
                <a:gd name="T2" fmla="*/ 2147483647 w 141"/>
                <a:gd name="T3" fmla="*/ 2147483647 h 125"/>
                <a:gd name="T4" fmla="*/ 2147483647 w 141"/>
                <a:gd name="T5" fmla="*/ 0 h 125"/>
                <a:gd name="T6" fmla="*/ 2147483647 w 141"/>
                <a:gd name="T7" fmla="*/ 2147483647 h 125"/>
                <a:gd name="T8" fmla="*/ 2147483647 w 141"/>
                <a:gd name="T9" fmla="*/ 2147483647 h 125"/>
                <a:gd name="T10" fmla="*/ 2147483647 w 141"/>
                <a:gd name="T11" fmla="*/ 2147483647 h 125"/>
                <a:gd name="T12" fmla="*/ 2147483647 w 141"/>
                <a:gd name="T13" fmla="*/ 2147483647 h 125"/>
                <a:gd name="T14" fmla="*/ 2147483647 w 141"/>
                <a:gd name="T15" fmla="*/ 2147483647 h 125"/>
                <a:gd name="T16" fmla="*/ 2147483647 w 141"/>
                <a:gd name="T17" fmla="*/ 2147483647 h 125"/>
                <a:gd name="T18" fmla="*/ 2147483647 w 141"/>
                <a:gd name="T19" fmla="*/ 2147483647 h 125"/>
                <a:gd name="T20" fmla="*/ 0 w 141"/>
                <a:gd name="T21" fmla="*/ 2147483647 h 1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
                <a:gd name="T34" fmla="*/ 0 h 125"/>
                <a:gd name="T35" fmla="*/ 141 w 141"/>
                <a:gd name="T36" fmla="*/ 125 h 1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 h="125">
                  <a:moveTo>
                    <a:pt x="0" y="100"/>
                  </a:moveTo>
                  <a:lnTo>
                    <a:pt x="20" y="77"/>
                  </a:lnTo>
                  <a:lnTo>
                    <a:pt x="32" y="0"/>
                  </a:lnTo>
                  <a:lnTo>
                    <a:pt x="44" y="28"/>
                  </a:lnTo>
                  <a:lnTo>
                    <a:pt x="78" y="33"/>
                  </a:lnTo>
                  <a:lnTo>
                    <a:pt x="140" y="91"/>
                  </a:lnTo>
                  <a:lnTo>
                    <a:pt x="131" y="110"/>
                  </a:lnTo>
                  <a:lnTo>
                    <a:pt x="75" y="85"/>
                  </a:lnTo>
                  <a:lnTo>
                    <a:pt x="40" y="124"/>
                  </a:lnTo>
                  <a:lnTo>
                    <a:pt x="30" y="91"/>
                  </a:lnTo>
                  <a:lnTo>
                    <a:pt x="0" y="10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2" name="Freeform 1071">
              <a:extLst>
                <a:ext uri="{FF2B5EF4-FFF2-40B4-BE49-F238E27FC236}">
                  <a16:creationId xmlns:a16="http://schemas.microsoft.com/office/drawing/2014/main" id="{6428ED2F-2D2B-3BAF-D91A-E217E28A6179}"/>
                </a:ext>
              </a:extLst>
            </p:cNvPr>
            <p:cNvSpPr>
              <a:spLocks/>
            </p:cNvSpPr>
            <p:nvPr/>
          </p:nvSpPr>
          <p:spPr bwMode="auto">
            <a:xfrm>
              <a:off x="4634977" y="3059505"/>
              <a:ext cx="139330" cy="155791"/>
            </a:xfrm>
            <a:custGeom>
              <a:avLst/>
              <a:gdLst>
                <a:gd name="T0" fmla="*/ 0 w 142"/>
                <a:gd name="T1" fmla="*/ 2147483647 h 181"/>
                <a:gd name="T2" fmla="*/ 2147483647 w 142"/>
                <a:gd name="T3" fmla="*/ 2147483647 h 181"/>
                <a:gd name="T4" fmla="*/ 2147483647 w 142"/>
                <a:gd name="T5" fmla="*/ 0 h 181"/>
                <a:gd name="T6" fmla="*/ 2147483647 w 142"/>
                <a:gd name="T7" fmla="*/ 2147483647 h 181"/>
                <a:gd name="T8" fmla="*/ 2147483647 w 142"/>
                <a:gd name="T9" fmla="*/ 2147483647 h 181"/>
                <a:gd name="T10" fmla="*/ 2147483647 w 142"/>
                <a:gd name="T11" fmla="*/ 2147483647 h 181"/>
                <a:gd name="T12" fmla="*/ 2147483647 w 142"/>
                <a:gd name="T13" fmla="*/ 2147483647 h 181"/>
                <a:gd name="T14" fmla="*/ 2147483647 w 142"/>
                <a:gd name="T15" fmla="*/ 2147483647 h 181"/>
                <a:gd name="T16" fmla="*/ 2147483647 w 142"/>
                <a:gd name="T17" fmla="*/ 2147483647 h 181"/>
                <a:gd name="T18" fmla="*/ 2147483647 w 142"/>
                <a:gd name="T19" fmla="*/ 2147483647 h 181"/>
                <a:gd name="T20" fmla="*/ 2147483647 w 142"/>
                <a:gd name="T21" fmla="*/ 2147483647 h 181"/>
                <a:gd name="T22" fmla="*/ 2147483647 w 142"/>
                <a:gd name="T23" fmla="*/ 2147483647 h 181"/>
                <a:gd name="T24" fmla="*/ 2147483647 w 142"/>
                <a:gd name="T25" fmla="*/ 2147483647 h 181"/>
                <a:gd name="T26" fmla="*/ 2147483647 w 142"/>
                <a:gd name="T27" fmla="*/ 2147483647 h 181"/>
                <a:gd name="T28" fmla="*/ 2147483647 w 142"/>
                <a:gd name="T29" fmla="*/ 2147483647 h 181"/>
                <a:gd name="T30" fmla="*/ 2147483647 w 142"/>
                <a:gd name="T31" fmla="*/ 2147483647 h 181"/>
                <a:gd name="T32" fmla="*/ 2147483647 w 142"/>
                <a:gd name="T33" fmla="*/ 2147483647 h 181"/>
                <a:gd name="T34" fmla="*/ 2147483647 w 142"/>
                <a:gd name="T35" fmla="*/ 2147483647 h 181"/>
                <a:gd name="T36" fmla="*/ 2147483647 w 142"/>
                <a:gd name="T37" fmla="*/ 2147483647 h 181"/>
                <a:gd name="T38" fmla="*/ 2147483647 w 142"/>
                <a:gd name="T39" fmla="*/ 2147483647 h 181"/>
                <a:gd name="T40" fmla="*/ 0 w 142"/>
                <a:gd name="T41" fmla="*/ 2147483647 h 1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2"/>
                <a:gd name="T64" fmla="*/ 0 h 181"/>
                <a:gd name="T65" fmla="*/ 142 w 142"/>
                <a:gd name="T66" fmla="*/ 181 h 1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2" h="181">
                  <a:moveTo>
                    <a:pt x="0" y="140"/>
                  </a:moveTo>
                  <a:lnTo>
                    <a:pt x="58" y="10"/>
                  </a:lnTo>
                  <a:lnTo>
                    <a:pt x="81" y="0"/>
                  </a:lnTo>
                  <a:lnTo>
                    <a:pt x="54" y="71"/>
                  </a:lnTo>
                  <a:lnTo>
                    <a:pt x="72" y="55"/>
                  </a:lnTo>
                  <a:lnTo>
                    <a:pt x="84" y="85"/>
                  </a:lnTo>
                  <a:lnTo>
                    <a:pt x="121" y="85"/>
                  </a:lnTo>
                  <a:lnTo>
                    <a:pt x="113" y="113"/>
                  </a:lnTo>
                  <a:lnTo>
                    <a:pt x="133" y="111"/>
                  </a:lnTo>
                  <a:lnTo>
                    <a:pt x="118" y="138"/>
                  </a:lnTo>
                  <a:lnTo>
                    <a:pt x="138" y="123"/>
                  </a:lnTo>
                  <a:lnTo>
                    <a:pt x="141" y="150"/>
                  </a:lnTo>
                  <a:lnTo>
                    <a:pt x="123" y="180"/>
                  </a:lnTo>
                  <a:lnTo>
                    <a:pt x="121" y="158"/>
                  </a:lnTo>
                  <a:lnTo>
                    <a:pt x="113" y="170"/>
                  </a:lnTo>
                  <a:lnTo>
                    <a:pt x="113" y="135"/>
                  </a:lnTo>
                  <a:lnTo>
                    <a:pt x="78" y="170"/>
                  </a:lnTo>
                  <a:lnTo>
                    <a:pt x="98" y="146"/>
                  </a:lnTo>
                  <a:lnTo>
                    <a:pt x="67" y="150"/>
                  </a:lnTo>
                  <a:lnTo>
                    <a:pt x="77" y="136"/>
                  </a:lnTo>
                  <a:lnTo>
                    <a:pt x="0" y="14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3" name="Freeform 1072">
              <a:extLst>
                <a:ext uri="{FF2B5EF4-FFF2-40B4-BE49-F238E27FC236}">
                  <a16:creationId xmlns:a16="http://schemas.microsoft.com/office/drawing/2014/main" id="{0B052397-0493-D959-CF64-1178B5514C20}"/>
                </a:ext>
              </a:extLst>
            </p:cNvPr>
            <p:cNvSpPr>
              <a:spLocks/>
            </p:cNvSpPr>
            <p:nvPr/>
          </p:nvSpPr>
          <p:spPr bwMode="auto">
            <a:xfrm>
              <a:off x="7506710" y="4178524"/>
              <a:ext cx="40638" cy="90460"/>
            </a:xfrm>
            <a:custGeom>
              <a:avLst/>
              <a:gdLst>
                <a:gd name="T0" fmla="*/ 0 w 41"/>
                <a:gd name="T1" fmla="*/ 0 h 106"/>
                <a:gd name="T2" fmla="*/ 2147483647 w 41"/>
                <a:gd name="T3" fmla="*/ 2147483647 h 106"/>
                <a:gd name="T4" fmla="*/ 2147483647 w 41"/>
                <a:gd name="T5" fmla="*/ 2147483647 h 106"/>
                <a:gd name="T6" fmla="*/ 2147483647 w 41"/>
                <a:gd name="T7" fmla="*/ 2147483647 h 106"/>
                <a:gd name="T8" fmla="*/ 0 w 41"/>
                <a:gd name="T9" fmla="*/ 0 h 106"/>
                <a:gd name="T10" fmla="*/ 0 60000 65536"/>
                <a:gd name="T11" fmla="*/ 0 60000 65536"/>
                <a:gd name="T12" fmla="*/ 0 60000 65536"/>
                <a:gd name="T13" fmla="*/ 0 60000 65536"/>
                <a:gd name="T14" fmla="*/ 0 60000 65536"/>
                <a:gd name="T15" fmla="*/ 0 w 41"/>
                <a:gd name="T16" fmla="*/ 0 h 106"/>
                <a:gd name="T17" fmla="*/ 41 w 41"/>
                <a:gd name="T18" fmla="*/ 106 h 106"/>
              </a:gdLst>
              <a:ahLst/>
              <a:cxnLst>
                <a:cxn ang="T10">
                  <a:pos x="T0" y="T1"/>
                </a:cxn>
                <a:cxn ang="T11">
                  <a:pos x="T2" y="T3"/>
                </a:cxn>
                <a:cxn ang="T12">
                  <a:pos x="T4" y="T5"/>
                </a:cxn>
                <a:cxn ang="T13">
                  <a:pos x="T6" y="T7"/>
                </a:cxn>
                <a:cxn ang="T14">
                  <a:pos x="T8" y="T9"/>
                </a:cxn>
              </a:cxnLst>
              <a:rect l="T15" t="T16" r="T17" b="T18"/>
              <a:pathLst>
                <a:path w="41" h="106">
                  <a:moveTo>
                    <a:pt x="0" y="0"/>
                  </a:moveTo>
                  <a:lnTo>
                    <a:pt x="6" y="105"/>
                  </a:lnTo>
                  <a:lnTo>
                    <a:pt x="40" y="85"/>
                  </a:lnTo>
                  <a:lnTo>
                    <a:pt x="25" y="24"/>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4" name="Freeform 1073">
              <a:extLst>
                <a:ext uri="{FF2B5EF4-FFF2-40B4-BE49-F238E27FC236}">
                  <a16:creationId xmlns:a16="http://schemas.microsoft.com/office/drawing/2014/main" id="{1881AA29-927B-B527-9C82-5EA31624F470}"/>
                </a:ext>
              </a:extLst>
            </p:cNvPr>
            <p:cNvSpPr>
              <a:spLocks/>
            </p:cNvSpPr>
            <p:nvPr/>
          </p:nvSpPr>
          <p:spPr bwMode="auto">
            <a:xfrm>
              <a:off x="4300198" y="4830167"/>
              <a:ext cx="168356" cy="1000080"/>
            </a:xfrm>
            <a:custGeom>
              <a:avLst/>
              <a:gdLst>
                <a:gd name="T0" fmla="*/ 0 w 174"/>
                <a:gd name="T1" fmla="*/ 2147483647 h 1167"/>
                <a:gd name="T2" fmla="*/ 2147483647 w 174"/>
                <a:gd name="T3" fmla="*/ 2147483647 h 1167"/>
                <a:gd name="T4" fmla="*/ 2147483647 w 174"/>
                <a:gd name="T5" fmla="*/ 2147483647 h 1167"/>
                <a:gd name="T6" fmla="*/ 2147483647 w 174"/>
                <a:gd name="T7" fmla="*/ 2147483647 h 1167"/>
                <a:gd name="T8" fmla="*/ 2147483647 w 174"/>
                <a:gd name="T9" fmla="*/ 2147483647 h 1167"/>
                <a:gd name="T10" fmla="*/ 2147483647 w 174"/>
                <a:gd name="T11" fmla="*/ 2147483647 h 1167"/>
                <a:gd name="T12" fmla="*/ 2147483647 w 174"/>
                <a:gd name="T13" fmla="*/ 2147483647 h 1167"/>
                <a:gd name="T14" fmla="*/ 2147483647 w 174"/>
                <a:gd name="T15" fmla="*/ 2147483647 h 1167"/>
                <a:gd name="T16" fmla="*/ 2147483647 w 174"/>
                <a:gd name="T17" fmla="*/ 2147483647 h 1167"/>
                <a:gd name="T18" fmla="*/ 2147483647 w 174"/>
                <a:gd name="T19" fmla="*/ 2147483647 h 1167"/>
                <a:gd name="T20" fmla="*/ 2147483647 w 174"/>
                <a:gd name="T21" fmla="*/ 2147483647 h 1167"/>
                <a:gd name="T22" fmla="*/ 2147483647 w 174"/>
                <a:gd name="T23" fmla="*/ 2147483647 h 1167"/>
                <a:gd name="T24" fmla="*/ 2147483647 w 174"/>
                <a:gd name="T25" fmla="*/ 0 h 1167"/>
                <a:gd name="T26" fmla="*/ 2147483647 w 174"/>
                <a:gd name="T27" fmla="*/ 2147483647 h 1167"/>
                <a:gd name="T28" fmla="*/ 2147483647 w 174"/>
                <a:gd name="T29" fmla="*/ 2147483647 h 1167"/>
                <a:gd name="T30" fmla="*/ 2147483647 w 174"/>
                <a:gd name="T31" fmla="*/ 2147483647 h 1167"/>
                <a:gd name="T32" fmla="*/ 2147483647 w 174"/>
                <a:gd name="T33" fmla="*/ 2147483647 h 1167"/>
                <a:gd name="T34" fmla="*/ 2147483647 w 174"/>
                <a:gd name="T35" fmla="*/ 2147483647 h 1167"/>
                <a:gd name="T36" fmla="*/ 2147483647 w 174"/>
                <a:gd name="T37" fmla="*/ 2147483647 h 1167"/>
                <a:gd name="T38" fmla="*/ 2147483647 w 174"/>
                <a:gd name="T39" fmla="*/ 2147483647 h 1167"/>
                <a:gd name="T40" fmla="*/ 2147483647 w 174"/>
                <a:gd name="T41" fmla="*/ 2147483647 h 1167"/>
                <a:gd name="T42" fmla="*/ 2147483647 w 174"/>
                <a:gd name="T43" fmla="*/ 2147483647 h 1167"/>
                <a:gd name="T44" fmla="*/ 2147483647 w 174"/>
                <a:gd name="T45" fmla="*/ 2147483647 h 1167"/>
                <a:gd name="T46" fmla="*/ 2147483647 w 174"/>
                <a:gd name="T47" fmla="*/ 2147483647 h 1167"/>
                <a:gd name="T48" fmla="*/ 2147483647 w 174"/>
                <a:gd name="T49" fmla="*/ 2147483647 h 1167"/>
                <a:gd name="T50" fmla="*/ 2147483647 w 174"/>
                <a:gd name="T51" fmla="*/ 2147483647 h 1167"/>
                <a:gd name="T52" fmla="*/ 2147483647 w 174"/>
                <a:gd name="T53" fmla="*/ 2147483647 h 1167"/>
                <a:gd name="T54" fmla="*/ 2147483647 w 174"/>
                <a:gd name="T55" fmla="*/ 2147483647 h 1167"/>
                <a:gd name="T56" fmla="*/ 2147483647 w 174"/>
                <a:gd name="T57" fmla="*/ 2147483647 h 1167"/>
                <a:gd name="T58" fmla="*/ 2147483647 w 174"/>
                <a:gd name="T59" fmla="*/ 2147483647 h 1167"/>
                <a:gd name="T60" fmla="*/ 2147483647 w 174"/>
                <a:gd name="T61" fmla="*/ 2147483647 h 1167"/>
                <a:gd name="T62" fmla="*/ 2147483647 w 174"/>
                <a:gd name="T63" fmla="*/ 2147483647 h 1167"/>
                <a:gd name="T64" fmla="*/ 2147483647 w 174"/>
                <a:gd name="T65" fmla="*/ 2147483647 h 1167"/>
                <a:gd name="T66" fmla="*/ 2147483647 w 174"/>
                <a:gd name="T67" fmla="*/ 2147483647 h 1167"/>
                <a:gd name="T68" fmla="*/ 2147483647 w 174"/>
                <a:gd name="T69" fmla="*/ 2147483647 h 1167"/>
                <a:gd name="T70" fmla="*/ 2147483647 w 174"/>
                <a:gd name="T71" fmla="*/ 2147483647 h 1167"/>
                <a:gd name="T72" fmla="*/ 2147483647 w 174"/>
                <a:gd name="T73" fmla="*/ 2147483647 h 1167"/>
                <a:gd name="T74" fmla="*/ 2147483647 w 174"/>
                <a:gd name="T75" fmla="*/ 2147483647 h 1167"/>
                <a:gd name="T76" fmla="*/ 2147483647 w 174"/>
                <a:gd name="T77" fmla="*/ 2147483647 h 1167"/>
                <a:gd name="T78" fmla="*/ 2147483647 w 174"/>
                <a:gd name="T79" fmla="*/ 2147483647 h 1167"/>
                <a:gd name="T80" fmla="*/ 2147483647 w 174"/>
                <a:gd name="T81" fmla="*/ 2147483647 h 1167"/>
                <a:gd name="T82" fmla="*/ 2147483647 w 174"/>
                <a:gd name="T83" fmla="*/ 2147483647 h 1167"/>
                <a:gd name="T84" fmla="*/ 2147483647 w 174"/>
                <a:gd name="T85" fmla="*/ 2147483647 h 1167"/>
                <a:gd name="T86" fmla="*/ 2147483647 w 174"/>
                <a:gd name="T87" fmla="*/ 2147483647 h 1167"/>
                <a:gd name="T88" fmla="*/ 2147483647 w 174"/>
                <a:gd name="T89" fmla="*/ 2147483647 h 1167"/>
                <a:gd name="T90" fmla="*/ 2147483647 w 174"/>
                <a:gd name="T91" fmla="*/ 2147483647 h 1167"/>
                <a:gd name="T92" fmla="*/ 2147483647 w 174"/>
                <a:gd name="T93" fmla="*/ 2147483647 h 1167"/>
                <a:gd name="T94" fmla="*/ 0 w 174"/>
                <a:gd name="T95" fmla="*/ 2147483647 h 11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4"/>
                <a:gd name="T145" fmla="*/ 0 h 1167"/>
                <a:gd name="T146" fmla="*/ 174 w 174"/>
                <a:gd name="T147" fmla="*/ 1167 h 11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4" h="1167">
                  <a:moveTo>
                    <a:pt x="0" y="911"/>
                  </a:moveTo>
                  <a:lnTo>
                    <a:pt x="12" y="881"/>
                  </a:lnTo>
                  <a:lnTo>
                    <a:pt x="36" y="903"/>
                  </a:lnTo>
                  <a:lnTo>
                    <a:pt x="59" y="843"/>
                  </a:lnTo>
                  <a:lnTo>
                    <a:pt x="50" y="820"/>
                  </a:lnTo>
                  <a:lnTo>
                    <a:pt x="68" y="736"/>
                  </a:lnTo>
                  <a:lnTo>
                    <a:pt x="35" y="730"/>
                  </a:lnTo>
                  <a:lnTo>
                    <a:pt x="39" y="598"/>
                  </a:lnTo>
                  <a:lnTo>
                    <a:pt x="83" y="457"/>
                  </a:lnTo>
                  <a:lnTo>
                    <a:pt x="83" y="340"/>
                  </a:lnTo>
                  <a:lnTo>
                    <a:pt x="114" y="119"/>
                  </a:lnTo>
                  <a:lnTo>
                    <a:pt x="103" y="20"/>
                  </a:lnTo>
                  <a:lnTo>
                    <a:pt x="124" y="0"/>
                  </a:lnTo>
                  <a:lnTo>
                    <a:pt x="146" y="51"/>
                  </a:lnTo>
                  <a:lnTo>
                    <a:pt x="159" y="154"/>
                  </a:lnTo>
                  <a:lnTo>
                    <a:pt x="173" y="156"/>
                  </a:lnTo>
                  <a:lnTo>
                    <a:pt x="171" y="192"/>
                  </a:lnTo>
                  <a:lnTo>
                    <a:pt x="147" y="206"/>
                  </a:lnTo>
                  <a:lnTo>
                    <a:pt x="149" y="273"/>
                  </a:lnTo>
                  <a:lnTo>
                    <a:pt x="124" y="313"/>
                  </a:lnTo>
                  <a:lnTo>
                    <a:pt x="105" y="408"/>
                  </a:lnTo>
                  <a:lnTo>
                    <a:pt x="120" y="499"/>
                  </a:lnTo>
                  <a:lnTo>
                    <a:pt x="91" y="574"/>
                  </a:lnTo>
                  <a:lnTo>
                    <a:pt x="74" y="768"/>
                  </a:lnTo>
                  <a:lnTo>
                    <a:pt x="88" y="837"/>
                  </a:lnTo>
                  <a:lnTo>
                    <a:pt x="74" y="843"/>
                  </a:lnTo>
                  <a:lnTo>
                    <a:pt x="80" y="907"/>
                  </a:lnTo>
                  <a:lnTo>
                    <a:pt x="46" y="1035"/>
                  </a:lnTo>
                  <a:lnTo>
                    <a:pt x="49" y="1055"/>
                  </a:lnTo>
                  <a:lnTo>
                    <a:pt x="65" y="1049"/>
                  </a:lnTo>
                  <a:lnTo>
                    <a:pt x="74" y="1099"/>
                  </a:lnTo>
                  <a:lnTo>
                    <a:pt x="149" y="1109"/>
                  </a:lnTo>
                  <a:lnTo>
                    <a:pt x="99" y="1128"/>
                  </a:lnTo>
                  <a:lnTo>
                    <a:pt x="91" y="1166"/>
                  </a:lnTo>
                  <a:lnTo>
                    <a:pt x="70" y="1156"/>
                  </a:lnTo>
                  <a:lnTo>
                    <a:pt x="94" y="1132"/>
                  </a:lnTo>
                  <a:lnTo>
                    <a:pt x="58" y="1122"/>
                  </a:lnTo>
                  <a:lnTo>
                    <a:pt x="53" y="1081"/>
                  </a:lnTo>
                  <a:lnTo>
                    <a:pt x="44" y="1099"/>
                  </a:lnTo>
                  <a:lnTo>
                    <a:pt x="30" y="1061"/>
                  </a:lnTo>
                  <a:lnTo>
                    <a:pt x="36" y="1049"/>
                  </a:lnTo>
                  <a:lnTo>
                    <a:pt x="20" y="1031"/>
                  </a:lnTo>
                  <a:lnTo>
                    <a:pt x="35" y="1012"/>
                  </a:lnTo>
                  <a:lnTo>
                    <a:pt x="20" y="954"/>
                  </a:lnTo>
                  <a:lnTo>
                    <a:pt x="49" y="960"/>
                  </a:lnTo>
                  <a:lnTo>
                    <a:pt x="20" y="930"/>
                  </a:lnTo>
                  <a:lnTo>
                    <a:pt x="27" y="911"/>
                  </a:lnTo>
                  <a:lnTo>
                    <a:pt x="0" y="91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5" name="Freeform 1074">
              <a:extLst>
                <a:ext uri="{FF2B5EF4-FFF2-40B4-BE49-F238E27FC236}">
                  <a16:creationId xmlns:a16="http://schemas.microsoft.com/office/drawing/2014/main" id="{8671BBBB-C51E-5518-FD5E-9C74BD24CF90}"/>
                </a:ext>
              </a:extLst>
            </p:cNvPr>
            <p:cNvSpPr>
              <a:spLocks/>
            </p:cNvSpPr>
            <p:nvPr/>
          </p:nvSpPr>
          <p:spPr bwMode="auto">
            <a:xfrm>
              <a:off x="4307940" y="5669431"/>
              <a:ext cx="13546" cy="38529"/>
            </a:xfrm>
            <a:custGeom>
              <a:avLst/>
              <a:gdLst>
                <a:gd name="T0" fmla="*/ 0 w 15"/>
                <a:gd name="T1" fmla="*/ 2147483647 h 45"/>
                <a:gd name="T2" fmla="*/ 2147483647 w 15"/>
                <a:gd name="T3" fmla="*/ 0 h 45"/>
                <a:gd name="T4" fmla="*/ 2147483647 w 15"/>
                <a:gd name="T5" fmla="*/ 2147483647 h 45"/>
                <a:gd name="T6" fmla="*/ 0 w 15"/>
                <a:gd name="T7" fmla="*/ 2147483647 h 45"/>
                <a:gd name="T8" fmla="*/ 0 60000 65536"/>
                <a:gd name="T9" fmla="*/ 0 60000 65536"/>
                <a:gd name="T10" fmla="*/ 0 60000 65536"/>
                <a:gd name="T11" fmla="*/ 0 60000 65536"/>
                <a:gd name="T12" fmla="*/ 0 w 15"/>
                <a:gd name="T13" fmla="*/ 0 h 45"/>
                <a:gd name="T14" fmla="*/ 15 w 15"/>
                <a:gd name="T15" fmla="*/ 45 h 45"/>
              </a:gdLst>
              <a:ahLst/>
              <a:cxnLst>
                <a:cxn ang="T8">
                  <a:pos x="T0" y="T1"/>
                </a:cxn>
                <a:cxn ang="T9">
                  <a:pos x="T2" y="T3"/>
                </a:cxn>
                <a:cxn ang="T10">
                  <a:pos x="T4" y="T5"/>
                </a:cxn>
                <a:cxn ang="T11">
                  <a:pos x="T6" y="T7"/>
                </a:cxn>
              </a:cxnLst>
              <a:rect l="T12" t="T13" r="T14" b="T15"/>
              <a:pathLst>
                <a:path w="15" h="45">
                  <a:moveTo>
                    <a:pt x="0" y="20"/>
                  </a:moveTo>
                  <a:lnTo>
                    <a:pt x="5" y="0"/>
                  </a:lnTo>
                  <a:lnTo>
                    <a:pt x="14" y="44"/>
                  </a:lnTo>
                  <a:lnTo>
                    <a:pt x="0" y="2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6" name="Freeform 1075">
              <a:extLst>
                <a:ext uri="{FF2B5EF4-FFF2-40B4-BE49-F238E27FC236}">
                  <a16:creationId xmlns:a16="http://schemas.microsoft.com/office/drawing/2014/main" id="{928321F4-03A4-AB7E-F1AA-FE6A4401E7E6}"/>
                </a:ext>
              </a:extLst>
            </p:cNvPr>
            <p:cNvSpPr>
              <a:spLocks/>
            </p:cNvSpPr>
            <p:nvPr/>
          </p:nvSpPr>
          <p:spPr bwMode="auto">
            <a:xfrm>
              <a:off x="4323420" y="5465059"/>
              <a:ext cx="9675" cy="48581"/>
            </a:xfrm>
            <a:custGeom>
              <a:avLst/>
              <a:gdLst>
                <a:gd name="T0" fmla="*/ 0 w 11"/>
                <a:gd name="T1" fmla="*/ 2147483647 h 54"/>
                <a:gd name="T2" fmla="*/ 2147483647 w 11"/>
                <a:gd name="T3" fmla="*/ 0 h 54"/>
                <a:gd name="T4" fmla="*/ 2147483647 w 11"/>
                <a:gd name="T5" fmla="*/ 2147483647 h 54"/>
                <a:gd name="T6" fmla="*/ 0 w 11"/>
                <a:gd name="T7" fmla="*/ 2147483647 h 54"/>
                <a:gd name="T8" fmla="*/ 0 60000 65536"/>
                <a:gd name="T9" fmla="*/ 0 60000 65536"/>
                <a:gd name="T10" fmla="*/ 0 60000 65536"/>
                <a:gd name="T11" fmla="*/ 0 60000 65536"/>
                <a:gd name="T12" fmla="*/ 0 w 11"/>
                <a:gd name="T13" fmla="*/ 0 h 54"/>
                <a:gd name="T14" fmla="*/ 11 w 11"/>
                <a:gd name="T15" fmla="*/ 54 h 54"/>
              </a:gdLst>
              <a:ahLst/>
              <a:cxnLst>
                <a:cxn ang="T8">
                  <a:pos x="T0" y="T1"/>
                </a:cxn>
                <a:cxn ang="T9">
                  <a:pos x="T2" y="T3"/>
                </a:cxn>
                <a:cxn ang="T10">
                  <a:pos x="T4" y="T5"/>
                </a:cxn>
                <a:cxn ang="T11">
                  <a:pos x="T6" y="T7"/>
                </a:cxn>
              </a:cxnLst>
              <a:rect l="T12" t="T13" r="T14" b="T15"/>
              <a:pathLst>
                <a:path w="11" h="54">
                  <a:moveTo>
                    <a:pt x="0" y="47"/>
                  </a:moveTo>
                  <a:lnTo>
                    <a:pt x="10" y="0"/>
                  </a:lnTo>
                  <a:lnTo>
                    <a:pt x="10" y="53"/>
                  </a:lnTo>
                  <a:lnTo>
                    <a:pt x="0" y="4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7" name="Freeform 1076">
              <a:extLst>
                <a:ext uri="{FF2B5EF4-FFF2-40B4-BE49-F238E27FC236}">
                  <a16:creationId xmlns:a16="http://schemas.microsoft.com/office/drawing/2014/main" id="{BBECF94B-EAF9-2225-3D03-38D79252A788}"/>
                </a:ext>
              </a:extLst>
            </p:cNvPr>
            <p:cNvSpPr>
              <a:spLocks/>
            </p:cNvSpPr>
            <p:nvPr/>
          </p:nvSpPr>
          <p:spPr bwMode="auto">
            <a:xfrm>
              <a:off x="4338901" y="5818522"/>
              <a:ext cx="27092" cy="20102"/>
            </a:xfrm>
            <a:custGeom>
              <a:avLst/>
              <a:gdLst>
                <a:gd name="T0" fmla="*/ 0 w 28"/>
                <a:gd name="T1" fmla="*/ 0 h 24"/>
                <a:gd name="T2" fmla="*/ 2147483647 w 28"/>
                <a:gd name="T3" fmla="*/ 2147483647 h 24"/>
                <a:gd name="T4" fmla="*/ 2147483647 w 28"/>
                <a:gd name="T5" fmla="*/ 2147483647 h 24"/>
                <a:gd name="T6" fmla="*/ 0 w 28"/>
                <a:gd name="T7" fmla="*/ 0 h 24"/>
                <a:gd name="T8" fmla="*/ 0 60000 65536"/>
                <a:gd name="T9" fmla="*/ 0 60000 65536"/>
                <a:gd name="T10" fmla="*/ 0 60000 65536"/>
                <a:gd name="T11" fmla="*/ 0 60000 65536"/>
                <a:gd name="T12" fmla="*/ 0 w 28"/>
                <a:gd name="T13" fmla="*/ 0 h 24"/>
                <a:gd name="T14" fmla="*/ 28 w 28"/>
                <a:gd name="T15" fmla="*/ 24 h 24"/>
              </a:gdLst>
              <a:ahLst/>
              <a:cxnLst>
                <a:cxn ang="T8">
                  <a:pos x="T0" y="T1"/>
                </a:cxn>
                <a:cxn ang="T9">
                  <a:pos x="T2" y="T3"/>
                </a:cxn>
                <a:cxn ang="T10">
                  <a:pos x="T4" y="T5"/>
                </a:cxn>
                <a:cxn ang="T11">
                  <a:pos x="T6" y="T7"/>
                </a:cxn>
              </a:cxnLst>
              <a:rect l="T12" t="T13" r="T14" b="T15"/>
              <a:pathLst>
                <a:path w="28" h="24">
                  <a:moveTo>
                    <a:pt x="0" y="0"/>
                  </a:moveTo>
                  <a:lnTo>
                    <a:pt x="26" y="6"/>
                  </a:lnTo>
                  <a:lnTo>
                    <a:pt x="27" y="23"/>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8" name="Freeform 1077">
              <a:extLst>
                <a:ext uri="{FF2B5EF4-FFF2-40B4-BE49-F238E27FC236}">
                  <a16:creationId xmlns:a16="http://schemas.microsoft.com/office/drawing/2014/main" id="{F672AC6E-0CF2-1170-EB98-E51D8EB4D805}"/>
                </a:ext>
              </a:extLst>
            </p:cNvPr>
            <p:cNvSpPr>
              <a:spLocks/>
            </p:cNvSpPr>
            <p:nvPr/>
          </p:nvSpPr>
          <p:spPr bwMode="auto">
            <a:xfrm>
              <a:off x="4340837" y="5773292"/>
              <a:ext cx="42574" cy="46905"/>
            </a:xfrm>
            <a:custGeom>
              <a:avLst/>
              <a:gdLst>
                <a:gd name="T0" fmla="*/ 0 w 42"/>
                <a:gd name="T1" fmla="*/ 2147483647 h 53"/>
                <a:gd name="T2" fmla="*/ 2147483647 w 42"/>
                <a:gd name="T3" fmla="*/ 0 h 53"/>
                <a:gd name="T4" fmla="*/ 2147483647 w 42"/>
                <a:gd name="T5" fmla="*/ 2147483647 h 53"/>
                <a:gd name="T6" fmla="*/ 2147483647 w 42"/>
                <a:gd name="T7" fmla="*/ 2147483647 h 53"/>
                <a:gd name="T8" fmla="*/ 2147483647 w 42"/>
                <a:gd name="T9" fmla="*/ 2147483647 h 53"/>
                <a:gd name="T10" fmla="*/ 0 w 42"/>
                <a:gd name="T11" fmla="*/ 2147483647 h 53"/>
                <a:gd name="T12" fmla="*/ 0 60000 65536"/>
                <a:gd name="T13" fmla="*/ 0 60000 65536"/>
                <a:gd name="T14" fmla="*/ 0 60000 65536"/>
                <a:gd name="T15" fmla="*/ 0 60000 65536"/>
                <a:gd name="T16" fmla="*/ 0 60000 65536"/>
                <a:gd name="T17" fmla="*/ 0 60000 65536"/>
                <a:gd name="T18" fmla="*/ 0 w 42"/>
                <a:gd name="T19" fmla="*/ 0 h 53"/>
                <a:gd name="T20" fmla="*/ 42 w 42"/>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42" h="53">
                  <a:moveTo>
                    <a:pt x="0" y="10"/>
                  </a:moveTo>
                  <a:lnTo>
                    <a:pt x="12" y="0"/>
                  </a:lnTo>
                  <a:lnTo>
                    <a:pt x="10" y="25"/>
                  </a:lnTo>
                  <a:lnTo>
                    <a:pt x="41" y="33"/>
                  </a:lnTo>
                  <a:lnTo>
                    <a:pt x="21" y="52"/>
                  </a:lnTo>
                  <a:lnTo>
                    <a:pt x="0" y="1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9" name="Freeform 1078">
              <a:extLst>
                <a:ext uri="{FF2B5EF4-FFF2-40B4-BE49-F238E27FC236}">
                  <a16:creationId xmlns:a16="http://schemas.microsoft.com/office/drawing/2014/main" id="{9C0F2382-7AE1-3CF3-1F74-487AA9CB530D}"/>
                </a:ext>
              </a:extLst>
            </p:cNvPr>
            <p:cNvSpPr>
              <a:spLocks/>
            </p:cNvSpPr>
            <p:nvPr/>
          </p:nvSpPr>
          <p:spPr bwMode="auto">
            <a:xfrm>
              <a:off x="4371799" y="5833599"/>
              <a:ext cx="23221" cy="11727"/>
            </a:xfrm>
            <a:custGeom>
              <a:avLst/>
              <a:gdLst>
                <a:gd name="T0" fmla="*/ 0 w 24"/>
                <a:gd name="T1" fmla="*/ 2147483647 h 15"/>
                <a:gd name="T2" fmla="*/ 2147483647 w 24"/>
                <a:gd name="T3" fmla="*/ 0 h 15"/>
                <a:gd name="T4" fmla="*/ 2147483647 w 24"/>
                <a:gd name="T5" fmla="*/ 2147483647 h 15"/>
                <a:gd name="T6" fmla="*/ 0 w 24"/>
                <a:gd name="T7" fmla="*/ 2147483647 h 15"/>
                <a:gd name="T8" fmla="*/ 0 60000 65536"/>
                <a:gd name="T9" fmla="*/ 0 60000 65536"/>
                <a:gd name="T10" fmla="*/ 0 60000 65536"/>
                <a:gd name="T11" fmla="*/ 0 60000 65536"/>
                <a:gd name="T12" fmla="*/ 0 w 24"/>
                <a:gd name="T13" fmla="*/ 0 h 15"/>
                <a:gd name="T14" fmla="*/ 24 w 24"/>
                <a:gd name="T15" fmla="*/ 15 h 15"/>
              </a:gdLst>
              <a:ahLst/>
              <a:cxnLst>
                <a:cxn ang="T8">
                  <a:pos x="T0" y="T1"/>
                </a:cxn>
                <a:cxn ang="T9">
                  <a:pos x="T2" y="T3"/>
                </a:cxn>
                <a:cxn ang="T10">
                  <a:pos x="T4" y="T5"/>
                </a:cxn>
                <a:cxn ang="T11">
                  <a:pos x="T6" y="T7"/>
                </a:cxn>
              </a:cxnLst>
              <a:rect l="T12" t="T13" r="T14" b="T15"/>
              <a:pathLst>
                <a:path w="24" h="15">
                  <a:moveTo>
                    <a:pt x="0" y="12"/>
                  </a:moveTo>
                  <a:lnTo>
                    <a:pt x="7" y="0"/>
                  </a:lnTo>
                  <a:lnTo>
                    <a:pt x="23" y="14"/>
                  </a:lnTo>
                  <a:lnTo>
                    <a:pt x="0" y="1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50" name="Freeform 1079">
              <a:extLst>
                <a:ext uri="{FF2B5EF4-FFF2-40B4-BE49-F238E27FC236}">
                  <a16:creationId xmlns:a16="http://schemas.microsoft.com/office/drawing/2014/main" id="{221EF061-31B2-4D26-1313-2A9E205CC444}"/>
                </a:ext>
              </a:extLst>
            </p:cNvPr>
            <p:cNvSpPr>
              <a:spLocks/>
            </p:cNvSpPr>
            <p:nvPr/>
          </p:nvSpPr>
          <p:spPr bwMode="auto">
            <a:xfrm>
              <a:off x="4385344" y="5791720"/>
              <a:ext cx="58053" cy="75383"/>
            </a:xfrm>
            <a:custGeom>
              <a:avLst/>
              <a:gdLst>
                <a:gd name="T0" fmla="*/ 0 w 60"/>
                <a:gd name="T1" fmla="*/ 2147483647 h 88"/>
                <a:gd name="T2" fmla="*/ 2147483647 w 60"/>
                <a:gd name="T3" fmla="*/ 2147483647 h 88"/>
                <a:gd name="T4" fmla="*/ 2147483647 w 60"/>
                <a:gd name="T5" fmla="*/ 2147483647 h 88"/>
                <a:gd name="T6" fmla="*/ 2147483647 w 60"/>
                <a:gd name="T7" fmla="*/ 2147483647 h 88"/>
                <a:gd name="T8" fmla="*/ 2147483647 w 60"/>
                <a:gd name="T9" fmla="*/ 2147483647 h 88"/>
                <a:gd name="T10" fmla="*/ 2147483647 w 60"/>
                <a:gd name="T11" fmla="*/ 2147483647 h 88"/>
                <a:gd name="T12" fmla="*/ 2147483647 w 60"/>
                <a:gd name="T13" fmla="*/ 2147483647 h 88"/>
                <a:gd name="T14" fmla="*/ 2147483647 w 60"/>
                <a:gd name="T15" fmla="*/ 0 h 88"/>
                <a:gd name="T16" fmla="*/ 2147483647 w 60"/>
                <a:gd name="T17" fmla="*/ 2147483647 h 88"/>
                <a:gd name="T18" fmla="*/ 0 w 60"/>
                <a:gd name="T19" fmla="*/ 2147483647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88"/>
                <a:gd name="T32" fmla="*/ 60 w 60"/>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88">
                  <a:moveTo>
                    <a:pt x="0" y="69"/>
                  </a:moveTo>
                  <a:lnTo>
                    <a:pt x="9" y="57"/>
                  </a:lnTo>
                  <a:lnTo>
                    <a:pt x="42" y="65"/>
                  </a:lnTo>
                  <a:lnTo>
                    <a:pt x="28" y="42"/>
                  </a:lnTo>
                  <a:lnTo>
                    <a:pt x="42" y="28"/>
                  </a:lnTo>
                  <a:lnTo>
                    <a:pt x="19" y="26"/>
                  </a:lnTo>
                  <a:lnTo>
                    <a:pt x="19" y="4"/>
                  </a:lnTo>
                  <a:lnTo>
                    <a:pt x="57" y="0"/>
                  </a:lnTo>
                  <a:lnTo>
                    <a:pt x="59" y="87"/>
                  </a:lnTo>
                  <a:lnTo>
                    <a:pt x="0" y="6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51" name="Freeform 1080">
              <a:extLst>
                <a:ext uri="{FF2B5EF4-FFF2-40B4-BE49-F238E27FC236}">
                  <a16:creationId xmlns:a16="http://schemas.microsoft.com/office/drawing/2014/main" id="{A8EAD445-DF44-F7EB-3B36-4EF542598CA5}"/>
                </a:ext>
              </a:extLst>
            </p:cNvPr>
            <p:cNvSpPr>
              <a:spLocks/>
            </p:cNvSpPr>
            <p:nvPr/>
          </p:nvSpPr>
          <p:spPr bwMode="auto">
            <a:xfrm>
              <a:off x="4414371" y="5877153"/>
              <a:ext cx="44508" cy="16752"/>
            </a:xfrm>
            <a:custGeom>
              <a:avLst/>
              <a:gdLst>
                <a:gd name="T0" fmla="*/ 0 w 46"/>
                <a:gd name="T1" fmla="*/ 0 h 18"/>
                <a:gd name="T2" fmla="*/ 2147483647 w 46"/>
                <a:gd name="T3" fmla="*/ 2147483647 h 18"/>
                <a:gd name="T4" fmla="*/ 2147483647 w 46"/>
                <a:gd name="T5" fmla="*/ 2147483647 h 18"/>
                <a:gd name="T6" fmla="*/ 0 w 46"/>
                <a:gd name="T7" fmla="*/ 0 h 18"/>
                <a:gd name="T8" fmla="*/ 0 60000 65536"/>
                <a:gd name="T9" fmla="*/ 0 60000 65536"/>
                <a:gd name="T10" fmla="*/ 0 60000 65536"/>
                <a:gd name="T11" fmla="*/ 0 60000 65536"/>
                <a:gd name="T12" fmla="*/ 0 w 46"/>
                <a:gd name="T13" fmla="*/ 0 h 18"/>
                <a:gd name="T14" fmla="*/ 46 w 46"/>
                <a:gd name="T15" fmla="*/ 18 h 18"/>
              </a:gdLst>
              <a:ahLst/>
              <a:cxnLst>
                <a:cxn ang="T8">
                  <a:pos x="T0" y="T1"/>
                </a:cxn>
                <a:cxn ang="T9">
                  <a:pos x="T2" y="T3"/>
                </a:cxn>
                <a:cxn ang="T10">
                  <a:pos x="T4" y="T5"/>
                </a:cxn>
                <a:cxn ang="T11">
                  <a:pos x="T6" y="T7"/>
                </a:cxn>
              </a:cxnLst>
              <a:rect l="T12" t="T13" r="T14" b="T15"/>
              <a:pathLst>
                <a:path w="46" h="18">
                  <a:moveTo>
                    <a:pt x="0" y="0"/>
                  </a:moveTo>
                  <a:lnTo>
                    <a:pt x="40" y="4"/>
                  </a:lnTo>
                  <a:lnTo>
                    <a:pt x="45" y="17"/>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52" name="Freeform 1081">
              <a:extLst>
                <a:ext uri="{FF2B5EF4-FFF2-40B4-BE49-F238E27FC236}">
                  <a16:creationId xmlns:a16="http://schemas.microsoft.com/office/drawing/2014/main" id="{75D476F0-F579-9574-8CFA-FE9286D53EA3}"/>
                </a:ext>
              </a:extLst>
            </p:cNvPr>
            <p:cNvSpPr>
              <a:spLocks/>
            </p:cNvSpPr>
            <p:nvPr/>
          </p:nvSpPr>
          <p:spPr bwMode="auto">
            <a:xfrm>
              <a:off x="4456945" y="5867102"/>
              <a:ext cx="19351" cy="11727"/>
            </a:xfrm>
            <a:custGeom>
              <a:avLst/>
              <a:gdLst>
                <a:gd name="T0" fmla="*/ 0 w 20"/>
                <a:gd name="T1" fmla="*/ 2147483647 h 13"/>
                <a:gd name="T2" fmla="*/ 2147483647 w 20"/>
                <a:gd name="T3" fmla="*/ 0 h 13"/>
                <a:gd name="T4" fmla="*/ 2147483647 w 20"/>
                <a:gd name="T5" fmla="*/ 2147483647 h 13"/>
                <a:gd name="T6" fmla="*/ 0 w 20"/>
                <a:gd name="T7" fmla="*/ 2147483647 h 13"/>
                <a:gd name="T8" fmla="*/ 0 60000 65536"/>
                <a:gd name="T9" fmla="*/ 0 60000 65536"/>
                <a:gd name="T10" fmla="*/ 0 60000 65536"/>
                <a:gd name="T11" fmla="*/ 0 60000 65536"/>
                <a:gd name="T12" fmla="*/ 0 w 20"/>
                <a:gd name="T13" fmla="*/ 0 h 13"/>
                <a:gd name="T14" fmla="*/ 20 w 20"/>
                <a:gd name="T15" fmla="*/ 13 h 13"/>
              </a:gdLst>
              <a:ahLst/>
              <a:cxnLst>
                <a:cxn ang="T8">
                  <a:pos x="T0" y="T1"/>
                </a:cxn>
                <a:cxn ang="T9">
                  <a:pos x="T2" y="T3"/>
                </a:cxn>
                <a:cxn ang="T10">
                  <a:pos x="T4" y="T5"/>
                </a:cxn>
                <a:cxn ang="T11">
                  <a:pos x="T6" y="T7"/>
                </a:cxn>
              </a:cxnLst>
              <a:rect l="T12" t="T13" r="T14" b="T15"/>
              <a:pathLst>
                <a:path w="20" h="13">
                  <a:moveTo>
                    <a:pt x="0" y="12"/>
                  </a:moveTo>
                  <a:lnTo>
                    <a:pt x="3" y="0"/>
                  </a:lnTo>
                  <a:lnTo>
                    <a:pt x="19" y="12"/>
                  </a:lnTo>
                  <a:lnTo>
                    <a:pt x="0" y="1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53" name="Freeform 1082">
              <a:extLst>
                <a:ext uri="{FF2B5EF4-FFF2-40B4-BE49-F238E27FC236}">
                  <a16:creationId xmlns:a16="http://schemas.microsoft.com/office/drawing/2014/main" id="{439C642A-D54A-2807-A9EE-2C3C4D7B92C8}"/>
                </a:ext>
              </a:extLst>
            </p:cNvPr>
            <p:cNvSpPr>
              <a:spLocks/>
            </p:cNvSpPr>
            <p:nvPr/>
          </p:nvSpPr>
          <p:spPr bwMode="auto">
            <a:xfrm>
              <a:off x="7380927" y="3000874"/>
              <a:ext cx="1265575" cy="923023"/>
            </a:xfrm>
            <a:custGeom>
              <a:avLst/>
              <a:gdLst>
                <a:gd name="T0" fmla="*/ 2147483647 w 1293"/>
                <a:gd name="T1" fmla="*/ 2147483647 h 1077"/>
                <a:gd name="T2" fmla="*/ 2147483647 w 1293"/>
                <a:gd name="T3" fmla="*/ 2147483647 h 1077"/>
                <a:gd name="T4" fmla="*/ 2147483647 w 1293"/>
                <a:gd name="T5" fmla="*/ 2147483647 h 1077"/>
                <a:gd name="T6" fmla="*/ 2147483647 w 1293"/>
                <a:gd name="T7" fmla="*/ 2147483647 h 1077"/>
                <a:gd name="T8" fmla="*/ 2147483647 w 1293"/>
                <a:gd name="T9" fmla="*/ 2147483647 h 1077"/>
                <a:gd name="T10" fmla="*/ 2147483647 w 1293"/>
                <a:gd name="T11" fmla="*/ 2147483647 h 1077"/>
                <a:gd name="T12" fmla="*/ 2147483647 w 1293"/>
                <a:gd name="T13" fmla="*/ 2147483647 h 1077"/>
                <a:gd name="T14" fmla="*/ 2147483647 w 1293"/>
                <a:gd name="T15" fmla="*/ 2147483647 h 1077"/>
                <a:gd name="T16" fmla="*/ 2147483647 w 1293"/>
                <a:gd name="T17" fmla="*/ 2147483647 h 1077"/>
                <a:gd name="T18" fmla="*/ 2147483647 w 1293"/>
                <a:gd name="T19" fmla="*/ 2147483647 h 1077"/>
                <a:gd name="T20" fmla="*/ 2147483647 w 1293"/>
                <a:gd name="T21" fmla="*/ 2147483647 h 1077"/>
                <a:gd name="T22" fmla="*/ 2147483647 w 1293"/>
                <a:gd name="T23" fmla="*/ 2147483647 h 1077"/>
                <a:gd name="T24" fmla="*/ 2147483647 w 1293"/>
                <a:gd name="T25" fmla="*/ 2147483647 h 1077"/>
                <a:gd name="T26" fmla="*/ 2147483647 w 1293"/>
                <a:gd name="T27" fmla="*/ 2147483647 h 1077"/>
                <a:gd name="T28" fmla="*/ 2147483647 w 1293"/>
                <a:gd name="T29" fmla="*/ 2147483647 h 1077"/>
                <a:gd name="T30" fmla="*/ 2147483647 w 1293"/>
                <a:gd name="T31" fmla="*/ 2147483647 h 1077"/>
                <a:gd name="T32" fmla="*/ 2147483647 w 1293"/>
                <a:gd name="T33" fmla="*/ 2147483647 h 1077"/>
                <a:gd name="T34" fmla="*/ 2147483647 w 1293"/>
                <a:gd name="T35" fmla="*/ 2147483647 h 1077"/>
                <a:gd name="T36" fmla="*/ 2147483647 w 1293"/>
                <a:gd name="T37" fmla="*/ 2147483647 h 1077"/>
                <a:gd name="T38" fmla="*/ 2147483647 w 1293"/>
                <a:gd name="T39" fmla="*/ 2147483647 h 1077"/>
                <a:gd name="T40" fmla="*/ 2147483647 w 1293"/>
                <a:gd name="T41" fmla="*/ 2147483647 h 1077"/>
                <a:gd name="T42" fmla="*/ 2147483647 w 1293"/>
                <a:gd name="T43" fmla="*/ 2147483647 h 1077"/>
                <a:gd name="T44" fmla="*/ 2147483647 w 1293"/>
                <a:gd name="T45" fmla="*/ 2147483647 h 1077"/>
                <a:gd name="T46" fmla="*/ 2147483647 w 1293"/>
                <a:gd name="T47" fmla="*/ 2147483647 h 1077"/>
                <a:gd name="T48" fmla="*/ 2147483647 w 1293"/>
                <a:gd name="T49" fmla="*/ 2147483647 h 1077"/>
                <a:gd name="T50" fmla="*/ 2147483647 w 1293"/>
                <a:gd name="T51" fmla="*/ 2147483647 h 1077"/>
                <a:gd name="T52" fmla="*/ 2147483647 w 1293"/>
                <a:gd name="T53" fmla="*/ 2147483647 h 1077"/>
                <a:gd name="T54" fmla="*/ 2147483647 w 1293"/>
                <a:gd name="T55" fmla="*/ 2147483647 h 1077"/>
                <a:gd name="T56" fmla="*/ 2147483647 w 1293"/>
                <a:gd name="T57" fmla="*/ 2147483647 h 1077"/>
                <a:gd name="T58" fmla="*/ 2147483647 w 1293"/>
                <a:gd name="T59" fmla="*/ 2147483647 h 1077"/>
                <a:gd name="T60" fmla="*/ 2147483647 w 1293"/>
                <a:gd name="T61" fmla="*/ 2147483647 h 1077"/>
                <a:gd name="T62" fmla="*/ 2147483647 w 1293"/>
                <a:gd name="T63" fmla="*/ 2147483647 h 1077"/>
                <a:gd name="T64" fmla="*/ 2147483647 w 1293"/>
                <a:gd name="T65" fmla="*/ 2147483647 h 1077"/>
                <a:gd name="T66" fmla="*/ 2147483647 w 1293"/>
                <a:gd name="T67" fmla="*/ 2147483647 h 1077"/>
                <a:gd name="T68" fmla="*/ 2147483647 w 1293"/>
                <a:gd name="T69" fmla="*/ 2147483647 h 1077"/>
                <a:gd name="T70" fmla="*/ 2147483647 w 1293"/>
                <a:gd name="T71" fmla="*/ 2147483647 h 1077"/>
                <a:gd name="T72" fmla="*/ 2147483647 w 1293"/>
                <a:gd name="T73" fmla="*/ 2147483647 h 1077"/>
                <a:gd name="T74" fmla="*/ 2147483647 w 1293"/>
                <a:gd name="T75" fmla="*/ 2147483647 h 1077"/>
                <a:gd name="T76" fmla="*/ 2147483647 w 1293"/>
                <a:gd name="T77" fmla="*/ 2147483647 h 1077"/>
                <a:gd name="T78" fmla="*/ 2147483647 w 1293"/>
                <a:gd name="T79" fmla="*/ 2147483647 h 1077"/>
                <a:gd name="T80" fmla="*/ 2147483647 w 1293"/>
                <a:gd name="T81" fmla="*/ 2147483647 h 1077"/>
                <a:gd name="T82" fmla="*/ 2147483647 w 1293"/>
                <a:gd name="T83" fmla="*/ 2147483647 h 1077"/>
                <a:gd name="T84" fmla="*/ 2147483647 w 1293"/>
                <a:gd name="T85" fmla="*/ 2147483647 h 1077"/>
                <a:gd name="T86" fmla="*/ 2147483647 w 1293"/>
                <a:gd name="T87" fmla="*/ 2147483647 h 1077"/>
                <a:gd name="T88" fmla="*/ 2147483647 w 1293"/>
                <a:gd name="T89" fmla="*/ 2147483647 h 1077"/>
                <a:gd name="T90" fmla="*/ 2147483647 w 1293"/>
                <a:gd name="T91" fmla="*/ 2147483647 h 1077"/>
                <a:gd name="T92" fmla="*/ 2147483647 w 1293"/>
                <a:gd name="T93" fmla="*/ 2147483647 h 1077"/>
                <a:gd name="T94" fmla="*/ 2147483647 w 1293"/>
                <a:gd name="T95" fmla="*/ 2147483647 h 1077"/>
                <a:gd name="T96" fmla="*/ 2147483647 w 1293"/>
                <a:gd name="T97" fmla="*/ 2147483647 h 1077"/>
                <a:gd name="T98" fmla="*/ 2147483647 w 1293"/>
                <a:gd name="T99" fmla="*/ 2147483647 h 1077"/>
                <a:gd name="T100" fmla="*/ 2147483647 w 1293"/>
                <a:gd name="T101" fmla="*/ 2147483647 h 1077"/>
                <a:gd name="T102" fmla="*/ 0 w 1293"/>
                <a:gd name="T103" fmla="*/ 2147483647 h 107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93"/>
                <a:gd name="T157" fmla="*/ 0 h 1077"/>
                <a:gd name="T158" fmla="*/ 1293 w 1293"/>
                <a:gd name="T159" fmla="*/ 1077 h 107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93" h="1077">
                  <a:moveTo>
                    <a:pt x="0" y="511"/>
                  </a:moveTo>
                  <a:lnTo>
                    <a:pt x="9" y="470"/>
                  </a:lnTo>
                  <a:lnTo>
                    <a:pt x="55" y="462"/>
                  </a:lnTo>
                  <a:lnTo>
                    <a:pt x="136" y="404"/>
                  </a:lnTo>
                  <a:lnTo>
                    <a:pt x="148" y="361"/>
                  </a:lnTo>
                  <a:lnTo>
                    <a:pt x="133" y="309"/>
                  </a:lnTo>
                  <a:lnTo>
                    <a:pt x="185" y="295"/>
                  </a:lnTo>
                  <a:lnTo>
                    <a:pt x="197" y="228"/>
                  </a:lnTo>
                  <a:lnTo>
                    <a:pt x="252" y="232"/>
                  </a:lnTo>
                  <a:lnTo>
                    <a:pt x="258" y="188"/>
                  </a:lnTo>
                  <a:lnTo>
                    <a:pt x="299" y="166"/>
                  </a:lnTo>
                  <a:lnTo>
                    <a:pt x="319" y="202"/>
                  </a:lnTo>
                  <a:lnTo>
                    <a:pt x="350" y="216"/>
                  </a:lnTo>
                  <a:lnTo>
                    <a:pt x="362" y="295"/>
                  </a:lnTo>
                  <a:lnTo>
                    <a:pt x="454" y="327"/>
                  </a:lnTo>
                  <a:lnTo>
                    <a:pt x="493" y="382"/>
                  </a:lnTo>
                  <a:lnTo>
                    <a:pt x="571" y="378"/>
                  </a:lnTo>
                  <a:lnTo>
                    <a:pt x="658" y="420"/>
                  </a:lnTo>
                  <a:lnTo>
                    <a:pt x="773" y="382"/>
                  </a:lnTo>
                  <a:lnTo>
                    <a:pt x="808" y="351"/>
                  </a:lnTo>
                  <a:lnTo>
                    <a:pt x="808" y="307"/>
                  </a:lnTo>
                  <a:lnTo>
                    <a:pt x="840" y="311"/>
                  </a:lnTo>
                  <a:lnTo>
                    <a:pt x="912" y="250"/>
                  </a:lnTo>
                  <a:lnTo>
                    <a:pt x="967" y="248"/>
                  </a:lnTo>
                  <a:lnTo>
                    <a:pt x="941" y="200"/>
                  </a:lnTo>
                  <a:lnTo>
                    <a:pt x="887" y="212"/>
                  </a:lnTo>
                  <a:lnTo>
                    <a:pt x="886" y="161"/>
                  </a:lnTo>
                  <a:lnTo>
                    <a:pt x="900" y="131"/>
                  </a:lnTo>
                  <a:lnTo>
                    <a:pt x="932" y="147"/>
                  </a:lnTo>
                  <a:lnTo>
                    <a:pt x="962" y="129"/>
                  </a:lnTo>
                  <a:lnTo>
                    <a:pt x="993" y="57"/>
                  </a:lnTo>
                  <a:lnTo>
                    <a:pt x="979" y="32"/>
                  </a:lnTo>
                  <a:lnTo>
                    <a:pt x="1055" y="0"/>
                  </a:lnTo>
                  <a:lnTo>
                    <a:pt x="1098" y="22"/>
                  </a:lnTo>
                  <a:lnTo>
                    <a:pt x="1136" y="141"/>
                  </a:lnTo>
                  <a:lnTo>
                    <a:pt x="1200" y="168"/>
                  </a:lnTo>
                  <a:lnTo>
                    <a:pt x="1213" y="210"/>
                  </a:lnTo>
                  <a:lnTo>
                    <a:pt x="1292" y="182"/>
                  </a:lnTo>
                  <a:lnTo>
                    <a:pt x="1255" y="299"/>
                  </a:lnTo>
                  <a:lnTo>
                    <a:pt x="1210" y="317"/>
                  </a:lnTo>
                  <a:lnTo>
                    <a:pt x="1216" y="361"/>
                  </a:lnTo>
                  <a:lnTo>
                    <a:pt x="1200" y="388"/>
                  </a:lnTo>
                  <a:lnTo>
                    <a:pt x="1193" y="378"/>
                  </a:lnTo>
                  <a:lnTo>
                    <a:pt x="1153" y="410"/>
                  </a:lnTo>
                  <a:lnTo>
                    <a:pt x="1153" y="428"/>
                  </a:lnTo>
                  <a:lnTo>
                    <a:pt x="1122" y="422"/>
                  </a:lnTo>
                  <a:lnTo>
                    <a:pt x="1071" y="476"/>
                  </a:lnTo>
                  <a:lnTo>
                    <a:pt x="1006" y="517"/>
                  </a:lnTo>
                  <a:lnTo>
                    <a:pt x="1028" y="462"/>
                  </a:lnTo>
                  <a:lnTo>
                    <a:pt x="1017" y="442"/>
                  </a:lnTo>
                  <a:lnTo>
                    <a:pt x="932" y="505"/>
                  </a:lnTo>
                  <a:lnTo>
                    <a:pt x="930" y="523"/>
                  </a:lnTo>
                  <a:lnTo>
                    <a:pt x="958" y="563"/>
                  </a:lnTo>
                  <a:lnTo>
                    <a:pt x="996" y="545"/>
                  </a:lnTo>
                  <a:lnTo>
                    <a:pt x="1034" y="561"/>
                  </a:lnTo>
                  <a:lnTo>
                    <a:pt x="982" y="592"/>
                  </a:lnTo>
                  <a:lnTo>
                    <a:pt x="962" y="638"/>
                  </a:lnTo>
                  <a:lnTo>
                    <a:pt x="1019" y="737"/>
                  </a:lnTo>
                  <a:lnTo>
                    <a:pt x="980" y="727"/>
                  </a:lnTo>
                  <a:lnTo>
                    <a:pt x="1019" y="761"/>
                  </a:lnTo>
                  <a:lnTo>
                    <a:pt x="982" y="781"/>
                  </a:lnTo>
                  <a:lnTo>
                    <a:pt x="1020" y="791"/>
                  </a:lnTo>
                  <a:lnTo>
                    <a:pt x="948" y="947"/>
                  </a:lnTo>
                  <a:lnTo>
                    <a:pt x="901" y="995"/>
                  </a:lnTo>
                  <a:lnTo>
                    <a:pt x="855" y="1009"/>
                  </a:lnTo>
                  <a:lnTo>
                    <a:pt x="851" y="1011"/>
                  </a:lnTo>
                  <a:lnTo>
                    <a:pt x="840" y="1001"/>
                  </a:lnTo>
                  <a:lnTo>
                    <a:pt x="829" y="1026"/>
                  </a:lnTo>
                  <a:lnTo>
                    <a:pt x="773" y="1042"/>
                  </a:lnTo>
                  <a:lnTo>
                    <a:pt x="768" y="1076"/>
                  </a:lnTo>
                  <a:lnTo>
                    <a:pt x="761" y="1036"/>
                  </a:lnTo>
                  <a:lnTo>
                    <a:pt x="722" y="1038"/>
                  </a:lnTo>
                  <a:lnTo>
                    <a:pt x="666" y="991"/>
                  </a:lnTo>
                  <a:lnTo>
                    <a:pt x="602" y="1013"/>
                  </a:lnTo>
                  <a:lnTo>
                    <a:pt x="589" y="1013"/>
                  </a:lnTo>
                  <a:lnTo>
                    <a:pt x="591" y="1042"/>
                  </a:lnTo>
                  <a:lnTo>
                    <a:pt x="582" y="1034"/>
                  </a:lnTo>
                  <a:lnTo>
                    <a:pt x="542" y="1021"/>
                  </a:lnTo>
                  <a:lnTo>
                    <a:pt x="530" y="963"/>
                  </a:lnTo>
                  <a:lnTo>
                    <a:pt x="504" y="971"/>
                  </a:lnTo>
                  <a:lnTo>
                    <a:pt x="528" y="888"/>
                  </a:lnTo>
                  <a:lnTo>
                    <a:pt x="528" y="862"/>
                  </a:lnTo>
                  <a:lnTo>
                    <a:pt x="499" y="844"/>
                  </a:lnTo>
                  <a:lnTo>
                    <a:pt x="478" y="832"/>
                  </a:lnTo>
                  <a:lnTo>
                    <a:pt x="472" y="803"/>
                  </a:lnTo>
                  <a:lnTo>
                    <a:pt x="382" y="854"/>
                  </a:lnTo>
                  <a:lnTo>
                    <a:pt x="344" y="840"/>
                  </a:lnTo>
                  <a:lnTo>
                    <a:pt x="321" y="868"/>
                  </a:lnTo>
                  <a:lnTo>
                    <a:pt x="318" y="848"/>
                  </a:lnTo>
                  <a:lnTo>
                    <a:pt x="304" y="852"/>
                  </a:lnTo>
                  <a:lnTo>
                    <a:pt x="258" y="852"/>
                  </a:lnTo>
                  <a:lnTo>
                    <a:pt x="223" y="808"/>
                  </a:lnTo>
                  <a:lnTo>
                    <a:pt x="156" y="779"/>
                  </a:lnTo>
                  <a:lnTo>
                    <a:pt x="111" y="759"/>
                  </a:lnTo>
                  <a:lnTo>
                    <a:pt x="102" y="711"/>
                  </a:lnTo>
                  <a:lnTo>
                    <a:pt x="124" y="705"/>
                  </a:lnTo>
                  <a:lnTo>
                    <a:pt x="110" y="666"/>
                  </a:lnTo>
                  <a:lnTo>
                    <a:pt x="139" y="618"/>
                  </a:lnTo>
                  <a:lnTo>
                    <a:pt x="118" y="602"/>
                  </a:lnTo>
                  <a:lnTo>
                    <a:pt x="84" y="620"/>
                  </a:lnTo>
                  <a:lnTo>
                    <a:pt x="21" y="567"/>
                  </a:lnTo>
                  <a:lnTo>
                    <a:pt x="24" y="561"/>
                  </a:lnTo>
                  <a:lnTo>
                    <a:pt x="24" y="523"/>
                  </a:lnTo>
                  <a:lnTo>
                    <a:pt x="0" y="511"/>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54" name="Freeform 1083">
              <a:extLst>
                <a:ext uri="{FF2B5EF4-FFF2-40B4-BE49-F238E27FC236}">
                  <a16:creationId xmlns:a16="http://schemas.microsoft.com/office/drawing/2014/main" id="{75BE9116-AD23-9356-3AA3-C9322940A4AA}"/>
                </a:ext>
              </a:extLst>
            </p:cNvPr>
            <p:cNvSpPr>
              <a:spLocks/>
            </p:cNvSpPr>
            <p:nvPr/>
          </p:nvSpPr>
          <p:spPr bwMode="auto">
            <a:xfrm>
              <a:off x="8104665" y="3928922"/>
              <a:ext cx="48378" cy="43555"/>
            </a:xfrm>
            <a:custGeom>
              <a:avLst/>
              <a:gdLst>
                <a:gd name="T0" fmla="*/ 0 w 49"/>
                <a:gd name="T1" fmla="*/ 2147483647 h 52"/>
                <a:gd name="T2" fmla="*/ 2147483647 w 49"/>
                <a:gd name="T3" fmla="*/ 0 h 52"/>
                <a:gd name="T4" fmla="*/ 2147483647 w 49"/>
                <a:gd name="T5" fmla="*/ 2147483647 h 52"/>
                <a:gd name="T6" fmla="*/ 2147483647 w 49"/>
                <a:gd name="T7" fmla="*/ 2147483647 h 52"/>
                <a:gd name="T8" fmla="*/ 0 w 49"/>
                <a:gd name="T9" fmla="*/ 2147483647 h 52"/>
                <a:gd name="T10" fmla="*/ 0 60000 65536"/>
                <a:gd name="T11" fmla="*/ 0 60000 65536"/>
                <a:gd name="T12" fmla="*/ 0 60000 65536"/>
                <a:gd name="T13" fmla="*/ 0 60000 65536"/>
                <a:gd name="T14" fmla="*/ 0 60000 65536"/>
                <a:gd name="T15" fmla="*/ 0 w 49"/>
                <a:gd name="T16" fmla="*/ 0 h 52"/>
                <a:gd name="T17" fmla="*/ 49 w 49"/>
                <a:gd name="T18" fmla="*/ 52 h 52"/>
              </a:gdLst>
              <a:ahLst/>
              <a:cxnLst>
                <a:cxn ang="T10">
                  <a:pos x="T0" y="T1"/>
                </a:cxn>
                <a:cxn ang="T11">
                  <a:pos x="T2" y="T3"/>
                </a:cxn>
                <a:cxn ang="T12">
                  <a:pos x="T4" y="T5"/>
                </a:cxn>
                <a:cxn ang="T13">
                  <a:pos x="T6" y="T7"/>
                </a:cxn>
                <a:cxn ang="T14">
                  <a:pos x="T8" y="T9"/>
                </a:cxn>
              </a:cxnLst>
              <a:rect l="T15" t="T16" r="T17" b="T18"/>
              <a:pathLst>
                <a:path w="49" h="52">
                  <a:moveTo>
                    <a:pt x="0" y="41"/>
                  </a:moveTo>
                  <a:lnTo>
                    <a:pt x="16" y="0"/>
                  </a:lnTo>
                  <a:lnTo>
                    <a:pt x="48" y="10"/>
                  </a:lnTo>
                  <a:lnTo>
                    <a:pt x="21" y="51"/>
                  </a:lnTo>
                  <a:lnTo>
                    <a:pt x="0" y="41"/>
                  </a:lnTo>
                </a:path>
              </a:pathLst>
            </a:custGeom>
            <a:solidFill>
              <a:schemeClr val="accent6"/>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55" name="Freeform 1084">
              <a:extLst>
                <a:ext uri="{FF2B5EF4-FFF2-40B4-BE49-F238E27FC236}">
                  <a16:creationId xmlns:a16="http://schemas.microsoft.com/office/drawing/2014/main" id="{32D0C60E-D2DE-3239-DEF5-E63FE6467BF2}"/>
                </a:ext>
              </a:extLst>
            </p:cNvPr>
            <p:cNvSpPr>
              <a:spLocks/>
            </p:cNvSpPr>
            <p:nvPr/>
          </p:nvSpPr>
          <p:spPr bwMode="auto">
            <a:xfrm>
              <a:off x="8336881" y="3801609"/>
              <a:ext cx="38703" cy="80409"/>
            </a:xfrm>
            <a:custGeom>
              <a:avLst/>
              <a:gdLst>
                <a:gd name="T0" fmla="*/ 0 w 39"/>
                <a:gd name="T1" fmla="*/ 2147483647 h 93"/>
                <a:gd name="T2" fmla="*/ 2147483647 w 39"/>
                <a:gd name="T3" fmla="*/ 2147483647 h 93"/>
                <a:gd name="T4" fmla="*/ 2147483647 w 39"/>
                <a:gd name="T5" fmla="*/ 0 h 93"/>
                <a:gd name="T6" fmla="*/ 2147483647 w 39"/>
                <a:gd name="T7" fmla="*/ 2147483647 h 93"/>
                <a:gd name="T8" fmla="*/ 0 w 39"/>
                <a:gd name="T9" fmla="*/ 2147483647 h 93"/>
                <a:gd name="T10" fmla="*/ 0 60000 65536"/>
                <a:gd name="T11" fmla="*/ 0 60000 65536"/>
                <a:gd name="T12" fmla="*/ 0 60000 65536"/>
                <a:gd name="T13" fmla="*/ 0 60000 65536"/>
                <a:gd name="T14" fmla="*/ 0 60000 65536"/>
                <a:gd name="T15" fmla="*/ 0 w 39"/>
                <a:gd name="T16" fmla="*/ 0 h 93"/>
                <a:gd name="T17" fmla="*/ 39 w 39"/>
                <a:gd name="T18" fmla="*/ 93 h 93"/>
              </a:gdLst>
              <a:ahLst/>
              <a:cxnLst>
                <a:cxn ang="T10">
                  <a:pos x="T0" y="T1"/>
                </a:cxn>
                <a:cxn ang="T11">
                  <a:pos x="T2" y="T3"/>
                </a:cxn>
                <a:cxn ang="T12">
                  <a:pos x="T4" y="T5"/>
                </a:cxn>
                <a:cxn ang="T13">
                  <a:pos x="T6" y="T7"/>
                </a:cxn>
                <a:cxn ang="T14">
                  <a:pos x="T8" y="T9"/>
                </a:cxn>
              </a:cxnLst>
              <a:rect l="T15" t="T16" r="T17" b="T18"/>
              <a:pathLst>
                <a:path w="39" h="93">
                  <a:moveTo>
                    <a:pt x="0" y="38"/>
                  </a:moveTo>
                  <a:lnTo>
                    <a:pt x="15" y="92"/>
                  </a:lnTo>
                  <a:lnTo>
                    <a:pt x="38" y="0"/>
                  </a:lnTo>
                  <a:lnTo>
                    <a:pt x="18" y="2"/>
                  </a:lnTo>
                  <a:lnTo>
                    <a:pt x="0" y="3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56" name="Freeform 1085">
              <a:extLst>
                <a:ext uri="{FF2B5EF4-FFF2-40B4-BE49-F238E27FC236}">
                  <a16:creationId xmlns:a16="http://schemas.microsoft.com/office/drawing/2014/main" id="{27EAF7B9-AE17-A753-21F6-A61B4CAF54F2}"/>
                </a:ext>
              </a:extLst>
            </p:cNvPr>
            <p:cNvSpPr>
              <a:spLocks/>
            </p:cNvSpPr>
            <p:nvPr/>
          </p:nvSpPr>
          <p:spPr bwMode="auto">
            <a:xfrm>
              <a:off x="4228599" y="4113192"/>
              <a:ext cx="253502" cy="398691"/>
            </a:xfrm>
            <a:custGeom>
              <a:avLst/>
              <a:gdLst>
                <a:gd name="T0" fmla="*/ 0 w 259"/>
                <a:gd name="T1" fmla="*/ 2147483647 h 463"/>
                <a:gd name="T2" fmla="*/ 2147483647 w 259"/>
                <a:gd name="T3" fmla="*/ 2147483647 h 463"/>
                <a:gd name="T4" fmla="*/ 2147483647 w 259"/>
                <a:gd name="T5" fmla="*/ 2147483647 h 463"/>
                <a:gd name="T6" fmla="*/ 2147483647 w 259"/>
                <a:gd name="T7" fmla="*/ 2147483647 h 463"/>
                <a:gd name="T8" fmla="*/ 2147483647 w 259"/>
                <a:gd name="T9" fmla="*/ 2147483647 h 463"/>
                <a:gd name="T10" fmla="*/ 2147483647 w 259"/>
                <a:gd name="T11" fmla="*/ 2147483647 h 463"/>
                <a:gd name="T12" fmla="*/ 2147483647 w 259"/>
                <a:gd name="T13" fmla="*/ 2147483647 h 463"/>
                <a:gd name="T14" fmla="*/ 2147483647 w 259"/>
                <a:gd name="T15" fmla="*/ 2147483647 h 463"/>
                <a:gd name="T16" fmla="*/ 2147483647 w 259"/>
                <a:gd name="T17" fmla="*/ 2147483647 h 463"/>
                <a:gd name="T18" fmla="*/ 2147483647 w 259"/>
                <a:gd name="T19" fmla="*/ 2147483647 h 463"/>
                <a:gd name="T20" fmla="*/ 2147483647 w 259"/>
                <a:gd name="T21" fmla="*/ 2147483647 h 463"/>
                <a:gd name="T22" fmla="*/ 2147483647 w 259"/>
                <a:gd name="T23" fmla="*/ 2147483647 h 463"/>
                <a:gd name="T24" fmla="*/ 2147483647 w 259"/>
                <a:gd name="T25" fmla="*/ 2147483647 h 463"/>
                <a:gd name="T26" fmla="*/ 2147483647 w 259"/>
                <a:gd name="T27" fmla="*/ 2147483647 h 463"/>
                <a:gd name="T28" fmla="*/ 2147483647 w 259"/>
                <a:gd name="T29" fmla="*/ 2147483647 h 463"/>
                <a:gd name="T30" fmla="*/ 2147483647 w 259"/>
                <a:gd name="T31" fmla="*/ 2147483647 h 463"/>
                <a:gd name="T32" fmla="*/ 2147483647 w 259"/>
                <a:gd name="T33" fmla="*/ 2147483647 h 463"/>
                <a:gd name="T34" fmla="*/ 2147483647 w 259"/>
                <a:gd name="T35" fmla="*/ 2147483647 h 463"/>
                <a:gd name="T36" fmla="*/ 2147483647 w 259"/>
                <a:gd name="T37" fmla="*/ 2147483647 h 463"/>
                <a:gd name="T38" fmla="*/ 2147483647 w 259"/>
                <a:gd name="T39" fmla="*/ 2147483647 h 463"/>
                <a:gd name="T40" fmla="*/ 2147483647 w 259"/>
                <a:gd name="T41" fmla="*/ 0 h 463"/>
                <a:gd name="T42" fmla="*/ 2147483647 w 259"/>
                <a:gd name="T43" fmla="*/ 2147483647 h 463"/>
                <a:gd name="T44" fmla="*/ 2147483647 w 259"/>
                <a:gd name="T45" fmla="*/ 2147483647 h 463"/>
                <a:gd name="T46" fmla="*/ 2147483647 w 259"/>
                <a:gd name="T47" fmla="*/ 2147483647 h 463"/>
                <a:gd name="T48" fmla="*/ 2147483647 w 259"/>
                <a:gd name="T49" fmla="*/ 2147483647 h 463"/>
                <a:gd name="T50" fmla="*/ 2147483647 w 259"/>
                <a:gd name="T51" fmla="*/ 2147483647 h 463"/>
                <a:gd name="T52" fmla="*/ 2147483647 w 259"/>
                <a:gd name="T53" fmla="*/ 2147483647 h 463"/>
                <a:gd name="T54" fmla="*/ 0 w 259"/>
                <a:gd name="T55" fmla="*/ 2147483647 h 46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59"/>
                <a:gd name="T85" fmla="*/ 0 h 463"/>
                <a:gd name="T86" fmla="*/ 259 w 259"/>
                <a:gd name="T87" fmla="*/ 463 h 46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59" h="463">
                  <a:moveTo>
                    <a:pt x="0" y="307"/>
                  </a:moveTo>
                  <a:lnTo>
                    <a:pt x="31" y="341"/>
                  </a:lnTo>
                  <a:lnTo>
                    <a:pt x="78" y="349"/>
                  </a:lnTo>
                  <a:lnTo>
                    <a:pt x="124" y="412"/>
                  </a:lnTo>
                  <a:lnTo>
                    <a:pt x="185" y="418"/>
                  </a:lnTo>
                  <a:lnTo>
                    <a:pt x="177" y="450"/>
                  </a:lnTo>
                  <a:lnTo>
                    <a:pt x="191" y="462"/>
                  </a:lnTo>
                  <a:lnTo>
                    <a:pt x="200" y="381"/>
                  </a:lnTo>
                  <a:lnTo>
                    <a:pt x="190" y="331"/>
                  </a:lnTo>
                  <a:lnTo>
                    <a:pt x="210" y="329"/>
                  </a:lnTo>
                  <a:lnTo>
                    <a:pt x="196" y="301"/>
                  </a:lnTo>
                  <a:lnTo>
                    <a:pt x="246" y="291"/>
                  </a:lnTo>
                  <a:lnTo>
                    <a:pt x="258" y="311"/>
                  </a:lnTo>
                  <a:lnTo>
                    <a:pt x="238" y="270"/>
                  </a:lnTo>
                  <a:lnTo>
                    <a:pt x="246" y="173"/>
                  </a:lnTo>
                  <a:lnTo>
                    <a:pt x="204" y="176"/>
                  </a:lnTo>
                  <a:lnTo>
                    <a:pt x="190" y="153"/>
                  </a:lnTo>
                  <a:lnTo>
                    <a:pt x="148" y="147"/>
                  </a:lnTo>
                  <a:lnTo>
                    <a:pt x="121" y="91"/>
                  </a:lnTo>
                  <a:lnTo>
                    <a:pt x="162" y="18"/>
                  </a:lnTo>
                  <a:lnTo>
                    <a:pt x="157" y="0"/>
                  </a:lnTo>
                  <a:lnTo>
                    <a:pt x="82" y="40"/>
                  </a:lnTo>
                  <a:lnTo>
                    <a:pt x="44" y="123"/>
                  </a:lnTo>
                  <a:lnTo>
                    <a:pt x="31" y="103"/>
                  </a:lnTo>
                  <a:lnTo>
                    <a:pt x="22" y="145"/>
                  </a:lnTo>
                  <a:lnTo>
                    <a:pt x="31" y="236"/>
                  </a:lnTo>
                  <a:lnTo>
                    <a:pt x="39" y="236"/>
                  </a:lnTo>
                  <a:lnTo>
                    <a:pt x="0" y="307"/>
                  </a:lnTo>
                </a:path>
              </a:pathLst>
            </a:custGeom>
            <a:solidFill>
              <a:schemeClr val="accent1"/>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57" name="Freeform 1086">
              <a:extLst>
                <a:ext uri="{FF2B5EF4-FFF2-40B4-BE49-F238E27FC236}">
                  <a16:creationId xmlns:a16="http://schemas.microsoft.com/office/drawing/2014/main" id="{E2A4BEE8-DB26-A0A0-A35D-828BEC95977B}"/>
                </a:ext>
              </a:extLst>
            </p:cNvPr>
            <p:cNvSpPr>
              <a:spLocks/>
            </p:cNvSpPr>
            <p:nvPr/>
          </p:nvSpPr>
          <p:spPr bwMode="auto">
            <a:xfrm>
              <a:off x="4091205" y="4148371"/>
              <a:ext cx="63860" cy="63656"/>
            </a:xfrm>
            <a:custGeom>
              <a:avLst/>
              <a:gdLst>
                <a:gd name="T0" fmla="*/ 0 w 67"/>
                <a:gd name="T1" fmla="*/ 0 h 73"/>
                <a:gd name="T2" fmla="*/ 2147483647 w 67"/>
                <a:gd name="T3" fmla="*/ 2147483647 h 73"/>
                <a:gd name="T4" fmla="*/ 2147483647 w 67"/>
                <a:gd name="T5" fmla="*/ 2147483647 h 73"/>
                <a:gd name="T6" fmla="*/ 2147483647 w 67"/>
                <a:gd name="T7" fmla="*/ 2147483647 h 73"/>
                <a:gd name="T8" fmla="*/ 2147483647 w 67"/>
                <a:gd name="T9" fmla="*/ 2147483647 h 73"/>
                <a:gd name="T10" fmla="*/ 2147483647 w 67"/>
                <a:gd name="T11" fmla="*/ 2147483647 h 73"/>
                <a:gd name="T12" fmla="*/ 0 w 67"/>
                <a:gd name="T13" fmla="*/ 0 h 73"/>
                <a:gd name="T14" fmla="*/ 0 60000 65536"/>
                <a:gd name="T15" fmla="*/ 0 60000 65536"/>
                <a:gd name="T16" fmla="*/ 0 60000 65536"/>
                <a:gd name="T17" fmla="*/ 0 60000 65536"/>
                <a:gd name="T18" fmla="*/ 0 60000 65536"/>
                <a:gd name="T19" fmla="*/ 0 60000 65536"/>
                <a:gd name="T20" fmla="*/ 0 60000 65536"/>
                <a:gd name="T21" fmla="*/ 0 w 67"/>
                <a:gd name="T22" fmla="*/ 0 h 73"/>
                <a:gd name="T23" fmla="*/ 67 w 6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73">
                  <a:moveTo>
                    <a:pt x="0" y="0"/>
                  </a:moveTo>
                  <a:lnTo>
                    <a:pt x="2" y="29"/>
                  </a:lnTo>
                  <a:lnTo>
                    <a:pt x="14" y="23"/>
                  </a:lnTo>
                  <a:lnTo>
                    <a:pt x="55" y="72"/>
                  </a:lnTo>
                  <a:lnTo>
                    <a:pt x="66" y="35"/>
                  </a:lnTo>
                  <a:lnTo>
                    <a:pt x="45" y="2"/>
                  </a:lnTo>
                  <a:lnTo>
                    <a:pt x="0" y="0"/>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highlight>
                  <a:srgbClr val="001447"/>
                </a:highlight>
                <a:latin typeface="Calibri" pitchFamily="34" charset="0"/>
              </a:endParaRPr>
            </a:p>
          </p:txBody>
        </p:sp>
        <p:sp>
          <p:nvSpPr>
            <p:cNvPr id="58" name="Freeform 1087">
              <a:extLst>
                <a:ext uri="{FF2B5EF4-FFF2-40B4-BE49-F238E27FC236}">
                  <a16:creationId xmlns:a16="http://schemas.microsoft.com/office/drawing/2014/main" id="{2CA7558A-C9DF-5CBE-2D60-5F57AF1AA182}"/>
                </a:ext>
              </a:extLst>
            </p:cNvPr>
            <p:cNvSpPr>
              <a:spLocks/>
            </p:cNvSpPr>
            <p:nvPr/>
          </p:nvSpPr>
          <p:spPr bwMode="auto">
            <a:xfrm>
              <a:off x="4102815" y="3853539"/>
              <a:ext cx="224476" cy="80409"/>
            </a:xfrm>
            <a:custGeom>
              <a:avLst/>
              <a:gdLst>
                <a:gd name="T0" fmla="*/ 0 w 229"/>
                <a:gd name="T1" fmla="*/ 2147483647 h 96"/>
                <a:gd name="T2" fmla="*/ 2147483647 w 229"/>
                <a:gd name="T3" fmla="*/ 2147483647 h 96"/>
                <a:gd name="T4" fmla="*/ 2147483647 w 229"/>
                <a:gd name="T5" fmla="*/ 0 h 96"/>
                <a:gd name="T6" fmla="*/ 2147483647 w 229"/>
                <a:gd name="T7" fmla="*/ 2147483647 h 96"/>
                <a:gd name="T8" fmla="*/ 2147483647 w 229"/>
                <a:gd name="T9" fmla="*/ 2147483647 h 96"/>
                <a:gd name="T10" fmla="*/ 2147483647 w 229"/>
                <a:gd name="T11" fmla="*/ 2147483647 h 96"/>
                <a:gd name="T12" fmla="*/ 2147483647 w 229"/>
                <a:gd name="T13" fmla="*/ 2147483647 h 96"/>
                <a:gd name="T14" fmla="*/ 2147483647 w 229"/>
                <a:gd name="T15" fmla="*/ 2147483647 h 96"/>
                <a:gd name="T16" fmla="*/ 2147483647 w 229"/>
                <a:gd name="T17" fmla="*/ 2147483647 h 96"/>
                <a:gd name="T18" fmla="*/ 0 w 229"/>
                <a:gd name="T19" fmla="*/ 214748364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9"/>
                <a:gd name="T31" fmla="*/ 0 h 96"/>
                <a:gd name="T32" fmla="*/ 229 w 229"/>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9" h="96">
                  <a:moveTo>
                    <a:pt x="0" y="36"/>
                  </a:moveTo>
                  <a:lnTo>
                    <a:pt x="32" y="4"/>
                  </a:lnTo>
                  <a:lnTo>
                    <a:pt x="90" y="0"/>
                  </a:lnTo>
                  <a:lnTo>
                    <a:pt x="228" y="81"/>
                  </a:lnTo>
                  <a:lnTo>
                    <a:pt x="155" y="95"/>
                  </a:lnTo>
                  <a:lnTo>
                    <a:pt x="167" y="75"/>
                  </a:lnTo>
                  <a:lnTo>
                    <a:pt x="132" y="46"/>
                  </a:lnTo>
                  <a:lnTo>
                    <a:pt x="64" y="28"/>
                  </a:lnTo>
                  <a:lnTo>
                    <a:pt x="66" y="16"/>
                  </a:lnTo>
                  <a:lnTo>
                    <a:pt x="0" y="3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59" name="Freeform 1088">
              <a:extLst>
                <a:ext uri="{FF2B5EF4-FFF2-40B4-BE49-F238E27FC236}">
                  <a16:creationId xmlns:a16="http://schemas.microsoft.com/office/drawing/2014/main" id="{6A4ACAD3-FF5E-E514-29D5-3BA56156E686}"/>
                </a:ext>
              </a:extLst>
            </p:cNvPr>
            <p:cNvSpPr>
              <a:spLocks/>
            </p:cNvSpPr>
            <p:nvPr/>
          </p:nvSpPr>
          <p:spPr bwMode="auto">
            <a:xfrm>
              <a:off x="6107610" y="3076258"/>
              <a:ext cx="214800" cy="102185"/>
            </a:xfrm>
            <a:custGeom>
              <a:avLst/>
              <a:gdLst>
                <a:gd name="T0" fmla="*/ 0 w 219"/>
                <a:gd name="T1" fmla="*/ 2147483647 h 119"/>
                <a:gd name="T2" fmla="*/ 2147483647 w 219"/>
                <a:gd name="T3" fmla="*/ 2147483647 h 119"/>
                <a:gd name="T4" fmla="*/ 2147483647 w 219"/>
                <a:gd name="T5" fmla="*/ 2147483647 h 119"/>
                <a:gd name="T6" fmla="*/ 2147483647 w 219"/>
                <a:gd name="T7" fmla="*/ 2147483647 h 119"/>
                <a:gd name="T8" fmla="*/ 2147483647 w 219"/>
                <a:gd name="T9" fmla="*/ 2147483647 h 119"/>
                <a:gd name="T10" fmla="*/ 2147483647 w 219"/>
                <a:gd name="T11" fmla="*/ 2147483647 h 119"/>
                <a:gd name="T12" fmla="*/ 2147483647 w 219"/>
                <a:gd name="T13" fmla="*/ 2147483647 h 119"/>
                <a:gd name="T14" fmla="*/ 2147483647 w 219"/>
                <a:gd name="T15" fmla="*/ 2147483647 h 119"/>
                <a:gd name="T16" fmla="*/ 2147483647 w 219"/>
                <a:gd name="T17" fmla="*/ 2147483647 h 119"/>
                <a:gd name="T18" fmla="*/ 2147483647 w 219"/>
                <a:gd name="T19" fmla="*/ 2147483647 h 119"/>
                <a:gd name="T20" fmla="*/ 2147483647 w 219"/>
                <a:gd name="T21" fmla="*/ 0 h 119"/>
                <a:gd name="T22" fmla="*/ 0 w 219"/>
                <a:gd name="T23" fmla="*/ 2147483647 h 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9"/>
                <a:gd name="T37" fmla="*/ 0 h 119"/>
                <a:gd name="T38" fmla="*/ 219 w 219"/>
                <a:gd name="T39" fmla="*/ 119 h 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9" h="119">
                  <a:moveTo>
                    <a:pt x="0" y="31"/>
                  </a:moveTo>
                  <a:lnTo>
                    <a:pt x="39" y="85"/>
                  </a:lnTo>
                  <a:lnTo>
                    <a:pt x="99" y="83"/>
                  </a:lnTo>
                  <a:lnTo>
                    <a:pt x="108" y="106"/>
                  </a:lnTo>
                  <a:lnTo>
                    <a:pt x="137" y="118"/>
                  </a:lnTo>
                  <a:lnTo>
                    <a:pt x="185" y="91"/>
                  </a:lnTo>
                  <a:lnTo>
                    <a:pt x="212" y="97"/>
                  </a:lnTo>
                  <a:lnTo>
                    <a:pt x="218" y="74"/>
                  </a:lnTo>
                  <a:lnTo>
                    <a:pt x="165" y="66"/>
                  </a:lnTo>
                  <a:lnTo>
                    <a:pt x="59" y="12"/>
                  </a:lnTo>
                  <a:lnTo>
                    <a:pt x="47" y="0"/>
                  </a:lnTo>
                  <a:lnTo>
                    <a:pt x="0" y="3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60" name="Freeform 1089">
              <a:extLst>
                <a:ext uri="{FF2B5EF4-FFF2-40B4-BE49-F238E27FC236}">
                  <a16:creationId xmlns:a16="http://schemas.microsoft.com/office/drawing/2014/main" id="{49419F32-5397-E2D8-81D6-01F3EB369129}"/>
                </a:ext>
              </a:extLst>
            </p:cNvPr>
            <p:cNvSpPr>
              <a:spLocks/>
            </p:cNvSpPr>
            <p:nvPr/>
          </p:nvSpPr>
          <p:spPr bwMode="auto">
            <a:xfrm>
              <a:off x="6026336" y="2860159"/>
              <a:ext cx="58053" cy="93810"/>
            </a:xfrm>
            <a:custGeom>
              <a:avLst/>
              <a:gdLst>
                <a:gd name="T0" fmla="*/ 0 w 56"/>
                <a:gd name="T1" fmla="*/ 2147483647 h 109"/>
                <a:gd name="T2" fmla="*/ 2147483647 w 56"/>
                <a:gd name="T3" fmla="*/ 2147483647 h 109"/>
                <a:gd name="T4" fmla="*/ 2147483647 w 56"/>
                <a:gd name="T5" fmla="*/ 0 h 109"/>
                <a:gd name="T6" fmla="*/ 2147483647 w 56"/>
                <a:gd name="T7" fmla="*/ 2147483647 h 109"/>
                <a:gd name="T8" fmla="*/ 2147483647 w 56"/>
                <a:gd name="T9" fmla="*/ 2147483647 h 109"/>
                <a:gd name="T10" fmla="*/ 2147483647 w 56"/>
                <a:gd name="T11" fmla="*/ 2147483647 h 109"/>
                <a:gd name="T12" fmla="*/ 2147483647 w 56"/>
                <a:gd name="T13" fmla="*/ 2147483647 h 109"/>
                <a:gd name="T14" fmla="*/ 2147483647 w 56"/>
                <a:gd name="T15" fmla="*/ 2147483647 h 109"/>
                <a:gd name="T16" fmla="*/ 0 w 56"/>
                <a:gd name="T17" fmla="*/ 2147483647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109"/>
                <a:gd name="T29" fmla="*/ 56 w 56"/>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109">
                  <a:moveTo>
                    <a:pt x="0" y="82"/>
                  </a:moveTo>
                  <a:lnTo>
                    <a:pt x="3" y="29"/>
                  </a:lnTo>
                  <a:lnTo>
                    <a:pt x="47" y="0"/>
                  </a:lnTo>
                  <a:lnTo>
                    <a:pt x="40" y="41"/>
                  </a:lnTo>
                  <a:lnTo>
                    <a:pt x="55" y="55"/>
                  </a:lnTo>
                  <a:lnTo>
                    <a:pt x="26" y="79"/>
                  </a:lnTo>
                  <a:lnTo>
                    <a:pt x="26" y="108"/>
                  </a:lnTo>
                  <a:lnTo>
                    <a:pt x="9" y="108"/>
                  </a:lnTo>
                  <a:lnTo>
                    <a:pt x="0" y="8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61" name="Freeform 1090">
              <a:extLst>
                <a:ext uri="{FF2B5EF4-FFF2-40B4-BE49-F238E27FC236}">
                  <a16:creationId xmlns:a16="http://schemas.microsoft.com/office/drawing/2014/main" id="{642D6AB4-5BFB-9ADD-3211-23DFC64062E0}"/>
                </a:ext>
              </a:extLst>
            </p:cNvPr>
            <p:cNvSpPr>
              <a:spLocks/>
            </p:cNvSpPr>
            <p:nvPr/>
          </p:nvSpPr>
          <p:spPr bwMode="auto">
            <a:xfrm>
              <a:off x="6063103" y="2930517"/>
              <a:ext cx="21286" cy="13402"/>
            </a:xfrm>
            <a:custGeom>
              <a:avLst/>
              <a:gdLst>
                <a:gd name="T0" fmla="*/ 0 w 21"/>
                <a:gd name="T1" fmla="*/ 2147483647 h 15"/>
                <a:gd name="T2" fmla="*/ 2147483647 w 21"/>
                <a:gd name="T3" fmla="*/ 0 h 15"/>
                <a:gd name="T4" fmla="*/ 2147483647 w 21"/>
                <a:gd name="T5" fmla="*/ 2147483647 h 15"/>
                <a:gd name="T6" fmla="*/ 0 w 21"/>
                <a:gd name="T7" fmla="*/ 2147483647 h 15"/>
                <a:gd name="T8" fmla="*/ 0 60000 65536"/>
                <a:gd name="T9" fmla="*/ 0 60000 65536"/>
                <a:gd name="T10" fmla="*/ 0 60000 65536"/>
                <a:gd name="T11" fmla="*/ 0 60000 65536"/>
                <a:gd name="T12" fmla="*/ 0 w 21"/>
                <a:gd name="T13" fmla="*/ 0 h 15"/>
                <a:gd name="T14" fmla="*/ 21 w 21"/>
                <a:gd name="T15" fmla="*/ 15 h 15"/>
              </a:gdLst>
              <a:ahLst/>
              <a:cxnLst>
                <a:cxn ang="T8">
                  <a:pos x="T0" y="T1"/>
                </a:cxn>
                <a:cxn ang="T9">
                  <a:pos x="T2" y="T3"/>
                </a:cxn>
                <a:cxn ang="T10">
                  <a:pos x="T4" y="T5"/>
                </a:cxn>
                <a:cxn ang="T11">
                  <a:pos x="T6" y="T7"/>
                </a:cxn>
              </a:cxnLst>
              <a:rect l="T12" t="T13" r="T14" b="T15"/>
              <a:pathLst>
                <a:path w="21" h="15">
                  <a:moveTo>
                    <a:pt x="0" y="14"/>
                  </a:moveTo>
                  <a:lnTo>
                    <a:pt x="15" y="0"/>
                  </a:lnTo>
                  <a:lnTo>
                    <a:pt x="20" y="8"/>
                  </a:lnTo>
                  <a:lnTo>
                    <a:pt x="0" y="1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62" name="Freeform 1091">
              <a:extLst>
                <a:ext uri="{FF2B5EF4-FFF2-40B4-BE49-F238E27FC236}">
                  <a16:creationId xmlns:a16="http://schemas.microsoft.com/office/drawing/2014/main" id="{EE15ECEC-DC5D-1259-08A1-8EA138972AAB}"/>
                </a:ext>
              </a:extLst>
            </p:cNvPr>
            <p:cNvSpPr>
              <a:spLocks/>
            </p:cNvSpPr>
            <p:nvPr/>
          </p:nvSpPr>
          <p:spPr bwMode="auto">
            <a:xfrm>
              <a:off x="6090194" y="2910414"/>
              <a:ext cx="30962" cy="41879"/>
            </a:xfrm>
            <a:custGeom>
              <a:avLst/>
              <a:gdLst>
                <a:gd name="T0" fmla="*/ 0 w 32"/>
                <a:gd name="T1" fmla="*/ 2147483647 h 49"/>
                <a:gd name="T2" fmla="*/ 2147483647 w 32"/>
                <a:gd name="T3" fmla="*/ 2147483647 h 49"/>
                <a:gd name="T4" fmla="*/ 2147483647 w 32"/>
                <a:gd name="T5" fmla="*/ 2147483647 h 49"/>
                <a:gd name="T6" fmla="*/ 2147483647 w 32"/>
                <a:gd name="T7" fmla="*/ 0 h 49"/>
                <a:gd name="T8" fmla="*/ 0 w 32"/>
                <a:gd name="T9" fmla="*/ 2147483647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0" y="26"/>
                  </a:moveTo>
                  <a:lnTo>
                    <a:pt x="23" y="48"/>
                  </a:lnTo>
                  <a:lnTo>
                    <a:pt x="31" y="24"/>
                  </a:lnTo>
                  <a:lnTo>
                    <a:pt x="26" y="0"/>
                  </a:lnTo>
                  <a:lnTo>
                    <a:pt x="0" y="2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63" name="Freeform 1092">
              <a:extLst>
                <a:ext uri="{FF2B5EF4-FFF2-40B4-BE49-F238E27FC236}">
                  <a16:creationId xmlns:a16="http://schemas.microsoft.com/office/drawing/2014/main" id="{74932938-C727-D646-263E-5301094B27B4}"/>
                </a:ext>
              </a:extLst>
            </p:cNvPr>
            <p:cNvSpPr>
              <a:spLocks/>
            </p:cNvSpPr>
            <p:nvPr/>
          </p:nvSpPr>
          <p:spPr bwMode="auto">
            <a:xfrm>
              <a:off x="4377604" y="3933948"/>
              <a:ext cx="67729" cy="43555"/>
            </a:xfrm>
            <a:custGeom>
              <a:avLst/>
              <a:gdLst>
                <a:gd name="T0" fmla="*/ 0 w 70"/>
                <a:gd name="T1" fmla="*/ 0 h 52"/>
                <a:gd name="T2" fmla="*/ 0 w 70"/>
                <a:gd name="T3" fmla="*/ 2147483647 h 52"/>
                <a:gd name="T4" fmla="*/ 2147483647 w 70"/>
                <a:gd name="T5" fmla="*/ 2147483647 h 52"/>
                <a:gd name="T6" fmla="*/ 2147483647 w 70"/>
                <a:gd name="T7" fmla="*/ 2147483647 h 52"/>
                <a:gd name="T8" fmla="*/ 0 w 70"/>
                <a:gd name="T9" fmla="*/ 0 h 52"/>
                <a:gd name="T10" fmla="*/ 0 60000 65536"/>
                <a:gd name="T11" fmla="*/ 0 60000 65536"/>
                <a:gd name="T12" fmla="*/ 0 60000 65536"/>
                <a:gd name="T13" fmla="*/ 0 60000 65536"/>
                <a:gd name="T14" fmla="*/ 0 60000 65536"/>
                <a:gd name="T15" fmla="*/ 0 w 70"/>
                <a:gd name="T16" fmla="*/ 0 h 52"/>
                <a:gd name="T17" fmla="*/ 70 w 70"/>
                <a:gd name="T18" fmla="*/ 52 h 52"/>
              </a:gdLst>
              <a:ahLst/>
              <a:cxnLst>
                <a:cxn ang="T10">
                  <a:pos x="T0" y="T1"/>
                </a:cxn>
                <a:cxn ang="T11">
                  <a:pos x="T2" y="T3"/>
                </a:cxn>
                <a:cxn ang="T12">
                  <a:pos x="T4" y="T5"/>
                </a:cxn>
                <a:cxn ang="T13">
                  <a:pos x="T6" y="T7"/>
                </a:cxn>
                <a:cxn ang="T14">
                  <a:pos x="T8" y="T9"/>
                </a:cxn>
              </a:cxnLst>
              <a:rect l="T15" t="T16" r="T17" b="T18"/>
              <a:pathLst>
                <a:path w="70" h="52">
                  <a:moveTo>
                    <a:pt x="0" y="0"/>
                  </a:moveTo>
                  <a:lnTo>
                    <a:pt x="0" y="51"/>
                  </a:lnTo>
                  <a:lnTo>
                    <a:pt x="69" y="35"/>
                  </a:lnTo>
                  <a:lnTo>
                    <a:pt x="38" y="6"/>
                  </a:lnTo>
                  <a:lnTo>
                    <a:pt x="0" y="0"/>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highlight>
                  <a:srgbClr val="001447"/>
                </a:highlight>
                <a:latin typeface="Calibri" pitchFamily="34" charset="0"/>
              </a:endParaRPr>
            </a:p>
          </p:txBody>
        </p:sp>
        <p:sp>
          <p:nvSpPr>
            <p:cNvPr id="64" name="Freeform 1093">
              <a:extLst>
                <a:ext uri="{FF2B5EF4-FFF2-40B4-BE49-F238E27FC236}">
                  <a16:creationId xmlns:a16="http://schemas.microsoft.com/office/drawing/2014/main" id="{19350F5A-2B3F-BC7C-DCB5-5E9BF441915C}"/>
                </a:ext>
              </a:extLst>
            </p:cNvPr>
            <p:cNvSpPr>
              <a:spLocks/>
            </p:cNvSpPr>
            <p:nvPr/>
          </p:nvSpPr>
          <p:spPr bwMode="auto">
            <a:xfrm>
              <a:off x="4189896" y="4377870"/>
              <a:ext cx="118043" cy="149091"/>
            </a:xfrm>
            <a:custGeom>
              <a:avLst/>
              <a:gdLst>
                <a:gd name="T0" fmla="*/ 0 w 119"/>
                <a:gd name="T1" fmla="*/ 2147483647 h 175"/>
                <a:gd name="T2" fmla="*/ 2147483647 w 119"/>
                <a:gd name="T3" fmla="*/ 2147483647 h 175"/>
                <a:gd name="T4" fmla="*/ 2147483647 w 119"/>
                <a:gd name="T5" fmla="*/ 2147483647 h 175"/>
                <a:gd name="T6" fmla="*/ 2147483647 w 119"/>
                <a:gd name="T7" fmla="*/ 2147483647 h 175"/>
                <a:gd name="T8" fmla="*/ 2147483647 w 119"/>
                <a:gd name="T9" fmla="*/ 2147483647 h 175"/>
                <a:gd name="T10" fmla="*/ 2147483647 w 119"/>
                <a:gd name="T11" fmla="*/ 2147483647 h 175"/>
                <a:gd name="T12" fmla="*/ 2147483647 w 119"/>
                <a:gd name="T13" fmla="*/ 2147483647 h 175"/>
                <a:gd name="T14" fmla="*/ 2147483647 w 119"/>
                <a:gd name="T15" fmla="*/ 2147483647 h 175"/>
                <a:gd name="T16" fmla="*/ 2147483647 w 119"/>
                <a:gd name="T17" fmla="*/ 2147483647 h 175"/>
                <a:gd name="T18" fmla="*/ 2147483647 w 119"/>
                <a:gd name="T19" fmla="*/ 2147483647 h 175"/>
                <a:gd name="T20" fmla="*/ 2147483647 w 119"/>
                <a:gd name="T21" fmla="*/ 0 h 175"/>
                <a:gd name="T22" fmla="*/ 2147483647 w 119"/>
                <a:gd name="T23" fmla="*/ 2147483647 h 175"/>
                <a:gd name="T24" fmla="*/ 0 w 119"/>
                <a:gd name="T25" fmla="*/ 2147483647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175"/>
                <a:gd name="T41" fmla="*/ 119 w 119"/>
                <a:gd name="T42" fmla="*/ 175 h 1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175">
                  <a:moveTo>
                    <a:pt x="0" y="67"/>
                  </a:moveTo>
                  <a:lnTo>
                    <a:pt x="2" y="101"/>
                  </a:lnTo>
                  <a:lnTo>
                    <a:pt x="23" y="111"/>
                  </a:lnTo>
                  <a:lnTo>
                    <a:pt x="11" y="136"/>
                  </a:lnTo>
                  <a:lnTo>
                    <a:pt x="8" y="166"/>
                  </a:lnTo>
                  <a:lnTo>
                    <a:pt x="34" y="174"/>
                  </a:lnTo>
                  <a:lnTo>
                    <a:pt x="60" y="125"/>
                  </a:lnTo>
                  <a:lnTo>
                    <a:pt x="107" y="87"/>
                  </a:lnTo>
                  <a:lnTo>
                    <a:pt x="118" y="42"/>
                  </a:lnTo>
                  <a:lnTo>
                    <a:pt x="72" y="34"/>
                  </a:lnTo>
                  <a:lnTo>
                    <a:pt x="41" y="0"/>
                  </a:lnTo>
                  <a:lnTo>
                    <a:pt x="15" y="18"/>
                  </a:lnTo>
                  <a:lnTo>
                    <a:pt x="0" y="6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65" name="Freeform 1094">
              <a:extLst>
                <a:ext uri="{FF2B5EF4-FFF2-40B4-BE49-F238E27FC236}">
                  <a16:creationId xmlns:a16="http://schemas.microsoft.com/office/drawing/2014/main" id="{00D14FCE-6601-1297-67BB-904DF2F1F5FA}"/>
                </a:ext>
              </a:extLst>
            </p:cNvPr>
            <p:cNvSpPr>
              <a:spLocks/>
            </p:cNvSpPr>
            <p:nvPr/>
          </p:nvSpPr>
          <p:spPr bwMode="auto">
            <a:xfrm>
              <a:off x="4000254" y="4066287"/>
              <a:ext cx="48378" cy="21777"/>
            </a:xfrm>
            <a:custGeom>
              <a:avLst/>
              <a:gdLst>
                <a:gd name="T0" fmla="*/ 0 w 51"/>
                <a:gd name="T1" fmla="*/ 2147483647 h 25"/>
                <a:gd name="T2" fmla="*/ 2147483647 w 51"/>
                <a:gd name="T3" fmla="*/ 0 h 25"/>
                <a:gd name="T4" fmla="*/ 2147483647 w 51"/>
                <a:gd name="T5" fmla="*/ 2147483647 h 25"/>
                <a:gd name="T6" fmla="*/ 0 w 51"/>
                <a:gd name="T7" fmla="*/ 2147483647 h 25"/>
                <a:gd name="T8" fmla="*/ 0 60000 65536"/>
                <a:gd name="T9" fmla="*/ 0 60000 65536"/>
                <a:gd name="T10" fmla="*/ 0 60000 65536"/>
                <a:gd name="T11" fmla="*/ 0 60000 65536"/>
                <a:gd name="T12" fmla="*/ 0 w 51"/>
                <a:gd name="T13" fmla="*/ 0 h 25"/>
                <a:gd name="T14" fmla="*/ 51 w 51"/>
                <a:gd name="T15" fmla="*/ 25 h 25"/>
              </a:gdLst>
              <a:ahLst/>
              <a:cxnLst>
                <a:cxn ang="T8">
                  <a:pos x="T0" y="T1"/>
                </a:cxn>
                <a:cxn ang="T9">
                  <a:pos x="T2" y="T3"/>
                </a:cxn>
                <a:cxn ang="T10">
                  <a:pos x="T4" y="T5"/>
                </a:cxn>
                <a:cxn ang="T11">
                  <a:pos x="T6" y="T7"/>
                </a:cxn>
              </a:cxnLst>
              <a:rect l="T12" t="T13" r="T14" b="T15"/>
              <a:pathLst>
                <a:path w="51" h="25">
                  <a:moveTo>
                    <a:pt x="0" y="17"/>
                  </a:moveTo>
                  <a:lnTo>
                    <a:pt x="16" y="0"/>
                  </a:lnTo>
                  <a:lnTo>
                    <a:pt x="50" y="24"/>
                  </a:lnTo>
                  <a:lnTo>
                    <a:pt x="0" y="1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68" name="Freeform 1097">
              <a:extLst>
                <a:ext uri="{FF2B5EF4-FFF2-40B4-BE49-F238E27FC236}">
                  <a16:creationId xmlns:a16="http://schemas.microsoft.com/office/drawing/2014/main" id="{95C9D3B7-BEBD-E2AE-C63D-F8BCD0AC89EB}"/>
                </a:ext>
              </a:extLst>
            </p:cNvPr>
            <p:cNvSpPr>
              <a:spLocks/>
            </p:cNvSpPr>
            <p:nvPr/>
          </p:nvSpPr>
          <p:spPr bwMode="auto">
            <a:xfrm>
              <a:off x="6283708" y="2392785"/>
              <a:ext cx="226411" cy="391992"/>
            </a:xfrm>
            <a:custGeom>
              <a:avLst/>
              <a:gdLst>
                <a:gd name="T0" fmla="*/ 0 w 231"/>
                <a:gd name="T1" fmla="*/ 2147483647 h 457"/>
                <a:gd name="T2" fmla="*/ 2147483647 w 231"/>
                <a:gd name="T3" fmla="*/ 2147483647 h 457"/>
                <a:gd name="T4" fmla="*/ 2147483647 w 231"/>
                <a:gd name="T5" fmla="*/ 2147483647 h 457"/>
                <a:gd name="T6" fmla="*/ 2147483647 w 231"/>
                <a:gd name="T7" fmla="*/ 2147483647 h 457"/>
                <a:gd name="T8" fmla="*/ 2147483647 w 231"/>
                <a:gd name="T9" fmla="*/ 2147483647 h 457"/>
                <a:gd name="T10" fmla="*/ 2147483647 w 231"/>
                <a:gd name="T11" fmla="*/ 2147483647 h 457"/>
                <a:gd name="T12" fmla="*/ 2147483647 w 231"/>
                <a:gd name="T13" fmla="*/ 0 h 457"/>
                <a:gd name="T14" fmla="*/ 2147483647 w 231"/>
                <a:gd name="T15" fmla="*/ 2147483647 h 457"/>
                <a:gd name="T16" fmla="*/ 2147483647 w 231"/>
                <a:gd name="T17" fmla="*/ 2147483647 h 457"/>
                <a:gd name="T18" fmla="*/ 2147483647 w 231"/>
                <a:gd name="T19" fmla="*/ 2147483647 h 457"/>
                <a:gd name="T20" fmla="*/ 2147483647 w 231"/>
                <a:gd name="T21" fmla="*/ 2147483647 h 457"/>
                <a:gd name="T22" fmla="*/ 2147483647 w 231"/>
                <a:gd name="T23" fmla="*/ 2147483647 h 457"/>
                <a:gd name="T24" fmla="*/ 2147483647 w 231"/>
                <a:gd name="T25" fmla="*/ 2147483647 h 457"/>
                <a:gd name="T26" fmla="*/ 2147483647 w 231"/>
                <a:gd name="T27" fmla="*/ 2147483647 h 457"/>
                <a:gd name="T28" fmla="*/ 2147483647 w 231"/>
                <a:gd name="T29" fmla="*/ 2147483647 h 457"/>
                <a:gd name="T30" fmla="*/ 2147483647 w 231"/>
                <a:gd name="T31" fmla="*/ 2147483647 h 457"/>
                <a:gd name="T32" fmla="*/ 2147483647 w 231"/>
                <a:gd name="T33" fmla="*/ 2147483647 h 457"/>
                <a:gd name="T34" fmla="*/ 2147483647 w 231"/>
                <a:gd name="T35" fmla="*/ 2147483647 h 457"/>
                <a:gd name="T36" fmla="*/ 2147483647 w 231"/>
                <a:gd name="T37" fmla="*/ 2147483647 h 457"/>
                <a:gd name="T38" fmla="*/ 2147483647 w 231"/>
                <a:gd name="T39" fmla="*/ 2147483647 h 457"/>
                <a:gd name="T40" fmla="*/ 2147483647 w 231"/>
                <a:gd name="T41" fmla="*/ 2147483647 h 457"/>
                <a:gd name="T42" fmla="*/ 2147483647 w 231"/>
                <a:gd name="T43" fmla="*/ 2147483647 h 457"/>
                <a:gd name="T44" fmla="*/ 2147483647 w 231"/>
                <a:gd name="T45" fmla="*/ 2147483647 h 457"/>
                <a:gd name="T46" fmla="*/ 0 w 231"/>
                <a:gd name="T47" fmla="*/ 2147483647 h 4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1"/>
                <a:gd name="T73" fmla="*/ 0 h 457"/>
                <a:gd name="T74" fmla="*/ 231 w 231"/>
                <a:gd name="T75" fmla="*/ 457 h 4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1" h="457">
                  <a:moveTo>
                    <a:pt x="0" y="48"/>
                  </a:moveTo>
                  <a:lnTo>
                    <a:pt x="15" y="34"/>
                  </a:lnTo>
                  <a:lnTo>
                    <a:pt x="40" y="59"/>
                  </a:lnTo>
                  <a:lnTo>
                    <a:pt x="84" y="65"/>
                  </a:lnTo>
                  <a:lnTo>
                    <a:pt x="108" y="50"/>
                  </a:lnTo>
                  <a:lnTo>
                    <a:pt x="116" y="10"/>
                  </a:lnTo>
                  <a:lnTo>
                    <a:pt x="157" y="0"/>
                  </a:lnTo>
                  <a:lnTo>
                    <a:pt x="180" y="16"/>
                  </a:lnTo>
                  <a:lnTo>
                    <a:pt x="177" y="48"/>
                  </a:lnTo>
                  <a:lnTo>
                    <a:pt x="168" y="79"/>
                  </a:lnTo>
                  <a:lnTo>
                    <a:pt x="200" y="119"/>
                  </a:lnTo>
                  <a:lnTo>
                    <a:pt x="180" y="147"/>
                  </a:lnTo>
                  <a:lnTo>
                    <a:pt x="203" y="198"/>
                  </a:lnTo>
                  <a:lnTo>
                    <a:pt x="195" y="242"/>
                  </a:lnTo>
                  <a:lnTo>
                    <a:pt x="230" y="339"/>
                  </a:lnTo>
                  <a:lnTo>
                    <a:pt x="149" y="428"/>
                  </a:lnTo>
                  <a:lnTo>
                    <a:pt x="52" y="456"/>
                  </a:lnTo>
                  <a:lnTo>
                    <a:pt x="47" y="438"/>
                  </a:lnTo>
                  <a:lnTo>
                    <a:pt x="15" y="424"/>
                  </a:lnTo>
                  <a:lnTo>
                    <a:pt x="11" y="335"/>
                  </a:lnTo>
                  <a:lnTo>
                    <a:pt x="104" y="240"/>
                  </a:lnTo>
                  <a:lnTo>
                    <a:pt x="73" y="192"/>
                  </a:lnTo>
                  <a:lnTo>
                    <a:pt x="62" y="97"/>
                  </a:lnTo>
                  <a:lnTo>
                    <a:pt x="0" y="4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69" name="Freeform 1098">
              <a:extLst>
                <a:ext uri="{FF2B5EF4-FFF2-40B4-BE49-F238E27FC236}">
                  <a16:creationId xmlns:a16="http://schemas.microsoft.com/office/drawing/2014/main" id="{FBCEAB8E-729D-EBEA-E12A-2610F748EB34}"/>
                </a:ext>
              </a:extLst>
            </p:cNvPr>
            <p:cNvSpPr>
              <a:spLocks/>
            </p:cNvSpPr>
            <p:nvPr/>
          </p:nvSpPr>
          <p:spPr bwMode="auto">
            <a:xfrm>
              <a:off x="5765093" y="3077932"/>
              <a:ext cx="261243" cy="259652"/>
            </a:xfrm>
            <a:custGeom>
              <a:avLst/>
              <a:gdLst>
                <a:gd name="T0" fmla="*/ 0 w 267"/>
                <a:gd name="T1" fmla="*/ 2147483647 h 306"/>
                <a:gd name="T2" fmla="*/ 2147483647 w 267"/>
                <a:gd name="T3" fmla="*/ 2147483647 h 306"/>
                <a:gd name="T4" fmla="*/ 2147483647 w 267"/>
                <a:gd name="T5" fmla="*/ 2147483647 h 306"/>
                <a:gd name="T6" fmla="*/ 2147483647 w 267"/>
                <a:gd name="T7" fmla="*/ 2147483647 h 306"/>
                <a:gd name="T8" fmla="*/ 2147483647 w 267"/>
                <a:gd name="T9" fmla="*/ 2147483647 h 306"/>
                <a:gd name="T10" fmla="*/ 2147483647 w 267"/>
                <a:gd name="T11" fmla="*/ 2147483647 h 306"/>
                <a:gd name="T12" fmla="*/ 2147483647 w 267"/>
                <a:gd name="T13" fmla="*/ 2147483647 h 306"/>
                <a:gd name="T14" fmla="*/ 2147483647 w 267"/>
                <a:gd name="T15" fmla="*/ 2147483647 h 306"/>
                <a:gd name="T16" fmla="*/ 2147483647 w 267"/>
                <a:gd name="T17" fmla="*/ 2147483647 h 306"/>
                <a:gd name="T18" fmla="*/ 2147483647 w 267"/>
                <a:gd name="T19" fmla="*/ 2147483647 h 306"/>
                <a:gd name="T20" fmla="*/ 2147483647 w 267"/>
                <a:gd name="T21" fmla="*/ 2147483647 h 306"/>
                <a:gd name="T22" fmla="*/ 2147483647 w 267"/>
                <a:gd name="T23" fmla="*/ 2147483647 h 306"/>
                <a:gd name="T24" fmla="*/ 2147483647 w 267"/>
                <a:gd name="T25" fmla="*/ 2147483647 h 306"/>
                <a:gd name="T26" fmla="*/ 2147483647 w 267"/>
                <a:gd name="T27" fmla="*/ 2147483647 h 306"/>
                <a:gd name="T28" fmla="*/ 2147483647 w 267"/>
                <a:gd name="T29" fmla="*/ 2147483647 h 306"/>
                <a:gd name="T30" fmla="*/ 2147483647 w 267"/>
                <a:gd name="T31" fmla="*/ 2147483647 h 306"/>
                <a:gd name="T32" fmla="*/ 2147483647 w 267"/>
                <a:gd name="T33" fmla="*/ 2147483647 h 306"/>
                <a:gd name="T34" fmla="*/ 2147483647 w 267"/>
                <a:gd name="T35" fmla="*/ 2147483647 h 306"/>
                <a:gd name="T36" fmla="*/ 2147483647 w 267"/>
                <a:gd name="T37" fmla="*/ 2147483647 h 306"/>
                <a:gd name="T38" fmla="*/ 2147483647 w 267"/>
                <a:gd name="T39" fmla="*/ 2147483647 h 306"/>
                <a:gd name="T40" fmla="*/ 2147483647 w 267"/>
                <a:gd name="T41" fmla="*/ 2147483647 h 306"/>
                <a:gd name="T42" fmla="*/ 2147483647 w 267"/>
                <a:gd name="T43" fmla="*/ 0 h 306"/>
                <a:gd name="T44" fmla="*/ 2147483647 w 267"/>
                <a:gd name="T45" fmla="*/ 2147483647 h 306"/>
                <a:gd name="T46" fmla="*/ 2147483647 w 267"/>
                <a:gd name="T47" fmla="*/ 2147483647 h 306"/>
                <a:gd name="T48" fmla="*/ 2147483647 w 267"/>
                <a:gd name="T49" fmla="*/ 2147483647 h 306"/>
                <a:gd name="T50" fmla="*/ 2147483647 w 267"/>
                <a:gd name="T51" fmla="*/ 2147483647 h 306"/>
                <a:gd name="T52" fmla="*/ 0 w 267"/>
                <a:gd name="T53" fmla="*/ 2147483647 h 30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67"/>
                <a:gd name="T82" fmla="*/ 0 h 306"/>
                <a:gd name="T83" fmla="*/ 267 w 267"/>
                <a:gd name="T84" fmla="*/ 306 h 30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67" h="306">
                  <a:moveTo>
                    <a:pt x="0" y="93"/>
                  </a:moveTo>
                  <a:lnTo>
                    <a:pt x="6" y="119"/>
                  </a:lnTo>
                  <a:lnTo>
                    <a:pt x="63" y="139"/>
                  </a:lnTo>
                  <a:lnTo>
                    <a:pt x="52" y="153"/>
                  </a:lnTo>
                  <a:lnTo>
                    <a:pt x="75" y="172"/>
                  </a:lnTo>
                  <a:lnTo>
                    <a:pt x="83" y="206"/>
                  </a:lnTo>
                  <a:lnTo>
                    <a:pt x="58" y="271"/>
                  </a:lnTo>
                  <a:lnTo>
                    <a:pt x="125" y="297"/>
                  </a:lnTo>
                  <a:lnTo>
                    <a:pt x="131" y="301"/>
                  </a:lnTo>
                  <a:lnTo>
                    <a:pt x="164" y="305"/>
                  </a:lnTo>
                  <a:lnTo>
                    <a:pt x="164" y="279"/>
                  </a:lnTo>
                  <a:lnTo>
                    <a:pt x="182" y="265"/>
                  </a:lnTo>
                  <a:lnTo>
                    <a:pt x="225" y="281"/>
                  </a:lnTo>
                  <a:lnTo>
                    <a:pt x="252" y="255"/>
                  </a:lnTo>
                  <a:lnTo>
                    <a:pt x="237" y="220"/>
                  </a:lnTo>
                  <a:lnTo>
                    <a:pt x="243" y="184"/>
                  </a:lnTo>
                  <a:lnTo>
                    <a:pt x="222" y="164"/>
                  </a:lnTo>
                  <a:lnTo>
                    <a:pt x="252" y="123"/>
                  </a:lnTo>
                  <a:lnTo>
                    <a:pt x="266" y="77"/>
                  </a:lnTo>
                  <a:lnTo>
                    <a:pt x="226" y="57"/>
                  </a:lnTo>
                  <a:lnTo>
                    <a:pt x="216" y="53"/>
                  </a:lnTo>
                  <a:lnTo>
                    <a:pt x="154" y="0"/>
                  </a:lnTo>
                  <a:lnTo>
                    <a:pt x="133" y="10"/>
                  </a:lnTo>
                  <a:lnTo>
                    <a:pt x="109" y="59"/>
                  </a:lnTo>
                  <a:lnTo>
                    <a:pt x="57" y="51"/>
                  </a:lnTo>
                  <a:lnTo>
                    <a:pt x="66" y="91"/>
                  </a:lnTo>
                  <a:lnTo>
                    <a:pt x="0" y="93"/>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0" name="Freeform 1099">
              <a:extLst>
                <a:ext uri="{FF2B5EF4-FFF2-40B4-BE49-F238E27FC236}">
                  <a16:creationId xmlns:a16="http://schemas.microsoft.com/office/drawing/2014/main" id="{8598F222-F319-FBAB-A6E0-FDF9F8AE8F20}"/>
                </a:ext>
              </a:extLst>
            </p:cNvPr>
            <p:cNvSpPr>
              <a:spLocks/>
            </p:cNvSpPr>
            <p:nvPr/>
          </p:nvSpPr>
          <p:spPr bwMode="auto">
            <a:xfrm>
              <a:off x="6036011" y="3319158"/>
              <a:ext cx="15482" cy="48581"/>
            </a:xfrm>
            <a:custGeom>
              <a:avLst/>
              <a:gdLst>
                <a:gd name="T0" fmla="*/ 0 w 18"/>
                <a:gd name="T1" fmla="*/ 2147483647 h 58"/>
                <a:gd name="T2" fmla="*/ 2147483647 w 18"/>
                <a:gd name="T3" fmla="*/ 2147483647 h 58"/>
                <a:gd name="T4" fmla="*/ 2147483647 w 18"/>
                <a:gd name="T5" fmla="*/ 0 h 58"/>
                <a:gd name="T6" fmla="*/ 0 w 18"/>
                <a:gd name="T7" fmla="*/ 2147483647 h 58"/>
                <a:gd name="T8" fmla="*/ 0 60000 65536"/>
                <a:gd name="T9" fmla="*/ 0 60000 65536"/>
                <a:gd name="T10" fmla="*/ 0 60000 65536"/>
                <a:gd name="T11" fmla="*/ 0 60000 65536"/>
                <a:gd name="T12" fmla="*/ 0 w 18"/>
                <a:gd name="T13" fmla="*/ 0 h 58"/>
                <a:gd name="T14" fmla="*/ 18 w 18"/>
                <a:gd name="T15" fmla="*/ 58 h 58"/>
              </a:gdLst>
              <a:ahLst/>
              <a:cxnLst>
                <a:cxn ang="T8">
                  <a:pos x="T0" y="T1"/>
                </a:cxn>
                <a:cxn ang="T9">
                  <a:pos x="T2" y="T3"/>
                </a:cxn>
                <a:cxn ang="T10">
                  <a:pos x="T4" y="T5"/>
                </a:cxn>
                <a:cxn ang="T11">
                  <a:pos x="T6" y="T7"/>
                </a:cxn>
              </a:cxnLst>
              <a:rect l="T12" t="T13" r="T14" b="T15"/>
              <a:pathLst>
                <a:path w="18" h="58">
                  <a:moveTo>
                    <a:pt x="0" y="29"/>
                  </a:moveTo>
                  <a:lnTo>
                    <a:pt x="15" y="57"/>
                  </a:lnTo>
                  <a:lnTo>
                    <a:pt x="17" y="0"/>
                  </a:lnTo>
                  <a:lnTo>
                    <a:pt x="0" y="2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1" name="Freeform 1100">
              <a:extLst>
                <a:ext uri="{FF2B5EF4-FFF2-40B4-BE49-F238E27FC236}">
                  <a16:creationId xmlns:a16="http://schemas.microsoft.com/office/drawing/2014/main" id="{4C80E504-A4DD-E4D9-6C07-307D109F4C11}"/>
                </a:ext>
              </a:extLst>
            </p:cNvPr>
            <p:cNvSpPr>
              <a:spLocks/>
            </p:cNvSpPr>
            <p:nvPr/>
          </p:nvSpPr>
          <p:spPr bwMode="auto">
            <a:xfrm>
              <a:off x="4737539" y="4277359"/>
              <a:ext cx="59989" cy="85435"/>
            </a:xfrm>
            <a:custGeom>
              <a:avLst/>
              <a:gdLst>
                <a:gd name="T0" fmla="*/ 0 w 61"/>
                <a:gd name="T1" fmla="*/ 2147483647 h 99"/>
                <a:gd name="T2" fmla="*/ 2147483647 w 61"/>
                <a:gd name="T3" fmla="*/ 0 h 99"/>
                <a:gd name="T4" fmla="*/ 2147483647 w 61"/>
                <a:gd name="T5" fmla="*/ 2147483647 h 99"/>
                <a:gd name="T6" fmla="*/ 2147483647 w 61"/>
                <a:gd name="T7" fmla="*/ 2147483647 h 99"/>
                <a:gd name="T8" fmla="*/ 0 w 61"/>
                <a:gd name="T9" fmla="*/ 2147483647 h 99"/>
                <a:gd name="T10" fmla="*/ 0 60000 65536"/>
                <a:gd name="T11" fmla="*/ 0 60000 65536"/>
                <a:gd name="T12" fmla="*/ 0 60000 65536"/>
                <a:gd name="T13" fmla="*/ 0 60000 65536"/>
                <a:gd name="T14" fmla="*/ 0 60000 65536"/>
                <a:gd name="T15" fmla="*/ 0 w 61"/>
                <a:gd name="T16" fmla="*/ 0 h 99"/>
                <a:gd name="T17" fmla="*/ 61 w 61"/>
                <a:gd name="T18" fmla="*/ 99 h 99"/>
              </a:gdLst>
              <a:ahLst/>
              <a:cxnLst>
                <a:cxn ang="T10">
                  <a:pos x="T0" y="T1"/>
                </a:cxn>
                <a:cxn ang="T11">
                  <a:pos x="T2" y="T3"/>
                </a:cxn>
                <a:cxn ang="T12">
                  <a:pos x="T4" y="T5"/>
                </a:cxn>
                <a:cxn ang="T13">
                  <a:pos x="T6" y="T7"/>
                </a:cxn>
                <a:cxn ang="T14">
                  <a:pos x="T8" y="T9"/>
                </a:cxn>
              </a:cxnLst>
              <a:rect l="T15" t="T16" r="T17" b="T18"/>
              <a:pathLst>
                <a:path w="61" h="99">
                  <a:moveTo>
                    <a:pt x="0" y="96"/>
                  </a:moveTo>
                  <a:lnTo>
                    <a:pt x="8" y="0"/>
                  </a:lnTo>
                  <a:lnTo>
                    <a:pt x="60" y="43"/>
                  </a:lnTo>
                  <a:lnTo>
                    <a:pt x="29" y="98"/>
                  </a:lnTo>
                  <a:lnTo>
                    <a:pt x="0" y="9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2" name="Freeform 1101">
              <a:extLst>
                <a:ext uri="{FF2B5EF4-FFF2-40B4-BE49-F238E27FC236}">
                  <a16:creationId xmlns:a16="http://schemas.microsoft.com/office/drawing/2014/main" id="{0CE24AE0-7E4F-18E8-DB85-D375FAA27826}"/>
                </a:ext>
              </a:extLst>
            </p:cNvPr>
            <p:cNvSpPr>
              <a:spLocks/>
            </p:cNvSpPr>
            <p:nvPr/>
          </p:nvSpPr>
          <p:spPr bwMode="auto">
            <a:xfrm>
              <a:off x="5985697" y="2960729"/>
              <a:ext cx="176098" cy="227824"/>
            </a:xfrm>
            <a:custGeom>
              <a:avLst/>
              <a:gdLst>
                <a:gd name="T0" fmla="*/ 0 w 181"/>
                <a:gd name="T1" fmla="*/ 2147483647 h 266"/>
                <a:gd name="T2" fmla="*/ 2147483647 w 181"/>
                <a:gd name="T3" fmla="*/ 2147483647 h 266"/>
                <a:gd name="T4" fmla="*/ 2147483647 w 181"/>
                <a:gd name="T5" fmla="*/ 2147483647 h 266"/>
                <a:gd name="T6" fmla="*/ 2147483647 w 181"/>
                <a:gd name="T7" fmla="*/ 2147483647 h 266"/>
                <a:gd name="T8" fmla="*/ 2147483647 w 181"/>
                <a:gd name="T9" fmla="*/ 2147483647 h 266"/>
                <a:gd name="T10" fmla="*/ 2147483647 w 181"/>
                <a:gd name="T11" fmla="*/ 2147483647 h 266"/>
                <a:gd name="T12" fmla="*/ 2147483647 w 181"/>
                <a:gd name="T13" fmla="*/ 2147483647 h 266"/>
                <a:gd name="T14" fmla="*/ 2147483647 w 181"/>
                <a:gd name="T15" fmla="*/ 2147483647 h 266"/>
                <a:gd name="T16" fmla="*/ 2147483647 w 181"/>
                <a:gd name="T17" fmla="*/ 2147483647 h 266"/>
                <a:gd name="T18" fmla="*/ 2147483647 w 181"/>
                <a:gd name="T19" fmla="*/ 2147483647 h 266"/>
                <a:gd name="T20" fmla="*/ 2147483647 w 181"/>
                <a:gd name="T21" fmla="*/ 2147483647 h 266"/>
                <a:gd name="T22" fmla="*/ 2147483647 w 181"/>
                <a:gd name="T23" fmla="*/ 2147483647 h 266"/>
                <a:gd name="T24" fmla="*/ 2147483647 w 181"/>
                <a:gd name="T25" fmla="*/ 2147483647 h 266"/>
                <a:gd name="T26" fmla="*/ 2147483647 w 181"/>
                <a:gd name="T27" fmla="*/ 2147483647 h 266"/>
                <a:gd name="T28" fmla="*/ 2147483647 w 181"/>
                <a:gd name="T29" fmla="*/ 2147483647 h 266"/>
                <a:gd name="T30" fmla="*/ 2147483647 w 181"/>
                <a:gd name="T31" fmla="*/ 2147483647 h 266"/>
                <a:gd name="T32" fmla="*/ 2147483647 w 181"/>
                <a:gd name="T33" fmla="*/ 0 h 266"/>
                <a:gd name="T34" fmla="*/ 2147483647 w 181"/>
                <a:gd name="T35" fmla="*/ 0 h 266"/>
                <a:gd name="T36" fmla="*/ 2147483647 w 181"/>
                <a:gd name="T37" fmla="*/ 2147483647 h 266"/>
                <a:gd name="T38" fmla="*/ 2147483647 w 181"/>
                <a:gd name="T39" fmla="*/ 2147483647 h 266"/>
                <a:gd name="T40" fmla="*/ 2147483647 w 181"/>
                <a:gd name="T41" fmla="*/ 2147483647 h 266"/>
                <a:gd name="T42" fmla="*/ 2147483647 w 181"/>
                <a:gd name="T43" fmla="*/ 2147483647 h 266"/>
                <a:gd name="T44" fmla="*/ 0 w 181"/>
                <a:gd name="T45" fmla="*/ 2147483647 h 2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266"/>
                <a:gd name="T71" fmla="*/ 181 w 181"/>
                <a:gd name="T72" fmla="*/ 266 h 2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266">
                  <a:moveTo>
                    <a:pt x="0" y="110"/>
                  </a:moveTo>
                  <a:lnTo>
                    <a:pt x="1" y="153"/>
                  </a:lnTo>
                  <a:lnTo>
                    <a:pt x="3" y="172"/>
                  </a:lnTo>
                  <a:lnTo>
                    <a:pt x="6" y="195"/>
                  </a:lnTo>
                  <a:lnTo>
                    <a:pt x="45" y="215"/>
                  </a:lnTo>
                  <a:lnTo>
                    <a:pt x="31" y="259"/>
                  </a:lnTo>
                  <a:lnTo>
                    <a:pt x="71" y="265"/>
                  </a:lnTo>
                  <a:lnTo>
                    <a:pt x="141" y="263"/>
                  </a:lnTo>
                  <a:lnTo>
                    <a:pt x="161" y="222"/>
                  </a:lnTo>
                  <a:lnTo>
                    <a:pt x="122" y="168"/>
                  </a:lnTo>
                  <a:lnTo>
                    <a:pt x="167" y="137"/>
                  </a:lnTo>
                  <a:lnTo>
                    <a:pt x="180" y="147"/>
                  </a:lnTo>
                  <a:lnTo>
                    <a:pt x="167" y="41"/>
                  </a:lnTo>
                  <a:lnTo>
                    <a:pt x="135" y="15"/>
                  </a:lnTo>
                  <a:lnTo>
                    <a:pt x="97" y="33"/>
                  </a:lnTo>
                  <a:lnTo>
                    <a:pt x="103" y="21"/>
                  </a:lnTo>
                  <a:lnTo>
                    <a:pt x="71" y="0"/>
                  </a:lnTo>
                  <a:lnTo>
                    <a:pt x="55" y="0"/>
                  </a:lnTo>
                  <a:lnTo>
                    <a:pt x="54" y="60"/>
                  </a:lnTo>
                  <a:lnTo>
                    <a:pt x="36" y="44"/>
                  </a:lnTo>
                  <a:lnTo>
                    <a:pt x="25" y="62"/>
                  </a:lnTo>
                  <a:lnTo>
                    <a:pt x="22" y="97"/>
                  </a:lnTo>
                  <a:lnTo>
                    <a:pt x="0" y="110"/>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3" name="Freeform 1102">
              <a:extLst>
                <a:ext uri="{FF2B5EF4-FFF2-40B4-BE49-F238E27FC236}">
                  <a16:creationId xmlns:a16="http://schemas.microsoft.com/office/drawing/2014/main" id="{E20647E9-11BD-495B-1F3D-5FBB83267B87}"/>
                </a:ext>
              </a:extLst>
            </p:cNvPr>
            <p:cNvSpPr>
              <a:spLocks/>
            </p:cNvSpPr>
            <p:nvPr/>
          </p:nvSpPr>
          <p:spPr bwMode="auto">
            <a:xfrm>
              <a:off x="6277902" y="3352661"/>
              <a:ext cx="127719" cy="145740"/>
            </a:xfrm>
            <a:custGeom>
              <a:avLst/>
              <a:gdLst>
                <a:gd name="T0" fmla="*/ 0 w 131"/>
                <a:gd name="T1" fmla="*/ 2147483647 h 171"/>
                <a:gd name="T2" fmla="*/ 2147483647 w 131"/>
                <a:gd name="T3" fmla="*/ 2147483647 h 171"/>
                <a:gd name="T4" fmla="*/ 2147483647 w 131"/>
                <a:gd name="T5" fmla="*/ 2147483647 h 171"/>
                <a:gd name="T6" fmla="*/ 2147483647 w 131"/>
                <a:gd name="T7" fmla="*/ 2147483647 h 171"/>
                <a:gd name="T8" fmla="*/ 2147483647 w 131"/>
                <a:gd name="T9" fmla="*/ 0 h 171"/>
                <a:gd name="T10" fmla="*/ 2147483647 w 131"/>
                <a:gd name="T11" fmla="*/ 2147483647 h 171"/>
                <a:gd name="T12" fmla="*/ 2147483647 w 131"/>
                <a:gd name="T13" fmla="*/ 2147483647 h 171"/>
                <a:gd name="T14" fmla="*/ 2147483647 w 131"/>
                <a:gd name="T15" fmla="*/ 2147483647 h 171"/>
                <a:gd name="T16" fmla="*/ 2147483647 w 131"/>
                <a:gd name="T17" fmla="*/ 2147483647 h 171"/>
                <a:gd name="T18" fmla="*/ 2147483647 w 131"/>
                <a:gd name="T19" fmla="*/ 2147483647 h 171"/>
                <a:gd name="T20" fmla="*/ 2147483647 w 131"/>
                <a:gd name="T21" fmla="*/ 2147483647 h 171"/>
                <a:gd name="T22" fmla="*/ 2147483647 w 131"/>
                <a:gd name="T23" fmla="*/ 2147483647 h 171"/>
                <a:gd name="T24" fmla="*/ 2147483647 w 131"/>
                <a:gd name="T25" fmla="*/ 2147483647 h 171"/>
                <a:gd name="T26" fmla="*/ 2147483647 w 131"/>
                <a:gd name="T27" fmla="*/ 2147483647 h 171"/>
                <a:gd name="T28" fmla="*/ 2147483647 w 131"/>
                <a:gd name="T29" fmla="*/ 2147483647 h 171"/>
                <a:gd name="T30" fmla="*/ 2147483647 w 131"/>
                <a:gd name="T31" fmla="*/ 2147483647 h 171"/>
                <a:gd name="T32" fmla="*/ 2147483647 w 131"/>
                <a:gd name="T33" fmla="*/ 2147483647 h 171"/>
                <a:gd name="T34" fmla="*/ 2147483647 w 131"/>
                <a:gd name="T35" fmla="*/ 2147483647 h 171"/>
                <a:gd name="T36" fmla="*/ 2147483647 w 131"/>
                <a:gd name="T37" fmla="*/ 2147483647 h 171"/>
                <a:gd name="T38" fmla="*/ 0 w 131"/>
                <a:gd name="T39" fmla="*/ 2147483647 h 1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1"/>
                <a:gd name="T61" fmla="*/ 0 h 171"/>
                <a:gd name="T62" fmla="*/ 131 w 131"/>
                <a:gd name="T63" fmla="*/ 171 h 1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1" h="171">
                  <a:moveTo>
                    <a:pt x="0" y="70"/>
                  </a:moveTo>
                  <a:lnTo>
                    <a:pt x="19" y="31"/>
                  </a:lnTo>
                  <a:lnTo>
                    <a:pt x="60" y="15"/>
                  </a:lnTo>
                  <a:lnTo>
                    <a:pt x="111" y="17"/>
                  </a:lnTo>
                  <a:lnTo>
                    <a:pt x="130" y="0"/>
                  </a:lnTo>
                  <a:lnTo>
                    <a:pt x="124" y="37"/>
                  </a:lnTo>
                  <a:lnTo>
                    <a:pt x="88" y="29"/>
                  </a:lnTo>
                  <a:lnTo>
                    <a:pt x="70" y="58"/>
                  </a:lnTo>
                  <a:lnTo>
                    <a:pt x="54" y="43"/>
                  </a:lnTo>
                  <a:lnTo>
                    <a:pt x="66" y="87"/>
                  </a:lnTo>
                  <a:lnTo>
                    <a:pt x="49" y="97"/>
                  </a:lnTo>
                  <a:lnTo>
                    <a:pt x="81" y="116"/>
                  </a:lnTo>
                  <a:lnTo>
                    <a:pt x="81" y="133"/>
                  </a:lnTo>
                  <a:lnTo>
                    <a:pt x="55" y="137"/>
                  </a:lnTo>
                  <a:lnTo>
                    <a:pt x="63" y="170"/>
                  </a:lnTo>
                  <a:lnTo>
                    <a:pt x="33" y="160"/>
                  </a:lnTo>
                  <a:lnTo>
                    <a:pt x="22" y="129"/>
                  </a:lnTo>
                  <a:lnTo>
                    <a:pt x="64" y="118"/>
                  </a:lnTo>
                  <a:lnTo>
                    <a:pt x="22" y="114"/>
                  </a:lnTo>
                  <a:lnTo>
                    <a:pt x="0" y="7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4" name="Freeform 1103">
              <a:extLst>
                <a:ext uri="{FF2B5EF4-FFF2-40B4-BE49-F238E27FC236}">
                  <a16:creationId xmlns:a16="http://schemas.microsoft.com/office/drawing/2014/main" id="{2BA6DB6C-3F14-661C-AED9-7BFCA28B6B0F}"/>
                </a:ext>
              </a:extLst>
            </p:cNvPr>
            <p:cNvSpPr>
              <a:spLocks/>
            </p:cNvSpPr>
            <p:nvPr/>
          </p:nvSpPr>
          <p:spPr bwMode="auto">
            <a:xfrm>
              <a:off x="6343697" y="3528555"/>
              <a:ext cx="61925" cy="10051"/>
            </a:xfrm>
            <a:custGeom>
              <a:avLst/>
              <a:gdLst>
                <a:gd name="T0" fmla="*/ 0 w 63"/>
                <a:gd name="T1" fmla="*/ 2147483647 h 12"/>
                <a:gd name="T2" fmla="*/ 2147483647 w 63"/>
                <a:gd name="T3" fmla="*/ 0 h 12"/>
                <a:gd name="T4" fmla="*/ 2147483647 w 63"/>
                <a:gd name="T5" fmla="*/ 2147483647 h 12"/>
                <a:gd name="T6" fmla="*/ 2147483647 w 63"/>
                <a:gd name="T7" fmla="*/ 2147483647 h 12"/>
                <a:gd name="T8" fmla="*/ 0 w 63"/>
                <a:gd name="T9" fmla="*/ 2147483647 h 12"/>
                <a:gd name="T10" fmla="*/ 0 60000 65536"/>
                <a:gd name="T11" fmla="*/ 0 60000 65536"/>
                <a:gd name="T12" fmla="*/ 0 60000 65536"/>
                <a:gd name="T13" fmla="*/ 0 60000 65536"/>
                <a:gd name="T14" fmla="*/ 0 60000 65536"/>
                <a:gd name="T15" fmla="*/ 0 w 63"/>
                <a:gd name="T16" fmla="*/ 0 h 12"/>
                <a:gd name="T17" fmla="*/ 63 w 63"/>
                <a:gd name="T18" fmla="*/ 12 h 12"/>
              </a:gdLst>
              <a:ahLst/>
              <a:cxnLst>
                <a:cxn ang="T10">
                  <a:pos x="T0" y="T1"/>
                </a:cxn>
                <a:cxn ang="T11">
                  <a:pos x="T2" y="T3"/>
                </a:cxn>
                <a:cxn ang="T12">
                  <a:pos x="T4" y="T5"/>
                </a:cxn>
                <a:cxn ang="T13">
                  <a:pos x="T6" y="T7"/>
                </a:cxn>
                <a:cxn ang="T14">
                  <a:pos x="T8" y="T9"/>
                </a:cxn>
              </a:cxnLst>
              <a:rect l="T15" t="T16" r="T17" b="T18"/>
              <a:pathLst>
                <a:path w="63" h="12">
                  <a:moveTo>
                    <a:pt x="0" y="11"/>
                  </a:moveTo>
                  <a:lnTo>
                    <a:pt x="5" y="0"/>
                  </a:lnTo>
                  <a:lnTo>
                    <a:pt x="62" y="11"/>
                  </a:lnTo>
                  <a:lnTo>
                    <a:pt x="20" y="11"/>
                  </a:lnTo>
                  <a:lnTo>
                    <a:pt x="0" y="1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5" name="Freeform 1104">
              <a:extLst>
                <a:ext uri="{FF2B5EF4-FFF2-40B4-BE49-F238E27FC236}">
                  <a16:creationId xmlns:a16="http://schemas.microsoft.com/office/drawing/2014/main" id="{E1C1E9BD-60C4-4683-CDAA-813D8B7D1741}"/>
                </a:ext>
              </a:extLst>
            </p:cNvPr>
            <p:cNvSpPr>
              <a:spLocks/>
            </p:cNvSpPr>
            <p:nvPr/>
          </p:nvSpPr>
          <p:spPr bwMode="auto">
            <a:xfrm>
              <a:off x="4350512" y="1712663"/>
              <a:ext cx="1255900" cy="1063738"/>
            </a:xfrm>
            <a:custGeom>
              <a:avLst/>
              <a:gdLst>
                <a:gd name="T0" fmla="*/ 2147483647 w 1282"/>
                <a:gd name="T1" fmla="*/ 2147483647 h 1239"/>
                <a:gd name="T2" fmla="*/ 2147483647 w 1282"/>
                <a:gd name="T3" fmla="*/ 2147483647 h 1239"/>
                <a:gd name="T4" fmla="*/ 2147483647 w 1282"/>
                <a:gd name="T5" fmla="*/ 2147483647 h 1239"/>
                <a:gd name="T6" fmla="*/ 2147483647 w 1282"/>
                <a:gd name="T7" fmla="*/ 2147483647 h 1239"/>
                <a:gd name="T8" fmla="*/ 2147483647 w 1282"/>
                <a:gd name="T9" fmla="*/ 2147483647 h 1239"/>
                <a:gd name="T10" fmla="*/ 2147483647 w 1282"/>
                <a:gd name="T11" fmla="*/ 2147483647 h 1239"/>
                <a:gd name="T12" fmla="*/ 2147483647 w 1282"/>
                <a:gd name="T13" fmla="*/ 2147483647 h 1239"/>
                <a:gd name="T14" fmla="*/ 2147483647 w 1282"/>
                <a:gd name="T15" fmla="*/ 2147483647 h 1239"/>
                <a:gd name="T16" fmla="*/ 2147483647 w 1282"/>
                <a:gd name="T17" fmla="*/ 2147483647 h 1239"/>
                <a:gd name="T18" fmla="*/ 2147483647 w 1282"/>
                <a:gd name="T19" fmla="*/ 2147483647 h 1239"/>
                <a:gd name="T20" fmla="*/ 2147483647 w 1282"/>
                <a:gd name="T21" fmla="*/ 2147483647 h 1239"/>
                <a:gd name="T22" fmla="*/ 2147483647 w 1282"/>
                <a:gd name="T23" fmla="*/ 2147483647 h 1239"/>
                <a:gd name="T24" fmla="*/ 2147483647 w 1282"/>
                <a:gd name="T25" fmla="*/ 2147483647 h 1239"/>
                <a:gd name="T26" fmla="*/ 2147483647 w 1282"/>
                <a:gd name="T27" fmla="*/ 2147483647 h 1239"/>
                <a:gd name="T28" fmla="*/ 2147483647 w 1282"/>
                <a:gd name="T29" fmla="*/ 2147483647 h 1239"/>
                <a:gd name="T30" fmla="*/ 2147483647 w 1282"/>
                <a:gd name="T31" fmla="*/ 2147483647 h 1239"/>
                <a:gd name="T32" fmla="*/ 2147483647 w 1282"/>
                <a:gd name="T33" fmla="*/ 2147483647 h 1239"/>
                <a:gd name="T34" fmla="*/ 2147483647 w 1282"/>
                <a:gd name="T35" fmla="*/ 2147483647 h 1239"/>
                <a:gd name="T36" fmla="*/ 2147483647 w 1282"/>
                <a:gd name="T37" fmla="*/ 2147483647 h 1239"/>
                <a:gd name="T38" fmla="*/ 2147483647 w 1282"/>
                <a:gd name="T39" fmla="*/ 2147483647 h 1239"/>
                <a:gd name="T40" fmla="*/ 2147483647 w 1282"/>
                <a:gd name="T41" fmla="*/ 2147483647 h 1239"/>
                <a:gd name="T42" fmla="*/ 2147483647 w 1282"/>
                <a:gd name="T43" fmla="*/ 2147483647 h 1239"/>
                <a:gd name="T44" fmla="*/ 2147483647 w 1282"/>
                <a:gd name="T45" fmla="*/ 2147483647 h 1239"/>
                <a:gd name="T46" fmla="*/ 2147483647 w 1282"/>
                <a:gd name="T47" fmla="*/ 2147483647 h 1239"/>
                <a:gd name="T48" fmla="*/ 2147483647 w 1282"/>
                <a:gd name="T49" fmla="*/ 2147483647 h 1239"/>
                <a:gd name="T50" fmla="*/ 2147483647 w 1282"/>
                <a:gd name="T51" fmla="*/ 2147483647 h 1239"/>
                <a:gd name="T52" fmla="*/ 2147483647 w 1282"/>
                <a:gd name="T53" fmla="*/ 2147483647 h 1239"/>
                <a:gd name="T54" fmla="*/ 2147483647 w 1282"/>
                <a:gd name="T55" fmla="*/ 2147483647 h 1239"/>
                <a:gd name="T56" fmla="*/ 2147483647 w 1282"/>
                <a:gd name="T57" fmla="*/ 2147483647 h 1239"/>
                <a:gd name="T58" fmla="*/ 2147483647 w 1282"/>
                <a:gd name="T59" fmla="*/ 2147483647 h 1239"/>
                <a:gd name="T60" fmla="*/ 2147483647 w 1282"/>
                <a:gd name="T61" fmla="*/ 2147483647 h 1239"/>
                <a:gd name="T62" fmla="*/ 2147483647 w 1282"/>
                <a:gd name="T63" fmla="*/ 2147483647 h 1239"/>
                <a:gd name="T64" fmla="*/ 2147483647 w 1282"/>
                <a:gd name="T65" fmla="*/ 2147483647 h 1239"/>
                <a:gd name="T66" fmla="*/ 2147483647 w 1282"/>
                <a:gd name="T67" fmla="*/ 2147483647 h 1239"/>
                <a:gd name="T68" fmla="*/ 2147483647 w 1282"/>
                <a:gd name="T69" fmla="*/ 2147483647 h 1239"/>
                <a:gd name="T70" fmla="*/ 2147483647 w 1282"/>
                <a:gd name="T71" fmla="*/ 2147483647 h 1239"/>
                <a:gd name="T72" fmla="*/ 2147483647 w 1282"/>
                <a:gd name="T73" fmla="*/ 2147483647 h 1239"/>
                <a:gd name="T74" fmla="*/ 2147483647 w 1282"/>
                <a:gd name="T75" fmla="*/ 2147483647 h 1239"/>
                <a:gd name="T76" fmla="*/ 2147483647 w 1282"/>
                <a:gd name="T77" fmla="*/ 2147483647 h 1239"/>
                <a:gd name="T78" fmla="*/ 2147483647 w 1282"/>
                <a:gd name="T79" fmla="*/ 2147483647 h 1239"/>
                <a:gd name="T80" fmla="*/ 2147483647 w 1282"/>
                <a:gd name="T81" fmla="*/ 2147483647 h 1239"/>
                <a:gd name="T82" fmla="*/ 2147483647 w 1282"/>
                <a:gd name="T83" fmla="*/ 2147483647 h 1239"/>
                <a:gd name="T84" fmla="*/ 2147483647 w 1282"/>
                <a:gd name="T85" fmla="*/ 2147483647 h 1239"/>
                <a:gd name="T86" fmla="*/ 2147483647 w 1282"/>
                <a:gd name="T87" fmla="*/ 2147483647 h 1239"/>
                <a:gd name="T88" fmla="*/ 2147483647 w 1282"/>
                <a:gd name="T89" fmla="*/ 2147483647 h 1239"/>
                <a:gd name="T90" fmla="*/ 2147483647 w 1282"/>
                <a:gd name="T91" fmla="*/ 2147483647 h 1239"/>
                <a:gd name="T92" fmla="*/ 2147483647 w 1282"/>
                <a:gd name="T93" fmla="*/ 2147483647 h 1239"/>
                <a:gd name="T94" fmla="*/ 2147483647 w 1282"/>
                <a:gd name="T95" fmla="*/ 2147483647 h 1239"/>
                <a:gd name="T96" fmla="*/ 2147483647 w 1282"/>
                <a:gd name="T97" fmla="*/ 2147483647 h 1239"/>
                <a:gd name="T98" fmla="*/ 2147483647 w 1282"/>
                <a:gd name="T99" fmla="*/ 2147483647 h 1239"/>
                <a:gd name="T100" fmla="*/ 2147483647 w 1282"/>
                <a:gd name="T101" fmla="*/ 2147483647 h 1239"/>
                <a:gd name="T102" fmla="*/ 2147483647 w 1282"/>
                <a:gd name="T103" fmla="*/ 2147483647 h 1239"/>
                <a:gd name="T104" fmla="*/ 2147483647 w 1282"/>
                <a:gd name="T105" fmla="*/ 2147483647 h 1239"/>
                <a:gd name="T106" fmla="*/ 2147483647 w 1282"/>
                <a:gd name="T107" fmla="*/ 2147483647 h 1239"/>
                <a:gd name="T108" fmla="*/ 2147483647 w 1282"/>
                <a:gd name="T109" fmla="*/ 2147483647 h 1239"/>
                <a:gd name="T110" fmla="*/ 2147483647 w 1282"/>
                <a:gd name="T111" fmla="*/ 2147483647 h 1239"/>
                <a:gd name="T112" fmla="*/ 2147483647 w 1282"/>
                <a:gd name="T113" fmla="*/ 2147483647 h 1239"/>
                <a:gd name="T114" fmla="*/ 2147483647 w 1282"/>
                <a:gd name="T115" fmla="*/ 2147483647 h 12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82"/>
                <a:gd name="T175" fmla="*/ 0 h 1239"/>
                <a:gd name="T176" fmla="*/ 1282 w 1282"/>
                <a:gd name="T177" fmla="*/ 1239 h 123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82" h="1239">
                  <a:moveTo>
                    <a:pt x="0" y="347"/>
                  </a:moveTo>
                  <a:lnTo>
                    <a:pt x="8" y="329"/>
                  </a:lnTo>
                  <a:lnTo>
                    <a:pt x="90" y="293"/>
                  </a:lnTo>
                  <a:lnTo>
                    <a:pt x="143" y="293"/>
                  </a:lnTo>
                  <a:lnTo>
                    <a:pt x="174" y="265"/>
                  </a:lnTo>
                  <a:lnTo>
                    <a:pt x="163" y="256"/>
                  </a:lnTo>
                  <a:lnTo>
                    <a:pt x="181" y="246"/>
                  </a:lnTo>
                  <a:lnTo>
                    <a:pt x="166" y="240"/>
                  </a:lnTo>
                  <a:lnTo>
                    <a:pt x="195" y="228"/>
                  </a:lnTo>
                  <a:lnTo>
                    <a:pt x="185" y="220"/>
                  </a:lnTo>
                  <a:lnTo>
                    <a:pt x="148" y="238"/>
                  </a:lnTo>
                  <a:lnTo>
                    <a:pt x="110" y="214"/>
                  </a:lnTo>
                  <a:lnTo>
                    <a:pt x="157" y="200"/>
                  </a:lnTo>
                  <a:lnTo>
                    <a:pt x="185" y="160"/>
                  </a:lnTo>
                  <a:lnTo>
                    <a:pt x="241" y="158"/>
                  </a:lnTo>
                  <a:lnTo>
                    <a:pt x="238" y="117"/>
                  </a:lnTo>
                  <a:lnTo>
                    <a:pt x="281" y="117"/>
                  </a:lnTo>
                  <a:lnTo>
                    <a:pt x="323" y="145"/>
                  </a:lnTo>
                  <a:lnTo>
                    <a:pt x="273" y="107"/>
                  </a:lnTo>
                  <a:lnTo>
                    <a:pt x="371" y="79"/>
                  </a:lnTo>
                  <a:lnTo>
                    <a:pt x="393" y="99"/>
                  </a:lnTo>
                  <a:lnTo>
                    <a:pt x="397" y="137"/>
                  </a:lnTo>
                  <a:lnTo>
                    <a:pt x="409" y="105"/>
                  </a:lnTo>
                  <a:lnTo>
                    <a:pt x="471" y="127"/>
                  </a:lnTo>
                  <a:lnTo>
                    <a:pt x="448" y="109"/>
                  </a:lnTo>
                  <a:lnTo>
                    <a:pt x="479" y="111"/>
                  </a:lnTo>
                  <a:lnTo>
                    <a:pt x="453" y="91"/>
                  </a:lnTo>
                  <a:lnTo>
                    <a:pt x="447" y="73"/>
                  </a:lnTo>
                  <a:lnTo>
                    <a:pt x="459" y="69"/>
                  </a:lnTo>
                  <a:lnTo>
                    <a:pt x="583" y="123"/>
                  </a:lnTo>
                  <a:lnTo>
                    <a:pt x="573" y="105"/>
                  </a:lnTo>
                  <a:lnTo>
                    <a:pt x="599" y="103"/>
                  </a:lnTo>
                  <a:lnTo>
                    <a:pt x="583" y="87"/>
                  </a:lnTo>
                  <a:lnTo>
                    <a:pt x="625" y="91"/>
                  </a:lnTo>
                  <a:lnTo>
                    <a:pt x="560" y="52"/>
                  </a:lnTo>
                  <a:lnTo>
                    <a:pt x="679" y="73"/>
                  </a:lnTo>
                  <a:lnTo>
                    <a:pt x="653" y="52"/>
                  </a:lnTo>
                  <a:lnTo>
                    <a:pt x="583" y="48"/>
                  </a:lnTo>
                  <a:lnTo>
                    <a:pt x="605" y="46"/>
                  </a:lnTo>
                  <a:lnTo>
                    <a:pt x="561" y="26"/>
                  </a:lnTo>
                  <a:lnTo>
                    <a:pt x="613" y="32"/>
                  </a:lnTo>
                  <a:lnTo>
                    <a:pt x="592" y="24"/>
                  </a:lnTo>
                  <a:lnTo>
                    <a:pt x="615" y="18"/>
                  </a:lnTo>
                  <a:lnTo>
                    <a:pt x="703" y="52"/>
                  </a:lnTo>
                  <a:lnTo>
                    <a:pt x="692" y="40"/>
                  </a:lnTo>
                  <a:lnTo>
                    <a:pt x="732" y="26"/>
                  </a:lnTo>
                  <a:lnTo>
                    <a:pt x="698" y="24"/>
                  </a:lnTo>
                  <a:lnTo>
                    <a:pt x="697" y="6"/>
                  </a:lnTo>
                  <a:lnTo>
                    <a:pt x="720" y="0"/>
                  </a:lnTo>
                  <a:lnTo>
                    <a:pt x="956" y="6"/>
                  </a:lnTo>
                  <a:lnTo>
                    <a:pt x="973" y="16"/>
                  </a:lnTo>
                  <a:lnTo>
                    <a:pt x="965" y="24"/>
                  </a:lnTo>
                  <a:lnTo>
                    <a:pt x="807" y="26"/>
                  </a:lnTo>
                  <a:lnTo>
                    <a:pt x="825" y="36"/>
                  </a:lnTo>
                  <a:lnTo>
                    <a:pt x="764" y="46"/>
                  </a:lnTo>
                  <a:lnTo>
                    <a:pt x="988" y="26"/>
                  </a:lnTo>
                  <a:lnTo>
                    <a:pt x="996" y="44"/>
                  </a:lnTo>
                  <a:lnTo>
                    <a:pt x="965" y="53"/>
                  </a:lnTo>
                  <a:lnTo>
                    <a:pt x="1017" y="46"/>
                  </a:lnTo>
                  <a:lnTo>
                    <a:pt x="1077" y="65"/>
                  </a:lnTo>
                  <a:lnTo>
                    <a:pt x="988" y="99"/>
                  </a:lnTo>
                  <a:lnTo>
                    <a:pt x="845" y="97"/>
                  </a:lnTo>
                  <a:lnTo>
                    <a:pt x="878" y="103"/>
                  </a:lnTo>
                  <a:lnTo>
                    <a:pt x="819" y="117"/>
                  </a:lnTo>
                  <a:lnTo>
                    <a:pt x="819" y="131"/>
                  </a:lnTo>
                  <a:lnTo>
                    <a:pt x="976" y="107"/>
                  </a:lnTo>
                  <a:lnTo>
                    <a:pt x="988" y="117"/>
                  </a:lnTo>
                  <a:lnTo>
                    <a:pt x="956" y="141"/>
                  </a:lnTo>
                  <a:lnTo>
                    <a:pt x="1057" y="103"/>
                  </a:lnTo>
                  <a:lnTo>
                    <a:pt x="1061" y="139"/>
                  </a:lnTo>
                  <a:lnTo>
                    <a:pt x="1013" y="206"/>
                  </a:lnTo>
                  <a:lnTo>
                    <a:pt x="1109" y="131"/>
                  </a:lnTo>
                  <a:lnTo>
                    <a:pt x="1109" y="141"/>
                  </a:lnTo>
                  <a:lnTo>
                    <a:pt x="1154" y="141"/>
                  </a:lnTo>
                  <a:lnTo>
                    <a:pt x="1168" y="117"/>
                  </a:lnTo>
                  <a:lnTo>
                    <a:pt x="1218" y="111"/>
                  </a:lnTo>
                  <a:lnTo>
                    <a:pt x="1281" y="133"/>
                  </a:lnTo>
                  <a:lnTo>
                    <a:pt x="1218" y="166"/>
                  </a:lnTo>
                  <a:lnTo>
                    <a:pt x="1223" y="180"/>
                  </a:lnTo>
                  <a:lnTo>
                    <a:pt x="1084" y="200"/>
                  </a:lnTo>
                  <a:lnTo>
                    <a:pt x="1196" y="202"/>
                  </a:lnTo>
                  <a:lnTo>
                    <a:pt x="1104" y="230"/>
                  </a:lnTo>
                  <a:lnTo>
                    <a:pt x="1110" y="250"/>
                  </a:lnTo>
                  <a:lnTo>
                    <a:pt x="1171" y="230"/>
                  </a:lnTo>
                  <a:lnTo>
                    <a:pt x="1129" y="256"/>
                  </a:lnTo>
                  <a:lnTo>
                    <a:pt x="1122" y="289"/>
                  </a:lnTo>
                  <a:lnTo>
                    <a:pt x="1135" y="281"/>
                  </a:lnTo>
                  <a:lnTo>
                    <a:pt x="1093" y="311"/>
                  </a:lnTo>
                  <a:lnTo>
                    <a:pt x="1078" y="374"/>
                  </a:lnTo>
                  <a:lnTo>
                    <a:pt x="1101" y="361"/>
                  </a:lnTo>
                  <a:lnTo>
                    <a:pt x="1132" y="374"/>
                  </a:lnTo>
                  <a:lnTo>
                    <a:pt x="1104" y="374"/>
                  </a:lnTo>
                  <a:lnTo>
                    <a:pt x="1104" y="392"/>
                  </a:lnTo>
                  <a:lnTo>
                    <a:pt x="1153" y="400"/>
                  </a:lnTo>
                  <a:lnTo>
                    <a:pt x="1154" y="424"/>
                  </a:lnTo>
                  <a:lnTo>
                    <a:pt x="1083" y="420"/>
                  </a:lnTo>
                  <a:lnTo>
                    <a:pt x="1101" y="430"/>
                  </a:lnTo>
                  <a:lnTo>
                    <a:pt x="1060" y="436"/>
                  </a:lnTo>
                  <a:lnTo>
                    <a:pt x="1083" y="462"/>
                  </a:lnTo>
                  <a:lnTo>
                    <a:pt x="1119" y="464"/>
                  </a:lnTo>
                  <a:lnTo>
                    <a:pt x="1096" y="479"/>
                  </a:lnTo>
                  <a:lnTo>
                    <a:pt x="1125" y="491"/>
                  </a:lnTo>
                  <a:lnTo>
                    <a:pt x="1125" y="523"/>
                  </a:lnTo>
                  <a:lnTo>
                    <a:pt x="1072" y="503"/>
                  </a:lnTo>
                  <a:lnTo>
                    <a:pt x="1103" y="521"/>
                  </a:lnTo>
                  <a:lnTo>
                    <a:pt x="1083" y="533"/>
                  </a:lnTo>
                  <a:lnTo>
                    <a:pt x="1101" y="531"/>
                  </a:lnTo>
                  <a:lnTo>
                    <a:pt x="1096" y="553"/>
                  </a:lnTo>
                  <a:lnTo>
                    <a:pt x="1135" y="563"/>
                  </a:lnTo>
                  <a:lnTo>
                    <a:pt x="1075" y="557"/>
                  </a:lnTo>
                  <a:lnTo>
                    <a:pt x="1061" y="568"/>
                  </a:lnTo>
                  <a:lnTo>
                    <a:pt x="1109" y="594"/>
                  </a:lnTo>
                  <a:lnTo>
                    <a:pt x="1103" y="614"/>
                  </a:lnTo>
                  <a:lnTo>
                    <a:pt x="1064" y="628"/>
                  </a:lnTo>
                  <a:lnTo>
                    <a:pt x="1028" y="596"/>
                  </a:lnTo>
                  <a:lnTo>
                    <a:pt x="971" y="622"/>
                  </a:lnTo>
                  <a:lnTo>
                    <a:pt x="1011" y="640"/>
                  </a:lnTo>
                  <a:lnTo>
                    <a:pt x="973" y="654"/>
                  </a:lnTo>
                  <a:lnTo>
                    <a:pt x="1014" y="656"/>
                  </a:lnTo>
                  <a:lnTo>
                    <a:pt x="1000" y="687"/>
                  </a:lnTo>
                  <a:lnTo>
                    <a:pt x="1017" y="670"/>
                  </a:lnTo>
                  <a:lnTo>
                    <a:pt x="1061" y="695"/>
                  </a:lnTo>
                  <a:lnTo>
                    <a:pt x="1048" y="715"/>
                  </a:lnTo>
                  <a:lnTo>
                    <a:pt x="1075" y="707"/>
                  </a:lnTo>
                  <a:lnTo>
                    <a:pt x="1061" y="729"/>
                  </a:lnTo>
                  <a:lnTo>
                    <a:pt x="1080" y="719"/>
                  </a:lnTo>
                  <a:lnTo>
                    <a:pt x="1083" y="771"/>
                  </a:lnTo>
                  <a:lnTo>
                    <a:pt x="1061" y="751"/>
                  </a:lnTo>
                  <a:lnTo>
                    <a:pt x="1061" y="771"/>
                  </a:lnTo>
                  <a:lnTo>
                    <a:pt x="1043" y="771"/>
                  </a:lnTo>
                  <a:lnTo>
                    <a:pt x="1017" y="725"/>
                  </a:lnTo>
                  <a:lnTo>
                    <a:pt x="956" y="703"/>
                  </a:lnTo>
                  <a:lnTo>
                    <a:pt x="999" y="731"/>
                  </a:lnTo>
                  <a:lnTo>
                    <a:pt x="942" y="745"/>
                  </a:lnTo>
                  <a:lnTo>
                    <a:pt x="927" y="771"/>
                  </a:lnTo>
                  <a:lnTo>
                    <a:pt x="979" y="776"/>
                  </a:lnTo>
                  <a:lnTo>
                    <a:pt x="935" y="792"/>
                  </a:lnTo>
                  <a:lnTo>
                    <a:pt x="1002" y="774"/>
                  </a:lnTo>
                  <a:lnTo>
                    <a:pt x="1068" y="796"/>
                  </a:lnTo>
                  <a:lnTo>
                    <a:pt x="982" y="858"/>
                  </a:lnTo>
                  <a:lnTo>
                    <a:pt x="901" y="883"/>
                  </a:lnTo>
                  <a:lnTo>
                    <a:pt x="872" y="885"/>
                  </a:lnTo>
                  <a:lnTo>
                    <a:pt x="852" y="858"/>
                  </a:lnTo>
                  <a:lnTo>
                    <a:pt x="862" y="885"/>
                  </a:lnTo>
                  <a:lnTo>
                    <a:pt x="837" y="903"/>
                  </a:lnTo>
                  <a:lnTo>
                    <a:pt x="807" y="967"/>
                  </a:lnTo>
                  <a:lnTo>
                    <a:pt x="782" y="967"/>
                  </a:lnTo>
                  <a:lnTo>
                    <a:pt x="776" y="986"/>
                  </a:lnTo>
                  <a:lnTo>
                    <a:pt x="753" y="990"/>
                  </a:lnTo>
                  <a:lnTo>
                    <a:pt x="740" y="982"/>
                  </a:lnTo>
                  <a:lnTo>
                    <a:pt x="758" y="969"/>
                  </a:lnTo>
                  <a:lnTo>
                    <a:pt x="740" y="967"/>
                  </a:lnTo>
                  <a:lnTo>
                    <a:pt x="730" y="1000"/>
                  </a:lnTo>
                  <a:lnTo>
                    <a:pt x="691" y="1004"/>
                  </a:lnTo>
                  <a:lnTo>
                    <a:pt x="692" y="1030"/>
                  </a:lnTo>
                  <a:lnTo>
                    <a:pt x="669" y="1032"/>
                  </a:lnTo>
                  <a:lnTo>
                    <a:pt x="689" y="1054"/>
                  </a:lnTo>
                  <a:lnTo>
                    <a:pt x="662" y="1060"/>
                  </a:lnTo>
                  <a:lnTo>
                    <a:pt x="683" y="1083"/>
                  </a:lnTo>
                  <a:lnTo>
                    <a:pt x="665" y="1083"/>
                  </a:lnTo>
                  <a:lnTo>
                    <a:pt x="679" y="1087"/>
                  </a:lnTo>
                  <a:lnTo>
                    <a:pt x="665" y="1115"/>
                  </a:lnTo>
                  <a:lnTo>
                    <a:pt x="653" y="1111"/>
                  </a:lnTo>
                  <a:lnTo>
                    <a:pt x="662" y="1121"/>
                  </a:lnTo>
                  <a:lnTo>
                    <a:pt x="636" y="1133"/>
                  </a:lnTo>
                  <a:lnTo>
                    <a:pt x="653" y="1171"/>
                  </a:lnTo>
                  <a:lnTo>
                    <a:pt x="636" y="1220"/>
                  </a:lnTo>
                  <a:lnTo>
                    <a:pt x="618" y="1220"/>
                  </a:lnTo>
                  <a:lnTo>
                    <a:pt x="631" y="1238"/>
                  </a:lnTo>
                  <a:lnTo>
                    <a:pt x="589" y="1238"/>
                  </a:lnTo>
                  <a:lnTo>
                    <a:pt x="583" y="1204"/>
                  </a:lnTo>
                  <a:lnTo>
                    <a:pt x="523" y="1208"/>
                  </a:lnTo>
                  <a:lnTo>
                    <a:pt x="538" y="1200"/>
                  </a:lnTo>
                  <a:lnTo>
                    <a:pt x="506" y="1186"/>
                  </a:lnTo>
                  <a:lnTo>
                    <a:pt x="520" y="1181"/>
                  </a:lnTo>
                  <a:lnTo>
                    <a:pt x="499" y="1181"/>
                  </a:lnTo>
                  <a:lnTo>
                    <a:pt x="508" y="1155"/>
                  </a:lnTo>
                  <a:lnTo>
                    <a:pt x="493" y="1161"/>
                  </a:lnTo>
                  <a:lnTo>
                    <a:pt x="453" y="1087"/>
                  </a:lnTo>
                  <a:lnTo>
                    <a:pt x="453" y="1068"/>
                  </a:lnTo>
                  <a:lnTo>
                    <a:pt x="483" y="1044"/>
                  </a:lnTo>
                  <a:lnTo>
                    <a:pt x="471" y="1038"/>
                  </a:lnTo>
                  <a:lnTo>
                    <a:pt x="441" y="1064"/>
                  </a:lnTo>
                  <a:lnTo>
                    <a:pt x="441" y="1010"/>
                  </a:lnTo>
                  <a:lnTo>
                    <a:pt x="413" y="982"/>
                  </a:lnTo>
                  <a:lnTo>
                    <a:pt x="421" y="941"/>
                  </a:lnTo>
                  <a:lnTo>
                    <a:pt x="403" y="925"/>
                  </a:lnTo>
                  <a:lnTo>
                    <a:pt x="427" y="889"/>
                  </a:lnTo>
                  <a:lnTo>
                    <a:pt x="413" y="883"/>
                  </a:lnTo>
                  <a:lnTo>
                    <a:pt x="464" y="883"/>
                  </a:lnTo>
                  <a:lnTo>
                    <a:pt x="459" y="870"/>
                  </a:lnTo>
                  <a:lnTo>
                    <a:pt x="425" y="872"/>
                  </a:lnTo>
                  <a:lnTo>
                    <a:pt x="476" y="840"/>
                  </a:lnTo>
                  <a:lnTo>
                    <a:pt x="464" y="828"/>
                  </a:lnTo>
                  <a:lnTo>
                    <a:pt x="476" y="792"/>
                  </a:lnTo>
                  <a:lnTo>
                    <a:pt x="433" y="790"/>
                  </a:lnTo>
                  <a:lnTo>
                    <a:pt x="387" y="761"/>
                  </a:lnTo>
                  <a:lnTo>
                    <a:pt x="471" y="776"/>
                  </a:lnTo>
                  <a:lnTo>
                    <a:pt x="458" y="765"/>
                  </a:lnTo>
                  <a:lnTo>
                    <a:pt x="471" y="759"/>
                  </a:lnTo>
                  <a:lnTo>
                    <a:pt x="438" y="737"/>
                  </a:lnTo>
                  <a:lnTo>
                    <a:pt x="448" y="725"/>
                  </a:lnTo>
                  <a:lnTo>
                    <a:pt x="432" y="735"/>
                  </a:lnTo>
                  <a:lnTo>
                    <a:pt x="444" y="721"/>
                  </a:lnTo>
                  <a:lnTo>
                    <a:pt x="422" y="721"/>
                  </a:lnTo>
                  <a:lnTo>
                    <a:pt x="447" y="709"/>
                  </a:lnTo>
                  <a:lnTo>
                    <a:pt x="409" y="691"/>
                  </a:lnTo>
                  <a:lnTo>
                    <a:pt x="401" y="721"/>
                  </a:lnTo>
                  <a:lnTo>
                    <a:pt x="371" y="721"/>
                  </a:lnTo>
                  <a:lnTo>
                    <a:pt x="364" y="709"/>
                  </a:lnTo>
                  <a:lnTo>
                    <a:pt x="386" y="691"/>
                  </a:lnTo>
                  <a:lnTo>
                    <a:pt x="369" y="691"/>
                  </a:lnTo>
                  <a:lnTo>
                    <a:pt x="387" y="646"/>
                  </a:lnTo>
                  <a:lnTo>
                    <a:pt x="366" y="638"/>
                  </a:lnTo>
                  <a:lnTo>
                    <a:pt x="375" y="616"/>
                  </a:lnTo>
                  <a:lnTo>
                    <a:pt x="342" y="561"/>
                  </a:lnTo>
                  <a:lnTo>
                    <a:pt x="352" y="561"/>
                  </a:lnTo>
                  <a:lnTo>
                    <a:pt x="305" y="509"/>
                  </a:lnTo>
                  <a:lnTo>
                    <a:pt x="305" y="491"/>
                  </a:lnTo>
                  <a:lnTo>
                    <a:pt x="255" y="467"/>
                  </a:lnTo>
                  <a:lnTo>
                    <a:pt x="207" y="454"/>
                  </a:lnTo>
                  <a:lnTo>
                    <a:pt x="163" y="477"/>
                  </a:lnTo>
                  <a:lnTo>
                    <a:pt x="128" y="462"/>
                  </a:lnTo>
                  <a:lnTo>
                    <a:pt x="140" y="481"/>
                  </a:lnTo>
                  <a:lnTo>
                    <a:pt x="104" y="473"/>
                  </a:lnTo>
                  <a:lnTo>
                    <a:pt x="72" y="454"/>
                  </a:lnTo>
                  <a:lnTo>
                    <a:pt x="104" y="436"/>
                  </a:lnTo>
                  <a:lnTo>
                    <a:pt x="32" y="420"/>
                  </a:lnTo>
                  <a:lnTo>
                    <a:pt x="58" y="402"/>
                  </a:lnTo>
                  <a:lnTo>
                    <a:pt x="143" y="408"/>
                  </a:lnTo>
                  <a:lnTo>
                    <a:pt x="153" y="402"/>
                  </a:lnTo>
                  <a:lnTo>
                    <a:pt x="139" y="392"/>
                  </a:lnTo>
                  <a:lnTo>
                    <a:pt x="151" y="382"/>
                  </a:lnTo>
                  <a:lnTo>
                    <a:pt x="76" y="388"/>
                  </a:lnTo>
                  <a:lnTo>
                    <a:pt x="0" y="34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6" name="Freeform 1105">
              <a:extLst>
                <a:ext uri="{FF2B5EF4-FFF2-40B4-BE49-F238E27FC236}">
                  <a16:creationId xmlns:a16="http://schemas.microsoft.com/office/drawing/2014/main" id="{4FAFB8BE-D889-8C61-2390-02069AD2D2AD}"/>
                </a:ext>
              </a:extLst>
            </p:cNvPr>
            <p:cNvSpPr>
              <a:spLocks/>
            </p:cNvSpPr>
            <p:nvPr/>
          </p:nvSpPr>
          <p:spPr bwMode="auto">
            <a:xfrm>
              <a:off x="3949941" y="3977502"/>
              <a:ext cx="87081" cy="105536"/>
            </a:xfrm>
            <a:custGeom>
              <a:avLst/>
              <a:gdLst>
                <a:gd name="T0" fmla="*/ 0 w 88"/>
                <a:gd name="T1" fmla="*/ 2147483647 h 123"/>
                <a:gd name="T2" fmla="*/ 2147483647 w 88"/>
                <a:gd name="T3" fmla="*/ 2147483647 h 123"/>
                <a:gd name="T4" fmla="*/ 2147483647 w 88"/>
                <a:gd name="T5" fmla="*/ 2147483647 h 123"/>
                <a:gd name="T6" fmla="*/ 2147483647 w 88"/>
                <a:gd name="T7" fmla="*/ 2147483647 h 123"/>
                <a:gd name="T8" fmla="*/ 2147483647 w 88"/>
                <a:gd name="T9" fmla="*/ 0 h 123"/>
                <a:gd name="T10" fmla="*/ 2147483647 w 88"/>
                <a:gd name="T11" fmla="*/ 2147483647 h 123"/>
                <a:gd name="T12" fmla="*/ 2147483647 w 88"/>
                <a:gd name="T13" fmla="*/ 2147483647 h 123"/>
                <a:gd name="T14" fmla="*/ 2147483647 w 88"/>
                <a:gd name="T15" fmla="*/ 2147483647 h 123"/>
                <a:gd name="T16" fmla="*/ 2147483647 w 88"/>
                <a:gd name="T17" fmla="*/ 2147483647 h 123"/>
                <a:gd name="T18" fmla="*/ 0 w 88"/>
                <a:gd name="T19" fmla="*/ 2147483647 h 1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123"/>
                <a:gd name="T32" fmla="*/ 88 w 88"/>
                <a:gd name="T33" fmla="*/ 123 h 1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123">
                  <a:moveTo>
                    <a:pt x="0" y="98"/>
                  </a:moveTo>
                  <a:lnTo>
                    <a:pt x="20" y="54"/>
                  </a:lnTo>
                  <a:lnTo>
                    <a:pt x="42" y="54"/>
                  </a:lnTo>
                  <a:lnTo>
                    <a:pt x="19" y="16"/>
                  </a:lnTo>
                  <a:lnTo>
                    <a:pt x="68" y="0"/>
                  </a:lnTo>
                  <a:lnTo>
                    <a:pt x="76" y="60"/>
                  </a:lnTo>
                  <a:lnTo>
                    <a:pt x="87" y="64"/>
                  </a:lnTo>
                  <a:lnTo>
                    <a:pt x="65" y="102"/>
                  </a:lnTo>
                  <a:lnTo>
                    <a:pt x="50" y="122"/>
                  </a:lnTo>
                  <a:lnTo>
                    <a:pt x="0" y="9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7" name="Freeform 1106">
              <a:extLst>
                <a:ext uri="{FF2B5EF4-FFF2-40B4-BE49-F238E27FC236}">
                  <a16:creationId xmlns:a16="http://schemas.microsoft.com/office/drawing/2014/main" id="{A1455C40-697A-4EF3-592F-056B78E5E772}"/>
                </a:ext>
              </a:extLst>
            </p:cNvPr>
            <p:cNvSpPr>
              <a:spLocks/>
            </p:cNvSpPr>
            <p:nvPr/>
          </p:nvSpPr>
          <p:spPr bwMode="auto">
            <a:xfrm>
              <a:off x="4590469" y="4210352"/>
              <a:ext cx="104497" cy="167518"/>
            </a:xfrm>
            <a:custGeom>
              <a:avLst/>
              <a:gdLst>
                <a:gd name="T0" fmla="*/ 0 w 104"/>
                <a:gd name="T1" fmla="*/ 2147483647 h 194"/>
                <a:gd name="T2" fmla="*/ 2147483647 w 104"/>
                <a:gd name="T3" fmla="*/ 2147483647 h 194"/>
                <a:gd name="T4" fmla="*/ 2147483647 w 104"/>
                <a:gd name="T5" fmla="*/ 2147483647 h 194"/>
                <a:gd name="T6" fmla="*/ 2147483647 w 104"/>
                <a:gd name="T7" fmla="*/ 2147483647 h 194"/>
                <a:gd name="T8" fmla="*/ 2147483647 w 104"/>
                <a:gd name="T9" fmla="*/ 2147483647 h 194"/>
                <a:gd name="T10" fmla="*/ 2147483647 w 104"/>
                <a:gd name="T11" fmla="*/ 2147483647 h 194"/>
                <a:gd name="T12" fmla="*/ 2147483647 w 104"/>
                <a:gd name="T13" fmla="*/ 2147483647 h 194"/>
                <a:gd name="T14" fmla="*/ 2147483647 w 104"/>
                <a:gd name="T15" fmla="*/ 2147483647 h 194"/>
                <a:gd name="T16" fmla="*/ 2147483647 w 104"/>
                <a:gd name="T17" fmla="*/ 0 h 194"/>
                <a:gd name="T18" fmla="*/ 2147483647 w 104"/>
                <a:gd name="T19" fmla="*/ 2147483647 h 194"/>
                <a:gd name="T20" fmla="*/ 2147483647 w 104"/>
                <a:gd name="T21" fmla="*/ 2147483647 h 194"/>
                <a:gd name="T22" fmla="*/ 0 w 104"/>
                <a:gd name="T23" fmla="*/ 2147483647 h 1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194"/>
                <a:gd name="T38" fmla="*/ 104 w 104"/>
                <a:gd name="T39" fmla="*/ 194 h 1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194">
                  <a:moveTo>
                    <a:pt x="0" y="64"/>
                  </a:moveTo>
                  <a:lnTo>
                    <a:pt x="17" y="90"/>
                  </a:lnTo>
                  <a:lnTo>
                    <a:pt x="34" y="109"/>
                  </a:lnTo>
                  <a:lnTo>
                    <a:pt x="30" y="163"/>
                  </a:lnTo>
                  <a:lnTo>
                    <a:pt x="42" y="193"/>
                  </a:lnTo>
                  <a:lnTo>
                    <a:pt x="103" y="181"/>
                  </a:lnTo>
                  <a:lnTo>
                    <a:pt x="69" y="121"/>
                  </a:lnTo>
                  <a:lnTo>
                    <a:pt x="94" y="72"/>
                  </a:lnTo>
                  <a:lnTo>
                    <a:pt x="31" y="0"/>
                  </a:lnTo>
                  <a:lnTo>
                    <a:pt x="11" y="20"/>
                  </a:lnTo>
                  <a:lnTo>
                    <a:pt x="20" y="40"/>
                  </a:lnTo>
                  <a:lnTo>
                    <a:pt x="0" y="6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8" name="Freeform 1107">
              <a:extLst>
                <a:ext uri="{FF2B5EF4-FFF2-40B4-BE49-F238E27FC236}">
                  <a16:creationId xmlns:a16="http://schemas.microsoft.com/office/drawing/2014/main" id="{977BFBDB-9CB8-ECDF-9BD9-1DBEC00BB615}"/>
                </a:ext>
              </a:extLst>
            </p:cNvPr>
            <p:cNvSpPr>
              <a:spLocks/>
            </p:cNvSpPr>
            <p:nvPr/>
          </p:nvSpPr>
          <p:spPr bwMode="auto">
            <a:xfrm>
              <a:off x="4323420" y="3933948"/>
              <a:ext cx="54184" cy="43555"/>
            </a:xfrm>
            <a:custGeom>
              <a:avLst/>
              <a:gdLst>
                <a:gd name="T0" fmla="*/ 0 w 57"/>
                <a:gd name="T1" fmla="*/ 2147483647 h 52"/>
                <a:gd name="T2" fmla="*/ 2147483647 w 57"/>
                <a:gd name="T3" fmla="*/ 2147483647 h 52"/>
                <a:gd name="T4" fmla="*/ 2147483647 w 57"/>
                <a:gd name="T5" fmla="*/ 2147483647 h 52"/>
                <a:gd name="T6" fmla="*/ 2147483647 w 57"/>
                <a:gd name="T7" fmla="*/ 0 h 52"/>
                <a:gd name="T8" fmla="*/ 2147483647 w 57"/>
                <a:gd name="T9" fmla="*/ 2147483647 h 52"/>
                <a:gd name="T10" fmla="*/ 0 w 57"/>
                <a:gd name="T11" fmla="*/ 2147483647 h 52"/>
                <a:gd name="T12" fmla="*/ 0 60000 65536"/>
                <a:gd name="T13" fmla="*/ 0 60000 65536"/>
                <a:gd name="T14" fmla="*/ 0 60000 65536"/>
                <a:gd name="T15" fmla="*/ 0 60000 65536"/>
                <a:gd name="T16" fmla="*/ 0 60000 65536"/>
                <a:gd name="T17" fmla="*/ 0 60000 65536"/>
                <a:gd name="T18" fmla="*/ 0 w 57"/>
                <a:gd name="T19" fmla="*/ 0 h 52"/>
                <a:gd name="T20" fmla="*/ 57 w 57"/>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57" h="52">
                  <a:moveTo>
                    <a:pt x="0" y="39"/>
                  </a:moveTo>
                  <a:lnTo>
                    <a:pt x="41" y="37"/>
                  </a:lnTo>
                  <a:lnTo>
                    <a:pt x="21" y="2"/>
                  </a:lnTo>
                  <a:lnTo>
                    <a:pt x="56" y="0"/>
                  </a:lnTo>
                  <a:lnTo>
                    <a:pt x="56" y="51"/>
                  </a:lnTo>
                  <a:lnTo>
                    <a:pt x="0" y="39"/>
                  </a:lnTo>
                </a:path>
              </a:pathLst>
            </a:custGeom>
            <a:solidFill>
              <a:srgbClr val="001447"/>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9" name="Freeform 1108">
              <a:extLst>
                <a:ext uri="{FF2B5EF4-FFF2-40B4-BE49-F238E27FC236}">
                  <a16:creationId xmlns:a16="http://schemas.microsoft.com/office/drawing/2014/main" id="{F8A9F799-E1E5-E533-B823-A76FD1386A5D}"/>
                </a:ext>
              </a:extLst>
            </p:cNvPr>
            <p:cNvSpPr>
              <a:spLocks/>
            </p:cNvSpPr>
            <p:nvPr/>
          </p:nvSpPr>
          <p:spPr bwMode="auto">
            <a:xfrm>
              <a:off x="4015734" y="4029433"/>
              <a:ext cx="127719" cy="73708"/>
            </a:xfrm>
            <a:custGeom>
              <a:avLst/>
              <a:gdLst>
                <a:gd name="T0" fmla="*/ 0 w 129"/>
                <a:gd name="T1" fmla="*/ 2147483647 h 85"/>
                <a:gd name="T2" fmla="*/ 2147483647 w 129"/>
                <a:gd name="T3" fmla="*/ 2147483647 h 85"/>
                <a:gd name="T4" fmla="*/ 2147483647 w 129"/>
                <a:gd name="T5" fmla="*/ 0 h 85"/>
                <a:gd name="T6" fmla="*/ 2147483647 w 129"/>
                <a:gd name="T7" fmla="*/ 2147483647 h 85"/>
                <a:gd name="T8" fmla="*/ 2147483647 w 129"/>
                <a:gd name="T9" fmla="*/ 2147483647 h 85"/>
                <a:gd name="T10" fmla="*/ 2147483647 w 129"/>
                <a:gd name="T11" fmla="*/ 2147483647 h 85"/>
                <a:gd name="T12" fmla="*/ 2147483647 w 129"/>
                <a:gd name="T13" fmla="*/ 2147483647 h 85"/>
                <a:gd name="T14" fmla="*/ 0 w 129"/>
                <a:gd name="T15" fmla="*/ 2147483647 h 85"/>
                <a:gd name="T16" fmla="*/ 0 60000 65536"/>
                <a:gd name="T17" fmla="*/ 0 60000 65536"/>
                <a:gd name="T18" fmla="*/ 0 60000 65536"/>
                <a:gd name="T19" fmla="*/ 0 60000 65536"/>
                <a:gd name="T20" fmla="*/ 0 60000 65536"/>
                <a:gd name="T21" fmla="*/ 0 60000 65536"/>
                <a:gd name="T22" fmla="*/ 0 60000 65536"/>
                <a:gd name="T23" fmla="*/ 0 60000 65536"/>
                <a:gd name="T24" fmla="*/ 0 w 129"/>
                <a:gd name="T25" fmla="*/ 0 h 85"/>
                <a:gd name="T26" fmla="*/ 129 w 129"/>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 h="85">
                  <a:moveTo>
                    <a:pt x="0" y="42"/>
                  </a:moveTo>
                  <a:lnTo>
                    <a:pt x="21" y="4"/>
                  </a:lnTo>
                  <a:lnTo>
                    <a:pt x="90" y="0"/>
                  </a:lnTo>
                  <a:lnTo>
                    <a:pt x="128" y="24"/>
                  </a:lnTo>
                  <a:lnTo>
                    <a:pt x="98" y="30"/>
                  </a:lnTo>
                  <a:lnTo>
                    <a:pt x="43" y="84"/>
                  </a:lnTo>
                  <a:lnTo>
                    <a:pt x="34" y="70"/>
                  </a:lnTo>
                  <a:lnTo>
                    <a:pt x="0" y="4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0" name="Freeform 1109">
              <a:extLst>
                <a:ext uri="{FF2B5EF4-FFF2-40B4-BE49-F238E27FC236}">
                  <a16:creationId xmlns:a16="http://schemas.microsoft.com/office/drawing/2014/main" id="{5E34997E-3390-6FD5-00B5-DEC6142098D9}"/>
                </a:ext>
              </a:extLst>
            </p:cNvPr>
            <p:cNvSpPr>
              <a:spLocks/>
            </p:cNvSpPr>
            <p:nvPr/>
          </p:nvSpPr>
          <p:spPr bwMode="auto">
            <a:xfrm>
              <a:off x="6190821" y="3153316"/>
              <a:ext cx="141264" cy="85435"/>
            </a:xfrm>
            <a:custGeom>
              <a:avLst/>
              <a:gdLst>
                <a:gd name="T0" fmla="*/ 0 w 143"/>
                <a:gd name="T1" fmla="*/ 2147483647 h 100"/>
                <a:gd name="T2" fmla="*/ 2147483647 w 143"/>
                <a:gd name="T3" fmla="*/ 2147483647 h 100"/>
                <a:gd name="T4" fmla="*/ 2147483647 w 143"/>
                <a:gd name="T5" fmla="*/ 2147483647 h 100"/>
                <a:gd name="T6" fmla="*/ 2147483647 w 143"/>
                <a:gd name="T7" fmla="*/ 0 h 100"/>
                <a:gd name="T8" fmla="*/ 2147483647 w 143"/>
                <a:gd name="T9" fmla="*/ 2147483647 h 100"/>
                <a:gd name="T10" fmla="*/ 2147483647 w 143"/>
                <a:gd name="T11" fmla="*/ 2147483647 h 100"/>
                <a:gd name="T12" fmla="*/ 2147483647 w 143"/>
                <a:gd name="T13" fmla="*/ 2147483647 h 100"/>
                <a:gd name="T14" fmla="*/ 2147483647 w 143"/>
                <a:gd name="T15" fmla="*/ 2147483647 h 100"/>
                <a:gd name="T16" fmla="*/ 0 w 143"/>
                <a:gd name="T17" fmla="*/ 2147483647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3"/>
                <a:gd name="T28" fmla="*/ 0 h 100"/>
                <a:gd name="T29" fmla="*/ 143 w 143"/>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3" h="100">
                  <a:moveTo>
                    <a:pt x="0" y="57"/>
                  </a:moveTo>
                  <a:lnTo>
                    <a:pt x="21" y="16"/>
                  </a:lnTo>
                  <a:lnTo>
                    <a:pt x="50" y="28"/>
                  </a:lnTo>
                  <a:lnTo>
                    <a:pt x="99" y="0"/>
                  </a:lnTo>
                  <a:lnTo>
                    <a:pt x="127" y="6"/>
                  </a:lnTo>
                  <a:lnTo>
                    <a:pt x="142" y="22"/>
                  </a:lnTo>
                  <a:lnTo>
                    <a:pt x="86" y="87"/>
                  </a:lnTo>
                  <a:lnTo>
                    <a:pt x="40" y="99"/>
                  </a:lnTo>
                  <a:lnTo>
                    <a:pt x="0" y="5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1" name="Freeform 1110">
              <a:extLst>
                <a:ext uri="{FF2B5EF4-FFF2-40B4-BE49-F238E27FC236}">
                  <a16:creationId xmlns:a16="http://schemas.microsoft.com/office/drawing/2014/main" id="{4EA19262-E5A8-ADC5-B584-29974FE1F5B3}"/>
                </a:ext>
              </a:extLst>
            </p:cNvPr>
            <p:cNvSpPr>
              <a:spLocks/>
            </p:cNvSpPr>
            <p:nvPr/>
          </p:nvSpPr>
          <p:spPr bwMode="auto">
            <a:xfrm>
              <a:off x="5352910" y="2535175"/>
              <a:ext cx="228345" cy="120613"/>
            </a:xfrm>
            <a:custGeom>
              <a:avLst/>
              <a:gdLst>
                <a:gd name="T0" fmla="*/ 0 w 232"/>
                <a:gd name="T1" fmla="*/ 2147483647 h 140"/>
                <a:gd name="T2" fmla="*/ 2147483647 w 232"/>
                <a:gd name="T3" fmla="*/ 2147483647 h 140"/>
                <a:gd name="T4" fmla="*/ 2147483647 w 232"/>
                <a:gd name="T5" fmla="*/ 2147483647 h 140"/>
                <a:gd name="T6" fmla="*/ 2147483647 w 232"/>
                <a:gd name="T7" fmla="*/ 2147483647 h 140"/>
                <a:gd name="T8" fmla="*/ 2147483647 w 232"/>
                <a:gd name="T9" fmla="*/ 2147483647 h 140"/>
                <a:gd name="T10" fmla="*/ 2147483647 w 232"/>
                <a:gd name="T11" fmla="*/ 2147483647 h 140"/>
                <a:gd name="T12" fmla="*/ 2147483647 w 232"/>
                <a:gd name="T13" fmla="*/ 2147483647 h 140"/>
                <a:gd name="T14" fmla="*/ 2147483647 w 232"/>
                <a:gd name="T15" fmla="*/ 2147483647 h 140"/>
                <a:gd name="T16" fmla="*/ 2147483647 w 232"/>
                <a:gd name="T17" fmla="*/ 2147483647 h 140"/>
                <a:gd name="T18" fmla="*/ 2147483647 w 232"/>
                <a:gd name="T19" fmla="*/ 2147483647 h 140"/>
                <a:gd name="T20" fmla="*/ 2147483647 w 232"/>
                <a:gd name="T21" fmla="*/ 2147483647 h 140"/>
                <a:gd name="T22" fmla="*/ 2147483647 w 232"/>
                <a:gd name="T23" fmla="*/ 2147483647 h 140"/>
                <a:gd name="T24" fmla="*/ 2147483647 w 232"/>
                <a:gd name="T25" fmla="*/ 2147483647 h 140"/>
                <a:gd name="T26" fmla="*/ 2147483647 w 232"/>
                <a:gd name="T27" fmla="*/ 2147483647 h 140"/>
                <a:gd name="T28" fmla="*/ 2147483647 w 232"/>
                <a:gd name="T29" fmla="*/ 2147483647 h 140"/>
                <a:gd name="T30" fmla="*/ 2147483647 w 232"/>
                <a:gd name="T31" fmla="*/ 0 h 140"/>
                <a:gd name="T32" fmla="*/ 2147483647 w 232"/>
                <a:gd name="T33" fmla="*/ 2147483647 h 140"/>
                <a:gd name="T34" fmla="*/ 2147483647 w 232"/>
                <a:gd name="T35" fmla="*/ 2147483647 h 140"/>
                <a:gd name="T36" fmla="*/ 2147483647 w 232"/>
                <a:gd name="T37" fmla="*/ 2147483647 h 140"/>
                <a:gd name="T38" fmla="*/ 2147483647 w 232"/>
                <a:gd name="T39" fmla="*/ 2147483647 h 140"/>
                <a:gd name="T40" fmla="*/ 2147483647 w 232"/>
                <a:gd name="T41" fmla="*/ 2147483647 h 140"/>
                <a:gd name="T42" fmla="*/ 2147483647 w 232"/>
                <a:gd name="T43" fmla="*/ 2147483647 h 140"/>
                <a:gd name="T44" fmla="*/ 2147483647 w 232"/>
                <a:gd name="T45" fmla="*/ 2147483647 h 140"/>
                <a:gd name="T46" fmla="*/ 2147483647 w 232"/>
                <a:gd name="T47" fmla="*/ 2147483647 h 140"/>
                <a:gd name="T48" fmla="*/ 2147483647 w 232"/>
                <a:gd name="T49" fmla="*/ 2147483647 h 140"/>
                <a:gd name="T50" fmla="*/ 2147483647 w 232"/>
                <a:gd name="T51" fmla="*/ 2147483647 h 140"/>
                <a:gd name="T52" fmla="*/ 2147483647 w 232"/>
                <a:gd name="T53" fmla="*/ 2147483647 h 140"/>
                <a:gd name="T54" fmla="*/ 2147483647 w 232"/>
                <a:gd name="T55" fmla="*/ 2147483647 h 140"/>
                <a:gd name="T56" fmla="*/ 0 w 232"/>
                <a:gd name="T57" fmla="*/ 2147483647 h 1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2"/>
                <a:gd name="T88" fmla="*/ 0 h 140"/>
                <a:gd name="T89" fmla="*/ 232 w 232"/>
                <a:gd name="T90" fmla="*/ 140 h 1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2" h="140">
                  <a:moveTo>
                    <a:pt x="0" y="51"/>
                  </a:moveTo>
                  <a:lnTo>
                    <a:pt x="15" y="43"/>
                  </a:lnTo>
                  <a:lnTo>
                    <a:pt x="6" y="31"/>
                  </a:lnTo>
                  <a:lnTo>
                    <a:pt x="26" y="39"/>
                  </a:lnTo>
                  <a:lnTo>
                    <a:pt x="17" y="16"/>
                  </a:lnTo>
                  <a:lnTo>
                    <a:pt x="40" y="29"/>
                  </a:lnTo>
                  <a:lnTo>
                    <a:pt x="27" y="2"/>
                  </a:lnTo>
                  <a:lnTo>
                    <a:pt x="64" y="23"/>
                  </a:lnTo>
                  <a:lnTo>
                    <a:pt x="68" y="59"/>
                  </a:lnTo>
                  <a:lnTo>
                    <a:pt x="87" y="20"/>
                  </a:lnTo>
                  <a:lnTo>
                    <a:pt x="106" y="33"/>
                  </a:lnTo>
                  <a:lnTo>
                    <a:pt x="120" y="14"/>
                  </a:lnTo>
                  <a:lnTo>
                    <a:pt x="134" y="39"/>
                  </a:lnTo>
                  <a:lnTo>
                    <a:pt x="131" y="16"/>
                  </a:lnTo>
                  <a:lnTo>
                    <a:pt x="169" y="16"/>
                  </a:lnTo>
                  <a:lnTo>
                    <a:pt x="173" y="0"/>
                  </a:lnTo>
                  <a:lnTo>
                    <a:pt x="190" y="14"/>
                  </a:lnTo>
                  <a:lnTo>
                    <a:pt x="210" y="8"/>
                  </a:lnTo>
                  <a:lnTo>
                    <a:pt x="196" y="20"/>
                  </a:lnTo>
                  <a:lnTo>
                    <a:pt x="231" y="65"/>
                  </a:lnTo>
                  <a:lnTo>
                    <a:pt x="201" y="104"/>
                  </a:lnTo>
                  <a:lnTo>
                    <a:pt x="114" y="139"/>
                  </a:lnTo>
                  <a:lnTo>
                    <a:pt x="38" y="123"/>
                  </a:lnTo>
                  <a:lnTo>
                    <a:pt x="58" y="86"/>
                  </a:lnTo>
                  <a:lnTo>
                    <a:pt x="12" y="74"/>
                  </a:lnTo>
                  <a:lnTo>
                    <a:pt x="56" y="70"/>
                  </a:lnTo>
                  <a:lnTo>
                    <a:pt x="40" y="61"/>
                  </a:lnTo>
                  <a:lnTo>
                    <a:pt x="58" y="51"/>
                  </a:lnTo>
                  <a:lnTo>
                    <a:pt x="0" y="5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2" name="Freeform 1111">
              <a:extLst>
                <a:ext uri="{FF2B5EF4-FFF2-40B4-BE49-F238E27FC236}">
                  <a16:creationId xmlns:a16="http://schemas.microsoft.com/office/drawing/2014/main" id="{093CB4CD-3E64-B96A-2A9B-2ACF16E1278C}"/>
                </a:ext>
              </a:extLst>
            </p:cNvPr>
            <p:cNvSpPr>
              <a:spLocks/>
            </p:cNvSpPr>
            <p:nvPr/>
          </p:nvSpPr>
          <p:spPr bwMode="auto">
            <a:xfrm>
              <a:off x="7268689" y="3518504"/>
              <a:ext cx="599891" cy="698548"/>
            </a:xfrm>
            <a:custGeom>
              <a:avLst/>
              <a:gdLst>
                <a:gd name="T0" fmla="*/ 0 w 615"/>
                <a:gd name="T1" fmla="*/ 2147483647 h 816"/>
                <a:gd name="T2" fmla="*/ 2147483647 w 615"/>
                <a:gd name="T3" fmla="*/ 2147483647 h 816"/>
                <a:gd name="T4" fmla="*/ 2147483647 w 615"/>
                <a:gd name="T5" fmla="*/ 2147483647 h 816"/>
                <a:gd name="T6" fmla="*/ 2147483647 w 615"/>
                <a:gd name="T7" fmla="*/ 2147483647 h 816"/>
                <a:gd name="T8" fmla="*/ 2147483647 w 615"/>
                <a:gd name="T9" fmla="*/ 2147483647 h 816"/>
                <a:gd name="T10" fmla="*/ 2147483647 w 615"/>
                <a:gd name="T11" fmla="*/ 2147483647 h 816"/>
                <a:gd name="T12" fmla="*/ 2147483647 w 615"/>
                <a:gd name="T13" fmla="*/ 2147483647 h 816"/>
                <a:gd name="T14" fmla="*/ 2147483647 w 615"/>
                <a:gd name="T15" fmla="*/ 2147483647 h 816"/>
                <a:gd name="T16" fmla="*/ 2147483647 w 615"/>
                <a:gd name="T17" fmla="*/ 2147483647 h 816"/>
                <a:gd name="T18" fmla="*/ 2147483647 w 615"/>
                <a:gd name="T19" fmla="*/ 2147483647 h 816"/>
                <a:gd name="T20" fmla="*/ 2147483647 w 615"/>
                <a:gd name="T21" fmla="*/ 2147483647 h 816"/>
                <a:gd name="T22" fmla="*/ 2147483647 w 615"/>
                <a:gd name="T23" fmla="*/ 2147483647 h 816"/>
                <a:gd name="T24" fmla="*/ 2147483647 w 615"/>
                <a:gd name="T25" fmla="*/ 2147483647 h 816"/>
                <a:gd name="T26" fmla="*/ 2147483647 w 615"/>
                <a:gd name="T27" fmla="*/ 0 h 816"/>
                <a:gd name="T28" fmla="*/ 2147483647 w 615"/>
                <a:gd name="T29" fmla="*/ 2147483647 h 816"/>
                <a:gd name="T30" fmla="*/ 2147483647 w 615"/>
                <a:gd name="T31" fmla="*/ 2147483647 h 816"/>
                <a:gd name="T32" fmla="*/ 2147483647 w 615"/>
                <a:gd name="T33" fmla="*/ 2147483647 h 816"/>
                <a:gd name="T34" fmla="*/ 2147483647 w 615"/>
                <a:gd name="T35" fmla="*/ 2147483647 h 816"/>
                <a:gd name="T36" fmla="*/ 2147483647 w 615"/>
                <a:gd name="T37" fmla="*/ 2147483647 h 816"/>
                <a:gd name="T38" fmla="*/ 2147483647 w 615"/>
                <a:gd name="T39" fmla="*/ 2147483647 h 816"/>
                <a:gd name="T40" fmla="*/ 2147483647 w 615"/>
                <a:gd name="T41" fmla="*/ 2147483647 h 816"/>
                <a:gd name="T42" fmla="*/ 2147483647 w 615"/>
                <a:gd name="T43" fmla="*/ 2147483647 h 816"/>
                <a:gd name="T44" fmla="*/ 2147483647 w 615"/>
                <a:gd name="T45" fmla="*/ 2147483647 h 816"/>
                <a:gd name="T46" fmla="*/ 2147483647 w 615"/>
                <a:gd name="T47" fmla="*/ 2147483647 h 816"/>
                <a:gd name="T48" fmla="*/ 2147483647 w 615"/>
                <a:gd name="T49" fmla="*/ 2147483647 h 816"/>
                <a:gd name="T50" fmla="*/ 2147483647 w 615"/>
                <a:gd name="T51" fmla="*/ 2147483647 h 816"/>
                <a:gd name="T52" fmla="*/ 2147483647 w 615"/>
                <a:gd name="T53" fmla="*/ 2147483647 h 816"/>
                <a:gd name="T54" fmla="*/ 2147483647 w 615"/>
                <a:gd name="T55" fmla="*/ 2147483647 h 816"/>
                <a:gd name="T56" fmla="*/ 2147483647 w 615"/>
                <a:gd name="T57" fmla="*/ 2147483647 h 816"/>
                <a:gd name="T58" fmla="*/ 2147483647 w 615"/>
                <a:gd name="T59" fmla="*/ 2147483647 h 816"/>
                <a:gd name="T60" fmla="*/ 2147483647 w 615"/>
                <a:gd name="T61" fmla="*/ 2147483647 h 816"/>
                <a:gd name="T62" fmla="*/ 2147483647 w 615"/>
                <a:gd name="T63" fmla="*/ 2147483647 h 816"/>
                <a:gd name="T64" fmla="*/ 2147483647 w 615"/>
                <a:gd name="T65" fmla="*/ 2147483647 h 816"/>
                <a:gd name="T66" fmla="*/ 2147483647 w 615"/>
                <a:gd name="T67" fmla="*/ 2147483647 h 816"/>
                <a:gd name="T68" fmla="*/ 2147483647 w 615"/>
                <a:gd name="T69" fmla="*/ 2147483647 h 816"/>
                <a:gd name="T70" fmla="*/ 2147483647 w 615"/>
                <a:gd name="T71" fmla="*/ 2147483647 h 816"/>
                <a:gd name="T72" fmla="*/ 2147483647 w 615"/>
                <a:gd name="T73" fmla="*/ 2147483647 h 816"/>
                <a:gd name="T74" fmla="*/ 2147483647 w 615"/>
                <a:gd name="T75" fmla="*/ 2147483647 h 816"/>
                <a:gd name="T76" fmla="*/ 2147483647 w 615"/>
                <a:gd name="T77" fmla="*/ 2147483647 h 816"/>
                <a:gd name="T78" fmla="*/ 2147483647 w 615"/>
                <a:gd name="T79" fmla="*/ 2147483647 h 816"/>
                <a:gd name="T80" fmla="*/ 2147483647 w 615"/>
                <a:gd name="T81" fmla="*/ 2147483647 h 816"/>
                <a:gd name="T82" fmla="*/ 2147483647 w 615"/>
                <a:gd name="T83" fmla="*/ 2147483647 h 816"/>
                <a:gd name="T84" fmla="*/ 2147483647 w 615"/>
                <a:gd name="T85" fmla="*/ 2147483647 h 816"/>
                <a:gd name="T86" fmla="*/ 2147483647 w 615"/>
                <a:gd name="T87" fmla="*/ 2147483647 h 816"/>
                <a:gd name="T88" fmla="*/ 2147483647 w 615"/>
                <a:gd name="T89" fmla="*/ 2147483647 h 816"/>
                <a:gd name="T90" fmla="*/ 2147483647 w 615"/>
                <a:gd name="T91" fmla="*/ 2147483647 h 816"/>
                <a:gd name="T92" fmla="*/ 2147483647 w 615"/>
                <a:gd name="T93" fmla="*/ 2147483647 h 816"/>
                <a:gd name="T94" fmla="*/ 2147483647 w 615"/>
                <a:gd name="T95" fmla="*/ 2147483647 h 816"/>
                <a:gd name="T96" fmla="*/ 2147483647 w 615"/>
                <a:gd name="T97" fmla="*/ 2147483647 h 816"/>
                <a:gd name="T98" fmla="*/ 2147483647 w 615"/>
                <a:gd name="T99" fmla="*/ 2147483647 h 816"/>
                <a:gd name="T100" fmla="*/ 2147483647 w 615"/>
                <a:gd name="T101" fmla="*/ 2147483647 h 816"/>
                <a:gd name="T102" fmla="*/ 2147483647 w 615"/>
                <a:gd name="T103" fmla="*/ 2147483647 h 816"/>
                <a:gd name="T104" fmla="*/ 2147483647 w 615"/>
                <a:gd name="T105" fmla="*/ 2147483647 h 816"/>
                <a:gd name="T106" fmla="*/ 2147483647 w 615"/>
                <a:gd name="T107" fmla="*/ 2147483647 h 816"/>
                <a:gd name="T108" fmla="*/ 2147483647 w 615"/>
                <a:gd name="T109" fmla="*/ 2147483647 h 816"/>
                <a:gd name="T110" fmla="*/ 2147483647 w 615"/>
                <a:gd name="T111" fmla="*/ 2147483647 h 816"/>
                <a:gd name="T112" fmla="*/ 2147483647 w 615"/>
                <a:gd name="T113" fmla="*/ 2147483647 h 816"/>
                <a:gd name="T114" fmla="*/ 2147483647 w 615"/>
                <a:gd name="T115" fmla="*/ 2147483647 h 816"/>
                <a:gd name="T116" fmla="*/ 2147483647 w 615"/>
                <a:gd name="T117" fmla="*/ 2147483647 h 816"/>
                <a:gd name="T118" fmla="*/ 2147483647 w 615"/>
                <a:gd name="T119" fmla="*/ 2147483647 h 816"/>
                <a:gd name="T120" fmla="*/ 2147483647 w 615"/>
                <a:gd name="T121" fmla="*/ 2147483647 h 816"/>
                <a:gd name="T122" fmla="*/ 0 w 615"/>
                <a:gd name="T123" fmla="*/ 2147483647 h 8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15"/>
                <a:gd name="T187" fmla="*/ 0 h 816"/>
                <a:gd name="T188" fmla="*/ 615 w 615"/>
                <a:gd name="T189" fmla="*/ 816 h 8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15" h="816">
                  <a:moveTo>
                    <a:pt x="0" y="372"/>
                  </a:moveTo>
                  <a:lnTo>
                    <a:pt x="17" y="352"/>
                  </a:lnTo>
                  <a:lnTo>
                    <a:pt x="62" y="352"/>
                  </a:lnTo>
                  <a:lnTo>
                    <a:pt x="30" y="269"/>
                  </a:lnTo>
                  <a:lnTo>
                    <a:pt x="50" y="245"/>
                  </a:lnTo>
                  <a:lnTo>
                    <a:pt x="78" y="247"/>
                  </a:lnTo>
                  <a:lnTo>
                    <a:pt x="141" y="154"/>
                  </a:lnTo>
                  <a:lnTo>
                    <a:pt x="137" y="129"/>
                  </a:lnTo>
                  <a:lnTo>
                    <a:pt x="152" y="115"/>
                  </a:lnTo>
                  <a:lnTo>
                    <a:pt x="125" y="85"/>
                  </a:lnTo>
                  <a:lnTo>
                    <a:pt x="123" y="40"/>
                  </a:lnTo>
                  <a:lnTo>
                    <a:pt x="184" y="40"/>
                  </a:lnTo>
                  <a:lnTo>
                    <a:pt x="201" y="18"/>
                  </a:lnTo>
                  <a:lnTo>
                    <a:pt x="234" y="0"/>
                  </a:lnTo>
                  <a:lnTo>
                    <a:pt x="255" y="16"/>
                  </a:lnTo>
                  <a:lnTo>
                    <a:pt x="226" y="63"/>
                  </a:lnTo>
                  <a:lnTo>
                    <a:pt x="240" y="103"/>
                  </a:lnTo>
                  <a:lnTo>
                    <a:pt x="219" y="109"/>
                  </a:lnTo>
                  <a:lnTo>
                    <a:pt x="228" y="156"/>
                  </a:lnTo>
                  <a:lnTo>
                    <a:pt x="272" y="176"/>
                  </a:lnTo>
                  <a:lnTo>
                    <a:pt x="251" y="222"/>
                  </a:lnTo>
                  <a:lnTo>
                    <a:pt x="307" y="265"/>
                  </a:lnTo>
                  <a:lnTo>
                    <a:pt x="418" y="291"/>
                  </a:lnTo>
                  <a:lnTo>
                    <a:pt x="419" y="249"/>
                  </a:lnTo>
                  <a:lnTo>
                    <a:pt x="433" y="245"/>
                  </a:lnTo>
                  <a:lnTo>
                    <a:pt x="436" y="265"/>
                  </a:lnTo>
                  <a:lnTo>
                    <a:pt x="445" y="285"/>
                  </a:lnTo>
                  <a:lnTo>
                    <a:pt x="502" y="277"/>
                  </a:lnTo>
                  <a:lnTo>
                    <a:pt x="497" y="251"/>
                  </a:lnTo>
                  <a:lnTo>
                    <a:pt x="587" y="200"/>
                  </a:lnTo>
                  <a:lnTo>
                    <a:pt x="593" y="229"/>
                  </a:lnTo>
                  <a:lnTo>
                    <a:pt x="614" y="241"/>
                  </a:lnTo>
                  <a:lnTo>
                    <a:pt x="606" y="271"/>
                  </a:lnTo>
                  <a:lnTo>
                    <a:pt x="568" y="291"/>
                  </a:lnTo>
                  <a:lnTo>
                    <a:pt x="515" y="423"/>
                  </a:lnTo>
                  <a:lnTo>
                    <a:pt x="505" y="370"/>
                  </a:lnTo>
                  <a:lnTo>
                    <a:pt x="495" y="392"/>
                  </a:lnTo>
                  <a:lnTo>
                    <a:pt x="482" y="364"/>
                  </a:lnTo>
                  <a:lnTo>
                    <a:pt x="506" y="330"/>
                  </a:lnTo>
                  <a:lnTo>
                    <a:pt x="459" y="326"/>
                  </a:lnTo>
                  <a:lnTo>
                    <a:pt x="427" y="289"/>
                  </a:lnTo>
                  <a:lnTo>
                    <a:pt x="419" y="309"/>
                  </a:lnTo>
                  <a:lnTo>
                    <a:pt x="429" y="326"/>
                  </a:lnTo>
                  <a:lnTo>
                    <a:pt x="415" y="338"/>
                  </a:lnTo>
                  <a:lnTo>
                    <a:pt x="429" y="356"/>
                  </a:lnTo>
                  <a:lnTo>
                    <a:pt x="436" y="431"/>
                  </a:lnTo>
                  <a:lnTo>
                    <a:pt x="419" y="419"/>
                  </a:lnTo>
                  <a:lnTo>
                    <a:pt x="383" y="481"/>
                  </a:lnTo>
                  <a:lnTo>
                    <a:pt x="255" y="603"/>
                  </a:lnTo>
                  <a:lnTo>
                    <a:pt x="246" y="756"/>
                  </a:lnTo>
                  <a:lnTo>
                    <a:pt x="195" y="815"/>
                  </a:lnTo>
                  <a:lnTo>
                    <a:pt x="146" y="698"/>
                  </a:lnTo>
                  <a:lnTo>
                    <a:pt x="128" y="605"/>
                  </a:lnTo>
                  <a:lnTo>
                    <a:pt x="109" y="584"/>
                  </a:lnTo>
                  <a:lnTo>
                    <a:pt x="97" y="413"/>
                  </a:lnTo>
                  <a:lnTo>
                    <a:pt x="85" y="409"/>
                  </a:lnTo>
                  <a:lnTo>
                    <a:pt x="78" y="445"/>
                  </a:lnTo>
                  <a:lnTo>
                    <a:pt x="49" y="457"/>
                  </a:lnTo>
                  <a:lnTo>
                    <a:pt x="18" y="411"/>
                  </a:lnTo>
                  <a:lnTo>
                    <a:pt x="47" y="390"/>
                  </a:lnTo>
                  <a:lnTo>
                    <a:pt x="18" y="398"/>
                  </a:lnTo>
                  <a:lnTo>
                    <a:pt x="0" y="372"/>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3" name="Freeform 1112">
              <a:extLst>
                <a:ext uri="{FF2B5EF4-FFF2-40B4-BE49-F238E27FC236}">
                  <a16:creationId xmlns:a16="http://schemas.microsoft.com/office/drawing/2014/main" id="{417281CA-80DF-B4DD-9DE3-1EF07925C2AE}"/>
                </a:ext>
              </a:extLst>
            </p:cNvPr>
            <p:cNvSpPr>
              <a:spLocks/>
            </p:cNvSpPr>
            <p:nvPr/>
          </p:nvSpPr>
          <p:spPr bwMode="auto">
            <a:xfrm>
              <a:off x="7824072" y="4277359"/>
              <a:ext cx="224476" cy="273054"/>
            </a:xfrm>
            <a:custGeom>
              <a:avLst/>
              <a:gdLst>
                <a:gd name="T0" fmla="*/ 0 w 230"/>
                <a:gd name="T1" fmla="*/ 0 h 319"/>
                <a:gd name="T2" fmla="*/ 2147483647 w 230"/>
                <a:gd name="T3" fmla="*/ 2147483647 h 319"/>
                <a:gd name="T4" fmla="*/ 2147483647 w 230"/>
                <a:gd name="T5" fmla="*/ 2147483647 h 319"/>
                <a:gd name="T6" fmla="*/ 2147483647 w 230"/>
                <a:gd name="T7" fmla="*/ 2147483647 h 319"/>
                <a:gd name="T8" fmla="*/ 2147483647 w 230"/>
                <a:gd name="T9" fmla="*/ 2147483647 h 319"/>
                <a:gd name="T10" fmla="*/ 2147483647 w 230"/>
                <a:gd name="T11" fmla="*/ 2147483647 h 319"/>
                <a:gd name="T12" fmla="*/ 2147483647 w 230"/>
                <a:gd name="T13" fmla="*/ 2147483647 h 319"/>
                <a:gd name="T14" fmla="*/ 2147483647 w 230"/>
                <a:gd name="T15" fmla="*/ 2147483647 h 319"/>
                <a:gd name="T16" fmla="*/ 2147483647 w 230"/>
                <a:gd name="T17" fmla="*/ 2147483647 h 319"/>
                <a:gd name="T18" fmla="*/ 2147483647 w 230"/>
                <a:gd name="T19" fmla="*/ 2147483647 h 319"/>
                <a:gd name="T20" fmla="*/ 2147483647 w 230"/>
                <a:gd name="T21" fmla="*/ 2147483647 h 319"/>
                <a:gd name="T22" fmla="*/ 2147483647 w 230"/>
                <a:gd name="T23" fmla="*/ 2147483647 h 319"/>
                <a:gd name="T24" fmla="*/ 0 w 230"/>
                <a:gd name="T25" fmla="*/ 0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0"/>
                <a:gd name="T40" fmla="*/ 0 h 319"/>
                <a:gd name="T41" fmla="*/ 230 w 230"/>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0" h="319">
                  <a:moveTo>
                    <a:pt x="0" y="0"/>
                  </a:moveTo>
                  <a:lnTo>
                    <a:pt x="50" y="12"/>
                  </a:lnTo>
                  <a:lnTo>
                    <a:pt x="116" y="95"/>
                  </a:lnTo>
                  <a:lnTo>
                    <a:pt x="168" y="125"/>
                  </a:lnTo>
                  <a:lnTo>
                    <a:pt x="162" y="149"/>
                  </a:lnTo>
                  <a:lnTo>
                    <a:pt x="179" y="145"/>
                  </a:lnTo>
                  <a:lnTo>
                    <a:pt x="177" y="177"/>
                  </a:lnTo>
                  <a:lnTo>
                    <a:pt x="229" y="237"/>
                  </a:lnTo>
                  <a:lnTo>
                    <a:pt x="223" y="316"/>
                  </a:lnTo>
                  <a:lnTo>
                    <a:pt x="202" y="318"/>
                  </a:lnTo>
                  <a:lnTo>
                    <a:pt x="156" y="270"/>
                  </a:lnTo>
                  <a:lnTo>
                    <a:pt x="79" y="111"/>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4" name="Freeform 1113">
              <a:extLst>
                <a:ext uri="{FF2B5EF4-FFF2-40B4-BE49-F238E27FC236}">
                  <a16:creationId xmlns:a16="http://schemas.microsoft.com/office/drawing/2014/main" id="{479EBCC6-BFAD-9A1B-CEBA-919C07498FEB}"/>
                </a:ext>
              </a:extLst>
            </p:cNvPr>
            <p:cNvSpPr>
              <a:spLocks/>
            </p:cNvSpPr>
            <p:nvPr/>
          </p:nvSpPr>
          <p:spPr bwMode="auto">
            <a:xfrm>
              <a:off x="8033066" y="4553763"/>
              <a:ext cx="193513" cy="68682"/>
            </a:xfrm>
            <a:custGeom>
              <a:avLst/>
              <a:gdLst>
                <a:gd name="T0" fmla="*/ 0 w 195"/>
                <a:gd name="T1" fmla="*/ 2147483647 h 80"/>
                <a:gd name="T2" fmla="*/ 2147483647 w 195"/>
                <a:gd name="T3" fmla="*/ 0 h 80"/>
                <a:gd name="T4" fmla="*/ 2147483647 w 195"/>
                <a:gd name="T5" fmla="*/ 2147483647 h 80"/>
                <a:gd name="T6" fmla="*/ 2147483647 w 195"/>
                <a:gd name="T7" fmla="*/ 2147483647 h 80"/>
                <a:gd name="T8" fmla="*/ 2147483647 w 195"/>
                <a:gd name="T9" fmla="*/ 2147483647 h 80"/>
                <a:gd name="T10" fmla="*/ 2147483647 w 195"/>
                <a:gd name="T11" fmla="*/ 2147483647 h 80"/>
                <a:gd name="T12" fmla="*/ 2147483647 w 195"/>
                <a:gd name="T13" fmla="*/ 2147483647 h 80"/>
                <a:gd name="T14" fmla="*/ 0 w 195"/>
                <a:gd name="T15" fmla="*/ 2147483647 h 80"/>
                <a:gd name="T16" fmla="*/ 0 60000 65536"/>
                <a:gd name="T17" fmla="*/ 0 60000 65536"/>
                <a:gd name="T18" fmla="*/ 0 60000 65536"/>
                <a:gd name="T19" fmla="*/ 0 60000 65536"/>
                <a:gd name="T20" fmla="*/ 0 60000 65536"/>
                <a:gd name="T21" fmla="*/ 0 60000 65536"/>
                <a:gd name="T22" fmla="*/ 0 60000 65536"/>
                <a:gd name="T23" fmla="*/ 0 60000 65536"/>
                <a:gd name="T24" fmla="*/ 0 w 195"/>
                <a:gd name="T25" fmla="*/ 0 h 80"/>
                <a:gd name="T26" fmla="*/ 195 w 195"/>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5" h="80">
                  <a:moveTo>
                    <a:pt x="0" y="22"/>
                  </a:moveTo>
                  <a:lnTo>
                    <a:pt x="14" y="0"/>
                  </a:lnTo>
                  <a:lnTo>
                    <a:pt x="149" y="24"/>
                  </a:lnTo>
                  <a:lnTo>
                    <a:pt x="163" y="43"/>
                  </a:lnTo>
                  <a:lnTo>
                    <a:pt x="191" y="51"/>
                  </a:lnTo>
                  <a:lnTo>
                    <a:pt x="194" y="79"/>
                  </a:lnTo>
                  <a:lnTo>
                    <a:pt x="35" y="41"/>
                  </a:lnTo>
                  <a:lnTo>
                    <a:pt x="0" y="2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5" name="Freeform 1114">
              <a:extLst>
                <a:ext uri="{FF2B5EF4-FFF2-40B4-BE49-F238E27FC236}">
                  <a16:creationId xmlns:a16="http://schemas.microsoft.com/office/drawing/2014/main" id="{E03773D1-9AB9-1E18-65A3-366207E2AD85}"/>
                </a:ext>
              </a:extLst>
            </p:cNvPr>
            <p:cNvSpPr>
              <a:spLocks/>
            </p:cNvSpPr>
            <p:nvPr/>
          </p:nvSpPr>
          <p:spPr bwMode="auto">
            <a:xfrm>
              <a:off x="8112406" y="4307512"/>
              <a:ext cx="205124" cy="202696"/>
            </a:xfrm>
            <a:custGeom>
              <a:avLst/>
              <a:gdLst>
                <a:gd name="T0" fmla="*/ 0 w 209"/>
                <a:gd name="T1" fmla="*/ 2147483647 h 235"/>
                <a:gd name="T2" fmla="*/ 2147483647 w 209"/>
                <a:gd name="T3" fmla="*/ 2147483647 h 235"/>
                <a:gd name="T4" fmla="*/ 2147483647 w 209"/>
                <a:gd name="T5" fmla="*/ 2147483647 h 235"/>
                <a:gd name="T6" fmla="*/ 2147483647 w 209"/>
                <a:gd name="T7" fmla="*/ 2147483647 h 235"/>
                <a:gd name="T8" fmla="*/ 2147483647 w 209"/>
                <a:gd name="T9" fmla="*/ 2147483647 h 235"/>
                <a:gd name="T10" fmla="*/ 2147483647 w 209"/>
                <a:gd name="T11" fmla="*/ 0 h 235"/>
                <a:gd name="T12" fmla="*/ 2147483647 w 209"/>
                <a:gd name="T13" fmla="*/ 2147483647 h 235"/>
                <a:gd name="T14" fmla="*/ 2147483647 w 209"/>
                <a:gd name="T15" fmla="*/ 2147483647 h 235"/>
                <a:gd name="T16" fmla="*/ 2147483647 w 209"/>
                <a:gd name="T17" fmla="*/ 2147483647 h 235"/>
                <a:gd name="T18" fmla="*/ 2147483647 w 209"/>
                <a:gd name="T19" fmla="*/ 2147483647 h 235"/>
                <a:gd name="T20" fmla="*/ 2147483647 w 209"/>
                <a:gd name="T21" fmla="*/ 2147483647 h 235"/>
                <a:gd name="T22" fmla="*/ 2147483647 w 209"/>
                <a:gd name="T23" fmla="*/ 2147483647 h 235"/>
                <a:gd name="T24" fmla="*/ 2147483647 w 209"/>
                <a:gd name="T25" fmla="*/ 2147483647 h 235"/>
                <a:gd name="T26" fmla="*/ 2147483647 w 209"/>
                <a:gd name="T27" fmla="*/ 2147483647 h 235"/>
                <a:gd name="T28" fmla="*/ 2147483647 w 209"/>
                <a:gd name="T29" fmla="*/ 2147483647 h 235"/>
                <a:gd name="T30" fmla="*/ 2147483647 w 209"/>
                <a:gd name="T31" fmla="*/ 2147483647 h 235"/>
                <a:gd name="T32" fmla="*/ 2147483647 w 209"/>
                <a:gd name="T33" fmla="*/ 2147483647 h 235"/>
                <a:gd name="T34" fmla="*/ 0 w 209"/>
                <a:gd name="T35" fmla="*/ 2147483647 h 2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9"/>
                <a:gd name="T55" fmla="*/ 0 h 235"/>
                <a:gd name="T56" fmla="*/ 209 w 209"/>
                <a:gd name="T57" fmla="*/ 235 h 2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9" h="235">
                  <a:moveTo>
                    <a:pt x="0" y="105"/>
                  </a:moveTo>
                  <a:lnTo>
                    <a:pt x="12" y="75"/>
                  </a:lnTo>
                  <a:lnTo>
                    <a:pt x="32" y="93"/>
                  </a:lnTo>
                  <a:lnTo>
                    <a:pt x="93" y="87"/>
                  </a:lnTo>
                  <a:lnTo>
                    <a:pt x="115" y="77"/>
                  </a:lnTo>
                  <a:lnTo>
                    <a:pt x="144" y="0"/>
                  </a:lnTo>
                  <a:lnTo>
                    <a:pt x="179" y="4"/>
                  </a:lnTo>
                  <a:lnTo>
                    <a:pt x="171" y="22"/>
                  </a:lnTo>
                  <a:lnTo>
                    <a:pt x="208" y="93"/>
                  </a:lnTo>
                  <a:lnTo>
                    <a:pt x="188" y="87"/>
                  </a:lnTo>
                  <a:lnTo>
                    <a:pt x="151" y="169"/>
                  </a:lnTo>
                  <a:lnTo>
                    <a:pt x="147" y="220"/>
                  </a:lnTo>
                  <a:lnTo>
                    <a:pt x="122" y="234"/>
                  </a:lnTo>
                  <a:lnTo>
                    <a:pt x="84" y="206"/>
                  </a:lnTo>
                  <a:lnTo>
                    <a:pt x="60" y="218"/>
                  </a:lnTo>
                  <a:lnTo>
                    <a:pt x="57" y="194"/>
                  </a:lnTo>
                  <a:lnTo>
                    <a:pt x="24" y="200"/>
                  </a:lnTo>
                  <a:lnTo>
                    <a:pt x="0" y="105"/>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6" name="Freeform 1115">
              <a:extLst>
                <a:ext uri="{FF2B5EF4-FFF2-40B4-BE49-F238E27FC236}">
                  <a16:creationId xmlns:a16="http://schemas.microsoft.com/office/drawing/2014/main" id="{38296438-1CB4-AE55-9FC9-27A20B069136}"/>
                </a:ext>
              </a:extLst>
            </p:cNvPr>
            <p:cNvSpPr>
              <a:spLocks/>
            </p:cNvSpPr>
            <p:nvPr/>
          </p:nvSpPr>
          <p:spPr bwMode="auto">
            <a:xfrm>
              <a:off x="8273022" y="4610719"/>
              <a:ext cx="52249" cy="16752"/>
            </a:xfrm>
            <a:custGeom>
              <a:avLst/>
              <a:gdLst>
                <a:gd name="T0" fmla="*/ 0 w 51"/>
                <a:gd name="T1" fmla="*/ 2147483647 h 18"/>
                <a:gd name="T2" fmla="*/ 2147483647 w 51"/>
                <a:gd name="T3" fmla="*/ 2147483647 h 18"/>
                <a:gd name="T4" fmla="*/ 2147483647 w 51"/>
                <a:gd name="T5" fmla="*/ 2147483647 h 18"/>
                <a:gd name="T6" fmla="*/ 2147483647 w 51"/>
                <a:gd name="T7" fmla="*/ 0 h 18"/>
                <a:gd name="T8" fmla="*/ 0 w 51"/>
                <a:gd name="T9" fmla="*/ 2147483647 h 18"/>
                <a:gd name="T10" fmla="*/ 0 60000 65536"/>
                <a:gd name="T11" fmla="*/ 0 60000 65536"/>
                <a:gd name="T12" fmla="*/ 0 60000 65536"/>
                <a:gd name="T13" fmla="*/ 0 60000 65536"/>
                <a:gd name="T14" fmla="*/ 0 60000 65536"/>
                <a:gd name="T15" fmla="*/ 0 w 51"/>
                <a:gd name="T16" fmla="*/ 0 h 18"/>
                <a:gd name="T17" fmla="*/ 51 w 51"/>
                <a:gd name="T18" fmla="*/ 18 h 18"/>
              </a:gdLst>
              <a:ahLst/>
              <a:cxnLst>
                <a:cxn ang="T10">
                  <a:pos x="T0" y="T1"/>
                </a:cxn>
                <a:cxn ang="T11">
                  <a:pos x="T2" y="T3"/>
                </a:cxn>
                <a:cxn ang="T12">
                  <a:pos x="T4" y="T5"/>
                </a:cxn>
                <a:cxn ang="T13">
                  <a:pos x="T6" y="T7"/>
                </a:cxn>
                <a:cxn ang="T14">
                  <a:pos x="T8" y="T9"/>
                </a:cxn>
              </a:cxnLst>
              <a:rect l="T15" t="T16" r="T17" b="T18"/>
              <a:pathLst>
                <a:path w="51" h="18">
                  <a:moveTo>
                    <a:pt x="0" y="2"/>
                  </a:moveTo>
                  <a:lnTo>
                    <a:pt x="6" y="17"/>
                  </a:lnTo>
                  <a:lnTo>
                    <a:pt x="50" y="6"/>
                  </a:lnTo>
                  <a:lnTo>
                    <a:pt x="15" y="0"/>
                  </a:lnTo>
                  <a:lnTo>
                    <a:pt x="0" y="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7" name="Freeform 1116">
              <a:extLst>
                <a:ext uri="{FF2B5EF4-FFF2-40B4-BE49-F238E27FC236}">
                  <a16:creationId xmlns:a16="http://schemas.microsoft.com/office/drawing/2014/main" id="{28F84894-8EA7-D13C-C481-D2B4A43B8C10}"/>
                </a:ext>
              </a:extLst>
            </p:cNvPr>
            <p:cNvSpPr>
              <a:spLocks/>
            </p:cNvSpPr>
            <p:nvPr/>
          </p:nvSpPr>
          <p:spPr bwMode="auto">
            <a:xfrm>
              <a:off x="8317530" y="4367819"/>
              <a:ext cx="125783" cy="177569"/>
            </a:xfrm>
            <a:custGeom>
              <a:avLst/>
              <a:gdLst>
                <a:gd name="T0" fmla="*/ 0 w 130"/>
                <a:gd name="T1" fmla="*/ 2147483647 h 206"/>
                <a:gd name="T2" fmla="*/ 2147483647 w 130"/>
                <a:gd name="T3" fmla="*/ 2147483647 h 206"/>
                <a:gd name="T4" fmla="*/ 2147483647 w 130"/>
                <a:gd name="T5" fmla="*/ 2147483647 h 206"/>
                <a:gd name="T6" fmla="*/ 2147483647 w 130"/>
                <a:gd name="T7" fmla="*/ 2147483647 h 206"/>
                <a:gd name="T8" fmla="*/ 2147483647 w 130"/>
                <a:gd name="T9" fmla="*/ 2147483647 h 206"/>
                <a:gd name="T10" fmla="*/ 2147483647 w 130"/>
                <a:gd name="T11" fmla="*/ 2147483647 h 206"/>
                <a:gd name="T12" fmla="*/ 2147483647 w 130"/>
                <a:gd name="T13" fmla="*/ 2147483647 h 206"/>
                <a:gd name="T14" fmla="*/ 2147483647 w 130"/>
                <a:gd name="T15" fmla="*/ 2147483647 h 206"/>
                <a:gd name="T16" fmla="*/ 2147483647 w 130"/>
                <a:gd name="T17" fmla="*/ 2147483647 h 206"/>
                <a:gd name="T18" fmla="*/ 2147483647 w 130"/>
                <a:gd name="T19" fmla="*/ 2147483647 h 206"/>
                <a:gd name="T20" fmla="*/ 2147483647 w 130"/>
                <a:gd name="T21" fmla="*/ 2147483647 h 206"/>
                <a:gd name="T22" fmla="*/ 2147483647 w 130"/>
                <a:gd name="T23" fmla="*/ 2147483647 h 206"/>
                <a:gd name="T24" fmla="*/ 2147483647 w 130"/>
                <a:gd name="T25" fmla="*/ 2147483647 h 206"/>
                <a:gd name="T26" fmla="*/ 2147483647 w 130"/>
                <a:gd name="T27" fmla="*/ 2147483647 h 206"/>
                <a:gd name="T28" fmla="*/ 2147483647 w 130"/>
                <a:gd name="T29" fmla="*/ 0 h 206"/>
                <a:gd name="T30" fmla="*/ 2147483647 w 130"/>
                <a:gd name="T31" fmla="*/ 2147483647 h 206"/>
                <a:gd name="T32" fmla="*/ 2147483647 w 130"/>
                <a:gd name="T33" fmla="*/ 2147483647 h 206"/>
                <a:gd name="T34" fmla="*/ 2147483647 w 130"/>
                <a:gd name="T35" fmla="*/ 2147483647 h 206"/>
                <a:gd name="T36" fmla="*/ 0 w 130"/>
                <a:gd name="T37" fmla="*/ 2147483647 h 2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0"/>
                <a:gd name="T58" fmla="*/ 0 h 206"/>
                <a:gd name="T59" fmla="*/ 130 w 130"/>
                <a:gd name="T60" fmla="*/ 206 h 20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0" h="206">
                  <a:moveTo>
                    <a:pt x="0" y="121"/>
                  </a:moveTo>
                  <a:lnTo>
                    <a:pt x="17" y="159"/>
                  </a:lnTo>
                  <a:lnTo>
                    <a:pt x="11" y="197"/>
                  </a:lnTo>
                  <a:lnTo>
                    <a:pt x="32" y="205"/>
                  </a:lnTo>
                  <a:lnTo>
                    <a:pt x="30" y="129"/>
                  </a:lnTo>
                  <a:lnTo>
                    <a:pt x="42" y="121"/>
                  </a:lnTo>
                  <a:lnTo>
                    <a:pt x="46" y="149"/>
                  </a:lnTo>
                  <a:lnTo>
                    <a:pt x="56" y="183"/>
                  </a:lnTo>
                  <a:lnTo>
                    <a:pt x="79" y="169"/>
                  </a:lnTo>
                  <a:lnTo>
                    <a:pt x="52" y="98"/>
                  </a:lnTo>
                  <a:lnTo>
                    <a:pt x="94" y="68"/>
                  </a:lnTo>
                  <a:lnTo>
                    <a:pt x="36" y="88"/>
                  </a:lnTo>
                  <a:lnTo>
                    <a:pt x="29" y="42"/>
                  </a:lnTo>
                  <a:lnTo>
                    <a:pt x="114" y="36"/>
                  </a:lnTo>
                  <a:lnTo>
                    <a:pt x="129" y="0"/>
                  </a:lnTo>
                  <a:lnTo>
                    <a:pt x="103" y="22"/>
                  </a:lnTo>
                  <a:lnTo>
                    <a:pt x="42" y="10"/>
                  </a:lnTo>
                  <a:lnTo>
                    <a:pt x="23" y="28"/>
                  </a:lnTo>
                  <a:lnTo>
                    <a:pt x="0" y="12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8" name="Freeform 1117">
              <a:extLst>
                <a:ext uri="{FF2B5EF4-FFF2-40B4-BE49-F238E27FC236}">
                  <a16:creationId xmlns:a16="http://schemas.microsoft.com/office/drawing/2014/main" id="{49867754-0A87-81A8-3C9F-99780EE81ACA}"/>
                </a:ext>
              </a:extLst>
            </p:cNvPr>
            <p:cNvSpPr>
              <a:spLocks/>
            </p:cNvSpPr>
            <p:nvPr/>
          </p:nvSpPr>
          <p:spPr bwMode="auto">
            <a:xfrm>
              <a:off x="8416222" y="4610719"/>
              <a:ext cx="69664" cy="48581"/>
            </a:xfrm>
            <a:custGeom>
              <a:avLst/>
              <a:gdLst>
                <a:gd name="T0" fmla="*/ 0 w 72"/>
                <a:gd name="T1" fmla="*/ 2147483647 h 56"/>
                <a:gd name="T2" fmla="*/ 2147483647 w 72"/>
                <a:gd name="T3" fmla="*/ 2147483647 h 56"/>
                <a:gd name="T4" fmla="*/ 2147483647 w 72"/>
                <a:gd name="T5" fmla="*/ 0 h 56"/>
                <a:gd name="T6" fmla="*/ 2147483647 w 72"/>
                <a:gd name="T7" fmla="*/ 2147483647 h 56"/>
                <a:gd name="T8" fmla="*/ 0 w 72"/>
                <a:gd name="T9" fmla="*/ 2147483647 h 56"/>
                <a:gd name="T10" fmla="*/ 0 60000 65536"/>
                <a:gd name="T11" fmla="*/ 0 60000 65536"/>
                <a:gd name="T12" fmla="*/ 0 60000 65536"/>
                <a:gd name="T13" fmla="*/ 0 60000 65536"/>
                <a:gd name="T14" fmla="*/ 0 60000 65536"/>
                <a:gd name="T15" fmla="*/ 0 w 72"/>
                <a:gd name="T16" fmla="*/ 0 h 56"/>
                <a:gd name="T17" fmla="*/ 72 w 72"/>
                <a:gd name="T18" fmla="*/ 56 h 56"/>
              </a:gdLst>
              <a:ahLst/>
              <a:cxnLst>
                <a:cxn ang="T10">
                  <a:pos x="T0" y="T1"/>
                </a:cxn>
                <a:cxn ang="T11">
                  <a:pos x="T2" y="T3"/>
                </a:cxn>
                <a:cxn ang="T12">
                  <a:pos x="T4" y="T5"/>
                </a:cxn>
                <a:cxn ang="T13">
                  <a:pos x="T6" y="T7"/>
                </a:cxn>
                <a:cxn ang="T14">
                  <a:pos x="T8" y="T9"/>
                </a:cxn>
              </a:cxnLst>
              <a:rect l="T15" t="T16" r="T17" b="T18"/>
              <a:pathLst>
                <a:path w="72" h="56">
                  <a:moveTo>
                    <a:pt x="0" y="33"/>
                  </a:moveTo>
                  <a:lnTo>
                    <a:pt x="3" y="55"/>
                  </a:lnTo>
                  <a:lnTo>
                    <a:pt x="71" y="0"/>
                  </a:lnTo>
                  <a:lnTo>
                    <a:pt x="21" y="16"/>
                  </a:lnTo>
                  <a:lnTo>
                    <a:pt x="0" y="3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9" name="Freeform 1118">
              <a:extLst>
                <a:ext uri="{FF2B5EF4-FFF2-40B4-BE49-F238E27FC236}">
                  <a16:creationId xmlns:a16="http://schemas.microsoft.com/office/drawing/2014/main" id="{9D05DF81-5FAA-2C47-B535-937DAD281E36}"/>
                </a:ext>
              </a:extLst>
            </p:cNvPr>
            <p:cNvSpPr>
              <a:spLocks/>
            </p:cNvSpPr>
            <p:nvPr/>
          </p:nvSpPr>
          <p:spPr bwMode="auto">
            <a:xfrm>
              <a:off x="8489756" y="4359443"/>
              <a:ext cx="25157" cy="70357"/>
            </a:xfrm>
            <a:custGeom>
              <a:avLst/>
              <a:gdLst>
                <a:gd name="T0" fmla="*/ 0 w 26"/>
                <a:gd name="T1" fmla="*/ 2147483647 h 83"/>
                <a:gd name="T2" fmla="*/ 2147483647 w 26"/>
                <a:gd name="T3" fmla="*/ 2147483647 h 83"/>
                <a:gd name="T4" fmla="*/ 2147483647 w 26"/>
                <a:gd name="T5" fmla="*/ 2147483647 h 83"/>
                <a:gd name="T6" fmla="*/ 2147483647 w 26"/>
                <a:gd name="T7" fmla="*/ 2147483647 h 83"/>
                <a:gd name="T8" fmla="*/ 2147483647 w 26"/>
                <a:gd name="T9" fmla="*/ 2147483647 h 83"/>
                <a:gd name="T10" fmla="*/ 2147483647 w 26"/>
                <a:gd name="T11" fmla="*/ 2147483647 h 83"/>
                <a:gd name="T12" fmla="*/ 2147483647 w 26"/>
                <a:gd name="T13" fmla="*/ 2147483647 h 83"/>
                <a:gd name="T14" fmla="*/ 2147483647 w 26"/>
                <a:gd name="T15" fmla="*/ 0 h 83"/>
                <a:gd name="T16" fmla="*/ 0 w 26"/>
                <a:gd name="T17" fmla="*/ 2147483647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83"/>
                <a:gd name="T29" fmla="*/ 26 w 26"/>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83">
                  <a:moveTo>
                    <a:pt x="0" y="27"/>
                  </a:moveTo>
                  <a:lnTo>
                    <a:pt x="6" y="66"/>
                  </a:lnTo>
                  <a:lnTo>
                    <a:pt x="21" y="82"/>
                  </a:lnTo>
                  <a:lnTo>
                    <a:pt x="10" y="47"/>
                  </a:lnTo>
                  <a:lnTo>
                    <a:pt x="25" y="43"/>
                  </a:lnTo>
                  <a:lnTo>
                    <a:pt x="24" y="18"/>
                  </a:lnTo>
                  <a:lnTo>
                    <a:pt x="6" y="33"/>
                  </a:lnTo>
                  <a:lnTo>
                    <a:pt x="13" y="0"/>
                  </a:lnTo>
                  <a:lnTo>
                    <a:pt x="0" y="2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0" name="Freeform 1119">
              <a:extLst>
                <a:ext uri="{FF2B5EF4-FFF2-40B4-BE49-F238E27FC236}">
                  <a16:creationId xmlns:a16="http://schemas.microsoft.com/office/drawing/2014/main" id="{87925624-017A-C00F-0EC1-4D7B43767FFA}"/>
                </a:ext>
              </a:extLst>
            </p:cNvPr>
            <p:cNvSpPr>
              <a:spLocks/>
            </p:cNvSpPr>
            <p:nvPr/>
          </p:nvSpPr>
          <p:spPr bwMode="auto">
            <a:xfrm>
              <a:off x="8501368" y="4476706"/>
              <a:ext cx="58053" cy="23452"/>
            </a:xfrm>
            <a:custGeom>
              <a:avLst/>
              <a:gdLst>
                <a:gd name="T0" fmla="*/ 0 w 59"/>
                <a:gd name="T1" fmla="*/ 2147483647 h 27"/>
                <a:gd name="T2" fmla="*/ 2147483647 w 59"/>
                <a:gd name="T3" fmla="*/ 0 h 27"/>
                <a:gd name="T4" fmla="*/ 2147483647 w 59"/>
                <a:gd name="T5" fmla="*/ 2147483647 h 27"/>
                <a:gd name="T6" fmla="*/ 0 w 59"/>
                <a:gd name="T7" fmla="*/ 2147483647 h 27"/>
                <a:gd name="T8" fmla="*/ 0 60000 65536"/>
                <a:gd name="T9" fmla="*/ 0 60000 65536"/>
                <a:gd name="T10" fmla="*/ 0 60000 65536"/>
                <a:gd name="T11" fmla="*/ 0 60000 65536"/>
                <a:gd name="T12" fmla="*/ 0 w 59"/>
                <a:gd name="T13" fmla="*/ 0 h 27"/>
                <a:gd name="T14" fmla="*/ 59 w 59"/>
                <a:gd name="T15" fmla="*/ 27 h 27"/>
              </a:gdLst>
              <a:ahLst/>
              <a:cxnLst>
                <a:cxn ang="T8">
                  <a:pos x="T0" y="T1"/>
                </a:cxn>
                <a:cxn ang="T9">
                  <a:pos x="T2" y="T3"/>
                </a:cxn>
                <a:cxn ang="T10">
                  <a:pos x="T4" y="T5"/>
                </a:cxn>
                <a:cxn ang="T11">
                  <a:pos x="T6" y="T7"/>
                </a:cxn>
              </a:cxnLst>
              <a:rect l="T12" t="T13" r="T14" b="T15"/>
              <a:pathLst>
                <a:path w="59" h="27">
                  <a:moveTo>
                    <a:pt x="0" y="10"/>
                  </a:moveTo>
                  <a:lnTo>
                    <a:pt x="33" y="0"/>
                  </a:lnTo>
                  <a:lnTo>
                    <a:pt x="58" y="26"/>
                  </a:lnTo>
                  <a:lnTo>
                    <a:pt x="0" y="1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1" name="Freeform 1120">
              <a:extLst>
                <a:ext uri="{FF2B5EF4-FFF2-40B4-BE49-F238E27FC236}">
                  <a16:creationId xmlns:a16="http://schemas.microsoft.com/office/drawing/2014/main" id="{D5AA3CD4-D9D2-362D-3F42-5F5DDF44AF6A}"/>
                </a:ext>
              </a:extLst>
            </p:cNvPr>
            <p:cNvSpPr>
              <a:spLocks/>
            </p:cNvSpPr>
            <p:nvPr/>
          </p:nvSpPr>
          <p:spPr bwMode="auto">
            <a:xfrm>
              <a:off x="8561356" y="4419749"/>
              <a:ext cx="216734" cy="207722"/>
            </a:xfrm>
            <a:custGeom>
              <a:avLst/>
              <a:gdLst>
                <a:gd name="T0" fmla="*/ 0 w 220"/>
                <a:gd name="T1" fmla="*/ 2147483647 h 243"/>
                <a:gd name="T2" fmla="*/ 2147483647 w 220"/>
                <a:gd name="T3" fmla="*/ 2147483647 h 243"/>
                <a:gd name="T4" fmla="*/ 2147483647 w 220"/>
                <a:gd name="T5" fmla="*/ 2147483647 h 243"/>
                <a:gd name="T6" fmla="*/ 2147483647 w 220"/>
                <a:gd name="T7" fmla="*/ 2147483647 h 243"/>
                <a:gd name="T8" fmla="*/ 2147483647 w 220"/>
                <a:gd name="T9" fmla="*/ 2147483647 h 243"/>
                <a:gd name="T10" fmla="*/ 2147483647 w 220"/>
                <a:gd name="T11" fmla="*/ 2147483647 h 243"/>
                <a:gd name="T12" fmla="*/ 2147483647 w 220"/>
                <a:gd name="T13" fmla="*/ 2147483647 h 243"/>
                <a:gd name="T14" fmla="*/ 2147483647 w 220"/>
                <a:gd name="T15" fmla="*/ 2147483647 h 243"/>
                <a:gd name="T16" fmla="*/ 2147483647 w 220"/>
                <a:gd name="T17" fmla="*/ 2147483647 h 243"/>
                <a:gd name="T18" fmla="*/ 2147483647 w 220"/>
                <a:gd name="T19" fmla="*/ 2147483647 h 243"/>
                <a:gd name="T20" fmla="*/ 2147483647 w 220"/>
                <a:gd name="T21" fmla="*/ 2147483647 h 243"/>
                <a:gd name="T22" fmla="*/ 2147483647 w 220"/>
                <a:gd name="T23" fmla="*/ 2147483647 h 243"/>
                <a:gd name="T24" fmla="*/ 2147483647 w 220"/>
                <a:gd name="T25" fmla="*/ 2147483647 h 243"/>
                <a:gd name="T26" fmla="*/ 2147483647 w 220"/>
                <a:gd name="T27" fmla="*/ 2147483647 h 243"/>
                <a:gd name="T28" fmla="*/ 2147483647 w 220"/>
                <a:gd name="T29" fmla="*/ 2147483647 h 243"/>
                <a:gd name="T30" fmla="*/ 2147483647 w 220"/>
                <a:gd name="T31" fmla="*/ 2147483647 h 243"/>
                <a:gd name="T32" fmla="*/ 2147483647 w 220"/>
                <a:gd name="T33" fmla="*/ 2147483647 h 243"/>
                <a:gd name="T34" fmla="*/ 2147483647 w 220"/>
                <a:gd name="T35" fmla="*/ 2147483647 h 243"/>
                <a:gd name="T36" fmla="*/ 2147483647 w 220"/>
                <a:gd name="T37" fmla="*/ 0 h 243"/>
                <a:gd name="T38" fmla="*/ 0 w 220"/>
                <a:gd name="T39" fmla="*/ 2147483647 h 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0"/>
                <a:gd name="T61" fmla="*/ 0 h 243"/>
                <a:gd name="T62" fmla="*/ 220 w 220"/>
                <a:gd name="T63" fmla="*/ 243 h 2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0" h="243">
                  <a:moveTo>
                    <a:pt x="0" y="32"/>
                  </a:moveTo>
                  <a:lnTo>
                    <a:pt x="33" y="54"/>
                  </a:lnTo>
                  <a:lnTo>
                    <a:pt x="65" y="48"/>
                  </a:lnTo>
                  <a:lnTo>
                    <a:pt x="23" y="65"/>
                  </a:lnTo>
                  <a:lnTo>
                    <a:pt x="44" y="105"/>
                  </a:lnTo>
                  <a:lnTo>
                    <a:pt x="63" y="71"/>
                  </a:lnTo>
                  <a:lnTo>
                    <a:pt x="77" y="105"/>
                  </a:lnTo>
                  <a:lnTo>
                    <a:pt x="154" y="141"/>
                  </a:lnTo>
                  <a:lnTo>
                    <a:pt x="172" y="200"/>
                  </a:lnTo>
                  <a:lnTo>
                    <a:pt x="159" y="198"/>
                  </a:lnTo>
                  <a:lnTo>
                    <a:pt x="145" y="226"/>
                  </a:lnTo>
                  <a:lnTo>
                    <a:pt x="192" y="212"/>
                  </a:lnTo>
                  <a:lnTo>
                    <a:pt x="219" y="242"/>
                  </a:lnTo>
                  <a:lnTo>
                    <a:pt x="216" y="63"/>
                  </a:lnTo>
                  <a:lnTo>
                    <a:pt x="148" y="32"/>
                  </a:lnTo>
                  <a:lnTo>
                    <a:pt x="94" y="83"/>
                  </a:lnTo>
                  <a:lnTo>
                    <a:pt x="72" y="58"/>
                  </a:lnTo>
                  <a:lnTo>
                    <a:pt x="65" y="12"/>
                  </a:lnTo>
                  <a:lnTo>
                    <a:pt x="33" y="0"/>
                  </a:lnTo>
                  <a:lnTo>
                    <a:pt x="0" y="3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2" name="Freeform 1121">
              <a:extLst>
                <a:ext uri="{FF2B5EF4-FFF2-40B4-BE49-F238E27FC236}">
                  <a16:creationId xmlns:a16="http://schemas.microsoft.com/office/drawing/2014/main" id="{B3955B07-BA29-DECC-E93F-496A86E446B7}"/>
                </a:ext>
              </a:extLst>
            </p:cNvPr>
            <p:cNvSpPr>
              <a:spLocks/>
            </p:cNvSpPr>
            <p:nvPr/>
          </p:nvSpPr>
          <p:spPr bwMode="auto">
            <a:xfrm>
              <a:off x="8567162" y="4578891"/>
              <a:ext cx="13546" cy="16752"/>
            </a:xfrm>
            <a:custGeom>
              <a:avLst/>
              <a:gdLst>
                <a:gd name="T0" fmla="*/ 0 w 13"/>
                <a:gd name="T1" fmla="*/ 2147483647 h 21"/>
                <a:gd name="T2" fmla="*/ 2147483647 w 13"/>
                <a:gd name="T3" fmla="*/ 0 h 21"/>
                <a:gd name="T4" fmla="*/ 2147483647 w 13"/>
                <a:gd name="T5" fmla="*/ 2147483647 h 21"/>
                <a:gd name="T6" fmla="*/ 0 w 13"/>
                <a:gd name="T7" fmla="*/ 2147483647 h 21"/>
                <a:gd name="T8" fmla="*/ 0 60000 65536"/>
                <a:gd name="T9" fmla="*/ 0 60000 65536"/>
                <a:gd name="T10" fmla="*/ 0 60000 65536"/>
                <a:gd name="T11" fmla="*/ 0 60000 65536"/>
                <a:gd name="T12" fmla="*/ 0 w 13"/>
                <a:gd name="T13" fmla="*/ 0 h 21"/>
                <a:gd name="T14" fmla="*/ 13 w 13"/>
                <a:gd name="T15" fmla="*/ 21 h 21"/>
              </a:gdLst>
              <a:ahLst/>
              <a:cxnLst>
                <a:cxn ang="T8">
                  <a:pos x="T0" y="T1"/>
                </a:cxn>
                <a:cxn ang="T9">
                  <a:pos x="T2" y="T3"/>
                </a:cxn>
                <a:cxn ang="T10">
                  <a:pos x="T4" y="T5"/>
                </a:cxn>
                <a:cxn ang="T11">
                  <a:pos x="T6" y="T7"/>
                </a:cxn>
              </a:cxnLst>
              <a:rect l="T12" t="T13" r="T14" b="T15"/>
              <a:pathLst>
                <a:path w="13" h="21">
                  <a:moveTo>
                    <a:pt x="0" y="20"/>
                  </a:moveTo>
                  <a:lnTo>
                    <a:pt x="7" y="0"/>
                  </a:lnTo>
                  <a:lnTo>
                    <a:pt x="12" y="12"/>
                  </a:lnTo>
                  <a:lnTo>
                    <a:pt x="0" y="2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3" name="Freeform 1122">
              <a:extLst>
                <a:ext uri="{FF2B5EF4-FFF2-40B4-BE49-F238E27FC236}">
                  <a16:creationId xmlns:a16="http://schemas.microsoft.com/office/drawing/2014/main" id="{DA309655-53F9-27EF-CD2B-433690C241C9}"/>
                </a:ext>
              </a:extLst>
            </p:cNvPr>
            <p:cNvSpPr>
              <a:spLocks/>
            </p:cNvSpPr>
            <p:nvPr/>
          </p:nvSpPr>
          <p:spPr bwMode="auto">
            <a:xfrm>
              <a:off x="6769426" y="3407942"/>
              <a:ext cx="394767" cy="393667"/>
            </a:xfrm>
            <a:custGeom>
              <a:avLst/>
              <a:gdLst>
                <a:gd name="T0" fmla="*/ 0 w 403"/>
                <a:gd name="T1" fmla="*/ 2147483647 h 457"/>
                <a:gd name="T2" fmla="*/ 2147483647 w 403"/>
                <a:gd name="T3" fmla="*/ 0 h 457"/>
                <a:gd name="T4" fmla="*/ 2147483647 w 403"/>
                <a:gd name="T5" fmla="*/ 2147483647 h 457"/>
                <a:gd name="T6" fmla="*/ 2147483647 w 403"/>
                <a:gd name="T7" fmla="*/ 2147483647 h 457"/>
                <a:gd name="T8" fmla="*/ 2147483647 w 403"/>
                <a:gd name="T9" fmla="*/ 2147483647 h 457"/>
                <a:gd name="T10" fmla="*/ 2147483647 w 403"/>
                <a:gd name="T11" fmla="*/ 2147483647 h 457"/>
                <a:gd name="T12" fmla="*/ 2147483647 w 403"/>
                <a:gd name="T13" fmla="*/ 2147483647 h 457"/>
                <a:gd name="T14" fmla="*/ 2147483647 w 403"/>
                <a:gd name="T15" fmla="*/ 2147483647 h 457"/>
                <a:gd name="T16" fmla="*/ 2147483647 w 403"/>
                <a:gd name="T17" fmla="*/ 2147483647 h 457"/>
                <a:gd name="T18" fmla="*/ 2147483647 w 403"/>
                <a:gd name="T19" fmla="*/ 2147483647 h 457"/>
                <a:gd name="T20" fmla="*/ 2147483647 w 403"/>
                <a:gd name="T21" fmla="*/ 2147483647 h 457"/>
                <a:gd name="T22" fmla="*/ 2147483647 w 403"/>
                <a:gd name="T23" fmla="*/ 2147483647 h 457"/>
                <a:gd name="T24" fmla="*/ 2147483647 w 403"/>
                <a:gd name="T25" fmla="*/ 2147483647 h 457"/>
                <a:gd name="T26" fmla="*/ 2147483647 w 403"/>
                <a:gd name="T27" fmla="*/ 2147483647 h 457"/>
                <a:gd name="T28" fmla="*/ 2147483647 w 403"/>
                <a:gd name="T29" fmla="*/ 2147483647 h 457"/>
                <a:gd name="T30" fmla="*/ 2147483647 w 403"/>
                <a:gd name="T31" fmla="*/ 2147483647 h 457"/>
                <a:gd name="T32" fmla="*/ 2147483647 w 403"/>
                <a:gd name="T33" fmla="*/ 2147483647 h 457"/>
                <a:gd name="T34" fmla="*/ 2147483647 w 403"/>
                <a:gd name="T35" fmla="*/ 2147483647 h 457"/>
                <a:gd name="T36" fmla="*/ 2147483647 w 403"/>
                <a:gd name="T37" fmla="*/ 2147483647 h 457"/>
                <a:gd name="T38" fmla="*/ 2147483647 w 403"/>
                <a:gd name="T39" fmla="*/ 2147483647 h 457"/>
                <a:gd name="T40" fmla="*/ 2147483647 w 403"/>
                <a:gd name="T41" fmla="*/ 2147483647 h 457"/>
                <a:gd name="T42" fmla="*/ 2147483647 w 403"/>
                <a:gd name="T43" fmla="*/ 2147483647 h 457"/>
                <a:gd name="T44" fmla="*/ 2147483647 w 403"/>
                <a:gd name="T45" fmla="*/ 2147483647 h 457"/>
                <a:gd name="T46" fmla="*/ 2147483647 w 403"/>
                <a:gd name="T47" fmla="*/ 2147483647 h 457"/>
                <a:gd name="T48" fmla="*/ 2147483647 w 403"/>
                <a:gd name="T49" fmla="*/ 2147483647 h 457"/>
                <a:gd name="T50" fmla="*/ 2147483647 w 403"/>
                <a:gd name="T51" fmla="*/ 2147483647 h 457"/>
                <a:gd name="T52" fmla="*/ 2147483647 w 403"/>
                <a:gd name="T53" fmla="*/ 2147483647 h 457"/>
                <a:gd name="T54" fmla="*/ 2147483647 w 403"/>
                <a:gd name="T55" fmla="*/ 2147483647 h 457"/>
                <a:gd name="T56" fmla="*/ 2147483647 w 403"/>
                <a:gd name="T57" fmla="*/ 2147483647 h 457"/>
                <a:gd name="T58" fmla="*/ 2147483647 w 403"/>
                <a:gd name="T59" fmla="*/ 2147483647 h 457"/>
                <a:gd name="T60" fmla="*/ 2147483647 w 403"/>
                <a:gd name="T61" fmla="*/ 2147483647 h 457"/>
                <a:gd name="T62" fmla="*/ 0 w 403"/>
                <a:gd name="T63" fmla="*/ 2147483647 h 4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3"/>
                <a:gd name="T97" fmla="*/ 0 h 457"/>
                <a:gd name="T98" fmla="*/ 403 w 403"/>
                <a:gd name="T99" fmla="*/ 457 h 4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3" h="457">
                  <a:moveTo>
                    <a:pt x="0" y="16"/>
                  </a:moveTo>
                  <a:lnTo>
                    <a:pt x="11" y="0"/>
                  </a:lnTo>
                  <a:lnTo>
                    <a:pt x="41" y="36"/>
                  </a:lnTo>
                  <a:lnTo>
                    <a:pt x="79" y="8"/>
                  </a:lnTo>
                  <a:lnTo>
                    <a:pt x="84" y="34"/>
                  </a:lnTo>
                  <a:lnTo>
                    <a:pt x="101" y="43"/>
                  </a:lnTo>
                  <a:lnTo>
                    <a:pt x="105" y="73"/>
                  </a:lnTo>
                  <a:lnTo>
                    <a:pt x="160" y="105"/>
                  </a:lnTo>
                  <a:lnTo>
                    <a:pt x="210" y="95"/>
                  </a:lnTo>
                  <a:lnTo>
                    <a:pt x="206" y="77"/>
                  </a:lnTo>
                  <a:lnTo>
                    <a:pt x="273" y="49"/>
                  </a:lnTo>
                  <a:lnTo>
                    <a:pt x="359" y="101"/>
                  </a:lnTo>
                  <a:lnTo>
                    <a:pt x="361" y="128"/>
                  </a:lnTo>
                  <a:lnTo>
                    <a:pt x="346" y="182"/>
                  </a:lnTo>
                  <a:lnTo>
                    <a:pt x="349" y="255"/>
                  </a:lnTo>
                  <a:lnTo>
                    <a:pt x="370" y="276"/>
                  </a:lnTo>
                  <a:lnTo>
                    <a:pt x="353" y="314"/>
                  </a:lnTo>
                  <a:lnTo>
                    <a:pt x="402" y="397"/>
                  </a:lnTo>
                  <a:lnTo>
                    <a:pt x="369" y="456"/>
                  </a:lnTo>
                  <a:lnTo>
                    <a:pt x="280" y="436"/>
                  </a:lnTo>
                  <a:lnTo>
                    <a:pt x="259" y="399"/>
                  </a:lnTo>
                  <a:lnTo>
                    <a:pt x="198" y="411"/>
                  </a:lnTo>
                  <a:lnTo>
                    <a:pt x="154" y="375"/>
                  </a:lnTo>
                  <a:lnTo>
                    <a:pt x="122" y="304"/>
                  </a:lnTo>
                  <a:lnTo>
                    <a:pt x="99" y="294"/>
                  </a:lnTo>
                  <a:lnTo>
                    <a:pt x="93" y="308"/>
                  </a:lnTo>
                  <a:lnTo>
                    <a:pt x="65" y="237"/>
                  </a:lnTo>
                  <a:lnTo>
                    <a:pt x="26" y="195"/>
                  </a:lnTo>
                  <a:lnTo>
                    <a:pt x="44" y="128"/>
                  </a:lnTo>
                  <a:lnTo>
                    <a:pt x="27" y="120"/>
                  </a:lnTo>
                  <a:lnTo>
                    <a:pt x="14" y="85"/>
                  </a:lnTo>
                  <a:lnTo>
                    <a:pt x="0" y="1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4" name="Freeform 1123">
              <a:extLst>
                <a:ext uri="{FF2B5EF4-FFF2-40B4-BE49-F238E27FC236}">
                  <a16:creationId xmlns:a16="http://schemas.microsoft.com/office/drawing/2014/main" id="{7AEFC636-3829-A114-1EE1-F2C0757271DB}"/>
                </a:ext>
              </a:extLst>
            </p:cNvPr>
            <p:cNvSpPr>
              <a:spLocks/>
            </p:cNvSpPr>
            <p:nvPr/>
          </p:nvSpPr>
          <p:spPr bwMode="auto">
            <a:xfrm>
              <a:off x="6657188" y="3479975"/>
              <a:ext cx="205124" cy="217773"/>
            </a:xfrm>
            <a:custGeom>
              <a:avLst/>
              <a:gdLst>
                <a:gd name="T0" fmla="*/ 0 w 210"/>
                <a:gd name="T1" fmla="*/ 2147483647 h 254"/>
                <a:gd name="T2" fmla="*/ 2147483647 w 210"/>
                <a:gd name="T3" fmla="*/ 2147483647 h 254"/>
                <a:gd name="T4" fmla="*/ 2147483647 w 210"/>
                <a:gd name="T5" fmla="*/ 2147483647 h 254"/>
                <a:gd name="T6" fmla="*/ 2147483647 w 210"/>
                <a:gd name="T7" fmla="*/ 2147483647 h 254"/>
                <a:gd name="T8" fmla="*/ 2147483647 w 210"/>
                <a:gd name="T9" fmla="*/ 2147483647 h 254"/>
                <a:gd name="T10" fmla="*/ 2147483647 w 210"/>
                <a:gd name="T11" fmla="*/ 2147483647 h 254"/>
                <a:gd name="T12" fmla="*/ 2147483647 w 210"/>
                <a:gd name="T13" fmla="*/ 2147483647 h 254"/>
                <a:gd name="T14" fmla="*/ 2147483647 w 210"/>
                <a:gd name="T15" fmla="*/ 2147483647 h 254"/>
                <a:gd name="T16" fmla="*/ 2147483647 w 210"/>
                <a:gd name="T17" fmla="*/ 2147483647 h 254"/>
                <a:gd name="T18" fmla="*/ 2147483647 w 210"/>
                <a:gd name="T19" fmla="*/ 2147483647 h 254"/>
                <a:gd name="T20" fmla="*/ 2147483647 w 210"/>
                <a:gd name="T21" fmla="*/ 2147483647 h 254"/>
                <a:gd name="T22" fmla="*/ 2147483647 w 210"/>
                <a:gd name="T23" fmla="*/ 2147483647 h 254"/>
                <a:gd name="T24" fmla="*/ 2147483647 w 210"/>
                <a:gd name="T25" fmla="*/ 0 h 254"/>
                <a:gd name="T26" fmla="*/ 2147483647 w 210"/>
                <a:gd name="T27" fmla="*/ 2147483647 h 254"/>
                <a:gd name="T28" fmla="*/ 2147483647 w 210"/>
                <a:gd name="T29" fmla="*/ 2147483647 h 254"/>
                <a:gd name="T30" fmla="*/ 2147483647 w 210"/>
                <a:gd name="T31" fmla="*/ 2147483647 h 254"/>
                <a:gd name="T32" fmla="*/ 0 w 210"/>
                <a:gd name="T33" fmla="*/ 2147483647 h 2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0"/>
                <a:gd name="T52" fmla="*/ 0 h 254"/>
                <a:gd name="T53" fmla="*/ 210 w 210"/>
                <a:gd name="T54" fmla="*/ 254 h 2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0" h="254">
                  <a:moveTo>
                    <a:pt x="0" y="123"/>
                  </a:moveTo>
                  <a:lnTo>
                    <a:pt x="11" y="158"/>
                  </a:lnTo>
                  <a:lnTo>
                    <a:pt x="105" y="213"/>
                  </a:lnTo>
                  <a:lnTo>
                    <a:pt x="107" y="235"/>
                  </a:lnTo>
                  <a:lnTo>
                    <a:pt x="128" y="249"/>
                  </a:lnTo>
                  <a:lnTo>
                    <a:pt x="168" y="253"/>
                  </a:lnTo>
                  <a:lnTo>
                    <a:pt x="198" y="225"/>
                  </a:lnTo>
                  <a:lnTo>
                    <a:pt x="209" y="223"/>
                  </a:lnTo>
                  <a:lnTo>
                    <a:pt x="182" y="152"/>
                  </a:lnTo>
                  <a:lnTo>
                    <a:pt x="142" y="111"/>
                  </a:lnTo>
                  <a:lnTo>
                    <a:pt x="160" y="43"/>
                  </a:lnTo>
                  <a:lnTo>
                    <a:pt x="143" y="36"/>
                  </a:lnTo>
                  <a:lnTo>
                    <a:pt x="130" y="0"/>
                  </a:lnTo>
                  <a:lnTo>
                    <a:pt x="82" y="2"/>
                  </a:lnTo>
                  <a:lnTo>
                    <a:pt x="59" y="26"/>
                  </a:lnTo>
                  <a:lnTo>
                    <a:pt x="52" y="87"/>
                  </a:lnTo>
                  <a:lnTo>
                    <a:pt x="0" y="12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5" name="Freeform 1124">
              <a:extLst>
                <a:ext uri="{FF2B5EF4-FFF2-40B4-BE49-F238E27FC236}">
                  <a16:creationId xmlns:a16="http://schemas.microsoft.com/office/drawing/2014/main" id="{7971D370-1C99-986F-9129-60B69ED66329}"/>
                </a:ext>
              </a:extLst>
            </p:cNvPr>
            <p:cNvSpPr>
              <a:spLocks/>
            </p:cNvSpPr>
            <p:nvPr/>
          </p:nvSpPr>
          <p:spPr bwMode="auto">
            <a:xfrm>
              <a:off x="5997308" y="3198546"/>
              <a:ext cx="243826" cy="263003"/>
            </a:xfrm>
            <a:custGeom>
              <a:avLst/>
              <a:gdLst>
                <a:gd name="T0" fmla="*/ 0 w 249"/>
                <a:gd name="T1" fmla="*/ 2147483647 h 308"/>
                <a:gd name="T2" fmla="*/ 2147483647 w 249"/>
                <a:gd name="T3" fmla="*/ 2147483647 h 308"/>
                <a:gd name="T4" fmla="*/ 2147483647 w 249"/>
                <a:gd name="T5" fmla="*/ 2147483647 h 308"/>
                <a:gd name="T6" fmla="*/ 2147483647 w 249"/>
                <a:gd name="T7" fmla="*/ 2147483647 h 308"/>
                <a:gd name="T8" fmla="*/ 2147483647 w 249"/>
                <a:gd name="T9" fmla="*/ 2147483647 h 308"/>
                <a:gd name="T10" fmla="*/ 2147483647 w 249"/>
                <a:gd name="T11" fmla="*/ 0 h 308"/>
                <a:gd name="T12" fmla="*/ 2147483647 w 249"/>
                <a:gd name="T13" fmla="*/ 2147483647 h 308"/>
                <a:gd name="T14" fmla="*/ 2147483647 w 249"/>
                <a:gd name="T15" fmla="*/ 2147483647 h 308"/>
                <a:gd name="T16" fmla="*/ 2147483647 w 249"/>
                <a:gd name="T17" fmla="*/ 2147483647 h 308"/>
                <a:gd name="T18" fmla="*/ 2147483647 w 249"/>
                <a:gd name="T19" fmla="*/ 2147483647 h 308"/>
                <a:gd name="T20" fmla="*/ 2147483647 w 249"/>
                <a:gd name="T21" fmla="*/ 2147483647 h 308"/>
                <a:gd name="T22" fmla="*/ 2147483647 w 249"/>
                <a:gd name="T23" fmla="*/ 2147483647 h 308"/>
                <a:gd name="T24" fmla="*/ 2147483647 w 249"/>
                <a:gd name="T25" fmla="*/ 2147483647 h 308"/>
                <a:gd name="T26" fmla="*/ 2147483647 w 249"/>
                <a:gd name="T27" fmla="*/ 2147483647 h 308"/>
                <a:gd name="T28" fmla="*/ 2147483647 w 249"/>
                <a:gd name="T29" fmla="*/ 2147483647 h 308"/>
                <a:gd name="T30" fmla="*/ 2147483647 w 249"/>
                <a:gd name="T31" fmla="*/ 2147483647 h 308"/>
                <a:gd name="T32" fmla="*/ 2147483647 w 249"/>
                <a:gd name="T33" fmla="*/ 2147483647 h 308"/>
                <a:gd name="T34" fmla="*/ 2147483647 w 249"/>
                <a:gd name="T35" fmla="*/ 2147483647 h 308"/>
                <a:gd name="T36" fmla="*/ 2147483647 w 249"/>
                <a:gd name="T37" fmla="*/ 2147483647 h 308"/>
                <a:gd name="T38" fmla="*/ 2147483647 w 249"/>
                <a:gd name="T39" fmla="*/ 2147483647 h 308"/>
                <a:gd name="T40" fmla="*/ 2147483647 w 249"/>
                <a:gd name="T41" fmla="*/ 2147483647 h 308"/>
                <a:gd name="T42" fmla="*/ 2147483647 w 249"/>
                <a:gd name="T43" fmla="*/ 2147483647 h 308"/>
                <a:gd name="T44" fmla="*/ 0 w 249"/>
                <a:gd name="T45" fmla="*/ 2147483647 h 3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9"/>
                <a:gd name="T70" fmla="*/ 0 h 308"/>
                <a:gd name="T71" fmla="*/ 249 w 249"/>
                <a:gd name="T72" fmla="*/ 308 h 3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9" h="308">
                  <a:moveTo>
                    <a:pt x="0" y="77"/>
                  </a:moveTo>
                  <a:lnTo>
                    <a:pt x="6" y="42"/>
                  </a:lnTo>
                  <a:lnTo>
                    <a:pt x="35" y="24"/>
                  </a:lnTo>
                  <a:lnTo>
                    <a:pt x="49" y="42"/>
                  </a:lnTo>
                  <a:lnTo>
                    <a:pt x="78" y="8"/>
                  </a:lnTo>
                  <a:lnTo>
                    <a:pt x="110" y="0"/>
                  </a:lnTo>
                  <a:lnTo>
                    <a:pt x="147" y="22"/>
                  </a:lnTo>
                  <a:lnTo>
                    <a:pt x="147" y="55"/>
                  </a:lnTo>
                  <a:lnTo>
                    <a:pt x="119" y="61"/>
                  </a:lnTo>
                  <a:lnTo>
                    <a:pt x="122" y="103"/>
                  </a:lnTo>
                  <a:lnTo>
                    <a:pt x="168" y="172"/>
                  </a:lnTo>
                  <a:lnTo>
                    <a:pt x="197" y="176"/>
                  </a:lnTo>
                  <a:lnTo>
                    <a:pt x="194" y="190"/>
                  </a:lnTo>
                  <a:lnTo>
                    <a:pt x="248" y="236"/>
                  </a:lnTo>
                  <a:lnTo>
                    <a:pt x="211" y="230"/>
                  </a:lnTo>
                  <a:lnTo>
                    <a:pt x="219" y="273"/>
                  </a:lnTo>
                  <a:lnTo>
                    <a:pt x="197" y="307"/>
                  </a:lnTo>
                  <a:lnTo>
                    <a:pt x="187" y="238"/>
                  </a:lnTo>
                  <a:lnTo>
                    <a:pt x="93" y="160"/>
                  </a:lnTo>
                  <a:lnTo>
                    <a:pt x="72" y="109"/>
                  </a:lnTo>
                  <a:lnTo>
                    <a:pt x="43" y="91"/>
                  </a:lnTo>
                  <a:lnTo>
                    <a:pt x="15" y="113"/>
                  </a:lnTo>
                  <a:lnTo>
                    <a:pt x="0" y="77"/>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6" name="Freeform 1125">
              <a:extLst>
                <a:ext uri="{FF2B5EF4-FFF2-40B4-BE49-F238E27FC236}">
                  <a16:creationId xmlns:a16="http://schemas.microsoft.com/office/drawing/2014/main" id="{12BFFD61-8DF3-7821-F015-CF1794CCA2C3}"/>
                </a:ext>
              </a:extLst>
            </p:cNvPr>
            <p:cNvSpPr>
              <a:spLocks/>
            </p:cNvSpPr>
            <p:nvPr/>
          </p:nvSpPr>
          <p:spPr bwMode="auto">
            <a:xfrm>
              <a:off x="6032140" y="3369413"/>
              <a:ext cx="27092" cy="67007"/>
            </a:xfrm>
            <a:custGeom>
              <a:avLst/>
              <a:gdLst>
                <a:gd name="T0" fmla="*/ 0 w 29"/>
                <a:gd name="T1" fmla="*/ 2147483647 h 77"/>
                <a:gd name="T2" fmla="*/ 2147483647 w 29"/>
                <a:gd name="T3" fmla="*/ 2147483647 h 77"/>
                <a:gd name="T4" fmla="*/ 2147483647 w 29"/>
                <a:gd name="T5" fmla="*/ 2147483647 h 77"/>
                <a:gd name="T6" fmla="*/ 2147483647 w 29"/>
                <a:gd name="T7" fmla="*/ 2147483647 h 77"/>
                <a:gd name="T8" fmla="*/ 2147483647 w 29"/>
                <a:gd name="T9" fmla="*/ 0 h 77"/>
                <a:gd name="T10" fmla="*/ 0 w 29"/>
                <a:gd name="T11" fmla="*/ 2147483647 h 77"/>
                <a:gd name="T12" fmla="*/ 0 60000 65536"/>
                <a:gd name="T13" fmla="*/ 0 60000 65536"/>
                <a:gd name="T14" fmla="*/ 0 60000 65536"/>
                <a:gd name="T15" fmla="*/ 0 60000 65536"/>
                <a:gd name="T16" fmla="*/ 0 60000 65536"/>
                <a:gd name="T17" fmla="*/ 0 60000 65536"/>
                <a:gd name="T18" fmla="*/ 0 w 29"/>
                <a:gd name="T19" fmla="*/ 0 h 77"/>
                <a:gd name="T20" fmla="*/ 29 w 29"/>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29" h="77">
                  <a:moveTo>
                    <a:pt x="0" y="12"/>
                  </a:moveTo>
                  <a:lnTo>
                    <a:pt x="4" y="70"/>
                  </a:lnTo>
                  <a:lnTo>
                    <a:pt x="18" y="76"/>
                  </a:lnTo>
                  <a:lnTo>
                    <a:pt x="28" y="30"/>
                  </a:lnTo>
                  <a:lnTo>
                    <a:pt x="18" y="0"/>
                  </a:lnTo>
                  <a:lnTo>
                    <a:pt x="0" y="1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7" name="Freeform 1126">
              <a:extLst>
                <a:ext uri="{FF2B5EF4-FFF2-40B4-BE49-F238E27FC236}">
                  <a16:creationId xmlns:a16="http://schemas.microsoft.com/office/drawing/2014/main" id="{159D9793-3DE8-7444-1166-1FDE80B3087B}"/>
                </a:ext>
              </a:extLst>
            </p:cNvPr>
            <p:cNvSpPr>
              <a:spLocks/>
            </p:cNvSpPr>
            <p:nvPr/>
          </p:nvSpPr>
          <p:spPr bwMode="auto">
            <a:xfrm>
              <a:off x="6117286" y="3453172"/>
              <a:ext cx="63860" cy="43555"/>
            </a:xfrm>
            <a:custGeom>
              <a:avLst/>
              <a:gdLst>
                <a:gd name="T0" fmla="*/ 0 w 65"/>
                <a:gd name="T1" fmla="*/ 2147483647 h 51"/>
                <a:gd name="T2" fmla="*/ 2147483647 w 65"/>
                <a:gd name="T3" fmla="*/ 2147483647 h 51"/>
                <a:gd name="T4" fmla="*/ 2147483647 w 65"/>
                <a:gd name="T5" fmla="*/ 0 h 51"/>
                <a:gd name="T6" fmla="*/ 0 w 65"/>
                <a:gd name="T7" fmla="*/ 2147483647 h 51"/>
                <a:gd name="T8" fmla="*/ 0 60000 65536"/>
                <a:gd name="T9" fmla="*/ 0 60000 65536"/>
                <a:gd name="T10" fmla="*/ 0 60000 65536"/>
                <a:gd name="T11" fmla="*/ 0 60000 65536"/>
                <a:gd name="T12" fmla="*/ 0 w 65"/>
                <a:gd name="T13" fmla="*/ 0 h 51"/>
                <a:gd name="T14" fmla="*/ 65 w 65"/>
                <a:gd name="T15" fmla="*/ 51 h 51"/>
              </a:gdLst>
              <a:ahLst/>
              <a:cxnLst>
                <a:cxn ang="T8">
                  <a:pos x="T0" y="T1"/>
                </a:cxn>
                <a:cxn ang="T9">
                  <a:pos x="T2" y="T3"/>
                </a:cxn>
                <a:cxn ang="T10">
                  <a:pos x="T4" y="T5"/>
                </a:cxn>
                <a:cxn ang="T11">
                  <a:pos x="T6" y="T7"/>
                </a:cxn>
              </a:cxnLst>
              <a:rect l="T12" t="T13" r="T14" b="T15"/>
              <a:pathLst>
                <a:path w="65" h="51">
                  <a:moveTo>
                    <a:pt x="0" y="10"/>
                  </a:moveTo>
                  <a:lnTo>
                    <a:pt x="53" y="50"/>
                  </a:lnTo>
                  <a:lnTo>
                    <a:pt x="64" y="0"/>
                  </a:lnTo>
                  <a:lnTo>
                    <a:pt x="0" y="10"/>
                  </a:lnTo>
                </a:path>
              </a:pathLst>
            </a:custGeom>
            <a:solidFill>
              <a:schemeClr val="accent1">
                <a:lumMod val="75000"/>
                <a:lumOff val="2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8" name="Freeform 1127">
              <a:extLst>
                <a:ext uri="{FF2B5EF4-FFF2-40B4-BE49-F238E27FC236}">
                  <a16:creationId xmlns:a16="http://schemas.microsoft.com/office/drawing/2014/main" id="{F4337BFF-D5D1-C63F-428E-16AAC14C23DE}"/>
                </a:ext>
              </a:extLst>
            </p:cNvPr>
            <p:cNvSpPr>
              <a:spLocks/>
            </p:cNvSpPr>
            <p:nvPr/>
          </p:nvSpPr>
          <p:spPr bwMode="auto">
            <a:xfrm>
              <a:off x="8534264" y="3573785"/>
              <a:ext cx="50313" cy="68682"/>
            </a:xfrm>
            <a:custGeom>
              <a:avLst/>
              <a:gdLst>
                <a:gd name="T0" fmla="*/ 0 w 52"/>
                <a:gd name="T1" fmla="*/ 2147483647 h 79"/>
                <a:gd name="T2" fmla="*/ 2147483647 w 52"/>
                <a:gd name="T3" fmla="*/ 2147483647 h 79"/>
                <a:gd name="T4" fmla="*/ 2147483647 w 52"/>
                <a:gd name="T5" fmla="*/ 2147483647 h 79"/>
                <a:gd name="T6" fmla="*/ 2147483647 w 52"/>
                <a:gd name="T7" fmla="*/ 2147483647 h 79"/>
                <a:gd name="T8" fmla="*/ 2147483647 w 52"/>
                <a:gd name="T9" fmla="*/ 2147483647 h 79"/>
                <a:gd name="T10" fmla="*/ 2147483647 w 52"/>
                <a:gd name="T11" fmla="*/ 2147483647 h 79"/>
                <a:gd name="T12" fmla="*/ 2147483647 w 52"/>
                <a:gd name="T13" fmla="*/ 2147483647 h 79"/>
                <a:gd name="T14" fmla="*/ 2147483647 w 52"/>
                <a:gd name="T15" fmla="*/ 2147483647 h 79"/>
                <a:gd name="T16" fmla="*/ 2147483647 w 52"/>
                <a:gd name="T17" fmla="*/ 0 h 79"/>
                <a:gd name="T18" fmla="*/ 0 w 52"/>
                <a:gd name="T19" fmla="*/ 2147483647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79"/>
                <a:gd name="T32" fmla="*/ 52 w 52"/>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79">
                  <a:moveTo>
                    <a:pt x="0" y="22"/>
                  </a:moveTo>
                  <a:lnTo>
                    <a:pt x="2" y="42"/>
                  </a:lnTo>
                  <a:lnTo>
                    <a:pt x="16" y="22"/>
                  </a:lnTo>
                  <a:lnTo>
                    <a:pt x="19" y="34"/>
                  </a:lnTo>
                  <a:lnTo>
                    <a:pt x="14" y="78"/>
                  </a:lnTo>
                  <a:lnTo>
                    <a:pt x="38" y="78"/>
                  </a:lnTo>
                  <a:lnTo>
                    <a:pt x="51" y="30"/>
                  </a:lnTo>
                  <a:lnTo>
                    <a:pt x="45" y="4"/>
                  </a:lnTo>
                  <a:lnTo>
                    <a:pt x="21" y="0"/>
                  </a:lnTo>
                  <a:lnTo>
                    <a:pt x="0" y="2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9" name="Freeform 1128">
              <a:extLst>
                <a:ext uri="{FF2B5EF4-FFF2-40B4-BE49-F238E27FC236}">
                  <a16:creationId xmlns:a16="http://schemas.microsoft.com/office/drawing/2014/main" id="{28277B79-5CCD-4FD6-8C0F-AE1B560F20FD}"/>
                </a:ext>
              </a:extLst>
            </p:cNvPr>
            <p:cNvSpPr>
              <a:spLocks/>
            </p:cNvSpPr>
            <p:nvPr/>
          </p:nvSpPr>
          <p:spPr bwMode="auto">
            <a:xfrm>
              <a:off x="8563291" y="3367738"/>
              <a:ext cx="232216" cy="216097"/>
            </a:xfrm>
            <a:custGeom>
              <a:avLst/>
              <a:gdLst>
                <a:gd name="T0" fmla="*/ 0 w 237"/>
                <a:gd name="T1" fmla="*/ 2147483647 h 253"/>
                <a:gd name="T2" fmla="*/ 2147483647 w 237"/>
                <a:gd name="T3" fmla="*/ 2147483647 h 253"/>
                <a:gd name="T4" fmla="*/ 2147483647 w 237"/>
                <a:gd name="T5" fmla="*/ 2147483647 h 253"/>
                <a:gd name="T6" fmla="*/ 2147483647 w 237"/>
                <a:gd name="T7" fmla="*/ 2147483647 h 253"/>
                <a:gd name="T8" fmla="*/ 2147483647 w 237"/>
                <a:gd name="T9" fmla="*/ 2147483647 h 253"/>
                <a:gd name="T10" fmla="*/ 2147483647 w 237"/>
                <a:gd name="T11" fmla="*/ 2147483647 h 253"/>
                <a:gd name="T12" fmla="*/ 2147483647 w 237"/>
                <a:gd name="T13" fmla="*/ 2147483647 h 253"/>
                <a:gd name="T14" fmla="*/ 2147483647 w 237"/>
                <a:gd name="T15" fmla="*/ 2147483647 h 253"/>
                <a:gd name="T16" fmla="*/ 2147483647 w 237"/>
                <a:gd name="T17" fmla="*/ 2147483647 h 253"/>
                <a:gd name="T18" fmla="*/ 2147483647 w 237"/>
                <a:gd name="T19" fmla="*/ 2147483647 h 253"/>
                <a:gd name="T20" fmla="*/ 2147483647 w 237"/>
                <a:gd name="T21" fmla="*/ 0 h 253"/>
                <a:gd name="T22" fmla="*/ 2147483647 w 237"/>
                <a:gd name="T23" fmla="*/ 0 h 253"/>
                <a:gd name="T24" fmla="*/ 2147483647 w 237"/>
                <a:gd name="T25" fmla="*/ 2147483647 h 253"/>
                <a:gd name="T26" fmla="*/ 2147483647 w 237"/>
                <a:gd name="T27" fmla="*/ 2147483647 h 253"/>
                <a:gd name="T28" fmla="*/ 2147483647 w 237"/>
                <a:gd name="T29" fmla="*/ 2147483647 h 253"/>
                <a:gd name="T30" fmla="*/ 2147483647 w 237"/>
                <a:gd name="T31" fmla="*/ 2147483647 h 253"/>
                <a:gd name="T32" fmla="*/ 2147483647 w 237"/>
                <a:gd name="T33" fmla="*/ 2147483647 h 253"/>
                <a:gd name="T34" fmla="*/ 2147483647 w 237"/>
                <a:gd name="T35" fmla="*/ 2147483647 h 253"/>
                <a:gd name="T36" fmla="*/ 2147483647 w 237"/>
                <a:gd name="T37" fmla="*/ 2147483647 h 253"/>
                <a:gd name="T38" fmla="*/ 2147483647 w 237"/>
                <a:gd name="T39" fmla="*/ 2147483647 h 253"/>
                <a:gd name="T40" fmla="*/ 2147483647 w 237"/>
                <a:gd name="T41" fmla="*/ 2147483647 h 253"/>
                <a:gd name="T42" fmla="*/ 2147483647 w 237"/>
                <a:gd name="T43" fmla="*/ 2147483647 h 253"/>
                <a:gd name="T44" fmla="*/ 2147483647 w 237"/>
                <a:gd name="T45" fmla="*/ 2147483647 h 253"/>
                <a:gd name="T46" fmla="*/ 0 w 237"/>
                <a:gd name="T47" fmla="*/ 2147483647 h 2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7"/>
                <a:gd name="T73" fmla="*/ 0 h 253"/>
                <a:gd name="T74" fmla="*/ 237 w 237"/>
                <a:gd name="T75" fmla="*/ 253 h 2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7" h="253">
                  <a:moveTo>
                    <a:pt x="0" y="238"/>
                  </a:moveTo>
                  <a:lnTo>
                    <a:pt x="42" y="190"/>
                  </a:lnTo>
                  <a:lnTo>
                    <a:pt x="103" y="190"/>
                  </a:lnTo>
                  <a:lnTo>
                    <a:pt x="127" y="133"/>
                  </a:lnTo>
                  <a:lnTo>
                    <a:pt x="136" y="129"/>
                  </a:lnTo>
                  <a:lnTo>
                    <a:pt x="138" y="151"/>
                  </a:lnTo>
                  <a:lnTo>
                    <a:pt x="163" y="129"/>
                  </a:lnTo>
                  <a:lnTo>
                    <a:pt x="188" y="85"/>
                  </a:lnTo>
                  <a:lnTo>
                    <a:pt x="197" y="12"/>
                  </a:lnTo>
                  <a:lnTo>
                    <a:pt x="215" y="16"/>
                  </a:lnTo>
                  <a:lnTo>
                    <a:pt x="210" y="0"/>
                  </a:lnTo>
                  <a:lnTo>
                    <a:pt x="221" y="0"/>
                  </a:lnTo>
                  <a:lnTo>
                    <a:pt x="236" y="62"/>
                  </a:lnTo>
                  <a:lnTo>
                    <a:pt x="215" y="103"/>
                  </a:lnTo>
                  <a:lnTo>
                    <a:pt x="215" y="143"/>
                  </a:lnTo>
                  <a:lnTo>
                    <a:pt x="200" y="200"/>
                  </a:lnTo>
                  <a:lnTo>
                    <a:pt x="189" y="208"/>
                  </a:lnTo>
                  <a:lnTo>
                    <a:pt x="189" y="187"/>
                  </a:lnTo>
                  <a:lnTo>
                    <a:pt x="156" y="218"/>
                  </a:lnTo>
                  <a:lnTo>
                    <a:pt x="127" y="204"/>
                  </a:lnTo>
                  <a:lnTo>
                    <a:pt x="129" y="230"/>
                  </a:lnTo>
                  <a:lnTo>
                    <a:pt x="103" y="252"/>
                  </a:lnTo>
                  <a:lnTo>
                    <a:pt x="97" y="216"/>
                  </a:lnTo>
                  <a:lnTo>
                    <a:pt x="0" y="23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0" name="Freeform 1129">
              <a:extLst>
                <a:ext uri="{FF2B5EF4-FFF2-40B4-BE49-F238E27FC236}">
                  <a16:creationId xmlns:a16="http://schemas.microsoft.com/office/drawing/2014/main" id="{32C2E90F-E6FC-0658-BAD7-11058268E896}"/>
                </a:ext>
              </a:extLst>
            </p:cNvPr>
            <p:cNvSpPr>
              <a:spLocks/>
            </p:cNvSpPr>
            <p:nvPr/>
          </p:nvSpPr>
          <p:spPr bwMode="auto">
            <a:xfrm>
              <a:off x="8588448" y="3563734"/>
              <a:ext cx="48378" cy="41879"/>
            </a:xfrm>
            <a:custGeom>
              <a:avLst/>
              <a:gdLst>
                <a:gd name="T0" fmla="*/ 0 w 50"/>
                <a:gd name="T1" fmla="*/ 2147483647 h 49"/>
                <a:gd name="T2" fmla="*/ 2147483647 w 50"/>
                <a:gd name="T3" fmla="*/ 2147483647 h 49"/>
                <a:gd name="T4" fmla="*/ 2147483647 w 50"/>
                <a:gd name="T5" fmla="*/ 2147483647 h 49"/>
                <a:gd name="T6" fmla="*/ 2147483647 w 50"/>
                <a:gd name="T7" fmla="*/ 0 h 49"/>
                <a:gd name="T8" fmla="*/ 0 w 50"/>
                <a:gd name="T9" fmla="*/ 2147483647 h 49"/>
                <a:gd name="T10" fmla="*/ 0 60000 65536"/>
                <a:gd name="T11" fmla="*/ 0 60000 65536"/>
                <a:gd name="T12" fmla="*/ 0 60000 65536"/>
                <a:gd name="T13" fmla="*/ 0 60000 65536"/>
                <a:gd name="T14" fmla="*/ 0 60000 65536"/>
                <a:gd name="T15" fmla="*/ 0 w 50"/>
                <a:gd name="T16" fmla="*/ 0 h 49"/>
                <a:gd name="T17" fmla="*/ 50 w 50"/>
                <a:gd name="T18" fmla="*/ 49 h 49"/>
              </a:gdLst>
              <a:ahLst/>
              <a:cxnLst>
                <a:cxn ang="T10">
                  <a:pos x="T0" y="T1"/>
                </a:cxn>
                <a:cxn ang="T11">
                  <a:pos x="T2" y="T3"/>
                </a:cxn>
                <a:cxn ang="T12">
                  <a:pos x="T4" y="T5"/>
                </a:cxn>
                <a:cxn ang="T13">
                  <a:pos x="T6" y="T7"/>
                </a:cxn>
                <a:cxn ang="T14">
                  <a:pos x="T8" y="T9"/>
                </a:cxn>
              </a:cxnLst>
              <a:rect l="T15" t="T16" r="T17" b="T18"/>
              <a:pathLst>
                <a:path w="50" h="49">
                  <a:moveTo>
                    <a:pt x="0" y="26"/>
                  </a:moveTo>
                  <a:lnTo>
                    <a:pt x="18" y="48"/>
                  </a:lnTo>
                  <a:lnTo>
                    <a:pt x="46" y="30"/>
                  </a:lnTo>
                  <a:lnTo>
                    <a:pt x="49" y="0"/>
                  </a:lnTo>
                  <a:lnTo>
                    <a:pt x="0" y="2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1" name="Freeform 1130">
              <a:extLst>
                <a:ext uri="{FF2B5EF4-FFF2-40B4-BE49-F238E27FC236}">
                  <a16:creationId xmlns:a16="http://schemas.microsoft.com/office/drawing/2014/main" id="{B42E521A-8441-AE6A-6789-DE80560406E3}"/>
                </a:ext>
              </a:extLst>
            </p:cNvPr>
            <p:cNvSpPr>
              <a:spLocks/>
            </p:cNvSpPr>
            <p:nvPr/>
          </p:nvSpPr>
          <p:spPr bwMode="auto">
            <a:xfrm>
              <a:off x="8749064" y="3252150"/>
              <a:ext cx="121913" cy="115587"/>
            </a:xfrm>
            <a:custGeom>
              <a:avLst/>
              <a:gdLst>
                <a:gd name="T0" fmla="*/ 0 w 124"/>
                <a:gd name="T1" fmla="*/ 2147483647 h 136"/>
                <a:gd name="T2" fmla="*/ 2147483647 w 124"/>
                <a:gd name="T3" fmla="*/ 2147483647 h 136"/>
                <a:gd name="T4" fmla="*/ 2147483647 w 124"/>
                <a:gd name="T5" fmla="*/ 2147483647 h 136"/>
                <a:gd name="T6" fmla="*/ 2147483647 w 124"/>
                <a:gd name="T7" fmla="*/ 2147483647 h 136"/>
                <a:gd name="T8" fmla="*/ 2147483647 w 124"/>
                <a:gd name="T9" fmla="*/ 2147483647 h 136"/>
                <a:gd name="T10" fmla="*/ 2147483647 w 124"/>
                <a:gd name="T11" fmla="*/ 2147483647 h 136"/>
                <a:gd name="T12" fmla="*/ 2147483647 w 124"/>
                <a:gd name="T13" fmla="*/ 2147483647 h 136"/>
                <a:gd name="T14" fmla="*/ 2147483647 w 124"/>
                <a:gd name="T15" fmla="*/ 2147483647 h 136"/>
                <a:gd name="T16" fmla="*/ 2147483647 w 124"/>
                <a:gd name="T17" fmla="*/ 2147483647 h 136"/>
                <a:gd name="T18" fmla="*/ 2147483647 w 124"/>
                <a:gd name="T19" fmla="*/ 2147483647 h 136"/>
                <a:gd name="T20" fmla="*/ 2147483647 w 124"/>
                <a:gd name="T21" fmla="*/ 0 h 136"/>
                <a:gd name="T22" fmla="*/ 2147483647 w 124"/>
                <a:gd name="T23" fmla="*/ 2147483647 h 136"/>
                <a:gd name="T24" fmla="*/ 2147483647 w 124"/>
                <a:gd name="T25" fmla="*/ 2147483647 h 136"/>
                <a:gd name="T26" fmla="*/ 0 w 124"/>
                <a:gd name="T27" fmla="*/ 2147483647 h 1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
                <a:gd name="T43" fmla="*/ 0 h 136"/>
                <a:gd name="T44" fmla="*/ 124 w 124"/>
                <a:gd name="T45" fmla="*/ 136 h 1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 h="136">
                  <a:moveTo>
                    <a:pt x="0" y="96"/>
                  </a:moveTo>
                  <a:lnTo>
                    <a:pt x="5" y="135"/>
                  </a:lnTo>
                  <a:lnTo>
                    <a:pt x="27" y="119"/>
                  </a:lnTo>
                  <a:lnTo>
                    <a:pt x="12" y="98"/>
                  </a:lnTo>
                  <a:lnTo>
                    <a:pt x="71" y="117"/>
                  </a:lnTo>
                  <a:lnTo>
                    <a:pt x="87" y="86"/>
                  </a:lnTo>
                  <a:lnTo>
                    <a:pt x="123" y="76"/>
                  </a:lnTo>
                  <a:lnTo>
                    <a:pt x="109" y="55"/>
                  </a:lnTo>
                  <a:lnTo>
                    <a:pt x="114" y="37"/>
                  </a:lnTo>
                  <a:lnTo>
                    <a:pt x="82" y="39"/>
                  </a:lnTo>
                  <a:lnTo>
                    <a:pt x="43" y="0"/>
                  </a:lnTo>
                  <a:lnTo>
                    <a:pt x="29" y="76"/>
                  </a:lnTo>
                  <a:lnTo>
                    <a:pt x="11" y="72"/>
                  </a:lnTo>
                  <a:lnTo>
                    <a:pt x="0" y="9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2" name="Freeform 1131">
              <a:extLst>
                <a:ext uri="{FF2B5EF4-FFF2-40B4-BE49-F238E27FC236}">
                  <a16:creationId xmlns:a16="http://schemas.microsoft.com/office/drawing/2014/main" id="{DB3FC8E7-0F47-053E-8978-439DB482F364}"/>
                </a:ext>
              </a:extLst>
            </p:cNvPr>
            <p:cNvSpPr>
              <a:spLocks/>
            </p:cNvSpPr>
            <p:nvPr/>
          </p:nvSpPr>
          <p:spPr bwMode="auto">
            <a:xfrm>
              <a:off x="8425897" y="3324183"/>
              <a:ext cx="129654" cy="147415"/>
            </a:xfrm>
            <a:custGeom>
              <a:avLst/>
              <a:gdLst>
                <a:gd name="T0" fmla="*/ 0 w 133"/>
                <a:gd name="T1" fmla="*/ 2147483647 h 171"/>
                <a:gd name="T2" fmla="*/ 2147483647 w 133"/>
                <a:gd name="T3" fmla="*/ 2147483647 h 171"/>
                <a:gd name="T4" fmla="*/ 2147483647 w 133"/>
                <a:gd name="T5" fmla="*/ 2147483647 h 171"/>
                <a:gd name="T6" fmla="*/ 2147483647 w 133"/>
                <a:gd name="T7" fmla="*/ 2147483647 h 171"/>
                <a:gd name="T8" fmla="*/ 2147483647 w 133"/>
                <a:gd name="T9" fmla="*/ 2147483647 h 171"/>
                <a:gd name="T10" fmla="*/ 2147483647 w 133"/>
                <a:gd name="T11" fmla="*/ 2147483647 h 171"/>
                <a:gd name="T12" fmla="*/ 2147483647 w 133"/>
                <a:gd name="T13" fmla="*/ 2147483647 h 171"/>
                <a:gd name="T14" fmla="*/ 2147483647 w 133"/>
                <a:gd name="T15" fmla="*/ 2147483647 h 171"/>
                <a:gd name="T16" fmla="*/ 2147483647 w 133"/>
                <a:gd name="T17" fmla="*/ 2147483647 h 171"/>
                <a:gd name="T18" fmla="*/ 2147483647 w 133"/>
                <a:gd name="T19" fmla="*/ 0 h 171"/>
                <a:gd name="T20" fmla="*/ 2147483647 w 133"/>
                <a:gd name="T21" fmla="*/ 2147483647 h 171"/>
                <a:gd name="T22" fmla="*/ 2147483647 w 133"/>
                <a:gd name="T23" fmla="*/ 2147483647 h 171"/>
                <a:gd name="T24" fmla="*/ 2147483647 w 133"/>
                <a:gd name="T25" fmla="*/ 2147483647 h 171"/>
                <a:gd name="T26" fmla="*/ 0 w 133"/>
                <a:gd name="T27" fmla="*/ 2147483647 h 1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3"/>
                <a:gd name="T43" fmla="*/ 0 h 171"/>
                <a:gd name="T44" fmla="*/ 133 w 133"/>
                <a:gd name="T45" fmla="*/ 171 h 1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3" h="171">
                  <a:moveTo>
                    <a:pt x="0" y="97"/>
                  </a:moveTo>
                  <a:lnTo>
                    <a:pt x="24" y="111"/>
                  </a:lnTo>
                  <a:lnTo>
                    <a:pt x="9" y="158"/>
                  </a:lnTo>
                  <a:lnTo>
                    <a:pt x="47" y="170"/>
                  </a:lnTo>
                  <a:lnTo>
                    <a:pt x="85" y="140"/>
                  </a:lnTo>
                  <a:lnTo>
                    <a:pt x="67" y="101"/>
                  </a:lnTo>
                  <a:lnTo>
                    <a:pt x="111" y="65"/>
                  </a:lnTo>
                  <a:lnTo>
                    <a:pt x="132" y="16"/>
                  </a:lnTo>
                  <a:lnTo>
                    <a:pt x="129" y="10"/>
                  </a:lnTo>
                  <a:lnTo>
                    <a:pt x="121" y="0"/>
                  </a:lnTo>
                  <a:lnTo>
                    <a:pt x="82" y="32"/>
                  </a:lnTo>
                  <a:lnTo>
                    <a:pt x="82" y="49"/>
                  </a:lnTo>
                  <a:lnTo>
                    <a:pt x="52" y="43"/>
                  </a:lnTo>
                  <a:lnTo>
                    <a:pt x="0" y="9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3" name="Freeform 1132">
              <a:extLst>
                <a:ext uri="{FF2B5EF4-FFF2-40B4-BE49-F238E27FC236}">
                  <a16:creationId xmlns:a16="http://schemas.microsoft.com/office/drawing/2014/main" id="{0F925855-29DC-21AD-347A-1A7C3DB71AB1}"/>
                </a:ext>
              </a:extLst>
            </p:cNvPr>
            <p:cNvSpPr>
              <a:spLocks/>
            </p:cNvSpPr>
            <p:nvPr/>
          </p:nvSpPr>
          <p:spPr bwMode="auto">
            <a:xfrm>
              <a:off x="8466535" y="3444796"/>
              <a:ext cx="69664" cy="117263"/>
            </a:xfrm>
            <a:custGeom>
              <a:avLst/>
              <a:gdLst>
                <a:gd name="T0" fmla="*/ 0 w 71"/>
                <a:gd name="T1" fmla="*/ 2147483647 h 137"/>
                <a:gd name="T2" fmla="*/ 2147483647 w 71"/>
                <a:gd name="T3" fmla="*/ 2147483647 h 137"/>
                <a:gd name="T4" fmla="*/ 2147483647 w 71"/>
                <a:gd name="T5" fmla="*/ 0 h 137"/>
                <a:gd name="T6" fmla="*/ 2147483647 w 71"/>
                <a:gd name="T7" fmla="*/ 2147483647 h 137"/>
                <a:gd name="T8" fmla="*/ 2147483647 w 71"/>
                <a:gd name="T9" fmla="*/ 2147483647 h 137"/>
                <a:gd name="T10" fmla="*/ 0 w 71"/>
                <a:gd name="T11" fmla="*/ 2147483647 h 137"/>
                <a:gd name="T12" fmla="*/ 0 60000 65536"/>
                <a:gd name="T13" fmla="*/ 0 60000 65536"/>
                <a:gd name="T14" fmla="*/ 0 60000 65536"/>
                <a:gd name="T15" fmla="*/ 0 60000 65536"/>
                <a:gd name="T16" fmla="*/ 0 60000 65536"/>
                <a:gd name="T17" fmla="*/ 0 60000 65536"/>
                <a:gd name="T18" fmla="*/ 0 w 71"/>
                <a:gd name="T19" fmla="*/ 0 h 137"/>
                <a:gd name="T20" fmla="*/ 71 w 71"/>
                <a:gd name="T21" fmla="*/ 137 h 137"/>
              </a:gdLst>
              <a:ahLst/>
              <a:cxnLst>
                <a:cxn ang="T12">
                  <a:pos x="T0" y="T1"/>
                </a:cxn>
                <a:cxn ang="T13">
                  <a:pos x="T2" y="T3"/>
                </a:cxn>
                <a:cxn ang="T14">
                  <a:pos x="T4" y="T5"/>
                </a:cxn>
                <a:cxn ang="T15">
                  <a:pos x="T6" y="T7"/>
                </a:cxn>
                <a:cxn ang="T16">
                  <a:pos x="T8" y="T9"/>
                </a:cxn>
                <a:cxn ang="T17">
                  <a:pos x="T10" y="T11"/>
                </a:cxn>
              </a:cxnLst>
              <a:rect l="T18" t="T19" r="T20" b="T21"/>
              <a:pathLst>
                <a:path w="71" h="137">
                  <a:moveTo>
                    <a:pt x="0" y="136"/>
                  </a:moveTo>
                  <a:lnTo>
                    <a:pt x="7" y="30"/>
                  </a:lnTo>
                  <a:lnTo>
                    <a:pt x="45" y="0"/>
                  </a:lnTo>
                  <a:lnTo>
                    <a:pt x="70" y="82"/>
                  </a:lnTo>
                  <a:lnTo>
                    <a:pt x="45" y="122"/>
                  </a:lnTo>
                  <a:lnTo>
                    <a:pt x="0" y="13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4" name="Freeform 1133">
              <a:extLst>
                <a:ext uri="{FF2B5EF4-FFF2-40B4-BE49-F238E27FC236}">
                  <a16:creationId xmlns:a16="http://schemas.microsoft.com/office/drawing/2014/main" id="{9F4EB1B0-1B24-5C4E-086C-74493F993690}"/>
                </a:ext>
              </a:extLst>
            </p:cNvPr>
            <p:cNvSpPr>
              <a:spLocks/>
            </p:cNvSpPr>
            <p:nvPr/>
          </p:nvSpPr>
          <p:spPr bwMode="auto">
            <a:xfrm>
              <a:off x="7930504" y="3866941"/>
              <a:ext cx="149005" cy="202696"/>
            </a:xfrm>
            <a:custGeom>
              <a:avLst/>
              <a:gdLst>
                <a:gd name="T0" fmla="*/ 0 w 153"/>
                <a:gd name="T1" fmla="*/ 2147483647 h 234"/>
                <a:gd name="T2" fmla="*/ 2147483647 w 153"/>
                <a:gd name="T3" fmla="*/ 2147483647 h 234"/>
                <a:gd name="T4" fmla="*/ 2147483647 w 153"/>
                <a:gd name="T5" fmla="*/ 2147483647 h 234"/>
                <a:gd name="T6" fmla="*/ 2147483647 w 153"/>
                <a:gd name="T7" fmla="*/ 2147483647 h 234"/>
                <a:gd name="T8" fmla="*/ 2147483647 w 153"/>
                <a:gd name="T9" fmla="*/ 2147483647 h 234"/>
                <a:gd name="T10" fmla="*/ 2147483647 w 153"/>
                <a:gd name="T11" fmla="*/ 2147483647 h 234"/>
                <a:gd name="T12" fmla="*/ 2147483647 w 153"/>
                <a:gd name="T13" fmla="*/ 2147483647 h 234"/>
                <a:gd name="T14" fmla="*/ 2147483647 w 153"/>
                <a:gd name="T15" fmla="*/ 2147483647 h 234"/>
                <a:gd name="T16" fmla="*/ 2147483647 w 153"/>
                <a:gd name="T17" fmla="*/ 2147483647 h 234"/>
                <a:gd name="T18" fmla="*/ 2147483647 w 153"/>
                <a:gd name="T19" fmla="*/ 2147483647 h 234"/>
                <a:gd name="T20" fmla="*/ 2147483647 w 153"/>
                <a:gd name="T21" fmla="*/ 2147483647 h 234"/>
                <a:gd name="T22" fmla="*/ 2147483647 w 153"/>
                <a:gd name="T23" fmla="*/ 2147483647 h 234"/>
                <a:gd name="T24" fmla="*/ 2147483647 w 153"/>
                <a:gd name="T25" fmla="*/ 0 h 234"/>
                <a:gd name="T26" fmla="*/ 2147483647 w 153"/>
                <a:gd name="T27" fmla="*/ 0 h 234"/>
                <a:gd name="T28" fmla="*/ 2147483647 w 153"/>
                <a:gd name="T29" fmla="*/ 2147483647 h 234"/>
                <a:gd name="T30" fmla="*/ 2147483647 w 153"/>
                <a:gd name="T31" fmla="*/ 2147483647 h 234"/>
                <a:gd name="T32" fmla="*/ 0 w 153"/>
                <a:gd name="T33" fmla="*/ 2147483647 h 2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3"/>
                <a:gd name="T52" fmla="*/ 0 h 234"/>
                <a:gd name="T53" fmla="*/ 153 w 153"/>
                <a:gd name="T54" fmla="*/ 234 h 2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3" h="234">
                  <a:moveTo>
                    <a:pt x="0" y="50"/>
                  </a:moveTo>
                  <a:lnTo>
                    <a:pt x="20" y="84"/>
                  </a:lnTo>
                  <a:lnTo>
                    <a:pt x="14" y="139"/>
                  </a:lnTo>
                  <a:lnTo>
                    <a:pt x="67" y="116"/>
                  </a:lnTo>
                  <a:lnTo>
                    <a:pt x="90" y="139"/>
                  </a:lnTo>
                  <a:lnTo>
                    <a:pt x="108" y="197"/>
                  </a:lnTo>
                  <a:lnTo>
                    <a:pt x="103" y="233"/>
                  </a:lnTo>
                  <a:lnTo>
                    <a:pt x="152" y="223"/>
                  </a:lnTo>
                  <a:lnTo>
                    <a:pt x="128" y="147"/>
                  </a:lnTo>
                  <a:lnTo>
                    <a:pt x="76" y="92"/>
                  </a:lnTo>
                  <a:lnTo>
                    <a:pt x="91" y="60"/>
                  </a:lnTo>
                  <a:lnTo>
                    <a:pt x="61" y="42"/>
                  </a:lnTo>
                  <a:lnTo>
                    <a:pt x="40" y="0"/>
                  </a:lnTo>
                  <a:lnTo>
                    <a:pt x="27" y="0"/>
                  </a:lnTo>
                  <a:lnTo>
                    <a:pt x="29" y="30"/>
                  </a:lnTo>
                  <a:lnTo>
                    <a:pt x="20" y="22"/>
                  </a:lnTo>
                  <a:lnTo>
                    <a:pt x="0" y="5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5" name="Freeform 1134">
              <a:extLst>
                <a:ext uri="{FF2B5EF4-FFF2-40B4-BE49-F238E27FC236}">
                  <a16:creationId xmlns:a16="http://schemas.microsoft.com/office/drawing/2014/main" id="{B6B824BD-C96B-AE02-1FC7-EDC10EB5BC83}"/>
                </a:ext>
              </a:extLst>
            </p:cNvPr>
            <p:cNvSpPr>
              <a:spLocks/>
            </p:cNvSpPr>
            <p:nvPr/>
          </p:nvSpPr>
          <p:spPr bwMode="auto">
            <a:xfrm>
              <a:off x="5976022" y="3106410"/>
              <a:ext cx="11610" cy="20102"/>
            </a:xfrm>
            <a:custGeom>
              <a:avLst/>
              <a:gdLst>
                <a:gd name="T0" fmla="*/ 0 w 13"/>
                <a:gd name="T1" fmla="*/ 2147483647 h 25"/>
                <a:gd name="T2" fmla="*/ 2147483647 w 13"/>
                <a:gd name="T3" fmla="*/ 0 h 25"/>
                <a:gd name="T4" fmla="*/ 2147483647 w 13"/>
                <a:gd name="T5" fmla="*/ 2147483647 h 25"/>
                <a:gd name="T6" fmla="*/ 0 w 13"/>
                <a:gd name="T7" fmla="*/ 2147483647 h 25"/>
                <a:gd name="T8" fmla="*/ 0 60000 65536"/>
                <a:gd name="T9" fmla="*/ 0 60000 65536"/>
                <a:gd name="T10" fmla="*/ 0 60000 65536"/>
                <a:gd name="T11" fmla="*/ 0 60000 65536"/>
                <a:gd name="T12" fmla="*/ 0 w 13"/>
                <a:gd name="T13" fmla="*/ 0 h 25"/>
                <a:gd name="T14" fmla="*/ 13 w 13"/>
                <a:gd name="T15" fmla="*/ 25 h 25"/>
              </a:gdLst>
              <a:ahLst/>
              <a:cxnLst>
                <a:cxn ang="T8">
                  <a:pos x="T0" y="T1"/>
                </a:cxn>
                <a:cxn ang="T9">
                  <a:pos x="T2" y="T3"/>
                </a:cxn>
                <a:cxn ang="T10">
                  <a:pos x="T4" y="T5"/>
                </a:cxn>
                <a:cxn ang="T11">
                  <a:pos x="T6" y="T7"/>
                </a:cxn>
              </a:cxnLst>
              <a:rect l="T12" t="T13" r="T14" b="T15"/>
              <a:pathLst>
                <a:path w="13" h="25">
                  <a:moveTo>
                    <a:pt x="0" y="20"/>
                  </a:moveTo>
                  <a:lnTo>
                    <a:pt x="9" y="0"/>
                  </a:lnTo>
                  <a:lnTo>
                    <a:pt x="12" y="24"/>
                  </a:lnTo>
                  <a:lnTo>
                    <a:pt x="0" y="2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6" name="Freeform 1135">
              <a:extLst>
                <a:ext uri="{FF2B5EF4-FFF2-40B4-BE49-F238E27FC236}">
                  <a16:creationId xmlns:a16="http://schemas.microsoft.com/office/drawing/2014/main" id="{D49E2E48-B281-C812-542A-A26978150A23}"/>
                </a:ext>
              </a:extLst>
            </p:cNvPr>
            <p:cNvSpPr>
              <a:spLocks/>
            </p:cNvSpPr>
            <p:nvPr/>
          </p:nvSpPr>
          <p:spPr bwMode="auto">
            <a:xfrm>
              <a:off x="7930504" y="4255582"/>
              <a:ext cx="77405" cy="120613"/>
            </a:xfrm>
            <a:custGeom>
              <a:avLst/>
              <a:gdLst>
                <a:gd name="T0" fmla="*/ 0 w 78"/>
                <a:gd name="T1" fmla="*/ 0 h 142"/>
                <a:gd name="T2" fmla="*/ 2147483647 w 78"/>
                <a:gd name="T3" fmla="*/ 0 h 142"/>
                <a:gd name="T4" fmla="*/ 2147483647 w 78"/>
                <a:gd name="T5" fmla="*/ 2147483647 h 142"/>
                <a:gd name="T6" fmla="*/ 2147483647 w 78"/>
                <a:gd name="T7" fmla="*/ 2147483647 h 142"/>
                <a:gd name="T8" fmla="*/ 2147483647 w 78"/>
                <a:gd name="T9" fmla="*/ 2147483647 h 142"/>
                <a:gd name="T10" fmla="*/ 2147483647 w 78"/>
                <a:gd name="T11" fmla="*/ 2147483647 h 142"/>
                <a:gd name="T12" fmla="*/ 2147483647 w 78"/>
                <a:gd name="T13" fmla="*/ 2147483647 h 142"/>
                <a:gd name="T14" fmla="*/ 0 w 78"/>
                <a:gd name="T15" fmla="*/ 0 h 142"/>
                <a:gd name="T16" fmla="*/ 0 60000 65536"/>
                <a:gd name="T17" fmla="*/ 0 60000 65536"/>
                <a:gd name="T18" fmla="*/ 0 60000 65536"/>
                <a:gd name="T19" fmla="*/ 0 60000 65536"/>
                <a:gd name="T20" fmla="*/ 0 60000 65536"/>
                <a:gd name="T21" fmla="*/ 0 60000 65536"/>
                <a:gd name="T22" fmla="*/ 0 60000 65536"/>
                <a:gd name="T23" fmla="*/ 0 60000 65536"/>
                <a:gd name="T24" fmla="*/ 0 w 78"/>
                <a:gd name="T25" fmla="*/ 0 h 142"/>
                <a:gd name="T26" fmla="*/ 78 w 78"/>
                <a:gd name="T27" fmla="*/ 142 h 1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 h="142">
                  <a:moveTo>
                    <a:pt x="0" y="0"/>
                  </a:moveTo>
                  <a:lnTo>
                    <a:pt x="17" y="0"/>
                  </a:lnTo>
                  <a:lnTo>
                    <a:pt x="21" y="26"/>
                  </a:lnTo>
                  <a:lnTo>
                    <a:pt x="41" y="8"/>
                  </a:lnTo>
                  <a:lnTo>
                    <a:pt x="66" y="40"/>
                  </a:lnTo>
                  <a:lnTo>
                    <a:pt x="77" y="141"/>
                  </a:lnTo>
                  <a:lnTo>
                    <a:pt x="24" y="99"/>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7" name="Freeform 1136">
              <a:extLst>
                <a:ext uri="{FF2B5EF4-FFF2-40B4-BE49-F238E27FC236}">
                  <a16:creationId xmlns:a16="http://schemas.microsoft.com/office/drawing/2014/main" id="{F57EB6B9-9FAF-7E47-73BC-E815DD6677AD}"/>
                </a:ext>
              </a:extLst>
            </p:cNvPr>
            <p:cNvSpPr>
              <a:spLocks/>
            </p:cNvSpPr>
            <p:nvPr/>
          </p:nvSpPr>
          <p:spPr bwMode="auto">
            <a:xfrm>
              <a:off x="8124017" y="4245531"/>
              <a:ext cx="201254" cy="142390"/>
            </a:xfrm>
            <a:custGeom>
              <a:avLst/>
              <a:gdLst>
                <a:gd name="T0" fmla="*/ 0 w 204"/>
                <a:gd name="T1" fmla="*/ 2147483647 h 167"/>
                <a:gd name="T2" fmla="*/ 2147483647 w 204"/>
                <a:gd name="T3" fmla="*/ 2147483647 h 167"/>
                <a:gd name="T4" fmla="*/ 2147483647 w 204"/>
                <a:gd name="T5" fmla="*/ 2147483647 h 167"/>
                <a:gd name="T6" fmla="*/ 2147483647 w 204"/>
                <a:gd name="T7" fmla="*/ 2147483647 h 167"/>
                <a:gd name="T8" fmla="*/ 2147483647 w 204"/>
                <a:gd name="T9" fmla="*/ 2147483647 h 167"/>
                <a:gd name="T10" fmla="*/ 2147483647 w 204"/>
                <a:gd name="T11" fmla="*/ 2147483647 h 167"/>
                <a:gd name="T12" fmla="*/ 2147483647 w 204"/>
                <a:gd name="T13" fmla="*/ 2147483647 h 167"/>
                <a:gd name="T14" fmla="*/ 2147483647 w 204"/>
                <a:gd name="T15" fmla="*/ 2147483647 h 167"/>
                <a:gd name="T16" fmla="*/ 2147483647 w 204"/>
                <a:gd name="T17" fmla="*/ 0 h 167"/>
                <a:gd name="T18" fmla="*/ 2147483647 w 204"/>
                <a:gd name="T19" fmla="*/ 2147483647 h 167"/>
                <a:gd name="T20" fmla="*/ 2147483647 w 204"/>
                <a:gd name="T21" fmla="*/ 2147483647 h 167"/>
                <a:gd name="T22" fmla="*/ 2147483647 w 204"/>
                <a:gd name="T23" fmla="*/ 2147483647 h 167"/>
                <a:gd name="T24" fmla="*/ 2147483647 w 204"/>
                <a:gd name="T25" fmla="*/ 2147483647 h 167"/>
                <a:gd name="T26" fmla="*/ 2147483647 w 204"/>
                <a:gd name="T27" fmla="*/ 2147483647 h 167"/>
                <a:gd name="T28" fmla="*/ 2147483647 w 204"/>
                <a:gd name="T29" fmla="*/ 2147483647 h 167"/>
                <a:gd name="T30" fmla="*/ 0 w 204"/>
                <a:gd name="T31" fmla="*/ 2147483647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4"/>
                <a:gd name="T49" fmla="*/ 0 h 167"/>
                <a:gd name="T50" fmla="*/ 204 w 204"/>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4" h="167">
                  <a:moveTo>
                    <a:pt x="0" y="148"/>
                  </a:moveTo>
                  <a:lnTo>
                    <a:pt x="20" y="166"/>
                  </a:lnTo>
                  <a:lnTo>
                    <a:pt x="82" y="160"/>
                  </a:lnTo>
                  <a:lnTo>
                    <a:pt x="103" y="150"/>
                  </a:lnTo>
                  <a:lnTo>
                    <a:pt x="132" y="73"/>
                  </a:lnTo>
                  <a:lnTo>
                    <a:pt x="168" y="77"/>
                  </a:lnTo>
                  <a:lnTo>
                    <a:pt x="203" y="49"/>
                  </a:lnTo>
                  <a:lnTo>
                    <a:pt x="171" y="28"/>
                  </a:lnTo>
                  <a:lnTo>
                    <a:pt x="160" y="0"/>
                  </a:lnTo>
                  <a:lnTo>
                    <a:pt x="118" y="51"/>
                  </a:lnTo>
                  <a:lnTo>
                    <a:pt x="105" y="81"/>
                  </a:lnTo>
                  <a:lnTo>
                    <a:pt x="91" y="65"/>
                  </a:lnTo>
                  <a:lnTo>
                    <a:pt x="68" y="107"/>
                  </a:lnTo>
                  <a:lnTo>
                    <a:pt x="42" y="113"/>
                  </a:lnTo>
                  <a:lnTo>
                    <a:pt x="32" y="150"/>
                  </a:lnTo>
                  <a:lnTo>
                    <a:pt x="0" y="14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8" name="Freeform 1137">
              <a:extLst>
                <a:ext uri="{FF2B5EF4-FFF2-40B4-BE49-F238E27FC236}">
                  <a16:creationId xmlns:a16="http://schemas.microsoft.com/office/drawing/2014/main" id="{5DFD5ACA-1BBC-0B9B-74C6-86EE8BB5EB52}"/>
                </a:ext>
              </a:extLst>
            </p:cNvPr>
            <p:cNvSpPr>
              <a:spLocks/>
            </p:cNvSpPr>
            <p:nvPr/>
          </p:nvSpPr>
          <p:spPr bwMode="auto">
            <a:xfrm>
              <a:off x="3442936" y="3603938"/>
              <a:ext cx="623112" cy="460674"/>
            </a:xfrm>
            <a:custGeom>
              <a:avLst/>
              <a:gdLst>
                <a:gd name="T0" fmla="*/ 0 w 637"/>
                <a:gd name="T1" fmla="*/ 2147483647 h 535"/>
                <a:gd name="T2" fmla="*/ 2147483647 w 637"/>
                <a:gd name="T3" fmla="*/ 2147483647 h 535"/>
                <a:gd name="T4" fmla="*/ 2147483647 w 637"/>
                <a:gd name="T5" fmla="*/ 2147483647 h 535"/>
                <a:gd name="T6" fmla="*/ 2147483647 w 637"/>
                <a:gd name="T7" fmla="*/ 2147483647 h 535"/>
                <a:gd name="T8" fmla="*/ 2147483647 w 637"/>
                <a:gd name="T9" fmla="*/ 2147483647 h 535"/>
                <a:gd name="T10" fmla="*/ 2147483647 w 637"/>
                <a:gd name="T11" fmla="*/ 2147483647 h 535"/>
                <a:gd name="T12" fmla="*/ 2147483647 w 637"/>
                <a:gd name="T13" fmla="*/ 2147483647 h 535"/>
                <a:gd name="T14" fmla="*/ 2147483647 w 637"/>
                <a:gd name="T15" fmla="*/ 2147483647 h 535"/>
                <a:gd name="T16" fmla="*/ 2147483647 w 637"/>
                <a:gd name="T17" fmla="*/ 2147483647 h 535"/>
                <a:gd name="T18" fmla="*/ 2147483647 w 637"/>
                <a:gd name="T19" fmla="*/ 2147483647 h 535"/>
                <a:gd name="T20" fmla="*/ 2147483647 w 637"/>
                <a:gd name="T21" fmla="*/ 2147483647 h 535"/>
                <a:gd name="T22" fmla="*/ 2147483647 w 637"/>
                <a:gd name="T23" fmla="*/ 2147483647 h 535"/>
                <a:gd name="T24" fmla="*/ 2147483647 w 637"/>
                <a:gd name="T25" fmla="*/ 2147483647 h 535"/>
                <a:gd name="T26" fmla="*/ 2147483647 w 637"/>
                <a:gd name="T27" fmla="*/ 2147483647 h 535"/>
                <a:gd name="T28" fmla="*/ 2147483647 w 637"/>
                <a:gd name="T29" fmla="*/ 2147483647 h 535"/>
                <a:gd name="T30" fmla="*/ 2147483647 w 637"/>
                <a:gd name="T31" fmla="*/ 2147483647 h 535"/>
                <a:gd name="T32" fmla="*/ 2147483647 w 637"/>
                <a:gd name="T33" fmla="*/ 2147483647 h 535"/>
                <a:gd name="T34" fmla="*/ 2147483647 w 637"/>
                <a:gd name="T35" fmla="*/ 2147483647 h 535"/>
                <a:gd name="T36" fmla="*/ 2147483647 w 637"/>
                <a:gd name="T37" fmla="*/ 2147483647 h 535"/>
                <a:gd name="T38" fmla="*/ 2147483647 w 637"/>
                <a:gd name="T39" fmla="*/ 2147483647 h 535"/>
                <a:gd name="T40" fmla="*/ 2147483647 w 637"/>
                <a:gd name="T41" fmla="*/ 2147483647 h 535"/>
                <a:gd name="T42" fmla="*/ 2147483647 w 637"/>
                <a:gd name="T43" fmla="*/ 2147483647 h 535"/>
                <a:gd name="T44" fmla="*/ 2147483647 w 637"/>
                <a:gd name="T45" fmla="*/ 2147483647 h 535"/>
                <a:gd name="T46" fmla="*/ 2147483647 w 637"/>
                <a:gd name="T47" fmla="*/ 2147483647 h 535"/>
                <a:gd name="T48" fmla="*/ 2147483647 w 637"/>
                <a:gd name="T49" fmla="*/ 2147483647 h 535"/>
                <a:gd name="T50" fmla="*/ 2147483647 w 637"/>
                <a:gd name="T51" fmla="*/ 2147483647 h 535"/>
                <a:gd name="T52" fmla="*/ 2147483647 w 637"/>
                <a:gd name="T53" fmla="*/ 2147483647 h 535"/>
                <a:gd name="T54" fmla="*/ 2147483647 w 637"/>
                <a:gd name="T55" fmla="*/ 2147483647 h 535"/>
                <a:gd name="T56" fmla="*/ 2147483647 w 637"/>
                <a:gd name="T57" fmla="*/ 2147483647 h 535"/>
                <a:gd name="T58" fmla="*/ 2147483647 w 637"/>
                <a:gd name="T59" fmla="*/ 2147483647 h 535"/>
                <a:gd name="T60" fmla="*/ 2147483647 w 637"/>
                <a:gd name="T61" fmla="*/ 2147483647 h 535"/>
                <a:gd name="T62" fmla="*/ 2147483647 w 637"/>
                <a:gd name="T63" fmla="*/ 2147483647 h 535"/>
                <a:gd name="T64" fmla="*/ 2147483647 w 637"/>
                <a:gd name="T65" fmla="*/ 2147483647 h 535"/>
                <a:gd name="T66" fmla="*/ 2147483647 w 637"/>
                <a:gd name="T67" fmla="*/ 2147483647 h 535"/>
                <a:gd name="T68" fmla="*/ 2147483647 w 637"/>
                <a:gd name="T69" fmla="*/ 2147483647 h 535"/>
                <a:gd name="T70" fmla="*/ 2147483647 w 637"/>
                <a:gd name="T71" fmla="*/ 2147483647 h 535"/>
                <a:gd name="T72" fmla="*/ 2147483647 w 637"/>
                <a:gd name="T73" fmla="*/ 2147483647 h 535"/>
                <a:gd name="T74" fmla="*/ 2147483647 w 637"/>
                <a:gd name="T75" fmla="*/ 2147483647 h 535"/>
                <a:gd name="T76" fmla="*/ 2147483647 w 637"/>
                <a:gd name="T77" fmla="*/ 2147483647 h 535"/>
                <a:gd name="T78" fmla="*/ 2147483647 w 637"/>
                <a:gd name="T79" fmla="*/ 2147483647 h 535"/>
                <a:gd name="T80" fmla="*/ 2147483647 w 637"/>
                <a:gd name="T81" fmla="*/ 2147483647 h 535"/>
                <a:gd name="T82" fmla="*/ 2147483647 w 637"/>
                <a:gd name="T83" fmla="*/ 2147483647 h 535"/>
                <a:gd name="T84" fmla="*/ 2147483647 w 637"/>
                <a:gd name="T85" fmla="*/ 2147483647 h 535"/>
                <a:gd name="T86" fmla="*/ 2147483647 w 637"/>
                <a:gd name="T87" fmla="*/ 2147483647 h 535"/>
                <a:gd name="T88" fmla="*/ 2147483647 w 637"/>
                <a:gd name="T89" fmla="*/ 0 h 535"/>
                <a:gd name="T90" fmla="*/ 0 w 637"/>
                <a:gd name="T91" fmla="*/ 2147483647 h 5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37"/>
                <a:gd name="T139" fmla="*/ 0 h 535"/>
                <a:gd name="T140" fmla="*/ 637 w 637"/>
                <a:gd name="T141" fmla="*/ 535 h 5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37" h="535">
                  <a:moveTo>
                    <a:pt x="0" y="6"/>
                  </a:moveTo>
                  <a:lnTo>
                    <a:pt x="31" y="89"/>
                  </a:lnTo>
                  <a:lnTo>
                    <a:pt x="66" y="127"/>
                  </a:lnTo>
                  <a:lnTo>
                    <a:pt x="63" y="151"/>
                  </a:lnTo>
                  <a:lnTo>
                    <a:pt x="46" y="155"/>
                  </a:lnTo>
                  <a:lnTo>
                    <a:pt x="85" y="175"/>
                  </a:lnTo>
                  <a:lnTo>
                    <a:pt x="107" y="210"/>
                  </a:lnTo>
                  <a:lnTo>
                    <a:pt x="105" y="242"/>
                  </a:lnTo>
                  <a:lnTo>
                    <a:pt x="151" y="296"/>
                  </a:lnTo>
                  <a:lnTo>
                    <a:pt x="160" y="278"/>
                  </a:lnTo>
                  <a:lnTo>
                    <a:pt x="55" y="75"/>
                  </a:lnTo>
                  <a:lnTo>
                    <a:pt x="47" y="22"/>
                  </a:lnTo>
                  <a:lnTo>
                    <a:pt x="72" y="36"/>
                  </a:lnTo>
                  <a:lnTo>
                    <a:pt x="110" y="123"/>
                  </a:lnTo>
                  <a:lnTo>
                    <a:pt x="166" y="189"/>
                  </a:lnTo>
                  <a:lnTo>
                    <a:pt x="165" y="214"/>
                  </a:lnTo>
                  <a:lnTo>
                    <a:pt x="243" y="306"/>
                  </a:lnTo>
                  <a:lnTo>
                    <a:pt x="253" y="343"/>
                  </a:lnTo>
                  <a:lnTo>
                    <a:pt x="243" y="369"/>
                  </a:lnTo>
                  <a:lnTo>
                    <a:pt x="262" y="403"/>
                  </a:lnTo>
                  <a:lnTo>
                    <a:pt x="413" y="496"/>
                  </a:lnTo>
                  <a:lnTo>
                    <a:pt x="477" y="490"/>
                  </a:lnTo>
                  <a:lnTo>
                    <a:pt x="520" y="534"/>
                  </a:lnTo>
                  <a:lnTo>
                    <a:pt x="540" y="490"/>
                  </a:lnTo>
                  <a:lnTo>
                    <a:pt x="561" y="490"/>
                  </a:lnTo>
                  <a:lnTo>
                    <a:pt x="538" y="453"/>
                  </a:lnTo>
                  <a:lnTo>
                    <a:pt x="587" y="437"/>
                  </a:lnTo>
                  <a:lnTo>
                    <a:pt x="605" y="423"/>
                  </a:lnTo>
                  <a:lnTo>
                    <a:pt x="610" y="413"/>
                  </a:lnTo>
                  <a:lnTo>
                    <a:pt x="616" y="433"/>
                  </a:lnTo>
                  <a:lnTo>
                    <a:pt x="636" y="343"/>
                  </a:lnTo>
                  <a:lnTo>
                    <a:pt x="610" y="330"/>
                  </a:lnTo>
                  <a:lnTo>
                    <a:pt x="561" y="343"/>
                  </a:lnTo>
                  <a:lnTo>
                    <a:pt x="537" y="423"/>
                  </a:lnTo>
                  <a:lnTo>
                    <a:pt x="474" y="429"/>
                  </a:lnTo>
                  <a:lnTo>
                    <a:pt x="450" y="411"/>
                  </a:lnTo>
                  <a:lnTo>
                    <a:pt x="409" y="316"/>
                  </a:lnTo>
                  <a:lnTo>
                    <a:pt x="407" y="242"/>
                  </a:lnTo>
                  <a:lnTo>
                    <a:pt x="422" y="206"/>
                  </a:lnTo>
                  <a:lnTo>
                    <a:pt x="380" y="189"/>
                  </a:lnTo>
                  <a:lnTo>
                    <a:pt x="326" y="87"/>
                  </a:lnTo>
                  <a:lnTo>
                    <a:pt x="282" y="109"/>
                  </a:lnTo>
                  <a:lnTo>
                    <a:pt x="226" y="28"/>
                  </a:lnTo>
                  <a:lnTo>
                    <a:pt x="130" y="46"/>
                  </a:lnTo>
                  <a:lnTo>
                    <a:pt x="50" y="0"/>
                  </a:lnTo>
                  <a:lnTo>
                    <a:pt x="0" y="6"/>
                  </a:lnTo>
                </a:path>
              </a:pathLst>
            </a:custGeom>
            <a:solidFill>
              <a:srgbClr val="001A72"/>
            </a:solidFill>
            <a:ln w="3175" cap="rnd">
              <a:solidFill>
                <a:schemeClr val="bg1">
                  <a:lumMod val="75000"/>
                </a:schemeClr>
              </a:solidFill>
              <a:round/>
              <a:headEnd/>
              <a:tailEnd/>
            </a:ln>
          </p:spPr>
          <p:txBody>
            <a:bodyPr/>
            <a:lstStyle/>
            <a:p>
              <a:endParaRPr lang="en-US" dirty="0">
                <a:solidFill>
                  <a:srgbClr val="845CA6"/>
                </a:solidFill>
                <a:latin typeface="Calibri" pitchFamily="34" charset="0"/>
              </a:endParaRPr>
            </a:p>
          </p:txBody>
        </p:sp>
        <p:sp>
          <p:nvSpPr>
            <p:cNvPr id="109" name="Freeform 1138">
              <a:extLst>
                <a:ext uri="{FF2B5EF4-FFF2-40B4-BE49-F238E27FC236}">
                  <a16:creationId xmlns:a16="http://schemas.microsoft.com/office/drawing/2014/main" id="{1B657182-6C9A-B7C5-3581-546BBD414DC4}"/>
                </a:ext>
              </a:extLst>
            </p:cNvPr>
            <p:cNvSpPr>
              <a:spLocks/>
            </p:cNvSpPr>
            <p:nvPr/>
          </p:nvSpPr>
          <p:spPr bwMode="auto">
            <a:xfrm>
              <a:off x="7673132" y="3042754"/>
              <a:ext cx="654074" cy="318284"/>
            </a:xfrm>
            <a:custGeom>
              <a:avLst/>
              <a:gdLst>
                <a:gd name="T0" fmla="*/ 0 w 667"/>
                <a:gd name="T1" fmla="*/ 2147483647 h 372"/>
                <a:gd name="T2" fmla="*/ 2147483647 w 667"/>
                <a:gd name="T3" fmla="*/ 2147483647 h 372"/>
                <a:gd name="T4" fmla="*/ 2147483647 w 667"/>
                <a:gd name="T5" fmla="*/ 2147483647 h 372"/>
                <a:gd name="T6" fmla="*/ 2147483647 w 667"/>
                <a:gd name="T7" fmla="*/ 2147483647 h 372"/>
                <a:gd name="T8" fmla="*/ 2147483647 w 667"/>
                <a:gd name="T9" fmla="*/ 2147483647 h 372"/>
                <a:gd name="T10" fmla="*/ 2147483647 w 667"/>
                <a:gd name="T11" fmla="*/ 2147483647 h 372"/>
                <a:gd name="T12" fmla="*/ 2147483647 w 667"/>
                <a:gd name="T13" fmla="*/ 2147483647 h 372"/>
                <a:gd name="T14" fmla="*/ 2147483647 w 667"/>
                <a:gd name="T15" fmla="*/ 2147483647 h 372"/>
                <a:gd name="T16" fmla="*/ 2147483647 w 667"/>
                <a:gd name="T17" fmla="*/ 2147483647 h 372"/>
                <a:gd name="T18" fmla="*/ 2147483647 w 667"/>
                <a:gd name="T19" fmla="*/ 2147483647 h 372"/>
                <a:gd name="T20" fmla="*/ 2147483647 w 667"/>
                <a:gd name="T21" fmla="*/ 2147483647 h 372"/>
                <a:gd name="T22" fmla="*/ 2147483647 w 667"/>
                <a:gd name="T23" fmla="*/ 2147483647 h 372"/>
                <a:gd name="T24" fmla="*/ 2147483647 w 667"/>
                <a:gd name="T25" fmla="*/ 2147483647 h 372"/>
                <a:gd name="T26" fmla="*/ 2147483647 w 667"/>
                <a:gd name="T27" fmla="*/ 2147483647 h 372"/>
                <a:gd name="T28" fmla="*/ 2147483647 w 667"/>
                <a:gd name="T29" fmla="*/ 2147483647 h 372"/>
                <a:gd name="T30" fmla="*/ 2147483647 w 667"/>
                <a:gd name="T31" fmla="*/ 2147483647 h 372"/>
                <a:gd name="T32" fmla="*/ 2147483647 w 667"/>
                <a:gd name="T33" fmla="*/ 2147483647 h 372"/>
                <a:gd name="T34" fmla="*/ 2147483647 w 667"/>
                <a:gd name="T35" fmla="*/ 2147483647 h 372"/>
                <a:gd name="T36" fmla="*/ 2147483647 w 667"/>
                <a:gd name="T37" fmla="*/ 2147483647 h 372"/>
                <a:gd name="T38" fmla="*/ 2147483647 w 667"/>
                <a:gd name="T39" fmla="*/ 2147483647 h 372"/>
                <a:gd name="T40" fmla="*/ 2147483647 w 667"/>
                <a:gd name="T41" fmla="*/ 2147483647 h 372"/>
                <a:gd name="T42" fmla="*/ 2147483647 w 667"/>
                <a:gd name="T43" fmla="*/ 2147483647 h 372"/>
                <a:gd name="T44" fmla="*/ 2147483647 w 667"/>
                <a:gd name="T45" fmla="*/ 2147483647 h 372"/>
                <a:gd name="T46" fmla="*/ 2147483647 w 667"/>
                <a:gd name="T47" fmla="*/ 0 h 372"/>
                <a:gd name="T48" fmla="*/ 2147483647 w 667"/>
                <a:gd name="T49" fmla="*/ 2147483647 h 372"/>
                <a:gd name="T50" fmla="*/ 2147483647 w 667"/>
                <a:gd name="T51" fmla="*/ 2147483647 h 372"/>
                <a:gd name="T52" fmla="*/ 2147483647 w 667"/>
                <a:gd name="T53" fmla="*/ 2147483647 h 372"/>
                <a:gd name="T54" fmla="*/ 0 w 667"/>
                <a:gd name="T55" fmla="*/ 2147483647 h 37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7"/>
                <a:gd name="T85" fmla="*/ 0 h 372"/>
                <a:gd name="T86" fmla="*/ 667 w 667"/>
                <a:gd name="T87" fmla="*/ 372 h 37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7" h="372">
                  <a:moveTo>
                    <a:pt x="0" y="117"/>
                  </a:moveTo>
                  <a:lnTo>
                    <a:pt x="20" y="153"/>
                  </a:lnTo>
                  <a:lnTo>
                    <a:pt x="50" y="167"/>
                  </a:lnTo>
                  <a:lnTo>
                    <a:pt x="62" y="246"/>
                  </a:lnTo>
                  <a:lnTo>
                    <a:pt x="154" y="278"/>
                  </a:lnTo>
                  <a:lnTo>
                    <a:pt x="194" y="333"/>
                  </a:lnTo>
                  <a:lnTo>
                    <a:pt x="271" y="329"/>
                  </a:lnTo>
                  <a:lnTo>
                    <a:pt x="358" y="371"/>
                  </a:lnTo>
                  <a:lnTo>
                    <a:pt x="472" y="333"/>
                  </a:lnTo>
                  <a:lnTo>
                    <a:pt x="508" y="302"/>
                  </a:lnTo>
                  <a:lnTo>
                    <a:pt x="508" y="258"/>
                  </a:lnTo>
                  <a:lnTo>
                    <a:pt x="540" y="262"/>
                  </a:lnTo>
                  <a:lnTo>
                    <a:pt x="611" y="200"/>
                  </a:lnTo>
                  <a:lnTo>
                    <a:pt x="666" y="198"/>
                  </a:lnTo>
                  <a:lnTo>
                    <a:pt x="640" y="151"/>
                  </a:lnTo>
                  <a:lnTo>
                    <a:pt x="587" y="163"/>
                  </a:lnTo>
                  <a:lnTo>
                    <a:pt x="585" y="111"/>
                  </a:lnTo>
                  <a:lnTo>
                    <a:pt x="599" y="81"/>
                  </a:lnTo>
                  <a:lnTo>
                    <a:pt x="561" y="73"/>
                  </a:lnTo>
                  <a:lnTo>
                    <a:pt x="460" y="105"/>
                  </a:lnTo>
                  <a:lnTo>
                    <a:pt x="373" y="58"/>
                  </a:lnTo>
                  <a:lnTo>
                    <a:pt x="317" y="65"/>
                  </a:lnTo>
                  <a:lnTo>
                    <a:pt x="296" y="26"/>
                  </a:lnTo>
                  <a:lnTo>
                    <a:pt x="241" y="0"/>
                  </a:lnTo>
                  <a:lnTo>
                    <a:pt x="212" y="26"/>
                  </a:lnTo>
                  <a:lnTo>
                    <a:pt x="210" y="79"/>
                  </a:lnTo>
                  <a:lnTo>
                    <a:pt x="84" y="58"/>
                  </a:lnTo>
                  <a:lnTo>
                    <a:pt x="0" y="11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0" name="Freeform 1139">
              <a:extLst>
                <a:ext uri="{FF2B5EF4-FFF2-40B4-BE49-F238E27FC236}">
                  <a16:creationId xmlns:a16="http://schemas.microsoft.com/office/drawing/2014/main" id="{66A31DA3-8BEA-74E1-860C-9086527C899E}"/>
                </a:ext>
              </a:extLst>
            </p:cNvPr>
            <p:cNvSpPr>
              <a:spLocks/>
            </p:cNvSpPr>
            <p:nvPr/>
          </p:nvSpPr>
          <p:spPr bwMode="auto">
            <a:xfrm>
              <a:off x="6933912" y="3804959"/>
              <a:ext cx="158681" cy="207722"/>
            </a:xfrm>
            <a:custGeom>
              <a:avLst/>
              <a:gdLst>
                <a:gd name="T0" fmla="*/ 0 w 162"/>
                <a:gd name="T1" fmla="*/ 2147483647 h 242"/>
                <a:gd name="T2" fmla="*/ 2147483647 w 162"/>
                <a:gd name="T3" fmla="*/ 2147483647 h 242"/>
                <a:gd name="T4" fmla="*/ 2147483647 w 162"/>
                <a:gd name="T5" fmla="*/ 2147483647 h 242"/>
                <a:gd name="T6" fmla="*/ 2147483647 w 162"/>
                <a:gd name="T7" fmla="*/ 2147483647 h 242"/>
                <a:gd name="T8" fmla="*/ 2147483647 w 162"/>
                <a:gd name="T9" fmla="*/ 2147483647 h 242"/>
                <a:gd name="T10" fmla="*/ 2147483647 w 162"/>
                <a:gd name="T11" fmla="*/ 2147483647 h 242"/>
                <a:gd name="T12" fmla="*/ 2147483647 w 162"/>
                <a:gd name="T13" fmla="*/ 2147483647 h 242"/>
                <a:gd name="T14" fmla="*/ 2147483647 w 162"/>
                <a:gd name="T15" fmla="*/ 2147483647 h 242"/>
                <a:gd name="T16" fmla="*/ 2147483647 w 162"/>
                <a:gd name="T17" fmla="*/ 0 h 242"/>
                <a:gd name="T18" fmla="*/ 2147483647 w 162"/>
                <a:gd name="T19" fmla="*/ 2147483647 h 242"/>
                <a:gd name="T20" fmla="*/ 2147483647 w 162"/>
                <a:gd name="T21" fmla="*/ 2147483647 h 242"/>
                <a:gd name="T22" fmla="*/ 2147483647 w 162"/>
                <a:gd name="T23" fmla="*/ 2147483647 h 242"/>
                <a:gd name="T24" fmla="*/ 2147483647 w 162"/>
                <a:gd name="T25" fmla="*/ 2147483647 h 242"/>
                <a:gd name="T26" fmla="*/ 2147483647 w 162"/>
                <a:gd name="T27" fmla="*/ 2147483647 h 242"/>
                <a:gd name="T28" fmla="*/ 0 w 162"/>
                <a:gd name="T29" fmla="*/ 2147483647 h 2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
                <a:gd name="T46" fmla="*/ 0 h 242"/>
                <a:gd name="T47" fmla="*/ 162 w 162"/>
                <a:gd name="T48" fmla="*/ 242 h 2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 h="242">
                  <a:moveTo>
                    <a:pt x="0" y="172"/>
                  </a:moveTo>
                  <a:lnTo>
                    <a:pt x="21" y="241"/>
                  </a:lnTo>
                  <a:lnTo>
                    <a:pt x="59" y="229"/>
                  </a:lnTo>
                  <a:lnTo>
                    <a:pt x="120" y="170"/>
                  </a:lnTo>
                  <a:lnTo>
                    <a:pt x="118" y="142"/>
                  </a:lnTo>
                  <a:lnTo>
                    <a:pt x="158" y="89"/>
                  </a:lnTo>
                  <a:lnTo>
                    <a:pt x="161" y="73"/>
                  </a:lnTo>
                  <a:lnTo>
                    <a:pt x="140" y="41"/>
                  </a:lnTo>
                  <a:lnTo>
                    <a:pt x="90" y="0"/>
                  </a:lnTo>
                  <a:lnTo>
                    <a:pt x="77" y="2"/>
                  </a:lnTo>
                  <a:lnTo>
                    <a:pt x="84" y="24"/>
                  </a:lnTo>
                  <a:lnTo>
                    <a:pt x="67" y="65"/>
                  </a:lnTo>
                  <a:lnTo>
                    <a:pt x="77" y="85"/>
                  </a:lnTo>
                  <a:lnTo>
                    <a:pt x="61" y="142"/>
                  </a:lnTo>
                  <a:lnTo>
                    <a:pt x="0" y="17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1" name="Freeform 1140">
              <a:extLst>
                <a:ext uri="{FF2B5EF4-FFF2-40B4-BE49-F238E27FC236}">
                  <a16:creationId xmlns:a16="http://schemas.microsoft.com/office/drawing/2014/main" id="{9D01F328-B8FA-26D8-E45C-DD989782598B}"/>
                </a:ext>
              </a:extLst>
            </p:cNvPr>
            <p:cNvSpPr>
              <a:spLocks/>
            </p:cNvSpPr>
            <p:nvPr/>
          </p:nvSpPr>
          <p:spPr bwMode="auto">
            <a:xfrm>
              <a:off x="7510580" y="3669270"/>
              <a:ext cx="166421" cy="98835"/>
            </a:xfrm>
            <a:custGeom>
              <a:avLst/>
              <a:gdLst>
                <a:gd name="T0" fmla="*/ 0 w 171"/>
                <a:gd name="T1" fmla="*/ 2147483647 h 116"/>
                <a:gd name="T2" fmla="*/ 2147483647 w 171"/>
                <a:gd name="T3" fmla="*/ 0 h 116"/>
                <a:gd name="T4" fmla="*/ 2147483647 w 171"/>
                <a:gd name="T5" fmla="*/ 2147483647 h 116"/>
                <a:gd name="T6" fmla="*/ 2147483647 w 171"/>
                <a:gd name="T7" fmla="*/ 2147483647 h 116"/>
                <a:gd name="T8" fmla="*/ 2147483647 w 171"/>
                <a:gd name="T9" fmla="*/ 2147483647 h 116"/>
                <a:gd name="T10" fmla="*/ 2147483647 w 171"/>
                <a:gd name="T11" fmla="*/ 2147483647 h 116"/>
                <a:gd name="T12" fmla="*/ 2147483647 w 171"/>
                <a:gd name="T13" fmla="*/ 2147483647 h 116"/>
                <a:gd name="T14" fmla="*/ 0 w 171"/>
                <a:gd name="T15" fmla="*/ 2147483647 h 116"/>
                <a:gd name="T16" fmla="*/ 0 60000 65536"/>
                <a:gd name="T17" fmla="*/ 0 60000 65536"/>
                <a:gd name="T18" fmla="*/ 0 60000 65536"/>
                <a:gd name="T19" fmla="*/ 0 60000 65536"/>
                <a:gd name="T20" fmla="*/ 0 60000 65536"/>
                <a:gd name="T21" fmla="*/ 0 60000 65536"/>
                <a:gd name="T22" fmla="*/ 0 60000 65536"/>
                <a:gd name="T23" fmla="*/ 0 60000 65536"/>
                <a:gd name="T24" fmla="*/ 0 w 171"/>
                <a:gd name="T25" fmla="*/ 0 h 116"/>
                <a:gd name="T26" fmla="*/ 171 w 171"/>
                <a:gd name="T27" fmla="*/ 116 h 1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 h="116">
                  <a:moveTo>
                    <a:pt x="0" y="46"/>
                  </a:moveTo>
                  <a:lnTo>
                    <a:pt x="21" y="0"/>
                  </a:lnTo>
                  <a:lnTo>
                    <a:pt x="89" y="30"/>
                  </a:lnTo>
                  <a:lnTo>
                    <a:pt x="124" y="73"/>
                  </a:lnTo>
                  <a:lnTo>
                    <a:pt x="170" y="73"/>
                  </a:lnTo>
                  <a:lnTo>
                    <a:pt x="168" y="115"/>
                  </a:lnTo>
                  <a:lnTo>
                    <a:pt x="57" y="89"/>
                  </a:lnTo>
                  <a:lnTo>
                    <a:pt x="0" y="4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2" name="Freeform 1141">
              <a:extLst>
                <a:ext uri="{FF2B5EF4-FFF2-40B4-BE49-F238E27FC236}">
                  <a16:creationId xmlns:a16="http://schemas.microsoft.com/office/drawing/2014/main" id="{47779CA3-06D4-A64F-1071-D7A5963CF36F}"/>
                </a:ext>
              </a:extLst>
            </p:cNvPr>
            <p:cNvSpPr>
              <a:spLocks/>
            </p:cNvSpPr>
            <p:nvPr/>
          </p:nvSpPr>
          <p:spPr bwMode="auto">
            <a:xfrm>
              <a:off x="5931514" y="3009250"/>
              <a:ext cx="77405" cy="80409"/>
            </a:xfrm>
            <a:custGeom>
              <a:avLst/>
              <a:gdLst>
                <a:gd name="T0" fmla="*/ 0 w 78"/>
                <a:gd name="T1" fmla="*/ 2147483647 h 94"/>
                <a:gd name="T2" fmla="*/ 2147483647 w 78"/>
                <a:gd name="T3" fmla="*/ 2147483647 h 94"/>
                <a:gd name="T4" fmla="*/ 2147483647 w 78"/>
                <a:gd name="T5" fmla="*/ 2147483647 h 94"/>
                <a:gd name="T6" fmla="*/ 2147483647 w 78"/>
                <a:gd name="T7" fmla="*/ 2147483647 h 94"/>
                <a:gd name="T8" fmla="*/ 2147483647 w 78"/>
                <a:gd name="T9" fmla="*/ 2147483647 h 94"/>
                <a:gd name="T10" fmla="*/ 2147483647 w 78"/>
                <a:gd name="T11" fmla="*/ 0 h 94"/>
                <a:gd name="T12" fmla="*/ 2147483647 w 78"/>
                <a:gd name="T13" fmla="*/ 0 h 94"/>
                <a:gd name="T14" fmla="*/ 2147483647 w 78"/>
                <a:gd name="T15" fmla="*/ 2147483647 h 94"/>
                <a:gd name="T16" fmla="*/ 2147483647 w 78"/>
                <a:gd name="T17" fmla="*/ 2147483647 h 94"/>
                <a:gd name="T18" fmla="*/ 2147483647 w 78"/>
                <a:gd name="T19" fmla="*/ 2147483647 h 94"/>
                <a:gd name="T20" fmla="*/ 2147483647 w 78"/>
                <a:gd name="T21" fmla="*/ 2147483647 h 94"/>
                <a:gd name="T22" fmla="*/ 0 w 78"/>
                <a:gd name="T23" fmla="*/ 2147483647 h 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94"/>
                <a:gd name="T38" fmla="*/ 78 w 78"/>
                <a:gd name="T39" fmla="*/ 94 h 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94">
                  <a:moveTo>
                    <a:pt x="0" y="69"/>
                  </a:moveTo>
                  <a:lnTo>
                    <a:pt x="31" y="57"/>
                  </a:lnTo>
                  <a:lnTo>
                    <a:pt x="15" y="47"/>
                  </a:lnTo>
                  <a:lnTo>
                    <a:pt x="29" y="16"/>
                  </a:lnTo>
                  <a:lnTo>
                    <a:pt x="42" y="36"/>
                  </a:lnTo>
                  <a:lnTo>
                    <a:pt x="42" y="0"/>
                  </a:lnTo>
                  <a:lnTo>
                    <a:pt x="77" y="0"/>
                  </a:lnTo>
                  <a:lnTo>
                    <a:pt x="74" y="36"/>
                  </a:lnTo>
                  <a:lnTo>
                    <a:pt x="51" y="49"/>
                  </a:lnTo>
                  <a:lnTo>
                    <a:pt x="52" y="93"/>
                  </a:lnTo>
                  <a:lnTo>
                    <a:pt x="31" y="65"/>
                  </a:lnTo>
                  <a:lnTo>
                    <a:pt x="0" y="69"/>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3" name="Freeform 1142">
              <a:extLst>
                <a:ext uri="{FF2B5EF4-FFF2-40B4-BE49-F238E27FC236}">
                  <a16:creationId xmlns:a16="http://schemas.microsoft.com/office/drawing/2014/main" id="{6ADF2237-EA7D-6095-B3FB-1BD9F847307A}"/>
                </a:ext>
              </a:extLst>
            </p:cNvPr>
            <p:cNvSpPr>
              <a:spLocks/>
            </p:cNvSpPr>
            <p:nvPr/>
          </p:nvSpPr>
          <p:spPr bwMode="auto">
            <a:xfrm>
              <a:off x="9294770" y="5434906"/>
              <a:ext cx="162551" cy="175893"/>
            </a:xfrm>
            <a:custGeom>
              <a:avLst/>
              <a:gdLst>
                <a:gd name="T0" fmla="*/ 0 w 165"/>
                <a:gd name="T1" fmla="*/ 2147483647 h 205"/>
                <a:gd name="T2" fmla="*/ 2147483647 w 165"/>
                <a:gd name="T3" fmla="*/ 2147483647 h 205"/>
                <a:gd name="T4" fmla="*/ 2147483647 w 165"/>
                <a:gd name="T5" fmla="*/ 2147483647 h 205"/>
                <a:gd name="T6" fmla="*/ 2147483647 w 165"/>
                <a:gd name="T7" fmla="*/ 0 h 205"/>
                <a:gd name="T8" fmla="*/ 2147483647 w 165"/>
                <a:gd name="T9" fmla="*/ 2147483647 h 205"/>
                <a:gd name="T10" fmla="*/ 2147483647 w 165"/>
                <a:gd name="T11" fmla="*/ 2147483647 h 205"/>
                <a:gd name="T12" fmla="*/ 2147483647 w 165"/>
                <a:gd name="T13" fmla="*/ 2147483647 h 205"/>
                <a:gd name="T14" fmla="*/ 2147483647 w 165"/>
                <a:gd name="T15" fmla="*/ 2147483647 h 205"/>
                <a:gd name="T16" fmla="*/ 2147483647 w 165"/>
                <a:gd name="T17" fmla="*/ 2147483647 h 205"/>
                <a:gd name="T18" fmla="*/ 2147483647 w 165"/>
                <a:gd name="T19" fmla="*/ 2147483647 h 205"/>
                <a:gd name="T20" fmla="*/ 2147483647 w 165"/>
                <a:gd name="T21" fmla="*/ 2147483647 h 205"/>
                <a:gd name="T22" fmla="*/ 2147483647 w 165"/>
                <a:gd name="T23" fmla="*/ 2147483647 h 205"/>
                <a:gd name="T24" fmla="*/ 0 w 165"/>
                <a:gd name="T25" fmla="*/ 2147483647 h 2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5"/>
                <a:gd name="T40" fmla="*/ 0 h 205"/>
                <a:gd name="T41" fmla="*/ 165 w 165"/>
                <a:gd name="T42" fmla="*/ 205 h 2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5" h="205">
                  <a:moveTo>
                    <a:pt x="0" y="178"/>
                  </a:moveTo>
                  <a:lnTo>
                    <a:pt x="35" y="115"/>
                  </a:lnTo>
                  <a:lnTo>
                    <a:pt x="93" y="69"/>
                  </a:lnTo>
                  <a:lnTo>
                    <a:pt x="123" y="0"/>
                  </a:lnTo>
                  <a:lnTo>
                    <a:pt x="141" y="22"/>
                  </a:lnTo>
                  <a:lnTo>
                    <a:pt x="162" y="12"/>
                  </a:lnTo>
                  <a:lnTo>
                    <a:pt x="164" y="36"/>
                  </a:lnTo>
                  <a:lnTo>
                    <a:pt x="133" y="85"/>
                  </a:lnTo>
                  <a:lnTo>
                    <a:pt x="139" y="105"/>
                  </a:lnTo>
                  <a:lnTo>
                    <a:pt x="104" y="115"/>
                  </a:lnTo>
                  <a:lnTo>
                    <a:pt x="89" y="182"/>
                  </a:lnTo>
                  <a:lnTo>
                    <a:pt x="52" y="204"/>
                  </a:lnTo>
                  <a:lnTo>
                    <a:pt x="0" y="17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4" name="Freeform 1143">
              <a:extLst>
                <a:ext uri="{FF2B5EF4-FFF2-40B4-BE49-F238E27FC236}">
                  <a16:creationId xmlns:a16="http://schemas.microsoft.com/office/drawing/2014/main" id="{5315602F-F0F8-80CE-9B0C-C4D285B7EF64}"/>
                </a:ext>
              </a:extLst>
            </p:cNvPr>
            <p:cNvSpPr>
              <a:spLocks/>
            </p:cNvSpPr>
            <p:nvPr/>
          </p:nvSpPr>
          <p:spPr bwMode="auto">
            <a:xfrm>
              <a:off x="9422489" y="5265714"/>
              <a:ext cx="121913" cy="190970"/>
            </a:xfrm>
            <a:custGeom>
              <a:avLst/>
              <a:gdLst>
                <a:gd name="T0" fmla="*/ 0 w 124"/>
                <a:gd name="T1" fmla="*/ 0 h 222"/>
                <a:gd name="T2" fmla="*/ 2147483647 w 124"/>
                <a:gd name="T3" fmla="*/ 2147483647 h 222"/>
                <a:gd name="T4" fmla="*/ 2147483647 w 124"/>
                <a:gd name="T5" fmla="*/ 2147483647 h 222"/>
                <a:gd name="T6" fmla="*/ 2147483647 w 124"/>
                <a:gd name="T7" fmla="*/ 2147483647 h 222"/>
                <a:gd name="T8" fmla="*/ 2147483647 w 124"/>
                <a:gd name="T9" fmla="*/ 2147483647 h 222"/>
                <a:gd name="T10" fmla="*/ 2147483647 w 124"/>
                <a:gd name="T11" fmla="*/ 2147483647 h 222"/>
                <a:gd name="T12" fmla="*/ 2147483647 w 124"/>
                <a:gd name="T13" fmla="*/ 2147483647 h 222"/>
                <a:gd name="T14" fmla="*/ 2147483647 w 124"/>
                <a:gd name="T15" fmla="*/ 2147483647 h 222"/>
                <a:gd name="T16" fmla="*/ 2147483647 w 124"/>
                <a:gd name="T17" fmla="*/ 2147483647 h 222"/>
                <a:gd name="T18" fmla="*/ 2147483647 w 124"/>
                <a:gd name="T19" fmla="*/ 2147483647 h 222"/>
                <a:gd name="T20" fmla="*/ 2147483647 w 124"/>
                <a:gd name="T21" fmla="*/ 2147483647 h 222"/>
                <a:gd name="T22" fmla="*/ 2147483647 w 124"/>
                <a:gd name="T23" fmla="*/ 2147483647 h 222"/>
                <a:gd name="T24" fmla="*/ 2147483647 w 124"/>
                <a:gd name="T25" fmla="*/ 2147483647 h 222"/>
                <a:gd name="T26" fmla="*/ 2147483647 w 124"/>
                <a:gd name="T27" fmla="*/ 2147483647 h 222"/>
                <a:gd name="T28" fmla="*/ 2147483647 w 124"/>
                <a:gd name="T29" fmla="*/ 2147483647 h 222"/>
                <a:gd name="T30" fmla="*/ 0 w 124"/>
                <a:gd name="T31" fmla="*/ 0 h 2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4"/>
                <a:gd name="T49" fmla="*/ 0 h 222"/>
                <a:gd name="T50" fmla="*/ 124 w 124"/>
                <a:gd name="T51" fmla="*/ 222 h 2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4" h="222">
                  <a:moveTo>
                    <a:pt x="0" y="0"/>
                  </a:moveTo>
                  <a:lnTo>
                    <a:pt x="35" y="26"/>
                  </a:lnTo>
                  <a:lnTo>
                    <a:pt x="43" y="73"/>
                  </a:lnTo>
                  <a:lnTo>
                    <a:pt x="58" y="87"/>
                  </a:lnTo>
                  <a:lnTo>
                    <a:pt x="67" y="67"/>
                  </a:lnTo>
                  <a:lnTo>
                    <a:pt x="73" y="101"/>
                  </a:lnTo>
                  <a:lnTo>
                    <a:pt x="123" y="101"/>
                  </a:lnTo>
                  <a:lnTo>
                    <a:pt x="112" y="150"/>
                  </a:lnTo>
                  <a:lnTo>
                    <a:pt x="88" y="158"/>
                  </a:lnTo>
                  <a:lnTo>
                    <a:pt x="67" y="221"/>
                  </a:lnTo>
                  <a:lnTo>
                    <a:pt x="43" y="221"/>
                  </a:lnTo>
                  <a:lnTo>
                    <a:pt x="53" y="199"/>
                  </a:lnTo>
                  <a:lnTo>
                    <a:pt x="24" y="154"/>
                  </a:lnTo>
                  <a:lnTo>
                    <a:pt x="47" y="112"/>
                  </a:lnTo>
                  <a:lnTo>
                    <a:pt x="43" y="79"/>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5" name="Freeform 1144">
              <a:extLst>
                <a:ext uri="{FF2B5EF4-FFF2-40B4-BE49-F238E27FC236}">
                  <a16:creationId xmlns:a16="http://schemas.microsoft.com/office/drawing/2014/main" id="{0736440B-B27A-9776-F120-75C7F0BC0868}"/>
                </a:ext>
              </a:extLst>
            </p:cNvPr>
            <p:cNvSpPr>
              <a:spLocks/>
            </p:cNvSpPr>
            <p:nvPr/>
          </p:nvSpPr>
          <p:spPr bwMode="auto">
            <a:xfrm>
              <a:off x="4054437" y="4049535"/>
              <a:ext cx="89016" cy="102185"/>
            </a:xfrm>
            <a:custGeom>
              <a:avLst/>
              <a:gdLst>
                <a:gd name="T0" fmla="*/ 0 w 88"/>
                <a:gd name="T1" fmla="*/ 2147483647 h 118"/>
                <a:gd name="T2" fmla="*/ 2147483647 w 88"/>
                <a:gd name="T3" fmla="*/ 2147483647 h 118"/>
                <a:gd name="T4" fmla="*/ 2147483647 w 88"/>
                <a:gd name="T5" fmla="*/ 2147483647 h 118"/>
                <a:gd name="T6" fmla="*/ 2147483647 w 88"/>
                <a:gd name="T7" fmla="*/ 0 h 118"/>
                <a:gd name="T8" fmla="*/ 2147483647 w 88"/>
                <a:gd name="T9" fmla="*/ 2147483647 h 118"/>
                <a:gd name="T10" fmla="*/ 0 w 88"/>
                <a:gd name="T11" fmla="*/ 2147483647 h 118"/>
                <a:gd name="T12" fmla="*/ 0 60000 65536"/>
                <a:gd name="T13" fmla="*/ 0 60000 65536"/>
                <a:gd name="T14" fmla="*/ 0 60000 65536"/>
                <a:gd name="T15" fmla="*/ 0 60000 65536"/>
                <a:gd name="T16" fmla="*/ 0 60000 65536"/>
                <a:gd name="T17" fmla="*/ 0 60000 65536"/>
                <a:gd name="T18" fmla="*/ 0 w 88"/>
                <a:gd name="T19" fmla="*/ 0 h 118"/>
                <a:gd name="T20" fmla="*/ 88 w 88"/>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88" h="118">
                  <a:moveTo>
                    <a:pt x="0" y="59"/>
                  </a:moveTo>
                  <a:lnTo>
                    <a:pt x="34" y="115"/>
                  </a:lnTo>
                  <a:lnTo>
                    <a:pt x="79" y="117"/>
                  </a:lnTo>
                  <a:lnTo>
                    <a:pt x="87" y="0"/>
                  </a:lnTo>
                  <a:lnTo>
                    <a:pt x="56" y="6"/>
                  </a:lnTo>
                  <a:lnTo>
                    <a:pt x="0" y="5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6" name="Freeform 1145">
              <a:extLst>
                <a:ext uri="{FF2B5EF4-FFF2-40B4-BE49-F238E27FC236}">
                  <a16:creationId xmlns:a16="http://schemas.microsoft.com/office/drawing/2014/main" id="{91CB7ABA-DAA7-30AA-6B84-26F920B3F52A}"/>
                </a:ext>
              </a:extLst>
            </p:cNvPr>
            <p:cNvSpPr>
              <a:spLocks/>
            </p:cNvSpPr>
            <p:nvPr/>
          </p:nvSpPr>
          <p:spPr bwMode="auto">
            <a:xfrm>
              <a:off x="5964748" y="2345880"/>
              <a:ext cx="536031" cy="499203"/>
            </a:xfrm>
            <a:custGeom>
              <a:avLst/>
              <a:gdLst>
                <a:gd name="T0" fmla="*/ 2147483647 w 548"/>
                <a:gd name="T1" fmla="*/ 2147483647 h 582"/>
                <a:gd name="T2" fmla="*/ 2147483647 w 548"/>
                <a:gd name="T3" fmla="*/ 2147483647 h 582"/>
                <a:gd name="T4" fmla="*/ 2147483647 w 548"/>
                <a:gd name="T5" fmla="*/ 2147483647 h 582"/>
                <a:gd name="T6" fmla="*/ 2147483647 w 548"/>
                <a:gd name="T7" fmla="*/ 2147483647 h 582"/>
                <a:gd name="T8" fmla="*/ 2147483647 w 548"/>
                <a:gd name="T9" fmla="*/ 2147483647 h 582"/>
                <a:gd name="T10" fmla="*/ 2147483647 w 548"/>
                <a:gd name="T11" fmla="*/ 2147483647 h 582"/>
                <a:gd name="T12" fmla="*/ 2147483647 w 548"/>
                <a:gd name="T13" fmla="*/ 2147483647 h 582"/>
                <a:gd name="T14" fmla="*/ 2147483647 w 548"/>
                <a:gd name="T15" fmla="*/ 2147483647 h 582"/>
                <a:gd name="T16" fmla="*/ 2147483647 w 548"/>
                <a:gd name="T17" fmla="*/ 2147483647 h 582"/>
                <a:gd name="T18" fmla="*/ 2147483647 w 548"/>
                <a:gd name="T19" fmla="*/ 2147483647 h 582"/>
                <a:gd name="T20" fmla="*/ 2147483647 w 548"/>
                <a:gd name="T21" fmla="*/ 2147483647 h 582"/>
                <a:gd name="T22" fmla="*/ 2147483647 w 548"/>
                <a:gd name="T23" fmla="*/ 2147483647 h 582"/>
                <a:gd name="T24" fmla="*/ 2147483647 w 548"/>
                <a:gd name="T25" fmla="*/ 2147483647 h 582"/>
                <a:gd name="T26" fmla="*/ 2147483647 w 548"/>
                <a:gd name="T27" fmla="*/ 2147483647 h 582"/>
                <a:gd name="T28" fmla="*/ 2147483647 w 548"/>
                <a:gd name="T29" fmla="*/ 2147483647 h 582"/>
                <a:gd name="T30" fmla="*/ 2147483647 w 548"/>
                <a:gd name="T31" fmla="*/ 2147483647 h 582"/>
                <a:gd name="T32" fmla="*/ 2147483647 w 548"/>
                <a:gd name="T33" fmla="*/ 2147483647 h 582"/>
                <a:gd name="T34" fmla="*/ 2147483647 w 548"/>
                <a:gd name="T35" fmla="*/ 2147483647 h 582"/>
                <a:gd name="T36" fmla="*/ 2147483647 w 548"/>
                <a:gd name="T37" fmla="*/ 2147483647 h 582"/>
                <a:gd name="T38" fmla="*/ 2147483647 w 548"/>
                <a:gd name="T39" fmla="*/ 2147483647 h 582"/>
                <a:gd name="T40" fmla="*/ 2147483647 w 548"/>
                <a:gd name="T41" fmla="*/ 2147483647 h 582"/>
                <a:gd name="T42" fmla="*/ 2147483647 w 548"/>
                <a:gd name="T43" fmla="*/ 2147483647 h 582"/>
                <a:gd name="T44" fmla="*/ 2147483647 w 548"/>
                <a:gd name="T45" fmla="*/ 2147483647 h 582"/>
                <a:gd name="T46" fmla="*/ 2147483647 w 548"/>
                <a:gd name="T47" fmla="*/ 2147483647 h 582"/>
                <a:gd name="T48" fmla="*/ 2147483647 w 548"/>
                <a:gd name="T49" fmla="*/ 2147483647 h 582"/>
                <a:gd name="T50" fmla="*/ 2147483647 w 548"/>
                <a:gd name="T51" fmla="*/ 2147483647 h 582"/>
                <a:gd name="T52" fmla="*/ 2147483647 w 548"/>
                <a:gd name="T53" fmla="*/ 2147483647 h 582"/>
                <a:gd name="T54" fmla="*/ 2147483647 w 548"/>
                <a:gd name="T55" fmla="*/ 2147483647 h 582"/>
                <a:gd name="T56" fmla="*/ 2147483647 w 548"/>
                <a:gd name="T57" fmla="*/ 2147483647 h 582"/>
                <a:gd name="T58" fmla="*/ 2147483647 w 548"/>
                <a:gd name="T59" fmla="*/ 2147483647 h 582"/>
                <a:gd name="T60" fmla="*/ 2147483647 w 548"/>
                <a:gd name="T61" fmla="*/ 2147483647 h 582"/>
                <a:gd name="T62" fmla="*/ 2147483647 w 548"/>
                <a:gd name="T63" fmla="*/ 2147483647 h 582"/>
                <a:gd name="T64" fmla="*/ 2147483647 w 548"/>
                <a:gd name="T65" fmla="*/ 2147483647 h 582"/>
                <a:gd name="T66" fmla="*/ 2147483647 w 548"/>
                <a:gd name="T67" fmla="*/ 2147483647 h 582"/>
                <a:gd name="T68" fmla="*/ 2147483647 w 548"/>
                <a:gd name="T69" fmla="*/ 2147483647 h 582"/>
                <a:gd name="T70" fmla="*/ 2147483647 w 548"/>
                <a:gd name="T71" fmla="*/ 2147483647 h 582"/>
                <a:gd name="T72" fmla="*/ 2147483647 w 548"/>
                <a:gd name="T73" fmla="*/ 2147483647 h 582"/>
                <a:gd name="T74" fmla="*/ 2147483647 w 548"/>
                <a:gd name="T75" fmla="*/ 2147483647 h 582"/>
                <a:gd name="T76" fmla="*/ 2147483647 w 548"/>
                <a:gd name="T77" fmla="*/ 2147483647 h 582"/>
                <a:gd name="T78" fmla="*/ 2147483647 w 548"/>
                <a:gd name="T79" fmla="*/ 2147483647 h 582"/>
                <a:gd name="T80" fmla="*/ 0 w 548"/>
                <a:gd name="T81" fmla="*/ 2147483647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8"/>
                <a:gd name="T124" fmla="*/ 0 h 582"/>
                <a:gd name="T125" fmla="*/ 548 w 548"/>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8" h="582">
                  <a:moveTo>
                    <a:pt x="0" y="434"/>
                  </a:moveTo>
                  <a:lnTo>
                    <a:pt x="2" y="460"/>
                  </a:lnTo>
                  <a:lnTo>
                    <a:pt x="50" y="442"/>
                  </a:lnTo>
                  <a:lnTo>
                    <a:pt x="53" y="452"/>
                  </a:lnTo>
                  <a:lnTo>
                    <a:pt x="0" y="468"/>
                  </a:lnTo>
                  <a:lnTo>
                    <a:pt x="14" y="478"/>
                  </a:lnTo>
                  <a:lnTo>
                    <a:pt x="9" y="510"/>
                  </a:lnTo>
                  <a:lnTo>
                    <a:pt x="44" y="482"/>
                  </a:lnTo>
                  <a:lnTo>
                    <a:pt x="6" y="527"/>
                  </a:lnTo>
                  <a:lnTo>
                    <a:pt x="28" y="527"/>
                  </a:lnTo>
                  <a:lnTo>
                    <a:pt x="14" y="565"/>
                  </a:lnTo>
                  <a:lnTo>
                    <a:pt x="66" y="581"/>
                  </a:lnTo>
                  <a:lnTo>
                    <a:pt x="107" y="543"/>
                  </a:lnTo>
                  <a:lnTo>
                    <a:pt x="116" y="510"/>
                  </a:lnTo>
                  <a:lnTo>
                    <a:pt x="128" y="543"/>
                  </a:lnTo>
                  <a:lnTo>
                    <a:pt x="154" y="502"/>
                  </a:lnTo>
                  <a:lnTo>
                    <a:pt x="148" y="466"/>
                  </a:lnTo>
                  <a:lnTo>
                    <a:pt x="162" y="450"/>
                  </a:lnTo>
                  <a:lnTo>
                    <a:pt x="148" y="432"/>
                  </a:lnTo>
                  <a:lnTo>
                    <a:pt x="153" y="349"/>
                  </a:lnTo>
                  <a:lnTo>
                    <a:pt x="189" y="331"/>
                  </a:lnTo>
                  <a:lnTo>
                    <a:pt x="183" y="305"/>
                  </a:lnTo>
                  <a:lnTo>
                    <a:pt x="200" y="240"/>
                  </a:lnTo>
                  <a:lnTo>
                    <a:pt x="237" y="194"/>
                  </a:lnTo>
                  <a:lnTo>
                    <a:pt x="244" y="157"/>
                  </a:lnTo>
                  <a:lnTo>
                    <a:pt x="269" y="151"/>
                  </a:lnTo>
                  <a:lnTo>
                    <a:pt x="278" y="125"/>
                  </a:lnTo>
                  <a:lnTo>
                    <a:pt x="316" y="131"/>
                  </a:lnTo>
                  <a:lnTo>
                    <a:pt x="318" y="101"/>
                  </a:lnTo>
                  <a:lnTo>
                    <a:pt x="327" y="101"/>
                  </a:lnTo>
                  <a:lnTo>
                    <a:pt x="342" y="87"/>
                  </a:lnTo>
                  <a:lnTo>
                    <a:pt x="367" y="113"/>
                  </a:lnTo>
                  <a:lnTo>
                    <a:pt x="411" y="119"/>
                  </a:lnTo>
                  <a:lnTo>
                    <a:pt x="435" y="103"/>
                  </a:lnTo>
                  <a:lnTo>
                    <a:pt x="443" y="63"/>
                  </a:lnTo>
                  <a:lnTo>
                    <a:pt x="484" y="54"/>
                  </a:lnTo>
                  <a:lnTo>
                    <a:pt x="507" y="69"/>
                  </a:lnTo>
                  <a:lnTo>
                    <a:pt x="504" y="101"/>
                  </a:lnTo>
                  <a:lnTo>
                    <a:pt x="544" y="63"/>
                  </a:lnTo>
                  <a:lnTo>
                    <a:pt x="519" y="69"/>
                  </a:lnTo>
                  <a:lnTo>
                    <a:pt x="526" y="59"/>
                  </a:lnTo>
                  <a:lnTo>
                    <a:pt x="497" y="50"/>
                  </a:lnTo>
                  <a:lnTo>
                    <a:pt x="547" y="32"/>
                  </a:lnTo>
                  <a:lnTo>
                    <a:pt x="507" y="10"/>
                  </a:lnTo>
                  <a:lnTo>
                    <a:pt x="481" y="32"/>
                  </a:lnTo>
                  <a:lnTo>
                    <a:pt x="495" y="4"/>
                  </a:lnTo>
                  <a:lnTo>
                    <a:pt x="475" y="0"/>
                  </a:lnTo>
                  <a:lnTo>
                    <a:pt x="461" y="32"/>
                  </a:lnTo>
                  <a:lnTo>
                    <a:pt x="455" y="36"/>
                  </a:lnTo>
                  <a:lnTo>
                    <a:pt x="455" y="6"/>
                  </a:lnTo>
                  <a:lnTo>
                    <a:pt x="420" y="54"/>
                  </a:lnTo>
                  <a:lnTo>
                    <a:pt x="437" y="12"/>
                  </a:lnTo>
                  <a:lnTo>
                    <a:pt x="420" y="4"/>
                  </a:lnTo>
                  <a:lnTo>
                    <a:pt x="384" y="56"/>
                  </a:lnTo>
                  <a:lnTo>
                    <a:pt x="348" y="40"/>
                  </a:lnTo>
                  <a:lnTo>
                    <a:pt x="358" y="69"/>
                  </a:lnTo>
                  <a:lnTo>
                    <a:pt x="342" y="54"/>
                  </a:lnTo>
                  <a:lnTo>
                    <a:pt x="318" y="89"/>
                  </a:lnTo>
                  <a:lnTo>
                    <a:pt x="321" y="59"/>
                  </a:lnTo>
                  <a:lnTo>
                    <a:pt x="307" y="83"/>
                  </a:lnTo>
                  <a:lnTo>
                    <a:pt x="295" y="65"/>
                  </a:lnTo>
                  <a:lnTo>
                    <a:pt x="303" y="91"/>
                  </a:lnTo>
                  <a:lnTo>
                    <a:pt x="275" y="81"/>
                  </a:lnTo>
                  <a:lnTo>
                    <a:pt x="266" y="115"/>
                  </a:lnTo>
                  <a:lnTo>
                    <a:pt x="241" y="127"/>
                  </a:lnTo>
                  <a:lnTo>
                    <a:pt x="266" y="131"/>
                  </a:lnTo>
                  <a:lnTo>
                    <a:pt x="222" y="147"/>
                  </a:lnTo>
                  <a:lnTo>
                    <a:pt x="214" y="173"/>
                  </a:lnTo>
                  <a:lnTo>
                    <a:pt x="228" y="173"/>
                  </a:lnTo>
                  <a:lnTo>
                    <a:pt x="174" y="212"/>
                  </a:lnTo>
                  <a:lnTo>
                    <a:pt x="156" y="282"/>
                  </a:lnTo>
                  <a:lnTo>
                    <a:pt x="96" y="339"/>
                  </a:lnTo>
                  <a:lnTo>
                    <a:pt x="107" y="353"/>
                  </a:lnTo>
                  <a:lnTo>
                    <a:pt x="131" y="343"/>
                  </a:lnTo>
                  <a:lnTo>
                    <a:pt x="73" y="361"/>
                  </a:lnTo>
                  <a:lnTo>
                    <a:pt x="44" y="383"/>
                  </a:lnTo>
                  <a:lnTo>
                    <a:pt x="50" y="397"/>
                  </a:lnTo>
                  <a:lnTo>
                    <a:pt x="29" y="397"/>
                  </a:lnTo>
                  <a:lnTo>
                    <a:pt x="31" y="414"/>
                  </a:lnTo>
                  <a:lnTo>
                    <a:pt x="3" y="414"/>
                  </a:lnTo>
                  <a:lnTo>
                    <a:pt x="29" y="424"/>
                  </a:lnTo>
                  <a:lnTo>
                    <a:pt x="0" y="43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7" name="Freeform 1146">
              <a:extLst>
                <a:ext uri="{FF2B5EF4-FFF2-40B4-BE49-F238E27FC236}">
                  <a16:creationId xmlns:a16="http://schemas.microsoft.com/office/drawing/2014/main" id="{7CEC8A9E-8CD1-E326-3E34-64A2A0E03257}"/>
                </a:ext>
              </a:extLst>
            </p:cNvPr>
            <p:cNvSpPr>
              <a:spLocks/>
            </p:cNvSpPr>
            <p:nvPr/>
          </p:nvSpPr>
          <p:spPr bwMode="auto">
            <a:xfrm>
              <a:off x="7119685" y="3486676"/>
              <a:ext cx="342518" cy="350113"/>
            </a:xfrm>
            <a:custGeom>
              <a:avLst/>
              <a:gdLst>
                <a:gd name="T0" fmla="*/ 0 w 352"/>
                <a:gd name="T1" fmla="*/ 2147483647 h 408"/>
                <a:gd name="T2" fmla="*/ 2147483647 w 352"/>
                <a:gd name="T3" fmla="*/ 2147483647 h 408"/>
                <a:gd name="T4" fmla="*/ 2147483647 w 352"/>
                <a:gd name="T5" fmla="*/ 2147483647 h 408"/>
                <a:gd name="T6" fmla="*/ 2147483647 w 352"/>
                <a:gd name="T7" fmla="*/ 2147483647 h 408"/>
                <a:gd name="T8" fmla="*/ 2147483647 w 352"/>
                <a:gd name="T9" fmla="*/ 2147483647 h 408"/>
                <a:gd name="T10" fmla="*/ 2147483647 w 352"/>
                <a:gd name="T11" fmla="*/ 2147483647 h 408"/>
                <a:gd name="T12" fmla="*/ 2147483647 w 352"/>
                <a:gd name="T13" fmla="*/ 2147483647 h 408"/>
                <a:gd name="T14" fmla="*/ 2147483647 w 352"/>
                <a:gd name="T15" fmla="*/ 2147483647 h 408"/>
                <a:gd name="T16" fmla="*/ 2147483647 w 352"/>
                <a:gd name="T17" fmla="*/ 2147483647 h 408"/>
                <a:gd name="T18" fmla="*/ 2147483647 w 352"/>
                <a:gd name="T19" fmla="*/ 2147483647 h 408"/>
                <a:gd name="T20" fmla="*/ 2147483647 w 352"/>
                <a:gd name="T21" fmla="*/ 2147483647 h 408"/>
                <a:gd name="T22" fmla="*/ 2147483647 w 352"/>
                <a:gd name="T23" fmla="*/ 0 h 408"/>
                <a:gd name="T24" fmla="*/ 2147483647 w 352"/>
                <a:gd name="T25" fmla="*/ 2147483647 h 408"/>
                <a:gd name="T26" fmla="*/ 2147483647 w 352"/>
                <a:gd name="T27" fmla="*/ 2147483647 h 408"/>
                <a:gd name="T28" fmla="*/ 2147483647 w 352"/>
                <a:gd name="T29" fmla="*/ 2147483647 h 408"/>
                <a:gd name="T30" fmla="*/ 2147483647 w 352"/>
                <a:gd name="T31" fmla="*/ 2147483647 h 408"/>
                <a:gd name="T32" fmla="*/ 2147483647 w 352"/>
                <a:gd name="T33" fmla="*/ 2147483647 h 408"/>
                <a:gd name="T34" fmla="*/ 2147483647 w 352"/>
                <a:gd name="T35" fmla="*/ 2147483647 h 408"/>
                <a:gd name="T36" fmla="*/ 2147483647 w 352"/>
                <a:gd name="T37" fmla="*/ 2147483647 h 408"/>
                <a:gd name="T38" fmla="*/ 2147483647 w 352"/>
                <a:gd name="T39" fmla="*/ 2147483647 h 408"/>
                <a:gd name="T40" fmla="*/ 2147483647 w 352"/>
                <a:gd name="T41" fmla="*/ 2147483647 h 408"/>
                <a:gd name="T42" fmla="*/ 2147483647 w 352"/>
                <a:gd name="T43" fmla="*/ 2147483647 h 408"/>
                <a:gd name="T44" fmla="*/ 2147483647 w 352"/>
                <a:gd name="T45" fmla="*/ 2147483647 h 408"/>
                <a:gd name="T46" fmla="*/ 2147483647 w 352"/>
                <a:gd name="T47" fmla="*/ 2147483647 h 408"/>
                <a:gd name="T48" fmla="*/ 2147483647 w 352"/>
                <a:gd name="T49" fmla="*/ 2147483647 h 408"/>
                <a:gd name="T50" fmla="*/ 2147483647 w 352"/>
                <a:gd name="T51" fmla="*/ 2147483647 h 408"/>
                <a:gd name="T52" fmla="*/ 2147483647 w 352"/>
                <a:gd name="T53" fmla="*/ 2147483647 h 408"/>
                <a:gd name="T54" fmla="*/ 2147483647 w 352"/>
                <a:gd name="T55" fmla="*/ 2147483647 h 408"/>
                <a:gd name="T56" fmla="*/ 0 w 352"/>
                <a:gd name="T57" fmla="*/ 2147483647 h 4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2"/>
                <a:gd name="T88" fmla="*/ 0 h 408"/>
                <a:gd name="T89" fmla="*/ 352 w 352"/>
                <a:gd name="T90" fmla="*/ 408 h 4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2" h="408">
                  <a:moveTo>
                    <a:pt x="0" y="223"/>
                  </a:moveTo>
                  <a:lnTo>
                    <a:pt x="32" y="237"/>
                  </a:lnTo>
                  <a:lnTo>
                    <a:pt x="109" y="223"/>
                  </a:lnTo>
                  <a:lnTo>
                    <a:pt x="125" y="184"/>
                  </a:lnTo>
                  <a:lnTo>
                    <a:pt x="176" y="160"/>
                  </a:lnTo>
                  <a:lnTo>
                    <a:pt x="181" y="124"/>
                  </a:lnTo>
                  <a:lnTo>
                    <a:pt x="199" y="117"/>
                  </a:lnTo>
                  <a:lnTo>
                    <a:pt x="191" y="97"/>
                  </a:lnTo>
                  <a:lnTo>
                    <a:pt x="210" y="97"/>
                  </a:lnTo>
                  <a:lnTo>
                    <a:pt x="223" y="61"/>
                  </a:lnTo>
                  <a:lnTo>
                    <a:pt x="217" y="26"/>
                  </a:lnTo>
                  <a:lnTo>
                    <a:pt x="289" y="0"/>
                  </a:lnTo>
                  <a:lnTo>
                    <a:pt x="351" y="53"/>
                  </a:lnTo>
                  <a:lnTo>
                    <a:pt x="334" y="75"/>
                  </a:lnTo>
                  <a:lnTo>
                    <a:pt x="274" y="75"/>
                  </a:lnTo>
                  <a:lnTo>
                    <a:pt x="275" y="121"/>
                  </a:lnTo>
                  <a:lnTo>
                    <a:pt x="302" y="150"/>
                  </a:lnTo>
                  <a:lnTo>
                    <a:pt x="287" y="164"/>
                  </a:lnTo>
                  <a:lnTo>
                    <a:pt x="292" y="190"/>
                  </a:lnTo>
                  <a:lnTo>
                    <a:pt x="228" y="283"/>
                  </a:lnTo>
                  <a:lnTo>
                    <a:pt x="201" y="281"/>
                  </a:lnTo>
                  <a:lnTo>
                    <a:pt x="181" y="304"/>
                  </a:lnTo>
                  <a:lnTo>
                    <a:pt x="213" y="387"/>
                  </a:lnTo>
                  <a:lnTo>
                    <a:pt x="167" y="387"/>
                  </a:lnTo>
                  <a:lnTo>
                    <a:pt x="150" y="407"/>
                  </a:lnTo>
                  <a:lnTo>
                    <a:pt x="114" y="356"/>
                  </a:lnTo>
                  <a:lnTo>
                    <a:pt x="15" y="366"/>
                  </a:lnTo>
                  <a:lnTo>
                    <a:pt x="49" y="306"/>
                  </a:lnTo>
                  <a:lnTo>
                    <a:pt x="0" y="22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8" name="Freeform 1147">
              <a:extLst>
                <a:ext uri="{FF2B5EF4-FFF2-40B4-BE49-F238E27FC236}">
                  <a16:creationId xmlns:a16="http://schemas.microsoft.com/office/drawing/2014/main" id="{84B27051-7B1D-034D-4802-2C96AB23F8B7}"/>
                </a:ext>
              </a:extLst>
            </p:cNvPr>
            <p:cNvSpPr>
              <a:spLocks/>
            </p:cNvSpPr>
            <p:nvPr/>
          </p:nvSpPr>
          <p:spPr bwMode="auto">
            <a:xfrm>
              <a:off x="4143453" y="4178524"/>
              <a:ext cx="118043" cy="61982"/>
            </a:xfrm>
            <a:custGeom>
              <a:avLst/>
              <a:gdLst>
                <a:gd name="T0" fmla="*/ 0 w 121"/>
                <a:gd name="T1" fmla="*/ 2147483647 h 73"/>
                <a:gd name="T2" fmla="*/ 2147483647 w 121"/>
                <a:gd name="T3" fmla="*/ 0 h 73"/>
                <a:gd name="T4" fmla="*/ 2147483647 w 121"/>
                <a:gd name="T5" fmla="*/ 2147483647 h 73"/>
                <a:gd name="T6" fmla="*/ 2147483647 w 121"/>
                <a:gd name="T7" fmla="*/ 2147483647 h 73"/>
                <a:gd name="T8" fmla="*/ 2147483647 w 121"/>
                <a:gd name="T9" fmla="*/ 2147483647 h 73"/>
                <a:gd name="T10" fmla="*/ 2147483647 w 121"/>
                <a:gd name="T11" fmla="*/ 2147483647 h 73"/>
                <a:gd name="T12" fmla="*/ 2147483647 w 121"/>
                <a:gd name="T13" fmla="*/ 2147483647 h 73"/>
                <a:gd name="T14" fmla="*/ 2147483647 w 121"/>
                <a:gd name="T15" fmla="*/ 2147483647 h 73"/>
                <a:gd name="T16" fmla="*/ 2147483647 w 121"/>
                <a:gd name="T17" fmla="*/ 2147483647 h 73"/>
                <a:gd name="T18" fmla="*/ 2147483647 w 121"/>
                <a:gd name="T19" fmla="*/ 2147483647 h 73"/>
                <a:gd name="T20" fmla="*/ 2147483647 w 121"/>
                <a:gd name="T21" fmla="*/ 2147483647 h 73"/>
                <a:gd name="T22" fmla="*/ 0 w 121"/>
                <a:gd name="T23" fmla="*/ 2147483647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1"/>
                <a:gd name="T37" fmla="*/ 0 h 73"/>
                <a:gd name="T38" fmla="*/ 121 w 121"/>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1" h="73">
                  <a:moveTo>
                    <a:pt x="0" y="38"/>
                  </a:moveTo>
                  <a:lnTo>
                    <a:pt x="11" y="0"/>
                  </a:lnTo>
                  <a:lnTo>
                    <a:pt x="36" y="24"/>
                  </a:lnTo>
                  <a:lnTo>
                    <a:pt x="81" y="2"/>
                  </a:lnTo>
                  <a:lnTo>
                    <a:pt x="120" y="28"/>
                  </a:lnTo>
                  <a:lnTo>
                    <a:pt x="111" y="70"/>
                  </a:lnTo>
                  <a:lnTo>
                    <a:pt x="106" y="36"/>
                  </a:lnTo>
                  <a:lnTo>
                    <a:pt x="81" y="22"/>
                  </a:lnTo>
                  <a:lnTo>
                    <a:pt x="56" y="44"/>
                  </a:lnTo>
                  <a:lnTo>
                    <a:pt x="64" y="62"/>
                  </a:lnTo>
                  <a:lnTo>
                    <a:pt x="53" y="72"/>
                  </a:lnTo>
                  <a:lnTo>
                    <a:pt x="0" y="38"/>
                  </a:lnTo>
                </a:path>
              </a:pathLst>
            </a:custGeom>
            <a:solidFill>
              <a:schemeClr val="accent4">
                <a:lumMod val="20000"/>
                <a:lumOff val="80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9" name="Freeform 1148">
              <a:extLst>
                <a:ext uri="{FF2B5EF4-FFF2-40B4-BE49-F238E27FC236}">
                  <a16:creationId xmlns:a16="http://schemas.microsoft.com/office/drawing/2014/main" id="{671BE168-C6B2-57C8-E530-65B6B0BFF896}"/>
                </a:ext>
              </a:extLst>
            </p:cNvPr>
            <p:cNvSpPr>
              <a:spLocks/>
            </p:cNvSpPr>
            <p:nvPr/>
          </p:nvSpPr>
          <p:spPr bwMode="auto">
            <a:xfrm>
              <a:off x="8772285" y="4473355"/>
              <a:ext cx="207059" cy="185945"/>
            </a:xfrm>
            <a:custGeom>
              <a:avLst/>
              <a:gdLst>
                <a:gd name="T0" fmla="*/ 0 w 209"/>
                <a:gd name="T1" fmla="*/ 0 h 218"/>
                <a:gd name="T2" fmla="*/ 2147483647 w 209"/>
                <a:gd name="T3" fmla="*/ 2147483647 h 218"/>
                <a:gd name="T4" fmla="*/ 2147483647 w 209"/>
                <a:gd name="T5" fmla="*/ 2147483647 h 218"/>
                <a:gd name="T6" fmla="*/ 2147483647 w 209"/>
                <a:gd name="T7" fmla="*/ 2147483647 h 218"/>
                <a:gd name="T8" fmla="*/ 2147483647 w 209"/>
                <a:gd name="T9" fmla="*/ 2147483647 h 218"/>
                <a:gd name="T10" fmla="*/ 2147483647 w 209"/>
                <a:gd name="T11" fmla="*/ 2147483647 h 218"/>
                <a:gd name="T12" fmla="*/ 2147483647 w 209"/>
                <a:gd name="T13" fmla="*/ 2147483647 h 218"/>
                <a:gd name="T14" fmla="*/ 2147483647 w 209"/>
                <a:gd name="T15" fmla="*/ 2147483647 h 218"/>
                <a:gd name="T16" fmla="*/ 2147483647 w 209"/>
                <a:gd name="T17" fmla="*/ 2147483647 h 218"/>
                <a:gd name="T18" fmla="*/ 2147483647 w 209"/>
                <a:gd name="T19" fmla="*/ 2147483647 h 218"/>
                <a:gd name="T20" fmla="*/ 2147483647 w 209"/>
                <a:gd name="T21" fmla="*/ 2147483647 h 218"/>
                <a:gd name="T22" fmla="*/ 0 w 209"/>
                <a:gd name="T23" fmla="*/ 0 h 2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9"/>
                <a:gd name="T37" fmla="*/ 0 h 218"/>
                <a:gd name="T38" fmla="*/ 209 w 209"/>
                <a:gd name="T39" fmla="*/ 218 h 2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9" h="218">
                  <a:moveTo>
                    <a:pt x="0" y="0"/>
                  </a:moveTo>
                  <a:lnTo>
                    <a:pt x="3" y="179"/>
                  </a:lnTo>
                  <a:lnTo>
                    <a:pt x="36" y="185"/>
                  </a:lnTo>
                  <a:lnTo>
                    <a:pt x="70" y="135"/>
                  </a:lnTo>
                  <a:lnTo>
                    <a:pt x="108" y="157"/>
                  </a:lnTo>
                  <a:lnTo>
                    <a:pt x="143" y="207"/>
                  </a:lnTo>
                  <a:lnTo>
                    <a:pt x="208" y="217"/>
                  </a:lnTo>
                  <a:lnTo>
                    <a:pt x="134" y="135"/>
                  </a:lnTo>
                  <a:lnTo>
                    <a:pt x="138" y="96"/>
                  </a:lnTo>
                  <a:lnTo>
                    <a:pt x="103" y="82"/>
                  </a:lnTo>
                  <a:lnTo>
                    <a:pt x="70" y="32"/>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0" name="Freeform 1149">
              <a:extLst>
                <a:ext uri="{FF2B5EF4-FFF2-40B4-BE49-F238E27FC236}">
                  <a16:creationId xmlns:a16="http://schemas.microsoft.com/office/drawing/2014/main" id="{FF9C2966-6E95-BFC2-33AF-3394C59E3CDD}"/>
                </a:ext>
              </a:extLst>
            </p:cNvPr>
            <p:cNvSpPr>
              <a:spLocks/>
            </p:cNvSpPr>
            <p:nvPr/>
          </p:nvSpPr>
          <p:spPr bwMode="auto">
            <a:xfrm>
              <a:off x="8923225" y="4510209"/>
              <a:ext cx="87081" cy="50256"/>
            </a:xfrm>
            <a:custGeom>
              <a:avLst/>
              <a:gdLst>
                <a:gd name="T0" fmla="*/ 0 w 88"/>
                <a:gd name="T1" fmla="*/ 2147483647 h 58"/>
                <a:gd name="T2" fmla="*/ 2147483647 w 88"/>
                <a:gd name="T3" fmla="*/ 2147483647 h 58"/>
                <a:gd name="T4" fmla="*/ 2147483647 w 88"/>
                <a:gd name="T5" fmla="*/ 2147483647 h 58"/>
                <a:gd name="T6" fmla="*/ 2147483647 w 88"/>
                <a:gd name="T7" fmla="*/ 0 h 58"/>
                <a:gd name="T8" fmla="*/ 2147483647 w 88"/>
                <a:gd name="T9" fmla="*/ 2147483647 h 58"/>
                <a:gd name="T10" fmla="*/ 0 w 88"/>
                <a:gd name="T11" fmla="*/ 2147483647 h 58"/>
                <a:gd name="T12" fmla="*/ 0 60000 65536"/>
                <a:gd name="T13" fmla="*/ 0 60000 65536"/>
                <a:gd name="T14" fmla="*/ 0 60000 65536"/>
                <a:gd name="T15" fmla="*/ 0 60000 65536"/>
                <a:gd name="T16" fmla="*/ 0 60000 65536"/>
                <a:gd name="T17" fmla="*/ 0 60000 65536"/>
                <a:gd name="T18" fmla="*/ 0 w 88"/>
                <a:gd name="T19" fmla="*/ 0 h 58"/>
                <a:gd name="T20" fmla="*/ 88 w 88"/>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88" h="58">
                  <a:moveTo>
                    <a:pt x="0" y="37"/>
                  </a:moveTo>
                  <a:lnTo>
                    <a:pt x="52" y="57"/>
                  </a:lnTo>
                  <a:lnTo>
                    <a:pt x="87" y="18"/>
                  </a:lnTo>
                  <a:lnTo>
                    <a:pt x="73" y="0"/>
                  </a:lnTo>
                  <a:lnTo>
                    <a:pt x="63" y="24"/>
                  </a:lnTo>
                  <a:lnTo>
                    <a:pt x="0" y="3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1" name="Freeform 1150">
              <a:extLst>
                <a:ext uri="{FF2B5EF4-FFF2-40B4-BE49-F238E27FC236}">
                  <a16:creationId xmlns:a16="http://schemas.microsoft.com/office/drawing/2014/main" id="{8FA4739D-CF77-9069-DF64-500483F14087}"/>
                </a:ext>
              </a:extLst>
            </p:cNvPr>
            <p:cNvSpPr>
              <a:spLocks/>
            </p:cNvSpPr>
            <p:nvPr/>
          </p:nvSpPr>
          <p:spPr bwMode="auto">
            <a:xfrm>
              <a:off x="8977409" y="4476706"/>
              <a:ext cx="42574" cy="45230"/>
            </a:xfrm>
            <a:custGeom>
              <a:avLst/>
              <a:gdLst>
                <a:gd name="T0" fmla="*/ 0 w 44"/>
                <a:gd name="T1" fmla="*/ 0 h 54"/>
                <a:gd name="T2" fmla="*/ 2147483647 w 44"/>
                <a:gd name="T3" fmla="*/ 2147483647 h 54"/>
                <a:gd name="T4" fmla="*/ 2147483647 w 44"/>
                <a:gd name="T5" fmla="*/ 2147483647 h 54"/>
                <a:gd name="T6" fmla="*/ 2147483647 w 44"/>
                <a:gd name="T7" fmla="*/ 2147483647 h 54"/>
                <a:gd name="T8" fmla="*/ 0 w 44"/>
                <a:gd name="T9" fmla="*/ 0 h 54"/>
                <a:gd name="T10" fmla="*/ 0 60000 65536"/>
                <a:gd name="T11" fmla="*/ 0 60000 65536"/>
                <a:gd name="T12" fmla="*/ 0 60000 65536"/>
                <a:gd name="T13" fmla="*/ 0 60000 65536"/>
                <a:gd name="T14" fmla="*/ 0 60000 65536"/>
                <a:gd name="T15" fmla="*/ 0 w 44"/>
                <a:gd name="T16" fmla="*/ 0 h 54"/>
                <a:gd name="T17" fmla="*/ 44 w 44"/>
                <a:gd name="T18" fmla="*/ 54 h 54"/>
              </a:gdLst>
              <a:ahLst/>
              <a:cxnLst>
                <a:cxn ang="T10">
                  <a:pos x="T0" y="T1"/>
                </a:cxn>
                <a:cxn ang="T11">
                  <a:pos x="T2" y="T3"/>
                </a:cxn>
                <a:cxn ang="T12">
                  <a:pos x="T4" y="T5"/>
                </a:cxn>
                <a:cxn ang="T13">
                  <a:pos x="T6" y="T7"/>
                </a:cxn>
                <a:cxn ang="T14">
                  <a:pos x="T8" y="T9"/>
                </a:cxn>
              </a:cxnLst>
              <a:rect l="T15" t="T16" r="T17" b="T18"/>
              <a:pathLst>
                <a:path w="44" h="54">
                  <a:moveTo>
                    <a:pt x="0" y="0"/>
                  </a:moveTo>
                  <a:lnTo>
                    <a:pt x="34" y="25"/>
                  </a:lnTo>
                  <a:lnTo>
                    <a:pt x="43" y="53"/>
                  </a:lnTo>
                  <a:lnTo>
                    <a:pt x="43" y="32"/>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2" name="Freeform 1151">
              <a:extLst>
                <a:ext uri="{FF2B5EF4-FFF2-40B4-BE49-F238E27FC236}">
                  <a16:creationId xmlns:a16="http://schemas.microsoft.com/office/drawing/2014/main" id="{FF87B490-D733-2AC8-AC47-290E8E2D7E7A}"/>
                </a:ext>
              </a:extLst>
            </p:cNvPr>
            <p:cNvSpPr>
              <a:spLocks/>
            </p:cNvSpPr>
            <p:nvPr/>
          </p:nvSpPr>
          <p:spPr bwMode="auto">
            <a:xfrm>
              <a:off x="4567247" y="4875397"/>
              <a:ext cx="170291" cy="204372"/>
            </a:xfrm>
            <a:custGeom>
              <a:avLst/>
              <a:gdLst>
                <a:gd name="T0" fmla="*/ 0 w 174"/>
                <a:gd name="T1" fmla="*/ 2147483647 h 239"/>
                <a:gd name="T2" fmla="*/ 2147483647 w 174"/>
                <a:gd name="T3" fmla="*/ 2147483647 h 239"/>
                <a:gd name="T4" fmla="*/ 2147483647 w 174"/>
                <a:gd name="T5" fmla="*/ 0 h 239"/>
                <a:gd name="T6" fmla="*/ 2147483647 w 174"/>
                <a:gd name="T7" fmla="*/ 2147483647 h 239"/>
                <a:gd name="T8" fmla="*/ 2147483647 w 174"/>
                <a:gd name="T9" fmla="*/ 2147483647 h 239"/>
                <a:gd name="T10" fmla="*/ 2147483647 w 174"/>
                <a:gd name="T11" fmla="*/ 2147483647 h 239"/>
                <a:gd name="T12" fmla="*/ 2147483647 w 174"/>
                <a:gd name="T13" fmla="*/ 2147483647 h 239"/>
                <a:gd name="T14" fmla="*/ 2147483647 w 174"/>
                <a:gd name="T15" fmla="*/ 2147483647 h 239"/>
                <a:gd name="T16" fmla="*/ 2147483647 w 174"/>
                <a:gd name="T17" fmla="*/ 2147483647 h 239"/>
                <a:gd name="T18" fmla="*/ 2147483647 w 174"/>
                <a:gd name="T19" fmla="*/ 2147483647 h 239"/>
                <a:gd name="T20" fmla="*/ 2147483647 w 174"/>
                <a:gd name="T21" fmla="*/ 2147483647 h 239"/>
                <a:gd name="T22" fmla="*/ 2147483647 w 174"/>
                <a:gd name="T23" fmla="*/ 2147483647 h 239"/>
                <a:gd name="T24" fmla="*/ 0 w 174"/>
                <a:gd name="T25" fmla="*/ 2147483647 h 2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4"/>
                <a:gd name="T40" fmla="*/ 0 h 239"/>
                <a:gd name="T41" fmla="*/ 174 w 174"/>
                <a:gd name="T42" fmla="*/ 239 h 2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4" h="239">
                  <a:moveTo>
                    <a:pt x="0" y="87"/>
                  </a:moveTo>
                  <a:lnTo>
                    <a:pt x="12" y="14"/>
                  </a:lnTo>
                  <a:lnTo>
                    <a:pt x="73" y="0"/>
                  </a:lnTo>
                  <a:lnTo>
                    <a:pt x="95" y="24"/>
                  </a:lnTo>
                  <a:lnTo>
                    <a:pt x="100" y="81"/>
                  </a:lnTo>
                  <a:lnTo>
                    <a:pt x="144" y="91"/>
                  </a:lnTo>
                  <a:lnTo>
                    <a:pt x="150" y="131"/>
                  </a:lnTo>
                  <a:lnTo>
                    <a:pt x="173" y="137"/>
                  </a:lnTo>
                  <a:lnTo>
                    <a:pt x="168" y="186"/>
                  </a:lnTo>
                  <a:lnTo>
                    <a:pt x="147" y="238"/>
                  </a:lnTo>
                  <a:lnTo>
                    <a:pt x="89" y="234"/>
                  </a:lnTo>
                  <a:lnTo>
                    <a:pt x="100" y="177"/>
                  </a:lnTo>
                  <a:lnTo>
                    <a:pt x="0" y="8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3" name="Freeform 1152">
              <a:extLst>
                <a:ext uri="{FF2B5EF4-FFF2-40B4-BE49-F238E27FC236}">
                  <a16:creationId xmlns:a16="http://schemas.microsoft.com/office/drawing/2014/main" id="{8D4AC7CA-7FC5-75DE-12A8-6A404F4C1A17}"/>
                </a:ext>
              </a:extLst>
            </p:cNvPr>
            <p:cNvSpPr>
              <a:spLocks/>
            </p:cNvSpPr>
            <p:nvPr/>
          </p:nvSpPr>
          <p:spPr bwMode="auto">
            <a:xfrm>
              <a:off x="4180557" y="4413049"/>
              <a:ext cx="259308" cy="433871"/>
            </a:xfrm>
            <a:custGeom>
              <a:avLst/>
              <a:gdLst>
                <a:gd name="T0" fmla="*/ 0 w 265"/>
                <a:gd name="T1" fmla="*/ 2147483647 h 505"/>
                <a:gd name="T2" fmla="*/ 2147483647 w 265"/>
                <a:gd name="T3" fmla="*/ 2147483647 h 505"/>
                <a:gd name="T4" fmla="*/ 2147483647 w 265"/>
                <a:gd name="T5" fmla="*/ 2147483647 h 505"/>
                <a:gd name="T6" fmla="*/ 2147483647 w 265"/>
                <a:gd name="T7" fmla="*/ 2147483647 h 505"/>
                <a:gd name="T8" fmla="*/ 2147483647 w 265"/>
                <a:gd name="T9" fmla="*/ 2147483647 h 505"/>
                <a:gd name="T10" fmla="*/ 2147483647 w 265"/>
                <a:gd name="T11" fmla="*/ 2147483647 h 505"/>
                <a:gd name="T12" fmla="*/ 2147483647 w 265"/>
                <a:gd name="T13" fmla="*/ 2147483647 h 505"/>
                <a:gd name="T14" fmla="*/ 2147483647 w 265"/>
                <a:gd name="T15" fmla="*/ 2147483647 h 505"/>
                <a:gd name="T16" fmla="*/ 2147483647 w 265"/>
                <a:gd name="T17" fmla="*/ 2147483647 h 505"/>
                <a:gd name="T18" fmla="*/ 2147483647 w 265"/>
                <a:gd name="T19" fmla="*/ 2147483647 h 505"/>
                <a:gd name="T20" fmla="*/ 2147483647 w 265"/>
                <a:gd name="T21" fmla="*/ 2147483647 h 505"/>
                <a:gd name="T22" fmla="*/ 2147483647 w 265"/>
                <a:gd name="T23" fmla="*/ 2147483647 h 505"/>
                <a:gd name="T24" fmla="*/ 2147483647 w 265"/>
                <a:gd name="T25" fmla="*/ 2147483647 h 505"/>
                <a:gd name="T26" fmla="*/ 2147483647 w 265"/>
                <a:gd name="T27" fmla="*/ 2147483647 h 505"/>
                <a:gd name="T28" fmla="*/ 2147483647 w 265"/>
                <a:gd name="T29" fmla="*/ 2147483647 h 505"/>
                <a:gd name="T30" fmla="*/ 2147483647 w 265"/>
                <a:gd name="T31" fmla="*/ 2147483647 h 505"/>
                <a:gd name="T32" fmla="*/ 2147483647 w 265"/>
                <a:gd name="T33" fmla="*/ 2147483647 h 505"/>
                <a:gd name="T34" fmla="*/ 2147483647 w 265"/>
                <a:gd name="T35" fmla="*/ 2147483647 h 505"/>
                <a:gd name="T36" fmla="*/ 2147483647 w 265"/>
                <a:gd name="T37" fmla="*/ 2147483647 h 505"/>
                <a:gd name="T38" fmla="*/ 2147483647 w 265"/>
                <a:gd name="T39" fmla="*/ 2147483647 h 505"/>
                <a:gd name="T40" fmla="*/ 2147483647 w 265"/>
                <a:gd name="T41" fmla="*/ 2147483647 h 505"/>
                <a:gd name="T42" fmla="*/ 2147483647 w 265"/>
                <a:gd name="T43" fmla="*/ 0 h 505"/>
                <a:gd name="T44" fmla="*/ 2147483647 w 265"/>
                <a:gd name="T45" fmla="*/ 2147483647 h 505"/>
                <a:gd name="T46" fmla="*/ 2147483647 w 265"/>
                <a:gd name="T47" fmla="*/ 2147483647 h 505"/>
                <a:gd name="T48" fmla="*/ 2147483647 w 265"/>
                <a:gd name="T49" fmla="*/ 2147483647 h 505"/>
                <a:gd name="T50" fmla="*/ 2147483647 w 265"/>
                <a:gd name="T51" fmla="*/ 2147483647 h 505"/>
                <a:gd name="T52" fmla="*/ 2147483647 w 265"/>
                <a:gd name="T53" fmla="*/ 2147483647 h 505"/>
                <a:gd name="T54" fmla="*/ 0 w 265"/>
                <a:gd name="T55" fmla="*/ 2147483647 h 50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505"/>
                <a:gd name="T86" fmla="*/ 265 w 265"/>
                <a:gd name="T87" fmla="*/ 505 h 50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505">
                  <a:moveTo>
                    <a:pt x="0" y="119"/>
                  </a:moveTo>
                  <a:lnTo>
                    <a:pt x="5" y="158"/>
                  </a:lnTo>
                  <a:lnTo>
                    <a:pt x="52" y="227"/>
                  </a:lnTo>
                  <a:lnTo>
                    <a:pt x="105" y="393"/>
                  </a:lnTo>
                  <a:lnTo>
                    <a:pt x="226" y="504"/>
                  </a:lnTo>
                  <a:lnTo>
                    <a:pt x="247" y="484"/>
                  </a:lnTo>
                  <a:lnTo>
                    <a:pt x="258" y="449"/>
                  </a:lnTo>
                  <a:lnTo>
                    <a:pt x="240" y="437"/>
                  </a:lnTo>
                  <a:lnTo>
                    <a:pt x="252" y="427"/>
                  </a:lnTo>
                  <a:lnTo>
                    <a:pt x="264" y="340"/>
                  </a:lnTo>
                  <a:lnTo>
                    <a:pt x="244" y="300"/>
                  </a:lnTo>
                  <a:lnTo>
                    <a:pt x="227" y="300"/>
                  </a:lnTo>
                  <a:lnTo>
                    <a:pt x="227" y="255"/>
                  </a:lnTo>
                  <a:lnTo>
                    <a:pt x="204" y="275"/>
                  </a:lnTo>
                  <a:lnTo>
                    <a:pt x="175" y="257"/>
                  </a:lnTo>
                  <a:lnTo>
                    <a:pt x="157" y="206"/>
                  </a:lnTo>
                  <a:lnTo>
                    <a:pt x="186" y="140"/>
                  </a:lnTo>
                  <a:lnTo>
                    <a:pt x="240" y="113"/>
                  </a:lnTo>
                  <a:lnTo>
                    <a:pt x="226" y="101"/>
                  </a:lnTo>
                  <a:lnTo>
                    <a:pt x="233" y="69"/>
                  </a:lnTo>
                  <a:lnTo>
                    <a:pt x="174" y="63"/>
                  </a:lnTo>
                  <a:lnTo>
                    <a:pt x="128" y="0"/>
                  </a:lnTo>
                  <a:lnTo>
                    <a:pt x="118" y="45"/>
                  </a:lnTo>
                  <a:lnTo>
                    <a:pt x="70" y="83"/>
                  </a:lnTo>
                  <a:lnTo>
                    <a:pt x="44" y="132"/>
                  </a:lnTo>
                  <a:lnTo>
                    <a:pt x="18" y="125"/>
                  </a:lnTo>
                  <a:lnTo>
                    <a:pt x="21" y="95"/>
                  </a:lnTo>
                  <a:lnTo>
                    <a:pt x="0" y="11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4" name="Freeform 1153">
              <a:extLst>
                <a:ext uri="{FF2B5EF4-FFF2-40B4-BE49-F238E27FC236}">
                  <a16:creationId xmlns:a16="http://schemas.microsoft.com/office/drawing/2014/main" id="{9BD0894E-BE8C-419E-9D66-5838E86FD69D}"/>
                </a:ext>
              </a:extLst>
            </p:cNvPr>
            <p:cNvSpPr>
              <a:spLocks/>
            </p:cNvSpPr>
            <p:nvPr/>
          </p:nvSpPr>
          <p:spPr bwMode="auto">
            <a:xfrm>
              <a:off x="8280762" y="4139995"/>
              <a:ext cx="48378" cy="68682"/>
            </a:xfrm>
            <a:custGeom>
              <a:avLst/>
              <a:gdLst>
                <a:gd name="T0" fmla="*/ 0 w 50"/>
                <a:gd name="T1" fmla="*/ 2147483647 h 81"/>
                <a:gd name="T2" fmla="*/ 2147483647 w 50"/>
                <a:gd name="T3" fmla="*/ 2147483647 h 81"/>
                <a:gd name="T4" fmla="*/ 2147483647 w 50"/>
                <a:gd name="T5" fmla="*/ 0 h 81"/>
                <a:gd name="T6" fmla="*/ 0 w 50"/>
                <a:gd name="T7" fmla="*/ 2147483647 h 81"/>
                <a:gd name="T8" fmla="*/ 0 60000 65536"/>
                <a:gd name="T9" fmla="*/ 0 60000 65536"/>
                <a:gd name="T10" fmla="*/ 0 60000 65536"/>
                <a:gd name="T11" fmla="*/ 0 60000 65536"/>
                <a:gd name="T12" fmla="*/ 0 w 50"/>
                <a:gd name="T13" fmla="*/ 0 h 81"/>
                <a:gd name="T14" fmla="*/ 50 w 50"/>
                <a:gd name="T15" fmla="*/ 81 h 81"/>
              </a:gdLst>
              <a:ahLst/>
              <a:cxnLst>
                <a:cxn ang="T8">
                  <a:pos x="T0" y="T1"/>
                </a:cxn>
                <a:cxn ang="T9">
                  <a:pos x="T2" y="T3"/>
                </a:cxn>
                <a:cxn ang="T10">
                  <a:pos x="T4" y="T5"/>
                </a:cxn>
                <a:cxn ang="T11">
                  <a:pos x="T6" y="T7"/>
                </a:cxn>
              </a:cxnLst>
              <a:rect l="T12" t="T13" r="T14" b="T15"/>
              <a:pathLst>
                <a:path w="50" h="81">
                  <a:moveTo>
                    <a:pt x="0" y="80"/>
                  </a:moveTo>
                  <a:lnTo>
                    <a:pt x="34" y="42"/>
                  </a:lnTo>
                  <a:lnTo>
                    <a:pt x="49" y="0"/>
                  </a:lnTo>
                  <a:lnTo>
                    <a:pt x="0" y="8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5" name="Freeform 1154">
              <a:extLst>
                <a:ext uri="{FF2B5EF4-FFF2-40B4-BE49-F238E27FC236}">
                  <a16:creationId xmlns:a16="http://schemas.microsoft.com/office/drawing/2014/main" id="{B6EEBDD1-60E2-1044-58CF-DF462B998A7E}"/>
                </a:ext>
              </a:extLst>
            </p:cNvPr>
            <p:cNvSpPr>
              <a:spLocks/>
            </p:cNvSpPr>
            <p:nvPr/>
          </p:nvSpPr>
          <p:spPr bwMode="auto">
            <a:xfrm>
              <a:off x="8336881" y="3962426"/>
              <a:ext cx="83211" cy="147415"/>
            </a:xfrm>
            <a:custGeom>
              <a:avLst/>
              <a:gdLst>
                <a:gd name="T0" fmla="*/ 0 w 84"/>
                <a:gd name="T1" fmla="*/ 2147483647 h 172"/>
                <a:gd name="T2" fmla="*/ 2147483647 w 84"/>
                <a:gd name="T3" fmla="*/ 0 h 172"/>
                <a:gd name="T4" fmla="*/ 2147483647 w 84"/>
                <a:gd name="T5" fmla="*/ 2147483647 h 172"/>
                <a:gd name="T6" fmla="*/ 2147483647 w 84"/>
                <a:gd name="T7" fmla="*/ 2147483647 h 172"/>
                <a:gd name="T8" fmla="*/ 2147483647 w 84"/>
                <a:gd name="T9" fmla="*/ 2147483647 h 172"/>
                <a:gd name="T10" fmla="*/ 2147483647 w 84"/>
                <a:gd name="T11" fmla="*/ 2147483647 h 172"/>
                <a:gd name="T12" fmla="*/ 2147483647 w 84"/>
                <a:gd name="T13" fmla="*/ 2147483647 h 172"/>
                <a:gd name="T14" fmla="*/ 2147483647 w 84"/>
                <a:gd name="T15" fmla="*/ 2147483647 h 172"/>
                <a:gd name="T16" fmla="*/ 2147483647 w 84"/>
                <a:gd name="T17" fmla="*/ 2147483647 h 172"/>
                <a:gd name="T18" fmla="*/ 2147483647 w 84"/>
                <a:gd name="T19" fmla="*/ 2147483647 h 172"/>
                <a:gd name="T20" fmla="*/ 2147483647 w 84"/>
                <a:gd name="T21" fmla="*/ 2147483647 h 172"/>
                <a:gd name="T22" fmla="*/ 0 w 84"/>
                <a:gd name="T23" fmla="*/ 2147483647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2"/>
                <a:gd name="T38" fmla="*/ 84 w 84"/>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2">
                  <a:moveTo>
                    <a:pt x="0" y="68"/>
                  </a:moveTo>
                  <a:lnTo>
                    <a:pt x="15" y="0"/>
                  </a:lnTo>
                  <a:lnTo>
                    <a:pt x="46" y="4"/>
                  </a:lnTo>
                  <a:lnTo>
                    <a:pt x="53" y="46"/>
                  </a:lnTo>
                  <a:lnTo>
                    <a:pt x="30" y="93"/>
                  </a:lnTo>
                  <a:lnTo>
                    <a:pt x="34" y="119"/>
                  </a:lnTo>
                  <a:lnTo>
                    <a:pt x="80" y="135"/>
                  </a:lnTo>
                  <a:lnTo>
                    <a:pt x="83" y="171"/>
                  </a:lnTo>
                  <a:lnTo>
                    <a:pt x="55" y="135"/>
                  </a:lnTo>
                  <a:lnTo>
                    <a:pt x="55" y="153"/>
                  </a:lnTo>
                  <a:lnTo>
                    <a:pt x="15" y="135"/>
                  </a:lnTo>
                  <a:lnTo>
                    <a:pt x="0" y="6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6" name="Freeform 1155">
              <a:extLst>
                <a:ext uri="{FF2B5EF4-FFF2-40B4-BE49-F238E27FC236}">
                  <a16:creationId xmlns:a16="http://schemas.microsoft.com/office/drawing/2014/main" id="{A1E05A77-C3EA-AE9E-79E9-F85EC8961749}"/>
                </a:ext>
              </a:extLst>
            </p:cNvPr>
            <p:cNvSpPr>
              <a:spLocks/>
            </p:cNvSpPr>
            <p:nvPr/>
          </p:nvSpPr>
          <p:spPr bwMode="auto">
            <a:xfrm>
              <a:off x="8342687" y="4088064"/>
              <a:ext cx="21286" cy="30153"/>
            </a:xfrm>
            <a:custGeom>
              <a:avLst/>
              <a:gdLst>
                <a:gd name="T0" fmla="*/ 0 w 23"/>
                <a:gd name="T1" fmla="*/ 0 h 38"/>
                <a:gd name="T2" fmla="*/ 2147483647 w 23"/>
                <a:gd name="T3" fmla="*/ 0 h 38"/>
                <a:gd name="T4" fmla="*/ 2147483647 w 23"/>
                <a:gd name="T5" fmla="*/ 2147483647 h 38"/>
                <a:gd name="T6" fmla="*/ 2147483647 w 23"/>
                <a:gd name="T7" fmla="*/ 2147483647 h 38"/>
                <a:gd name="T8" fmla="*/ 0 w 23"/>
                <a:gd name="T9" fmla="*/ 0 h 38"/>
                <a:gd name="T10" fmla="*/ 0 60000 65536"/>
                <a:gd name="T11" fmla="*/ 0 60000 65536"/>
                <a:gd name="T12" fmla="*/ 0 60000 65536"/>
                <a:gd name="T13" fmla="*/ 0 60000 65536"/>
                <a:gd name="T14" fmla="*/ 0 60000 65536"/>
                <a:gd name="T15" fmla="*/ 0 w 23"/>
                <a:gd name="T16" fmla="*/ 0 h 38"/>
                <a:gd name="T17" fmla="*/ 23 w 23"/>
                <a:gd name="T18" fmla="*/ 38 h 38"/>
              </a:gdLst>
              <a:ahLst/>
              <a:cxnLst>
                <a:cxn ang="T10">
                  <a:pos x="T0" y="T1"/>
                </a:cxn>
                <a:cxn ang="T11">
                  <a:pos x="T2" y="T3"/>
                </a:cxn>
                <a:cxn ang="T12">
                  <a:pos x="T4" y="T5"/>
                </a:cxn>
                <a:cxn ang="T13">
                  <a:pos x="T6" y="T7"/>
                </a:cxn>
                <a:cxn ang="T14">
                  <a:pos x="T8" y="T9"/>
                </a:cxn>
              </a:cxnLst>
              <a:rect l="T15" t="T16" r="T17" b="T18"/>
              <a:pathLst>
                <a:path w="23" h="38">
                  <a:moveTo>
                    <a:pt x="0" y="0"/>
                  </a:moveTo>
                  <a:lnTo>
                    <a:pt x="12" y="0"/>
                  </a:lnTo>
                  <a:lnTo>
                    <a:pt x="22" y="8"/>
                  </a:lnTo>
                  <a:lnTo>
                    <a:pt x="18" y="37"/>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7" name="Freeform 1156">
              <a:extLst>
                <a:ext uri="{FF2B5EF4-FFF2-40B4-BE49-F238E27FC236}">
                  <a16:creationId xmlns:a16="http://schemas.microsoft.com/office/drawing/2014/main" id="{7AF657FF-FC14-8E78-1894-45C8200430A4}"/>
                </a:ext>
              </a:extLst>
            </p:cNvPr>
            <p:cNvSpPr>
              <a:spLocks/>
            </p:cNvSpPr>
            <p:nvPr/>
          </p:nvSpPr>
          <p:spPr bwMode="auto">
            <a:xfrm>
              <a:off x="8375583" y="4124918"/>
              <a:ext cx="23221" cy="38529"/>
            </a:xfrm>
            <a:custGeom>
              <a:avLst/>
              <a:gdLst>
                <a:gd name="T0" fmla="*/ 0 w 24"/>
                <a:gd name="T1" fmla="*/ 0 h 46"/>
                <a:gd name="T2" fmla="*/ 2147483647 w 24"/>
                <a:gd name="T3" fmla="*/ 2147483647 h 46"/>
                <a:gd name="T4" fmla="*/ 2147483647 w 24"/>
                <a:gd name="T5" fmla="*/ 2147483647 h 46"/>
                <a:gd name="T6" fmla="*/ 0 w 24"/>
                <a:gd name="T7" fmla="*/ 0 h 46"/>
                <a:gd name="T8" fmla="*/ 0 60000 65536"/>
                <a:gd name="T9" fmla="*/ 0 60000 65536"/>
                <a:gd name="T10" fmla="*/ 0 60000 65536"/>
                <a:gd name="T11" fmla="*/ 0 60000 65536"/>
                <a:gd name="T12" fmla="*/ 0 w 24"/>
                <a:gd name="T13" fmla="*/ 0 h 46"/>
                <a:gd name="T14" fmla="*/ 24 w 24"/>
                <a:gd name="T15" fmla="*/ 46 h 46"/>
              </a:gdLst>
              <a:ahLst/>
              <a:cxnLst>
                <a:cxn ang="T8">
                  <a:pos x="T0" y="T1"/>
                </a:cxn>
                <a:cxn ang="T9">
                  <a:pos x="T2" y="T3"/>
                </a:cxn>
                <a:cxn ang="T10">
                  <a:pos x="T4" y="T5"/>
                </a:cxn>
                <a:cxn ang="T11">
                  <a:pos x="T6" y="T7"/>
                </a:cxn>
              </a:cxnLst>
              <a:rect l="T12" t="T13" r="T14" b="T15"/>
              <a:pathLst>
                <a:path w="24" h="46">
                  <a:moveTo>
                    <a:pt x="0" y="0"/>
                  </a:moveTo>
                  <a:lnTo>
                    <a:pt x="2" y="45"/>
                  </a:lnTo>
                  <a:lnTo>
                    <a:pt x="23" y="25"/>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8" name="Freeform 1157">
              <a:extLst>
                <a:ext uri="{FF2B5EF4-FFF2-40B4-BE49-F238E27FC236}">
                  <a16:creationId xmlns:a16="http://schemas.microsoft.com/office/drawing/2014/main" id="{A4B583E1-D090-F843-8F37-87FB20D4EC65}"/>
                </a:ext>
              </a:extLst>
            </p:cNvPr>
            <p:cNvSpPr>
              <a:spLocks/>
            </p:cNvSpPr>
            <p:nvPr/>
          </p:nvSpPr>
          <p:spPr bwMode="auto">
            <a:xfrm>
              <a:off x="8377518" y="4178524"/>
              <a:ext cx="92886" cy="98835"/>
            </a:xfrm>
            <a:custGeom>
              <a:avLst/>
              <a:gdLst>
                <a:gd name="T0" fmla="*/ 0 w 94"/>
                <a:gd name="T1" fmla="*/ 2147483647 h 117"/>
                <a:gd name="T2" fmla="*/ 2147483647 w 94"/>
                <a:gd name="T3" fmla="*/ 2147483647 h 117"/>
                <a:gd name="T4" fmla="*/ 2147483647 w 94"/>
                <a:gd name="T5" fmla="*/ 2147483647 h 117"/>
                <a:gd name="T6" fmla="*/ 2147483647 w 94"/>
                <a:gd name="T7" fmla="*/ 0 h 117"/>
                <a:gd name="T8" fmla="*/ 2147483647 w 94"/>
                <a:gd name="T9" fmla="*/ 2147483647 h 117"/>
                <a:gd name="T10" fmla="*/ 2147483647 w 94"/>
                <a:gd name="T11" fmla="*/ 2147483647 h 117"/>
                <a:gd name="T12" fmla="*/ 2147483647 w 94"/>
                <a:gd name="T13" fmla="*/ 2147483647 h 117"/>
                <a:gd name="T14" fmla="*/ 2147483647 w 94"/>
                <a:gd name="T15" fmla="*/ 2147483647 h 117"/>
                <a:gd name="T16" fmla="*/ 2147483647 w 94"/>
                <a:gd name="T17" fmla="*/ 2147483647 h 117"/>
                <a:gd name="T18" fmla="*/ 2147483647 w 94"/>
                <a:gd name="T19" fmla="*/ 2147483647 h 117"/>
                <a:gd name="T20" fmla="*/ 0 w 94"/>
                <a:gd name="T21" fmla="*/ 2147483647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117"/>
                <a:gd name="T35" fmla="*/ 94 w 94"/>
                <a:gd name="T36" fmla="*/ 117 h 1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117">
                  <a:moveTo>
                    <a:pt x="0" y="79"/>
                  </a:moveTo>
                  <a:lnTo>
                    <a:pt x="20" y="37"/>
                  </a:lnTo>
                  <a:lnTo>
                    <a:pt x="44" y="45"/>
                  </a:lnTo>
                  <a:lnTo>
                    <a:pt x="76" y="0"/>
                  </a:lnTo>
                  <a:lnTo>
                    <a:pt x="93" y="26"/>
                  </a:lnTo>
                  <a:lnTo>
                    <a:pt x="90" y="96"/>
                  </a:lnTo>
                  <a:lnTo>
                    <a:pt x="82" y="67"/>
                  </a:lnTo>
                  <a:lnTo>
                    <a:pt x="73" y="116"/>
                  </a:lnTo>
                  <a:lnTo>
                    <a:pt x="50" y="102"/>
                  </a:lnTo>
                  <a:lnTo>
                    <a:pt x="35" y="51"/>
                  </a:lnTo>
                  <a:lnTo>
                    <a:pt x="0" y="7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9" name="Freeform 1158">
              <a:extLst>
                <a:ext uri="{FF2B5EF4-FFF2-40B4-BE49-F238E27FC236}">
                  <a16:creationId xmlns:a16="http://schemas.microsoft.com/office/drawing/2014/main" id="{D3038242-D7C1-D78C-90BC-8CB0A93C483C}"/>
                </a:ext>
              </a:extLst>
            </p:cNvPr>
            <p:cNvSpPr>
              <a:spLocks/>
            </p:cNvSpPr>
            <p:nvPr/>
          </p:nvSpPr>
          <p:spPr bwMode="auto">
            <a:xfrm>
              <a:off x="8389130" y="4153396"/>
              <a:ext cx="19351" cy="40205"/>
            </a:xfrm>
            <a:custGeom>
              <a:avLst/>
              <a:gdLst>
                <a:gd name="T0" fmla="*/ 0 w 19"/>
                <a:gd name="T1" fmla="*/ 2147483647 h 46"/>
                <a:gd name="T2" fmla="*/ 2147483647 w 19"/>
                <a:gd name="T3" fmla="*/ 2147483647 h 46"/>
                <a:gd name="T4" fmla="*/ 2147483647 w 19"/>
                <a:gd name="T5" fmla="*/ 0 h 46"/>
                <a:gd name="T6" fmla="*/ 2147483647 w 19"/>
                <a:gd name="T7" fmla="*/ 2147483647 h 46"/>
                <a:gd name="T8" fmla="*/ 0 w 19"/>
                <a:gd name="T9" fmla="*/ 2147483647 h 46"/>
                <a:gd name="T10" fmla="*/ 0 60000 65536"/>
                <a:gd name="T11" fmla="*/ 0 60000 65536"/>
                <a:gd name="T12" fmla="*/ 0 60000 65536"/>
                <a:gd name="T13" fmla="*/ 0 60000 65536"/>
                <a:gd name="T14" fmla="*/ 0 60000 65536"/>
                <a:gd name="T15" fmla="*/ 0 w 19"/>
                <a:gd name="T16" fmla="*/ 0 h 46"/>
                <a:gd name="T17" fmla="*/ 19 w 19"/>
                <a:gd name="T18" fmla="*/ 46 h 46"/>
              </a:gdLst>
              <a:ahLst/>
              <a:cxnLst>
                <a:cxn ang="T10">
                  <a:pos x="T0" y="T1"/>
                </a:cxn>
                <a:cxn ang="T11">
                  <a:pos x="T2" y="T3"/>
                </a:cxn>
                <a:cxn ang="T12">
                  <a:pos x="T4" y="T5"/>
                </a:cxn>
                <a:cxn ang="T13">
                  <a:pos x="T6" y="T7"/>
                </a:cxn>
                <a:cxn ang="T14">
                  <a:pos x="T8" y="T9"/>
                </a:cxn>
              </a:cxnLst>
              <a:rect l="T15" t="T16" r="T17" b="T18"/>
              <a:pathLst>
                <a:path w="19" h="46">
                  <a:moveTo>
                    <a:pt x="0" y="29"/>
                  </a:moveTo>
                  <a:lnTo>
                    <a:pt x="3" y="20"/>
                  </a:lnTo>
                  <a:lnTo>
                    <a:pt x="18" y="0"/>
                  </a:lnTo>
                  <a:lnTo>
                    <a:pt x="12" y="45"/>
                  </a:lnTo>
                  <a:lnTo>
                    <a:pt x="0" y="2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30" name="Freeform 1159">
              <a:extLst>
                <a:ext uri="{FF2B5EF4-FFF2-40B4-BE49-F238E27FC236}">
                  <a16:creationId xmlns:a16="http://schemas.microsoft.com/office/drawing/2014/main" id="{A2E52A80-2F1F-89BB-F3DC-6A44C1BFD478}"/>
                </a:ext>
              </a:extLst>
            </p:cNvPr>
            <p:cNvSpPr>
              <a:spLocks/>
            </p:cNvSpPr>
            <p:nvPr/>
          </p:nvSpPr>
          <p:spPr bwMode="auto">
            <a:xfrm>
              <a:off x="6145977" y="2958995"/>
              <a:ext cx="208994" cy="180919"/>
            </a:xfrm>
            <a:custGeom>
              <a:avLst/>
              <a:gdLst>
                <a:gd name="T0" fmla="*/ 0 w 213"/>
                <a:gd name="T1" fmla="*/ 2147483647 h 212"/>
                <a:gd name="T2" fmla="*/ 2147483647 w 213"/>
                <a:gd name="T3" fmla="*/ 2147483647 h 212"/>
                <a:gd name="T4" fmla="*/ 2147483647 w 213"/>
                <a:gd name="T5" fmla="*/ 2147483647 h 212"/>
                <a:gd name="T6" fmla="*/ 2147483647 w 213"/>
                <a:gd name="T7" fmla="*/ 2147483647 h 212"/>
                <a:gd name="T8" fmla="*/ 2147483647 w 213"/>
                <a:gd name="T9" fmla="*/ 2147483647 h 212"/>
                <a:gd name="T10" fmla="*/ 2147483647 w 213"/>
                <a:gd name="T11" fmla="*/ 2147483647 h 212"/>
                <a:gd name="T12" fmla="*/ 2147483647 w 213"/>
                <a:gd name="T13" fmla="*/ 2147483647 h 212"/>
                <a:gd name="T14" fmla="*/ 2147483647 w 213"/>
                <a:gd name="T15" fmla="*/ 2147483647 h 212"/>
                <a:gd name="T16" fmla="*/ 2147483647 w 213"/>
                <a:gd name="T17" fmla="*/ 2147483647 h 212"/>
                <a:gd name="T18" fmla="*/ 2147483647 w 213"/>
                <a:gd name="T19" fmla="*/ 0 h 212"/>
                <a:gd name="T20" fmla="*/ 0 w 213"/>
                <a:gd name="T21" fmla="*/ 2147483647 h 2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3"/>
                <a:gd name="T34" fmla="*/ 0 h 212"/>
                <a:gd name="T35" fmla="*/ 213 w 213"/>
                <a:gd name="T36" fmla="*/ 212 h 2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3" h="212">
                  <a:moveTo>
                    <a:pt x="0" y="37"/>
                  </a:moveTo>
                  <a:lnTo>
                    <a:pt x="14" y="148"/>
                  </a:lnTo>
                  <a:lnTo>
                    <a:pt x="123" y="203"/>
                  </a:lnTo>
                  <a:lnTo>
                    <a:pt x="177" y="211"/>
                  </a:lnTo>
                  <a:lnTo>
                    <a:pt x="212" y="156"/>
                  </a:lnTo>
                  <a:lnTo>
                    <a:pt x="195" y="93"/>
                  </a:lnTo>
                  <a:lnTo>
                    <a:pt x="207" y="77"/>
                  </a:lnTo>
                  <a:lnTo>
                    <a:pt x="200" y="28"/>
                  </a:lnTo>
                  <a:lnTo>
                    <a:pt x="118" y="12"/>
                  </a:lnTo>
                  <a:lnTo>
                    <a:pt x="66" y="0"/>
                  </a:lnTo>
                  <a:lnTo>
                    <a:pt x="0" y="3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31" name="Freeform 1160">
              <a:extLst>
                <a:ext uri="{FF2B5EF4-FFF2-40B4-BE49-F238E27FC236}">
                  <a16:creationId xmlns:a16="http://schemas.microsoft.com/office/drawing/2014/main" id="{036EC8B1-5725-18FE-7091-6CA3B9021AE2}"/>
                </a:ext>
              </a:extLst>
            </p:cNvPr>
            <p:cNvSpPr>
              <a:spLocks/>
            </p:cNvSpPr>
            <p:nvPr/>
          </p:nvSpPr>
          <p:spPr bwMode="auto">
            <a:xfrm>
              <a:off x="5668337" y="3352661"/>
              <a:ext cx="65795" cy="135689"/>
            </a:xfrm>
            <a:custGeom>
              <a:avLst/>
              <a:gdLst>
                <a:gd name="T0" fmla="*/ 0 w 66"/>
                <a:gd name="T1" fmla="*/ 2147483647 h 157"/>
                <a:gd name="T2" fmla="*/ 2147483647 w 66"/>
                <a:gd name="T3" fmla="*/ 0 h 157"/>
                <a:gd name="T4" fmla="*/ 2147483647 w 66"/>
                <a:gd name="T5" fmla="*/ 2147483647 h 157"/>
                <a:gd name="T6" fmla="*/ 2147483647 w 66"/>
                <a:gd name="T7" fmla="*/ 2147483647 h 157"/>
                <a:gd name="T8" fmla="*/ 2147483647 w 66"/>
                <a:gd name="T9" fmla="*/ 2147483647 h 157"/>
                <a:gd name="T10" fmla="*/ 2147483647 w 66"/>
                <a:gd name="T11" fmla="*/ 2147483647 h 157"/>
                <a:gd name="T12" fmla="*/ 2147483647 w 66"/>
                <a:gd name="T13" fmla="*/ 2147483647 h 157"/>
                <a:gd name="T14" fmla="*/ 0 w 66"/>
                <a:gd name="T15" fmla="*/ 2147483647 h 157"/>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157"/>
                <a:gd name="T26" fmla="*/ 66 w 66"/>
                <a:gd name="T27" fmla="*/ 157 h 1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157">
                  <a:moveTo>
                    <a:pt x="0" y="102"/>
                  </a:moveTo>
                  <a:lnTo>
                    <a:pt x="11" y="0"/>
                  </a:lnTo>
                  <a:lnTo>
                    <a:pt x="65" y="6"/>
                  </a:lnTo>
                  <a:lnTo>
                    <a:pt x="42" y="72"/>
                  </a:lnTo>
                  <a:lnTo>
                    <a:pt x="42" y="152"/>
                  </a:lnTo>
                  <a:lnTo>
                    <a:pt x="9" y="156"/>
                  </a:lnTo>
                  <a:lnTo>
                    <a:pt x="14" y="108"/>
                  </a:lnTo>
                  <a:lnTo>
                    <a:pt x="0" y="10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32" name="Freeform 1161">
              <a:extLst>
                <a:ext uri="{FF2B5EF4-FFF2-40B4-BE49-F238E27FC236}">
                  <a16:creationId xmlns:a16="http://schemas.microsoft.com/office/drawing/2014/main" id="{FAC69836-7DA9-9B0E-3AB3-205BC17E5A3A}"/>
                </a:ext>
              </a:extLst>
            </p:cNvPr>
            <p:cNvSpPr>
              <a:spLocks/>
            </p:cNvSpPr>
            <p:nvPr/>
          </p:nvSpPr>
          <p:spPr bwMode="auto">
            <a:xfrm>
              <a:off x="6272098" y="3161691"/>
              <a:ext cx="199318" cy="137364"/>
            </a:xfrm>
            <a:custGeom>
              <a:avLst/>
              <a:gdLst>
                <a:gd name="T0" fmla="*/ 0 w 203"/>
                <a:gd name="T1" fmla="*/ 2147483647 h 159"/>
                <a:gd name="T2" fmla="*/ 2147483647 w 203"/>
                <a:gd name="T3" fmla="*/ 2147483647 h 159"/>
                <a:gd name="T4" fmla="*/ 2147483647 w 203"/>
                <a:gd name="T5" fmla="*/ 2147483647 h 159"/>
                <a:gd name="T6" fmla="*/ 2147483647 w 203"/>
                <a:gd name="T7" fmla="*/ 2147483647 h 159"/>
                <a:gd name="T8" fmla="*/ 2147483647 w 203"/>
                <a:gd name="T9" fmla="*/ 2147483647 h 159"/>
                <a:gd name="T10" fmla="*/ 2147483647 w 203"/>
                <a:gd name="T11" fmla="*/ 2147483647 h 159"/>
                <a:gd name="T12" fmla="*/ 2147483647 w 203"/>
                <a:gd name="T13" fmla="*/ 0 h 159"/>
                <a:gd name="T14" fmla="*/ 2147483647 w 203"/>
                <a:gd name="T15" fmla="*/ 2147483647 h 159"/>
                <a:gd name="T16" fmla="*/ 0 w 203"/>
                <a:gd name="T17" fmla="*/ 2147483647 h 1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3"/>
                <a:gd name="T28" fmla="*/ 0 h 159"/>
                <a:gd name="T29" fmla="*/ 203 w 203"/>
                <a:gd name="T30" fmla="*/ 159 h 1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3" h="159">
                  <a:moveTo>
                    <a:pt x="0" y="78"/>
                  </a:moveTo>
                  <a:lnTo>
                    <a:pt x="57" y="142"/>
                  </a:lnTo>
                  <a:lnTo>
                    <a:pt x="179" y="158"/>
                  </a:lnTo>
                  <a:lnTo>
                    <a:pt x="202" y="104"/>
                  </a:lnTo>
                  <a:lnTo>
                    <a:pt x="170" y="100"/>
                  </a:lnTo>
                  <a:lnTo>
                    <a:pt x="167" y="52"/>
                  </a:lnTo>
                  <a:lnTo>
                    <a:pt x="139" y="0"/>
                  </a:lnTo>
                  <a:lnTo>
                    <a:pt x="57" y="12"/>
                  </a:lnTo>
                  <a:lnTo>
                    <a:pt x="0" y="7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33" name="Freeform 1162">
              <a:extLst>
                <a:ext uri="{FF2B5EF4-FFF2-40B4-BE49-F238E27FC236}">
                  <a16:creationId xmlns:a16="http://schemas.microsoft.com/office/drawing/2014/main" id="{27F20F4C-C2FE-84AF-3791-0BB6BB095126}"/>
                </a:ext>
              </a:extLst>
            </p:cNvPr>
            <p:cNvSpPr>
              <a:spLocks/>
            </p:cNvSpPr>
            <p:nvPr/>
          </p:nvSpPr>
          <p:spPr bwMode="auto">
            <a:xfrm>
              <a:off x="6560431" y="3615664"/>
              <a:ext cx="452820" cy="418795"/>
            </a:xfrm>
            <a:custGeom>
              <a:avLst/>
              <a:gdLst>
                <a:gd name="T0" fmla="*/ 2147483647 w 462"/>
                <a:gd name="T1" fmla="*/ 2147483647 h 488"/>
                <a:gd name="T2" fmla="*/ 2147483647 w 462"/>
                <a:gd name="T3" fmla="*/ 2147483647 h 488"/>
                <a:gd name="T4" fmla="*/ 2147483647 w 462"/>
                <a:gd name="T5" fmla="*/ 2147483647 h 488"/>
                <a:gd name="T6" fmla="*/ 2147483647 w 462"/>
                <a:gd name="T7" fmla="*/ 2147483647 h 488"/>
                <a:gd name="T8" fmla="*/ 2147483647 w 462"/>
                <a:gd name="T9" fmla="*/ 2147483647 h 488"/>
                <a:gd name="T10" fmla="*/ 2147483647 w 462"/>
                <a:gd name="T11" fmla="*/ 2147483647 h 488"/>
                <a:gd name="T12" fmla="*/ 2147483647 w 462"/>
                <a:gd name="T13" fmla="*/ 0 h 488"/>
                <a:gd name="T14" fmla="*/ 2147483647 w 462"/>
                <a:gd name="T15" fmla="*/ 2147483647 h 488"/>
                <a:gd name="T16" fmla="*/ 2147483647 w 462"/>
                <a:gd name="T17" fmla="*/ 2147483647 h 488"/>
                <a:gd name="T18" fmla="*/ 2147483647 w 462"/>
                <a:gd name="T19" fmla="*/ 2147483647 h 488"/>
                <a:gd name="T20" fmla="*/ 2147483647 w 462"/>
                <a:gd name="T21" fmla="*/ 2147483647 h 488"/>
                <a:gd name="T22" fmla="*/ 2147483647 w 462"/>
                <a:gd name="T23" fmla="*/ 2147483647 h 488"/>
                <a:gd name="T24" fmla="*/ 2147483647 w 462"/>
                <a:gd name="T25" fmla="*/ 2147483647 h 488"/>
                <a:gd name="T26" fmla="*/ 2147483647 w 462"/>
                <a:gd name="T27" fmla="*/ 2147483647 h 488"/>
                <a:gd name="T28" fmla="*/ 2147483647 w 462"/>
                <a:gd name="T29" fmla="*/ 2147483647 h 488"/>
                <a:gd name="T30" fmla="*/ 2147483647 w 462"/>
                <a:gd name="T31" fmla="*/ 2147483647 h 488"/>
                <a:gd name="T32" fmla="*/ 2147483647 w 462"/>
                <a:gd name="T33" fmla="*/ 2147483647 h 488"/>
                <a:gd name="T34" fmla="*/ 2147483647 w 462"/>
                <a:gd name="T35" fmla="*/ 2147483647 h 488"/>
                <a:gd name="T36" fmla="*/ 2147483647 w 462"/>
                <a:gd name="T37" fmla="*/ 2147483647 h 488"/>
                <a:gd name="T38" fmla="*/ 2147483647 w 462"/>
                <a:gd name="T39" fmla="*/ 2147483647 h 488"/>
                <a:gd name="T40" fmla="*/ 2147483647 w 462"/>
                <a:gd name="T41" fmla="*/ 2147483647 h 488"/>
                <a:gd name="T42" fmla="*/ 2147483647 w 462"/>
                <a:gd name="T43" fmla="*/ 2147483647 h 488"/>
                <a:gd name="T44" fmla="*/ 2147483647 w 462"/>
                <a:gd name="T45" fmla="*/ 2147483647 h 488"/>
                <a:gd name="T46" fmla="*/ 2147483647 w 462"/>
                <a:gd name="T47" fmla="*/ 2147483647 h 488"/>
                <a:gd name="T48" fmla="*/ 2147483647 w 462"/>
                <a:gd name="T49" fmla="*/ 2147483647 h 488"/>
                <a:gd name="T50" fmla="*/ 2147483647 w 462"/>
                <a:gd name="T51" fmla="*/ 2147483647 h 488"/>
                <a:gd name="T52" fmla="*/ 2147483647 w 462"/>
                <a:gd name="T53" fmla="*/ 2147483647 h 488"/>
                <a:gd name="T54" fmla="*/ 0 w 462"/>
                <a:gd name="T55" fmla="*/ 2147483647 h 488"/>
                <a:gd name="T56" fmla="*/ 2147483647 w 462"/>
                <a:gd name="T57" fmla="*/ 2147483647 h 4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62"/>
                <a:gd name="T88" fmla="*/ 0 h 488"/>
                <a:gd name="T89" fmla="*/ 462 w 462"/>
                <a:gd name="T90" fmla="*/ 488 h 4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62" h="488">
                  <a:moveTo>
                    <a:pt x="20" y="128"/>
                  </a:moveTo>
                  <a:lnTo>
                    <a:pt x="26" y="85"/>
                  </a:lnTo>
                  <a:lnTo>
                    <a:pt x="50" y="95"/>
                  </a:lnTo>
                  <a:lnTo>
                    <a:pt x="77" y="67"/>
                  </a:lnTo>
                  <a:lnTo>
                    <a:pt x="91" y="51"/>
                  </a:lnTo>
                  <a:lnTo>
                    <a:pt x="65" y="22"/>
                  </a:lnTo>
                  <a:lnTo>
                    <a:pt x="114" y="0"/>
                  </a:lnTo>
                  <a:lnTo>
                    <a:pt x="208" y="55"/>
                  </a:lnTo>
                  <a:lnTo>
                    <a:pt x="209" y="77"/>
                  </a:lnTo>
                  <a:lnTo>
                    <a:pt x="231" y="91"/>
                  </a:lnTo>
                  <a:lnTo>
                    <a:pt x="250" y="104"/>
                  </a:lnTo>
                  <a:lnTo>
                    <a:pt x="270" y="95"/>
                  </a:lnTo>
                  <a:lnTo>
                    <a:pt x="306" y="110"/>
                  </a:lnTo>
                  <a:lnTo>
                    <a:pt x="358" y="221"/>
                  </a:lnTo>
                  <a:lnTo>
                    <a:pt x="364" y="229"/>
                  </a:lnTo>
                  <a:lnTo>
                    <a:pt x="384" y="274"/>
                  </a:lnTo>
                  <a:lnTo>
                    <a:pt x="450" y="284"/>
                  </a:lnTo>
                  <a:lnTo>
                    <a:pt x="461" y="304"/>
                  </a:lnTo>
                  <a:lnTo>
                    <a:pt x="444" y="361"/>
                  </a:lnTo>
                  <a:lnTo>
                    <a:pt x="384" y="390"/>
                  </a:lnTo>
                  <a:lnTo>
                    <a:pt x="317" y="410"/>
                  </a:lnTo>
                  <a:lnTo>
                    <a:pt x="262" y="487"/>
                  </a:lnTo>
                  <a:lnTo>
                    <a:pt x="262" y="457"/>
                  </a:lnTo>
                  <a:lnTo>
                    <a:pt x="224" y="438"/>
                  </a:lnTo>
                  <a:lnTo>
                    <a:pt x="188" y="463"/>
                  </a:lnTo>
                  <a:lnTo>
                    <a:pt x="124" y="377"/>
                  </a:lnTo>
                  <a:lnTo>
                    <a:pt x="68" y="272"/>
                  </a:lnTo>
                  <a:lnTo>
                    <a:pt x="0" y="156"/>
                  </a:lnTo>
                  <a:lnTo>
                    <a:pt x="20" y="12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34" name="Freeform 1163">
              <a:extLst>
                <a:ext uri="{FF2B5EF4-FFF2-40B4-BE49-F238E27FC236}">
                  <a16:creationId xmlns:a16="http://schemas.microsoft.com/office/drawing/2014/main" id="{901DD032-E2C8-8F97-C3C3-8CB8B546F72E}"/>
                </a:ext>
              </a:extLst>
            </p:cNvPr>
            <p:cNvSpPr>
              <a:spLocks/>
            </p:cNvSpPr>
            <p:nvPr/>
          </p:nvSpPr>
          <p:spPr bwMode="auto">
            <a:xfrm>
              <a:off x="6264356" y="2035972"/>
              <a:ext cx="3525808" cy="1311663"/>
            </a:xfrm>
            <a:custGeom>
              <a:avLst/>
              <a:gdLst>
                <a:gd name="T0" fmla="*/ 2147483647 w 3600"/>
                <a:gd name="T1" fmla="*/ 2147483647 h 1530"/>
                <a:gd name="T2" fmla="*/ 2147483647 w 3600"/>
                <a:gd name="T3" fmla="*/ 2147483647 h 1530"/>
                <a:gd name="T4" fmla="*/ 2147483647 w 3600"/>
                <a:gd name="T5" fmla="*/ 2147483647 h 1530"/>
                <a:gd name="T6" fmla="*/ 2147483647 w 3600"/>
                <a:gd name="T7" fmla="*/ 2147483647 h 1530"/>
                <a:gd name="T8" fmla="*/ 2147483647 w 3600"/>
                <a:gd name="T9" fmla="*/ 2147483647 h 1530"/>
                <a:gd name="T10" fmla="*/ 2147483647 w 3600"/>
                <a:gd name="T11" fmla="*/ 2147483647 h 1530"/>
                <a:gd name="T12" fmla="*/ 2147483647 w 3600"/>
                <a:gd name="T13" fmla="*/ 2147483647 h 1530"/>
                <a:gd name="T14" fmla="*/ 2147483647 w 3600"/>
                <a:gd name="T15" fmla="*/ 2147483647 h 1530"/>
                <a:gd name="T16" fmla="*/ 2147483647 w 3600"/>
                <a:gd name="T17" fmla="*/ 2147483647 h 1530"/>
                <a:gd name="T18" fmla="*/ 2147483647 w 3600"/>
                <a:gd name="T19" fmla="*/ 2147483647 h 1530"/>
                <a:gd name="T20" fmla="*/ 2147483647 w 3600"/>
                <a:gd name="T21" fmla="*/ 2147483647 h 1530"/>
                <a:gd name="T22" fmla="*/ 2147483647 w 3600"/>
                <a:gd name="T23" fmla="*/ 2147483647 h 1530"/>
                <a:gd name="T24" fmla="*/ 2147483647 w 3600"/>
                <a:gd name="T25" fmla="*/ 2147483647 h 1530"/>
                <a:gd name="T26" fmla="*/ 2147483647 w 3600"/>
                <a:gd name="T27" fmla="*/ 2147483647 h 1530"/>
                <a:gd name="T28" fmla="*/ 2147483647 w 3600"/>
                <a:gd name="T29" fmla="*/ 2147483647 h 1530"/>
                <a:gd name="T30" fmla="*/ 2147483647 w 3600"/>
                <a:gd name="T31" fmla="*/ 2147483647 h 1530"/>
                <a:gd name="T32" fmla="*/ 2147483647 w 3600"/>
                <a:gd name="T33" fmla="*/ 2147483647 h 1530"/>
                <a:gd name="T34" fmla="*/ 2147483647 w 3600"/>
                <a:gd name="T35" fmla="*/ 2147483647 h 1530"/>
                <a:gd name="T36" fmla="*/ 2147483647 w 3600"/>
                <a:gd name="T37" fmla="*/ 2147483647 h 1530"/>
                <a:gd name="T38" fmla="*/ 2147483647 w 3600"/>
                <a:gd name="T39" fmla="*/ 2147483647 h 1530"/>
                <a:gd name="T40" fmla="*/ 2147483647 w 3600"/>
                <a:gd name="T41" fmla="*/ 2147483647 h 1530"/>
                <a:gd name="T42" fmla="*/ 2147483647 w 3600"/>
                <a:gd name="T43" fmla="*/ 2147483647 h 1530"/>
                <a:gd name="T44" fmla="*/ 2147483647 w 3600"/>
                <a:gd name="T45" fmla="*/ 2147483647 h 1530"/>
                <a:gd name="T46" fmla="*/ 2147483647 w 3600"/>
                <a:gd name="T47" fmla="*/ 2147483647 h 1530"/>
                <a:gd name="T48" fmla="*/ 2147483647 w 3600"/>
                <a:gd name="T49" fmla="*/ 2147483647 h 1530"/>
                <a:gd name="T50" fmla="*/ 2147483647 w 3600"/>
                <a:gd name="T51" fmla="*/ 2147483647 h 1530"/>
                <a:gd name="T52" fmla="*/ 2147483647 w 3600"/>
                <a:gd name="T53" fmla="*/ 2147483647 h 1530"/>
                <a:gd name="T54" fmla="*/ 2147483647 w 3600"/>
                <a:gd name="T55" fmla="*/ 2147483647 h 1530"/>
                <a:gd name="T56" fmla="*/ 2147483647 w 3600"/>
                <a:gd name="T57" fmla="*/ 2147483647 h 1530"/>
                <a:gd name="T58" fmla="*/ 2147483647 w 3600"/>
                <a:gd name="T59" fmla="*/ 2147483647 h 1530"/>
                <a:gd name="T60" fmla="*/ 2147483647 w 3600"/>
                <a:gd name="T61" fmla="*/ 2147483647 h 1530"/>
                <a:gd name="T62" fmla="*/ 2147483647 w 3600"/>
                <a:gd name="T63" fmla="*/ 2147483647 h 1530"/>
                <a:gd name="T64" fmla="*/ 2147483647 w 3600"/>
                <a:gd name="T65" fmla="*/ 2147483647 h 1530"/>
                <a:gd name="T66" fmla="*/ 2147483647 w 3600"/>
                <a:gd name="T67" fmla="*/ 2147483647 h 1530"/>
                <a:gd name="T68" fmla="*/ 2147483647 w 3600"/>
                <a:gd name="T69" fmla="*/ 2147483647 h 1530"/>
                <a:gd name="T70" fmla="*/ 2147483647 w 3600"/>
                <a:gd name="T71" fmla="*/ 2147483647 h 1530"/>
                <a:gd name="T72" fmla="*/ 2147483647 w 3600"/>
                <a:gd name="T73" fmla="*/ 2147483647 h 1530"/>
                <a:gd name="T74" fmla="*/ 2147483647 w 3600"/>
                <a:gd name="T75" fmla="*/ 2147483647 h 1530"/>
                <a:gd name="T76" fmla="*/ 2147483647 w 3600"/>
                <a:gd name="T77" fmla="*/ 2147483647 h 1530"/>
                <a:gd name="T78" fmla="*/ 2147483647 w 3600"/>
                <a:gd name="T79" fmla="*/ 2147483647 h 1530"/>
                <a:gd name="T80" fmla="*/ 2147483647 w 3600"/>
                <a:gd name="T81" fmla="*/ 2147483647 h 1530"/>
                <a:gd name="T82" fmla="*/ 2147483647 w 3600"/>
                <a:gd name="T83" fmla="*/ 2147483647 h 1530"/>
                <a:gd name="T84" fmla="*/ 2147483647 w 3600"/>
                <a:gd name="T85" fmla="*/ 2147483647 h 1530"/>
                <a:gd name="T86" fmla="*/ 2147483647 w 3600"/>
                <a:gd name="T87" fmla="*/ 2147483647 h 1530"/>
                <a:gd name="T88" fmla="*/ 2147483647 w 3600"/>
                <a:gd name="T89" fmla="*/ 2147483647 h 1530"/>
                <a:gd name="T90" fmla="*/ 2147483647 w 3600"/>
                <a:gd name="T91" fmla="*/ 2147483647 h 1530"/>
                <a:gd name="T92" fmla="*/ 2147483647 w 3600"/>
                <a:gd name="T93" fmla="*/ 2147483647 h 1530"/>
                <a:gd name="T94" fmla="*/ 2147483647 w 3600"/>
                <a:gd name="T95" fmla="*/ 2147483647 h 1530"/>
                <a:gd name="T96" fmla="*/ 2147483647 w 3600"/>
                <a:gd name="T97" fmla="*/ 2147483647 h 1530"/>
                <a:gd name="T98" fmla="*/ 2147483647 w 3600"/>
                <a:gd name="T99" fmla="*/ 2147483647 h 1530"/>
                <a:gd name="T100" fmla="*/ 2147483647 w 3600"/>
                <a:gd name="T101" fmla="*/ 2147483647 h 1530"/>
                <a:gd name="T102" fmla="*/ 2147483647 w 3600"/>
                <a:gd name="T103" fmla="*/ 2147483647 h 1530"/>
                <a:gd name="T104" fmla="*/ 2147483647 w 3600"/>
                <a:gd name="T105" fmla="*/ 2147483647 h 1530"/>
                <a:gd name="T106" fmla="*/ 2147483647 w 3600"/>
                <a:gd name="T107" fmla="*/ 2147483647 h 1530"/>
                <a:gd name="T108" fmla="*/ 2147483647 w 3600"/>
                <a:gd name="T109" fmla="*/ 2147483647 h 1530"/>
                <a:gd name="T110" fmla="*/ 2147483647 w 3600"/>
                <a:gd name="T111" fmla="*/ 2147483647 h 1530"/>
                <a:gd name="T112" fmla="*/ 2147483647 w 3600"/>
                <a:gd name="T113" fmla="*/ 2147483647 h 1530"/>
                <a:gd name="T114" fmla="*/ 2147483647 w 3600"/>
                <a:gd name="T115" fmla="*/ 2147483647 h 153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00"/>
                <a:gd name="T175" fmla="*/ 0 h 1530"/>
                <a:gd name="T176" fmla="*/ 3600 w 3600"/>
                <a:gd name="T177" fmla="*/ 1530 h 153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00" h="1530">
                  <a:moveTo>
                    <a:pt x="0" y="1086"/>
                  </a:moveTo>
                  <a:lnTo>
                    <a:pt x="31" y="1050"/>
                  </a:lnTo>
                  <a:lnTo>
                    <a:pt x="20" y="1064"/>
                  </a:lnTo>
                  <a:lnTo>
                    <a:pt x="34" y="1070"/>
                  </a:lnTo>
                  <a:lnTo>
                    <a:pt x="31" y="997"/>
                  </a:lnTo>
                  <a:lnTo>
                    <a:pt x="43" y="963"/>
                  </a:lnTo>
                  <a:lnTo>
                    <a:pt x="59" y="959"/>
                  </a:lnTo>
                  <a:lnTo>
                    <a:pt x="95" y="991"/>
                  </a:lnTo>
                  <a:lnTo>
                    <a:pt x="102" y="932"/>
                  </a:lnTo>
                  <a:lnTo>
                    <a:pt x="87" y="932"/>
                  </a:lnTo>
                  <a:lnTo>
                    <a:pt x="81" y="898"/>
                  </a:lnTo>
                  <a:lnTo>
                    <a:pt x="224" y="866"/>
                  </a:lnTo>
                  <a:lnTo>
                    <a:pt x="188" y="854"/>
                  </a:lnTo>
                  <a:lnTo>
                    <a:pt x="189" y="837"/>
                  </a:lnTo>
                  <a:lnTo>
                    <a:pt x="169" y="843"/>
                  </a:lnTo>
                  <a:lnTo>
                    <a:pt x="250" y="754"/>
                  </a:lnTo>
                  <a:lnTo>
                    <a:pt x="215" y="657"/>
                  </a:lnTo>
                  <a:lnTo>
                    <a:pt x="223" y="613"/>
                  </a:lnTo>
                  <a:lnTo>
                    <a:pt x="200" y="562"/>
                  </a:lnTo>
                  <a:lnTo>
                    <a:pt x="220" y="534"/>
                  </a:lnTo>
                  <a:lnTo>
                    <a:pt x="188" y="495"/>
                  </a:lnTo>
                  <a:lnTo>
                    <a:pt x="197" y="463"/>
                  </a:lnTo>
                  <a:lnTo>
                    <a:pt x="236" y="425"/>
                  </a:lnTo>
                  <a:lnTo>
                    <a:pt x="259" y="421"/>
                  </a:lnTo>
                  <a:lnTo>
                    <a:pt x="285" y="429"/>
                  </a:lnTo>
                  <a:lnTo>
                    <a:pt x="262" y="437"/>
                  </a:lnTo>
                  <a:lnTo>
                    <a:pt x="279" y="451"/>
                  </a:lnTo>
                  <a:lnTo>
                    <a:pt x="343" y="455"/>
                  </a:lnTo>
                  <a:lnTo>
                    <a:pt x="453" y="532"/>
                  </a:lnTo>
                  <a:lnTo>
                    <a:pt x="456" y="570"/>
                  </a:lnTo>
                  <a:lnTo>
                    <a:pt x="407" y="601"/>
                  </a:lnTo>
                  <a:lnTo>
                    <a:pt x="261" y="556"/>
                  </a:lnTo>
                  <a:lnTo>
                    <a:pt x="319" y="611"/>
                  </a:lnTo>
                  <a:lnTo>
                    <a:pt x="317" y="675"/>
                  </a:lnTo>
                  <a:lnTo>
                    <a:pt x="378" y="706"/>
                  </a:lnTo>
                  <a:lnTo>
                    <a:pt x="393" y="700"/>
                  </a:lnTo>
                  <a:lnTo>
                    <a:pt x="386" y="675"/>
                  </a:lnTo>
                  <a:lnTo>
                    <a:pt x="357" y="665"/>
                  </a:lnTo>
                  <a:lnTo>
                    <a:pt x="364" y="643"/>
                  </a:lnTo>
                  <a:lnTo>
                    <a:pt x="392" y="667"/>
                  </a:lnTo>
                  <a:lnTo>
                    <a:pt x="450" y="675"/>
                  </a:lnTo>
                  <a:lnTo>
                    <a:pt x="425" y="623"/>
                  </a:lnTo>
                  <a:lnTo>
                    <a:pt x="479" y="582"/>
                  </a:lnTo>
                  <a:lnTo>
                    <a:pt x="517" y="611"/>
                  </a:lnTo>
                  <a:lnTo>
                    <a:pt x="517" y="498"/>
                  </a:lnTo>
                  <a:lnTo>
                    <a:pt x="499" y="481"/>
                  </a:lnTo>
                  <a:lnTo>
                    <a:pt x="564" y="506"/>
                  </a:lnTo>
                  <a:lnTo>
                    <a:pt x="570" y="520"/>
                  </a:lnTo>
                  <a:lnTo>
                    <a:pt x="535" y="540"/>
                  </a:lnTo>
                  <a:lnTo>
                    <a:pt x="570" y="576"/>
                  </a:lnTo>
                  <a:lnTo>
                    <a:pt x="599" y="534"/>
                  </a:lnTo>
                  <a:lnTo>
                    <a:pt x="720" y="467"/>
                  </a:lnTo>
                  <a:lnTo>
                    <a:pt x="738" y="465"/>
                  </a:lnTo>
                  <a:lnTo>
                    <a:pt x="720" y="475"/>
                  </a:lnTo>
                  <a:lnTo>
                    <a:pt x="740" y="506"/>
                  </a:lnTo>
                  <a:lnTo>
                    <a:pt x="828" y="465"/>
                  </a:lnTo>
                  <a:lnTo>
                    <a:pt x="848" y="495"/>
                  </a:lnTo>
                  <a:lnTo>
                    <a:pt x="869" y="471"/>
                  </a:lnTo>
                  <a:lnTo>
                    <a:pt x="857" y="435"/>
                  </a:lnTo>
                  <a:lnTo>
                    <a:pt x="871" y="423"/>
                  </a:lnTo>
                  <a:lnTo>
                    <a:pt x="938" y="441"/>
                  </a:lnTo>
                  <a:lnTo>
                    <a:pt x="1026" y="504"/>
                  </a:lnTo>
                  <a:lnTo>
                    <a:pt x="1043" y="473"/>
                  </a:lnTo>
                  <a:lnTo>
                    <a:pt x="1023" y="441"/>
                  </a:lnTo>
                  <a:lnTo>
                    <a:pt x="997" y="433"/>
                  </a:lnTo>
                  <a:lnTo>
                    <a:pt x="1007" y="382"/>
                  </a:lnTo>
                  <a:lnTo>
                    <a:pt x="991" y="374"/>
                  </a:lnTo>
                  <a:lnTo>
                    <a:pt x="996" y="352"/>
                  </a:lnTo>
                  <a:lnTo>
                    <a:pt x="1028" y="326"/>
                  </a:lnTo>
                  <a:lnTo>
                    <a:pt x="1048" y="265"/>
                  </a:lnTo>
                  <a:lnTo>
                    <a:pt x="1093" y="267"/>
                  </a:lnTo>
                  <a:lnTo>
                    <a:pt x="1118" y="277"/>
                  </a:lnTo>
                  <a:lnTo>
                    <a:pt x="1100" y="340"/>
                  </a:lnTo>
                  <a:lnTo>
                    <a:pt x="1119" y="372"/>
                  </a:lnTo>
                  <a:lnTo>
                    <a:pt x="1113" y="463"/>
                  </a:lnTo>
                  <a:lnTo>
                    <a:pt x="1135" y="493"/>
                  </a:lnTo>
                  <a:lnTo>
                    <a:pt x="1125" y="526"/>
                  </a:lnTo>
                  <a:lnTo>
                    <a:pt x="1092" y="552"/>
                  </a:lnTo>
                  <a:lnTo>
                    <a:pt x="1103" y="562"/>
                  </a:lnTo>
                  <a:lnTo>
                    <a:pt x="1057" y="576"/>
                  </a:lnTo>
                  <a:lnTo>
                    <a:pt x="1106" y="595"/>
                  </a:lnTo>
                  <a:lnTo>
                    <a:pt x="1162" y="526"/>
                  </a:lnTo>
                  <a:lnTo>
                    <a:pt x="1154" y="481"/>
                  </a:lnTo>
                  <a:lnTo>
                    <a:pt x="1173" y="473"/>
                  </a:lnTo>
                  <a:lnTo>
                    <a:pt x="1202" y="465"/>
                  </a:lnTo>
                  <a:lnTo>
                    <a:pt x="1217" y="491"/>
                  </a:lnTo>
                  <a:lnTo>
                    <a:pt x="1215" y="524"/>
                  </a:lnTo>
                  <a:lnTo>
                    <a:pt x="1249" y="534"/>
                  </a:lnTo>
                  <a:lnTo>
                    <a:pt x="1222" y="522"/>
                  </a:lnTo>
                  <a:lnTo>
                    <a:pt x="1234" y="502"/>
                  </a:lnTo>
                  <a:lnTo>
                    <a:pt x="1223" y="473"/>
                  </a:lnTo>
                  <a:lnTo>
                    <a:pt x="1141" y="455"/>
                  </a:lnTo>
                  <a:lnTo>
                    <a:pt x="1154" y="384"/>
                  </a:lnTo>
                  <a:lnTo>
                    <a:pt x="1125" y="340"/>
                  </a:lnTo>
                  <a:lnTo>
                    <a:pt x="1167" y="301"/>
                  </a:lnTo>
                  <a:lnTo>
                    <a:pt x="1164" y="271"/>
                  </a:lnTo>
                  <a:lnTo>
                    <a:pt x="1180" y="287"/>
                  </a:lnTo>
                  <a:lnTo>
                    <a:pt x="1171" y="344"/>
                  </a:lnTo>
                  <a:lnTo>
                    <a:pt x="1185" y="352"/>
                  </a:lnTo>
                  <a:lnTo>
                    <a:pt x="1240" y="368"/>
                  </a:lnTo>
                  <a:lnTo>
                    <a:pt x="1190" y="322"/>
                  </a:lnTo>
                  <a:lnTo>
                    <a:pt x="1226" y="324"/>
                  </a:lnTo>
                  <a:lnTo>
                    <a:pt x="1217" y="307"/>
                  </a:lnTo>
                  <a:lnTo>
                    <a:pt x="1240" y="297"/>
                  </a:lnTo>
                  <a:lnTo>
                    <a:pt x="1340" y="334"/>
                  </a:lnTo>
                  <a:lnTo>
                    <a:pt x="1322" y="358"/>
                  </a:lnTo>
                  <a:lnTo>
                    <a:pt x="1319" y="394"/>
                  </a:lnTo>
                  <a:lnTo>
                    <a:pt x="1340" y="415"/>
                  </a:lnTo>
                  <a:lnTo>
                    <a:pt x="1351" y="334"/>
                  </a:lnTo>
                  <a:lnTo>
                    <a:pt x="1295" y="293"/>
                  </a:lnTo>
                  <a:lnTo>
                    <a:pt x="1284" y="235"/>
                  </a:lnTo>
                  <a:lnTo>
                    <a:pt x="1412" y="216"/>
                  </a:lnTo>
                  <a:lnTo>
                    <a:pt x="1397" y="164"/>
                  </a:lnTo>
                  <a:lnTo>
                    <a:pt x="1412" y="176"/>
                  </a:lnTo>
                  <a:lnTo>
                    <a:pt x="1435" y="154"/>
                  </a:lnTo>
                  <a:lnTo>
                    <a:pt x="1418" y="148"/>
                  </a:lnTo>
                  <a:lnTo>
                    <a:pt x="1554" y="107"/>
                  </a:lnTo>
                  <a:lnTo>
                    <a:pt x="1542" y="95"/>
                  </a:lnTo>
                  <a:lnTo>
                    <a:pt x="1606" y="91"/>
                  </a:lnTo>
                  <a:lnTo>
                    <a:pt x="1606" y="105"/>
                  </a:lnTo>
                  <a:lnTo>
                    <a:pt x="1620" y="105"/>
                  </a:lnTo>
                  <a:lnTo>
                    <a:pt x="1667" y="85"/>
                  </a:lnTo>
                  <a:lnTo>
                    <a:pt x="1688" y="97"/>
                  </a:lnTo>
                  <a:lnTo>
                    <a:pt x="1667" y="73"/>
                  </a:lnTo>
                  <a:lnTo>
                    <a:pt x="1719" y="69"/>
                  </a:lnTo>
                  <a:lnTo>
                    <a:pt x="1720" y="40"/>
                  </a:lnTo>
                  <a:lnTo>
                    <a:pt x="1780" y="0"/>
                  </a:lnTo>
                  <a:lnTo>
                    <a:pt x="1822" y="24"/>
                  </a:lnTo>
                  <a:lnTo>
                    <a:pt x="1786" y="44"/>
                  </a:lnTo>
                  <a:lnTo>
                    <a:pt x="1848" y="44"/>
                  </a:lnTo>
                  <a:lnTo>
                    <a:pt x="1822" y="73"/>
                  </a:lnTo>
                  <a:lnTo>
                    <a:pt x="1928" y="57"/>
                  </a:lnTo>
                  <a:lnTo>
                    <a:pt x="1984" y="105"/>
                  </a:lnTo>
                  <a:lnTo>
                    <a:pt x="1975" y="121"/>
                  </a:lnTo>
                  <a:lnTo>
                    <a:pt x="1957" y="111"/>
                  </a:lnTo>
                  <a:lnTo>
                    <a:pt x="1983" y="125"/>
                  </a:lnTo>
                  <a:lnTo>
                    <a:pt x="1970" y="152"/>
                  </a:lnTo>
                  <a:lnTo>
                    <a:pt x="1780" y="287"/>
                  </a:lnTo>
                  <a:lnTo>
                    <a:pt x="1842" y="269"/>
                  </a:lnTo>
                  <a:lnTo>
                    <a:pt x="1828" y="251"/>
                  </a:lnTo>
                  <a:lnTo>
                    <a:pt x="1925" y="225"/>
                  </a:lnTo>
                  <a:lnTo>
                    <a:pt x="1899" y="231"/>
                  </a:lnTo>
                  <a:lnTo>
                    <a:pt x="1903" y="210"/>
                  </a:lnTo>
                  <a:lnTo>
                    <a:pt x="1957" y="225"/>
                  </a:lnTo>
                  <a:lnTo>
                    <a:pt x="1966" y="210"/>
                  </a:lnTo>
                  <a:lnTo>
                    <a:pt x="1976" y="251"/>
                  </a:lnTo>
                  <a:lnTo>
                    <a:pt x="2002" y="253"/>
                  </a:lnTo>
                  <a:lnTo>
                    <a:pt x="1978" y="237"/>
                  </a:lnTo>
                  <a:lnTo>
                    <a:pt x="2030" y="225"/>
                  </a:lnTo>
                  <a:lnTo>
                    <a:pt x="2089" y="235"/>
                  </a:lnTo>
                  <a:lnTo>
                    <a:pt x="2085" y="251"/>
                  </a:lnTo>
                  <a:lnTo>
                    <a:pt x="2137" y="265"/>
                  </a:lnTo>
                  <a:lnTo>
                    <a:pt x="2182" y="263"/>
                  </a:lnTo>
                  <a:lnTo>
                    <a:pt x="2184" y="222"/>
                  </a:lnTo>
                  <a:lnTo>
                    <a:pt x="2199" y="218"/>
                  </a:lnTo>
                  <a:lnTo>
                    <a:pt x="2315" y="263"/>
                  </a:lnTo>
                  <a:lnTo>
                    <a:pt x="2300" y="334"/>
                  </a:lnTo>
                  <a:lnTo>
                    <a:pt x="2353" y="382"/>
                  </a:lnTo>
                  <a:lnTo>
                    <a:pt x="2384" y="315"/>
                  </a:lnTo>
                  <a:lnTo>
                    <a:pt x="2403" y="344"/>
                  </a:lnTo>
                  <a:lnTo>
                    <a:pt x="2443" y="334"/>
                  </a:lnTo>
                  <a:lnTo>
                    <a:pt x="2495" y="358"/>
                  </a:lnTo>
                  <a:lnTo>
                    <a:pt x="2536" y="344"/>
                  </a:lnTo>
                  <a:lnTo>
                    <a:pt x="2533" y="315"/>
                  </a:lnTo>
                  <a:lnTo>
                    <a:pt x="2562" y="271"/>
                  </a:lnTo>
                  <a:lnTo>
                    <a:pt x="2736" y="303"/>
                  </a:lnTo>
                  <a:lnTo>
                    <a:pt x="2748" y="324"/>
                  </a:lnTo>
                  <a:lnTo>
                    <a:pt x="2727" y="332"/>
                  </a:lnTo>
                  <a:lnTo>
                    <a:pt x="2783" y="344"/>
                  </a:lnTo>
                  <a:lnTo>
                    <a:pt x="2804" y="374"/>
                  </a:lnTo>
                  <a:lnTo>
                    <a:pt x="2937" y="368"/>
                  </a:lnTo>
                  <a:lnTo>
                    <a:pt x="2960" y="394"/>
                  </a:lnTo>
                  <a:lnTo>
                    <a:pt x="2951" y="425"/>
                  </a:lnTo>
                  <a:lnTo>
                    <a:pt x="2989" y="447"/>
                  </a:lnTo>
                  <a:lnTo>
                    <a:pt x="3009" y="431"/>
                  </a:lnTo>
                  <a:lnTo>
                    <a:pt x="3103" y="443"/>
                  </a:lnTo>
                  <a:lnTo>
                    <a:pt x="3122" y="425"/>
                  </a:lnTo>
                  <a:lnTo>
                    <a:pt x="3134" y="453"/>
                  </a:lnTo>
                  <a:lnTo>
                    <a:pt x="3172" y="475"/>
                  </a:lnTo>
                  <a:lnTo>
                    <a:pt x="3192" y="461"/>
                  </a:lnTo>
                  <a:lnTo>
                    <a:pt x="3172" y="435"/>
                  </a:lnTo>
                  <a:lnTo>
                    <a:pt x="3183" y="415"/>
                  </a:lnTo>
                  <a:lnTo>
                    <a:pt x="3347" y="447"/>
                  </a:lnTo>
                  <a:lnTo>
                    <a:pt x="3454" y="526"/>
                  </a:lnTo>
                  <a:lnTo>
                    <a:pt x="3479" y="526"/>
                  </a:lnTo>
                  <a:lnTo>
                    <a:pt x="3506" y="591"/>
                  </a:lnTo>
                  <a:lnTo>
                    <a:pt x="3494" y="556"/>
                  </a:lnTo>
                  <a:lnTo>
                    <a:pt x="3512" y="554"/>
                  </a:lnTo>
                  <a:lnTo>
                    <a:pt x="3523" y="568"/>
                  </a:lnTo>
                  <a:lnTo>
                    <a:pt x="3555" y="562"/>
                  </a:lnTo>
                  <a:lnTo>
                    <a:pt x="3599" y="599"/>
                  </a:lnTo>
                  <a:lnTo>
                    <a:pt x="3535" y="641"/>
                  </a:lnTo>
                  <a:lnTo>
                    <a:pt x="3549" y="653"/>
                  </a:lnTo>
                  <a:lnTo>
                    <a:pt x="3526" y="661"/>
                  </a:lnTo>
                  <a:lnTo>
                    <a:pt x="3544" y="676"/>
                  </a:lnTo>
                  <a:lnTo>
                    <a:pt x="3506" y="676"/>
                  </a:lnTo>
                  <a:lnTo>
                    <a:pt x="3492" y="653"/>
                  </a:lnTo>
                  <a:lnTo>
                    <a:pt x="3480" y="663"/>
                  </a:lnTo>
                  <a:lnTo>
                    <a:pt x="3454" y="623"/>
                  </a:lnTo>
                  <a:lnTo>
                    <a:pt x="3411" y="625"/>
                  </a:lnTo>
                  <a:lnTo>
                    <a:pt x="3399" y="601"/>
                  </a:lnTo>
                  <a:lnTo>
                    <a:pt x="3410" y="591"/>
                  </a:lnTo>
                  <a:lnTo>
                    <a:pt x="3395" y="591"/>
                  </a:lnTo>
                  <a:lnTo>
                    <a:pt x="3381" y="599"/>
                  </a:lnTo>
                  <a:lnTo>
                    <a:pt x="3396" y="627"/>
                  </a:lnTo>
                  <a:lnTo>
                    <a:pt x="3387" y="643"/>
                  </a:lnTo>
                  <a:lnTo>
                    <a:pt x="3350" y="669"/>
                  </a:lnTo>
                  <a:lnTo>
                    <a:pt x="3326" y="663"/>
                  </a:lnTo>
                  <a:lnTo>
                    <a:pt x="3367" y="738"/>
                  </a:lnTo>
                  <a:lnTo>
                    <a:pt x="3360" y="767"/>
                  </a:lnTo>
                  <a:lnTo>
                    <a:pt x="3317" y="746"/>
                  </a:lnTo>
                  <a:lnTo>
                    <a:pt x="3318" y="758"/>
                  </a:lnTo>
                  <a:lnTo>
                    <a:pt x="3244" y="795"/>
                  </a:lnTo>
                  <a:lnTo>
                    <a:pt x="3175" y="870"/>
                  </a:lnTo>
                  <a:lnTo>
                    <a:pt x="3131" y="841"/>
                  </a:lnTo>
                  <a:lnTo>
                    <a:pt x="3087" y="872"/>
                  </a:lnTo>
                  <a:lnTo>
                    <a:pt x="3087" y="845"/>
                  </a:lnTo>
                  <a:lnTo>
                    <a:pt x="3064" y="874"/>
                  </a:lnTo>
                  <a:lnTo>
                    <a:pt x="3033" y="870"/>
                  </a:lnTo>
                  <a:lnTo>
                    <a:pt x="3001" y="944"/>
                  </a:lnTo>
                  <a:lnTo>
                    <a:pt x="3027" y="959"/>
                  </a:lnTo>
                  <a:lnTo>
                    <a:pt x="3016" y="983"/>
                  </a:lnTo>
                  <a:lnTo>
                    <a:pt x="3029" y="1023"/>
                  </a:lnTo>
                  <a:lnTo>
                    <a:pt x="3007" y="1015"/>
                  </a:lnTo>
                  <a:lnTo>
                    <a:pt x="2994" y="1048"/>
                  </a:lnTo>
                  <a:lnTo>
                    <a:pt x="3003" y="1078"/>
                  </a:lnTo>
                  <a:lnTo>
                    <a:pt x="2955" y="1104"/>
                  </a:lnTo>
                  <a:lnTo>
                    <a:pt x="2960" y="1137"/>
                  </a:lnTo>
                  <a:lnTo>
                    <a:pt x="2930" y="1145"/>
                  </a:lnTo>
                  <a:lnTo>
                    <a:pt x="2922" y="1183"/>
                  </a:lnTo>
                  <a:lnTo>
                    <a:pt x="2894" y="1222"/>
                  </a:lnTo>
                  <a:lnTo>
                    <a:pt x="2869" y="1078"/>
                  </a:lnTo>
                  <a:lnTo>
                    <a:pt x="2872" y="1001"/>
                  </a:lnTo>
                  <a:lnTo>
                    <a:pt x="2894" y="955"/>
                  </a:lnTo>
                  <a:lnTo>
                    <a:pt x="2925" y="945"/>
                  </a:lnTo>
                  <a:lnTo>
                    <a:pt x="3000" y="849"/>
                  </a:lnTo>
                  <a:lnTo>
                    <a:pt x="3035" y="829"/>
                  </a:lnTo>
                  <a:lnTo>
                    <a:pt x="3047" y="773"/>
                  </a:lnTo>
                  <a:lnTo>
                    <a:pt x="3064" y="760"/>
                  </a:lnTo>
                  <a:lnTo>
                    <a:pt x="3035" y="758"/>
                  </a:lnTo>
                  <a:lnTo>
                    <a:pt x="3026" y="803"/>
                  </a:lnTo>
                  <a:lnTo>
                    <a:pt x="2963" y="843"/>
                  </a:lnTo>
                  <a:lnTo>
                    <a:pt x="2969" y="783"/>
                  </a:lnTo>
                  <a:lnTo>
                    <a:pt x="2901" y="797"/>
                  </a:lnTo>
                  <a:lnTo>
                    <a:pt x="2837" y="872"/>
                  </a:lnTo>
                  <a:lnTo>
                    <a:pt x="2849" y="904"/>
                  </a:lnTo>
                  <a:lnTo>
                    <a:pt x="2782" y="914"/>
                  </a:lnTo>
                  <a:lnTo>
                    <a:pt x="2772" y="904"/>
                  </a:lnTo>
                  <a:lnTo>
                    <a:pt x="2795" y="900"/>
                  </a:lnTo>
                  <a:lnTo>
                    <a:pt x="2737" y="880"/>
                  </a:lnTo>
                  <a:lnTo>
                    <a:pt x="2722" y="900"/>
                  </a:lnTo>
                  <a:lnTo>
                    <a:pt x="2593" y="902"/>
                  </a:lnTo>
                  <a:lnTo>
                    <a:pt x="2438" y="1076"/>
                  </a:lnTo>
                  <a:lnTo>
                    <a:pt x="2469" y="1082"/>
                  </a:lnTo>
                  <a:lnTo>
                    <a:pt x="2469" y="1114"/>
                  </a:lnTo>
                  <a:lnTo>
                    <a:pt x="2489" y="1094"/>
                  </a:lnTo>
                  <a:lnTo>
                    <a:pt x="2483" y="1122"/>
                  </a:lnTo>
                  <a:lnTo>
                    <a:pt x="2506" y="1106"/>
                  </a:lnTo>
                  <a:lnTo>
                    <a:pt x="2504" y="1124"/>
                  </a:lnTo>
                  <a:lnTo>
                    <a:pt x="2510" y="1094"/>
                  </a:lnTo>
                  <a:lnTo>
                    <a:pt x="2533" y="1096"/>
                  </a:lnTo>
                  <a:lnTo>
                    <a:pt x="2567" y="1131"/>
                  </a:lnTo>
                  <a:lnTo>
                    <a:pt x="2536" y="1135"/>
                  </a:lnTo>
                  <a:lnTo>
                    <a:pt x="2562" y="1147"/>
                  </a:lnTo>
                  <a:lnTo>
                    <a:pt x="2568" y="1173"/>
                  </a:lnTo>
                  <a:lnTo>
                    <a:pt x="2547" y="1226"/>
                  </a:lnTo>
                  <a:lnTo>
                    <a:pt x="2542" y="1309"/>
                  </a:lnTo>
                  <a:lnTo>
                    <a:pt x="2435" y="1484"/>
                  </a:lnTo>
                  <a:lnTo>
                    <a:pt x="2397" y="1507"/>
                  </a:lnTo>
                  <a:lnTo>
                    <a:pt x="2367" y="1484"/>
                  </a:lnTo>
                  <a:lnTo>
                    <a:pt x="2341" y="1517"/>
                  </a:lnTo>
                  <a:lnTo>
                    <a:pt x="2338" y="1511"/>
                  </a:lnTo>
                  <a:lnTo>
                    <a:pt x="2353" y="1484"/>
                  </a:lnTo>
                  <a:lnTo>
                    <a:pt x="2347" y="1440"/>
                  </a:lnTo>
                  <a:lnTo>
                    <a:pt x="2393" y="1422"/>
                  </a:lnTo>
                  <a:lnTo>
                    <a:pt x="2429" y="1305"/>
                  </a:lnTo>
                  <a:lnTo>
                    <a:pt x="2350" y="1333"/>
                  </a:lnTo>
                  <a:lnTo>
                    <a:pt x="2338" y="1292"/>
                  </a:lnTo>
                  <a:lnTo>
                    <a:pt x="2274" y="1264"/>
                  </a:lnTo>
                  <a:lnTo>
                    <a:pt x="2236" y="1145"/>
                  </a:lnTo>
                  <a:lnTo>
                    <a:pt x="2193" y="1124"/>
                  </a:lnTo>
                  <a:lnTo>
                    <a:pt x="2117" y="1155"/>
                  </a:lnTo>
                  <a:lnTo>
                    <a:pt x="2130" y="1181"/>
                  </a:lnTo>
                  <a:lnTo>
                    <a:pt x="2100" y="1252"/>
                  </a:lnTo>
                  <a:lnTo>
                    <a:pt x="2069" y="1270"/>
                  </a:lnTo>
                  <a:lnTo>
                    <a:pt x="2037" y="1254"/>
                  </a:lnTo>
                  <a:lnTo>
                    <a:pt x="1999" y="1246"/>
                  </a:lnTo>
                  <a:lnTo>
                    <a:pt x="1899" y="1278"/>
                  </a:lnTo>
                  <a:lnTo>
                    <a:pt x="1812" y="1230"/>
                  </a:lnTo>
                  <a:lnTo>
                    <a:pt x="1755" y="1238"/>
                  </a:lnTo>
                  <a:lnTo>
                    <a:pt x="1734" y="1199"/>
                  </a:lnTo>
                  <a:lnTo>
                    <a:pt x="1679" y="1173"/>
                  </a:lnTo>
                  <a:lnTo>
                    <a:pt x="1650" y="1199"/>
                  </a:lnTo>
                  <a:lnTo>
                    <a:pt x="1649" y="1252"/>
                  </a:lnTo>
                  <a:lnTo>
                    <a:pt x="1522" y="1230"/>
                  </a:lnTo>
                  <a:lnTo>
                    <a:pt x="1453" y="1278"/>
                  </a:lnTo>
                  <a:lnTo>
                    <a:pt x="1418" y="1298"/>
                  </a:lnTo>
                  <a:lnTo>
                    <a:pt x="1373" y="1260"/>
                  </a:lnTo>
                  <a:lnTo>
                    <a:pt x="1345" y="1280"/>
                  </a:lnTo>
                  <a:lnTo>
                    <a:pt x="1292" y="1254"/>
                  </a:lnTo>
                  <a:lnTo>
                    <a:pt x="1272" y="1252"/>
                  </a:lnTo>
                  <a:lnTo>
                    <a:pt x="1257" y="1211"/>
                  </a:lnTo>
                  <a:lnTo>
                    <a:pt x="1226" y="1211"/>
                  </a:lnTo>
                  <a:lnTo>
                    <a:pt x="1215" y="1216"/>
                  </a:lnTo>
                  <a:lnTo>
                    <a:pt x="1193" y="1185"/>
                  </a:lnTo>
                  <a:lnTo>
                    <a:pt x="1176" y="1193"/>
                  </a:lnTo>
                  <a:lnTo>
                    <a:pt x="1164" y="1205"/>
                  </a:lnTo>
                  <a:lnTo>
                    <a:pt x="1103" y="1139"/>
                  </a:lnTo>
                  <a:lnTo>
                    <a:pt x="1084" y="1133"/>
                  </a:lnTo>
                  <a:lnTo>
                    <a:pt x="1046" y="1084"/>
                  </a:lnTo>
                  <a:lnTo>
                    <a:pt x="1008" y="1114"/>
                  </a:lnTo>
                  <a:lnTo>
                    <a:pt x="1000" y="1092"/>
                  </a:lnTo>
                  <a:lnTo>
                    <a:pt x="946" y="1090"/>
                  </a:lnTo>
                  <a:lnTo>
                    <a:pt x="924" y="1054"/>
                  </a:lnTo>
                  <a:lnTo>
                    <a:pt x="897" y="1058"/>
                  </a:lnTo>
                  <a:lnTo>
                    <a:pt x="885" y="1072"/>
                  </a:lnTo>
                  <a:lnTo>
                    <a:pt x="848" y="1082"/>
                  </a:lnTo>
                  <a:lnTo>
                    <a:pt x="837" y="1072"/>
                  </a:lnTo>
                  <a:lnTo>
                    <a:pt x="825" y="1100"/>
                  </a:lnTo>
                  <a:lnTo>
                    <a:pt x="811" y="1092"/>
                  </a:lnTo>
                  <a:lnTo>
                    <a:pt x="769" y="1102"/>
                  </a:lnTo>
                  <a:lnTo>
                    <a:pt x="755" y="1092"/>
                  </a:lnTo>
                  <a:lnTo>
                    <a:pt x="749" y="1102"/>
                  </a:lnTo>
                  <a:lnTo>
                    <a:pt x="772" y="1133"/>
                  </a:lnTo>
                  <a:lnTo>
                    <a:pt x="756" y="1151"/>
                  </a:lnTo>
                  <a:lnTo>
                    <a:pt x="756" y="1179"/>
                  </a:lnTo>
                  <a:lnTo>
                    <a:pt x="782" y="1179"/>
                  </a:lnTo>
                  <a:lnTo>
                    <a:pt x="795" y="1205"/>
                  </a:lnTo>
                  <a:lnTo>
                    <a:pt x="787" y="1222"/>
                  </a:lnTo>
                  <a:lnTo>
                    <a:pt x="769" y="1211"/>
                  </a:lnTo>
                  <a:lnTo>
                    <a:pt x="755" y="1222"/>
                  </a:lnTo>
                  <a:lnTo>
                    <a:pt x="740" y="1211"/>
                  </a:lnTo>
                  <a:lnTo>
                    <a:pt x="732" y="1193"/>
                  </a:lnTo>
                  <a:lnTo>
                    <a:pt x="715" y="1205"/>
                  </a:lnTo>
                  <a:lnTo>
                    <a:pt x="703" y="1195"/>
                  </a:lnTo>
                  <a:lnTo>
                    <a:pt x="688" y="1211"/>
                  </a:lnTo>
                  <a:lnTo>
                    <a:pt x="668" y="1213"/>
                  </a:lnTo>
                  <a:lnTo>
                    <a:pt x="657" y="1193"/>
                  </a:lnTo>
                  <a:lnTo>
                    <a:pt x="589" y="1189"/>
                  </a:lnTo>
                  <a:lnTo>
                    <a:pt x="581" y="1199"/>
                  </a:lnTo>
                  <a:lnTo>
                    <a:pt x="575" y="1197"/>
                  </a:lnTo>
                  <a:lnTo>
                    <a:pt x="564" y="1218"/>
                  </a:lnTo>
                  <a:lnTo>
                    <a:pt x="564" y="1238"/>
                  </a:lnTo>
                  <a:lnTo>
                    <a:pt x="557" y="1240"/>
                  </a:lnTo>
                  <a:lnTo>
                    <a:pt x="551" y="1222"/>
                  </a:lnTo>
                  <a:lnTo>
                    <a:pt x="541" y="1224"/>
                  </a:lnTo>
                  <a:lnTo>
                    <a:pt x="538" y="1284"/>
                  </a:lnTo>
                  <a:lnTo>
                    <a:pt x="549" y="1302"/>
                  </a:lnTo>
                  <a:lnTo>
                    <a:pt x="549" y="1317"/>
                  </a:lnTo>
                  <a:lnTo>
                    <a:pt x="560" y="1315"/>
                  </a:lnTo>
                  <a:lnTo>
                    <a:pt x="575" y="1307"/>
                  </a:lnTo>
                  <a:lnTo>
                    <a:pt x="587" y="1333"/>
                  </a:lnTo>
                  <a:lnTo>
                    <a:pt x="596" y="1351"/>
                  </a:lnTo>
                  <a:lnTo>
                    <a:pt x="605" y="1373"/>
                  </a:lnTo>
                  <a:lnTo>
                    <a:pt x="621" y="1379"/>
                  </a:lnTo>
                  <a:lnTo>
                    <a:pt x="602" y="1396"/>
                  </a:lnTo>
                  <a:lnTo>
                    <a:pt x="589" y="1381"/>
                  </a:lnTo>
                  <a:lnTo>
                    <a:pt x="575" y="1446"/>
                  </a:lnTo>
                  <a:lnTo>
                    <a:pt x="590" y="1464"/>
                  </a:lnTo>
                  <a:lnTo>
                    <a:pt x="605" y="1529"/>
                  </a:lnTo>
                  <a:lnTo>
                    <a:pt x="592" y="1517"/>
                  </a:lnTo>
                  <a:lnTo>
                    <a:pt x="578" y="1511"/>
                  </a:lnTo>
                  <a:lnTo>
                    <a:pt x="560" y="1507"/>
                  </a:lnTo>
                  <a:lnTo>
                    <a:pt x="549" y="1499"/>
                  </a:lnTo>
                  <a:lnTo>
                    <a:pt x="538" y="1497"/>
                  </a:lnTo>
                  <a:lnTo>
                    <a:pt x="529" y="1474"/>
                  </a:lnTo>
                  <a:lnTo>
                    <a:pt x="508" y="1487"/>
                  </a:lnTo>
                  <a:lnTo>
                    <a:pt x="488" y="1487"/>
                  </a:lnTo>
                  <a:lnTo>
                    <a:pt x="473" y="1468"/>
                  </a:lnTo>
                  <a:lnTo>
                    <a:pt x="441" y="1448"/>
                  </a:lnTo>
                  <a:lnTo>
                    <a:pt x="407" y="1452"/>
                  </a:lnTo>
                  <a:lnTo>
                    <a:pt x="371" y="1420"/>
                  </a:lnTo>
                  <a:lnTo>
                    <a:pt x="400" y="1391"/>
                  </a:lnTo>
                  <a:lnTo>
                    <a:pt x="401" y="1365"/>
                  </a:lnTo>
                  <a:lnTo>
                    <a:pt x="401" y="1339"/>
                  </a:lnTo>
                  <a:lnTo>
                    <a:pt x="404" y="1319"/>
                  </a:lnTo>
                  <a:lnTo>
                    <a:pt x="422" y="1313"/>
                  </a:lnTo>
                  <a:lnTo>
                    <a:pt x="412" y="1276"/>
                  </a:lnTo>
                  <a:lnTo>
                    <a:pt x="390" y="1264"/>
                  </a:lnTo>
                  <a:lnTo>
                    <a:pt x="380" y="1258"/>
                  </a:lnTo>
                  <a:lnTo>
                    <a:pt x="364" y="1264"/>
                  </a:lnTo>
                  <a:lnTo>
                    <a:pt x="334" y="1252"/>
                  </a:lnTo>
                  <a:lnTo>
                    <a:pt x="310" y="1214"/>
                  </a:lnTo>
                  <a:lnTo>
                    <a:pt x="290" y="1203"/>
                  </a:lnTo>
                  <a:lnTo>
                    <a:pt x="279" y="1169"/>
                  </a:lnTo>
                  <a:lnTo>
                    <a:pt x="262" y="1165"/>
                  </a:lnTo>
                  <a:lnTo>
                    <a:pt x="246" y="1177"/>
                  </a:lnTo>
                  <a:lnTo>
                    <a:pt x="235" y="1183"/>
                  </a:lnTo>
                  <a:lnTo>
                    <a:pt x="227" y="1167"/>
                  </a:lnTo>
                  <a:lnTo>
                    <a:pt x="220" y="1151"/>
                  </a:lnTo>
                  <a:lnTo>
                    <a:pt x="244" y="1149"/>
                  </a:lnTo>
                  <a:lnTo>
                    <a:pt x="242" y="1137"/>
                  </a:lnTo>
                  <a:lnTo>
                    <a:pt x="236" y="1129"/>
                  </a:lnTo>
                  <a:lnTo>
                    <a:pt x="227" y="1122"/>
                  </a:lnTo>
                  <a:lnTo>
                    <a:pt x="217" y="1082"/>
                  </a:lnTo>
                  <a:lnTo>
                    <a:pt x="197" y="1060"/>
                  </a:lnTo>
                  <a:lnTo>
                    <a:pt x="178" y="1058"/>
                  </a:lnTo>
                  <a:lnTo>
                    <a:pt x="159" y="1058"/>
                  </a:lnTo>
                  <a:lnTo>
                    <a:pt x="146" y="1046"/>
                  </a:lnTo>
                  <a:lnTo>
                    <a:pt x="133" y="1044"/>
                  </a:lnTo>
                  <a:lnTo>
                    <a:pt x="124" y="1044"/>
                  </a:lnTo>
                  <a:lnTo>
                    <a:pt x="116" y="1054"/>
                  </a:lnTo>
                  <a:lnTo>
                    <a:pt x="102" y="1070"/>
                  </a:lnTo>
                  <a:lnTo>
                    <a:pt x="101" y="1088"/>
                  </a:lnTo>
                  <a:lnTo>
                    <a:pt x="96" y="1092"/>
                  </a:lnTo>
                  <a:lnTo>
                    <a:pt x="88" y="1122"/>
                  </a:lnTo>
                  <a:lnTo>
                    <a:pt x="82" y="1112"/>
                  </a:lnTo>
                  <a:lnTo>
                    <a:pt x="81" y="1102"/>
                  </a:lnTo>
                  <a:lnTo>
                    <a:pt x="0" y="108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36" name="Freeform 1165">
              <a:extLst>
                <a:ext uri="{FF2B5EF4-FFF2-40B4-BE49-F238E27FC236}">
                  <a16:creationId xmlns:a16="http://schemas.microsoft.com/office/drawing/2014/main" id="{93CEB564-5C71-9979-FA90-21237A81861A}"/>
                </a:ext>
              </a:extLst>
            </p:cNvPr>
            <p:cNvSpPr>
              <a:spLocks/>
            </p:cNvSpPr>
            <p:nvPr/>
          </p:nvSpPr>
          <p:spPr bwMode="auto">
            <a:xfrm>
              <a:off x="6852635" y="2414562"/>
              <a:ext cx="40638" cy="28478"/>
            </a:xfrm>
            <a:custGeom>
              <a:avLst/>
              <a:gdLst>
                <a:gd name="T0" fmla="*/ 0 w 42"/>
                <a:gd name="T1" fmla="*/ 2147483647 h 33"/>
                <a:gd name="T2" fmla="*/ 2147483647 w 42"/>
                <a:gd name="T3" fmla="*/ 0 h 33"/>
                <a:gd name="T4" fmla="*/ 2147483647 w 42"/>
                <a:gd name="T5" fmla="*/ 2147483647 h 33"/>
                <a:gd name="T6" fmla="*/ 0 w 42"/>
                <a:gd name="T7" fmla="*/ 2147483647 h 33"/>
                <a:gd name="T8" fmla="*/ 0 60000 65536"/>
                <a:gd name="T9" fmla="*/ 0 60000 65536"/>
                <a:gd name="T10" fmla="*/ 0 60000 65536"/>
                <a:gd name="T11" fmla="*/ 0 60000 65536"/>
                <a:gd name="T12" fmla="*/ 0 w 42"/>
                <a:gd name="T13" fmla="*/ 0 h 33"/>
                <a:gd name="T14" fmla="*/ 42 w 42"/>
                <a:gd name="T15" fmla="*/ 33 h 33"/>
              </a:gdLst>
              <a:ahLst/>
              <a:cxnLst>
                <a:cxn ang="T8">
                  <a:pos x="T0" y="T1"/>
                </a:cxn>
                <a:cxn ang="T9">
                  <a:pos x="T2" y="T3"/>
                </a:cxn>
                <a:cxn ang="T10">
                  <a:pos x="T4" y="T5"/>
                </a:cxn>
                <a:cxn ang="T11">
                  <a:pos x="T6" y="T7"/>
                </a:cxn>
              </a:cxnLst>
              <a:rect l="T12" t="T13" r="T14" b="T15"/>
              <a:pathLst>
                <a:path w="42" h="33">
                  <a:moveTo>
                    <a:pt x="0" y="32"/>
                  </a:moveTo>
                  <a:lnTo>
                    <a:pt x="13" y="0"/>
                  </a:lnTo>
                  <a:lnTo>
                    <a:pt x="41" y="19"/>
                  </a:lnTo>
                  <a:lnTo>
                    <a:pt x="0" y="3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37" name="Freeform 1166">
              <a:extLst>
                <a:ext uri="{FF2B5EF4-FFF2-40B4-BE49-F238E27FC236}">
                  <a16:creationId xmlns:a16="http://schemas.microsoft.com/office/drawing/2014/main" id="{375A1B80-070C-132E-5DE6-3CDC59531278}"/>
                </a:ext>
              </a:extLst>
            </p:cNvPr>
            <p:cNvSpPr>
              <a:spLocks/>
            </p:cNvSpPr>
            <p:nvPr/>
          </p:nvSpPr>
          <p:spPr bwMode="auto">
            <a:xfrm>
              <a:off x="6922301" y="2252070"/>
              <a:ext cx="127719" cy="110561"/>
            </a:xfrm>
            <a:custGeom>
              <a:avLst/>
              <a:gdLst>
                <a:gd name="T0" fmla="*/ 0 w 127"/>
                <a:gd name="T1" fmla="*/ 2147483647 h 130"/>
                <a:gd name="T2" fmla="*/ 2147483647 w 127"/>
                <a:gd name="T3" fmla="*/ 2147483647 h 130"/>
                <a:gd name="T4" fmla="*/ 2147483647 w 127"/>
                <a:gd name="T5" fmla="*/ 2147483647 h 130"/>
                <a:gd name="T6" fmla="*/ 2147483647 w 127"/>
                <a:gd name="T7" fmla="*/ 2147483647 h 130"/>
                <a:gd name="T8" fmla="*/ 2147483647 w 127"/>
                <a:gd name="T9" fmla="*/ 2147483647 h 130"/>
                <a:gd name="T10" fmla="*/ 2147483647 w 127"/>
                <a:gd name="T11" fmla="*/ 2147483647 h 130"/>
                <a:gd name="T12" fmla="*/ 2147483647 w 127"/>
                <a:gd name="T13" fmla="*/ 2147483647 h 130"/>
                <a:gd name="T14" fmla="*/ 2147483647 w 127"/>
                <a:gd name="T15" fmla="*/ 2147483647 h 130"/>
                <a:gd name="T16" fmla="*/ 2147483647 w 127"/>
                <a:gd name="T17" fmla="*/ 2147483647 h 130"/>
                <a:gd name="T18" fmla="*/ 2147483647 w 127"/>
                <a:gd name="T19" fmla="*/ 2147483647 h 130"/>
                <a:gd name="T20" fmla="*/ 2147483647 w 127"/>
                <a:gd name="T21" fmla="*/ 0 h 130"/>
                <a:gd name="T22" fmla="*/ 2147483647 w 127"/>
                <a:gd name="T23" fmla="*/ 2147483647 h 130"/>
                <a:gd name="T24" fmla="*/ 2147483647 w 127"/>
                <a:gd name="T25" fmla="*/ 2147483647 h 130"/>
                <a:gd name="T26" fmla="*/ 0 w 127"/>
                <a:gd name="T27" fmla="*/ 2147483647 h 1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7"/>
                <a:gd name="T43" fmla="*/ 0 h 130"/>
                <a:gd name="T44" fmla="*/ 127 w 127"/>
                <a:gd name="T45" fmla="*/ 130 h 1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7" h="130">
                  <a:moveTo>
                    <a:pt x="0" y="64"/>
                  </a:moveTo>
                  <a:lnTo>
                    <a:pt x="9" y="93"/>
                  </a:lnTo>
                  <a:lnTo>
                    <a:pt x="23" y="83"/>
                  </a:lnTo>
                  <a:lnTo>
                    <a:pt x="39" y="101"/>
                  </a:lnTo>
                  <a:lnTo>
                    <a:pt x="50" y="93"/>
                  </a:lnTo>
                  <a:lnTo>
                    <a:pt x="46" y="123"/>
                  </a:lnTo>
                  <a:lnTo>
                    <a:pt x="126" y="129"/>
                  </a:lnTo>
                  <a:lnTo>
                    <a:pt x="96" y="107"/>
                  </a:lnTo>
                  <a:lnTo>
                    <a:pt x="80" y="67"/>
                  </a:lnTo>
                  <a:lnTo>
                    <a:pt x="82" y="26"/>
                  </a:lnTo>
                  <a:lnTo>
                    <a:pt x="102" y="0"/>
                  </a:lnTo>
                  <a:lnTo>
                    <a:pt x="32" y="8"/>
                  </a:lnTo>
                  <a:lnTo>
                    <a:pt x="14" y="64"/>
                  </a:lnTo>
                  <a:lnTo>
                    <a:pt x="0" y="6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38" name="Freeform 1167">
              <a:extLst>
                <a:ext uri="{FF2B5EF4-FFF2-40B4-BE49-F238E27FC236}">
                  <a16:creationId xmlns:a16="http://schemas.microsoft.com/office/drawing/2014/main" id="{5CB2D4B6-C072-FBCD-7D7C-3EE7C2FF5C84}"/>
                </a:ext>
              </a:extLst>
            </p:cNvPr>
            <p:cNvSpPr>
              <a:spLocks/>
            </p:cNvSpPr>
            <p:nvPr/>
          </p:nvSpPr>
          <p:spPr bwMode="auto">
            <a:xfrm>
              <a:off x="6964873" y="2072826"/>
              <a:ext cx="321232" cy="180919"/>
            </a:xfrm>
            <a:custGeom>
              <a:avLst/>
              <a:gdLst>
                <a:gd name="T0" fmla="*/ 0 w 329"/>
                <a:gd name="T1" fmla="*/ 2147483647 h 210"/>
                <a:gd name="T2" fmla="*/ 2147483647 w 329"/>
                <a:gd name="T3" fmla="*/ 2147483647 h 210"/>
                <a:gd name="T4" fmla="*/ 2147483647 w 329"/>
                <a:gd name="T5" fmla="*/ 2147483647 h 210"/>
                <a:gd name="T6" fmla="*/ 2147483647 w 329"/>
                <a:gd name="T7" fmla="*/ 2147483647 h 210"/>
                <a:gd name="T8" fmla="*/ 2147483647 w 329"/>
                <a:gd name="T9" fmla="*/ 2147483647 h 210"/>
                <a:gd name="T10" fmla="*/ 2147483647 w 329"/>
                <a:gd name="T11" fmla="*/ 2147483647 h 210"/>
                <a:gd name="T12" fmla="*/ 2147483647 w 329"/>
                <a:gd name="T13" fmla="*/ 2147483647 h 210"/>
                <a:gd name="T14" fmla="*/ 2147483647 w 329"/>
                <a:gd name="T15" fmla="*/ 2147483647 h 210"/>
                <a:gd name="T16" fmla="*/ 2147483647 w 329"/>
                <a:gd name="T17" fmla="*/ 2147483647 h 210"/>
                <a:gd name="T18" fmla="*/ 2147483647 w 329"/>
                <a:gd name="T19" fmla="*/ 2147483647 h 210"/>
                <a:gd name="T20" fmla="*/ 2147483647 w 329"/>
                <a:gd name="T21" fmla="*/ 2147483647 h 210"/>
                <a:gd name="T22" fmla="*/ 2147483647 w 329"/>
                <a:gd name="T23" fmla="*/ 2147483647 h 210"/>
                <a:gd name="T24" fmla="*/ 2147483647 w 329"/>
                <a:gd name="T25" fmla="*/ 2147483647 h 210"/>
                <a:gd name="T26" fmla="*/ 2147483647 w 329"/>
                <a:gd name="T27" fmla="*/ 2147483647 h 210"/>
                <a:gd name="T28" fmla="*/ 2147483647 w 329"/>
                <a:gd name="T29" fmla="*/ 2147483647 h 210"/>
                <a:gd name="T30" fmla="*/ 2147483647 w 329"/>
                <a:gd name="T31" fmla="*/ 2147483647 h 210"/>
                <a:gd name="T32" fmla="*/ 2147483647 w 329"/>
                <a:gd name="T33" fmla="*/ 2147483647 h 210"/>
                <a:gd name="T34" fmla="*/ 2147483647 w 329"/>
                <a:gd name="T35" fmla="*/ 2147483647 h 210"/>
                <a:gd name="T36" fmla="*/ 2147483647 w 329"/>
                <a:gd name="T37" fmla="*/ 0 h 210"/>
                <a:gd name="T38" fmla="*/ 2147483647 w 329"/>
                <a:gd name="T39" fmla="*/ 2147483647 h 210"/>
                <a:gd name="T40" fmla="*/ 2147483647 w 329"/>
                <a:gd name="T41" fmla="*/ 2147483647 h 210"/>
                <a:gd name="T42" fmla="*/ 2147483647 w 329"/>
                <a:gd name="T43" fmla="*/ 2147483647 h 210"/>
                <a:gd name="T44" fmla="*/ 2147483647 w 329"/>
                <a:gd name="T45" fmla="*/ 2147483647 h 210"/>
                <a:gd name="T46" fmla="*/ 2147483647 w 329"/>
                <a:gd name="T47" fmla="*/ 2147483647 h 210"/>
                <a:gd name="T48" fmla="*/ 2147483647 w 329"/>
                <a:gd name="T49" fmla="*/ 2147483647 h 210"/>
                <a:gd name="T50" fmla="*/ 2147483647 w 329"/>
                <a:gd name="T51" fmla="*/ 2147483647 h 210"/>
                <a:gd name="T52" fmla="*/ 2147483647 w 329"/>
                <a:gd name="T53" fmla="*/ 2147483647 h 210"/>
                <a:gd name="T54" fmla="*/ 2147483647 w 329"/>
                <a:gd name="T55" fmla="*/ 2147483647 h 210"/>
                <a:gd name="T56" fmla="*/ 2147483647 w 329"/>
                <a:gd name="T57" fmla="*/ 2147483647 h 210"/>
                <a:gd name="T58" fmla="*/ 0 w 329"/>
                <a:gd name="T59" fmla="*/ 2147483647 h 2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9"/>
                <a:gd name="T91" fmla="*/ 0 h 210"/>
                <a:gd name="T92" fmla="*/ 329 w 329"/>
                <a:gd name="T93" fmla="*/ 210 h 21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9" h="210">
                  <a:moveTo>
                    <a:pt x="0" y="179"/>
                  </a:moveTo>
                  <a:lnTo>
                    <a:pt x="32" y="183"/>
                  </a:lnTo>
                  <a:lnTo>
                    <a:pt x="11" y="203"/>
                  </a:lnTo>
                  <a:lnTo>
                    <a:pt x="66" y="209"/>
                  </a:lnTo>
                  <a:lnTo>
                    <a:pt x="68" y="183"/>
                  </a:lnTo>
                  <a:lnTo>
                    <a:pt x="83" y="189"/>
                  </a:lnTo>
                  <a:lnTo>
                    <a:pt x="68" y="175"/>
                  </a:lnTo>
                  <a:lnTo>
                    <a:pt x="89" y="181"/>
                  </a:lnTo>
                  <a:lnTo>
                    <a:pt x="83" y="153"/>
                  </a:lnTo>
                  <a:lnTo>
                    <a:pt x="94" y="169"/>
                  </a:lnTo>
                  <a:lnTo>
                    <a:pt x="111" y="155"/>
                  </a:lnTo>
                  <a:lnTo>
                    <a:pt x="100" y="137"/>
                  </a:lnTo>
                  <a:lnTo>
                    <a:pt x="134" y="139"/>
                  </a:lnTo>
                  <a:lnTo>
                    <a:pt x="125" y="129"/>
                  </a:lnTo>
                  <a:lnTo>
                    <a:pt x="140" y="131"/>
                  </a:lnTo>
                  <a:lnTo>
                    <a:pt x="148" y="109"/>
                  </a:lnTo>
                  <a:lnTo>
                    <a:pt x="311" y="44"/>
                  </a:lnTo>
                  <a:lnTo>
                    <a:pt x="328" y="18"/>
                  </a:lnTo>
                  <a:lnTo>
                    <a:pt x="296" y="0"/>
                  </a:lnTo>
                  <a:lnTo>
                    <a:pt x="229" y="42"/>
                  </a:lnTo>
                  <a:lnTo>
                    <a:pt x="157" y="42"/>
                  </a:lnTo>
                  <a:lnTo>
                    <a:pt x="83" y="98"/>
                  </a:lnTo>
                  <a:lnTo>
                    <a:pt x="40" y="104"/>
                  </a:lnTo>
                  <a:lnTo>
                    <a:pt x="43" y="129"/>
                  </a:lnTo>
                  <a:lnTo>
                    <a:pt x="65" y="131"/>
                  </a:lnTo>
                  <a:lnTo>
                    <a:pt x="40" y="133"/>
                  </a:lnTo>
                  <a:lnTo>
                    <a:pt x="51" y="143"/>
                  </a:lnTo>
                  <a:lnTo>
                    <a:pt x="32" y="155"/>
                  </a:lnTo>
                  <a:lnTo>
                    <a:pt x="54" y="167"/>
                  </a:lnTo>
                  <a:lnTo>
                    <a:pt x="0" y="17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43" name="Freeform 1172">
              <a:extLst>
                <a:ext uri="{FF2B5EF4-FFF2-40B4-BE49-F238E27FC236}">
                  <a16:creationId xmlns:a16="http://schemas.microsoft.com/office/drawing/2014/main" id="{C7464868-A5CE-679F-7487-BC31AECF4BF6}"/>
                </a:ext>
              </a:extLst>
            </p:cNvPr>
            <p:cNvSpPr>
              <a:spLocks/>
            </p:cNvSpPr>
            <p:nvPr/>
          </p:nvSpPr>
          <p:spPr bwMode="auto">
            <a:xfrm>
              <a:off x="7913087" y="1943838"/>
              <a:ext cx="121913" cy="78733"/>
            </a:xfrm>
            <a:custGeom>
              <a:avLst/>
              <a:gdLst>
                <a:gd name="T0" fmla="*/ 0 w 124"/>
                <a:gd name="T1" fmla="*/ 2147483647 h 91"/>
                <a:gd name="T2" fmla="*/ 2147483647 w 124"/>
                <a:gd name="T3" fmla="*/ 2147483647 h 91"/>
                <a:gd name="T4" fmla="*/ 2147483647 w 124"/>
                <a:gd name="T5" fmla="*/ 2147483647 h 91"/>
                <a:gd name="T6" fmla="*/ 2147483647 w 124"/>
                <a:gd name="T7" fmla="*/ 2147483647 h 91"/>
                <a:gd name="T8" fmla="*/ 2147483647 w 124"/>
                <a:gd name="T9" fmla="*/ 2147483647 h 91"/>
                <a:gd name="T10" fmla="*/ 2147483647 w 124"/>
                <a:gd name="T11" fmla="*/ 2147483647 h 91"/>
                <a:gd name="T12" fmla="*/ 2147483647 w 124"/>
                <a:gd name="T13" fmla="*/ 2147483647 h 91"/>
                <a:gd name="T14" fmla="*/ 2147483647 w 124"/>
                <a:gd name="T15" fmla="*/ 0 h 91"/>
                <a:gd name="T16" fmla="*/ 2147483647 w 124"/>
                <a:gd name="T17" fmla="*/ 2147483647 h 91"/>
                <a:gd name="T18" fmla="*/ 0 w 124"/>
                <a:gd name="T19" fmla="*/ 2147483647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91"/>
                <a:gd name="T32" fmla="*/ 124 w 124"/>
                <a:gd name="T33" fmla="*/ 91 h 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91">
                  <a:moveTo>
                    <a:pt x="0" y="76"/>
                  </a:moveTo>
                  <a:lnTo>
                    <a:pt x="11" y="90"/>
                  </a:lnTo>
                  <a:lnTo>
                    <a:pt x="114" y="72"/>
                  </a:lnTo>
                  <a:lnTo>
                    <a:pt x="123" y="43"/>
                  </a:lnTo>
                  <a:lnTo>
                    <a:pt x="93" y="18"/>
                  </a:lnTo>
                  <a:lnTo>
                    <a:pt x="71" y="27"/>
                  </a:lnTo>
                  <a:lnTo>
                    <a:pt x="75" y="8"/>
                  </a:lnTo>
                  <a:lnTo>
                    <a:pt x="60" y="0"/>
                  </a:lnTo>
                  <a:lnTo>
                    <a:pt x="12" y="68"/>
                  </a:lnTo>
                  <a:lnTo>
                    <a:pt x="0" y="7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44" name="Freeform 1173">
              <a:extLst>
                <a:ext uri="{FF2B5EF4-FFF2-40B4-BE49-F238E27FC236}">
                  <a16:creationId xmlns:a16="http://schemas.microsoft.com/office/drawing/2014/main" id="{416406D0-8C23-EFBC-9DB7-EE5ADF246F54}"/>
                </a:ext>
              </a:extLst>
            </p:cNvPr>
            <p:cNvSpPr>
              <a:spLocks/>
            </p:cNvSpPr>
            <p:nvPr/>
          </p:nvSpPr>
          <p:spPr bwMode="auto">
            <a:xfrm>
              <a:off x="8681334" y="2109680"/>
              <a:ext cx="137395" cy="75383"/>
            </a:xfrm>
            <a:custGeom>
              <a:avLst/>
              <a:gdLst>
                <a:gd name="T0" fmla="*/ 0 w 140"/>
                <a:gd name="T1" fmla="*/ 2147483647 h 87"/>
                <a:gd name="T2" fmla="*/ 2147483647 w 140"/>
                <a:gd name="T3" fmla="*/ 2147483647 h 87"/>
                <a:gd name="T4" fmla="*/ 2147483647 w 140"/>
                <a:gd name="T5" fmla="*/ 0 h 87"/>
                <a:gd name="T6" fmla="*/ 2147483647 w 140"/>
                <a:gd name="T7" fmla="*/ 2147483647 h 87"/>
                <a:gd name="T8" fmla="*/ 2147483647 w 140"/>
                <a:gd name="T9" fmla="*/ 2147483647 h 87"/>
                <a:gd name="T10" fmla="*/ 2147483647 w 140"/>
                <a:gd name="T11" fmla="*/ 2147483647 h 87"/>
                <a:gd name="T12" fmla="*/ 2147483647 w 140"/>
                <a:gd name="T13" fmla="*/ 2147483647 h 87"/>
                <a:gd name="T14" fmla="*/ 2147483647 w 140"/>
                <a:gd name="T15" fmla="*/ 2147483647 h 87"/>
                <a:gd name="T16" fmla="*/ 2147483647 w 140"/>
                <a:gd name="T17" fmla="*/ 2147483647 h 87"/>
                <a:gd name="T18" fmla="*/ 2147483647 w 140"/>
                <a:gd name="T19" fmla="*/ 2147483647 h 87"/>
                <a:gd name="T20" fmla="*/ 2147483647 w 140"/>
                <a:gd name="T21" fmla="*/ 2147483647 h 87"/>
                <a:gd name="T22" fmla="*/ 0 w 140"/>
                <a:gd name="T23" fmla="*/ 2147483647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
                <a:gd name="T37" fmla="*/ 0 h 87"/>
                <a:gd name="T38" fmla="*/ 140 w 140"/>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 h="87">
                  <a:moveTo>
                    <a:pt x="0" y="46"/>
                  </a:moveTo>
                  <a:lnTo>
                    <a:pt x="28" y="4"/>
                  </a:lnTo>
                  <a:lnTo>
                    <a:pt x="48" y="0"/>
                  </a:lnTo>
                  <a:lnTo>
                    <a:pt x="79" y="32"/>
                  </a:lnTo>
                  <a:lnTo>
                    <a:pt x="85" y="10"/>
                  </a:lnTo>
                  <a:lnTo>
                    <a:pt x="120" y="28"/>
                  </a:lnTo>
                  <a:lnTo>
                    <a:pt x="117" y="60"/>
                  </a:lnTo>
                  <a:lnTo>
                    <a:pt x="139" y="72"/>
                  </a:lnTo>
                  <a:lnTo>
                    <a:pt x="67" y="78"/>
                  </a:lnTo>
                  <a:lnTo>
                    <a:pt x="63" y="64"/>
                  </a:lnTo>
                  <a:lnTo>
                    <a:pt x="49" y="86"/>
                  </a:lnTo>
                  <a:lnTo>
                    <a:pt x="0" y="4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45" name="Freeform 1174">
              <a:extLst>
                <a:ext uri="{FF2B5EF4-FFF2-40B4-BE49-F238E27FC236}">
                  <a16:creationId xmlns:a16="http://schemas.microsoft.com/office/drawing/2014/main" id="{7E4D9962-A59D-6FCE-E538-705765DAF8A3}"/>
                </a:ext>
              </a:extLst>
            </p:cNvPr>
            <p:cNvSpPr>
              <a:spLocks/>
            </p:cNvSpPr>
            <p:nvPr/>
          </p:nvSpPr>
          <p:spPr bwMode="auto">
            <a:xfrm>
              <a:off x="8776156" y="2113030"/>
              <a:ext cx="87081" cy="50256"/>
            </a:xfrm>
            <a:custGeom>
              <a:avLst/>
              <a:gdLst>
                <a:gd name="T0" fmla="*/ 0 w 88"/>
                <a:gd name="T1" fmla="*/ 0 h 58"/>
                <a:gd name="T2" fmla="*/ 2147483647 w 88"/>
                <a:gd name="T3" fmla="*/ 2147483647 h 58"/>
                <a:gd name="T4" fmla="*/ 2147483647 w 88"/>
                <a:gd name="T5" fmla="*/ 2147483647 h 58"/>
                <a:gd name="T6" fmla="*/ 2147483647 w 88"/>
                <a:gd name="T7" fmla="*/ 2147483647 h 58"/>
                <a:gd name="T8" fmla="*/ 2147483647 w 88"/>
                <a:gd name="T9" fmla="*/ 2147483647 h 58"/>
                <a:gd name="T10" fmla="*/ 2147483647 w 88"/>
                <a:gd name="T11" fmla="*/ 2147483647 h 58"/>
                <a:gd name="T12" fmla="*/ 0 w 88"/>
                <a:gd name="T13" fmla="*/ 0 h 58"/>
                <a:gd name="T14" fmla="*/ 0 60000 65536"/>
                <a:gd name="T15" fmla="*/ 0 60000 65536"/>
                <a:gd name="T16" fmla="*/ 0 60000 65536"/>
                <a:gd name="T17" fmla="*/ 0 60000 65536"/>
                <a:gd name="T18" fmla="*/ 0 60000 65536"/>
                <a:gd name="T19" fmla="*/ 0 60000 65536"/>
                <a:gd name="T20" fmla="*/ 0 60000 65536"/>
                <a:gd name="T21" fmla="*/ 0 w 88"/>
                <a:gd name="T22" fmla="*/ 0 h 58"/>
                <a:gd name="T23" fmla="*/ 88 w 88"/>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58">
                  <a:moveTo>
                    <a:pt x="0" y="0"/>
                  </a:moveTo>
                  <a:lnTo>
                    <a:pt x="27" y="20"/>
                  </a:lnTo>
                  <a:lnTo>
                    <a:pt x="21" y="39"/>
                  </a:lnTo>
                  <a:lnTo>
                    <a:pt x="37" y="57"/>
                  </a:lnTo>
                  <a:lnTo>
                    <a:pt x="61" y="57"/>
                  </a:lnTo>
                  <a:lnTo>
                    <a:pt x="87" y="35"/>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46" name="Freeform 1175">
              <a:extLst>
                <a:ext uri="{FF2B5EF4-FFF2-40B4-BE49-F238E27FC236}">
                  <a16:creationId xmlns:a16="http://schemas.microsoft.com/office/drawing/2014/main" id="{AF3FBDE9-FC74-3FE3-233B-BFECEA08C4E3}"/>
                </a:ext>
              </a:extLst>
            </p:cNvPr>
            <p:cNvSpPr>
              <a:spLocks/>
            </p:cNvSpPr>
            <p:nvPr/>
          </p:nvSpPr>
          <p:spPr bwMode="auto">
            <a:xfrm>
              <a:off x="8787767" y="2972397"/>
              <a:ext cx="61925" cy="263003"/>
            </a:xfrm>
            <a:custGeom>
              <a:avLst/>
              <a:gdLst>
                <a:gd name="T0" fmla="*/ 0 w 62"/>
                <a:gd name="T1" fmla="*/ 2147483647 h 307"/>
                <a:gd name="T2" fmla="*/ 2147483647 w 62"/>
                <a:gd name="T3" fmla="*/ 2147483647 h 307"/>
                <a:gd name="T4" fmla="*/ 2147483647 w 62"/>
                <a:gd name="T5" fmla="*/ 2147483647 h 307"/>
                <a:gd name="T6" fmla="*/ 2147483647 w 62"/>
                <a:gd name="T7" fmla="*/ 2147483647 h 307"/>
                <a:gd name="T8" fmla="*/ 2147483647 w 62"/>
                <a:gd name="T9" fmla="*/ 2147483647 h 307"/>
                <a:gd name="T10" fmla="*/ 2147483647 w 62"/>
                <a:gd name="T11" fmla="*/ 2147483647 h 307"/>
                <a:gd name="T12" fmla="*/ 2147483647 w 62"/>
                <a:gd name="T13" fmla="*/ 2147483647 h 307"/>
                <a:gd name="T14" fmla="*/ 2147483647 w 62"/>
                <a:gd name="T15" fmla="*/ 2147483647 h 307"/>
                <a:gd name="T16" fmla="*/ 2147483647 w 62"/>
                <a:gd name="T17" fmla="*/ 2147483647 h 307"/>
                <a:gd name="T18" fmla="*/ 2147483647 w 62"/>
                <a:gd name="T19" fmla="*/ 0 h 307"/>
                <a:gd name="T20" fmla="*/ 0 w 62"/>
                <a:gd name="T21" fmla="*/ 2147483647 h 3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307"/>
                <a:gd name="T35" fmla="*/ 62 w 62"/>
                <a:gd name="T36" fmla="*/ 307 h 3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307">
                  <a:moveTo>
                    <a:pt x="0" y="77"/>
                  </a:moveTo>
                  <a:lnTo>
                    <a:pt x="9" y="115"/>
                  </a:lnTo>
                  <a:lnTo>
                    <a:pt x="9" y="306"/>
                  </a:lnTo>
                  <a:lnTo>
                    <a:pt x="21" y="282"/>
                  </a:lnTo>
                  <a:lnTo>
                    <a:pt x="37" y="296"/>
                  </a:lnTo>
                  <a:lnTo>
                    <a:pt x="16" y="244"/>
                  </a:lnTo>
                  <a:lnTo>
                    <a:pt x="28" y="193"/>
                  </a:lnTo>
                  <a:lnTo>
                    <a:pt x="61" y="209"/>
                  </a:lnTo>
                  <a:lnTo>
                    <a:pt x="30" y="107"/>
                  </a:lnTo>
                  <a:lnTo>
                    <a:pt x="21" y="0"/>
                  </a:lnTo>
                  <a:lnTo>
                    <a:pt x="0" y="7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47" name="Freeform 1176">
              <a:extLst>
                <a:ext uri="{FF2B5EF4-FFF2-40B4-BE49-F238E27FC236}">
                  <a16:creationId xmlns:a16="http://schemas.microsoft.com/office/drawing/2014/main" id="{84B08A17-9E88-A400-0A89-12DE44086B71}"/>
                </a:ext>
              </a:extLst>
            </p:cNvPr>
            <p:cNvSpPr>
              <a:spLocks/>
            </p:cNvSpPr>
            <p:nvPr/>
          </p:nvSpPr>
          <p:spPr bwMode="auto">
            <a:xfrm>
              <a:off x="8876783" y="2141509"/>
              <a:ext cx="102562" cy="36854"/>
            </a:xfrm>
            <a:custGeom>
              <a:avLst/>
              <a:gdLst>
                <a:gd name="T0" fmla="*/ 0 w 102"/>
                <a:gd name="T1" fmla="*/ 0 h 45"/>
                <a:gd name="T2" fmla="*/ 2147483647 w 102"/>
                <a:gd name="T3" fmla="*/ 2147483647 h 45"/>
                <a:gd name="T4" fmla="*/ 2147483647 w 102"/>
                <a:gd name="T5" fmla="*/ 2147483647 h 45"/>
                <a:gd name="T6" fmla="*/ 2147483647 w 102"/>
                <a:gd name="T7" fmla="*/ 2147483647 h 45"/>
                <a:gd name="T8" fmla="*/ 0 w 102"/>
                <a:gd name="T9" fmla="*/ 0 h 45"/>
                <a:gd name="T10" fmla="*/ 0 60000 65536"/>
                <a:gd name="T11" fmla="*/ 0 60000 65536"/>
                <a:gd name="T12" fmla="*/ 0 60000 65536"/>
                <a:gd name="T13" fmla="*/ 0 60000 65536"/>
                <a:gd name="T14" fmla="*/ 0 60000 65536"/>
                <a:gd name="T15" fmla="*/ 0 w 102"/>
                <a:gd name="T16" fmla="*/ 0 h 45"/>
                <a:gd name="T17" fmla="*/ 102 w 102"/>
                <a:gd name="T18" fmla="*/ 45 h 45"/>
              </a:gdLst>
              <a:ahLst/>
              <a:cxnLst>
                <a:cxn ang="T10">
                  <a:pos x="T0" y="T1"/>
                </a:cxn>
                <a:cxn ang="T11">
                  <a:pos x="T2" y="T3"/>
                </a:cxn>
                <a:cxn ang="T12">
                  <a:pos x="T4" y="T5"/>
                </a:cxn>
                <a:cxn ang="T13">
                  <a:pos x="T6" y="T7"/>
                </a:cxn>
                <a:cxn ang="T14">
                  <a:pos x="T8" y="T9"/>
                </a:cxn>
              </a:cxnLst>
              <a:rect l="T15" t="T16" r="T17" b="T18"/>
              <a:pathLst>
                <a:path w="102" h="45">
                  <a:moveTo>
                    <a:pt x="0" y="0"/>
                  </a:moveTo>
                  <a:lnTo>
                    <a:pt x="17" y="30"/>
                  </a:lnTo>
                  <a:lnTo>
                    <a:pt x="64" y="44"/>
                  </a:lnTo>
                  <a:lnTo>
                    <a:pt x="101" y="36"/>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48" name="Freeform 1177">
              <a:extLst>
                <a:ext uri="{FF2B5EF4-FFF2-40B4-BE49-F238E27FC236}">
                  <a16:creationId xmlns:a16="http://schemas.microsoft.com/office/drawing/2014/main" id="{5462DB96-BE0A-B4B7-73D3-DAF7FFAC08A7}"/>
                </a:ext>
              </a:extLst>
            </p:cNvPr>
            <p:cNvSpPr>
              <a:spLocks/>
            </p:cNvSpPr>
            <p:nvPr/>
          </p:nvSpPr>
          <p:spPr bwMode="auto">
            <a:xfrm>
              <a:off x="5672207" y="3300731"/>
              <a:ext cx="255437" cy="214422"/>
            </a:xfrm>
            <a:custGeom>
              <a:avLst/>
              <a:gdLst>
                <a:gd name="T0" fmla="*/ 0 w 261"/>
                <a:gd name="T1" fmla="*/ 2147483647 h 249"/>
                <a:gd name="T2" fmla="*/ 2147483647 w 261"/>
                <a:gd name="T3" fmla="*/ 2147483647 h 249"/>
                <a:gd name="T4" fmla="*/ 2147483647 w 261"/>
                <a:gd name="T5" fmla="*/ 2147483647 h 249"/>
                <a:gd name="T6" fmla="*/ 2147483647 w 261"/>
                <a:gd name="T7" fmla="*/ 2147483647 h 249"/>
                <a:gd name="T8" fmla="*/ 2147483647 w 261"/>
                <a:gd name="T9" fmla="*/ 2147483647 h 249"/>
                <a:gd name="T10" fmla="*/ 2147483647 w 261"/>
                <a:gd name="T11" fmla="*/ 2147483647 h 249"/>
                <a:gd name="T12" fmla="*/ 2147483647 w 261"/>
                <a:gd name="T13" fmla="*/ 2147483647 h 249"/>
                <a:gd name="T14" fmla="*/ 2147483647 w 261"/>
                <a:gd name="T15" fmla="*/ 2147483647 h 249"/>
                <a:gd name="T16" fmla="*/ 2147483647 w 261"/>
                <a:gd name="T17" fmla="*/ 2147483647 h 249"/>
                <a:gd name="T18" fmla="*/ 2147483647 w 261"/>
                <a:gd name="T19" fmla="*/ 2147483647 h 249"/>
                <a:gd name="T20" fmla="*/ 2147483647 w 261"/>
                <a:gd name="T21" fmla="*/ 2147483647 h 249"/>
                <a:gd name="T22" fmla="*/ 2147483647 w 261"/>
                <a:gd name="T23" fmla="*/ 2147483647 h 249"/>
                <a:gd name="T24" fmla="*/ 2147483647 w 261"/>
                <a:gd name="T25" fmla="*/ 2147483647 h 249"/>
                <a:gd name="T26" fmla="*/ 2147483647 w 261"/>
                <a:gd name="T27" fmla="*/ 2147483647 h 249"/>
                <a:gd name="T28" fmla="*/ 2147483647 w 261"/>
                <a:gd name="T29" fmla="*/ 2147483647 h 249"/>
                <a:gd name="T30" fmla="*/ 2147483647 w 261"/>
                <a:gd name="T31" fmla="*/ 0 h 249"/>
                <a:gd name="T32" fmla="*/ 0 w 261"/>
                <a:gd name="T33" fmla="*/ 2147483647 h 2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1"/>
                <a:gd name="T52" fmla="*/ 0 h 249"/>
                <a:gd name="T53" fmla="*/ 261 w 261"/>
                <a:gd name="T54" fmla="*/ 249 h 2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1" h="249">
                  <a:moveTo>
                    <a:pt x="0" y="22"/>
                  </a:moveTo>
                  <a:lnTo>
                    <a:pt x="8" y="62"/>
                  </a:lnTo>
                  <a:lnTo>
                    <a:pt x="61" y="67"/>
                  </a:lnTo>
                  <a:lnTo>
                    <a:pt x="38" y="133"/>
                  </a:lnTo>
                  <a:lnTo>
                    <a:pt x="38" y="212"/>
                  </a:lnTo>
                  <a:lnTo>
                    <a:pt x="76" y="248"/>
                  </a:lnTo>
                  <a:lnTo>
                    <a:pt x="153" y="226"/>
                  </a:lnTo>
                  <a:lnTo>
                    <a:pt x="196" y="167"/>
                  </a:lnTo>
                  <a:lnTo>
                    <a:pt x="188" y="141"/>
                  </a:lnTo>
                  <a:lnTo>
                    <a:pt x="210" y="97"/>
                  </a:lnTo>
                  <a:lnTo>
                    <a:pt x="258" y="63"/>
                  </a:lnTo>
                  <a:lnTo>
                    <a:pt x="260" y="44"/>
                  </a:lnTo>
                  <a:lnTo>
                    <a:pt x="228" y="40"/>
                  </a:lnTo>
                  <a:lnTo>
                    <a:pt x="222" y="36"/>
                  </a:lnTo>
                  <a:lnTo>
                    <a:pt x="154" y="10"/>
                  </a:lnTo>
                  <a:lnTo>
                    <a:pt x="21" y="0"/>
                  </a:lnTo>
                  <a:lnTo>
                    <a:pt x="0" y="22"/>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49" name="Freeform 1178">
              <a:extLst>
                <a:ext uri="{FF2B5EF4-FFF2-40B4-BE49-F238E27FC236}">
                  <a16:creationId xmlns:a16="http://schemas.microsoft.com/office/drawing/2014/main" id="{979D4BC2-4E6E-6E5A-8EB7-114A49A1C3EC}"/>
                </a:ext>
              </a:extLst>
            </p:cNvPr>
            <p:cNvSpPr>
              <a:spLocks/>
            </p:cNvSpPr>
            <p:nvPr/>
          </p:nvSpPr>
          <p:spPr bwMode="auto">
            <a:xfrm>
              <a:off x="4660133" y="4272334"/>
              <a:ext cx="85146" cy="95485"/>
            </a:xfrm>
            <a:custGeom>
              <a:avLst/>
              <a:gdLst>
                <a:gd name="T0" fmla="*/ 0 w 87"/>
                <a:gd name="T1" fmla="*/ 2147483647 h 112"/>
                <a:gd name="T2" fmla="*/ 2147483647 w 87"/>
                <a:gd name="T3" fmla="*/ 0 h 112"/>
                <a:gd name="T4" fmla="*/ 2147483647 w 87"/>
                <a:gd name="T5" fmla="*/ 2147483647 h 112"/>
                <a:gd name="T6" fmla="*/ 2147483647 w 87"/>
                <a:gd name="T7" fmla="*/ 2147483647 h 112"/>
                <a:gd name="T8" fmla="*/ 2147483647 w 87"/>
                <a:gd name="T9" fmla="*/ 2147483647 h 112"/>
                <a:gd name="T10" fmla="*/ 0 w 87"/>
                <a:gd name="T11" fmla="*/ 2147483647 h 112"/>
                <a:gd name="T12" fmla="*/ 0 60000 65536"/>
                <a:gd name="T13" fmla="*/ 0 60000 65536"/>
                <a:gd name="T14" fmla="*/ 0 60000 65536"/>
                <a:gd name="T15" fmla="*/ 0 60000 65536"/>
                <a:gd name="T16" fmla="*/ 0 60000 65536"/>
                <a:gd name="T17" fmla="*/ 0 60000 65536"/>
                <a:gd name="T18" fmla="*/ 0 w 87"/>
                <a:gd name="T19" fmla="*/ 0 h 112"/>
                <a:gd name="T20" fmla="*/ 87 w 87"/>
                <a:gd name="T21" fmla="*/ 112 h 112"/>
              </a:gdLst>
              <a:ahLst/>
              <a:cxnLst>
                <a:cxn ang="T12">
                  <a:pos x="T0" y="T1"/>
                </a:cxn>
                <a:cxn ang="T13">
                  <a:pos x="T2" y="T3"/>
                </a:cxn>
                <a:cxn ang="T14">
                  <a:pos x="T4" y="T5"/>
                </a:cxn>
                <a:cxn ang="T15">
                  <a:pos x="T6" y="T7"/>
                </a:cxn>
                <a:cxn ang="T16">
                  <a:pos x="T8" y="T9"/>
                </a:cxn>
                <a:cxn ang="T17">
                  <a:pos x="T10" y="T11"/>
                </a:cxn>
              </a:cxnLst>
              <a:rect l="T18" t="T19" r="T20" b="T21"/>
              <a:pathLst>
                <a:path w="87" h="112">
                  <a:moveTo>
                    <a:pt x="0" y="50"/>
                  </a:moveTo>
                  <a:lnTo>
                    <a:pt x="24" y="0"/>
                  </a:lnTo>
                  <a:lnTo>
                    <a:pt x="86" y="8"/>
                  </a:lnTo>
                  <a:lnTo>
                    <a:pt x="78" y="103"/>
                  </a:lnTo>
                  <a:lnTo>
                    <a:pt x="33" y="111"/>
                  </a:lnTo>
                  <a:lnTo>
                    <a:pt x="0" y="5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53" name="Freeform 1182">
              <a:extLst>
                <a:ext uri="{FF2B5EF4-FFF2-40B4-BE49-F238E27FC236}">
                  <a16:creationId xmlns:a16="http://schemas.microsoft.com/office/drawing/2014/main" id="{1A5388EE-9DFF-EC5B-BFF6-E429CFE20B00}"/>
                </a:ext>
              </a:extLst>
            </p:cNvPr>
            <p:cNvSpPr>
              <a:spLocks/>
            </p:cNvSpPr>
            <p:nvPr/>
          </p:nvSpPr>
          <p:spPr bwMode="auto">
            <a:xfrm>
              <a:off x="6090194" y="2431314"/>
              <a:ext cx="267047" cy="507579"/>
            </a:xfrm>
            <a:custGeom>
              <a:avLst/>
              <a:gdLst>
                <a:gd name="T0" fmla="*/ 0 w 272"/>
                <a:gd name="T1" fmla="*/ 2147483647 h 591"/>
                <a:gd name="T2" fmla="*/ 2147483647 w 272"/>
                <a:gd name="T3" fmla="*/ 2147483647 h 591"/>
                <a:gd name="T4" fmla="*/ 2147483647 w 272"/>
                <a:gd name="T5" fmla="*/ 2147483647 h 591"/>
                <a:gd name="T6" fmla="*/ 2147483647 w 272"/>
                <a:gd name="T7" fmla="*/ 2147483647 h 591"/>
                <a:gd name="T8" fmla="*/ 2147483647 w 272"/>
                <a:gd name="T9" fmla="*/ 2147483647 h 591"/>
                <a:gd name="T10" fmla="*/ 2147483647 w 272"/>
                <a:gd name="T11" fmla="*/ 2147483647 h 591"/>
                <a:gd name="T12" fmla="*/ 2147483647 w 272"/>
                <a:gd name="T13" fmla="*/ 2147483647 h 591"/>
                <a:gd name="T14" fmla="*/ 2147483647 w 272"/>
                <a:gd name="T15" fmla="*/ 2147483647 h 591"/>
                <a:gd name="T16" fmla="*/ 2147483647 w 272"/>
                <a:gd name="T17" fmla="*/ 2147483647 h 591"/>
                <a:gd name="T18" fmla="*/ 2147483647 w 272"/>
                <a:gd name="T19" fmla="*/ 2147483647 h 591"/>
                <a:gd name="T20" fmla="*/ 2147483647 w 272"/>
                <a:gd name="T21" fmla="*/ 2147483647 h 591"/>
                <a:gd name="T22" fmla="*/ 2147483647 w 272"/>
                <a:gd name="T23" fmla="*/ 2147483647 h 591"/>
                <a:gd name="T24" fmla="*/ 2147483647 w 272"/>
                <a:gd name="T25" fmla="*/ 2147483647 h 591"/>
                <a:gd name="T26" fmla="*/ 2147483647 w 272"/>
                <a:gd name="T27" fmla="*/ 2147483647 h 591"/>
                <a:gd name="T28" fmla="*/ 2147483647 w 272"/>
                <a:gd name="T29" fmla="*/ 2147483647 h 591"/>
                <a:gd name="T30" fmla="*/ 2147483647 w 272"/>
                <a:gd name="T31" fmla="*/ 2147483647 h 591"/>
                <a:gd name="T32" fmla="*/ 2147483647 w 272"/>
                <a:gd name="T33" fmla="*/ 2147483647 h 591"/>
                <a:gd name="T34" fmla="*/ 2147483647 w 272"/>
                <a:gd name="T35" fmla="*/ 2147483647 h 591"/>
                <a:gd name="T36" fmla="*/ 2147483647 w 272"/>
                <a:gd name="T37" fmla="*/ 2147483647 h 591"/>
                <a:gd name="T38" fmla="*/ 2147483647 w 272"/>
                <a:gd name="T39" fmla="*/ 2147483647 h 591"/>
                <a:gd name="T40" fmla="*/ 2147483647 w 272"/>
                <a:gd name="T41" fmla="*/ 0 h 591"/>
                <a:gd name="T42" fmla="*/ 2147483647 w 272"/>
                <a:gd name="T43" fmla="*/ 0 h 591"/>
                <a:gd name="T44" fmla="*/ 2147483647 w 272"/>
                <a:gd name="T45" fmla="*/ 2147483647 h 591"/>
                <a:gd name="T46" fmla="*/ 2147483647 w 272"/>
                <a:gd name="T47" fmla="*/ 2147483647 h 591"/>
                <a:gd name="T48" fmla="*/ 2147483647 w 272"/>
                <a:gd name="T49" fmla="*/ 2147483647 h 591"/>
                <a:gd name="T50" fmla="*/ 2147483647 w 272"/>
                <a:gd name="T51" fmla="*/ 2147483647 h 591"/>
                <a:gd name="T52" fmla="*/ 2147483647 w 272"/>
                <a:gd name="T53" fmla="*/ 2147483647 h 591"/>
                <a:gd name="T54" fmla="*/ 2147483647 w 272"/>
                <a:gd name="T55" fmla="*/ 2147483647 h 591"/>
                <a:gd name="T56" fmla="*/ 2147483647 w 272"/>
                <a:gd name="T57" fmla="*/ 2147483647 h 591"/>
                <a:gd name="T58" fmla="*/ 2147483647 w 272"/>
                <a:gd name="T59" fmla="*/ 2147483647 h 591"/>
                <a:gd name="T60" fmla="*/ 2147483647 w 272"/>
                <a:gd name="T61" fmla="*/ 2147483647 h 591"/>
                <a:gd name="T62" fmla="*/ 2147483647 w 272"/>
                <a:gd name="T63" fmla="*/ 2147483647 h 591"/>
                <a:gd name="T64" fmla="*/ 2147483647 w 272"/>
                <a:gd name="T65" fmla="*/ 2147483647 h 591"/>
                <a:gd name="T66" fmla="*/ 2147483647 w 272"/>
                <a:gd name="T67" fmla="*/ 2147483647 h 591"/>
                <a:gd name="T68" fmla="*/ 2147483647 w 272"/>
                <a:gd name="T69" fmla="*/ 2147483647 h 591"/>
                <a:gd name="T70" fmla="*/ 0 w 272"/>
                <a:gd name="T71" fmla="*/ 2147483647 h 5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2"/>
                <a:gd name="T109" fmla="*/ 0 h 591"/>
                <a:gd name="T110" fmla="*/ 272 w 272"/>
                <a:gd name="T111" fmla="*/ 591 h 59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2" h="591">
                  <a:moveTo>
                    <a:pt x="0" y="443"/>
                  </a:moveTo>
                  <a:lnTo>
                    <a:pt x="12" y="511"/>
                  </a:lnTo>
                  <a:lnTo>
                    <a:pt x="35" y="544"/>
                  </a:lnTo>
                  <a:lnTo>
                    <a:pt x="33" y="590"/>
                  </a:lnTo>
                  <a:lnTo>
                    <a:pt x="99" y="558"/>
                  </a:lnTo>
                  <a:lnTo>
                    <a:pt x="116" y="467"/>
                  </a:lnTo>
                  <a:lnTo>
                    <a:pt x="104" y="463"/>
                  </a:lnTo>
                  <a:lnTo>
                    <a:pt x="152" y="433"/>
                  </a:lnTo>
                  <a:lnTo>
                    <a:pt x="107" y="427"/>
                  </a:lnTo>
                  <a:lnTo>
                    <a:pt x="140" y="433"/>
                  </a:lnTo>
                  <a:lnTo>
                    <a:pt x="161" y="409"/>
                  </a:lnTo>
                  <a:lnTo>
                    <a:pt x="131" y="379"/>
                  </a:lnTo>
                  <a:lnTo>
                    <a:pt x="105" y="399"/>
                  </a:lnTo>
                  <a:lnTo>
                    <a:pt x="126" y="381"/>
                  </a:lnTo>
                  <a:lnTo>
                    <a:pt x="126" y="296"/>
                  </a:lnTo>
                  <a:lnTo>
                    <a:pt x="219" y="215"/>
                  </a:lnTo>
                  <a:lnTo>
                    <a:pt x="212" y="199"/>
                  </a:lnTo>
                  <a:lnTo>
                    <a:pt x="227" y="157"/>
                  </a:lnTo>
                  <a:lnTo>
                    <a:pt x="271" y="145"/>
                  </a:lnTo>
                  <a:lnTo>
                    <a:pt x="260" y="50"/>
                  </a:lnTo>
                  <a:lnTo>
                    <a:pt x="198" y="0"/>
                  </a:lnTo>
                  <a:lnTo>
                    <a:pt x="189" y="0"/>
                  </a:lnTo>
                  <a:lnTo>
                    <a:pt x="187" y="30"/>
                  </a:lnTo>
                  <a:lnTo>
                    <a:pt x="149" y="24"/>
                  </a:lnTo>
                  <a:lnTo>
                    <a:pt x="140" y="50"/>
                  </a:lnTo>
                  <a:lnTo>
                    <a:pt x="116" y="56"/>
                  </a:lnTo>
                  <a:lnTo>
                    <a:pt x="108" y="93"/>
                  </a:lnTo>
                  <a:lnTo>
                    <a:pt x="72" y="139"/>
                  </a:lnTo>
                  <a:lnTo>
                    <a:pt x="55" y="205"/>
                  </a:lnTo>
                  <a:lnTo>
                    <a:pt x="61" y="230"/>
                  </a:lnTo>
                  <a:lnTo>
                    <a:pt x="24" y="248"/>
                  </a:lnTo>
                  <a:lnTo>
                    <a:pt x="20" y="332"/>
                  </a:lnTo>
                  <a:lnTo>
                    <a:pt x="33" y="350"/>
                  </a:lnTo>
                  <a:lnTo>
                    <a:pt x="20" y="366"/>
                  </a:lnTo>
                  <a:lnTo>
                    <a:pt x="26" y="401"/>
                  </a:lnTo>
                  <a:lnTo>
                    <a:pt x="0" y="443"/>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54" name="Freeform 1183">
              <a:extLst>
                <a:ext uri="{FF2B5EF4-FFF2-40B4-BE49-F238E27FC236}">
                  <a16:creationId xmlns:a16="http://schemas.microsoft.com/office/drawing/2014/main" id="{883C4738-926F-10CB-17E2-FB4B1367D8BD}"/>
                </a:ext>
              </a:extLst>
            </p:cNvPr>
            <p:cNvSpPr>
              <a:spLocks/>
            </p:cNvSpPr>
            <p:nvPr/>
          </p:nvSpPr>
          <p:spPr bwMode="auto">
            <a:xfrm>
              <a:off x="5983762" y="3181793"/>
              <a:ext cx="92886" cy="53606"/>
            </a:xfrm>
            <a:custGeom>
              <a:avLst/>
              <a:gdLst>
                <a:gd name="T0" fmla="*/ 0 w 94"/>
                <a:gd name="T1" fmla="*/ 2147483647 h 63"/>
                <a:gd name="T2" fmla="*/ 2147483647 w 94"/>
                <a:gd name="T3" fmla="*/ 2147483647 h 63"/>
                <a:gd name="T4" fmla="*/ 2147483647 w 94"/>
                <a:gd name="T5" fmla="*/ 2147483647 h 63"/>
                <a:gd name="T6" fmla="*/ 2147483647 w 94"/>
                <a:gd name="T7" fmla="*/ 2147483647 h 63"/>
                <a:gd name="T8" fmla="*/ 2147483647 w 94"/>
                <a:gd name="T9" fmla="*/ 2147483647 h 63"/>
                <a:gd name="T10" fmla="*/ 2147483647 w 94"/>
                <a:gd name="T11" fmla="*/ 2147483647 h 63"/>
                <a:gd name="T12" fmla="*/ 2147483647 w 94"/>
                <a:gd name="T13" fmla="*/ 2147483647 h 63"/>
                <a:gd name="T14" fmla="*/ 2147483647 w 94"/>
                <a:gd name="T15" fmla="*/ 2147483647 h 63"/>
                <a:gd name="T16" fmla="*/ 2147483647 w 94"/>
                <a:gd name="T17" fmla="*/ 0 h 63"/>
                <a:gd name="T18" fmla="*/ 0 w 94"/>
                <a:gd name="T19" fmla="*/ 2147483647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63"/>
                <a:gd name="T32" fmla="*/ 94 w 94"/>
                <a:gd name="T33" fmla="*/ 63 h 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63">
                  <a:moveTo>
                    <a:pt x="0" y="42"/>
                  </a:moveTo>
                  <a:lnTo>
                    <a:pt x="21" y="62"/>
                  </a:lnTo>
                  <a:lnTo>
                    <a:pt x="50" y="44"/>
                  </a:lnTo>
                  <a:lnTo>
                    <a:pt x="64" y="62"/>
                  </a:lnTo>
                  <a:lnTo>
                    <a:pt x="93" y="28"/>
                  </a:lnTo>
                  <a:lnTo>
                    <a:pt x="75" y="24"/>
                  </a:lnTo>
                  <a:lnTo>
                    <a:pt x="75" y="10"/>
                  </a:lnTo>
                  <a:lnTo>
                    <a:pt x="72" y="6"/>
                  </a:lnTo>
                  <a:lnTo>
                    <a:pt x="30" y="0"/>
                  </a:lnTo>
                  <a:lnTo>
                    <a:pt x="0" y="42"/>
                  </a:lnTo>
                </a:path>
              </a:pathLst>
            </a:custGeom>
            <a:solidFill>
              <a:srgbClr val="002060"/>
            </a:solidFill>
            <a:ln w="3175" cap="rnd">
              <a:solidFill>
                <a:schemeClr val="bg1">
                  <a:lumMod val="75000"/>
                </a:schemeClr>
              </a:solidFill>
              <a:round/>
              <a:headEnd/>
              <a:tailEnd/>
            </a:ln>
          </p:spPr>
          <p:txBody>
            <a:bodyPr/>
            <a:lstStyle/>
            <a:p>
              <a:endParaRPr lang="en-US" dirty="0">
                <a:solidFill>
                  <a:srgbClr val="000000"/>
                </a:solidFill>
                <a:highlight>
                  <a:srgbClr val="001447"/>
                </a:highlight>
                <a:latin typeface="Calibri" pitchFamily="34" charset="0"/>
              </a:endParaRPr>
            </a:p>
          </p:txBody>
        </p:sp>
        <p:sp>
          <p:nvSpPr>
            <p:cNvPr id="155" name="Freeform 1184">
              <a:extLst>
                <a:ext uri="{FF2B5EF4-FFF2-40B4-BE49-F238E27FC236}">
                  <a16:creationId xmlns:a16="http://schemas.microsoft.com/office/drawing/2014/main" id="{90A2E68E-7F34-1CC0-CA14-1BEAB2CC3BD5}"/>
                </a:ext>
              </a:extLst>
            </p:cNvPr>
            <p:cNvSpPr>
              <a:spLocks/>
            </p:cNvSpPr>
            <p:nvPr/>
          </p:nvSpPr>
          <p:spPr bwMode="auto">
            <a:xfrm>
              <a:off x="6591394" y="3483325"/>
              <a:ext cx="147070" cy="132339"/>
            </a:xfrm>
            <a:custGeom>
              <a:avLst/>
              <a:gdLst>
                <a:gd name="T0" fmla="*/ 0 w 149"/>
                <a:gd name="T1" fmla="*/ 2147483647 h 154"/>
                <a:gd name="T2" fmla="*/ 2147483647 w 149"/>
                <a:gd name="T3" fmla="*/ 2147483647 h 154"/>
                <a:gd name="T4" fmla="*/ 2147483647 w 149"/>
                <a:gd name="T5" fmla="*/ 2147483647 h 154"/>
                <a:gd name="T6" fmla="*/ 2147483647 w 149"/>
                <a:gd name="T7" fmla="*/ 2147483647 h 154"/>
                <a:gd name="T8" fmla="*/ 2147483647 w 149"/>
                <a:gd name="T9" fmla="*/ 2147483647 h 154"/>
                <a:gd name="T10" fmla="*/ 2147483647 w 149"/>
                <a:gd name="T11" fmla="*/ 2147483647 h 154"/>
                <a:gd name="T12" fmla="*/ 2147483647 w 149"/>
                <a:gd name="T13" fmla="*/ 0 h 154"/>
                <a:gd name="T14" fmla="*/ 2147483647 w 149"/>
                <a:gd name="T15" fmla="*/ 2147483647 h 154"/>
                <a:gd name="T16" fmla="*/ 2147483647 w 149"/>
                <a:gd name="T17" fmla="*/ 2147483647 h 154"/>
                <a:gd name="T18" fmla="*/ 2147483647 w 149"/>
                <a:gd name="T19" fmla="*/ 2147483647 h 154"/>
                <a:gd name="T20" fmla="*/ 2147483647 w 149"/>
                <a:gd name="T21" fmla="*/ 2147483647 h 154"/>
                <a:gd name="T22" fmla="*/ 0 w 149"/>
                <a:gd name="T23" fmla="*/ 2147483647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154"/>
                <a:gd name="T38" fmla="*/ 149 w 149"/>
                <a:gd name="T39" fmla="*/ 154 h 1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154">
                  <a:moveTo>
                    <a:pt x="0" y="141"/>
                  </a:moveTo>
                  <a:lnTo>
                    <a:pt x="3" y="124"/>
                  </a:lnTo>
                  <a:lnTo>
                    <a:pt x="23" y="92"/>
                  </a:lnTo>
                  <a:lnTo>
                    <a:pt x="12" y="78"/>
                  </a:lnTo>
                  <a:lnTo>
                    <a:pt x="11" y="39"/>
                  </a:lnTo>
                  <a:lnTo>
                    <a:pt x="23" y="8"/>
                  </a:lnTo>
                  <a:lnTo>
                    <a:pt x="148" y="0"/>
                  </a:lnTo>
                  <a:lnTo>
                    <a:pt x="125" y="24"/>
                  </a:lnTo>
                  <a:lnTo>
                    <a:pt x="118" y="84"/>
                  </a:lnTo>
                  <a:lnTo>
                    <a:pt x="66" y="120"/>
                  </a:lnTo>
                  <a:lnTo>
                    <a:pt x="21" y="153"/>
                  </a:lnTo>
                  <a:lnTo>
                    <a:pt x="0" y="14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56" name="Freeform 1185">
              <a:extLst>
                <a:ext uri="{FF2B5EF4-FFF2-40B4-BE49-F238E27FC236}">
                  <a16:creationId xmlns:a16="http://schemas.microsoft.com/office/drawing/2014/main" id="{42A62FDD-0DBE-8282-A393-C5A417301C7D}"/>
                </a:ext>
              </a:extLst>
            </p:cNvPr>
            <p:cNvSpPr>
              <a:spLocks/>
            </p:cNvSpPr>
            <p:nvPr/>
          </p:nvSpPr>
          <p:spPr bwMode="auto">
            <a:xfrm>
              <a:off x="7872450" y="3910496"/>
              <a:ext cx="162551" cy="366863"/>
            </a:xfrm>
            <a:custGeom>
              <a:avLst/>
              <a:gdLst>
                <a:gd name="T0" fmla="*/ 0 w 166"/>
                <a:gd name="T1" fmla="*/ 2147483647 h 429"/>
                <a:gd name="T2" fmla="*/ 2147483647 w 166"/>
                <a:gd name="T3" fmla="*/ 2147483647 h 429"/>
                <a:gd name="T4" fmla="*/ 2147483647 w 166"/>
                <a:gd name="T5" fmla="*/ 0 h 429"/>
                <a:gd name="T6" fmla="*/ 2147483647 w 166"/>
                <a:gd name="T7" fmla="*/ 2147483647 h 429"/>
                <a:gd name="T8" fmla="*/ 2147483647 w 166"/>
                <a:gd name="T9" fmla="*/ 2147483647 h 429"/>
                <a:gd name="T10" fmla="*/ 2147483647 w 166"/>
                <a:gd name="T11" fmla="*/ 2147483647 h 429"/>
                <a:gd name="T12" fmla="*/ 2147483647 w 166"/>
                <a:gd name="T13" fmla="*/ 2147483647 h 429"/>
                <a:gd name="T14" fmla="*/ 2147483647 w 166"/>
                <a:gd name="T15" fmla="*/ 2147483647 h 429"/>
                <a:gd name="T16" fmla="*/ 2147483647 w 166"/>
                <a:gd name="T17" fmla="*/ 2147483647 h 429"/>
                <a:gd name="T18" fmla="*/ 2147483647 w 166"/>
                <a:gd name="T19" fmla="*/ 2147483647 h 429"/>
                <a:gd name="T20" fmla="*/ 2147483647 w 166"/>
                <a:gd name="T21" fmla="*/ 2147483647 h 429"/>
                <a:gd name="T22" fmla="*/ 2147483647 w 166"/>
                <a:gd name="T23" fmla="*/ 2147483647 h 429"/>
                <a:gd name="T24" fmla="*/ 2147483647 w 166"/>
                <a:gd name="T25" fmla="*/ 2147483647 h 429"/>
                <a:gd name="T26" fmla="*/ 2147483647 w 166"/>
                <a:gd name="T27" fmla="*/ 2147483647 h 429"/>
                <a:gd name="T28" fmla="*/ 2147483647 w 166"/>
                <a:gd name="T29" fmla="*/ 2147483647 h 429"/>
                <a:gd name="T30" fmla="*/ 2147483647 w 166"/>
                <a:gd name="T31" fmla="*/ 2147483647 h 429"/>
                <a:gd name="T32" fmla="*/ 2147483647 w 166"/>
                <a:gd name="T33" fmla="*/ 2147483647 h 429"/>
                <a:gd name="T34" fmla="*/ 2147483647 w 166"/>
                <a:gd name="T35" fmla="*/ 2147483647 h 429"/>
                <a:gd name="T36" fmla="*/ 2147483647 w 166"/>
                <a:gd name="T37" fmla="*/ 2147483647 h 429"/>
                <a:gd name="T38" fmla="*/ 2147483647 w 166"/>
                <a:gd name="T39" fmla="*/ 2147483647 h 429"/>
                <a:gd name="T40" fmla="*/ 2147483647 w 166"/>
                <a:gd name="T41" fmla="*/ 2147483647 h 429"/>
                <a:gd name="T42" fmla="*/ 2147483647 w 166"/>
                <a:gd name="T43" fmla="*/ 2147483647 h 429"/>
                <a:gd name="T44" fmla="*/ 2147483647 w 166"/>
                <a:gd name="T45" fmla="*/ 2147483647 h 429"/>
                <a:gd name="T46" fmla="*/ 2147483647 w 166"/>
                <a:gd name="T47" fmla="*/ 2147483647 h 429"/>
                <a:gd name="T48" fmla="*/ 0 w 166"/>
                <a:gd name="T49" fmla="*/ 2147483647 h 4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6"/>
                <a:gd name="T76" fmla="*/ 0 h 429"/>
                <a:gd name="T77" fmla="*/ 166 w 166"/>
                <a:gd name="T78" fmla="*/ 429 h 4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6" h="429">
                  <a:moveTo>
                    <a:pt x="0" y="67"/>
                  </a:moveTo>
                  <a:lnTo>
                    <a:pt x="12" y="34"/>
                  </a:lnTo>
                  <a:lnTo>
                    <a:pt x="58" y="0"/>
                  </a:lnTo>
                  <a:lnTo>
                    <a:pt x="77" y="34"/>
                  </a:lnTo>
                  <a:lnTo>
                    <a:pt x="71" y="89"/>
                  </a:lnTo>
                  <a:lnTo>
                    <a:pt x="124" y="65"/>
                  </a:lnTo>
                  <a:lnTo>
                    <a:pt x="147" y="89"/>
                  </a:lnTo>
                  <a:lnTo>
                    <a:pt x="165" y="147"/>
                  </a:lnTo>
                  <a:lnTo>
                    <a:pt x="160" y="182"/>
                  </a:lnTo>
                  <a:lnTo>
                    <a:pt x="118" y="180"/>
                  </a:lnTo>
                  <a:lnTo>
                    <a:pt x="106" y="196"/>
                  </a:lnTo>
                  <a:lnTo>
                    <a:pt x="112" y="256"/>
                  </a:lnTo>
                  <a:lnTo>
                    <a:pt x="58" y="204"/>
                  </a:lnTo>
                  <a:lnTo>
                    <a:pt x="36" y="297"/>
                  </a:lnTo>
                  <a:lnTo>
                    <a:pt x="62" y="380"/>
                  </a:lnTo>
                  <a:lnTo>
                    <a:pt x="98" y="410"/>
                  </a:lnTo>
                  <a:lnTo>
                    <a:pt x="79" y="428"/>
                  </a:lnTo>
                  <a:lnTo>
                    <a:pt x="74" y="402"/>
                  </a:lnTo>
                  <a:lnTo>
                    <a:pt x="58" y="402"/>
                  </a:lnTo>
                  <a:lnTo>
                    <a:pt x="17" y="355"/>
                  </a:lnTo>
                  <a:lnTo>
                    <a:pt x="24" y="301"/>
                  </a:lnTo>
                  <a:lnTo>
                    <a:pt x="45" y="250"/>
                  </a:lnTo>
                  <a:lnTo>
                    <a:pt x="17" y="168"/>
                  </a:lnTo>
                  <a:lnTo>
                    <a:pt x="26" y="131"/>
                  </a:lnTo>
                  <a:lnTo>
                    <a:pt x="0" y="6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57" name="Freeform 1186">
              <a:extLst>
                <a:ext uri="{FF2B5EF4-FFF2-40B4-BE49-F238E27FC236}">
                  <a16:creationId xmlns:a16="http://schemas.microsoft.com/office/drawing/2014/main" id="{D2E85329-D706-22C8-BF96-AC73218E0FFE}"/>
                </a:ext>
              </a:extLst>
            </p:cNvPr>
            <p:cNvSpPr>
              <a:spLocks/>
            </p:cNvSpPr>
            <p:nvPr/>
          </p:nvSpPr>
          <p:spPr bwMode="auto">
            <a:xfrm>
              <a:off x="4578858" y="4153396"/>
              <a:ext cx="19351" cy="16752"/>
            </a:xfrm>
            <a:custGeom>
              <a:avLst/>
              <a:gdLst>
                <a:gd name="T0" fmla="*/ 0 w 21"/>
                <a:gd name="T1" fmla="*/ 2147483647 h 21"/>
                <a:gd name="T2" fmla="*/ 2147483647 w 21"/>
                <a:gd name="T3" fmla="*/ 2147483647 h 21"/>
                <a:gd name="T4" fmla="*/ 2147483647 w 21"/>
                <a:gd name="T5" fmla="*/ 0 h 21"/>
                <a:gd name="T6" fmla="*/ 0 w 21"/>
                <a:gd name="T7" fmla="*/ 2147483647 h 21"/>
                <a:gd name="T8" fmla="*/ 0 60000 65536"/>
                <a:gd name="T9" fmla="*/ 0 60000 65536"/>
                <a:gd name="T10" fmla="*/ 0 60000 65536"/>
                <a:gd name="T11" fmla="*/ 0 60000 65536"/>
                <a:gd name="T12" fmla="*/ 0 w 21"/>
                <a:gd name="T13" fmla="*/ 0 h 21"/>
                <a:gd name="T14" fmla="*/ 21 w 21"/>
                <a:gd name="T15" fmla="*/ 21 h 21"/>
              </a:gdLst>
              <a:ahLst/>
              <a:cxnLst>
                <a:cxn ang="T8">
                  <a:pos x="T0" y="T1"/>
                </a:cxn>
                <a:cxn ang="T9">
                  <a:pos x="T2" y="T3"/>
                </a:cxn>
                <a:cxn ang="T10">
                  <a:pos x="T4" y="T5"/>
                </a:cxn>
                <a:cxn ang="T11">
                  <a:pos x="T6" y="T7"/>
                </a:cxn>
              </a:cxnLst>
              <a:rect l="T12" t="T13" r="T14" b="T15"/>
              <a:pathLst>
                <a:path w="21" h="21">
                  <a:moveTo>
                    <a:pt x="0" y="20"/>
                  </a:moveTo>
                  <a:lnTo>
                    <a:pt x="19" y="18"/>
                  </a:lnTo>
                  <a:lnTo>
                    <a:pt x="20" y="0"/>
                  </a:lnTo>
                  <a:lnTo>
                    <a:pt x="0" y="2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58" name="Freeform 1187">
              <a:extLst>
                <a:ext uri="{FF2B5EF4-FFF2-40B4-BE49-F238E27FC236}">
                  <a16:creationId xmlns:a16="http://schemas.microsoft.com/office/drawing/2014/main" id="{3D2813FC-5976-C4F1-3F98-4AECBA4C1D79}"/>
                </a:ext>
              </a:extLst>
            </p:cNvPr>
            <p:cNvSpPr>
              <a:spLocks/>
            </p:cNvSpPr>
            <p:nvPr/>
          </p:nvSpPr>
          <p:spPr bwMode="auto">
            <a:xfrm>
              <a:off x="6914560" y="3776481"/>
              <a:ext cx="108367" cy="85435"/>
            </a:xfrm>
            <a:custGeom>
              <a:avLst/>
              <a:gdLst>
                <a:gd name="T0" fmla="*/ 0 w 111"/>
                <a:gd name="T1" fmla="*/ 2147483647 h 101"/>
                <a:gd name="T2" fmla="*/ 2147483647 w 111"/>
                <a:gd name="T3" fmla="*/ 2147483647 h 101"/>
                <a:gd name="T4" fmla="*/ 2147483647 w 111"/>
                <a:gd name="T5" fmla="*/ 2147483647 h 101"/>
                <a:gd name="T6" fmla="*/ 2147483647 w 111"/>
                <a:gd name="T7" fmla="*/ 2147483647 h 101"/>
                <a:gd name="T8" fmla="*/ 2147483647 w 111"/>
                <a:gd name="T9" fmla="*/ 0 h 101"/>
                <a:gd name="T10" fmla="*/ 2147483647 w 111"/>
                <a:gd name="T11" fmla="*/ 2147483647 h 101"/>
                <a:gd name="T12" fmla="*/ 2147483647 w 111"/>
                <a:gd name="T13" fmla="*/ 2147483647 h 101"/>
                <a:gd name="T14" fmla="*/ 2147483647 w 111"/>
                <a:gd name="T15" fmla="*/ 2147483647 h 101"/>
                <a:gd name="T16" fmla="*/ 2147483647 w 111"/>
                <a:gd name="T17" fmla="*/ 2147483647 h 101"/>
                <a:gd name="T18" fmla="*/ 2147483647 w 111"/>
                <a:gd name="T19" fmla="*/ 2147483647 h 101"/>
                <a:gd name="T20" fmla="*/ 0 w 111"/>
                <a:gd name="T21" fmla="*/ 2147483647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101"/>
                <a:gd name="T35" fmla="*/ 111 w 111"/>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101">
                  <a:moveTo>
                    <a:pt x="0" y="45"/>
                  </a:moveTo>
                  <a:lnTo>
                    <a:pt x="6" y="43"/>
                  </a:lnTo>
                  <a:lnTo>
                    <a:pt x="14" y="59"/>
                  </a:lnTo>
                  <a:lnTo>
                    <a:pt x="61" y="59"/>
                  </a:lnTo>
                  <a:lnTo>
                    <a:pt x="104" y="0"/>
                  </a:lnTo>
                  <a:lnTo>
                    <a:pt x="110" y="35"/>
                  </a:lnTo>
                  <a:lnTo>
                    <a:pt x="98" y="37"/>
                  </a:lnTo>
                  <a:lnTo>
                    <a:pt x="104" y="59"/>
                  </a:lnTo>
                  <a:lnTo>
                    <a:pt x="87" y="100"/>
                  </a:lnTo>
                  <a:lnTo>
                    <a:pt x="20" y="90"/>
                  </a:lnTo>
                  <a:lnTo>
                    <a:pt x="0" y="45"/>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59" name="Freeform 1188">
              <a:extLst>
                <a:ext uri="{FF2B5EF4-FFF2-40B4-BE49-F238E27FC236}">
                  <a16:creationId xmlns:a16="http://schemas.microsoft.com/office/drawing/2014/main" id="{A41AB4A2-2FDD-08BF-52BB-55853507B85D}"/>
                </a:ext>
              </a:extLst>
            </p:cNvPr>
            <p:cNvSpPr>
              <a:spLocks/>
            </p:cNvSpPr>
            <p:nvPr/>
          </p:nvSpPr>
          <p:spPr bwMode="auto">
            <a:xfrm>
              <a:off x="6010854" y="3486676"/>
              <a:ext cx="83211" cy="182594"/>
            </a:xfrm>
            <a:custGeom>
              <a:avLst/>
              <a:gdLst>
                <a:gd name="T0" fmla="*/ 0 w 84"/>
                <a:gd name="T1" fmla="*/ 2147483647 h 213"/>
                <a:gd name="T2" fmla="*/ 2147483647 w 84"/>
                <a:gd name="T3" fmla="*/ 2147483647 h 213"/>
                <a:gd name="T4" fmla="*/ 2147483647 w 84"/>
                <a:gd name="T5" fmla="*/ 2147483647 h 213"/>
                <a:gd name="T6" fmla="*/ 2147483647 w 84"/>
                <a:gd name="T7" fmla="*/ 0 h 213"/>
                <a:gd name="T8" fmla="*/ 2147483647 w 84"/>
                <a:gd name="T9" fmla="*/ 2147483647 h 213"/>
                <a:gd name="T10" fmla="*/ 2147483647 w 84"/>
                <a:gd name="T11" fmla="*/ 2147483647 h 213"/>
                <a:gd name="T12" fmla="*/ 2147483647 w 84"/>
                <a:gd name="T13" fmla="*/ 2147483647 h 213"/>
                <a:gd name="T14" fmla="*/ 2147483647 w 84"/>
                <a:gd name="T15" fmla="*/ 2147483647 h 213"/>
                <a:gd name="T16" fmla="*/ 2147483647 w 84"/>
                <a:gd name="T17" fmla="*/ 2147483647 h 213"/>
                <a:gd name="T18" fmla="*/ 2147483647 w 84"/>
                <a:gd name="T19" fmla="*/ 2147483647 h 213"/>
                <a:gd name="T20" fmla="*/ 0 w 84"/>
                <a:gd name="T21" fmla="*/ 2147483647 h 2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
                <a:gd name="T34" fmla="*/ 0 h 213"/>
                <a:gd name="T35" fmla="*/ 84 w 84"/>
                <a:gd name="T36" fmla="*/ 213 h 2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 h="213">
                  <a:moveTo>
                    <a:pt x="0" y="99"/>
                  </a:moveTo>
                  <a:lnTo>
                    <a:pt x="20" y="79"/>
                  </a:lnTo>
                  <a:lnTo>
                    <a:pt x="26" y="4"/>
                  </a:lnTo>
                  <a:lnTo>
                    <a:pt x="78" y="0"/>
                  </a:lnTo>
                  <a:lnTo>
                    <a:pt x="66" y="26"/>
                  </a:lnTo>
                  <a:lnTo>
                    <a:pt x="80" y="59"/>
                  </a:lnTo>
                  <a:lnTo>
                    <a:pt x="49" y="99"/>
                  </a:lnTo>
                  <a:lnTo>
                    <a:pt x="83" y="125"/>
                  </a:lnTo>
                  <a:lnTo>
                    <a:pt x="42" y="212"/>
                  </a:lnTo>
                  <a:lnTo>
                    <a:pt x="37" y="155"/>
                  </a:lnTo>
                  <a:lnTo>
                    <a:pt x="0" y="9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60" name="Freeform 1189">
              <a:extLst>
                <a:ext uri="{FF2B5EF4-FFF2-40B4-BE49-F238E27FC236}">
                  <a16:creationId xmlns:a16="http://schemas.microsoft.com/office/drawing/2014/main" id="{AC8FA557-6310-8641-AB0D-AB491B93B25A}"/>
                </a:ext>
              </a:extLst>
            </p:cNvPr>
            <p:cNvSpPr>
              <a:spLocks/>
            </p:cNvSpPr>
            <p:nvPr/>
          </p:nvSpPr>
          <p:spPr bwMode="auto">
            <a:xfrm>
              <a:off x="6399815" y="3350986"/>
              <a:ext cx="54184" cy="51930"/>
            </a:xfrm>
            <a:custGeom>
              <a:avLst/>
              <a:gdLst>
                <a:gd name="T0" fmla="*/ 0 w 55"/>
                <a:gd name="T1" fmla="*/ 2147483647 h 59"/>
                <a:gd name="T2" fmla="*/ 2147483647 w 55"/>
                <a:gd name="T3" fmla="*/ 2147483647 h 59"/>
                <a:gd name="T4" fmla="*/ 2147483647 w 55"/>
                <a:gd name="T5" fmla="*/ 0 h 59"/>
                <a:gd name="T6" fmla="*/ 2147483647 w 55"/>
                <a:gd name="T7" fmla="*/ 2147483647 h 59"/>
                <a:gd name="T8" fmla="*/ 2147483647 w 55"/>
                <a:gd name="T9" fmla="*/ 2147483647 h 59"/>
                <a:gd name="T10" fmla="*/ 2147483647 w 55"/>
                <a:gd name="T11" fmla="*/ 2147483647 h 59"/>
                <a:gd name="T12" fmla="*/ 2147483647 w 55"/>
                <a:gd name="T13" fmla="*/ 2147483647 h 59"/>
                <a:gd name="T14" fmla="*/ 0 w 55"/>
                <a:gd name="T15" fmla="*/ 2147483647 h 59"/>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59"/>
                <a:gd name="T26" fmla="*/ 55 w 55"/>
                <a:gd name="T27" fmla="*/ 59 h 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59">
                  <a:moveTo>
                    <a:pt x="0" y="39"/>
                  </a:moveTo>
                  <a:lnTo>
                    <a:pt x="6" y="2"/>
                  </a:lnTo>
                  <a:lnTo>
                    <a:pt x="36" y="0"/>
                  </a:lnTo>
                  <a:lnTo>
                    <a:pt x="54" y="27"/>
                  </a:lnTo>
                  <a:lnTo>
                    <a:pt x="30" y="29"/>
                  </a:lnTo>
                  <a:lnTo>
                    <a:pt x="1" y="58"/>
                  </a:lnTo>
                  <a:lnTo>
                    <a:pt x="14" y="41"/>
                  </a:lnTo>
                  <a:lnTo>
                    <a:pt x="0" y="3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61" name="Freeform 1190">
              <a:extLst>
                <a:ext uri="{FF2B5EF4-FFF2-40B4-BE49-F238E27FC236}">
                  <a16:creationId xmlns:a16="http://schemas.microsoft.com/office/drawing/2014/main" id="{E97ED0BD-8FEF-0783-2453-E1AE47CB3D90}"/>
                </a:ext>
              </a:extLst>
            </p:cNvPr>
            <p:cNvSpPr>
              <a:spLocks/>
            </p:cNvSpPr>
            <p:nvPr/>
          </p:nvSpPr>
          <p:spPr bwMode="auto">
            <a:xfrm>
              <a:off x="6405621" y="3347636"/>
              <a:ext cx="379285" cy="170868"/>
            </a:xfrm>
            <a:custGeom>
              <a:avLst/>
              <a:gdLst>
                <a:gd name="T0" fmla="*/ 0 w 388"/>
                <a:gd name="T1" fmla="*/ 2147483647 h 201"/>
                <a:gd name="T2" fmla="*/ 2147483647 w 388"/>
                <a:gd name="T3" fmla="*/ 2147483647 h 201"/>
                <a:gd name="T4" fmla="*/ 0 w 388"/>
                <a:gd name="T5" fmla="*/ 2147483647 h 201"/>
                <a:gd name="T6" fmla="*/ 2147483647 w 388"/>
                <a:gd name="T7" fmla="*/ 2147483647 h 201"/>
                <a:gd name="T8" fmla="*/ 2147483647 w 388"/>
                <a:gd name="T9" fmla="*/ 2147483647 h 201"/>
                <a:gd name="T10" fmla="*/ 2147483647 w 388"/>
                <a:gd name="T11" fmla="*/ 2147483647 h 201"/>
                <a:gd name="T12" fmla="*/ 2147483647 w 388"/>
                <a:gd name="T13" fmla="*/ 2147483647 h 201"/>
                <a:gd name="T14" fmla="*/ 2147483647 w 388"/>
                <a:gd name="T15" fmla="*/ 2147483647 h 201"/>
                <a:gd name="T16" fmla="*/ 2147483647 w 388"/>
                <a:gd name="T17" fmla="*/ 2147483647 h 201"/>
                <a:gd name="T18" fmla="*/ 2147483647 w 388"/>
                <a:gd name="T19" fmla="*/ 2147483647 h 201"/>
                <a:gd name="T20" fmla="*/ 2147483647 w 388"/>
                <a:gd name="T21" fmla="*/ 2147483647 h 201"/>
                <a:gd name="T22" fmla="*/ 2147483647 w 388"/>
                <a:gd name="T23" fmla="*/ 2147483647 h 201"/>
                <a:gd name="T24" fmla="*/ 2147483647 w 388"/>
                <a:gd name="T25" fmla="*/ 2147483647 h 201"/>
                <a:gd name="T26" fmla="*/ 2147483647 w 388"/>
                <a:gd name="T27" fmla="*/ 2147483647 h 201"/>
                <a:gd name="T28" fmla="*/ 2147483647 w 388"/>
                <a:gd name="T29" fmla="*/ 2147483647 h 201"/>
                <a:gd name="T30" fmla="*/ 2147483647 w 388"/>
                <a:gd name="T31" fmla="*/ 2147483647 h 201"/>
                <a:gd name="T32" fmla="*/ 2147483647 w 388"/>
                <a:gd name="T33" fmla="*/ 2147483647 h 201"/>
                <a:gd name="T34" fmla="*/ 2147483647 w 388"/>
                <a:gd name="T35" fmla="*/ 2147483647 h 201"/>
                <a:gd name="T36" fmla="*/ 2147483647 w 388"/>
                <a:gd name="T37" fmla="*/ 2147483647 h 201"/>
                <a:gd name="T38" fmla="*/ 2147483647 w 388"/>
                <a:gd name="T39" fmla="*/ 2147483647 h 201"/>
                <a:gd name="T40" fmla="*/ 2147483647 w 388"/>
                <a:gd name="T41" fmla="*/ 2147483647 h 201"/>
                <a:gd name="T42" fmla="*/ 2147483647 w 388"/>
                <a:gd name="T43" fmla="*/ 0 h 201"/>
                <a:gd name="T44" fmla="*/ 2147483647 w 388"/>
                <a:gd name="T45" fmla="*/ 0 h 201"/>
                <a:gd name="T46" fmla="*/ 2147483647 w 388"/>
                <a:gd name="T47" fmla="*/ 2147483647 h 201"/>
                <a:gd name="T48" fmla="*/ 2147483647 w 388"/>
                <a:gd name="T49" fmla="*/ 2147483647 h 201"/>
                <a:gd name="T50" fmla="*/ 2147483647 w 388"/>
                <a:gd name="T51" fmla="*/ 2147483647 h 201"/>
                <a:gd name="T52" fmla="*/ 0 w 388"/>
                <a:gd name="T53" fmla="*/ 2147483647 h 20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8"/>
                <a:gd name="T82" fmla="*/ 0 h 201"/>
                <a:gd name="T83" fmla="*/ 388 w 388"/>
                <a:gd name="T84" fmla="*/ 201 h 20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8" h="201">
                  <a:moveTo>
                    <a:pt x="0" y="66"/>
                  </a:moveTo>
                  <a:lnTo>
                    <a:pt x="15" y="120"/>
                  </a:lnTo>
                  <a:lnTo>
                    <a:pt x="0" y="126"/>
                  </a:lnTo>
                  <a:lnTo>
                    <a:pt x="15" y="132"/>
                  </a:lnTo>
                  <a:lnTo>
                    <a:pt x="21" y="164"/>
                  </a:lnTo>
                  <a:lnTo>
                    <a:pt x="43" y="162"/>
                  </a:lnTo>
                  <a:lnTo>
                    <a:pt x="21" y="176"/>
                  </a:lnTo>
                  <a:lnTo>
                    <a:pt x="46" y="170"/>
                  </a:lnTo>
                  <a:lnTo>
                    <a:pt x="75" y="190"/>
                  </a:lnTo>
                  <a:lnTo>
                    <a:pt x="98" y="168"/>
                  </a:lnTo>
                  <a:lnTo>
                    <a:pt x="136" y="198"/>
                  </a:lnTo>
                  <a:lnTo>
                    <a:pt x="204" y="168"/>
                  </a:lnTo>
                  <a:lnTo>
                    <a:pt x="201" y="200"/>
                  </a:lnTo>
                  <a:lnTo>
                    <a:pt x="213" y="168"/>
                  </a:lnTo>
                  <a:lnTo>
                    <a:pt x="340" y="160"/>
                  </a:lnTo>
                  <a:lnTo>
                    <a:pt x="387" y="158"/>
                  </a:lnTo>
                  <a:lnTo>
                    <a:pt x="373" y="88"/>
                  </a:lnTo>
                  <a:lnTo>
                    <a:pt x="384" y="72"/>
                  </a:lnTo>
                  <a:lnTo>
                    <a:pt x="344" y="12"/>
                  </a:lnTo>
                  <a:lnTo>
                    <a:pt x="318" y="12"/>
                  </a:lnTo>
                  <a:lnTo>
                    <a:pt x="247" y="38"/>
                  </a:lnTo>
                  <a:lnTo>
                    <a:pt x="184" y="0"/>
                  </a:lnTo>
                  <a:lnTo>
                    <a:pt x="148" y="0"/>
                  </a:lnTo>
                  <a:lnTo>
                    <a:pt x="99" y="34"/>
                  </a:lnTo>
                  <a:lnTo>
                    <a:pt x="59" y="26"/>
                  </a:lnTo>
                  <a:lnTo>
                    <a:pt x="73" y="44"/>
                  </a:lnTo>
                  <a:lnTo>
                    <a:pt x="0" y="6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62" name="Freeform 1191">
              <a:extLst>
                <a:ext uri="{FF2B5EF4-FFF2-40B4-BE49-F238E27FC236}">
                  <a16:creationId xmlns:a16="http://schemas.microsoft.com/office/drawing/2014/main" id="{AC93BC13-752A-B225-6972-45C7123CD2E1}"/>
                </a:ext>
              </a:extLst>
            </p:cNvPr>
            <p:cNvSpPr>
              <a:spLocks/>
            </p:cNvSpPr>
            <p:nvPr/>
          </p:nvSpPr>
          <p:spPr bwMode="auto">
            <a:xfrm>
              <a:off x="5648984" y="2947268"/>
              <a:ext cx="85146" cy="113912"/>
            </a:xfrm>
            <a:custGeom>
              <a:avLst/>
              <a:gdLst>
                <a:gd name="T0" fmla="*/ 0 w 86"/>
                <a:gd name="T1" fmla="*/ 2147483647 h 133"/>
                <a:gd name="T2" fmla="*/ 2147483647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0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0 w 86"/>
                <a:gd name="T35" fmla="*/ 2147483647 h 1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
                <a:gd name="T55" fmla="*/ 0 h 133"/>
                <a:gd name="T56" fmla="*/ 86 w 86"/>
                <a:gd name="T57" fmla="*/ 133 h 1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 h="133">
                  <a:moveTo>
                    <a:pt x="0" y="112"/>
                  </a:moveTo>
                  <a:lnTo>
                    <a:pt x="11" y="122"/>
                  </a:lnTo>
                  <a:lnTo>
                    <a:pt x="2" y="132"/>
                  </a:lnTo>
                  <a:lnTo>
                    <a:pt x="80" y="112"/>
                  </a:lnTo>
                  <a:lnTo>
                    <a:pt x="85" y="42"/>
                  </a:lnTo>
                  <a:lnTo>
                    <a:pt x="76" y="26"/>
                  </a:lnTo>
                  <a:lnTo>
                    <a:pt x="53" y="34"/>
                  </a:lnTo>
                  <a:lnTo>
                    <a:pt x="45" y="24"/>
                  </a:lnTo>
                  <a:lnTo>
                    <a:pt x="56" y="8"/>
                  </a:lnTo>
                  <a:lnTo>
                    <a:pt x="45" y="0"/>
                  </a:lnTo>
                  <a:lnTo>
                    <a:pt x="36" y="34"/>
                  </a:lnTo>
                  <a:lnTo>
                    <a:pt x="2" y="42"/>
                  </a:lnTo>
                  <a:lnTo>
                    <a:pt x="12" y="50"/>
                  </a:lnTo>
                  <a:lnTo>
                    <a:pt x="6" y="70"/>
                  </a:lnTo>
                  <a:lnTo>
                    <a:pt x="28" y="74"/>
                  </a:lnTo>
                  <a:lnTo>
                    <a:pt x="9" y="100"/>
                  </a:lnTo>
                  <a:lnTo>
                    <a:pt x="31" y="94"/>
                  </a:lnTo>
                  <a:lnTo>
                    <a:pt x="0" y="11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63" name="Freeform 1192">
              <a:extLst>
                <a:ext uri="{FF2B5EF4-FFF2-40B4-BE49-F238E27FC236}">
                  <a16:creationId xmlns:a16="http://schemas.microsoft.com/office/drawing/2014/main" id="{924457E5-C932-FD0A-DD63-6062ADDBB181}"/>
                </a:ext>
              </a:extLst>
            </p:cNvPr>
            <p:cNvSpPr>
              <a:spLocks/>
            </p:cNvSpPr>
            <p:nvPr/>
          </p:nvSpPr>
          <p:spPr bwMode="auto">
            <a:xfrm>
              <a:off x="5693493" y="2938893"/>
              <a:ext cx="54184" cy="45230"/>
            </a:xfrm>
            <a:custGeom>
              <a:avLst/>
              <a:gdLst>
                <a:gd name="T0" fmla="*/ 0 w 56"/>
                <a:gd name="T1" fmla="*/ 2147483647 h 54"/>
                <a:gd name="T2" fmla="*/ 2147483647 w 56"/>
                <a:gd name="T3" fmla="*/ 2147483647 h 54"/>
                <a:gd name="T4" fmla="*/ 2147483647 w 56"/>
                <a:gd name="T5" fmla="*/ 2147483647 h 54"/>
                <a:gd name="T6" fmla="*/ 2147483647 w 56"/>
                <a:gd name="T7" fmla="*/ 2147483647 h 54"/>
                <a:gd name="T8" fmla="*/ 2147483647 w 56"/>
                <a:gd name="T9" fmla="*/ 2147483647 h 54"/>
                <a:gd name="T10" fmla="*/ 2147483647 w 56"/>
                <a:gd name="T11" fmla="*/ 2147483647 h 54"/>
                <a:gd name="T12" fmla="*/ 2147483647 w 56"/>
                <a:gd name="T13" fmla="*/ 0 h 54"/>
                <a:gd name="T14" fmla="*/ 2147483647 w 56"/>
                <a:gd name="T15" fmla="*/ 2147483647 h 54"/>
                <a:gd name="T16" fmla="*/ 0 w 56"/>
                <a:gd name="T17" fmla="*/ 2147483647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54"/>
                <a:gd name="T29" fmla="*/ 56 w 56"/>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54">
                  <a:moveTo>
                    <a:pt x="0" y="35"/>
                  </a:moveTo>
                  <a:lnTo>
                    <a:pt x="8" y="45"/>
                  </a:lnTo>
                  <a:lnTo>
                    <a:pt x="31" y="37"/>
                  </a:lnTo>
                  <a:lnTo>
                    <a:pt x="41" y="53"/>
                  </a:lnTo>
                  <a:lnTo>
                    <a:pt x="55" y="35"/>
                  </a:lnTo>
                  <a:lnTo>
                    <a:pt x="42" y="10"/>
                  </a:lnTo>
                  <a:lnTo>
                    <a:pt x="17" y="0"/>
                  </a:lnTo>
                  <a:lnTo>
                    <a:pt x="11" y="18"/>
                  </a:lnTo>
                  <a:lnTo>
                    <a:pt x="0" y="35"/>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64" name="Freeform 1193">
              <a:extLst>
                <a:ext uri="{FF2B5EF4-FFF2-40B4-BE49-F238E27FC236}">
                  <a16:creationId xmlns:a16="http://schemas.microsoft.com/office/drawing/2014/main" id="{CD63196F-F9E1-B290-09B3-69F140FCF967}"/>
                </a:ext>
              </a:extLst>
            </p:cNvPr>
            <p:cNvSpPr>
              <a:spLocks/>
            </p:cNvSpPr>
            <p:nvPr/>
          </p:nvSpPr>
          <p:spPr bwMode="auto">
            <a:xfrm>
              <a:off x="5716715" y="2838382"/>
              <a:ext cx="15482" cy="21777"/>
            </a:xfrm>
            <a:custGeom>
              <a:avLst/>
              <a:gdLst>
                <a:gd name="T0" fmla="*/ 0 w 15"/>
                <a:gd name="T1" fmla="*/ 2147483647 h 26"/>
                <a:gd name="T2" fmla="*/ 0 w 15"/>
                <a:gd name="T3" fmla="*/ 2147483647 h 26"/>
                <a:gd name="T4" fmla="*/ 2147483647 w 15"/>
                <a:gd name="T5" fmla="*/ 0 h 26"/>
                <a:gd name="T6" fmla="*/ 0 w 15"/>
                <a:gd name="T7" fmla="*/ 2147483647 h 26"/>
                <a:gd name="T8" fmla="*/ 0 60000 65536"/>
                <a:gd name="T9" fmla="*/ 0 60000 65536"/>
                <a:gd name="T10" fmla="*/ 0 60000 65536"/>
                <a:gd name="T11" fmla="*/ 0 60000 65536"/>
                <a:gd name="T12" fmla="*/ 0 w 15"/>
                <a:gd name="T13" fmla="*/ 0 h 26"/>
                <a:gd name="T14" fmla="*/ 15 w 15"/>
                <a:gd name="T15" fmla="*/ 26 h 26"/>
              </a:gdLst>
              <a:ahLst/>
              <a:cxnLst>
                <a:cxn ang="T8">
                  <a:pos x="T0" y="T1"/>
                </a:cxn>
                <a:cxn ang="T9">
                  <a:pos x="T2" y="T3"/>
                </a:cxn>
                <a:cxn ang="T10">
                  <a:pos x="T4" y="T5"/>
                </a:cxn>
                <a:cxn ang="T11">
                  <a:pos x="T6" y="T7"/>
                </a:cxn>
              </a:cxnLst>
              <a:rect l="T12" t="T13" r="T14" b="T15"/>
              <a:pathLst>
                <a:path w="15" h="26">
                  <a:moveTo>
                    <a:pt x="0" y="25"/>
                  </a:moveTo>
                  <a:lnTo>
                    <a:pt x="0" y="5"/>
                  </a:lnTo>
                  <a:lnTo>
                    <a:pt x="14" y="0"/>
                  </a:lnTo>
                  <a:lnTo>
                    <a:pt x="0" y="25"/>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65" name="Freeform 1194">
              <a:extLst>
                <a:ext uri="{FF2B5EF4-FFF2-40B4-BE49-F238E27FC236}">
                  <a16:creationId xmlns:a16="http://schemas.microsoft.com/office/drawing/2014/main" id="{61187376-A8C0-568E-437A-BF3E55E5CD8B}"/>
                </a:ext>
              </a:extLst>
            </p:cNvPr>
            <p:cNvSpPr>
              <a:spLocks/>
            </p:cNvSpPr>
            <p:nvPr/>
          </p:nvSpPr>
          <p:spPr bwMode="auto">
            <a:xfrm>
              <a:off x="5724455" y="2860159"/>
              <a:ext cx="11610" cy="13402"/>
            </a:xfrm>
            <a:custGeom>
              <a:avLst/>
              <a:gdLst>
                <a:gd name="T0" fmla="*/ 0 w 13"/>
                <a:gd name="T1" fmla="*/ 2147483647 h 13"/>
                <a:gd name="T2" fmla="*/ 2147483647 w 13"/>
                <a:gd name="T3" fmla="*/ 0 h 13"/>
                <a:gd name="T4" fmla="*/ 2147483647 w 13"/>
                <a:gd name="T5" fmla="*/ 2147483647 h 13"/>
                <a:gd name="T6" fmla="*/ 0 w 13"/>
                <a:gd name="T7" fmla="*/ 2147483647 h 13"/>
                <a:gd name="T8" fmla="*/ 0 60000 65536"/>
                <a:gd name="T9" fmla="*/ 0 60000 65536"/>
                <a:gd name="T10" fmla="*/ 0 60000 65536"/>
                <a:gd name="T11" fmla="*/ 0 60000 65536"/>
                <a:gd name="T12" fmla="*/ 0 w 13"/>
                <a:gd name="T13" fmla="*/ 0 h 13"/>
                <a:gd name="T14" fmla="*/ 13 w 13"/>
                <a:gd name="T15" fmla="*/ 13 h 13"/>
              </a:gdLst>
              <a:ahLst/>
              <a:cxnLst>
                <a:cxn ang="T8">
                  <a:pos x="T0" y="T1"/>
                </a:cxn>
                <a:cxn ang="T9">
                  <a:pos x="T2" y="T3"/>
                </a:cxn>
                <a:cxn ang="T10">
                  <a:pos x="T4" y="T5"/>
                </a:cxn>
                <a:cxn ang="T11">
                  <a:pos x="T6" y="T7"/>
                </a:cxn>
              </a:cxnLst>
              <a:rect l="T12" t="T13" r="T14" b="T15"/>
              <a:pathLst>
                <a:path w="13" h="13">
                  <a:moveTo>
                    <a:pt x="0" y="9"/>
                  </a:moveTo>
                  <a:lnTo>
                    <a:pt x="8" y="0"/>
                  </a:lnTo>
                  <a:lnTo>
                    <a:pt x="12" y="12"/>
                  </a:lnTo>
                  <a:lnTo>
                    <a:pt x="0" y="9"/>
                  </a:lnTo>
                </a:path>
              </a:pathLst>
            </a:custGeom>
            <a:solidFill>
              <a:schemeClr val="bg1">
                <a:lumMod val="85000"/>
              </a:schemeClr>
            </a:solidFill>
            <a:ln w="3175" cap="rnd">
              <a:solidFill>
                <a:schemeClr val="bg1">
                  <a:lumMod val="75000"/>
                </a:schemeClr>
              </a:solidFill>
              <a:round/>
              <a:headEnd/>
              <a:tailEnd/>
            </a:ln>
          </p:spPr>
          <p:txBody>
            <a:bodyPr/>
            <a:lstStyle/>
            <a:p>
              <a:r>
                <a:rPr lang="en-US" dirty="0">
                  <a:solidFill>
                    <a:srgbClr val="000000"/>
                  </a:solidFill>
                  <a:latin typeface="Calibri" pitchFamily="34" charset="0"/>
                </a:rPr>
                <a:t> </a:t>
              </a:r>
            </a:p>
          </p:txBody>
        </p:sp>
        <p:sp>
          <p:nvSpPr>
            <p:cNvPr id="166" name="Freeform 1195">
              <a:extLst>
                <a:ext uri="{FF2B5EF4-FFF2-40B4-BE49-F238E27FC236}">
                  <a16:creationId xmlns:a16="http://schemas.microsoft.com/office/drawing/2014/main" id="{E526E320-0858-D9C3-60E6-00B3323FFBC7}"/>
                </a:ext>
              </a:extLst>
            </p:cNvPr>
            <p:cNvSpPr>
              <a:spLocks/>
            </p:cNvSpPr>
            <p:nvPr/>
          </p:nvSpPr>
          <p:spPr bwMode="auto">
            <a:xfrm>
              <a:off x="5736066" y="2830006"/>
              <a:ext cx="158681" cy="283105"/>
            </a:xfrm>
            <a:custGeom>
              <a:avLst/>
              <a:gdLst>
                <a:gd name="T0" fmla="*/ 0 w 164"/>
                <a:gd name="T1" fmla="*/ 2147483647 h 331"/>
                <a:gd name="T2" fmla="*/ 2147483647 w 164"/>
                <a:gd name="T3" fmla="*/ 2147483647 h 331"/>
                <a:gd name="T4" fmla="*/ 2147483647 w 164"/>
                <a:gd name="T5" fmla="*/ 0 h 331"/>
                <a:gd name="T6" fmla="*/ 2147483647 w 164"/>
                <a:gd name="T7" fmla="*/ 0 h 331"/>
                <a:gd name="T8" fmla="*/ 2147483647 w 164"/>
                <a:gd name="T9" fmla="*/ 2147483647 h 331"/>
                <a:gd name="T10" fmla="*/ 2147483647 w 164"/>
                <a:gd name="T11" fmla="*/ 2147483647 h 331"/>
                <a:gd name="T12" fmla="*/ 2147483647 w 164"/>
                <a:gd name="T13" fmla="*/ 2147483647 h 331"/>
                <a:gd name="T14" fmla="*/ 2147483647 w 164"/>
                <a:gd name="T15" fmla="*/ 2147483647 h 331"/>
                <a:gd name="T16" fmla="*/ 2147483647 w 164"/>
                <a:gd name="T17" fmla="*/ 2147483647 h 331"/>
                <a:gd name="T18" fmla="*/ 2147483647 w 164"/>
                <a:gd name="T19" fmla="*/ 2147483647 h 331"/>
                <a:gd name="T20" fmla="*/ 2147483647 w 164"/>
                <a:gd name="T21" fmla="*/ 2147483647 h 331"/>
                <a:gd name="T22" fmla="*/ 2147483647 w 164"/>
                <a:gd name="T23" fmla="*/ 2147483647 h 331"/>
                <a:gd name="T24" fmla="*/ 2147483647 w 164"/>
                <a:gd name="T25" fmla="*/ 2147483647 h 331"/>
                <a:gd name="T26" fmla="*/ 2147483647 w 164"/>
                <a:gd name="T27" fmla="*/ 2147483647 h 331"/>
                <a:gd name="T28" fmla="*/ 2147483647 w 164"/>
                <a:gd name="T29" fmla="*/ 2147483647 h 331"/>
                <a:gd name="T30" fmla="*/ 2147483647 w 164"/>
                <a:gd name="T31" fmla="*/ 2147483647 h 331"/>
                <a:gd name="T32" fmla="*/ 2147483647 w 164"/>
                <a:gd name="T33" fmla="*/ 2147483647 h 331"/>
                <a:gd name="T34" fmla="*/ 2147483647 w 164"/>
                <a:gd name="T35" fmla="*/ 2147483647 h 331"/>
                <a:gd name="T36" fmla="*/ 2147483647 w 164"/>
                <a:gd name="T37" fmla="*/ 2147483647 h 331"/>
                <a:gd name="T38" fmla="*/ 2147483647 w 164"/>
                <a:gd name="T39" fmla="*/ 2147483647 h 331"/>
                <a:gd name="T40" fmla="*/ 2147483647 w 164"/>
                <a:gd name="T41" fmla="*/ 2147483647 h 331"/>
                <a:gd name="T42" fmla="*/ 2147483647 w 164"/>
                <a:gd name="T43" fmla="*/ 2147483647 h 331"/>
                <a:gd name="T44" fmla="*/ 2147483647 w 164"/>
                <a:gd name="T45" fmla="*/ 2147483647 h 331"/>
                <a:gd name="T46" fmla="*/ 2147483647 w 164"/>
                <a:gd name="T47" fmla="*/ 2147483647 h 331"/>
                <a:gd name="T48" fmla="*/ 2147483647 w 164"/>
                <a:gd name="T49" fmla="*/ 2147483647 h 331"/>
                <a:gd name="T50" fmla="*/ 2147483647 w 164"/>
                <a:gd name="T51" fmla="*/ 2147483647 h 331"/>
                <a:gd name="T52" fmla="*/ 2147483647 w 164"/>
                <a:gd name="T53" fmla="*/ 2147483647 h 331"/>
                <a:gd name="T54" fmla="*/ 2147483647 w 164"/>
                <a:gd name="T55" fmla="*/ 2147483647 h 331"/>
                <a:gd name="T56" fmla="*/ 2147483647 w 164"/>
                <a:gd name="T57" fmla="*/ 2147483647 h 331"/>
                <a:gd name="T58" fmla="*/ 0 w 164"/>
                <a:gd name="T59" fmla="*/ 2147483647 h 33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4"/>
                <a:gd name="T91" fmla="*/ 0 h 331"/>
                <a:gd name="T92" fmla="*/ 164 w 164"/>
                <a:gd name="T93" fmla="*/ 331 h 33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4" h="331">
                  <a:moveTo>
                    <a:pt x="0" y="78"/>
                  </a:moveTo>
                  <a:lnTo>
                    <a:pt x="6" y="32"/>
                  </a:lnTo>
                  <a:lnTo>
                    <a:pt x="26" y="0"/>
                  </a:lnTo>
                  <a:lnTo>
                    <a:pt x="62" y="0"/>
                  </a:lnTo>
                  <a:lnTo>
                    <a:pt x="40" y="38"/>
                  </a:lnTo>
                  <a:lnTo>
                    <a:pt x="88" y="46"/>
                  </a:lnTo>
                  <a:lnTo>
                    <a:pt x="58" y="101"/>
                  </a:lnTo>
                  <a:lnTo>
                    <a:pt x="96" y="119"/>
                  </a:lnTo>
                  <a:lnTo>
                    <a:pt x="131" y="187"/>
                  </a:lnTo>
                  <a:lnTo>
                    <a:pt x="122" y="193"/>
                  </a:lnTo>
                  <a:lnTo>
                    <a:pt x="136" y="209"/>
                  </a:lnTo>
                  <a:lnTo>
                    <a:pt x="128" y="227"/>
                  </a:lnTo>
                  <a:lnTo>
                    <a:pt x="163" y="231"/>
                  </a:lnTo>
                  <a:lnTo>
                    <a:pt x="142" y="274"/>
                  </a:lnTo>
                  <a:lnTo>
                    <a:pt x="157" y="286"/>
                  </a:lnTo>
                  <a:lnTo>
                    <a:pt x="9" y="330"/>
                  </a:lnTo>
                  <a:lnTo>
                    <a:pt x="76" y="268"/>
                  </a:lnTo>
                  <a:lnTo>
                    <a:pt x="56" y="278"/>
                  </a:lnTo>
                  <a:lnTo>
                    <a:pt x="20" y="258"/>
                  </a:lnTo>
                  <a:lnTo>
                    <a:pt x="47" y="237"/>
                  </a:lnTo>
                  <a:lnTo>
                    <a:pt x="30" y="227"/>
                  </a:lnTo>
                  <a:lnTo>
                    <a:pt x="67" y="201"/>
                  </a:lnTo>
                  <a:lnTo>
                    <a:pt x="72" y="171"/>
                  </a:lnTo>
                  <a:lnTo>
                    <a:pt x="52" y="163"/>
                  </a:lnTo>
                  <a:lnTo>
                    <a:pt x="62" y="145"/>
                  </a:lnTo>
                  <a:lnTo>
                    <a:pt x="26" y="153"/>
                  </a:lnTo>
                  <a:lnTo>
                    <a:pt x="26" y="105"/>
                  </a:lnTo>
                  <a:lnTo>
                    <a:pt x="6" y="127"/>
                  </a:lnTo>
                  <a:lnTo>
                    <a:pt x="17" y="80"/>
                  </a:lnTo>
                  <a:lnTo>
                    <a:pt x="0" y="78"/>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67" name="Freeform 1196">
              <a:extLst>
                <a:ext uri="{FF2B5EF4-FFF2-40B4-BE49-F238E27FC236}">
                  <a16:creationId xmlns:a16="http://schemas.microsoft.com/office/drawing/2014/main" id="{CA2AD6B7-0863-5E2B-D37C-388F62A7E020}"/>
                </a:ext>
              </a:extLst>
            </p:cNvPr>
            <p:cNvSpPr>
              <a:spLocks/>
            </p:cNvSpPr>
            <p:nvPr/>
          </p:nvSpPr>
          <p:spPr bwMode="auto">
            <a:xfrm>
              <a:off x="2388290" y="2332479"/>
              <a:ext cx="617307" cy="621491"/>
            </a:xfrm>
            <a:custGeom>
              <a:avLst/>
              <a:gdLst>
                <a:gd name="T0" fmla="*/ 2147483647 w 630"/>
                <a:gd name="T1" fmla="*/ 2147483647 h 726"/>
                <a:gd name="T2" fmla="*/ 2147483647 w 630"/>
                <a:gd name="T3" fmla="*/ 2147483647 h 726"/>
                <a:gd name="T4" fmla="*/ 2147483647 w 630"/>
                <a:gd name="T5" fmla="*/ 2147483647 h 726"/>
                <a:gd name="T6" fmla="*/ 2147483647 w 630"/>
                <a:gd name="T7" fmla="*/ 2147483647 h 726"/>
                <a:gd name="T8" fmla="*/ 2147483647 w 630"/>
                <a:gd name="T9" fmla="*/ 2147483647 h 726"/>
                <a:gd name="T10" fmla="*/ 2147483647 w 630"/>
                <a:gd name="T11" fmla="*/ 2147483647 h 726"/>
                <a:gd name="T12" fmla="*/ 2147483647 w 630"/>
                <a:gd name="T13" fmla="*/ 2147483647 h 726"/>
                <a:gd name="T14" fmla="*/ 2147483647 w 630"/>
                <a:gd name="T15" fmla="*/ 2147483647 h 726"/>
                <a:gd name="T16" fmla="*/ 2147483647 w 630"/>
                <a:gd name="T17" fmla="*/ 2147483647 h 726"/>
                <a:gd name="T18" fmla="*/ 2147483647 w 630"/>
                <a:gd name="T19" fmla="*/ 2147483647 h 726"/>
                <a:gd name="T20" fmla="*/ 2147483647 w 630"/>
                <a:gd name="T21" fmla="*/ 2147483647 h 726"/>
                <a:gd name="T22" fmla="*/ 2147483647 w 630"/>
                <a:gd name="T23" fmla="*/ 2147483647 h 726"/>
                <a:gd name="T24" fmla="*/ 2147483647 w 630"/>
                <a:gd name="T25" fmla="*/ 2147483647 h 726"/>
                <a:gd name="T26" fmla="*/ 2147483647 w 630"/>
                <a:gd name="T27" fmla="*/ 2147483647 h 726"/>
                <a:gd name="T28" fmla="*/ 2147483647 w 630"/>
                <a:gd name="T29" fmla="*/ 2147483647 h 726"/>
                <a:gd name="T30" fmla="*/ 2147483647 w 630"/>
                <a:gd name="T31" fmla="*/ 2147483647 h 726"/>
                <a:gd name="T32" fmla="*/ 2147483647 w 630"/>
                <a:gd name="T33" fmla="*/ 2147483647 h 726"/>
                <a:gd name="T34" fmla="*/ 2147483647 w 630"/>
                <a:gd name="T35" fmla="*/ 2147483647 h 726"/>
                <a:gd name="T36" fmla="*/ 2147483647 w 630"/>
                <a:gd name="T37" fmla="*/ 2147483647 h 726"/>
                <a:gd name="T38" fmla="*/ 2147483647 w 630"/>
                <a:gd name="T39" fmla="*/ 2147483647 h 726"/>
                <a:gd name="T40" fmla="*/ 2147483647 w 630"/>
                <a:gd name="T41" fmla="*/ 2147483647 h 726"/>
                <a:gd name="T42" fmla="*/ 2147483647 w 630"/>
                <a:gd name="T43" fmla="*/ 2147483647 h 726"/>
                <a:gd name="T44" fmla="*/ 2147483647 w 630"/>
                <a:gd name="T45" fmla="*/ 2147483647 h 726"/>
                <a:gd name="T46" fmla="*/ 2147483647 w 630"/>
                <a:gd name="T47" fmla="*/ 2147483647 h 726"/>
                <a:gd name="T48" fmla="*/ 2147483647 w 630"/>
                <a:gd name="T49" fmla="*/ 2147483647 h 726"/>
                <a:gd name="T50" fmla="*/ 2147483647 w 630"/>
                <a:gd name="T51" fmla="*/ 2147483647 h 726"/>
                <a:gd name="T52" fmla="*/ 2147483647 w 630"/>
                <a:gd name="T53" fmla="*/ 2147483647 h 726"/>
                <a:gd name="T54" fmla="*/ 2147483647 w 630"/>
                <a:gd name="T55" fmla="*/ 2147483647 h 726"/>
                <a:gd name="T56" fmla="*/ 2147483647 w 630"/>
                <a:gd name="T57" fmla="*/ 2147483647 h 726"/>
                <a:gd name="T58" fmla="*/ 2147483647 w 630"/>
                <a:gd name="T59" fmla="*/ 2147483647 h 726"/>
                <a:gd name="T60" fmla="*/ 2147483647 w 630"/>
                <a:gd name="T61" fmla="*/ 2147483647 h 726"/>
                <a:gd name="T62" fmla="*/ 2147483647 w 630"/>
                <a:gd name="T63" fmla="*/ 2147483647 h 726"/>
                <a:gd name="T64" fmla="*/ 2147483647 w 630"/>
                <a:gd name="T65" fmla="*/ 2147483647 h 726"/>
                <a:gd name="T66" fmla="*/ 2147483647 w 630"/>
                <a:gd name="T67" fmla="*/ 2147483647 h 726"/>
                <a:gd name="T68" fmla="*/ 2147483647 w 630"/>
                <a:gd name="T69" fmla="*/ 2147483647 h 726"/>
                <a:gd name="T70" fmla="*/ 2147483647 w 630"/>
                <a:gd name="T71" fmla="*/ 2147483647 h 726"/>
                <a:gd name="T72" fmla="*/ 2147483647 w 630"/>
                <a:gd name="T73" fmla="*/ 0 h 726"/>
                <a:gd name="T74" fmla="*/ 2147483647 w 630"/>
                <a:gd name="T75" fmla="*/ 2147483647 h 726"/>
                <a:gd name="T76" fmla="*/ 2147483647 w 630"/>
                <a:gd name="T77" fmla="*/ 2147483647 h 726"/>
                <a:gd name="T78" fmla="*/ 2147483647 w 630"/>
                <a:gd name="T79" fmla="*/ 2147483647 h 726"/>
                <a:gd name="T80" fmla="*/ 2147483647 w 630"/>
                <a:gd name="T81" fmla="*/ 2147483647 h 726"/>
                <a:gd name="T82" fmla="*/ 2147483647 w 630"/>
                <a:gd name="T83" fmla="*/ 2147483647 h 726"/>
                <a:gd name="T84" fmla="*/ 2147483647 w 630"/>
                <a:gd name="T85" fmla="*/ 2147483647 h 726"/>
                <a:gd name="T86" fmla="*/ 2147483647 w 630"/>
                <a:gd name="T87" fmla="*/ 2147483647 h 726"/>
                <a:gd name="T88" fmla="*/ 2147483647 w 630"/>
                <a:gd name="T89" fmla="*/ 2147483647 h 726"/>
                <a:gd name="T90" fmla="*/ 2147483647 w 630"/>
                <a:gd name="T91" fmla="*/ 2147483647 h 726"/>
                <a:gd name="T92" fmla="*/ 2147483647 w 630"/>
                <a:gd name="T93" fmla="*/ 2147483647 h 7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30"/>
                <a:gd name="T142" fmla="*/ 0 h 726"/>
                <a:gd name="T143" fmla="*/ 630 w 630"/>
                <a:gd name="T144" fmla="*/ 726 h 7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30" h="726">
                  <a:moveTo>
                    <a:pt x="0" y="277"/>
                  </a:moveTo>
                  <a:lnTo>
                    <a:pt x="41" y="291"/>
                  </a:lnTo>
                  <a:lnTo>
                    <a:pt x="26" y="297"/>
                  </a:lnTo>
                  <a:lnTo>
                    <a:pt x="43" y="323"/>
                  </a:lnTo>
                  <a:lnTo>
                    <a:pt x="105" y="321"/>
                  </a:lnTo>
                  <a:lnTo>
                    <a:pt x="114" y="339"/>
                  </a:lnTo>
                  <a:lnTo>
                    <a:pt x="154" y="317"/>
                  </a:lnTo>
                  <a:lnTo>
                    <a:pt x="140" y="327"/>
                  </a:lnTo>
                  <a:lnTo>
                    <a:pt x="148" y="370"/>
                  </a:lnTo>
                  <a:lnTo>
                    <a:pt x="62" y="412"/>
                  </a:lnTo>
                  <a:lnTo>
                    <a:pt x="40" y="460"/>
                  </a:lnTo>
                  <a:lnTo>
                    <a:pt x="59" y="452"/>
                  </a:lnTo>
                  <a:lnTo>
                    <a:pt x="44" y="464"/>
                  </a:lnTo>
                  <a:lnTo>
                    <a:pt x="59" y="479"/>
                  </a:lnTo>
                  <a:lnTo>
                    <a:pt x="91" y="485"/>
                  </a:lnTo>
                  <a:lnTo>
                    <a:pt x="73" y="509"/>
                  </a:lnTo>
                  <a:lnTo>
                    <a:pt x="88" y="535"/>
                  </a:lnTo>
                  <a:lnTo>
                    <a:pt x="105" y="537"/>
                  </a:lnTo>
                  <a:lnTo>
                    <a:pt x="137" y="485"/>
                  </a:lnTo>
                  <a:lnTo>
                    <a:pt x="117" y="509"/>
                  </a:lnTo>
                  <a:lnTo>
                    <a:pt x="136" y="559"/>
                  </a:lnTo>
                  <a:lnTo>
                    <a:pt x="126" y="578"/>
                  </a:lnTo>
                  <a:lnTo>
                    <a:pt x="164" y="551"/>
                  </a:lnTo>
                  <a:lnTo>
                    <a:pt x="192" y="584"/>
                  </a:lnTo>
                  <a:lnTo>
                    <a:pt x="201" y="565"/>
                  </a:lnTo>
                  <a:lnTo>
                    <a:pt x="209" y="578"/>
                  </a:lnTo>
                  <a:lnTo>
                    <a:pt x="238" y="559"/>
                  </a:lnTo>
                  <a:lnTo>
                    <a:pt x="198" y="650"/>
                  </a:lnTo>
                  <a:lnTo>
                    <a:pt x="166" y="670"/>
                  </a:lnTo>
                  <a:lnTo>
                    <a:pt x="164" y="689"/>
                  </a:lnTo>
                  <a:lnTo>
                    <a:pt x="126" y="689"/>
                  </a:lnTo>
                  <a:lnTo>
                    <a:pt x="97" y="725"/>
                  </a:lnTo>
                  <a:lnTo>
                    <a:pt x="136" y="699"/>
                  </a:lnTo>
                  <a:lnTo>
                    <a:pt x="175" y="699"/>
                  </a:lnTo>
                  <a:lnTo>
                    <a:pt x="198" y="677"/>
                  </a:lnTo>
                  <a:lnTo>
                    <a:pt x="187" y="660"/>
                  </a:lnTo>
                  <a:lnTo>
                    <a:pt x="213" y="664"/>
                  </a:lnTo>
                  <a:lnTo>
                    <a:pt x="291" y="594"/>
                  </a:lnTo>
                  <a:lnTo>
                    <a:pt x="309" y="569"/>
                  </a:lnTo>
                  <a:lnTo>
                    <a:pt x="294" y="549"/>
                  </a:lnTo>
                  <a:lnTo>
                    <a:pt x="364" y="467"/>
                  </a:lnTo>
                  <a:lnTo>
                    <a:pt x="373" y="424"/>
                  </a:lnTo>
                  <a:lnTo>
                    <a:pt x="366" y="467"/>
                  </a:lnTo>
                  <a:lnTo>
                    <a:pt x="394" y="458"/>
                  </a:lnTo>
                  <a:lnTo>
                    <a:pt x="378" y="475"/>
                  </a:lnTo>
                  <a:lnTo>
                    <a:pt x="401" y="483"/>
                  </a:lnTo>
                  <a:lnTo>
                    <a:pt x="350" y="489"/>
                  </a:lnTo>
                  <a:lnTo>
                    <a:pt x="340" y="529"/>
                  </a:lnTo>
                  <a:lnTo>
                    <a:pt x="359" y="529"/>
                  </a:lnTo>
                  <a:lnTo>
                    <a:pt x="341" y="557"/>
                  </a:lnTo>
                  <a:lnTo>
                    <a:pt x="408" y="519"/>
                  </a:lnTo>
                  <a:lnTo>
                    <a:pt x="419" y="497"/>
                  </a:lnTo>
                  <a:lnTo>
                    <a:pt x="408" y="487"/>
                  </a:lnTo>
                  <a:lnTo>
                    <a:pt x="423" y="467"/>
                  </a:lnTo>
                  <a:lnTo>
                    <a:pt x="422" y="483"/>
                  </a:lnTo>
                  <a:lnTo>
                    <a:pt x="454" y="475"/>
                  </a:lnTo>
                  <a:lnTo>
                    <a:pt x="448" y="491"/>
                  </a:lnTo>
                  <a:lnTo>
                    <a:pt x="503" y="519"/>
                  </a:lnTo>
                  <a:lnTo>
                    <a:pt x="585" y="535"/>
                  </a:lnTo>
                  <a:lnTo>
                    <a:pt x="597" y="517"/>
                  </a:lnTo>
                  <a:lnTo>
                    <a:pt x="609" y="525"/>
                  </a:lnTo>
                  <a:lnTo>
                    <a:pt x="594" y="543"/>
                  </a:lnTo>
                  <a:lnTo>
                    <a:pt x="617" y="559"/>
                  </a:lnTo>
                  <a:lnTo>
                    <a:pt x="629" y="545"/>
                  </a:lnTo>
                  <a:lnTo>
                    <a:pt x="608" y="509"/>
                  </a:lnTo>
                  <a:lnTo>
                    <a:pt x="570" y="509"/>
                  </a:lnTo>
                  <a:lnTo>
                    <a:pt x="570" y="83"/>
                  </a:lnTo>
                  <a:lnTo>
                    <a:pt x="344" y="48"/>
                  </a:lnTo>
                  <a:lnTo>
                    <a:pt x="335" y="28"/>
                  </a:lnTo>
                  <a:lnTo>
                    <a:pt x="273" y="14"/>
                  </a:lnTo>
                  <a:lnTo>
                    <a:pt x="265" y="32"/>
                  </a:lnTo>
                  <a:lnTo>
                    <a:pt x="248" y="26"/>
                  </a:lnTo>
                  <a:lnTo>
                    <a:pt x="265" y="12"/>
                  </a:lnTo>
                  <a:lnTo>
                    <a:pt x="239" y="0"/>
                  </a:lnTo>
                  <a:lnTo>
                    <a:pt x="213" y="28"/>
                  </a:lnTo>
                  <a:lnTo>
                    <a:pt x="172" y="32"/>
                  </a:lnTo>
                  <a:lnTo>
                    <a:pt x="171" y="55"/>
                  </a:lnTo>
                  <a:lnTo>
                    <a:pt x="166" y="42"/>
                  </a:lnTo>
                  <a:lnTo>
                    <a:pt x="129" y="55"/>
                  </a:lnTo>
                  <a:lnTo>
                    <a:pt x="136" y="75"/>
                  </a:lnTo>
                  <a:lnTo>
                    <a:pt x="117" y="69"/>
                  </a:lnTo>
                  <a:lnTo>
                    <a:pt x="93" y="109"/>
                  </a:lnTo>
                  <a:lnTo>
                    <a:pt x="40" y="125"/>
                  </a:lnTo>
                  <a:lnTo>
                    <a:pt x="43" y="143"/>
                  </a:lnTo>
                  <a:lnTo>
                    <a:pt x="27" y="149"/>
                  </a:lnTo>
                  <a:lnTo>
                    <a:pt x="91" y="208"/>
                  </a:lnTo>
                  <a:lnTo>
                    <a:pt x="181" y="238"/>
                  </a:lnTo>
                  <a:lnTo>
                    <a:pt x="126" y="230"/>
                  </a:lnTo>
                  <a:lnTo>
                    <a:pt x="129" y="246"/>
                  </a:lnTo>
                  <a:lnTo>
                    <a:pt x="151" y="248"/>
                  </a:lnTo>
                  <a:lnTo>
                    <a:pt x="133" y="259"/>
                  </a:lnTo>
                  <a:lnTo>
                    <a:pt x="91" y="256"/>
                  </a:lnTo>
                  <a:lnTo>
                    <a:pt x="91" y="232"/>
                  </a:lnTo>
                  <a:lnTo>
                    <a:pt x="72" y="234"/>
                  </a:lnTo>
                  <a:lnTo>
                    <a:pt x="0" y="27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69" name="Freeform 1198">
              <a:extLst>
                <a:ext uri="{FF2B5EF4-FFF2-40B4-BE49-F238E27FC236}">
                  <a16:creationId xmlns:a16="http://schemas.microsoft.com/office/drawing/2014/main" id="{7A5351EA-5455-9980-E7CF-A8A111884009}"/>
                </a:ext>
              </a:extLst>
            </p:cNvPr>
            <p:cNvSpPr>
              <a:spLocks/>
            </p:cNvSpPr>
            <p:nvPr/>
          </p:nvSpPr>
          <p:spPr bwMode="auto">
            <a:xfrm>
              <a:off x="2661144" y="2855134"/>
              <a:ext cx="56118" cy="36854"/>
            </a:xfrm>
            <a:custGeom>
              <a:avLst/>
              <a:gdLst>
                <a:gd name="T0" fmla="*/ 0 w 56"/>
                <a:gd name="T1" fmla="*/ 2147483647 h 42"/>
                <a:gd name="T2" fmla="*/ 2147483647 w 56"/>
                <a:gd name="T3" fmla="*/ 2147483647 h 42"/>
                <a:gd name="T4" fmla="*/ 2147483647 w 56"/>
                <a:gd name="T5" fmla="*/ 2147483647 h 42"/>
                <a:gd name="T6" fmla="*/ 2147483647 w 56"/>
                <a:gd name="T7" fmla="*/ 0 h 42"/>
                <a:gd name="T8" fmla="*/ 2147483647 w 56"/>
                <a:gd name="T9" fmla="*/ 2147483647 h 42"/>
                <a:gd name="T10" fmla="*/ 0 w 56"/>
                <a:gd name="T11" fmla="*/ 2147483647 h 42"/>
                <a:gd name="T12" fmla="*/ 0 60000 65536"/>
                <a:gd name="T13" fmla="*/ 0 60000 65536"/>
                <a:gd name="T14" fmla="*/ 0 60000 65536"/>
                <a:gd name="T15" fmla="*/ 0 60000 65536"/>
                <a:gd name="T16" fmla="*/ 0 60000 65536"/>
                <a:gd name="T17" fmla="*/ 0 60000 65536"/>
                <a:gd name="T18" fmla="*/ 0 w 56"/>
                <a:gd name="T19" fmla="*/ 0 h 42"/>
                <a:gd name="T20" fmla="*/ 56 w 56"/>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56" h="42">
                  <a:moveTo>
                    <a:pt x="0" y="16"/>
                  </a:moveTo>
                  <a:lnTo>
                    <a:pt x="15" y="41"/>
                  </a:lnTo>
                  <a:lnTo>
                    <a:pt x="55" y="6"/>
                  </a:lnTo>
                  <a:lnTo>
                    <a:pt x="17" y="0"/>
                  </a:lnTo>
                  <a:lnTo>
                    <a:pt x="21" y="16"/>
                  </a:lnTo>
                  <a:lnTo>
                    <a:pt x="0" y="1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0" name="Freeform 1199">
              <a:extLst>
                <a:ext uri="{FF2B5EF4-FFF2-40B4-BE49-F238E27FC236}">
                  <a16:creationId xmlns:a16="http://schemas.microsoft.com/office/drawing/2014/main" id="{5A1EA215-7E05-7988-FB03-24DFCBB502C6}"/>
                </a:ext>
              </a:extLst>
            </p:cNvPr>
            <p:cNvSpPr>
              <a:spLocks/>
            </p:cNvSpPr>
            <p:nvPr/>
          </p:nvSpPr>
          <p:spPr bwMode="auto">
            <a:xfrm>
              <a:off x="3007532" y="2784777"/>
              <a:ext cx="164486" cy="174218"/>
            </a:xfrm>
            <a:custGeom>
              <a:avLst/>
              <a:gdLst>
                <a:gd name="T0" fmla="*/ 0 w 169"/>
                <a:gd name="T1" fmla="*/ 2147483647 h 202"/>
                <a:gd name="T2" fmla="*/ 2147483647 w 169"/>
                <a:gd name="T3" fmla="*/ 2147483647 h 202"/>
                <a:gd name="T4" fmla="*/ 2147483647 w 169"/>
                <a:gd name="T5" fmla="*/ 2147483647 h 202"/>
                <a:gd name="T6" fmla="*/ 2147483647 w 169"/>
                <a:gd name="T7" fmla="*/ 2147483647 h 202"/>
                <a:gd name="T8" fmla="*/ 2147483647 w 169"/>
                <a:gd name="T9" fmla="*/ 2147483647 h 202"/>
                <a:gd name="T10" fmla="*/ 2147483647 w 169"/>
                <a:gd name="T11" fmla="*/ 2147483647 h 202"/>
                <a:gd name="T12" fmla="*/ 2147483647 w 169"/>
                <a:gd name="T13" fmla="*/ 2147483647 h 202"/>
                <a:gd name="T14" fmla="*/ 2147483647 w 169"/>
                <a:gd name="T15" fmla="*/ 2147483647 h 202"/>
                <a:gd name="T16" fmla="*/ 2147483647 w 169"/>
                <a:gd name="T17" fmla="*/ 2147483647 h 202"/>
                <a:gd name="T18" fmla="*/ 2147483647 w 169"/>
                <a:gd name="T19" fmla="*/ 2147483647 h 202"/>
                <a:gd name="T20" fmla="*/ 2147483647 w 169"/>
                <a:gd name="T21" fmla="*/ 2147483647 h 202"/>
                <a:gd name="T22" fmla="*/ 2147483647 w 169"/>
                <a:gd name="T23" fmla="*/ 2147483647 h 202"/>
                <a:gd name="T24" fmla="*/ 2147483647 w 169"/>
                <a:gd name="T25" fmla="*/ 2147483647 h 202"/>
                <a:gd name="T26" fmla="*/ 2147483647 w 169"/>
                <a:gd name="T27" fmla="*/ 2147483647 h 202"/>
                <a:gd name="T28" fmla="*/ 2147483647 w 169"/>
                <a:gd name="T29" fmla="*/ 2147483647 h 202"/>
                <a:gd name="T30" fmla="*/ 2147483647 w 169"/>
                <a:gd name="T31" fmla="*/ 2147483647 h 202"/>
                <a:gd name="T32" fmla="*/ 2147483647 w 169"/>
                <a:gd name="T33" fmla="*/ 2147483647 h 202"/>
                <a:gd name="T34" fmla="*/ 2147483647 w 169"/>
                <a:gd name="T35" fmla="*/ 2147483647 h 202"/>
                <a:gd name="T36" fmla="*/ 2147483647 w 169"/>
                <a:gd name="T37" fmla="*/ 0 h 202"/>
                <a:gd name="T38" fmla="*/ 2147483647 w 169"/>
                <a:gd name="T39" fmla="*/ 2147483647 h 202"/>
                <a:gd name="T40" fmla="*/ 0 w 169"/>
                <a:gd name="T41" fmla="*/ 2147483647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9"/>
                <a:gd name="T64" fmla="*/ 0 h 202"/>
                <a:gd name="T65" fmla="*/ 169 w 169"/>
                <a:gd name="T66" fmla="*/ 202 h 2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9" h="202">
                  <a:moveTo>
                    <a:pt x="0" y="20"/>
                  </a:moveTo>
                  <a:lnTo>
                    <a:pt x="6" y="50"/>
                  </a:lnTo>
                  <a:lnTo>
                    <a:pt x="31" y="62"/>
                  </a:lnTo>
                  <a:lnTo>
                    <a:pt x="41" y="54"/>
                  </a:lnTo>
                  <a:lnTo>
                    <a:pt x="20" y="38"/>
                  </a:lnTo>
                  <a:lnTo>
                    <a:pt x="41" y="38"/>
                  </a:lnTo>
                  <a:lnTo>
                    <a:pt x="58" y="64"/>
                  </a:lnTo>
                  <a:lnTo>
                    <a:pt x="52" y="18"/>
                  </a:lnTo>
                  <a:lnTo>
                    <a:pt x="66" y="58"/>
                  </a:lnTo>
                  <a:lnTo>
                    <a:pt x="102" y="80"/>
                  </a:lnTo>
                  <a:lnTo>
                    <a:pt x="95" y="107"/>
                  </a:lnTo>
                  <a:lnTo>
                    <a:pt x="136" y="143"/>
                  </a:lnTo>
                  <a:lnTo>
                    <a:pt x="125" y="171"/>
                  </a:lnTo>
                  <a:lnTo>
                    <a:pt x="145" y="149"/>
                  </a:lnTo>
                  <a:lnTo>
                    <a:pt x="151" y="201"/>
                  </a:lnTo>
                  <a:lnTo>
                    <a:pt x="166" y="191"/>
                  </a:lnTo>
                  <a:lnTo>
                    <a:pt x="168" y="151"/>
                  </a:lnTo>
                  <a:lnTo>
                    <a:pt x="128" y="129"/>
                  </a:lnTo>
                  <a:lnTo>
                    <a:pt x="53" y="0"/>
                  </a:lnTo>
                  <a:lnTo>
                    <a:pt x="11" y="38"/>
                  </a:lnTo>
                  <a:lnTo>
                    <a:pt x="0" y="2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1" name="Freeform 1200">
              <a:extLst>
                <a:ext uri="{FF2B5EF4-FFF2-40B4-BE49-F238E27FC236}">
                  <a16:creationId xmlns:a16="http://schemas.microsoft.com/office/drawing/2014/main" id="{35F7E9AA-DC9B-D28E-17FF-DD1815447DBC}"/>
                </a:ext>
              </a:extLst>
            </p:cNvPr>
            <p:cNvSpPr>
              <a:spLocks/>
            </p:cNvSpPr>
            <p:nvPr/>
          </p:nvSpPr>
          <p:spPr bwMode="auto">
            <a:xfrm>
              <a:off x="3042364" y="2843408"/>
              <a:ext cx="30962" cy="26803"/>
            </a:xfrm>
            <a:custGeom>
              <a:avLst/>
              <a:gdLst>
                <a:gd name="T0" fmla="*/ 0 w 30"/>
                <a:gd name="T1" fmla="*/ 0 h 32"/>
                <a:gd name="T2" fmla="*/ 2147483647 w 30"/>
                <a:gd name="T3" fmla="*/ 2147483647 h 32"/>
                <a:gd name="T4" fmla="*/ 2147483647 w 30"/>
                <a:gd name="T5" fmla="*/ 2147483647 h 32"/>
                <a:gd name="T6" fmla="*/ 2147483647 w 30"/>
                <a:gd name="T7" fmla="*/ 2147483647 h 32"/>
                <a:gd name="T8" fmla="*/ 2147483647 w 30"/>
                <a:gd name="T9" fmla="*/ 2147483647 h 32"/>
                <a:gd name="T10" fmla="*/ 2147483647 w 30"/>
                <a:gd name="T11" fmla="*/ 2147483647 h 32"/>
                <a:gd name="T12" fmla="*/ 0 w 30"/>
                <a:gd name="T13" fmla="*/ 0 h 32"/>
                <a:gd name="T14" fmla="*/ 0 60000 65536"/>
                <a:gd name="T15" fmla="*/ 0 60000 65536"/>
                <a:gd name="T16" fmla="*/ 0 60000 65536"/>
                <a:gd name="T17" fmla="*/ 0 60000 65536"/>
                <a:gd name="T18" fmla="*/ 0 60000 65536"/>
                <a:gd name="T19" fmla="*/ 0 60000 65536"/>
                <a:gd name="T20" fmla="*/ 0 60000 65536"/>
                <a:gd name="T21" fmla="*/ 0 w 30"/>
                <a:gd name="T22" fmla="*/ 0 h 32"/>
                <a:gd name="T23" fmla="*/ 30 w 3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2">
                  <a:moveTo>
                    <a:pt x="0" y="0"/>
                  </a:moveTo>
                  <a:lnTo>
                    <a:pt x="8" y="31"/>
                  </a:lnTo>
                  <a:lnTo>
                    <a:pt x="10" y="16"/>
                  </a:lnTo>
                  <a:lnTo>
                    <a:pt x="29" y="29"/>
                  </a:lnTo>
                  <a:lnTo>
                    <a:pt x="11" y="16"/>
                  </a:lnTo>
                  <a:lnTo>
                    <a:pt x="27" y="4"/>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2" name="Freeform 1201">
              <a:extLst>
                <a:ext uri="{FF2B5EF4-FFF2-40B4-BE49-F238E27FC236}">
                  <a16:creationId xmlns:a16="http://schemas.microsoft.com/office/drawing/2014/main" id="{C8BC39B7-DDDF-5537-4B0D-002A0EE0EF81}"/>
                </a:ext>
              </a:extLst>
            </p:cNvPr>
            <p:cNvSpPr>
              <a:spLocks/>
            </p:cNvSpPr>
            <p:nvPr/>
          </p:nvSpPr>
          <p:spPr bwMode="auto">
            <a:xfrm>
              <a:off x="3055910" y="2866860"/>
              <a:ext cx="17417" cy="41879"/>
            </a:xfrm>
            <a:custGeom>
              <a:avLst/>
              <a:gdLst>
                <a:gd name="T0" fmla="*/ 0 w 18"/>
                <a:gd name="T1" fmla="*/ 0 h 50"/>
                <a:gd name="T2" fmla="*/ 2147483647 w 18"/>
                <a:gd name="T3" fmla="*/ 2147483647 h 50"/>
                <a:gd name="T4" fmla="*/ 2147483647 w 18"/>
                <a:gd name="T5" fmla="*/ 2147483647 h 50"/>
                <a:gd name="T6" fmla="*/ 0 w 18"/>
                <a:gd name="T7" fmla="*/ 0 h 50"/>
                <a:gd name="T8" fmla="*/ 0 60000 65536"/>
                <a:gd name="T9" fmla="*/ 0 60000 65536"/>
                <a:gd name="T10" fmla="*/ 0 60000 65536"/>
                <a:gd name="T11" fmla="*/ 0 60000 65536"/>
                <a:gd name="T12" fmla="*/ 0 w 18"/>
                <a:gd name="T13" fmla="*/ 0 h 50"/>
                <a:gd name="T14" fmla="*/ 18 w 18"/>
                <a:gd name="T15" fmla="*/ 50 h 50"/>
              </a:gdLst>
              <a:ahLst/>
              <a:cxnLst>
                <a:cxn ang="T8">
                  <a:pos x="T0" y="T1"/>
                </a:cxn>
                <a:cxn ang="T9">
                  <a:pos x="T2" y="T3"/>
                </a:cxn>
                <a:cxn ang="T10">
                  <a:pos x="T4" y="T5"/>
                </a:cxn>
                <a:cxn ang="T11">
                  <a:pos x="T6" y="T7"/>
                </a:cxn>
              </a:cxnLst>
              <a:rect l="T12" t="T13" r="T14" b="T15"/>
              <a:pathLst>
                <a:path w="18" h="50">
                  <a:moveTo>
                    <a:pt x="0" y="0"/>
                  </a:moveTo>
                  <a:lnTo>
                    <a:pt x="15" y="8"/>
                  </a:lnTo>
                  <a:lnTo>
                    <a:pt x="17" y="49"/>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3" name="Freeform 1202">
              <a:extLst>
                <a:ext uri="{FF2B5EF4-FFF2-40B4-BE49-F238E27FC236}">
                  <a16:creationId xmlns:a16="http://schemas.microsoft.com/office/drawing/2014/main" id="{1AEB8877-DFF9-2E2A-95C1-BDB11EE3FA87}"/>
                </a:ext>
              </a:extLst>
            </p:cNvPr>
            <p:cNvSpPr>
              <a:spLocks/>
            </p:cNvSpPr>
            <p:nvPr/>
          </p:nvSpPr>
          <p:spPr bwMode="auto">
            <a:xfrm>
              <a:off x="3073326" y="2845083"/>
              <a:ext cx="23221" cy="25127"/>
            </a:xfrm>
            <a:custGeom>
              <a:avLst/>
              <a:gdLst>
                <a:gd name="T0" fmla="*/ 0 w 23"/>
                <a:gd name="T1" fmla="*/ 0 h 31"/>
                <a:gd name="T2" fmla="*/ 2147483647 w 23"/>
                <a:gd name="T3" fmla="*/ 2147483647 h 31"/>
                <a:gd name="T4" fmla="*/ 2147483647 w 23"/>
                <a:gd name="T5" fmla="*/ 2147483647 h 31"/>
                <a:gd name="T6" fmla="*/ 2147483647 w 23"/>
                <a:gd name="T7" fmla="*/ 2147483647 h 31"/>
                <a:gd name="T8" fmla="*/ 2147483647 w 23"/>
                <a:gd name="T9" fmla="*/ 2147483647 h 31"/>
                <a:gd name="T10" fmla="*/ 2147483647 w 23"/>
                <a:gd name="T11" fmla="*/ 0 h 31"/>
                <a:gd name="T12" fmla="*/ 0 w 23"/>
                <a:gd name="T13" fmla="*/ 0 h 31"/>
                <a:gd name="T14" fmla="*/ 0 60000 65536"/>
                <a:gd name="T15" fmla="*/ 0 60000 65536"/>
                <a:gd name="T16" fmla="*/ 0 60000 65536"/>
                <a:gd name="T17" fmla="*/ 0 60000 65536"/>
                <a:gd name="T18" fmla="*/ 0 60000 65536"/>
                <a:gd name="T19" fmla="*/ 0 60000 65536"/>
                <a:gd name="T20" fmla="*/ 0 60000 65536"/>
                <a:gd name="T21" fmla="*/ 0 w 23"/>
                <a:gd name="T22" fmla="*/ 0 h 31"/>
                <a:gd name="T23" fmla="*/ 23 w 2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1">
                  <a:moveTo>
                    <a:pt x="0" y="0"/>
                  </a:moveTo>
                  <a:lnTo>
                    <a:pt x="5" y="30"/>
                  </a:lnTo>
                  <a:lnTo>
                    <a:pt x="19" y="30"/>
                  </a:lnTo>
                  <a:lnTo>
                    <a:pt x="13" y="4"/>
                  </a:lnTo>
                  <a:lnTo>
                    <a:pt x="22" y="22"/>
                  </a:lnTo>
                  <a:lnTo>
                    <a:pt x="13" y="0"/>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4" name="Freeform 1203">
              <a:extLst>
                <a:ext uri="{FF2B5EF4-FFF2-40B4-BE49-F238E27FC236}">
                  <a16:creationId xmlns:a16="http://schemas.microsoft.com/office/drawing/2014/main" id="{489565C4-20E0-79BA-FE67-F5CD62A5134C}"/>
                </a:ext>
              </a:extLst>
            </p:cNvPr>
            <p:cNvSpPr>
              <a:spLocks/>
            </p:cNvSpPr>
            <p:nvPr/>
          </p:nvSpPr>
          <p:spPr bwMode="auto">
            <a:xfrm>
              <a:off x="3092678" y="2881936"/>
              <a:ext cx="17417" cy="21777"/>
            </a:xfrm>
            <a:custGeom>
              <a:avLst/>
              <a:gdLst>
                <a:gd name="T0" fmla="*/ 0 w 20"/>
                <a:gd name="T1" fmla="*/ 0 h 26"/>
                <a:gd name="T2" fmla="*/ 2147483647 w 20"/>
                <a:gd name="T3" fmla="*/ 2147483647 h 26"/>
                <a:gd name="T4" fmla="*/ 2147483647 w 20"/>
                <a:gd name="T5" fmla="*/ 2147483647 h 26"/>
                <a:gd name="T6" fmla="*/ 0 w 20"/>
                <a:gd name="T7" fmla="*/ 0 h 26"/>
                <a:gd name="T8" fmla="*/ 0 60000 65536"/>
                <a:gd name="T9" fmla="*/ 0 60000 65536"/>
                <a:gd name="T10" fmla="*/ 0 60000 65536"/>
                <a:gd name="T11" fmla="*/ 0 60000 65536"/>
                <a:gd name="T12" fmla="*/ 0 w 20"/>
                <a:gd name="T13" fmla="*/ 0 h 26"/>
                <a:gd name="T14" fmla="*/ 20 w 20"/>
                <a:gd name="T15" fmla="*/ 26 h 26"/>
              </a:gdLst>
              <a:ahLst/>
              <a:cxnLst>
                <a:cxn ang="T8">
                  <a:pos x="T0" y="T1"/>
                </a:cxn>
                <a:cxn ang="T9">
                  <a:pos x="T2" y="T3"/>
                </a:cxn>
                <a:cxn ang="T10">
                  <a:pos x="T4" y="T5"/>
                </a:cxn>
                <a:cxn ang="T11">
                  <a:pos x="T6" y="T7"/>
                </a:cxn>
              </a:cxnLst>
              <a:rect l="T12" t="T13" r="T14" b="T15"/>
              <a:pathLst>
                <a:path w="20" h="26">
                  <a:moveTo>
                    <a:pt x="0" y="0"/>
                  </a:moveTo>
                  <a:lnTo>
                    <a:pt x="17" y="25"/>
                  </a:lnTo>
                  <a:lnTo>
                    <a:pt x="19" y="4"/>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5" name="Freeform 1204">
              <a:extLst>
                <a:ext uri="{FF2B5EF4-FFF2-40B4-BE49-F238E27FC236}">
                  <a16:creationId xmlns:a16="http://schemas.microsoft.com/office/drawing/2014/main" id="{AB150D4F-C9DB-6912-DAAD-0430B1155776}"/>
                </a:ext>
              </a:extLst>
            </p:cNvPr>
            <p:cNvSpPr>
              <a:spLocks/>
            </p:cNvSpPr>
            <p:nvPr/>
          </p:nvSpPr>
          <p:spPr bwMode="auto">
            <a:xfrm>
              <a:off x="3096547" y="2905388"/>
              <a:ext cx="30962" cy="46905"/>
            </a:xfrm>
            <a:custGeom>
              <a:avLst/>
              <a:gdLst>
                <a:gd name="T0" fmla="*/ 0 w 32"/>
                <a:gd name="T1" fmla="*/ 0 h 54"/>
                <a:gd name="T2" fmla="*/ 2147483647 w 32"/>
                <a:gd name="T3" fmla="*/ 2147483647 h 54"/>
                <a:gd name="T4" fmla="*/ 2147483647 w 32"/>
                <a:gd name="T5" fmla="*/ 2147483647 h 54"/>
                <a:gd name="T6" fmla="*/ 0 w 32"/>
                <a:gd name="T7" fmla="*/ 0 h 54"/>
                <a:gd name="T8" fmla="*/ 0 60000 65536"/>
                <a:gd name="T9" fmla="*/ 0 60000 65536"/>
                <a:gd name="T10" fmla="*/ 0 60000 65536"/>
                <a:gd name="T11" fmla="*/ 0 60000 65536"/>
                <a:gd name="T12" fmla="*/ 0 w 32"/>
                <a:gd name="T13" fmla="*/ 0 h 54"/>
                <a:gd name="T14" fmla="*/ 32 w 32"/>
                <a:gd name="T15" fmla="*/ 54 h 54"/>
              </a:gdLst>
              <a:ahLst/>
              <a:cxnLst>
                <a:cxn ang="T8">
                  <a:pos x="T0" y="T1"/>
                </a:cxn>
                <a:cxn ang="T9">
                  <a:pos x="T2" y="T3"/>
                </a:cxn>
                <a:cxn ang="T10">
                  <a:pos x="T4" y="T5"/>
                </a:cxn>
                <a:cxn ang="T11">
                  <a:pos x="T6" y="T7"/>
                </a:cxn>
              </a:cxnLst>
              <a:rect l="T12" t="T13" r="T14" b="T15"/>
              <a:pathLst>
                <a:path w="32" h="54">
                  <a:moveTo>
                    <a:pt x="0" y="0"/>
                  </a:moveTo>
                  <a:lnTo>
                    <a:pt x="24" y="20"/>
                  </a:lnTo>
                  <a:lnTo>
                    <a:pt x="31" y="53"/>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6" name="Freeform 1205">
              <a:extLst>
                <a:ext uri="{FF2B5EF4-FFF2-40B4-BE49-F238E27FC236}">
                  <a16:creationId xmlns:a16="http://schemas.microsoft.com/office/drawing/2014/main" id="{72459F5F-90BE-A84C-4B77-A0E9CD46082E}"/>
                </a:ext>
              </a:extLst>
            </p:cNvPr>
            <p:cNvSpPr>
              <a:spLocks/>
            </p:cNvSpPr>
            <p:nvPr/>
          </p:nvSpPr>
          <p:spPr bwMode="auto">
            <a:xfrm>
              <a:off x="3142991" y="2920466"/>
              <a:ext cx="17417" cy="25127"/>
            </a:xfrm>
            <a:custGeom>
              <a:avLst/>
              <a:gdLst>
                <a:gd name="T0" fmla="*/ 0 w 17"/>
                <a:gd name="T1" fmla="*/ 2147483647 h 30"/>
                <a:gd name="T2" fmla="*/ 2147483647 w 17"/>
                <a:gd name="T3" fmla="*/ 0 h 30"/>
                <a:gd name="T4" fmla="*/ 2147483647 w 17"/>
                <a:gd name="T5" fmla="*/ 2147483647 h 30"/>
                <a:gd name="T6" fmla="*/ 0 w 17"/>
                <a:gd name="T7" fmla="*/ 2147483647 h 30"/>
                <a:gd name="T8" fmla="*/ 0 60000 65536"/>
                <a:gd name="T9" fmla="*/ 0 60000 65536"/>
                <a:gd name="T10" fmla="*/ 0 60000 65536"/>
                <a:gd name="T11" fmla="*/ 0 60000 65536"/>
                <a:gd name="T12" fmla="*/ 0 w 17"/>
                <a:gd name="T13" fmla="*/ 0 h 30"/>
                <a:gd name="T14" fmla="*/ 17 w 17"/>
                <a:gd name="T15" fmla="*/ 30 h 30"/>
              </a:gdLst>
              <a:ahLst/>
              <a:cxnLst>
                <a:cxn ang="T8">
                  <a:pos x="T0" y="T1"/>
                </a:cxn>
                <a:cxn ang="T9">
                  <a:pos x="T2" y="T3"/>
                </a:cxn>
                <a:cxn ang="T10">
                  <a:pos x="T4" y="T5"/>
                </a:cxn>
                <a:cxn ang="T11">
                  <a:pos x="T6" y="T7"/>
                </a:cxn>
              </a:cxnLst>
              <a:rect l="T12" t="T13" r="T14" b="T15"/>
              <a:pathLst>
                <a:path w="17" h="30">
                  <a:moveTo>
                    <a:pt x="0" y="17"/>
                  </a:moveTo>
                  <a:lnTo>
                    <a:pt x="6" y="0"/>
                  </a:lnTo>
                  <a:lnTo>
                    <a:pt x="16" y="29"/>
                  </a:lnTo>
                  <a:lnTo>
                    <a:pt x="0" y="1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7" name="Freeform 1206">
              <a:extLst>
                <a:ext uri="{FF2B5EF4-FFF2-40B4-BE49-F238E27FC236}">
                  <a16:creationId xmlns:a16="http://schemas.microsoft.com/office/drawing/2014/main" id="{4BCBFB1E-9DC2-8358-AF46-E7995DC0F9C8}"/>
                </a:ext>
              </a:extLst>
            </p:cNvPr>
            <p:cNvSpPr>
              <a:spLocks/>
            </p:cNvSpPr>
            <p:nvPr/>
          </p:nvSpPr>
          <p:spPr bwMode="auto">
            <a:xfrm>
              <a:off x="3286190" y="3129862"/>
              <a:ext cx="1190105" cy="668395"/>
            </a:xfrm>
            <a:custGeom>
              <a:avLst/>
              <a:gdLst>
                <a:gd name="T0" fmla="*/ 2147483647 w 1216"/>
                <a:gd name="T1" fmla="*/ 2147483647 h 780"/>
                <a:gd name="T2" fmla="*/ 2147483647 w 1216"/>
                <a:gd name="T3" fmla="*/ 2147483647 h 780"/>
                <a:gd name="T4" fmla="*/ 2147483647 w 1216"/>
                <a:gd name="T5" fmla="*/ 2147483647 h 780"/>
                <a:gd name="T6" fmla="*/ 2147483647 w 1216"/>
                <a:gd name="T7" fmla="*/ 2147483647 h 780"/>
                <a:gd name="T8" fmla="*/ 2147483647 w 1216"/>
                <a:gd name="T9" fmla="*/ 2147483647 h 780"/>
                <a:gd name="T10" fmla="*/ 2147483647 w 1216"/>
                <a:gd name="T11" fmla="*/ 2147483647 h 780"/>
                <a:gd name="T12" fmla="*/ 2147483647 w 1216"/>
                <a:gd name="T13" fmla="*/ 2147483647 h 780"/>
                <a:gd name="T14" fmla="*/ 2147483647 w 1216"/>
                <a:gd name="T15" fmla="*/ 2147483647 h 780"/>
                <a:gd name="T16" fmla="*/ 2147483647 w 1216"/>
                <a:gd name="T17" fmla="*/ 2147483647 h 780"/>
                <a:gd name="T18" fmla="*/ 2147483647 w 1216"/>
                <a:gd name="T19" fmla="*/ 2147483647 h 780"/>
                <a:gd name="T20" fmla="*/ 2147483647 w 1216"/>
                <a:gd name="T21" fmla="*/ 2147483647 h 780"/>
                <a:gd name="T22" fmla="*/ 2147483647 w 1216"/>
                <a:gd name="T23" fmla="*/ 2147483647 h 780"/>
                <a:gd name="T24" fmla="*/ 2147483647 w 1216"/>
                <a:gd name="T25" fmla="*/ 2147483647 h 780"/>
                <a:gd name="T26" fmla="*/ 2147483647 w 1216"/>
                <a:gd name="T27" fmla="*/ 2147483647 h 780"/>
                <a:gd name="T28" fmla="*/ 2147483647 w 1216"/>
                <a:gd name="T29" fmla="*/ 2147483647 h 780"/>
                <a:gd name="T30" fmla="*/ 2147483647 w 1216"/>
                <a:gd name="T31" fmla="*/ 2147483647 h 780"/>
                <a:gd name="T32" fmla="*/ 2147483647 w 1216"/>
                <a:gd name="T33" fmla="*/ 2147483647 h 780"/>
                <a:gd name="T34" fmla="*/ 2147483647 w 1216"/>
                <a:gd name="T35" fmla="*/ 2147483647 h 780"/>
                <a:gd name="T36" fmla="*/ 2147483647 w 1216"/>
                <a:gd name="T37" fmla="*/ 2147483647 h 780"/>
                <a:gd name="T38" fmla="*/ 2147483647 w 1216"/>
                <a:gd name="T39" fmla="*/ 2147483647 h 780"/>
                <a:gd name="T40" fmla="*/ 2147483647 w 1216"/>
                <a:gd name="T41" fmla="*/ 2147483647 h 780"/>
                <a:gd name="T42" fmla="*/ 2147483647 w 1216"/>
                <a:gd name="T43" fmla="*/ 2147483647 h 780"/>
                <a:gd name="T44" fmla="*/ 2147483647 w 1216"/>
                <a:gd name="T45" fmla="*/ 2147483647 h 780"/>
                <a:gd name="T46" fmla="*/ 2147483647 w 1216"/>
                <a:gd name="T47" fmla="*/ 2147483647 h 780"/>
                <a:gd name="T48" fmla="*/ 2147483647 w 1216"/>
                <a:gd name="T49" fmla="*/ 2147483647 h 780"/>
                <a:gd name="T50" fmla="*/ 2147483647 w 1216"/>
                <a:gd name="T51" fmla="*/ 2147483647 h 780"/>
                <a:gd name="T52" fmla="*/ 2147483647 w 1216"/>
                <a:gd name="T53" fmla="*/ 2147483647 h 780"/>
                <a:gd name="T54" fmla="*/ 2147483647 w 1216"/>
                <a:gd name="T55" fmla="*/ 2147483647 h 780"/>
                <a:gd name="T56" fmla="*/ 2147483647 w 1216"/>
                <a:gd name="T57" fmla="*/ 2147483647 h 780"/>
                <a:gd name="T58" fmla="*/ 2147483647 w 1216"/>
                <a:gd name="T59" fmla="*/ 2147483647 h 780"/>
                <a:gd name="T60" fmla="*/ 2147483647 w 1216"/>
                <a:gd name="T61" fmla="*/ 2147483647 h 780"/>
                <a:gd name="T62" fmla="*/ 2147483647 w 1216"/>
                <a:gd name="T63" fmla="*/ 2147483647 h 780"/>
                <a:gd name="T64" fmla="*/ 2147483647 w 1216"/>
                <a:gd name="T65" fmla="*/ 2147483647 h 780"/>
                <a:gd name="T66" fmla="*/ 2147483647 w 1216"/>
                <a:gd name="T67" fmla="*/ 2147483647 h 780"/>
                <a:gd name="T68" fmla="*/ 2147483647 w 1216"/>
                <a:gd name="T69" fmla="*/ 2147483647 h 780"/>
                <a:gd name="T70" fmla="*/ 2147483647 w 1216"/>
                <a:gd name="T71" fmla="*/ 2147483647 h 780"/>
                <a:gd name="T72" fmla="*/ 2147483647 w 1216"/>
                <a:gd name="T73" fmla="*/ 2147483647 h 780"/>
                <a:gd name="T74" fmla="*/ 2147483647 w 1216"/>
                <a:gd name="T75" fmla="*/ 2147483647 h 780"/>
                <a:gd name="T76" fmla="*/ 2147483647 w 1216"/>
                <a:gd name="T77" fmla="*/ 2147483647 h 780"/>
                <a:gd name="T78" fmla="*/ 2147483647 w 1216"/>
                <a:gd name="T79" fmla="*/ 2147483647 h 780"/>
                <a:gd name="T80" fmla="*/ 2147483647 w 1216"/>
                <a:gd name="T81" fmla="*/ 2147483647 h 780"/>
                <a:gd name="T82" fmla="*/ 2147483647 w 1216"/>
                <a:gd name="T83" fmla="*/ 2147483647 h 780"/>
                <a:gd name="T84" fmla="*/ 2147483647 w 1216"/>
                <a:gd name="T85" fmla="*/ 2147483647 h 780"/>
                <a:gd name="T86" fmla="*/ 2147483647 w 1216"/>
                <a:gd name="T87" fmla="*/ 2147483647 h 780"/>
                <a:gd name="T88" fmla="*/ 2147483647 w 1216"/>
                <a:gd name="T89" fmla="*/ 0 h 780"/>
                <a:gd name="T90" fmla="*/ 2147483647 w 1216"/>
                <a:gd name="T91" fmla="*/ 2147483647 h 780"/>
                <a:gd name="T92" fmla="*/ 2147483647 w 1216"/>
                <a:gd name="T93" fmla="*/ 2147483647 h 780"/>
                <a:gd name="T94" fmla="*/ 0 w 1216"/>
                <a:gd name="T95" fmla="*/ 2147483647 h 7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16"/>
                <a:gd name="T145" fmla="*/ 0 h 780"/>
                <a:gd name="T146" fmla="*/ 1216 w 1216"/>
                <a:gd name="T147" fmla="*/ 780 h 7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16" h="780">
                  <a:moveTo>
                    <a:pt x="0" y="43"/>
                  </a:moveTo>
                  <a:lnTo>
                    <a:pt x="15" y="107"/>
                  </a:lnTo>
                  <a:lnTo>
                    <a:pt x="32" y="113"/>
                  </a:lnTo>
                  <a:lnTo>
                    <a:pt x="18" y="117"/>
                  </a:lnTo>
                  <a:lnTo>
                    <a:pt x="8" y="310"/>
                  </a:lnTo>
                  <a:lnTo>
                    <a:pt x="38" y="384"/>
                  </a:lnTo>
                  <a:lnTo>
                    <a:pt x="58" y="384"/>
                  </a:lnTo>
                  <a:lnTo>
                    <a:pt x="49" y="413"/>
                  </a:lnTo>
                  <a:lnTo>
                    <a:pt x="89" y="494"/>
                  </a:lnTo>
                  <a:lnTo>
                    <a:pt x="128" y="512"/>
                  </a:lnTo>
                  <a:lnTo>
                    <a:pt x="160" y="560"/>
                  </a:lnTo>
                  <a:lnTo>
                    <a:pt x="211" y="554"/>
                  </a:lnTo>
                  <a:lnTo>
                    <a:pt x="290" y="599"/>
                  </a:lnTo>
                  <a:lnTo>
                    <a:pt x="386" y="581"/>
                  </a:lnTo>
                  <a:lnTo>
                    <a:pt x="443" y="662"/>
                  </a:lnTo>
                  <a:lnTo>
                    <a:pt x="487" y="641"/>
                  </a:lnTo>
                  <a:lnTo>
                    <a:pt x="540" y="741"/>
                  </a:lnTo>
                  <a:lnTo>
                    <a:pt x="583" y="759"/>
                  </a:lnTo>
                  <a:lnTo>
                    <a:pt x="578" y="704"/>
                  </a:lnTo>
                  <a:lnTo>
                    <a:pt x="623" y="668"/>
                  </a:lnTo>
                  <a:lnTo>
                    <a:pt x="627" y="643"/>
                  </a:lnTo>
                  <a:lnTo>
                    <a:pt x="688" y="641"/>
                  </a:lnTo>
                  <a:lnTo>
                    <a:pt x="745" y="662"/>
                  </a:lnTo>
                  <a:lnTo>
                    <a:pt x="745" y="629"/>
                  </a:lnTo>
                  <a:lnTo>
                    <a:pt x="722" y="625"/>
                  </a:lnTo>
                  <a:lnTo>
                    <a:pt x="768" y="623"/>
                  </a:lnTo>
                  <a:lnTo>
                    <a:pt x="771" y="609"/>
                  </a:lnTo>
                  <a:lnTo>
                    <a:pt x="775" y="627"/>
                  </a:lnTo>
                  <a:lnTo>
                    <a:pt x="859" y="635"/>
                  </a:lnTo>
                  <a:lnTo>
                    <a:pt x="882" y="662"/>
                  </a:lnTo>
                  <a:lnTo>
                    <a:pt x="885" y="714"/>
                  </a:lnTo>
                  <a:lnTo>
                    <a:pt x="914" y="779"/>
                  </a:lnTo>
                  <a:lnTo>
                    <a:pt x="931" y="777"/>
                  </a:lnTo>
                  <a:lnTo>
                    <a:pt x="939" y="728"/>
                  </a:lnTo>
                  <a:lnTo>
                    <a:pt x="910" y="609"/>
                  </a:lnTo>
                  <a:lnTo>
                    <a:pt x="927" y="560"/>
                  </a:lnTo>
                  <a:lnTo>
                    <a:pt x="1033" y="463"/>
                  </a:lnTo>
                  <a:lnTo>
                    <a:pt x="1014" y="453"/>
                  </a:lnTo>
                  <a:lnTo>
                    <a:pt x="1032" y="449"/>
                  </a:lnTo>
                  <a:lnTo>
                    <a:pt x="1018" y="415"/>
                  </a:lnTo>
                  <a:lnTo>
                    <a:pt x="1020" y="388"/>
                  </a:lnTo>
                  <a:lnTo>
                    <a:pt x="998" y="368"/>
                  </a:lnTo>
                  <a:lnTo>
                    <a:pt x="1020" y="382"/>
                  </a:lnTo>
                  <a:lnTo>
                    <a:pt x="1014" y="348"/>
                  </a:lnTo>
                  <a:lnTo>
                    <a:pt x="1029" y="338"/>
                  </a:lnTo>
                  <a:lnTo>
                    <a:pt x="1032" y="413"/>
                  </a:lnTo>
                  <a:lnTo>
                    <a:pt x="1047" y="368"/>
                  </a:lnTo>
                  <a:lnTo>
                    <a:pt x="1038" y="332"/>
                  </a:lnTo>
                  <a:lnTo>
                    <a:pt x="1049" y="354"/>
                  </a:lnTo>
                  <a:lnTo>
                    <a:pt x="1072" y="293"/>
                  </a:lnTo>
                  <a:lnTo>
                    <a:pt x="1157" y="265"/>
                  </a:lnTo>
                  <a:lnTo>
                    <a:pt x="1134" y="247"/>
                  </a:lnTo>
                  <a:lnTo>
                    <a:pt x="1151" y="200"/>
                  </a:lnTo>
                  <a:lnTo>
                    <a:pt x="1213" y="166"/>
                  </a:lnTo>
                  <a:lnTo>
                    <a:pt x="1215" y="146"/>
                  </a:lnTo>
                  <a:lnTo>
                    <a:pt x="1200" y="130"/>
                  </a:lnTo>
                  <a:lnTo>
                    <a:pt x="1200" y="85"/>
                  </a:lnTo>
                  <a:lnTo>
                    <a:pt x="1166" y="71"/>
                  </a:lnTo>
                  <a:lnTo>
                    <a:pt x="1140" y="144"/>
                  </a:lnTo>
                  <a:lnTo>
                    <a:pt x="1032" y="172"/>
                  </a:lnTo>
                  <a:lnTo>
                    <a:pt x="1024" y="204"/>
                  </a:lnTo>
                  <a:lnTo>
                    <a:pt x="962" y="217"/>
                  </a:lnTo>
                  <a:lnTo>
                    <a:pt x="966" y="227"/>
                  </a:lnTo>
                  <a:lnTo>
                    <a:pt x="905" y="271"/>
                  </a:lnTo>
                  <a:lnTo>
                    <a:pt x="876" y="271"/>
                  </a:lnTo>
                  <a:lnTo>
                    <a:pt x="876" y="257"/>
                  </a:lnTo>
                  <a:lnTo>
                    <a:pt x="881" y="243"/>
                  </a:lnTo>
                  <a:lnTo>
                    <a:pt x="887" y="233"/>
                  </a:lnTo>
                  <a:lnTo>
                    <a:pt x="890" y="219"/>
                  </a:lnTo>
                  <a:lnTo>
                    <a:pt x="881" y="186"/>
                  </a:lnTo>
                  <a:lnTo>
                    <a:pt x="859" y="200"/>
                  </a:lnTo>
                  <a:lnTo>
                    <a:pt x="869" y="144"/>
                  </a:lnTo>
                  <a:lnTo>
                    <a:pt x="835" y="130"/>
                  </a:lnTo>
                  <a:lnTo>
                    <a:pt x="811" y="166"/>
                  </a:lnTo>
                  <a:lnTo>
                    <a:pt x="801" y="259"/>
                  </a:lnTo>
                  <a:lnTo>
                    <a:pt x="782" y="261"/>
                  </a:lnTo>
                  <a:lnTo>
                    <a:pt x="775" y="217"/>
                  </a:lnTo>
                  <a:lnTo>
                    <a:pt x="792" y="146"/>
                  </a:lnTo>
                  <a:lnTo>
                    <a:pt x="777" y="158"/>
                  </a:lnTo>
                  <a:lnTo>
                    <a:pt x="803" y="123"/>
                  </a:lnTo>
                  <a:lnTo>
                    <a:pt x="858" y="123"/>
                  </a:lnTo>
                  <a:lnTo>
                    <a:pt x="849" y="103"/>
                  </a:lnTo>
                  <a:lnTo>
                    <a:pt x="846" y="103"/>
                  </a:lnTo>
                  <a:lnTo>
                    <a:pt x="763" y="93"/>
                  </a:lnTo>
                  <a:lnTo>
                    <a:pt x="777" y="69"/>
                  </a:lnTo>
                  <a:lnTo>
                    <a:pt x="727" y="99"/>
                  </a:lnTo>
                  <a:lnTo>
                    <a:pt x="687" y="99"/>
                  </a:lnTo>
                  <a:lnTo>
                    <a:pt x="736" y="51"/>
                  </a:lnTo>
                  <a:lnTo>
                    <a:pt x="633" y="26"/>
                  </a:lnTo>
                  <a:lnTo>
                    <a:pt x="623" y="0"/>
                  </a:lnTo>
                  <a:lnTo>
                    <a:pt x="623" y="16"/>
                  </a:lnTo>
                  <a:lnTo>
                    <a:pt x="40" y="16"/>
                  </a:lnTo>
                  <a:lnTo>
                    <a:pt x="52" y="45"/>
                  </a:lnTo>
                  <a:lnTo>
                    <a:pt x="38" y="71"/>
                  </a:lnTo>
                  <a:lnTo>
                    <a:pt x="41" y="45"/>
                  </a:lnTo>
                  <a:lnTo>
                    <a:pt x="0" y="43"/>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8" name="Freeform 1207">
              <a:extLst>
                <a:ext uri="{FF2B5EF4-FFF2-40B4-BE49-F238E27FC236}">
                  <a16:creationId xmlns:a16="http://schemas.microsoft.com/office/drawing/2014/main" id="{44BB3238-B97F-6DA8-6804-D6B5C50F6690}"/>
                </a:ext>
              </a:extLst>
            </p:cNvPr>
            <p:cNvSpPr>
              <a:spLocks/>
            </p:cNvSpPr>
            <p:nvPr/>
          </p:nvSpPr>
          <p:spPr bwMode="auto">
            <a:xfrm>
              <a:off x="9737915" y="2645736"/>
              <a:ext cx="65795" cy="25127"/>
            </a:xfrm>
            <a:custGeom>
              <a:avLst/>
              <a:gdLst>
                <a:gd name="T0" fmla="*/ 0 w 67"/>
                <a:gd name="T1" fmla="*/ 2147483647 h 30"/>
                <a:gd name="T2" fmla="*/ 2147483647 w 67"/>
                <a:gd name="T3" fmla="*/ 0 h 30"/>
                <a:gd name="T4" fmla="*/ 2147483647 w 67"/>
                <a:gd name="T5" fmla="*/ 2147483647 h 30"/>
                <a:gd name="T6" fmla="*/ 2147483647 w 67"/>
                <a:gd name="T7" fmla="*/ 2147483647 h 30"/>
                <a:gd name="T8" fmla="*/ 0 w 67"/>
                <a:gd name="T9" fmla="*/ 2147483647 h 30"/>
                <a:gd name="T10" fmla="*/ 0 60000 65536"/>
                <a:gd name="T11" fmla="*/ 0 60000 65536"/>
                <a:gd name="T12" fmla="*/ 0 60000 65536"/>
                <a:gd name="T13" fmla="*/ 0 60000 65536"/>
                <a:gd name="T14" fmla="*/ 0 60000 65536"/>
                <a:gd name="T15" fmla="*/ 0 w 67"/>
                <a:gd name="T16" fmla="*/ 0 h 30"/>
                <a:gd name="T17" fmla="*/ 67 w 67"/>
                <a:gd name="T18" fmla="*/ 30 h 30"/>
              </a:gdLst>
              <a:ahLst/>
              <a:cxnLst>
                <a:cxn ang="T10">
                  <a:pos x="T0" y="T1"/>
                </a:cxn>
                <a:cxn ang="T11">
                  <a:pos x="T2" y="T3"/>
                </a:cxn>
                <a:cxn ang="T12">
                  <a:pos x="T4" y="T5"/>
                </a:cxn>
                <a:cxn ang="T13">
                  <a:pos x="T6" y="T7"/>
                </a:cxn>
                <a:cxn ang="T14">
                  <a:pos x="T8" y="T9"/>
                </a:cxn>
              </a:cxnLst>
              <a:rect l="T15" t="T16" r="T17" b="T18"/>
              <a:pathLst>
                <a:path w="67" h="30">
                  <a:moveTo>
                    <a:pt x="0" y="10"/>
                  </a:moveTo>
                  <a:lnTo>
                    <a:pt x="41" y="0"/>
                  </a:lnTo>
                  <a:lnTo>
                    <a:pt x="66" y="15"/>
                  </a:lnTo>
                  <a:lnTo>
                    <a:pt x="52" y="29"/>
                  </a:lnTo>
                  <a:lnTo>
                    <a:pt x="0" y="1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9" name="Freeform 1208">
              <a:extLst>
                <a:ext uri="{FF2B5EF4-FFF2-40B4-BE49-F238E27FC236}">
                  <a16:creationId xmlns:a16="http://schemas.microsoft.com/office/drawing/2014/main" id="{E39D8CA2-A0D3-11A1-4C97-F6650224978B}"/>
                </a:ext>
              </a:extLst>
            </p:cNvPr>
            <p:cNvSpPr>
              <a:spLocks/>
            </p:cNvSpPr>
            <p:nvPr/>
          </p:nvSpPr>
          <p:spPr bwMode="auto">
            <a:xfrm>
              <a:off x="4654328" y="5146776"/>
              <a:ext cx="104497" cy="128989"/>
            </a:xfrm>
            <a:custGeom>
              <a:avLst/>
              <a:gdLst>
                <a:gd name="T0" fmla="*/ 0 w 108"/>
                <a:gd name="T1" fmla="*/ 2147483647 h 150"/>
                <a:gd name="T2" fmla="*/ 2147483647 w 108"/>
                <a:gd name="T3" fmla="*/ 2147483647 h 150"/>
                <a:gd name="T4" fmla="*/ 2147483647 w 108"/>
                <a:gd name="T5" fmla="*/ 0 h 150"/>
                <a:gd name="T6" fmla="*/ 2147483647 w 108"/>
                <a:gd name="T7" fmla="*/ 2147483647 h 150"/>
                <a:gd name="T8" fmla="*/ 2147483647 w 108"/>
                <a:gd name="T9" fmla="*/ 2147483647 h 150"/>
                <a:gd name="T10" fmla="*/ 2147483647 w 108"/>
                <a:gd name="T11" fmla="*/ 2147483647 h 150"/>
                <a:gd name="T12" fmla="*/ 2147483647 w 108"/>
                <a:gd name="T13" fmla="*/ 2147483647 h 150"/>
                <a:gd name="T14" fmla="*/ 0 w 108"/>
                <a:gd name="T15" fmla="*/ 2147483647 h 150"/>
                <a:gd name="T16" fmla="*/ 0 60000 65536"/>
                <a:gd name="T17" fmla="*/ 0 60000 65536"/>
                <a:gd name="T18" fmla="*/ 0 60000 65536"/>
                <a:gd name="T19" fmla="*/ 0 60000 65536"/>
                <a:gd name="T20" fmla="*/ 0 60000 65536"/>
                <a:gd name="T21" fmla="*/ 0 60000 65536"/>
                <a:gd name="T22" fmla="*/ 0 60000 65536"/>
                <a:gd name="T23" fmla="*/ 0 60000 65536"/>
                <a:gd name="T24" fmla="*/ 0 w 108"/>
                <a:gd name="T25" fmla="*/ 0 h 150"/>
                <a:gd name="T26" fmla="*/ 108 w 108"/>
                <a:gd name="T27" fmla="*/ 150 h 1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 h="150">
                  <a:moveTo>
                    <a:pt x="0" y="121"/>
                  </a:moveTo>
                  <a:lnTo>
                    <a:pt x="16" y="6"/>
                  </a:lnTo>
                  <a:lnTo>
                    <a:pt x="33" y="0"/>
                  </a:lnTo>
                  <a:lnTo>
                    <a:pt x="94" y="58"/>
                  </a:lnTo>
                  <a:lnTo>
                    <a:pt x="107" y="81"/>
                  </a:lnTo>
                  <a:lnTo>
                    <a:pt x="103" y="111"/>
                  </a:lnTo>
                  <a:lnTo>
                    <a:pt x="73" y="149"/>
                  </a:lnTo>
                  <a:lnTo>
                    <a:pt x="0" y="12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0" name="Freeform 1209">
              <a:extLst>
                <a:ext uri="{FF2B5EF4-FFF2-40B4-BE49-F238E27FC236}">
                  <a16:creationId xmlns:a16="http://schemas.microsoft.com/office/drawing/2014/main" id="{22D6E5D8-5F94-765D-DAA8-59B3F316B4DD}"/>
                </a:ext>
              </a:extLst>
            </p:cNvPr>
            <p:cNvSpPr>
              <a:spLocks/>
            </p:cNvSpPr>
            <p:nvPr/>
          </p:nvSpPr>
          <p:spPr bwMode="auto">
            <a:xfrm>
              <a:off x="4346642" y="4118217"/>
              <a:ext cx="276723" cy="274729"/>
            </a:xfrm>
            <a:custGeom>
              <a:avLst/>
              <a:gdLst>
                <a:gd name="T0" fmla="*/ 0 w 282"/>
                <a:gd name="T1" fmla="*/ 2147483647 h 319"/>
                <a:gd name="T2" fmla="*/ 2147483647 w 282"/>
                <a:gd name="T3" fmla="*/ 2147483647 h 319"/>
                <a:gd name="T4" fmla="*/ 2147483647 w 282"/>
                <a:gd name="T5" fmla="*/ 2147483647 h 319"/>
                <a:gd name="T6" fmla="*/ 2147483647 w 282"/>
                <a:gd name="T7" fmla="*/ 2147483647 h 319"/>
                <a:gd name="T8" fmla="*/ 2147483647 w 282"/>
                <a:gd name="T9" fmla="*/ 2147483647 h 319"/>
                <a:gd name="T10" fmla="*/ 2147483647 w 282"/>
                <a:gd name="T11" fmla="*/ 2147483647 h 319"/>
                <a:gd name="T12" fmla="*/ 2147483647 w 282"/>
                <a:gd name="T13" fmla="*/ 2147483647 h 319"/>
                <a:gd name="T14" fmla="*/ 2147483647 w 282"/>
                <a:gd name="T15" fmla="*/ 2147483647 h 319"/>
                <a:gd name="T16" fmla="*/ 2147483647 w 282"/>
                <a:gd name="T17" fmla="*/ 2147483647 h 319"/>
                <a:gd name="T18" fmla="*/ 2147483647 w 282"/>
                <a:gd name="T19" fmla="*/ 2147483647 h 319"/>
                <a:gd name="T20" fmla="*/ 2147483647 w 282"/>
                <a:gd name="T21" fmla="*/ 2147483647 h 319"/>
                <a:gd name="T22" fmla="*/ 2147483647 w 282"/>
                <a:gd name="T23" fmla="*/ 2147483647 h 319"/>
                <a:gd name="T24" fmla="*/ 2147483647 w 282"/>
                <a:gd name="T25" fmla="*/ 2147483647 h 319"/>
                <a:gd name="T26" fmla="*/ 2147483647 w 282"/>
                <a:gd name="T27" fmla="*/ 2147483647 h 319"/>
                <a:gd name="T28" fmla="*/ 2147483647 w 282"/>
                <a:gd name="T29" fmla="*/ 2147483647 h 319"/>
                <a:gd name="T30" fmla="*/ 2147483647 w 282"/>
                <a:gd name="T31" fmla="*/ 2147483647 h 319"/>
                <a:gd name="T32" fmla="*/ 2147483647 w 282"/>
                <a:gd name="T33" fmla="*/ 2147483647 h 319"/>
                <a:gd name="T34" fmla="*/ 2147483647 w 282"/>
                <a:gd name="T35" fmla="*/ 2147483647 h 319"/>
                <a:gd name="T36" fmla="*/ 2147483647 w 282"/>
                <a:gd name="T37" fmla="*/ 2147483647 h 319"/>
                <a:gd name="T38" fmla="*/ 2147483647 w 282"/>
                <a:gd name="T39" fmla="*/ 2147483647 h 319"/>
                <a:gd name="T40" fmla="*/ 2147483647 w 282"/>
                <a:gd name="T41" fmla="*/ 2147483647 h 319"/>
                <a:gd name="T42" fmla="*/ 2147483647 w 282"/>
                <a:gd name="T43" fmla="*/ 2147483647 h 319"/>
                <a:gd name="T44" fmla="*/ 2147483647 w 282"/>
                <a:gd name="T45" fmla="*/ 0 h 319"/>
                <a:gd name="T46" fmla="*/ 2147483647 w 282"/>
                <a:gd name="T47" fmla="*/ 2147483647 h 319"/>
                <a:gd name="T48" fmla="*/ 2147483647 w 282"/>
                <a:gd name="T49" fmla="*/ 2147483647 h 319"/>
                <a:gd name="T50" fmla="*/ 2147483647 w 282"/>
                <a:gd name="T51" fmla="*/ 2147483647 h 319"/>
                <a:gd name="T52" fmla="*/ 2147483647 w 282"/>
                <a:gd name="T53" fmla="*/ 2147483647 h 319"/>
                <a:gd name="T54" fmla="*/ 2147483647 w 282"/>
                <a:gd name="T55" fmla="*/ 2147483647 h 319"/>
                <a:gd name="T56" fmla="*/ 2147483647 w 282"/>
                <a:gd name="T57" fmla="*/ 2147483647 h 319"/>
                <a:gd name="T58" fmla="*/ 0 w 282"/>
                <a:gd name="T59" fmla="*/ 2147483647 h 3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2"/>
                <a:gd name="T91" fmla="*/ 0 h 319"/>
                <a:gd name="T92" fmla="*/ 282 w 282"/>
                <a:gd name="T93" fmla="*/ 319 h 31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2" h="319">
                  <a:moveTo>
                    <a:pt x="0" y="87"/>
                  </a:moveTo>
                  <a:lnTo>
                    <a:pt x="26" y="142"/>
                  </a:lnTo>
                  <a:lnTo>
                    <a:pt x="67" y="148"/>
                  </a:lnTo>
                  <a:lnTo>
                    <a:pt x="81" y="172"/>
                  </a:lnTo>
                  <a:lnTo>
                    <a:pt x="122" y="168"/>
                  </a:lnTo>
                  <a:lnTo>
                    <a:pt x="114" y="265"/>
                  </a:lnTo>
                  <a:lnTo>
                    <a:pt x="134" y="306"/>
                  </a:lnTo>
                  <a:lnTo>
                    <a:pt x="156" y="318"/>
                  </a:lnTo>
                  <a:lnTo>
                    <a:pt x="208" y="280"/>
                  </a:lnTo>
                  <a:lnTo>
                    <a:pt x="188" y="275"/>
                  </a:lnTo>
                  <a:lnTo>
                    <a:pt x="179" y="221"/>
                  </a:lnTo>
                  <a:lnTo>
                    <a:pt x="214" y="231"/>
                  </a:lnTo>
                  <a:lnTo>
                    <a:pt x="267" y="198"/>
                  </a:lnTo>
                  <a:lnTo>
                    <a:pt x="251" y="172"/>
                  </a:lnTo>
                  <a:lnTo>
                    <a:pt x="270" y="148"/>
                  </a:lnTo>
                  <a:lnTo>
                    <a:pt x="261" y="128"/>
                  </a:lnTo>
                  <a:lnTo>
                    <a:pt x="281" y="109"/>
                  </a:lnTo>
                  <a:lnTo>
                    <a:pt x="257" y="105"/>
                  </a:lnTo>
                  <a:lnTo>
                    <a:pt x="257" y="79"/>
                  </a:lnTo>
                  <a:lnTo>
                    <a:pt x="216" y="53"/>
                  </a:lnTo>
                  <a:lnTo>
                    <a:pt x="234" y="45"/>
                  </a:lnTo>
                  <a:lnTo>
                    <a:pt x="111" y="51"/>
                  </a:lnTo>
                  <a:lnTo>
                    <a:pt x="70" y="0"/>
                  </a:lnTo>
                  <a:lnTo>
                    <a:pt x="73" y="22"/>
                  </a:lnTo>
                  <a:lnTo>
                    <a:pt x="36" y="41"/>
                  </a:lnTo>
                  <a:lnTo>
                    <a:pt x="47" y="79"/>
                  </a:lnTo>
                  <a:lnTo>
                    <a:pt x="35" y="93"/>
                  </a:lnTo>
                  <a:lnTo>
                    <a:pt x="26" y="59"/>
                  </a:lnTo>
                  <a:lnTo>
                    <a:pt x="39" y="14"/>
                  </a:lnTo>
                  <a:lnTo>
                    <a:pt x="0" y="8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1" name="Freeform 1210">
              <a:extLst>
                <a:ext uri="{FF2B5EF4-FFF2-40B4-BE49-F238E27FC236}">
                  <a16:creationId xmlns:a16="http://schemas.microsoft.com/office/drawing/2014/main" id="{1A1F36FA-16C8-F32F-E443-8B87909948C0}"/>
                </a:ext>
              </a:extLst>
            </p:cNvPr>
            <p:cNvSpPr>
              <a:spLocks/>
            </p:cNvSpPr>
            <p:nvPr/>
          </p:nvSpPr>
          <p:spPr bwMode="auto">
            <a:xfrm>
              <a:off x="7969206" y="3850188"/>
              <a:ext cx="147070" cy="355138"/>
            </a:xfrm>
            <a:custGeom>
              <a:avLst/>
              <a:gdLst>
                <a:gd name="T0" fmla="*/ 0 w 150"/>
                <a:gd name="T1" fmla="*/ 2147483647 h 414"/>
                <a:gd name="T2" fmla="*/ 2147483647 w 150"/>
                <a:gd name="T3" fmla="*/ 2147483647 h 414"/>
                <a:gd name="T4" fmla="*/ 2147483647 w 150"/>
                <a:gd name="T5" fmla="*/ 2147483647 h 414"/>
                <a:gd name="T6" fmla="*/ 2147483647 w 150"/>
                <a:gd name="T7" fmla="*/ 2147483647 h 414"/>
                <a:gd name="T8" fmla="*/ 2147483647 w 150"/>
                <a:gd name="T9" fmla="*/ 2147483647 h 414"/>
                <a:gd name="T10" fmla="*/ 2147483647 w 150"/>
                <a:gd name="T11" fmla="*/ 2147483647 h 414"/>
                <a:gd name="T12" fmla="*/ 2147483647 w 150"/>
                <a:gd name="T13" fmla="*/ 2147483647 h 414"/>
                <a:gd name="T14" fmla="*/ 2147483647 w 150"/>
                <a:gd name="T15" fmla="*/ 2147483647 h 414"/>
                <a:gd name="T16" fmla="*/ 2147483647 w 150"/>
                <a:gd name="T17" fmla="*/ 2147483647 h 414"/>
                <a:gd name="T18" fmla="*/ 2147483647 w 150"/>
                <a:gd name="T19" fmla="*/ 2147483647 h 414"/>
                <a:gd name="T20" fmla="*/ 2147483647 w 150"/>
                <a:gd name="T21" fmla="*/ 2147483647 h 414"/>
                <a:gd name="T22" fmla="*/ 2147483647 w 150"/>
                <a:gd name="T23" fmla="*/ 2147483647 h 414"/>
                <a:gd name="T24" fmla="*/ 2147483647 w 150"/>
                <a:gd name="T25" fmla="*/ 2147483647 h 414"/>
                <a:gd name="T26" fmla="*/ 2147483647 w 150"/>
                <a:gd name="T27" fmla="*/ 2147483647 h 414"/>
                <a:gd name="T28" fmla="*/ 2147483647 w 150"/>
                <a:gd name="T29" fmla="*/ 2147483647 h 414"/>
                <a:gd name="T30" fmla="*/ 2147483647 w 150"/>
                <a:gd name="T31" fmla="*/ 2147483647 h 414"/>
                <a:gd name="T32" fmla="*/ 2147483647 w 150"/>
                <a:gd name="T33" fmla="*/ 2147483647 h 414"/>
                <a:gd name="T34" fmla="*/ 2147483647 w 150"/>
                <a:gd name="T35" fmla="*/ 0 h 414"/>
                <a:gd name="T36" fmla="*/ 0 w 150"/>
                <a:gd name="T37" fmla="*/ 2147483647 h 4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
                <a:gd name="T58" fmla="*/ 0 h 414"/>
                <a:gd name="T59" fmla="*/ 150 w 150"/>
                <a:gd name="T60" fmla="*/ 414 h 4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 h="414">
                  <a:moveTo>
                    <a:pt x="0" y="22"/>
                  </a:moveTo>
                  <a:lnTo>
                    <a:pt x="21" y="63"/>
                  </a:lnTo>
                  <a:lnTo>
                    <a:pt x="52" y="81"/>
                  </a:lnTo>
                  <a:lnTo>
                    <a:pt x="36" y="113"/>
                  </a:lnTo>
                  <a:lnTo>
                    <a:pt x="88" y="168"/>
                  </a:lnTo>
                  <a:lnTo>
                    <a:pt x="113" y="243"/>
                  </a:lnTo>
                  <a:lnTo>
                    <a:pt x="113" y="306"/>
                  </a:lnTo>
                  <a:lnTo>
                    <a:pt x="50" y="364"/>
                  </a:lnTo>
                  <a:lnTo>
                    <a:pt x="61" y="413"/>
                  </a:lnTo>
                  <a:lnTo>
                    <a:pt x="81" y="377"/>
                  </a:lnTo>
                  <a:lnTo>
                    <a:pt x="91" y="387"/>
                  </a:lnTo>
                  <a:lnTo>
                    <a:pt x="97" y="366"/>
                  </a:lnTo>
                  <a:lnTo>
                    <a:pt x="149" y="326"/>
                  </a:lnTo>
                  <a:lnTo>
                    <a:pt x="140" y="223"/>
                  </a:lnTo>
                  <a:lnTo>
                    <a:pt x="71" y="126"/>
                  </a:lnTo>
                  <a:lnTo>
                    <a:pt x="79" y="95"/>
                  </a:lnTo>
                  <a:lnTo>
                    <a:pt x="120" y="47"/>
                  </a:lnTo>
                  <a:lnTo>
                    <a:pt x="64" y="0"/>
                  </a:lnTo>
                  <a:lnTo>
                    <a:pt x="0" y="2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2" name="Freeform 1211">
              <a:extLst>
                <a:ext uri="{FF2B5EF4-FFF2-40B4-BE49-F238E27FC236}">
                  <a16:creationId xmlns:a16="http://schemas.microsoft.com/office/drawing/2014/main" id="{923A5CA3-CCB9-2C06-1669-3F253FF8AC1A}"/>
                </a:ext>
              </a:extLst>
            </p:cNvPr>
            <p:cNvSpPr>
              <a:spLocks/>
            </p:cNvSpPr>
            <p:nvPr/>
          </p:nvSpPr>
          <p:spPr bwMode="auto">
            <a:xfrm>
              <a:off x="6790712" y="3954050"/>
              <a:ext cx="166421" cy="139039"/>
            </a:xfrm>
            <a:custGeom>
              <a:avLst/>
              <a:gdLst>
                <a:gd name="T0" fmla="*/ 0 w 169"/>
                <a:gd name="T1" fmla="*/ 2147483647 h 162"/>
                <a:gd name="T2" fmla="*/ 2147483647 w 169"/>
                <a:gd name="T3" fmla="*/ 2147483647 h 162"/>
                <a:gd name="T4" fmla="*/ 2147483647 w 169"/>
                <a:gd name="T5" fmla="*/ 2147483647 h 162"/>
                <a:gd name="T6" fmla="*/ 2147483647 w 169"/>
                <a:gd name="T7" fmla="*/ 2147483647 h 162"/>
                <a:gd name="T8" fmla="*/ 2147483647 w 169"/>
                <a:gd name="T9" fmla="*/ 2147483647 h 162"/>
                <a:gd name="T10" fmla="*/ 2147483647 w 169"/>
                <a:gd name="T11" fmla="*/ 0 h 162"/>
                <a:gd name="T12" fmla="*/ 2147483647 w 169"/>
                <a:gd name="T13" fmla="*/ 2147483647 h 162"/>
                <a:gd name="T14" fmla="*/ 2147483647 w 169"/>
                <a:gd name="T15" fmla="*/ 2147483647 h 162"/>
                <a:gd name="T16" fmla="*/ 2147483647 w 169"/>
                <a:gd name="T17" fmla="*/ 2147483647 h 162"/>
                <a:gd name="T18" fmla="*/ 0 w 169"/>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162"/>
                <a:gd name="T32" fmla="*/ 169 w 169"/>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162">
                  <a:moveTo>
                    <a:pt x="0" y="161"/>
                  </a:moveTo>
                  <a:lnTo>
                    <a:pt x="16" y="141"/>
                  </a:lnTo>
                  <a:lnTo>
                    <a:pt x="6" y="121"/>
                  </a:lnTo>
                  <a:lnTo>
                    <a:pt x="22" y="97"/>
                  </a:lnTo>
                  <a:lnTo>
                    <a:pt x="78" y="20"/>
                  </a:lnTo>
                  <a:lnTo>
                    <a:pt x="146" y="0"/>
                  </a:lnTo>
                  <a:lnTo>
                    <a:pt x="168" y="70"/>
                  </a:lnTo>
                  <a:lnTo>
                    <a:pt x="149" y="97"/>
                  </a:lnTo>
                  <a:lnTo>
                    <a:pt x="72" y="145"/>
                  </a:lnTo>
                  <a:lnTo>
                    <a:pt x="0" y="16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3" name="Freeform 1212">
              <a:extLst>
                <a:ext uri="{FF2B5EF4-FFF2-40B4-BE49-F238E27FC236}">
                  <a16:creationId xmlns:a16="http://schemas.microsoft.com/office/drawing/2014/main" id="{CF03F903-B141-9908-17F4-419A3C0FA454}"/>
                </a:ext>
              </a:extLst>
            </p:cNvPr>
            <p:cNvSpPr>
              <a:spLocks/>
            </p:cNvSpPr>
            <p:nvPr/>
          </p:nvSpPr>
          <p:spPr bwMode="auto">
            <a:xfrm>
              <a:off x="6743811" y="3990842"/>
              <a:ext cx="73535" cy="92135"/>
            </a:xfrm>
            <a:custGeom>
              <a:avLst/>
              <a:gdLst>
                <a:gd name="T0" fmla="*/ 0 w 75"/>
                <a:gd name="T1" fmla="*/ 2147483647 h 106"/>
                <a:gd name="T2" fmla="*/ 2147483647 w 75"/>
                <a:gd name="T3" fmla="*/ 2147483647 h 106"/>
                <a:gd name="T4" fmla="*/ 2147483647 w 75"/>
                <a:gd name="T5" fmla="*/ 2147483647 h 106"/>
                <a:gd name="T6" fmla="*/ 2147483647 w 75"/>
                <a:gd name="T7" fmla="*/ 2147483647 h 106"/>
                <a:gd name="T8" fmla="*/ 2147483647 w 75"/>
                <a:gd name="T9" fmla="*/ 2147483647 h 106"/>
                <a:gd name="T10" fmla="*/ 2147483647 w 75"/>
                <a:gd name="T11" fmla="*/ 2147483647 h 106"/>
                <a:gd name="T12" fmla="*/ 2147483647 w 75"/>
                <a:gd name="T13" fmla="*/ 0 h 106"/>
                <a:gd name="T14" fmla="*/ 0 w 75"/>
                <a:gd name="T15" fmla="*/ 2147483647 h 106"/>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106"/>
                <a:gd name="T26" fmla="*/ 75 w 75"/>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106">
                  <a:moveTo>
                    <a:pt x="0" y="26"/>
                  </a:moveTo>
                  <a:lnTo>
                    <a:pt x="29" y="105"/>
                  </a:lnTo>
                  <a:lnTo>
                    <a:pt x="68" y="93"/>
                  </a:lnTo>
                  <a:lnTo>
                    <a:pt x="59" y="73"/>
                  </a:lnTo>
                  <a:lnTo>
                    <a:pt x="74" y="50"/>
                  </a:lnTo>
                  <a:lnTo>
                    <a:pt x="74" y="20"/>
                  </a:lnTo>
                  <a:lnTo>
                    <a:pt x="36" y="0"/>
                  </a:lnTo>
                  <a:lnTo>
                    <a:pt x="0" y="2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4" name="Freeform 1213">
              <a:extLst>
                <a:ext uri="{FF2B5EF4-FFF2-40B4-BE49-F238E27FC236}">
                  <a16:creationId xmlns:a16="http://schemas.microsoft.com/office/drawing/2014/main" id="{9ABE8586-A2D7-874F-6650-F206BE6C9192}"/>
                </a:ext>
              </a:extLst>
            </p:cNvPr>
            <p:cNvSpPr>
              <a:spLocks/>
            </p:cNvSpPr>
            <p:nvPr/>
          </p:nvSpPr>
          <p:spPr bwMode="auto">
            <a:xfrm>
              <a:off x="6146313" y="3203571"/>
              <a:ext cx="189643" cy="172543"/>
            </a:xfrm>
            <a:custGeom>
              <a:avLst/>
              <a:gdLst>
                <a:gd name="T0" fmla="*/ 0 w 193"/>
                <a:gd name="T1" fmla="*/ 2147483647 h 202"/>
                <a:gd name="T2" fmla="*/ 0 w 193"/>
                <a:gd name="T3" fmla="*/ 2147483647 h 202"/>
                <a:gd name="T4" fmla="*/ 2147483647 w 193"/>
                <a:gd name="T5" fmla="*/ 0 h 202"/>
                <a:gd name="T6" fmla="*/ 2147483647 w 193"/>
                <a:gd name="T7" fmla="*/ 2147483647 h 202"/>
                <a:gd name="T8" fmla="*/ 2147483647 w 193"/>
                <a:gd name="T9" fmla="*/ 2147483647 h 202"/>
                <a:gd name="T10" fmla="*/ 2147483647 w 193"/>
                <a:gd name="T11" fmla="*/ 2147483647 h 202"/>
                <a:gd name="T12" fmla="*/ 2147483647 w 193"/>
                <a:gd name="T13" fmla="*/ 2147483647 h 202"/>
                <a:gd name="T14" fmla="*/ 2147483647 w 193"/>
                <a:gd name="T15" fmla="*/ 2147483647 h 202"/>
                <a:gd name="T16" fmla="*/ 2147483647 w 193"/>
                <a:gd name="T17" fmla="*/ 2147483647 h 202"/>
                <a:gd name="T18" fmla="*/ 2147483647 w 193"/>
                <a:gd name="T19" fmla="*/ 2147483647 h 202"/>
                <a:gd name="T20" fmla="*/ 2147483647 w 193"/>
                <a:gd name="T21" fmla="*/ 2147483647 h 202"/>
                <a:gd name="T22" fmla="*/ 2147483647 w 193"/>
                <a:gd name="T23" fmla="*/ 2147483647 h 202"/>
                <a:gd name="T24" fmla="*/ 2147483647 w 193"/>
                <a:gd name="T25" fmla="*/ 2147483647 h 202"/>
                <a:gd name="T26" fmla="*/ 2147483647 w 193"/>
                <a:gd name="T27" fmla="*/ 2147483647 h 202"/>
                <a:gd name="T28" fmla="*/ 0 w 193"/>
                <a:gd name="T29" fmla="*/ 2147483647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3"/>
                <a:gd name="T46" fmla="*/ 0 h 202"/>
                <a:gd name="T47" fmla="*/ 193 w 193"/>
                <a:gd name="T48" fmla="*/ 202 h 2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3" h="202">
                  <a:moveTo>
                    <a:pt x="0" y="48"/>
                  </a:moveTo>
                  <a:lnTo>
                    <a:pt x="0" y="15"/>
                  </a:lnTo>
                  <a:lnTo>
                    <a:pt x="49" y="0"/>
                  </a:lnTo>
                  <a:lnTo>
                    <a:pt x="88" y="41"/>
                  </a:lnTo>
                  <a:lnTo>
                    <a:pt x="132" y="29"/>
                  </a:lnTo>
                  <a:lnTo>
                    <a:pt x="188" y="91"/>
                  </a:lnTo>
                  <a:lnTo>
                    <a:pt x="179" y="157"/>
                  </a:lnTo>
                  <a:lnTo>
                    <a:pt x="192" y="186"/>
                  </a:lnTo>
                  <a:lnTo>
                    <a:pt x="152" y="201"/>
                  </a:lnTo>
                  <a:lnTo>
                    <a:pt x="132" y="147"/>
                  </a:lnTo>
                  <a:lnTo>
                    <a:pt x="115" y="168"/>
                  </a:lnTo>
                  <a:lnTo>
                    <a:pt x="49" y="114"/>
                  </a:lnTo>
                  <a:lnTo>
                    <a:pt x="18" y="56"/>
                  </a:lnTo>
                  <a:lnTo>
                    <a:pt x="1" y="70"/>
                  </a:lnTo>
                  <a:lnTo>
                    <a:pt x="0" y="4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5" name="Freeform 1214">
              <a:extLst>
                <a:ext uri="{FF2B5EF4-FFF2-40B4-BE49-F238E27FC236}">
                  <a16:creationId xmlns:a16="http://schemas.microsoft.com/office/drawing/2014/main" id="{39F8C5A0-2A4B-C6A7-1288-709A1560C0D3}"/>
                </a:ext>
              </a:extLst>
            </p:cNvPr>
            <p:cNvSpPr>
              <a:spLocks/>
            </p:cNvSpPr>
            <p:nvPr/>
          </p:nvSpPr>
          <p:spPr bwMode="auto">
            <a:xfrm>
              <a:off x="6096000" y="4548738"/>
              <a:ext cx="265112" cy="296506"/>
            </a:xfrm>
            <a:custGeom>
              <a:avLst/>
              <a:gdLst>
                <a:gd name="T0" fmla="*/ 0 w 270"/>
                <a:gd name="T1" fmla="*/ 2147483647 h 347"/>
                <a:gd name="T2" fmla="*/ 2147483647 w 270"/>
                <a:gd name="T3" fmla="*/ 2147483647 h 347"/>
                <a:gd name="T4" fmla="*/ 2147483647 w 270"/>
                <a:gd name="T5" fmla="*/ 2147483647 h 347"/>
                <a:gd name="T6" fmla="*/ 2147483647 w 270"/>
                <a:gd name="T7" fmla="*/ 2147483647 h 347"/>
                <a:gd name="T8" fmla="*/ 2147483647 w 270"/>
                <a:gd name="T9" fmla="*/ 2147483647 h 347"/>
                <a:gd name="T10" fmla="*/ 2147483647 w 270"/>
                <a:gd name="T11" fmla="*/ 2147483647 h 347"/>
                <a:gd name="T12" fmla="*/ 2147483647 w 270"/>
                <a:gd name="T13" fmla="*/ 2147483647 h 347"/>
                <a:gd name="T14" fmla="*/ 2147483647 w 270"/>
                <a:gd name="T15" fmla="*/ 2147483647 h 347"/>
                <a:gd name="T16" fmla="*/ 2147483647 w 270"/>
                <a:gd name="T17" fmla="*/ 2147483647 h 347"/>
                <a:gd name="T18" fmla="*/ 2147483647 w 270"/>
                <a:gd name="T19" fmla="*/ 2147483647 h 347"/>
                <a:gd name="T20" fmla="*/ 2147483647 w 270"/>
                <a:gd name="T21" fmla="*/ 2147483647 h 347"/>
                <a:gd name="T22" fmla="*/ 2147483647 w 270"/>
                <a:gd name="T23" fmla="*/ 2147483647 h 347"/>
                <a:gd name="T24" fmla="*/ 2147483647 w 270"/>
                <a:gd name="T25" fmla="*/ 2147483647 h 347"/>
                <a:gd name="T26" fmla="*/ 2147483647 w 270"/>
                <a:gd name="T27" fmla="*/ 2147483647 h 347"/>
                <a:gd name="T28" fmla="*/ 2147483647 w 270"/>
                <a:gd name="T29" fmla="*/ 0 h 347"/>
                <a:gd name="T30" fmla="*/ 2147483647 w 270"/>
                <a:gd name="T31" fmla="*/ 2147483647 h 347"/>
                <a:gd name="T32" fmla="*/ 2147483647 w 270"/>
                <a:gd name="T33" fmla="*/ 2147483647 h 347"/>
                <a:gd name="T34" fmla="*/ 0 w 270"/>
                <a:gd name="T35" fmla="*/ 2147483647 h 3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0"/>
                <a:gd name="T55" fmla="*/ 0 h 347"/>
                <a:gd name="T56" fmla="*/ 270 w 270"/>
                <a:gd name="T57" fmla="*/ 347 h 3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0" h="347">
                  <a:moveTo>
                    <a:pt x="0" y="324"/>
                  </a:moveTo>
                  <a:lnTo>
                    <a:pt x="35" y="312"/>
                  </a:lnTo>
                  <a:lnTo>
                    <a:pt x="208" y="346"/>
                  </a:lnTo>
                  <a:lnTo>
                    <a:pt x="248" y="330"/>
                  </a:lnTo>
                  <a:lnTo>
                    <a:pt x="222" y="304"/>
                  </a:lnTo>
                  <a:lnTo>
                    <a:pt x="222" y="200"/>
                  </a:lnTo>
                  <a:lnTo>
                    <a:pt x="269" y="200"/>
                  </a:lnTo>
                  <a:lnTo>
                    <a:pt x="264" y="142"/>
                  </a:lnTo>
                  <a:lnTo>
                    <a:pt x="222" y="148"/>
                  </a:lnTo>
                  <a:lnTo>
                    <a:pt x="217" y="47"/>
                  </a:lnTo>
                  <a:lnTo>
                    <a:pt x="197" y="30"/>
                  </a:lnTo>
                  <a:lnTo>
                    <a:pt x="170" y="34"/>
                  </a:lnTo>
                  <a:lnTo>
                    <a:pt x="162" y="61"/>
                  </a:lnTo>
                  <a:lnTo>
                    <a:pt x="131" y="63"/>
                  </a:lnTo>
                  <a:lnTo>
                    <a:pt x="99" y="0"/>
                  </a:lnTo>
                  <a:lnTo>
                    <a:pt x="18" y="14"/>
                  </a:lnTo>
                  <a:lnTo>
                    <a:pt x="47" y="144"/>
                  </a:lnTo>
                  <a:lnTo>
                    <a:pt x="0" y="32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6" name="Freeform 1215">
              <a:extLst>
                <a:ext uri="{FF2B5EF4-FFF2-40B4-BE49-F238E27FC236}">
                  <a16:creationId xmlns:a16="http://schemas.microsoft.com/office/drawing/2014/main" id="{11C920E5-4623-516C-BD96-12D81DC0A282}"/>
                </a:ext>
              </a:extLst>
            </p:cNvPr>
            <p:cNvSpPr>
              <a:spLocks/>
            </p:cNvSpPr>
            <p:nvPr/>
          </p:nvSpPr>
          <p:spPr bwMode="auto">
            <a:xfrm>
              <a:off x="6101806" y="4520259"/>
              <a:ext cx="23221" cy="28478"/>
            </a:xfrm>
            <a:custGeom>
              <a:avLst/>
              <a:gdLst>
                <a:gd name="T0" fmla="*/ 0 w 24"/>
                <a:gd name="T1" fmla="*/ 2147483647 h 32"/>
                <a:gd name="T2" fmla="*/ 2147483647 w 24"/>
                <a:gd name="T3" fmla="*/ 2147483647 h 32"/>
                <a:gd name="T4" fmla="*/ 2147483647 w 24"/>
                <a:gd name="T5" fmla="*/ 0 h 32"/>
                <a:gd name="T6" fmla="*/ 0 w 24"/>
                <a:gd name="T7" fmla="*/ 2147483647 h 32"/>
                <a:gd name="T8" fmla="*/ 0 60000 65536"/>
                <a:gd name="T9" fmla="*/ 0 60000 65536"/>
                <a:gd name="T10" fmla="*/ 0 60000 65536"/>
                <a:gd name="T11" fmla="*/ 0 60000 65536"/>
                <a:gd name="T12" fmla="*/ 0 w 24"/>
                <a:gd name="T13" fmla="*/ 0 h 32"/>
                <a:gd name="T14" fmla="*/ 24 w 24"/>
                <a:gd name="T15" fmla="*/ 32 h 32"/>
              </a:gdLst>
              <a:ahLst/>
              <a:cxnLst>
                <a:cxn ang="T8">
                  <a:pos x="T0" y="T1"/>
                </a:cxn>
                <a:cxn ang="T9">
                  <a:pos x="T2" y="T3"/>
                </a:cxn>
                <a:cxn ang="T10">
                  <a:pos x="T4" y="T5"/>
                </a:cxn>
                <a:cxn ang="T11">
                  <a:pos x="T6" y="T7"/>
                </a:cxn>
              </a:cxnLst>
              <a:rect l="T12" t="T13" r="T14" b="T15"/>
              <a:pathLst>
                <a:path w="24" h="32">
                  <a:moveTo>
                    <a:pt x="0" y="10"/>
                  </a:moveTo>
                  <a:lnTo>
                    <a:pt x="11" y="31"/>
                  </a:lnTo>
                  <a:lnTo>
                    <a:pt x="23" y="0"/>
                  </a:lnTo>
                  <a:lnTo>
                    <a:pt x="0" y="1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7" name="Freeform 1216">
              <a:extLst>
                <a:ext uri="{FF2B5EF4-FFF2-40B4-BE49-F238E27FC236}">
                  <a16:creationId xmlns:a16="http://schemas.microsoft.com/office/drawing/2014/main" id="{286CE9EF-6E68-6C73-D982-AC2DA00BE98B}"/>
                </a:ext>
              </a:extLst>
            </p:cNvPr>
            <p:cNvSpPr>
              <a:spLocks/>
            </p:cNvSpPr>
            <p:nvPr/>
          </p:nvSpPr>
          <p:spPr bwMode="auto">
            <a:xfrm>
              <a:off x="6264044" y="4832849"/>
              <a:ext cx="195448" cy="224474"/>
            </a:xfrm>
            <a:custGeom>
              <a:avLst/>
              <a:gdLst>
                <a:gd name="T0" fmla="*/ 0 w 200"/>
                <a:gd name="T1" fmla="*/ 2147483647 h 260"/>
                <a:gd name="T2" fmla="*/ 0 w 200"/>
                <a:gd name="T3" fmla="*/ 2147483647 h 260"/>
                <a:gd name="T4" fmla="*/ 2147483647 w 200"/>
                <a:gd name="T5" fmla="*/ 2147483647 h 260"/>
                <a:gd name="T6" fmla="*/ 2147483647 w 200"/>
                <a:gd name="T7" fmla="*/ 2147483647 h 260"/>
                <a:gd name="T8" fmla="*/ 2147483647 w 200"/>
                <a:gd name="T9" fmla="*/ 2147483647 h 260"/>
                <a:gd name="T10" fmla="*/ 2147483647 w 200"/>
                <a:gd name="T11" fmla="*/ 2147483647 h 260"/>
                <a:gd name="T12" fmla="*/ 2147483647 w 200"/>
                <a:gd name="T13" fmla="*/ 0 h 260"/>
                <a:gd name="T14" fmla="*/ 2147483647 w 200"/>
                <a:gd name="T15" fmla="*/ 2147483647 h 260"/>
                <a:gd name="T16" fmla="*/ 2147483647 w 200"/>
                <a:gd name="T17" fmla="*/ 2147483647 h 260"/>
                <a:gd name="T18" fmla="*/ 2147483647 w 200"/>
                <a:gd name="T19" fmla="*/ 2147483647 h 260"/>
                <a:gd name="T20" fmla="*/ 2147483647 w 200"/>
                <a:gd name="T21" fmla="*/ 2147483647 h 260"/>
                <a:gd name="T22" fmla="*/ 2147483647 w 200"/>
                <a:gd name="T23" fmla="*/ 2147483647 h 260"/>
                <a:gd name="T24" fmla="*/ 2147483647 w 200"/>
                <a:gd name="T25" fmla="*/ 2147483647 h 260"/>
                <a:gd name="T26" fmla="*/ 2147483647 w 200"/>
                <a:gd name="T27" fmla="*/ 2147483647 h 260"/>
                <a:gd name="T28" fmla="*/ 0 w 200"/>
                <a:gd name="T29" fmla="*/ 2147483647 h 2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
                <a:gd name="T46" fmla="*/ 0 h 260"/>
                <a:gd name="T47" fmla="*/ 200 w 200"/>
                <a:gd name="T48" fmla="*/ 260 h 2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 h="260">
                  <a:moveTo>
                    <a:pt x="0" y="198"/>
                  </a:moveTo>
                  <a:lnTo>
                    <a:pt x="0" y="121"/>
                  </a:lnTo>
                  <a:lnTo>
                    <a:pt x="23" y="119"/>
                  </a:lnTo>
                  <a:lnTo>
                    <a:pt x="23" y="20"/>
                  </a:lnTo>
                  <a:lnTo>
                    <a:pt x="64" y="8"/>
                  </a:lnTo>
                  <a:lnTo>
                    <a:pt x="77" y="26"/>
                  </a:lnTo>
                  <a:lnTo>
                    <a:pt x="112" y="0"/>
                  </a:lnTo>
                  <a:lnTo>
                    <a:pt x="170" y="107"/>
                  </a:lnTo>
                  <a:lnTo>
                    <a:pt x="199" y="125"/>
                  </a:lnTo>
                  <a:lnTo>
                    <a:pt x="119" y="221"/>
                  </a:lnTo>
                  <a:lnTo>
                    <a:pt x="73" y="221"/>
                  </a:lnTo>
                  <a:lnTo>
                    <a:pt x="47" y="257"/>
                  </a:lnTo>
                  <a:lnTo>
                    <a:pt x="18" y="259"/>
                  </a:lnTo>
                  <a:lnTo>
                    <a:pt x="20" y="227"/>
                  </a:lnTo>
                  <a:lnTo>
                    <a:pt x="0" y="19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8" name="Freeform 1217">
              <a:extLst>
                <a:ext uri="{FF2B5EF4-FFF2-40B4-BE49-F238E27FC236}">
                  <a16:creationId xmlns:a16="http://schemas.microsoft.com/office/drawing/2014/main" id="{4F4438B8-FCD0-8003-0B40-88E7A9F066ED}"/>
                </a:ext>
              </a:extLst>
            </p:cNvPr>
            <p:cNvSpPr>
              <a:spLocks/>
            </p:cNvSpPr>
            <p:nvPr/>
          </p:nvSpPr>
          <p:spPr bwMode="auto">
            <a:xfrm>
              <a:off x="6457869" y="4466654"/>
              <a:ext cx="36768" cy="48581"/>
            </a:xfrm>
            <a:custGeom>
              <a:avLst/>
              <a:gdLst>
                <a:gd name="T0" fmla="*/ 0 w 37"/>
                <a:gd name="T1" fmla="*/ 2147483647 h 56"/>
                <a:gd name="T2" fmla="*/ 2147483647 w 37"/>
                <a:gd name="T3" fmla="*/ 2147483647 h 56"/>
                <a:gd name="T4" fmla="*/ 2147483647 w 37"/>
                <a:gd name="T5" fmla="*/ 2147483647 h 56"/>
                <a:gd name="T6" fmla="*/ 2147483647 w 37"/>
                <a:gd name="T7" fmla="*/ 2147483647 h 56"/>
                <a:gd name="T8" fmla="*/ 2147483647 w 37"/>
                <a:gd name="T9" fmla="*/ 0 h 56"/>
                <a:gd name="T10" fmla="*/ 0 w 37"/>
                <a:gd name="T11" fmla="*/ 2147483647 h 56"/>
                <a:gd name="T12" fmla="*/ 0 60000 65536"/>
                <a:gd name="T13" fmla="*/ 0 60000 65536"/>
                <a:gd name="T14" fmla="*/ 0 60000 65536"/>
                <a:gd name="T15" fmla="*/ 0 60000 65536"/>
                <a:gd name="T16" fmla="*/ 0 60000 65536"/>
                <a:gd name="T17" fmla="*/ 0 60000 65536"/>
                <a:gd name="T18" fmla="*/ 0 w 37"/>
                <a:gd name="T19" fmla="*/ 0 h 56"/>
                <a:gd name="T20" fmla="*/ 37 w 37"/>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37" h="56">
                  <a:moveTo>
                    <a:pt x="0" y="8"/>
                  </a:moveTo>
                  <a:lnTo>
                    <a:pt x="5" y="28"/>
                  </a:lnTo>
                  <a:lnTo>
                    <a:pt x="14" y="55"/>
                  </a:lnTo>
                  <a:lnTo>
                    <a:pt x="36" y="22"/>
                  </a:lnTo>
                  <a:lnTo>
                    <a:pt x="35" y="0"/>
                  </a:lnTo>
                  <a:lnTo>
                    <a:pt x="0" y="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9" name="Freeform 1218">
              <a:extLst>
                <a:ext uri="{FF2B5EF4-FFF2-40B4-BE49-F238E27FC236}">
                  <a16:creationId xmlns:a16="http://schemas.microsoft.com/office/drawing/2014/main" id="{5110BE6A-C438-6DF7-02A9-3BF34ED613B6}"/>
                </a:ext>
              </a:extLst>
            </p:cNvPr>
            <p:cNvSpPr>
              <a:spLocks/>
            </p:cNvSpPr>
            <p:nvPr/>
          </p:nvSpPr>
          <p:spPr bwMode="auto">
            <a:xfrm>
              <a:off x="6032140" y="4104816"/>
              <a:ext cx="160616" cy="271379"/>
            </a:xfrm>
            <a:custGeom>
              <a:avLst/>
              <a:gdLst>
                <a:gd name="T0" fmla="*/ 0 w 165"/>
                <a:gd name="T1" fmla="*/ 2147483647 h 316"/>
                <a:gd name="T2" fmla="*/ 2147483647 w 165"/>
                <a:gd name="T3" fmla="*/ 2147483647 h 316"/>
                <a:gd name="T4" fmla="*/ 2147483647 w 165"/>
                <a:gd name="T5" fmla="*/ 2147483647 h 316"/>
                <a:gd name="T6" fmla="*/ 2147483647 w 165"/>
                <a:gd name="T7" fmla="*/ 2147483647 h 316"/>
                <a:gd name="T8" fmla="*/ 2147483647 w 165"/>
                <a:gd name="T9" fmla="*/ 2147483647 h 316"/>
                <a:gd name="T10" fmla="*/ 2147483647 w 165"/>
                <a:gd name="T11" fmla="*/ 2147483647 h 316"/>
                <a:gd name="T12" fmla="*/ 2147483647 w 165"/>
                <a:gd name="T13" fmla="*/ 0 h 316"/>
                <a:gd name="T14" fmla="*/ 2147483647 w 165"/>
                <a:gd name="T15" fmla="*/ 2147483647 h 316"/>
                <a:gd name="T16" fmla="*/ 2147483647 w 165"/>
                <a:gd name="T17" fmla="*/ 2147483647 h 316"/>
                <a:gd name="T18" fmla="*/ 2147483647 w 165"/>
                <a:gd name="T19" fmla="*/ 2147483647 h 316"/>
                <a:gd name="T20" fmla="*/ 2147483647 w 165"/>
                <a:gd name="T21" fmla="*/ 2147483647 h 316"/>
                <a:gd name="T22" fmla="*/ 2147483647 w 165"/>
                <a:gd name="T23" fmla="*/ 2147483647 h 316"/>
                <a:gd name="T24" fmla="*/ 2147483647 w 165"/>
                <a:gd name="T25" fmla="*/ 2147483647 h 316"/>
                <a:gd name="T26" fmla="*/ 2147483647 w 165"/>
                <a:gd name="T27" fmla="*/ 2147483647 h 316"/>
                <a:gd name="T28" fmla="*/ 2147483647 w 165"/>
                <a:gd name="T29" fmla="*/ 2147483647 h 316"/>
                <a:gd name="T30" fmla="*/ 2147483647 w 165"/>
                <a:gd name="T31" fmla="*/ 2147483647 h 316"/>
                <a:gd name="T32" fmla="*/ 2147483647 w 165"/>
                <a:gd name="T33" fmla="*/ 2147483647 h 316"/>
                <a:gd name="T34" fmla="*/ 0 w 165"/>
                <a:gd name="T35" fmla="*/ 2147483647 h 3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316"/>
                <a:gd name="T56" fmla="*/ 165 w 165"/>
                <a:gd name="T57" fmla="*/ 316 h 3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316">
                  <a:moveTo>
                    <a:pt x="0" y="223"/>
                  </a:moveTo>
                  <a:lnTo>
                    <a:pt x="21" y="165"/>
                  </a:lnTo>
                  <a:lnTo>
                    <a:pt x="61" y="173"/>
                  </a:lnTo>
                  <a:lnTo>
                    <a:pt x="107" y="50"/>
                  </a:lnTo>
                  <a:lnTo>
                    <a:pt x="129" y="28"/>
                  </a:lnTo>
                  <a:lnTo>
                    <a:pt x="120" y="4"/>
                  </a:lnTo>
                  <a:lnTo>
                    <a:pt x="130" y="0"/>
                  </a:lnTo>
                  <a:lnTo>
                    <a:pt x="144" y="76"/>
                  </a:lnTo>
                  <a:lnTo>
                    <a:pt x="120" y="90"/>
                  </a:lnTo>
                  <a:lnTo>
                    <a:pt x="149" y="150"/>
                  </a:lnTo>
                  <a:lnTo>
                    <a:pt x="130" y="221"/>
                  </a:lnTo>
                  <a:lnTo>
                    <a:pt x="164" y="277"/>
                  </a:lnTo>
                  <a:lnTo>
                    <a:pt x="159" y="315"/>
                  </a:lnTo>
                  <a:lnTo>
                    <a:pt x="103" y="297"/>
                  </a:lnTo>
                  <a:lnTo>
                    <a:pt x="60" y="297"/>
                  </a:lnTo>
                  <a:lnTo>
                    <a:pt x="26" y="297"/>
                  </a:lnTo>
                  <a:lnTo>
                    <a:pt x="25" y="245"/>
                  </a:lnTo>
                  <a:lnTo>
                    <a:pt x="0" y="22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0" name="Freeform 1219">
              <a:extLst>
                <a:ext uri="{FF2B5EF4-FFF2-40B4-BE49-F238E27FC236}">
                  <a16:creationId xmlns:a16="http://schemas.microsoft.com/office/drawing/2014/main" id="{BB60CC97-13E9-845E-4464-C19E2C2405D9}"/>
                </a:ext>
              </a:extLst>
            </p:cNvPr>
            <p:cNvSpPr>
              <a:spLocks/>
            </p:cNvSpPr>
            <p:nvPr/>
          </p:nvSpPr>
          <p:spPr bwMode="auto">
            <a:xfrm>
              <a:off x="6159860" y="4148371"/>
              <a:ext cx="268983" cy="195996"/>
            </a:xfrm>
            <a:custGeom>
              <a:avLst/>
              <a:gdLst>
                <a:gd name="T0" fmla="*/ 0 w 274"/>
                <a:gd name="T1" fmla="*/ 2147483647 h 226"/>
                <a:gd name="T2" fmla="*/ 2147483647 w 274"/>
                <a:gd name="T3" fmla="*/ 2147483647 h 226"/>
                <a:gd name="T4" fmla="*/ 2147483647 w 274"/>
                <a:gd name="T5" fmla="*/ 2147483647 h 226"/>
                <a:gd name="T6" fmla="*/ 2147483647 w 274"/>
                <a:gd name="T7" fmla="*/ 2147483647 h 226"/>
                <a:gd name="T8" fmla="*/ 2147483647 w 274"/>
                <a:gd name="T9" fmla="*/ 2147483647 h 226"/>
                <a:gd name="T10" fmla="*/ 2147483647 w 274"/>
                <a:gd name="T11" fmla="*/ 0 h 226"/>
                <a:gd name="T12" fmla="*/ 2147483647 w 274"/>
                <a:gd name="T13" fmla="*/ 2147483647 h 226"/>
                <a:gd name="T14" fmla="*/ 2147483647 w 274"/>
                <a:gd name="T15" fmla="*/ 2147483647 h 226"/>
                <a:gd name="T16" fmla="*/ 2147483647 w 274"/>
                <a:gd name="T17" fmla="*/ 2147483647 h 226"/>
                <a:gd name="T18" fmla="*/ 2147483647 w 274"/>
                <a:gd name="T19" fmla="*/ 2147483647 h 226"/>
                <a:gd name="T20" fmla="*/ 2147483647 w 274"/>
                <a:gd name="T21" fmla="*/ 2147483647 h 226"/>
                <a:gd name="T22" fmla="*/ 2147483647 w 274"/>
                <a:gd name="T23" fmla="*/ 2147483647 h 226"/>
                <a:gd name="T24" fmla="*/ 2147483647 w 274"/>
                <a:gd name="T25" fmla="*/ 2147483647 h 226"/>
                <a:gd name="T26" fmla="*/ 2147483647 w 274"/>
                <a:gd name="T27" fmla="*/ 2147483647 h 226"/>
                <a:gd name="T28" fmla="*/ 0 w 274"/>
                <a:gd name="T29" fmla="*/ 2147483647 h 2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226"/>
                <a:gd name="T47" fmla="*/ 274 w 274"/>
                <a:gd name="T48" fmla="*/ 226 h 2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226">
                  <a:moveTo>
                    <a:pt x="0" y="170"/>
                  </a:moveTo>
                  <a:lnTo>
                    <a:pt x="18" y="99"/>
                  </a:lnTo>
                  <a:lnTo>
                    <a:pt x="86" y="81"/>
                  </a:lnTo>
                  <a:lnTo>
                    <a:pt x="94" y="57"/>
                  </a:lnTo>
                  <a:lnTo>
                    <a:pt x="124" y="49"/>
                  </a:lnTo>
                  <a:lnTo>
                    <a:pt x="171" y="0"/>
                  </a:lnTo>
                  <a:lnTo>
                    <a:pt x="187" y="59"/>
                  </a:lnTo>
                  <a:lnTo>
                    <a:pt x="223" y="81"/>
                  </a:lnTo>
                  <a:lnTo>
                    <a:pt x="273" y="162"/>
                  </a:lnTo>
                  <a:lnTo>
                    <a:pt x="147" y="186"/>
                  </a:lnTo>
                  <a:lnTo>
                    <a:pt x="105" y="162"/>
                  </a:lnTo>
                  <a:lnTo>
                    <a:pt x="86" y="203"/>
                  </a:lnTo>
                  <a:lnTo>
                    <a:pt x="50" y="203"/>
                  </a:lnTo>
                  <a:lnTo>
                    <a:pt x="33" y="225"/>
                  </a:lnTo>
                  <a:lnTo>
                    <a:pt x="0" y="17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1" name="Freeform 1220">
              <a:extLst>
                <a:ext uri="{FF2B5EF4-FFF2-40B4-BE49-F238E27FC236}">
                  <a16:creationId xmlns:a16="http://schemas.microsoft.com/office/drawing/2014/main" id="{2454372C-E92C-C8CE-81B9-E1E0C61429B9}"/>
                </a:ext>
              </a:extLst>
            </p:cNvPr>
            <p:cNvSpPr>
              <a:spLocks/>
            </p:cNvSpPr>
            <p:nvPr/>
          </p:nvSpPr>
          <p:spPr bwMode="auto">
            <a:xfrm>
              <a:off x="6134703" y="3843488"/>
              <a:ext cx="226411" cy="390317"/>
            </a:xfrm>
            <a:custGeom>
              <a:avLst/>
              <a:gdLst>
                <a:gd name="T0" fmla="*/ 0 w 229"/>
                <a:gd name="T1" fmla="*/ 2147483647 h 456"/>
                <a:gd name="T2" fmla="*/ 2147483647 w 229"/>
                <a:gd name="T3" fmla="*/ 2147483647 h 456"/>
                <a:gd name="T4" fmla="*/ 2147483647 w 229"/>
                <a:gd name="T5" fmla="*/ 2147483647 h 456"/>
                <a:gd name="T6" fmla="*/ 2147483647 w 229"/>
                <a:gd name="T7" fmla="*/ 2147483647 h 456"/>
                <a:gd name="T8" fmla="*/ 2147483647 w 229"/>
                <a:gd name="T9" fmla="*/ 2147483647 h 456"/>
                <a:gd name="T10" fmla="*/ 2147483647 w 229"/>
                <a:gd name="T11" fmla="*/ 2147483647 h 456"/>
                <a:gd name="T12" fmla="*/ 2147483647 w 229"/>
                <a:gd name="T13" fmla="*/ 2147483647 h 456"/>
                <a:gd name="T14" fmla="*/ 2147483647 w 229"/>
                <a:gd name="T15" fmla="*/ 2147483647 h 456"/>
                <a:gd name="T16" fmla="*/ 2147483647 w 229"/>
                <a:gd name="T17" fmla="*/ 2147483647 h 456"/>
                <a:gd name="T18" fmla="*/ 2147483647 w 229"/>
                <a:gd name="T19" fmla="*/ 2147483647 h 456"/>
                <a:gd name="T20" fmla="*/ 2147483647 w 229"/>
                <a:gd name="T21" fmla="*/ 2147483647 h 456"/>
                <a:gd name="T22" fmla="*/ 2147483647 w 229"/>
                <a:gd name="T23" fmla="*/ 2147483647 h 456"/>
                <a:gd name="T24" fmla="*/ 2147483647 w 229"/>
                <a:gd name="T25" fmla="*/ 2147483647 h 456"/>
                <a:gd name="T26" fmla="*/ 2147483647 w 229"/>
                <a:gd name="T27" fmla="*/ 2147483647 h 456"/>
                <a:gd name="T28" fmla="*/ 2147483647 w 229"/>
                <a:gd name="T29" fmla="*/ 0 h 456"/>
                <a:gd name="T30" fmla="*/ 2147483647 w 229"/>
                <a:gd name="T31" fmla="*/ 2147483647 h 456"/>
                <a:gd name="T32" fmla="*/ 2147483647 w 229"/>
                <a:gd name="T33" fmla="*/ 2147483647 h 456"/>
                <a:gd name="T34" fmla="*/ 2147483647 w 229"/>
                <a:gd name="T35" fmla="*/ 2147483647 h 456"/>
                <a:gd name="T36" fmla="*/ 2147483647 w 229"/>
                <a:gd name="T37" fmla="*/ 2147483647 h 456"/>
                <a:gd name="T38" fmla="*/ 0 w 229"/>
                <a:gd name="T39" fmla="*/ 2147483647 h 4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9"/>
                <a:gd name="T61" fmla="*/ 0 h 456"/>
                <a:gd name="T62" fmla="*/ 229 w 229"/>
                <a:gd name="T63" fmla="*/ 456 h 4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9" h="456">
                  <a:moveTo>
                    <a:pt x="0" y="261"/>
                  </a:moveTo>
                  <a:lnTo>
                    <a:pt x="34" y="283"/>
                  </a:lnTo>
                  <a:lnTo>
                    <a:pt x="25" y="307"/>
                  </a:lnTo>
                  <a:lnTo>
                    <a:pt x="39" y="382"/>
                  </a:lnTo>
                  <a:lnTo>
                    <a:pt x="14" y="396"/>
                  </a:lnTo>
                  <a:lnTo>
                    <a:pt x="43" y="455"/>
                  </a:lnTo>
                  <a:lnTo>
                    <a:pt x="112" y="437"/>
                  </a:lnTo>
                  <a:lnTo>
                    <a:pt x="120" y="413"/>
                  </a:lnTo>
                  <a:lnTo>
                    <a:pt x="151" y="406"/>
                  </a:lnTo>
                  <a:lnTo>
                    <a:pt x="199" y="356"/>
                  </a:lnTo>
                  <a:lnTo>
                    <a:pt x="182" y="301"/>
                  </a:lnTo>
                  <a:lnTo>
                    <a:pt x="205" y="226"/>
                  </a:lnTo>
                  <a:lnTo>
                    <a:pt x="226" y="220"/>
                  </a:lnTo>
                  <a:lnTo>
                    <a:pt x="228" y="115"/>
                  </a:lnTo>
                  <a:lnTo>
                    <a:pt x="57" y="0"/>
                  </a:lnTo>
                  <a:lnTo>
                    <a:pt x="35" y="12"/>
                  </a:lnTo>
                  <a:lnTo>
                    <a:pt x="35" y="55"/>
                  </a:lnTo>
                  <a:lnTo>
                    <a:pt x="57" y="87"/>
                  </a:lnTo>
                  <a:lnTo>
                    <a:pt x="43" y="186"/>
                  </a:lnTo>
                  <a:lnTo>
                    <a:pt x="0" y="26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2" name="Freeform 1221">
              <a:extLst>
                <a:ext uri="{FF2B5EF4-FFF2-40B4-BE49-F238E27FC236}">
                  <a16:creationId xmlns:a16="http://schemas.microsoft.com/office/drawing/2014/main" id="{7A306BEC-CDC2-8A27-D6A5-FCAA0766E96E}"/>
                </a:ext>
              </a:extLst>
            </p:cNvPr>
            <p:cNvSpPr>
              <a:spLocks/>
            </p:cNvSpPr>
            <p:nvPr/>
          </p:nvSpPr>
          <p:spPr bwMode="auto">
            <a:xfrm>
              <a:off x="6090194" y="4324264"/>
              <a:ext cx="154810" cy="206047"/>
            </a:xfrm>
            <a:custGeom>
              <a:avLst/>
              <a:gdLst>
                <a:gd name="T0" fmla="*/ 0 w 159"/>
                <a:gd name="T1" fmla="*/ 2147483647 h 241"/>
                <a:gd name="T2" fmla="*/ 2147483647 w 159"/>
                <a:gd name="T3" fmla="*/ 2147483647 h 241"/>
                <a:gd name="T4" fmla="*/ 2147483647 w 159"/>
                <a:gd name="T5" fmla="*/ 2147483647 h 241"/>
                <a:gd name="T6" fmla="*/ 2147483647 w 159"/>
                <a:gd name="T7" fmla="*/ 2147483647 h 241"/>
                <a:gd name="T8" fmla="*/ 2147483647 w 159"/>
                <a:gd name="T9" fmla="*/ 2147483647 h 241"/>
                <a:gd name="T10" fmla="*/ 2147483647 w 159"/>
                <a:gd name="T11" fmla="*/ 2147483647 h 241"/>
                <a:gd name="T12" fmla="*/ 2147483647 w 159"/>
                <a:gd name="T13" fmla="*/ 2147483647 h 241"/>
                <a:gd name="T14" fmla="*/ 2147483647 w 159"/>
                <a:gd name="T15" fmla="*/ 0 h 241"/>
                <a:gd name="T16" fmla="*/ 2147483647 w 159"/>
                <a:gd name="T17" fmla="*/ 0 h 241"/>
                <a:gd name="T18" fmla="*/ 2147483647 w 159"/>
                <a:gd name="T19" fmla="*/ 2147483647 h 241"/>
                <a:gd name="T20" fmla="*/ 2147483647 w 159"/>
                <a:gd name="T21" fmla="*/ 2147483647 h 241"/>
                <a:gd name="T22" fmla="*/ 2147483647 w 159"/>
                <a:gd name="T23" fmla="*/ 2147483647 h 241"/>
                <a:gd name="T24" fmla="*/ 2147483647 w 159"/>
                <a:gd name="T25" fmla="*/ 2147483647 h 241"/>
                <a:gd name="T26" fmla="*/ 2147483647 w 159"/>
                <a:gd name="T27" fmla="*/ 2147483647 h 241"/>
                <a:gd name="T28" fmla="*/ 2147483647 w 159"/>
                <a:gd name="T29" fmla="*/ 2147483647 h 241"/>
                <a:gd name="T30" fmla="*/ 2147483647 w 159"/>
                <a:gd name="T31" fmla="*/ 2147483647 h 241"/>
                <a:gd name="T32" fmla="*/ 0 w 159"/>
                <a:gd name="T33" fmla="*/ 2147483647 h 2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9"/>
                <a:gd name="T52" fmla="*/ 0 h 241"/>
                <a:gd name="T53" fmla="*/ 159 w 159"/>
                <a:gd name="T54" fmla="*/ 241 h 2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9" h="241">
                  <a:moveTo>
                    <a:pt x="0" y="209"/>
                  </a:moveTo>
                  <a:lnTo>
                    <a:pt x="15" y="240"/>
                  </a:lnTo>
                  <a:lnTo>
                    <a:pt x="38" y="230"/>
                  </a:lnTo>
                  <a:lnTo>
                    <a:pt x="71" y="232"/>
                  </a:lnTo>
                  <a:lnTo>
                    <a:pt x="100" y="207"/>
                  </a:lnTo>
                  <a:lnTo>
                    <a:pt x="108" y="159"/>
                  </a:lnTo>
                  <a:lnTo>
                    <a:pt x="137" y="120"/>
                  </a:lnTo>
                  <a:lnTo>
                    <a:pt x="158" y="0"/>
                  </a:lnTo>
                  <a:lnTo>
                    <a:pt x="122" y="0"/>
                  </a:lnTo>
                  <a:lnTo>
                    <a:pt x="105" y="22"/>
                  </a:lnTo>
                  <a:lnTo>
                    <a:pt x="100" y="59"/>
                  </a:lnTo>
                  <a:lnTo>
                    <a:pt x="44" y="41"/>
                  </a:lnTo>
                  <a:lnTo>
                    <a:pt x="43" y="67"/>
                  </a:lnTo>
                  <a:lnTo>
                    <a:pt x="65" y="69"/>
                  </a:lnTo>
                  <a:lnTo>
                    <a:pt x="59" y="163"/>
                  </a:lnTo>
                  <a:lnTo>
                    <a:pt x="32" y="153"/>
                  </a:lnTo>
                  <a:lnTo>
                    <a:pt x="0" y="20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3" name="Freeform 1222">
              <a:extLst>
                <a:ext uri="{FF2B5EF4-FFF2-40B4-BE49-F238E27FC236}">
                  <a16:creationId xmlns:a16="http://schemas.microsoft.com/office/drawing/2014/main" id="{64F0A01F-3B40-13A5-A7C7-3995A9BDE0EC}"/>
                </a:ext>
              </a:extLst>
            </p:cNvPr>
            <p:cNvSpPr>
              <a:spLocks/>
            </p:cNvSpPr>
            <p:nvPr/>
          </p:nvSpPr>
          <p:spPr bwMode="auto">
            <a:xfrm>
              <a:off x="6113417" y="4287410"/>
              <a:ext cx="390897" cy="438896"/>
            </a:xfrm>
            <a:custGeom>
              <a:avLst/>
              <a:gdLst>
                <a:gd name="T0" fmla="*/ 0 w 401"/>
                <a:gd name="T1" fmla="*/ 2147483647 h 512"/>
                <a:gd name="T2" fmla="*/ 0 w 401"/>
                <a:gd name="T3" fmla="*/ 2147483647 h 512"/>
                <a:gd name="T4" fmla="*/ 2147483647 w 401"/>
                <a:gd name="T5" fmla="*/ 2147483647 h 512"/>
                <a:gd name="T6" fmla="*/ 2147483647 w 401"/>
                <a:gd name="T7" fmla="*/ 2147483647 h 512"/>
                <a:gd name="T8" fmla="*/ 2147483647 w 401"/>
                <a:gd name="T9" fmla="*/ 2147483647 h 512"/>
                <a:gd name="T10" fmla="*/ 2147483647 w 401"/>
                <a:gd name="T11" fmla="*/ 2147483647 h 512"/>
                <a:gd name="T12" fmla="*/ 2147483647 w 401"/>
                <a:gd name="T13" fmla="*/ 2147483647 h 512"/>
                <a:gd name="T14" fmla="*/ 2147483647 w 401"/>
                <a:gd name="T15" fmla="*/ 2147483647 h 512"/>
                <a:gd name="T16" fmla="*/ 2147483647 w 401"/>
                <a:gd name="T17" fmla="*/ 2147483647 h 512"/>
                <a:gd name="T18" fmla="*/ 2147483647 w 401"/>
                <a:gd name="T19" fmla="*/ 2147483647 h 512"/>
                <a:gd name="T20" fmla="*/ 2147483647 w 401"/>
                <a:gd name="T21" fmla="*/ 2147483647 h 512"/>
                <a:gd name="T22" fmla="*/ 2147483647 w 401"/>
                <a:gd name="T23" fmla="*/ 2147483647 h 512"/>
                <a:gd name="T24" fmla="*/ 2147483647 w 401"/>
                <a:gd name="T25" fmla="*/ 2147483647 h 512"/>
                <a:gd name="T26" fmla="*/ 2147483647 w 401"/>
                <a:gd name="T27" fmla="*/ 2147483647 h 512"/>
                <a:gd name="T28" fmla="*/ 2147483647 w 401"/>
                <a:gd name="T29" fmla="*/ 2147483647 h 512"/>
                <a:gd name="T30" fmla="*/ 2147483647 w 401"/>
                <a:gd name="T31" fmla="*/ 2147483647 h 512"/>
                <a:gd name="T32" fmla="*/ 2147483647 w 401"/>
                <a:gd name="T33" fmla="*/ 2147483647 h 512"/>
                <a:gd name="T34" fmla="*/ 2147483647 w 401"/>
                <a:gd name="T35" fmla="*/ 2147483647 h 512"/>
                <a:gd name="T36" fmla="*/ 2147483647 w 401"/>
                <a:gd name="T37" fmla="*/ 2147483647 h 512"/>
                <a:gd name="T38" fmla="*/ 2147483647 w 401"/>
                <a:gd name="T39" fmla="*/ 2147483647 h 512"/>
                <a:gd name="T40" fmla="*/ 2147483647 w 401"/>
                <a:gd name="T41" fmla="*/ 2147483647 h 512"/>
                <a:gd name="T42" fmla="*/ 2147483647 w 401"/>
                <a:gd name="T43" fmla="*/ 2147483647 h 512"/>
                <a:gd name="T44" fmla="*/ 2147483647 w 401"/>
                <a:gd name="T45" fmla="*/ 0 h 512"/>
                <a:gd name="T46" fmla="*/ 2147483647 w 401"/>
                <a:gd name="T47" fmla="*/ 2147483647 h 512"/>
                <a:gd name="T48" fmla="*/ 2147483647 w 401"/>
                <a:gd name="T49" fmla="*/ 0 h 512"/>
                <a:gd name="T50" fmla="*/ 2147483647 w 401"/>
                <a:gd name="T51" fmla="*/ 2147483647 h 512"/>
                <a:gd name="T52" fmla="*/ 2147483647 w 401"/>
                <a:gd name="T53" fmla="*/ 2147483647 h 512"/>
                <a:gd name="T54" fmla="*/ 2147483647 w 401"/>
                <a:gd name="T55" fmla="*/ 2147483647 h 512"/>
                <a:gd name="T56" fmla="*/ 2147483647 w 401"/>
                <a:gd name="T57" fmla="*/ 2147483647 h 512"/>
                <a:gd name="T58" fmla="*/ 2147483647 w 401"/>
                <a:gd name="T59" fmla="*/ 2147483647 h 512"/>
                <a:gd name="T60" fmla="*/ 2147483647 w 401"/>
                <a:gd name="T61" fmla="*/ 2147483647 h 512"/>
                <a:gd name="T62" fmla="*/ 0 w 401"/>
                <a:gd name="T63" fmla="*/ 2147483647 h 5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1"/>
                <a:gd name="T97" fmla="*/ 0 h 512"/>
                <a:gd name="T98" fmla="*/ 401 w 401"/>
                <a:gd name="T99" fmla="*/ 512 h 5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1" h="512">
                  <a:moveTo>
                    <a:pt x="0" y="303"/>
                  </a:moveTo>
                  <a:lnTo>
                    <a:pt x="0" y="317"/>
                  </a:lnTo>
                  <a:lnTo>
                    <a:pt x="81" y="303"/>
                  </a:lnTo>
                  <a:lnTo>
                    <a:pt x="113" y="366"/>
                  </a:lnTo>
                  <a:lnTo>
                    <a:pt x="144" y="364"/>
                  </a:lnTo>
                  <a:lnTo>
                    <a:pt x="152" y="337"/>
                  </a:lnTo>
                  <a:lnTo>
                    <a:pt x="179" y="333"/>
                  </a:lnTo>
                  <a:lnTo>
                    <a:pt x="199" y="351"/>
                  </a:lnTo>
                  <a:lnTo>
                    <a:pt x="204" y="452"/>
                  </a:lnTo>
                  <a:lnTo>
                    <a:pt x="247" y="446"/>
                  </a:lnTo>
                  <a:lnTo>
                    <a:pt x="369" y="511"/>
                  </a:lnTo>
                  <a:lnTo>
                    <a:pt x="368" y="481"/>
                  </a:lnTo>
                  <a:lnTo>
                    <a:pt x="343" y="467"/>
                  </a:lnTo>
                  <a:lnTo>
                    <a:pt x="348" y="394"/>
                  </a:lnTo>
                  <a:lnTo>
                    <a:pt x="386" y="370"/>
                  </a:lnTo>
                  <a:lnTo>
                    <a:pt x="363" y="321"/>
                  </a:lnTo>
                  <a:lnTo>
                    <a:pt x="359" y="236"/>
                  </a:lnTo>
                  <a:lnTo>
                    <a:pt x="354" y="216"/>
                  </a:lnTo>
                  <a:lnTo>
                    <a:pt x="369" y="178"/>
                  </a:lnTo>
                  <a:lnTo>
                    <a:pt x="386" y="109"/>
                  </a:lnTo>
                  <a:lnTo>
                    <a:pt x="400" y="83"/>
                  </a:lnTo>
                  <a:lnTo>
                    <a:pt x="394" y="42"/>
                  </a:lnTo>
                  <a:lnTo>
                    <a:pt x="322" y="0"/>
                  </a:lnTo>
                  <a:lnTo>
                    <a:pt x="195" y="24"/>
                  </a:lnTo>
                  <a:lnTo>
                    <a:pt x="152" y="0"/>
                  </a:lnTo>
                  <a:lnTo>
                    <a:pt x="133" y="42"/>
                  </a:lnTo>
                  <a:lnTo>
                    <a:pt x="112" y="162"/>
                  </a:lnTo>
                  <a:lnTo>
                    <a:pt x="83" y="202"/>
                  </a:lnTo>
                  <a:lnTo>
                    <a:pt x="75" y="250"/>
                  </a:lnTo>
                  <a:lnTo>
                    <a:pt x="46" y="275"/>
                  </a:lnTo>
                  <a:lnTo>
                    <a:pt x="12" y="273"/>
                  </a:lnTo>
                  <a:lnTo>
                    <a:pt x="0" y="30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4" name="Freeform 1223">
              <a:extLst>
                <a:ext uri="{FF2B5EF4-FFF2-40B4-BE49-F238E27FC236}">
                  <a16:creationId xmlns:a16="http://schemas.microsoft.com/office/drawing/2014/main" id="{8633BC99-0C38-54A5-6115-CF3FE654FEAA}"/>
                </a:ext>
              </a:extLst>
            </p:cNvPr>
            <p:cNvSpPr>
              <a:spLocks/>
            </p:cNvSpPr>
            <p:nvPr/>
          </p:nvSpPr>
          <p:spPr bwMode="auto">
            <a:xfrm>
              <a:off x="6732658" y="3469923"/>
              <a:ext cx="52249" cy="28478"/>
            </a:xfrm>
            <a:custGeom>
              <a:avLst/>
              <a:gdLst>
                <a:gd name="T0" fmla="*/ 0 w 52"/>
                <a:gd name="T1" fmla="*/ 2147483647 h 34"/>
                <a:gd name="T2" fmla="*/ 2147483647 w 52"/>
                <a:gd name="T3" fmla="*/ 2147483647 h 34"/>
                <a:gd name="T4" fmla="*/ 2147483647 w 52"/>
                <a:gd name="T5" fmla="*/ 0 h 34"/>
                <a:gd name="T6" fmla="*/ 0 w 52"/>
                <a:gd name="T7" fmla="*/ 2147483647 h 34"/>
                <a:gd name="T8" fmla="*/ 0 60000 65536"/>
                <a:gd name="T9" fmla="*/ 0 60000 65536"/>
                <a:gd name="T10" fmla="*/ 0 60000 65536"/>
                <a:gd name="T11" fmla="*/ 0 60000 65536"/>
                <a:gd name="T12" fmla="*/ 0 w 52"/>
                <a:gd name="T13" fmla="*/ 0 h 34"/>
                <a:gd name="T14" fmla="*/ 52 w 52"/>
                <a:gd name="T15" fmla="*/ 34 h 34"/>
              </a:gdLst>
              <a:ahLst/>
              <a:cxnLst>
                <a:cxn ang="T8">
                  <a:pos x="T0" y="T1"/>
                </a:cxn>
                <a:cxn ang="T9">
                  <a:pos x="T2" y="T3"/>
                </a:cxn>
                <a:cxn ang="T10">
                  <a:pos x="T4" y="T5"/>
                </a:cxn>
                <a:cxn ang="T11">
                  <a:pos x="T6" y="T7"/>
                </a:cxn>
              </a:cxnLst>
              <a:rect l="T12" t="T13" r="T14" b="T15"/>
              <a:pathLst>
                <a:path w="52" h="34">
                  <a:moveTo>
                    <a:pt x="0" y="17"/>
                  </a:moveTo>
                  <a:lnTo>
                    <a:pt x="19" y="33"/>
                  </a:lnTo>
                  <a:lnTo>
                    <a:pt x="51" y="0"/>
                  </a:lnTo>
                  <a:lnTo>
                    <a:pt x="0" y="1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5" name="Freeform 1224">
              <a:extLst>
                <a:ext uri="{FF2B5EF4-FFF2-40B4-BE49-F238E27FC236}">
                  <a16:creationId xmlns:a16="http://schemas.microsoft.com/office/drawing/2014/main" id="{E37C7530-7C90-BA71-2B5F-0C95988B2AD3}"/>
                </a:ext>
              </a:extLst>
            </p:cNvPr>
            <p:cNvSpPr>
              <a:spLocks/>
            </p:cNvSpPr>
            <p:nvPr/>
          </p:nvSpPr>
          <p:spPr bwMode="auto">
            <a:xfrm>
              <a:off x="5877331" y="4113192"/>
              <a:ext cx="56118" cy="147415"/>
            </a:xfrm>
            <a:custGeom>
              <a:avLst/>
              <a:gdLst>
                <a:gd name="T0" fmla="*/ 0 w 57"/>
                <a:gd name="T1" fmla="*/ 2147483647 h 174"/>
                <a:gd name="T2" fmla="*/ 2147483647 w 57"/>
                <a:gd name="T3" fmla="*/ 2147483647 h 174"/>
                <a:gd name="T4" fmla="*/ 2147483647 w 57"/>
                <a:gd name="T5" fmla="*/ 2147483647 h 174"/>
                <a:gd name="T6" fmla="*/ 2147483647 w 57"/>
                <a:gd name="T7" fmla="*/ 2147483647 h 174"/>
                <a:gd name="T8" fmla="*/ 2147483647 w 57"/>
                <a:gd name="T9" fmla="*/ 0 h 174"/>
                <a:gd name="T10" fmla="*/ 2147483647 w 57"/>
                <a:gd name="T11" fmla="*/ 2147483647 h 174"/>
                <a:gd name="T12" fmla="*/ 0 w 57"/>
                <a:gd name="T13" fmla="*/ 2147483647 h 174"/>
                <a:gd name="T14" fmla="*/ 0 60000 65536"/>
                <a:gd name="T15" fmla="*/ 0 60000 65536"/>
                <a:gd name="T16" fmla="*/ 0 60000 65536"/>
                <a:gd name="T17" fmla="*/ 0 60000 65536"/>
                <a:gd name="T18" fmla="*/ 0 60000 65536"/>
                <a:gd name="T19" fmla="*/ 0 60000 65536"/>
                <a:gd name="T20" fmla="*/ 0 60000 65536"/>
                <a:gd name="T21" fmla="*/ 0 w 57"/>
                <a:gd name="T22" fmla="*/ 0 h 174"/>
                <a:gd name="T23" fmla="*/ 57 w 57"/>
                <a:gd name="T24" fmla="*/ 174 h 1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74">
                  <a:moveTo>
                    <a:pt x="0" y="42"/>
                  </a:moveTo>
                  <a:lnTo>
                    <a:pt x="23" y="173"/>
                  </a:lnTo>
                  <a:lnTo>
                    <a:pt x="41" y="173"/>
                  </a:lnTo>
                  <a:lnTo>
                    <a:pt x="56" y="20"/>
                  </a:lnTo>
                  <a:lnTo>
                    <a:pt x="41" y="0"/>
                  </a:lnTo>
                  <a:lnTo>
                    <a:pt x="30" y="14"/>
                  </a:lnTo>
                  <a:lnTo>
                    <a:pt x="0" y="4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6" name="Freeform 1225">
              <a:extLst>
                <a:ext uri="{FF2B5EF4-FFF2-40B4-BE49-F238E27FC236}">
                  <a16:creationId xmlns:a16="http://schemas.microsoft.com/office/drawing/2014/main" id="{0BFFAF3F-A2AB-9A95-0A55-44E9B5ABC97C}"/>
                </a:ext>
              </a:extLst>
            </p:cNvPr>
            <p:cNvSpPr>
              <a:spLocks/>
            </p:cNvSpPr>
            <p:nvPr/>
          </p:nvSpPr>
          <p:spPr bwMode="auto">
            <a:xfrm>
              <a:off x="6055362" y="4359443"/>
              <a:ext cx="38703" cy="28478"/>
            </a:xfrm>
            <a:custGeom>
              <a:avLst/>
              <a:gdLst>
                <a:gd name="T0" fmla="*/ 0 w 40"/>
                <a:gd name="T1" fmla="*/ 2147483647 h 33"/>
                <a:gd name="T2" fmla="*/ 2147483647 w 40"/>
                <a:gd name="T3" fmla="*/ 0 h 33"/>
                <a:gd name="T4" fmla="*/ 2147483647 w 40"/>
                <a:gd name="T5" fmla="*/ 0 h 33"/>
                <a:gd name="T6" fmla="*/ 2147483647 w 40"/>
                <a:gd name="T7" fmla="*/ 2147483647 h 33"/>
                <a:gd name="T8" fmla="*/ 0 w 40"/>
                <a:gd name="T9" fmla="*/ 2147483647 h 33"/>
                <a:gd name="T10" fmla="*/ 0 60000 65536"/>
                <a:gd name="T11" fmla="*/ 0 60000 65536"/>
                <a:gd name="T12" fmla="*/ 0 60000 65536"/>
                <a:gd name="T13" fmla="*/ 0 60000 65536"/>
                <a:gd name="T14" fmla="*/ 0 60000 65536"/>
                <a:gd name="T15" fmla="*/ 0 w 40"/>
                <a:gd name="T16" fmla="*/ 0 h 33"/>
                <a:gd name="T17" fmla="*/ 40 w 40"/>
                <a:gd name="T18" fmla="*/ 33 h 33"/>
              </a:gdLst>
              <a:ahLst/>
              <a:cxnLst>
                <a:cxn ang="T10">
                  <a:pos x="T0" y="T1"/>
                </a:cxn>
                <a:cxn ang="T11">
                  <a:pos x="T2" y="T3"/>
                </a:cxn>
                <a:cxn ang="T12">
                  <a:pos x="T4" y="T5"/>
                </a:cxn>
                <a:cxn ang="T13">
                  <a:pos x="T6" y="T7"/>
                </a:cxn>
                <a:cxn ang="T14">
                  <a:pos x="T8" y="T9"/>
                </a:cxn>
              </a:cxnLst>
              <a:rect l="T15" t="T16" r="T17" b="T18"/>
              <a:pathLst>
                <a:path w="40" h="33">
                  <a:moveTo>
                    <a:pt x="0" y="32"/>
                  </a:moveTo>
                  <a:lnTo>
                    <a:pt x="5" y="0"/>
                  </a:lnTo>
                  <a:lnTo>
                    <a:pt x="39" y="0"/>
                  </a:lnTo>
                  <a:lnTo>
                    <a:pt x="39" y="26"/>
                  </a:lnTo>
                  <a:lnTo>
                    <a:pt x="0" y="3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7" name="Freeform 1226">
              <a:extLst>
                <a:ext uri="{FF2B5EF4-FFF2-40B4-BE49-F238E27FC236}">
                  <a16:creationId xmlns:a16="http://schemas.microsoft.com/office/drawing/2014/main" id="{89BC361E-2C5C-60E7-6A65-C2912C067854}"/>
                </a:ext>
              </a:extLst>
            </p:cNvPr>
            <p:cNvSpPr>
              <a:spLocks/>
            </p:cNvSpPr>
            <p:nvPr/>
          </p:nvSpPr>
          <p:spPr bwMode="auto">
            <a:xfrm>
              <a:off x="6541080" y="3975828"/>
              <a:ext cx="313490" cy="351787"/>
            </a:xfrm>
            <a:custGeom>
              <a:avLst/>
              <a:gdLst>
                <a:gd name="T0" fmla="*/ 0 w 319"/>
                <a:gd name="T1" fmla="*/ 2147483647 h 410"/>
                <a:gd name="T2" fmla="*/ 2147483647 w 319"/>
                <a:gd name="T3" fmla="*/ 2147483647 h 410"/>
                <a:gd name="T4" fmla="*/ 2147483647 w 319"/>
                <a:gd name="T5" fmla="*/ 2147483647 h 410"/>
                <a:gd name="T6" fmla="*/ 2147483647 w 319"/>
                <a:gd name="T7" fmla="*/ 2147483647 h 410"/>
                <a:gd name="T8" fmla="*/ 2147483647 w 319"/>
                <a:gd name="T9" fmla="*/ 2147483647 h 410"/>
                <a:gd name="T10" fmla="*/ 2147483647 w 319"/>
                <a:gd name="T11" fmla="*/ 0 h 410"/>
                <a:gd name="T12" fmla="*/ 2147483647 w 319"/>
                <a:gd name="T13" fmla="*/ 2147483647 h 410"/>
                <a:gd name="T14" fmla="*/ 2147483647 w 319"/>
                <a:gd name="T15" fmla="*/ 2147483647 h 410"/>
                <a:gd name="T16" fmla="*/ 2147483647 w 319"/>
                <a:gd name="T17" fmla="*/ 2147483647 h 410"/>
                <a:gd name="T18" fmla="*/ 2147483647 w 319"/>
                <a:gd name="T19" fmla="*/ 2147483647 h 410"/>
                <a:gd name="T20" fmla="*/ 2147483647 w 319"/>
                <a:gd name="T21" fmla="*/ 2147483647 h 410"/>
                <a:gd name="T22" fmla="*/ 2147483647 w 319"/>
                <a:gd name="T23" fmla="*/ 2147483647 h 410"/>
                <a:gd name="T24" fmla="*/ 2147483647 w 319"/>
                <a:gd name="T25" fmla="*/ 2147483647 h 410"/>
                <a:gd name="T26" fmla="*/ 2147483647 w 319"/>
                <a:gd name="T27" fmla="*/ 2147483647 h 410"/>
                <a:gd name="T28" fmla="*/ 2147483647 w 319"/>
                <a:gd name="T29" fmla="*/ 2147483647 h 410"/>
                <a:gd name="T30" fmla="*/ 2147483647 w 319"/>
                <a:gd name="T31" fmla="*/ 2147483647 h 410"/>
                <a:gd name="T32" fmla="*/ 2147483647 w 319"/>
                <a:gd name="T33" fmla="*/ 2147483647 h 410"/>
                <a:gd name="T34" fmla="*/ 0 w 319"/>
                <a:gd name="T35" fmla="*/ 2147483647 h 4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9"/>
                <a:gd name="T55" fmla="*/ 0 h 410"/>
                <a:gd name="T56" fmla="*/ 319 w 319"/>
                <a:gd name="T57" fmla="*/ 410 h 4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9" h="410">
                  <a:moveTo>
                    <a:pt x="0" y="286"/>
                  </a:moveTo>
                  <a:lnTo>
                    <a:pt x="24" y="265"/>
                  </a:lnTo>
                  <a:lnTo>
                    <a:pt x="27" y="215"/>
                  </a:lnTo>
                  <a:lnTo>
                    <a:pt x="67" y="146"/>
                  </a:lnTo>
                  <a:lnTo>
                    <a:pt x="84" y="28"/>
                  </a:lnTo>
                  <a:lnTo>
                    <a:pt x="117" y="0"/>
                  </a:lnTo>
                  <a:lnTo>
                    <a:pt x="140" y="83"/>
                  </a:lnTo>
                  <a:lnTo>
                    <a:pt x="210" y="152"/>
                  </a:lnTo>
                  <a:lnTo>
                    <a:pt x="186" y="194"/>
                  </a:lnTo>
                  <a:lnTo>
                    <a:pt x="208" y="205"/>
                  </a:lnTo>
                  <a:lnTo>
                    <a:pt x="234" y="255"/>
                  </a:lnTo>
                  <a:lnTo>
                    <a:pt x="318" y="283"/>
                  </a:lnTo>
                  <a:lnTo>
                    <a:pt x="253" y="366"/>
                  </a:lnTo>
                  <a:lnTo>
                    <a:pt x="187" y="397"/>
                  </a:lnTo>
                  <a:lnTo>
                    <a:pt x="126" y="409"/>
                  </a:lnTo>
                  <a:lnTo>
                    <a:pt x="61" y="379"/>
                  </a:lnTo>
                  <a:lnTo>
                    <a:pt x="37" y="320"/>
                  </a:lnTo>
                  <a:lnTo>
                    <a:pt x="0" y="28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8" name="Freeform 1227">
              <a:extLst>
                <a:ext uri="{FF2B5EF4-FFF2-40B4-BE49-F238E27FC236}">
                  <a16:creationId xmlns:a16="http://schemas.microsoft.com/office/drawing/2014/main" id="{68CA7229-010B-CBE1-DC6E-58B63ED8D4F8}"/>
                </a:ext>
              </a:extLst>
            </p:cNvPr>
            <p:cNvSpPr>
              <a:spLocks/>
            </p:cNvSpPr>
            <p:nvPr/>
          </p:nvSpPr>
          <p:spPr bwMode="auto">
            <a:xfrm>
              <a:off x="6722983" y="4104816"/>
              <a:ext cx="30962" cy="48581"/>
            </a:xfrm>
            <a:custGeom>
              <a:avLst/>
              <a:gdLst>
                <a:gd name="T0" fmla="*/ 0 w 32"/>
                <a:gd name="T1" fmla="*/ 2147483647 h 55"/>
                <a:gd name="T2" fmla="*/ 2147483647 w 32"/>
                <a:gd name="T3" fmla="*/ 2147483647 h 55"/>
                <a:gd name="T4" fmla="*/ 2147483647 w 32"/>
                <a:gd name="T5" fmla="*/ 2147483647 h 55"/>
                <a:gd name="T6" fmla="*/ 2147483647 w 32"/>
                <a:gd name="T7" fmla="*/ 2147483647 h 55"/>
                <a:gd name="T8" fmla="*/ 2147483647 w 32"/>
                <a:gd name="T9" fmla="*/ 2147483647 h 55"/>
                <a:gd name="T10" fmla="*/ 2147483647 w 32"/>
                <a:gd name="T11" fmla="*/ 0 h 55"/>
                <a:gd name="T12" fmla="*/ 0 w 32"/>
                <a:gd name="T13" fmla="*/ 2147483647 h 55"/>
                <a:gd name="T14" fmla="*/ 0 60000 65536"/>
                <a:gd name="T15" fmla="*/ 0 60000 65536"/>
                <a:gd name="T16" fmla="*/ 0 60000 65536"/>
                <a:gd name="T17" fmla="*/ 0 60000 65536"/>
                <a:gd name="T18" fmla="*/ 0 60000 65536"/>
                <a:gd name="T19" fmla="*/ 0 60000 65536"/>
                <a:gd name="T20" fmla="*/ 0 60000 65536"/>
                <a:gd name="T21" fmla="*/ 0 w 32"/>
                <a:gd name="T22" fmla="*/ 0 h 55"/>
                <a:gd name="T23" fmla="*/ 32 w 32"/>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55">
                  <a:moveTo>
                    <a:pt x="0" y="42"/>
                  </a:moveTo>
                  <a:lnTo>
                    <a:pt x="21" y="54"/>
                  </a:lnTo>
                  <a:lnTo>
                    <a:pt x="28" y="36"/>
                  </a:lnTo>
                  <a:lnTo>
                    <a:pt x="14" y="34"/>
                  </a:lnTo>
                  <a:lnTo>
                    <a:pt x="31" y="20"/>
                  </a:lnTo>
                  <a:lnTo>
                    <a:pt x="23" y="0"/>
                  </a:lnTo>
                  <a:lnTo>
                    <a:pt x="0" y="4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9" name="Freeform 1228">
              <a:extLst>
                <a:ext uri="{FF2B5EF4-FFF2-40B4-BE49-F238E27FC236}">
                  <a16:creationId xmlns:a16="http://schemas.microsoft.com/office/drawing/2014/main" id="{8D056D4E-741F-EE29-CB63-B10216C5FCEC}"/>
                </a:ext>
              </a:extLst>
            </p:cNvPr>
            <p:cNvSpPr>
              <a:spLocks/>
            </p:cNvSpPr>
            <p:nvPr/>
          </p:nvSpPr>
          <p:spPr bwMode="auto">
            <a:xfrm>
              <a:off x="6037947" y="4359443"/>
              <a:ext cx="116108" cy="144065"/>
            </a:xfrm>
            <a:custGeom>
              <a:avLst/>
              <a:gdLst>
                <a:gd name="T0" fmla="*/ 0 w 117"/>
                <a:gd name="T1" fmla="*/ 2147483647 h 168"/>
                <a:gd name="T2" fmla="*/ 2147483647 w 117"/>
                <a:gd name="T3" fmla="*/ 2147483647 h 168"/>
                <a:gd name="T4" fmla="*/ 2147483647 w 117"/>
                <a:gd name="T5" fmla="*/ 2147483647 h 168"/>
                <a:gd name="T6" fmla="*/ 2147483647 w 117"/>
                <a:gd name="T7" fmla="*/ 2147483647 h 168"/>
                <a:gd name="T8" fmla="*/ 2147483647 w 117"/>
                <a:gd name="T9" fmla="*/ 2147483647 h 168"/>
                <a:gd name="T10" fmla="*/ 2147483647 w 117"/>
                <a:gd name="T11" fmla="*/ 0 h 168"/>
                <a:gd name="T12" fmla="*/ 2147483647 w 117"/>
                <a:gd name="T13" fmla="*/ 0 h 168"/>
                <a:gd name="T14" fmla="*/ 2147483647 w 117"/>
                <a:gd name="T15" fmla="*/ 2147483647 h 168"/>
                <a:gd name="T16" fmla="*/ 2147483647 w 117"/>
                <a:gd name="T17" fmla="*/ 2147483647 h 168"/>
                <a:gd name="T18" fmla="*/ 2147483647 w 117"/>
                <a:gd name="T19" fmla="*/ 2147483647 h 168"/>
                <a:gd name="T20" fmla="*/ 2147483647 w 117"/>
                <a:gd name="T21" fmla="*/ 2147483647 h 168"/>
                <a:gd name="T22" fmla="*/ 2147483647 w 117"/>
                <a:gd name="T23" fmla="*/ 2147483647 h 168"/>
                <a:gd name="T24" fmla="*/ 0 w 117"/>
                <a:gd name="T25" fmla="*/ 2147483647 h 1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7"/>
                <a:gd name="T40" fmla="*/ 0 h 168"/>
                <a:gd name="T41" fmla="*/ 117 w 117"/>
                <a:gd name="T42" fmla="*/ 168 h 1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7" h="168">
                  <a:moveTo>
                    <a:pt x="0" y="79"/>
                  </a:moveTo>
                  <a:lnTo>
                    <a:pt x="14" y="53"/>
                  </a:lnTo>
                  <a:lnTo>
                    <a:pt x="21" y="55"/>
                  </a:lnTo>
                  <a:lnTo>
                    <a:pt x="15" y="33"/>
                  </a:lnTo>
                  <a:lnTo>
                    <a:pt x="53" y="28"/>
                  </a:lnTo>
                  <a:lnTo>
                    <a:pt x="53" y="0"/>
                  </a:lnTo>
                  <a:lnTo>
                    <a:pt x="95" y="0"/>
                  </a:lnTo>
                  <a:lnTo>
                    <a:pt x="93" y="26"/>
                  </a:lnTo>
                  <a:lnTo>
                    <a:pt x="116" y="28"/>
                  </a:lnTo>
                  <a:lnTo>
                    <a:pt x="110" y="122"/>
                  </a:lnTo>
                  <a:lnTo>
                    <a:pt x="83" y="112"/>
                  </a:lnTo>
                  <a:lnTo>
                    <a:pt x="51" y="167"/>
                  </a:lnTo>
                  <a:lnTo>
                    <a:pt x="0" y="7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0" name="Freeform 1229">
              <a:extLst>
                <a:ext uri="{FF2B5EF4-FFF2-40B4-BE49-F238E27FC236}">
                  <a16:creationId xmlns:a16="http://schemas.microsoft.com/office/drawing/2014/main" id="{04CB0472-65E3-4857-FF0E-6AD3474822B5}"/>
                </a:ext>
              </a:extLst>
            </p:cNvPr>
            <p:cNvSpPr>
              <a:spLocks/>
            </p:cNvSpPr>
            <p:nvPr/>
          </p:nvSpPr>
          <p:spPr bwMode="auto">
            <a:xfrm>
              <a:off x="5511591" y="4084714"/>
              <a:ext cx="61925" cy="11727"/>
            </a:xfrm>
            <a:custGeom>
              <a:avLst/>
              <a:gdLst>
                <a:gd name="T0" fmla="*/ 0 w 64"/>
                <a:gd name="T1" fmla="*/ 2147483647 h 14"/>
                <a:gd name="T2" fmla="*/ 2147483647 w 64"/>
                <a:gd name="T3" fmla="*/ 0 h 14"/>
                <a:gd name="T4" fmla="*/ 2147483647 w 64"/>
                <a:gd name="T5" fmla="*/ 2147483647 h 14"/>
                <a:gd name="T6" fmla="*/ 0 w 64"/>
                <a:gd name="T7" fmla="*/ 2147483647 h 14"/>
                <a:gd name="T8" fmla="*/ 0 60000 65536"/>
                <a:gd name="T9" fmla="*/ 0 60000 65536"/>
                <a:gd name="T10" fmla="*/ 0 60000 65536"/>
                <a:gd name="T11" fmla="*/ 0 60000 65536"/>
                <a:gd name="T12" fmla="*/ 0 w 64"/>
                <a:gd name="T13" fmla="*/ 0 h 14"/>
                <a:gd name="T14" fmla="*/ 64 w 64"/>
                <a:gd name="T15" fmla="*/ 14 h 14"/>
              </a:gdLst>
              <a:ahLst/>
              <a:cxnLst>
                <a:cxn ang="T8">
                  <a:pos x="T0" y="T1"/>
                </a:cxn>
                <a:cxn ang="T9">
                  <a:pos x="T2" y="T3"/>
                </a:cxn>
                <a:cxn ang="T10">
                  <a:pos x="T4" y="T5"/>
                </a:cxn>
                <a:cxn ang="T11">
                  <a:pos x="T6" y="T7"/>
                </a:cxn>
              </a:cxnLst>
              <a:rect l="T12" t="T13" r="T14" b="T15"/>
              <a:pathLst>
                <a:path w="64" h="14">
                  <a:moveTo>
                    <a:pt x="0" y="13"/>
                  </a:moveTo>
                  <a:lnTo>
                    <a:pt x="3" y="0"/>
                  </a:lnTo>
                  <a:lnTo>
                    <a:pt x="63" y="5"/>
                  </a:lnTo>
                  <a:lnTo>
                    <a:pt x="0" y="1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1" name="Freeform 1230">
              <a:extLst>
                <a:ext uri="{FF2B5EF4-FFF2-40B4-BE49-F238E27FC236}">
                  <a16:creationId xmlns:a16="http://schemas.microsoft.com/office/drawing/2014/main" id="{9D186D97-297E-083F-770A-8646A2E95F70}"/>
                </a:ext>
              </a:extLst>
            </p:cNvPr>
            <p:cNvSpPr>
              <a:spLocks/>
            </p:cNvSpPr>
            <p:nvPr/>
          </p:nvSpPr>
          <p:spPr bwMode="auto">
            <a:xfrm>
              <a:off x="5796054" y="4145020"/>
              <a:ext cx="89016" cy="152441"/>
            </a:xfrm>
            <a:custGeom>
              <a:avLst/>
              <a:gdLst>
                <a:gd name="T0" fmla="*/ 0 w 92"/>
                <a:gd name="T1" fmla="*/ 2147483647 h 179"/>
                <a:gd name="T2" fmla="*/ 2147483647 w 92"/>
                <a:gd name="T3" fmla="*/ 2147483647 h 179"/>
                <a:gd name="T4" fmla="*/ 2147483647 w 92"/>
                <a:gd name="T5" fmla="*/ 2147483647 h 179"/>
                <a:gd name="T6" fmla="*/ 2147483647 w 92"/>
                <a:gd name="T7" fmla="*/ 0 h 179"/>
                <a:gd name="T8" fmla="*/ 2147483647 w 92"/>
                <a:gd name="T9" fmla="*/ 2147483647 h 179"/>
                <a:gd name="T10" fmla="*/ 2147483647 w 92"/>
                <a:gd name="T11" fmla="*/ 2147483647 h 179"/>
                <a:gd name="T12" fmla="*/ 0 w 92"/>
                <a:gd name="T13" fmla="*/ 2147483647 h 179"/>
                <a:gd name="T14" fmla="*/ 0 60000 65536"/>
                <a:gd name="T15" fmla="*/ 0 60000 65536"/>
                <a:gd name="T16" fmla="*/ 0 60000 65536"/>
                <a:gd name="T17" fmla="*/ 0 60000 65536"/>
                <a:gd name="T18" fmla="*/ 0 60000 65536"/>
                <a:gd name="T19" fmla="*/ 0 60000 65536"/>
                <a:gd name="T20" fmla="*/ 0 60000 65536"/>
                <a:gd name="T21" fmla="*/ 0 w 92"/>
                <a:gd name="T22" fmla="*/ 0 h 179"/>
                <a:gd name="T23" fmla="*/ 92 w 92"/>
                <a:gd name="T24" fmla="*/ 179 h 1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179">
                  <a:moveTo>
                    <a:pt x="0" y="168"/>
                  </a:moveTo>
                  <a:lnTo>
                    <a:pt x="9" y="45"/>
                  </a:lnTo>
                  <a:lnTo>
                    <a:pt x="5" y="6"/>
                  </a:lnTo>
                  <a:lnTo>
                    <a:pt x="62" y="0"/>
                  </a:lnTo>
                  <a:lnTo>
                    <a:pt x="91" y="141"/>
                  </a:lnTo>
                  <a:lnTo>
                    <a:pt x="22" y="178"/>
                  </a:lnTo>
                  <a:lnTo>
                    <a:pt x="0" y="16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2" name="Freeform 1231">
              <a:extLst>
                <a:ext uri="{FF2B5EF4-FFF2-40B4-BE49-F238E27FC236}">
                  <a16:creationId xmlns:a16="http://schemas.microsoft.com/office/drawing/2014/main" id="{6D3D1171-C11F-9E32-7ADE-49DCFEEE95EA}"/>
                </a:ext>
              </a:extLst>
            </p:cNvPr>
            <p:cNvSpPr>
              <a:spLocks/>
            </p:cNvSpPr>
            <p:nvPr/>
          </p:nvSpPr>
          <p:spPr bwMode="auto">
            <a:xfrm>
              <a:off x="5548359" y="4104816"/>
              <a:ext cx="152876" cy="130664"/>
            </a:xfrm>
            <a:custGeom>
              <a:avLst/>
              <a:gdLst>
                <a:gd name="T0" fmla="*/ 0 w 157"/>
                <a:gd name="T1" fmla="*/ 2147483647 h 152"/>
                <a:gd name="T2" fmla="*/ 2147483647 w 157"/>
                <a:gd name="T3" fmla="*/ 2147483647 h 152"/>
                <a:gd name="T4" fmla="*/ 2147483647 w 157"/>
                <a:gd name="T5" fmla="*/ 0 h 152"/>
                <a:gd name="T6" fmla="*/ 2147483647 w 157"/>
                <a:gd name="T7" fmla="*/ 2147483647 h 152"/>
                <a:gd name="T8" fmla="*/ 2147483647 w 157"/>
                <a:gd name="T9" fmla="*/ 2147483647 h 152"/>
                <a:gd name="T10" fmla="*/ 2147483647 w 157"/>
                <a:gd name="T11" fmla="*/ 2147483647 h 152"/>
                <a:gd name="T12" fmla="*/ 2147483647 w 157"/>
                <a:gd name="T13" fmla="*/ 2147483647 h 152"/>
                <a:gd name="T14" fmla="*/ 2147483647 w 157"/>
                <a:gd name="T15" fmla="*/ 2147483647 h 152"/>
                <a:gd name="T16" fmla="*/ 2147483647 w 157"/>
                <a:gd name="T17" fmla="*/ 2147483647 h 152"/>
                <a:gd name="T18" fmla="*/ 2147483647 w 157"/>
                <a:gd name="T19" fmla="*/ 2147483647 h 152"/>
                <a:gd name="T20" fmla="*/ 2147483647 w 157"/>
                <a:gd name="T21" fmla="*/ 2147483647 h 152"/>
                <a:gd name="T22" fmla="*/ 2147483647 w 157"/>
                <a:gd name="T23" fmla="*/ 2147483647 h 152"/>
                <a:gd name="T24" fmla="*/ 2147483647 w 157"/>
                <a:gd name="T25" fmla="*/ 2147483647 h 152"/>
                <a:gd name="T26" fmla="*/ 2147483647 w 157"/>
                <a:gd name="T27" fmla="*/ 2147483647 h 152"/>
                <a:gd name="T28" fmla="*/ 2147483647 w 157"/>
                <a:gd name="T29" fmla="*/ 2147483647 h 152"/>
                <a:gd name="T30" fmla="*/ 0 w 157"/>
                <a:gd name="T31" fmla="*/ 2147483647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7"/>
                <a:gd name="T49" fmla="*/ 0 h 152"/>
                <a:gd name="T50" fmla="*/ 157 w 157"/>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7" h="152">
                  <a:moveTo>
                    <a:pt x="0" y="50"/>
                  </a:moveTo>
                  <a:lnTo>
                    <a:pt x="26" y="28"/>
                  </a:lnTo>
                  <a:lnTo>
                    <a:pt x="28" y="0"/>
                  </a:lnTo>
                  <a:lnTo>
                    <a:pt x="78" y="6"/>
                  </a:lnTo>
                  <a:lnTo>
                    <a:pt x="93" y="20"/>
                  </a:lnTo>
                  <a:lnTo>
                    <a:pt x="128" y="4"/>
                  </a:lnTo>
                  <a:lnTo>
                    <a:pt x="150" y="72"/>
                  </a:lnTo>
                  <a:lnTo>
                    <a:pt x="156" y="121"/>
                  </a:lnTo>
                  <a:lnTo>
                    <a:pt x="144" y="119"/>
                  </a:lnTo>
                  <a:lnTo>
                    <a:pt x="139" y="147"/>
                  </a:lnTo>
                  <a:lnTo>
                    <a:pt x="116" y="151"/>
                  </a:lnTo>
                  <a:lnTo>
                    <a:pt x="116" y="121"/>
                  </a:lnTo>
                  <a:lnTo>
                    <a:pt x="104" y="121"/>
                  </a:lnTo>
                  <a:lnTo>
                    <a:pt x="83" y="79"/>
                  </a:lnTo>
                  <a:lnTo>
                    <a:pt x="38" y="101"/>
                  </a:lnTo>
                  <a:lnTo>
                    <a:pt x="0" y="5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3" name="Freeform 1232">
              <a:extLst>
                <a:ext uri="{FF2B5EF4-FFF2-40B4-BE49-F238E27FC236}">
                  <a16:creationId xmlns:a16="http://schemas.microsoft.com/office/drawing/2014/main" id="{1F2F1160-B2B6-D001-2992-D1227D4AC27A}"/>
                </a:ext>
              </a:extLst>
            </p:cNvPr>
            <p:cNvSpPr>
              <a:spLocks/>
            </p:cNvSpPr>
            <p:nvPr/>
          </p:nvSpPr>
          <p:spPr bwMode="auto">
            <a:xfrm>
              <a:off x="6781036" y="3696072"/>
              <a:ext cx="38703" cy="10051"/>
            </a:xfrm>
            <a:custGeom>
              <a:avLst/>
              <a:gdLst>
                <a:gd name="T0" fmla="*/ 0 w 40"/>
                <a:gd name="T1" fmla="*/ 0 h 13"/>
                <a:gd name="T2" fmla="*/ 2147483647 w 40"/>
                <a:gd name="T3" fmla="*/ 2147483647 h 13"/>
                <a:gd name="T4" fmla="*/ 2147483647 w 40"/>
                <a:gd name="T5" fmla="*/ 2147483647 h 13"/>
                <a:gd name="T6" fmla="*/ 0 w 40"/>
                <a:gd name="T7" fmla="*/ 0 h 13"/>
                <a:gd name="T8" fmla="*/ 0 60000 65536"/>
                <a:gd name="T9" fmla="*/ 0 60000 65536"/>
                <a:gd name="T10" fmla="*/ 0 60000 65536"/>
                <a:gd name="T11" fmla="*/ 0 60000 65536"/>
                <a:gd name="T12" fmla="*/ 0 w 40"/>
                <a:gd name="T13" fmla="*/ 0 h 13"/>
                <a:gd name="T14" fmla="*/ 40 w 40"/>
                <a:gd name="T15" fmla="*/ 13 h 13"/>
              </a:gdLst>
              <a:ahLst/>
              <a:cxnLst>
                <a:cxn ang="T8">
                  <a:pos x="T0" y="T1"/>
                </a:cxn>
                <a:cxn ang="T9">
                  <a:pos x="T2" y="T3"/>
                </a:cxn>
                <a:cxn ang="T10">
                  <a:pos x="T4" y="T5"/>
                </a:cxn>
                <a:cxn ang="T11">
                  <a:pos x="T6" y="T7"/>
                </a:cxn>
              </a:cxnLst>
              <a:rect l="T12" t="T13" r="T14" b="T15"/>
              <a:pathLst>
                <a:path w="40" h="13">
                  <a:moveTo>
                    <a:pt x="0" y="0"/>
                  </a:moveTo>
                  <a:lnTo>
                    <a:pt x="20" y="12"/>
                  </a:lnTo>
                  <a:lnTo>
                    <a:pt x="39" y="3"/>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4" name="Freeform 1233">
              <a:extLst>
                <a:ext uri="{FF2B5EF4-FFF2-40B4-BE49-F238E27FC236}">
                  <a16:creationId xmlns:a16="http://schemas.microsoft.com/office/drawing/2014/main" id="{0626A89E-DDE8-0F19-370A-711CBF9309B2}"/>
                </a:ext>
              </a:extLst>
            </p:cNvPr>
            <p:cNvSpPr>
              <a:spLocks/>
            </p:cNvSpPr>
            <p:nvPr/>
          </p:nvSpPr>
          <p:spPr bwMode="auto">
            <a:xfrm>
              <a:off x="6560431" y="3588861"/>
              <a:ext cx="34832" cy="103861"/>
            </a:xfrm>
            <a:custGeom>
              <a:avLst/>
              <a:gdLst>
                <a:gd name="T0" fmla="*/ 0 w 33"/>
                <a:gd name="T1" fmla="*/ 2147483647 h 120"/>
                <a:gd name="T2" fmla="*/ 2147483647 w 33"/>
                <a:gd name="T3" fmla="*/ 2147483647 h 120"/>
                <a:gd name="T4" fmla="*/ 2147483647 w 33"/>
                <a:gd name="T5" fmla="*/ 2147483647 h 120"/>
                <a:gd name="T6" fmla="*/ 2147483647 w 33"/>
                <a:gd name="T7" fmla="*/ 2147483647 h 120"/>
                <a:gd name="T8" fmla="*/ 2147483647 w 33"/>
                <a:gd name="T9" fmla="*/ 2147483647 h 120"/>
                <a:gd name="T10" fmla="*/ 2147483647 w 33"/>
                <a:gd name="T11" fmla="*/ 2147483647 h 120"/>
                <a:gd name="T12" fmla="*/ 2147483647 w 33"/>
                <a:gd name="T13" fmla="*/ 2147483647 h 120"/>
                <a:gd name="T14" fmla="*/ 2147483647 w 33"/>
                <a:gd name="T15" fmla="*/ 0 h 120"/>
                <a:gd name="T16" fmla="*/ 2147483647 w 33"/>
                <a:gd name="T17" fmla="*/ 2147483647 h 120"/>
                <a:gd name="T18" fmla="*/ 0 w 33"/>
                <a:gd name="T19" fmla="*/ 2147483647 h 1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20"/>
                <a:gd name="T32" fmla="*/ 33 w 33"/>
                <a:gd name="T33" fmla="*/ 120 h 1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20">
                  <a:moveTo>
                    <a:pt x="0" y="60"/>
                  </a:moveTo>
                  <a:lnTo>
                    <a:pt x="16" y="119"/>
                  </a:lnTo>
                  <a:lnTo>
                    <a:pt x="19" y="117"/>
                  </a:lnTo>
                  <a:lnTo>
                    <a:pt x="28" y="54"/>
                  </a:lnTo>
                  <a:lnTo>
                    <a:pt x="15" y="60"/>
                  </a:lnTo>
                  <a:lnTo>
                    <a:pt x="19" y="32"/>
                  </a:lnTo>
                  <a:lnTo>
                    <a:pt x="29" y="18"/>
                  </a:lnTo>
                  <a:lnTo>
                    <a:pt x="32" y="0"/>
                  </a:lnTo>
                  <a:lnTo>
                    <a:pt x="19" y="4"/>
                  </a:lnTo>
                  <a:lnTo>
                    <a:pt x="0" y="60"/>
                  </a:lnTo>
                </a:path>
              </a:pathLst>
            </a:custGeom>
            <a:solidFill>
              <a:schemeClr val="accent6"/>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5" name="Freeform 1234">
              <a:extLst>
                <a:ext uri="{FF2B5EF4-FFF2-40B4-BE49-F238E27FC236}">
                  <a16:creationId xmlns:a16="http://schemas.microsoft.com/office/drawing/2014/main" id="{564DC970-BCA8-A4AF-B6BE-F25FA6CDBA11}"/>
                </a:ext>
              </a:extLst>
            </p:cNvPr>
            <p:cNvSpPr>
              <a:spLocks/>
            </p:cNvSpPr>
            <p:nvPr/>
          </p:nvSpPr>
          <p:spPr bwMode="auto">
            <a:xfrm>
              <a:off x="5683817" y="4153396"/>
              <a:ext cx="121913" cy="152441"/>
            </a:xfrm>
            <a:custGeom>
              <a:avLst/>
              <a:gdLst>
                <a:gd name="T0" fmla="*/ 0 w 125"/>
                <a:gd name="T1" fmla="*/ 2147483647 h 177"/>
                <a:gd name="T2" fmla="*/ 2147483647 w 125"/>
                <a:gd name="T3" fmla="*/ 2147483647 h 177"/>
                <a:gd name="T4" fmla="*/ 2147483647 w 125"/>
                <a:gd name="T5" fmla="*/ 2147483647 h 177"/>
                <a:gd name="T6" fmla="*/ 2147483647 w 125"/>
                <a:gd name="T7" fmla="*/ 2147483647 h 177"/>
                <a:gd name="T8" fmla="*/ 2147483647 w 125"/>
                <a:gd name="T9" fmla="*/ 2147483647 h 177"/>
                <a:gd name="T10" fmla="*/ 2147483647 w 125"/>
                <a:gd name="T11" fmla="*/ 0 h 177"/>
                <a:gd name="T12" fmla="*/ 2147483647 w 125"/>
                <a:gd name="T13" fmla="*/ 2147483647 h 177"/>
                <a:gd name="T14" fmla="*/ 2147483647 w 125"/>
                <a:gd name="T15" fmla="*/ 2147483647 h 177"/>
                <a:gd name="T16" fmla="*/ 2147483647 w 125"/>
                <a:gd name="T17" fmla="*/ 2147483647 h 177"/>
                <a:gd name="T18" fmla="*/ 2147483647 w 125"/>
                <a:gd name="T19" fmla="*/ 2147483647 h 177"/>
                <a:gd name="T20" fmla="*/ 2147483647 w 125"/>
                <a:gd name="T21" fmla="*/ 2147483647 h 177"/>
                <a:gd name="T22" fmla="*/ 2147483647 w 125"/>
                <a:gd name="T23" fmla="*/ 2147483647 h 177"/>
                <a:gd name="T24" fmla="*/ 0 w 125"/>
                <a:gd name="T25" fmla="*/ 2147483647 h 1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5"/>
                <a:gd name="T40" fmla="*/ 0 h 177"/>
                <a:gd name="T41" fmla="*/ 125 w 125"/>
                <a:gd name="T42" fmla="*/ 177 h 1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5" h="177">
                  <a:moveTo>
                    <a:pt x="0" y="117"/>
                  </a:moveTo>
                  <a:lnTo>
                    <a:pt x="2" y="91"/>
                  </a:lnTo>
                  <a:lnTo>
                    <a:pt x="6" y="63"/>
                  </a:lnTo>
                  <a:lnTo>
                    <a:pt x="18" y="65"/>
                  </a:lnTo>
                  <a:lnTo>
                    <a:pt x="12" y="16"/>
                  </a:lnTo>
                  <a:lnTo>
                    <a:pt x="48" y="0"/>
                  </a:lnTo>
                  <a:lnTo>
                    <a:pt x="70" y="12"/>
                  </a:lnTo>
                  <a:lnTo>
                    <a:pt x="82" y="28"/>
                  </a:lnTo>
                  <a:lnTo>
                    <a:pt x="124" y="34"/>
                  </a:lnTo>
                  <a:lnTo>
                    <a:pt x="115" y="158"/>
                  </a:lnTo>
                  <a:lnTo>
                    <a:pt x="20" y="176"/>
                  </a:lnTo>
                  <a:lnTo>
                    <a:pt x="21" y="136"/>
                  </a:lnTo>
                  <a:lnTo>
                    <a:pt x="0" y="11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6" name="Freeform 1235">
              <a:extLst>
                <a:ext uri="{FF2B5EF4-FFF2-40B4-BE49-F238E27FC236}">
                  <a16:creationId xmlns:a16="http://schemas.microsoft.com/office/drawing/2014/main" id="{793C9DAC-04C2-48D7-DEB0-C0B4AF62C927}"/>
                </a:ext>
              </a:extLst>
            </p:cNvPr>
            <p:cNvSpPr>
              <a:spLocks/>
            </p:cNvSpPr>
            <p:nvPr/>
          </p:nvSpPr>
          <p:spPr bwMode="auto">
            <a:xfrm>
              <a:off x="6575912" y="3587186"/>
              <a:ext cx="94821" cy="110561"/>
            </a:xfrm>
            <a:custGeom>
              <a:avLst/>
              <a:gdLst>
                <a:gd name="T0" fmla="*/ 0 w 96"/>
                <a:gd name="T1" fmla="*/ 2147483647 h 130"/>
                <a:gd name="T2" fmla="*/ 2147483647 w 96"/>
                <a:gd name="T3" fmla="*/ 2147483647 h 130"/>
                <a:gd name="T4" fmla="*/ 2147483647 w 96"/>
                <a:gd name="T5" fmla="*/ 2147483647 h 130"/>
                <a:gd name="T6" fmla="*/ 2147483647 w 96"/>
                <a:gd name="T7" fmla="*/ 2147483647 h 130"/>
                <a:gd name="T8" fmla="*/ 2147483647 w 96"/>
                <a:gd name="T9" fmla="*/ 0 h 130"/>
                <a:gd name="T10" fmla="*/ 2147483647 w 96"/>
                <a:gd name="T11" fmla="*/ 2147483647 h 130"/>
                <a:gd name="T12" fmla="*/ 2147483647 w 96"/>
                <a:gd name="T13" fmla="*/ 2147483647 h 130"/>
                <a:gd name="T14" fmla="*/ 2147483647 w 96"/>
                <a:gd name="T15" fmla="*/ 2147483647 h 130"/>
                <a:gd name="T16" fmla="*/ 2147483647 w 96"/>
                <a:gd name="T17" fmla="*/ 2147483647 h 130"/>
                <a:gd name="T18" fmla="*/ 2147483647 w 96"/>
                <a:gd name="T19" fmla="*/ 2147483647 h 130"/>
                <a:gd name="T20" fmla="*/ 2147483647 w 96"/>
                <a:gd name="T21" fmla="*/ 2147483647 h 130"/>
                <a:gd name="T22" fmla="*/ 2147483647 w 96"/>
                <a:gd name="T23" fmla="*/ 2147483647 h 130"/>
                <a:gd name="T24" fmla="*/ 0 w 96"/>
                <a:gd name="T25" fmla="*/ 2147483647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
                <a:gd name="T40" fmla="*/ 0 h 130"/>
                <a:gd name="T41" fmla="*/ 96 w 96"/>
                <a:gd name="T42" fmla="*/ 130 h 1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 h="130">
                  <a:moveTo>
                    <a:pt x="0" y="63"/>
                  </a:moveTo>
                  <a:lnTo>
                    <a:pt x="5" y="35"/>
                  </a:lnTo>
                  <a:lnTo>
                    <a:pt x="16" y="22"/>
                  </a:lnTo>
                  <a:lnTo>
                    <a:pt x="37" y="33"/>
                  </a:lnTo>
                  <a:lnTo>
                    <a:pt x="84" y="0"/>
                  </a:lnTo>
                  <a:lnTo>
                    <a:pt x="95" y="35"/>
                  </a:lnTo>
                  <a:lnTo>
                    <a:pt x="45" y="57"/>
                  </a:lnTo>
                  <a:lnTo>
                    <a:pt x="72" y="86"/>
                  </a:lnTo>
                  <a:lnTo>
                    <a:pt x="58" y="102"/>
                  </a:lnTo>
                  <a:lnTo>
                    <a:pt x="30" y="129"/>
                  </a:lnTo>
                  <a:lnTo>
                    <a:pt x="5" y="119"/>
                  </a:lnTo>
                  <a:lnTo>
                    <a:pt x="14" y="57"/>
                  </a:lnTo>
                  <a:lnTo>
                    <a:pt x="0" y="6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7" name="Freeform 1236">
              <a:extLst>
                <a:ext uri="{FF2B5EF4-FFF2-40B4-BE49-F238E27FC236}">
                  <a16:creationId xmlns:a16="http://schemas.microsoft.com/office/drawing/2014/main" id="{7D5E9257-4A3C-4A83-4605-0D75B6CD09D6}"/>
                </a:ext>
              </a:extLst>
            </p:cNvPr>
            <p:cNvSpPr>
              <a:spLocks/>
            </p:cNvSpPr>
            <p:nvPr/>
          </p:nvSpPr>
          <p:spPr bwMode="auto">
            <a:xfrm>
              <a:off x="6560431" y="4300811"/>
              <a:ext cx="164486" cy="219448"/>
            </a:xfrm>
            <a:custGeom>
              <a:avLst/>
              <a:gdLst>
                <a:gd name="T0" fmla="*/ 0 w 168"/>
                <a:gd name="T1" fmla="*/ 2147483647 h 257"/>
                <a:gd name="T2" fmla="*/ 2147483647 w 168"/>
                <a:gd name="T3" fmla="*/ 2147483647 h 257"/>
                <a:gd name="T4" fmla="*/ 0 w 168"/>
                <a:gd name="T5" fmla="*/ 2147483647 h 257"/>
                <a:gd name="T6" fmla="*/ 2147483647 w 168"/>
                <a:gd name="T7" fmla="*/ 2147483647 h 257"/>
                <a:gd name="T8" fmla="*/ 2147483647 w 168"/>
                <a:gd name="T9" fmla="*/ 2147483647 h 257"/>
                <a:gd name="T10" fmla="*/ 2147483647 w 168"/>
                <a:gd name="T11" fmla="*/ 2147483647 h 257"/>
                <a:gd name="T12" fmla="*/ 2147483647 w 168"/>
                <a:gd name="T13" fmla="*/ 2147483647 h 257"/>
                <a:gd name="T14" fmla="*/ 2147483647 w 168"/>
                <a:gd name="T15" fmla="*/ 2147483647 h 257"/>
                <a:gd name="T16" fmla="*/ 2147483647 w 168"/>
                <a:gd name="T17" fmla="*/ 2147483647 h 257"/>
                <a:gd name="T18" fmla="*/ 2147483647 w 168"/>
                <a:gd name="T19" fmla="*/ 2147483647 h 257"/>
                <a:gd name="T20" fmla="*/ 2147483647 w 168"/>
                <a:gd name="T21" fmla="*/ 2147483647 h 257"/>
                <a:gd name="T22" fmla="*/ 2147483647 w 168"/>
                <a:gd name="T23" fmla="*/ 0 h 257"/>
                <a:gd name="T24" fmla="*/ 0 w 168"/>
                <a:gd name="T25" fmla="*/ 2147483647 h 2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8"/>
                <a:gd name="T40" fmla="*/ 0 h 257"/>
                <a:gd name="T41" fmla="*/ 168 w 168"/>
                <a:gd name="T42" fmla="*/ 257 h 2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8" h="257">
                  <a:moveTo>
                    <a:pt x="0" y="16"/>
                  </a:moveTo>
                  <a:lnTo>
                    <a:pt x="21" y="69"/>
                  </a:lnTo>
                  <a:lnTo>
                    <a:pt x="0" y="121"/>
                  </a:lnTo>
                  <a:lnTo>
                    <a:pt x="17" y="135"/>
                  </a:lnTo>
                  <a:lnTo>
                    <a:pt x="6" y="153"/>
                  </a:lnTo>
                  <a:lnTo>
                    <a:pt x="113" y="256"/>
                  </a:lnTo>
                  <a:lnTo>
                    <a:pt x="161" y="175"/>
                  </a:lnTo>
                  <a:lnTo>
                    <a:pt x="150" y="151"/>
                  </a:lnTo>
                  <a:lnTo>
                    <a:pt x="150" y="48"/>
                  </a:lnTo>
                  <a:lnTo>
                    <a:pt x="167" y="18"/>
                  </a:lnTo>
                  <a:lnTo>
                    <a:pt x="106" y="30"/>
                  </a:lnTo>
                  <a:lnTo>
                    <a:pt x="40" y="0"/>
                  </a:lnTo>
                  <a:lnTo>
                    <a:pt x="0" y="1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8" name="Freeform 1237">
              <a:extLst>
                <a:ext uri="{FF2B5EF4-FFF2-40B4-BE49-F238E27FC236}">
                  <a16:creationId xmlns:a16="http://schemas.microsoft.com/office/drawing/2014/main" id="{7C5F26C8-4163-3AF3-750D-EC1B79D1BB24}"/>
                </a:ext>
              </a:extLst>
            </p:cNvPr>
            <p:cNvSpPr>
              <a:spLocks/>
            </p:cNvSpPr>
            <p:nvPr/>
          </p:nvSpPr>
          <p:spPr bwMode="auto">
            <a:xfrm>
              <a:off x="6819739" y="3674296"/>
              <a:ext cx="38703" cy="36854"/>
            </a:xfrm>
            <a:custGeom>
              <a:avLst/>
              <a:gdLst>
                <a:gd name="T0" fmla="*/ 0 w 39"/>
                <a:gd name="T1" fmla="*/ 2147483647 h 43"/>
                <a:gd name="T2" fmla="*/ 2147483647 w 39"/>
                <a:gd name="T3" fmla="*/ 0 h 43"/>
                <a:gd name="T4" fmla="*/ 2147483647 w 39"/>
                <a:gd name="T5" fmla="*/ 2147483647 h 43"/>
                <a:gd name="T6" fmla="*/ 0 w 39"/>
                <a:gd name="T7" fmla="*/ 2147483647 h 43"/>
                <a:gd name="T8" fmla="*/ 0 60000 65536"/>
                <a:gd name="T9" fmla="*/ 0 60000 65536"/>
                <a:gd name="T10" fmla="*/ 0 60000 65536"/>
                <a:gd name="T11" fmla="*/ 0 60000 65536"/>
                <a:gd name="T12" fmla="*/ 0 w 39"/>
                <a:gd name="T13" fmla="*/ 0 h 43"/>
                <a:gd name="T14" fmla="*/ 39 w 39"/>
                <a:gd name="T15" fmla="*/ 43 h 43"/>
              </a:gdLst>
              <a:ahLst/>
              <a:cxnLst>
                <a:cxn ang="T8">
                  <a:pos x="T0" y="T1"/>
                </a:cxn>
                <a:cxn ang="T9">
                  <a:pos x="T2" y="T3"/>
                </a:cxn>
                <a:cxn ang="T10">
                  <a:pos x="T4" y="T5"/>
                </a:cxn>
                <a:cxn ang="T11">
                  <a:pos x="T6" y="T7"/>
                </a:cxn>
              </a:cxnLst>
              <a:rect l="T12" t="T13" r="T14" b="T15"/>
              <a:pathLst>
                <a:path w="39" h="43">
                  <a:moveTo>
                    <a:pt x="0" y="27"/>
                  </a:moveTo>
                  <a:lnTo>
                    <a:pt x="32" y="0"/>
                  </a:lnTo>
                  <a:lnTo>
                    <a:pt x="38" y="42"/>
                  </a:lnTo>
                  <a:lnTo>
                    <a:pt x="0" y="2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9" name="Freeform 1238">
              <a:extLst>
                <a:ext uri="{FF2B5EF4-FFF2-40B4-BE49-F238E27FC236}">
                  <a16:creationId xmlns:a16="http://schemas.microsoft.com/office/drawing/2014/main" id="{8B0BBD26-BB49-E184-27EC-D7503725D63A}"/>
                </a:ext>
              </a:extLst>
            </p:cNvPr>
            <p:cNvSpPr>
              <a:spLocks/>
            </p:cNvSpPr>
            <p:nvPr/>
          </p:nvSpPr>
          <p:spPr bwMode="auto">
            <a:xfrm>
              <a:off x="6788778" y="3496727"/>
              <a:ext cx="30962" cy="43555"/>
            </a:xfrm>
            <a:custGeom>
              <a:avLst/>
              <a:gdLst>
                <a:gd name="T0" fmla="*/ 0 w 33"/>
                <a:gd name="T1" fmla="*/ 2147483647 h 50"/>
                <a:gd name="T2" fmla="*/ 2147483647 w 33"/>
                <a:gd name="T3" fmla="*/ 2147483647 h 50"/>
                <a:gd name="T4" fmla="*/ 2147483647 w 33"/>
                <a:gd name="T5" fmla="*/ 2147483647 h 50"/>
                <a:gd name="T6" fmla="*/ 2147483647 w 33"/>
                <a:gd name="T7" fmla="*/ 0 h 50"/>
                <a:gd name="T8" fmla="*/ 0 w 33"/>
                <a:gd name="T9" fmla="*/ 2147483647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0" y="49"/>
                  </a:moveTo>
                  <a:lnTo>
                    <a:pt x="13" y="45"/>
                  </a:lnTo>
                  <a:lnTo>
                    <a:pt x="32" y="14"/>
                  </a:lnTo>
                  <a:lnTo>
                    <a:pt x="22" y="0"/>
                  </a:lnTo>
                  <a:lnTo>
                    <a:pt x="0" y="4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0" name="Freeform 1239">
              <a:extLst>
                <a:ext uri="{FF2B5EF4-FFF2-40B4-BE49-F238E27FC236}">
                  <a16:creationId xmlns:a16="http://schemas.microsoft.com/office/drawing/2014/main" id="{4201316B-60BD-A8D4-7914-EFC13FC21443}"/>
                </a:ext>
              </a:extLst>
            </p:cNvPr>
            <p:cNvSpPr>
              <a:spLocks/>
            </p:cNvSpPr>
            <p:nvPr/>
          </p:nvSpPr>
          <p:spPr bwMode="auto">
            <a:xfrm>
              <a:off x="5621894" y="4210352"/>
              <a:ext cx="83211" cy="95485"/>
            </a:xfrm>
            <a:custGeom>
              <a:avLst/>
              <a:gdLst>
                <a:gd name="T0" fmla="*/ 0 w 84"/>
                <a:gd name="T1" fmla="*/ 2147483647 h 111"/>
                <a:gd name="T2" fmla="*/ 2147483647 w 84"/>
                <a:gd name="T3" fmla="*/ 0 h 111"/>
                <a:gd name="T4" fmla="*/ 2147483647 w 84"/>
                <a:gd name="T5" fmla="*/ 0 h 111"/>
                <a:gd name="T6" fmla="*/ 2147483647 w 84"/>
                <a:gd name="T7" fmla="*/ 2147483647 h 111"/>
                <a:gd name="T8" fmla="*/ 2147483647 w 84"/>
                <a:gd name="T9" fmla="*/ 2147483647 h 111"/>
                <a:gd name="T10" fmla="*/ 2147483647 w 84"/>
                <a:gd name="T11" fmla="*/ 2147483647 h 111"/>
                <a:gd name="T12" fmla="*/ 2147483647 w 84"/>
                <a:gd name="T13" fmla="*/ 2147483647 h 111"/>
                <a:gd name="T14" fmla="*/ 2147483647 w 84"/>
                <a:gd name="T15" fmla="*/ 2147483647 h 111"/>
                <a:gd name="T16" fmla="*/ 0 w 84"/>
                <a:gd name="T17" fmla="*/ 2147483647 h 1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111"/>
                <a:gd name="T29" fmla="*/ 84 w 84"/>
                <a:gd name="T30" fmla="*/ 111 h 1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111">
                  <a:moveTo>
                    <a:pt x="0" y="41"/>
                  </a:moveTo>
                  <a:lnTo>
                    <a:pt x="28" y="0"/>
                  </a:lnTo>
                  <a:lnTo>
                    <a:pt x="40" y="0"/>
                  </a:lnTo>
                  <a:lnTo>
                    <a:pt x="40" y="29"/>
                  </a:lnTo>
                  <a:lnTo>
                    <a:pt x="63" y="26"/>
                  </a:lnTo>
                  <a:lnTo>
                    <a:pt x="61" y="51"/>
                  </a:lnTo>
                  <a:lnTo>
                    <a:pt x="83" y="71"/>
                  </a:lnTo>
                  <a:lnTo>
                    <a:pt x="81" y="110"/>
                  </a:lnTo>
                  <a:lnTo>
                    <a:pt x="0" y="4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1" name="Freeform 1240">
              <a:extLst>
                <a:ext uri="{FF2B5EF4-FFF2-40B4-BE49-F238E27FC236}">
                  <a16:creationId xmlns:a16="http://schemas.microsoft.com/office/drawing/2014/main" id="{5C0255A3-20A1-D1F4-A62C-04971B744688}"/>
                </a:ext>
              </a:extLst>
            </p:cNvPr>
            <p:cNvSpPr>
              <a:spLocks/>
            </p:cNvSpPr>
            <p:nvPr/>
          </p:nvSpPr>
          <p:spPr bwMode="auto">
            <a:xfrm>
              <a:off x="6049557" y="3593887"/>
              <a:ext cx="327037" cy="348437"/>
            </a:xfrm>
            <a:custGeom>
              <a:avLst/>
              <a:gdLst>
                <a:gd name="T0" fmla="*/ 0 w 332"/>
                <a:gd name="T1" fmla="*/ 2147483647 h 407"/>
                <a:gd name="T2" fmla="*/ 0 w 332"/>
                <a:gd name="T3" fmla="*/ 2147483647 h 407"/>
                <a:gd name="T4" fmla="*/ 2147483647 w 332"/>
                <a:gd name="T5" fmla="*/ 0 h 407"/>
                <a:gd name="T6" fmla="*/ 2147483647 w 332"/>
                <a:gd name="T7" fmla="*/ 2147483647 h 407"/>
                <a:gd name="T8" fmla="*/ 2147483647 w 332"/>
                <a:gd name="T9" fmla="*/ 2147483647 h 407"/>
                <a:gd name="T10" fmla="*/ 2147483647 w 332"/>
                <a:gd name="T11" fmla="*/ 2147483647 h 407"/>
                <a:gd name="T12" fmla="*/ 2147483647 w 332"/>
                <a:gd name="T13" fmla="*/ 2147483647 h 407"/>
                <a:gd name="T14" fmla="*/ 2147483647 w 332"/>
                <a:gd name="T15" fmla="*/ 2147483647 h 407"/>
                <a:gd name="T16" fmla="*/ 2147483647 w 332"/>
                <a:gd name="T17" fmla="*/ 2147483647 h 407"/>
                <a:gd name="T18" fmla="*/ 2147483647 w 332"/>
                <a:gd name="T19" fmla="*/ 2147483647 h 407"/>
                <a:gd name="T20" fmla="*/ 2147483647 w 332"/>
                <a:gd name="T21" fmla="*/ 2147483647 h 407"/>
                <a:gd name="T22" fmla="*/ 2147483647 w 332"/>
                <a:gd name="T23" fmla="*/ 2147483647 h 407"/>
                <a:gd name="T24" fmla="*/ 2147483647 w 332"/>
                <a:gd name="T25" fmla="*/ 2147483647 h 407"/>
                <a:gd name="T26" fmla="*/ 2147483647 w 332"/>
                <a:gd name="T27" fmla="*/ 2147483647 h 407"/>
                <a:gd name="T28" fmla="*/ 2147483647 w 332"/>
                <a:gd name="T29" fmla="*/ 2147483647 h 407"/>
                <a:gd name="T30" fmla="*/ 2147483647 w 332"/>
                <a:gd name="T31" fmla="*/ 2147483647 h 407"/>
                <a:gd name="T32" fmla="*/ 2147483647 w 332"/>
                <a:gd name="T33" fmla="*/ 2147483647 h 407"/>
                <a:gd name="T34" fmla="*/ 2147483647 w 332"/>
                <a:gd name="T35" fmla="*/ 2147483647 h 407"/>
                <a:gd name="T36" fmla="*/ 0 w 332"/>
                <a:gd name="T37" fmla="*/ 2147483647 h 4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2"/>
                <a:gd name="T58" fmla="*/ 0 h 407"/>
                <a:gd name="T59" fmla="*/ 332 w 332"/>
                <a:gd name="T60" fmla="*/ 407 h 4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2" h="407">
                  <a:moveTo>
                    <a:pt x="0" y="210"/>
                  </a:moveTo>
                  <a:lnTo>
                    <a:pt x="0" y="87"/>
                  </a:lnTo>
                  <a:lnTo>
                    <a:pt x="41" y="0"/>
                  </a:lnTo>
                  <a:lnTo>
                    <a:pt x="121" y="26"/>
                  </a:lnTo>
                  <a:lnTo>
                    <a:pt x="136" y="55"/>
                  </a:lnTo>
                  <a:lnTo>
                    <a:pt x="201" y="87"/>
                  </a:lnTo>
                  <a:lnTo>
                    <a:pt x="221" y="75"/>
                  </a:lnTo>
                  <a:lnTo>
                    <a:pt x="222" y="32"/>
                  </a:lnTo>
                  <a:lnTo>
                    <a:pt x="244" y="12"/>
                  </a:lnTo>
                  <a:lnTo>
                    <a:pt x="331" y="46"/>
                  </a:lnTo>
                  <a:lnTo>
                    <a:pt x="322" y="93"/>
                  </a:lnTo>
                  <a:lnTo>
                    <a:pt x="331" y="331"/>
                  </a:lnTo>
                  <a:lnTo>
                    <a:pt x="331" y="388"/>
                  </a:lnTo>
                  <a:lnTo>
                    <a:pt x="313" y="390"/>
                  </a:lnTo>
                  <a:lnTo>
                    <a:pt x="313" y="406"/>
                  </a:lnTo>
                  <a:lnTo>
                    <a:pt x="143" y="291"/>
                  </a:lnTo>
                  <a:lnTo>
                    <a:pt x="121" y="303"/>
                  </a:lnTo>
                  <a:lnTo>
                    <a:pt x="49" y="289"/>
                  </a:lnTo>
                  <a:lnTo>
                    <a:pt x="0" y="21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2" name="Freeform 1241">
              <a:extLst>
                <a:ext uri="{FF2B5EF4-FFF2-40B4-BE49-F238E27FC236}">
                  <a16:creationId xmlns:a16="http://schemas.microsoft.com/office/drawing/2014/main" id="{034057B4-3918-1CD2-526D-E64C2AB0117E}"/>
                </a:ext>
              </a:extLst>
            </p:cNvPr>
            <p:cNvSpPr>
              <a:spLocks/>
            </p:cNvSpPr>
            <p:nvPr/>
          </p:nvSpPr>
          <p:spPr bwMode="auto">
            <a:xfrm>
              <a:off x="6748139" y="4701180"/>
              <a:ext cx="145134" cy="333360"/>
            </a:xfrm>
            <a:custGeom>
              <a:avLst/>
              <a:gdLst>
                <a:gd name="T0" fmla="*/ 0 w 149"/>
                <a:gd name="T1" fmla="*/ 2147483647 h 390"/>
                <a:gd name="T2" fmla="*/ 2147483647 w 149"/>
                <a:gd name="T3" fmla="*/ 2147483647 h 390"/>
                <a:gd name="T4" fmla="*/ 2147483647 w 149"/>
                <a:gd name="T5" fmla="*/ 2147483647 h 390"/>
                <a:gd name="T6" fmla="*/ 2147483647 w 149"/>
                <a:gd name="T7" fmla="*/ 2147483647 h 390"/>
                <a:gd name="T8" fmla="*/ 2147483647 w 149"/>
                <a:gd name="T9" fmla="*/ 2147483647 h 390"/>
                <a:gd name="T10" fmla="*/ 2147483647 w 149"/>
                <a:gd name="T11" fmla="*/ 2147483647 h 390"/>
                <a:gd name="T12" fmla="*/ 2147483647 w 149"/>
                <a:gd name="T13" fmla="*/ 0 h 390"/>
                <a:gd name="T14" fmla="*/ 2147483647 w 149"/>
                <a:gd name="T15" fmla="*/ 2147483647 h 390"/>
                <a:gd name="T16" fmla="*/ 2147483647 w 149"/>
                <a:gd name="T17" fmla="*/ 2147483647 h 390"/>
                <a:gd name="T18" fmla="*/ 2147483647 w 149"/>
                <a:gd name="T19" fmla="*/ 2147483647 h 390"/>
                <a:gd name="T20" fmla="*/ 2147483647 w 149"/>
                <a:gd name="T21" fmla="*/ 2147483647 h 390"/>
                <a:gd name="T22" fmla="*/ 2147483647 w 149"/>
                <a:gd name="T23" fmla="*/ 2147483647 h 390"/>
                <a:gd name="T24" fmla="*/ 2147483647 w 149"/>
                <a:gd name="T25" fmla="*/ 2147483647 h 390"/>
                <a:gd name="T26" fmla="*/ 0 w 149"/>
                <a:gd name="T27" fmla="*/ 2147483647 h 3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9"/>
                <a:gd name="T43" fmla="*/ 0 h 390"/>
                <a:gd name="T44" fmla="*/ 149 w 149"/>
                <a:gd name="T45" fmla="*/ 390 h 3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9" h="390">
                  <a:moveTo>
                    <a:pt x="0" y="278"/>
                  </a:moveTo>
                  <a:lnTo>
                    <a:pt x="14" y="357"/>
                  </a:lnTo>
                  <a:lnTo>
                    <a:pt x="41" y="389"/>
                  </a:lnTo>
                  <a:lnTo>
                    <a:pt x="88" y="357"/>
                  </a:lnTo>
                  <a:lnTo>
                    <a:pt x="139" y="91"/>
                  </a:lnTo>
                  <a:lnTo>
                    <a:pt x="148" y="101"/>
                  </a:lnTo>
                  <a:lnTo>
                    <a:pt x="127" y="0"/>
                  </a:lnTo>
                  <a:lnTo>
                    <a:pt x="101" y="42"/>
                  </a:lnTo>
                  <a:lnTo>
                    <a:pt x="101" y="71"/>
                  </a:lnTo>
                  <a:lnTo>
                    <a:pt x="67" y="103"/>
                  </a:lnTo>
                  <a:lnTo>
                    <a:pt x="26" y="115"/>
                  </a:lnTo>
                  <a:lnTo>
                    <a:pt x="15" y="151"/>
                  </a:lnTo>
                  <a:lnTo>
                    <a:pt x="26" y="220"/>
                  </a:lnTo>
                  <a:lnTo>
                    <a:pt x="0" y="27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3" name="Freeform 1242">
              <a:extLst>
                <a:ext uri="{FF2B5EF4-FFF2-40B4-BE49-F238E27FC236}">
                  <a16:creationId xmlns:a16="http://schemas.microsoft.com/office/drawing/2014/main" id="{7A0956DC-87CF-1597-8FD0-265FB54D05E6}"/>
                </a:ext>
              </a:extLst>
            </p:cNvPr>
            <p:cNvSpPr>
              <a:spLocks/>
            </p:cNvSpPr>
            <p:nvPr/>
          </p:nvSpPr>
          <p:spPr bwMode="auto">
            <a:xfrm>
              <a:off x="6533339" y="4634171"/>
              <a:ext cx="71600" cy="187620"/>
            </a:xfrm>
            <a:custGeom>
              <a:avLst/>
              <a:gdLst>
                <a:gd name="T0" fmla="*/ 0 w 72"/>
                <a:gd name="T1" fmla="*/ 2147483647 h 218"/>
                <a:gd name="T2" fmla="*/ 2147483647 w 72"/>
                <a:gd name="T3" fmla="*/ 2147483647 h 218"/>
                <a:gd name="T4" fmla="*/ 2147483647 w 72"/>
                <a:gd name="T5" fmla="*/ 2147483647 h 218"/>
                <a:gd name="T6" fmla="*/ 2147483647 w 72"/>
                <a:gd name="T7" fmla="*/ 2147483647 h 218"/>
                <a:gd name="T8" fmla="*/ 2147483647 w 72"/>
                <a:gd name="T9" fmla="*/ 2147483647 h 218"/>
                <a:gd name="T10" fmla="*/ 2147483647 w 72"/>
                <a:gd name="T11" fmla="*/ 2147483647 h 218"/>
                <a:gd name="T12" fmla="*/ 2147483647 w 72"/>
                <a:gd name="T13" fmla="*/ 2147483647 h 218"/>
                <a:gd name="T14" fmla="*/ 2147483647 w 72"/>
                <a:gd name="T15" fmla="*/ 2147483647 h 218"/>
                <a:gd name="T16" fmla="*/ 2147483647 w 72"/>
                <a:gd name="T17" fmla="*/ 2147483647 h 218"/>
                <a:gd name="T18" fmla="*/ 2147483647 w 72"/>
                <a:gd name="T19" fmla="*/ 2147483647 h 218"/>
                <a:gd name="T20" fmla="*/ 2147483647 w 72"/>
                <a:gd name="T21" fmla="*/ 2147483647 h 218"/>
                <a:gd name="T22" fmla="*/ 2147483647 w 72"/>
                <a:gd name="T23" fmla="*/ 0 h 218"/>
                <a:gd name="T24" fmla="*/ 2147483647 w 72"/>
                <a:gd name="T25" fmla="*/ 2147483647 h 218"/>
                <a:gd name="T26" fmla="*/ 0 w 72"/>
                <a:gd name="T27" fmla="*/ 2147483647 h 2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218"/>
                <a:gd name="T44" fmla="*/ 72 w 72"/>
                <a:gd name="T45" fmla="*/ 218 h 2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218">
                  <a:moveTo>
                    <a:pt x="0" y="118"/>
                  </a:moveTo>
                  <a:lnTo>
                    <a:pt x="11" y="132"/>
                  </a:lnTo>
                  <a:lnTo>
                    <a:pt x="38" y="144"/>
                  </a:lnTo>
                  <a:lnTo>
                    <a:pt x="35" y="183"/>
                  </a:lnTo>
                  <a:lnTo>
                    <a:pt x="58" y="217"/>
                  </a:lnTo>
                  <a:lnTo>
                    <a:pt x="71" y="156"/>
                  </a:lnTo>
                  <a:lnTo>
                    <a:pt x="49" y="114"/>
                  </a:lnTo>
                  <a:lnTo>
                    <a:pt x="55" y="138"/>
                  </a:lnTo>
                  <a:lnTo>
                    <a:pt x="43" y="136"/>
                  </a:lnTo>
                  <a:lnTo>
                    <a:pt x="28" y="81"/>
                  </a:lnTo>
                  <a:lnTo>
                    <a:pt x="27" y="6"/>
                  </a:lnTo>
                  <a:lnTo>
                    <a:pt x="6" y="0"/>
                  </a:lnTo>
                  <a:lnTo>
                    <a:pt x="22" y="36"/>
                  </a:lnTo>
                  <a:lnTo>
                    <a:pt x="0" y="11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4" name="Freeform 1243">
              <a:extLst>
                <a:ext uri="{FF2B5EF4-FFF2-40B4-BE49-F238E27FC236}">
                  <a16:creationId xmlns:a16="http://schemas.microsoft.com/office/drawing/2014/main" id="{4C24E668-31D6-3151-6AAF-7FD7EBA6BA94}"/>
                </a:ext>
              </a:extLst>
            </p:cNvPr>
            <p:cNvSpPr>
              <a:spLocks/>
            </p:cNvSpPr>
            <p:nvPr/>
          </p:nvSpPr>
          <p:spPr bwMode="auto">
            <a:xfrm>
              <a:off x="5610282" y="3804959"/>
              <a:ext cx="336713" cy="363513"/>
            </a:xfrm>
            <a:custGeom>
              <a:avLst/>
              <a:gdLst>
                <a:gd name="T0" fmla="*/ 0 w 341"/>
                <a:gd name="T1" fmla="*/ 2147483647 h 424"/>
                <a:gd name="T2" fmla="*/ 2147483647 w 341"/>
                <a:gd name="T3" fmla="*/ 2147483647 h 424"/>
                <a:gd name="T4" fmla="*/ 2147483647 w 341"/>
                <a:gd name="T5" fmla="*/ 2147483647 h 424"/>
                <a:gd name="T6" fmla="*/ 2147483647 w 341"/>
                <a:gd name="T7" fmla="*/ 2147483647 h 424"/>
                <a:gd name="T8" fmla="*/ 2147483647 w 341"/>
                <a:gd name="T9" fmla="*/ 0 h 424"/>
                <a:gd name="T10" fmla="*/ 2147483647 w 341"/>
                <a:gd name="T11" fmla="*/ 0 h 424"/>
                <a:gd name="T12" fmla="*/ 2147483647 w 341"/>
                <a:gd name="T13" fmla="*/ 2147483647 h 424"/>
                <a:gd name="T14" fmla="*/ 2147483647 w 341"/>
                <a:gd name="T15" fmla="*/ 2147483647 h 424"/>
                <a:gd name="T16" fmla="*/ 2147483647 w 341"/>
                <a:gd name="T17" fmla="*/ 2147483647 h 424"/>
                <a:gd name="T18" fmla="*/ 2147483647 w 341"/>
                <a:gd name="T19" fmla="*/ 2147483647 h 424"/>
                <a:gd name="T20" fmla="*/ 2147483647 w 341"/>
                <a:gd name="T21" fmla="*/ 2147483647 h 424"/>
                <a:gd name="T22" fmla="*/ 2147483647 w 341"/>
                <a:gd name="T23" fmla="*/ 2147483647 h 424"/>
                <a:gd name="T24" fmla="*/ 2147483647 w 341"/>
                <a:gd name="T25" fmla="*/ 2147483647 h 424"/>
                <a:gd name="T26" fmla="*/ 2147483647 w 341"/>
                <a:gd name="T27" fmla="*/ 2147483647 h 424"/>
                <a:gd name="T28" fmla="*/ 2147483647 w 341"/>
                <a:gd name="T29" fmla="*/ 2147483647 h 424"/>
                <a:gd name="T30" fmla="*/ 2147483647 w 341"/>
                <a:gd name="T31" fmla="*/ 2147483647 h 424"/>
                <a:gd name="T32" fmla="*/ 2147483647 w 341"/>
                <a:gd name="T33" fmla="*/ 2147483647 h 424"/>
                <a:gd name="T34" fmla="*/ 2147483647 w 341"/>
                <a:gd name="T35" fmla="*/ 2147483647 h 424"/>
                <a:gd name="T36" fmla="*/ 2147483647 w 341"/>
                <a:gd name="T37" fmla="*/ 2147483647 h 424"/>
                <a:gd name="T38" fmla="*/ 0 w 341"/>
                <a:gd name="T39" fmla="*/ 2147483647 h 4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1"/>
                <a:gd name="T61" fmla="*/ 0 h 424"/>
                <a:gd name="T62" fmla="*/ 341 w 341"/>
                <a:gd name="T63" fmla="*/ 424 h 4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1" h="424">
                  <a:moveTo>
                    <a:pt x="0" y="293"/>
                  </a:moveTo>
                  <a:lnTo>
                    <a:pt x="14" y="263"/>
                  </a:lnTo>
                  <a:lnTo>
                    <a:pt x="30" y="283"/>
                  </a:lnTo>
                  <a:lnTo>
                    <a:pt x="135" y="273"/>
                  </a:lnTo>
                  <a:lnTo>
                    <a:pt x="114" y="0"/>
                  </a:lnTo>
                  <a:lnTo>
                    <a:pt x="152" y="0"/>
                  </a:lnTo>
                  <a:lnTo>
                    <a:pt x="319" y="148"/>
                  </a:lnTo>
                  <a:lnTo>
                    <a:pt x="320" y="174"/>
                  </a:lnTo>
                  <a:lnTo>
                    <a:pt x="338" y="170"/>
                  </a:lnTo>
                  <a:lnTo>
                    <a:pt x="340" y="257"/>
                  </a:lnTo>
                  <a:lnTo>
                    <a:pt x="325" y="277"/>
                  </a:lnTo>
                  <a:lnTo>
                    <a:pt x="255" y="287"/>
                  </a:lnTo>
                  <a:lnTo>
                    <a:pt x="170" y="338"/>
                  </a:lnTo>
                  <a:lnTo>
                    <a:pt x="143" y="419"/>
                  </a:lnTo>
                  <a:lnTo>
                    <a:pt x="121" y="407"/>
                  </a:lnTo>
                  <a:lnTo>
                    <a:pt x="85" y="423"/>
                  </a:lnTo>
                  <a:lnTo>
                    <a:pt x="64" y="356"/>
                  </a:lnTo>
                  <a:lnTo>
                    <a:pt x="29" y="372"/>
                  </a:lnTo>
                  <a:lnTo>
                    <a:pt x="14" y="358"/>
                  </a:lnTo>
                  <a:lnTo>
                    <a:pt x="0" y="29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5" name="Freeform 1244">
              <a:extLst>
                <a:ext uri="{FF2B5EF4-FFF2-40B4-BE49-F238E27FC236}">
                  <a16:creationId xmlns:a16="http://schemas.microsoft.com/office/drawing/2014/main" id="{46500852-9D6A-6FDD-3CB1-2C91E8DF82C2}"/>
                </a:ext>
              </a:extLst>
            </p:cNvPr>
            <p:cNvSpPr>
              <a:spLocks/>
            </p:cNvSpPr>
            <p:nvPr/>
          </p:nvSpPr>
          <p:spPr bwMode="auto">
            <a:xfrm>
              <a:off x="5509656" y="3746328"/>
              <a:ext cx="251567" cy="309908"/>
            </a:xfrm>
            <a:custGeom>
              <a:avLst/>
              <a:gdLst>
                <a:gd name="T0" fmla="*/ 0 w 255"/>
                <a:gd name="T1" fmla="*/ 2147483647 h 360"/>
                <a:gd name="T2" fmla="*/ 2147483647 w 255"/>
                <a:gd name="T3" fmla="*/ 2147483647 h 360"/>
                <a:gd name="T4" fmla="*/ 2147483647 w 255"/>
                <a:gd name="T5" fmla="*/ 2147483647 h 360"/>
                <a:gd name="T6" fmla="*/ 2147483647 w 255"/>
                <a:gd name="T7" fmla="*/ 2147483647 h 360"/>
                <a:gd name="T8" fmla="*/ 2147483647 w 255"/>
                <a:gd name="T9" fmla="*/ 2147483647 h 360"/>
                <a:gd name="T10" fmla="*/ 2147483647 w 255"/>
                <a:gd name="T11" fmla="*/ 2147483647 h 360"/>
                <a:gd name="T12" fmla="*/ 2147483647 w 255"/>
                <a:gd name="T13" fmla="*/ 2147483647 h 360"/>
                <a:gd name="T14" fmla="*/ 2147483647 w 255"/>
                <a:gd name="T15" fmla="*/ 2147483647 h 360"/>
                <a:gd name="T16" fmla="*/ 2147483647 w 255"/>
                <a:gd name="T17" fmla="*/ 2147483647 h 360"/>
                <a:gd name="T18" fmla="*/ 2147483647 w 255"/>
                <a:gd name="T19" fmla="*/ 2147483647 h 360"/>
                <a:gd name="T20" fmla="*/ 2147483647 w 255"/>
                <a:gd name="T21" fmla="*/ 2147483647 h 360"/>
                <a:gd name="T22" fmla="*/ 2147483647 w 255"/>
                <a:gd name="T23" fmla="*/ 0 h 360"/>
                <a:gd name="T24" fmla="*/ 2147483647 w 255"/>
                <a:gd name="T25" fmla="*/ 2147483647 h 360"/>
                <a:gd name="T26" fmla="*/ 2147483647 w 255"/>
                <a:gd name="T27" fmla="*/ 2147483647 h 360"/>
                <a:gd name="T28" fmla="*/ 2147483647 w 255"/>
                <a:gd name="T29" fmla="*/ 2147483647 h 360"/>
                <a:gd name="T30" fmla="*/ 2147483647 w 255"/>
                <a:gd name="T31" fmla="*/ 2147483647 h 360"/>
                <a:gd name="T32" fmla="*/ 2147483647 w 255"/>
                <a:gd name="T33" fmla="*/ 2147483647 h 360"/>
                <a:gd name="T34" fmla="*/ 0 w 255"/>
                <a:gd name="T35" fmla="*/ 2147483647 h 3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5"/>
                <a:gd name="T55" fmla="*/ 0 h 360"/>
                <a:gd name="T56" fmla="*/ 255 w 255"/>
                <a:gd name="T57" fmla="*/ 360 h 3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5" h="360">
                  <a:moveTo>
                    <a:pt x="0" y="180"/>
                  </a:moveTo>
                  <a:lnTo>
                    <a:pt x="15" y="201"/>
                  </a:lnTo>
                  <a:lnTo>
                    <a:pt x="20" y="256"/>
                  </a:lnTo>
                  <a:lnTo>
                    <a:pt x="6" y="323"/>
                  </a:lnTo>
                  <a:lnTo>
                    <a:pt x="54" y="308"/>
                  </a:lnTo>
                  <a:lnTo>
                    <a:pt x="103" y="359"/>
                  </a:lnTo>
                  <a:lnTo>
                    <a:pt x="116" y="329"/>
                  </a:lnTo>
                  <a:lnTo>
                    <a:pt x="133" y="349"/>
                  </a:lnTo>
                  <a:lnTo>
                    <a:pt x="237" y="339"/>
                  </a:lnTo>
                  <a:lnTo>
                    <a:pt x="216" y="67"/>
                  </a:lnTo>
                  <a:lnTo>
                    <a:pt x="254" y="67"/>
                  </a:lnTo>
                  <a:lnTo>
                    <a:pt x="175" y="0"/>
                  </a:lnTo>
                  <a:lnTo>
                    <a:pt x="172" y="36"/>
                  </a:lnTo>
                  <a:lnTo>
                    <a:pt x="107" y="34"/>
                  </a:lnTo>
                  <a:lnTo>
                    <a:pt x="106" y="110"/>
                  </a:lnTo>
                  <a:lnTo>
                    <a:pt x="82" y="124"/>
                  </a:lnTo>
                  <a:lnTo>
                    <a:pt x="85" y="170"/>
                  </a:lnTo>
                  <a:lnTo>
                    <a:pt x="0" y="18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6" name="Freeform 1245">
              <a:extLst>
                <a:ext uri="{FF2B5EF4-FFF2-40B4-BE49-F238E27FC236}">
                  <a16:creationId xmlns:a16="http://schemas.microsoft.com/office/drawing/2014/main" id="{B3DE342C-B600-B25E-8DB4-85E16DB2E540}"/>
                </a:ext>
              </a:extLst>
            </p:cNvPr>
            <p:cNvSpPr>
              <a:spLocks/>
            </p:cNvSpPr>
            <p:nvPr/>
          </p:nvSpPr>
          <p:spPr bwMode="auto">
            <a:xfrm>
              <a:off x="5594802" y="3525205"/>
              <a:ext cx="238021" cy="214422"/>
            </a:xfrm>
            <a:custGeom>
              <a:avLst/>
              <a:gdLst>
                <a:gd name="T0" fmla="*/ 0 w 245"/>
                <a:gd name="T1" fmla="*/ 2147483647 h 249"/>
                <a:gd name="T2" fmla="*/ 2147483647 w 245"/>
                <a:gd name="T3" fmla="*/ 2147483647 h 249"/>
                <a:gd name="T4" fmla="*/ 2147483647 w 245"/>
                <a:gd name="T5" fmla="*/ 2147483647 h 249"/>
                <a:gd name="T6" fmla="*/ 2147483647 w 245"/>
                <a:gd name="T7" fmla="*/ 2147483647 h 249"/>
                <a:gd name="T8" fmla="*/ 2147483647 w 245"/>
                <a:gd name="T9" fmla="*/ 0 h 249"/>
                <a:gd name="T10" fmla="*/ 2147483647 w 245"/>
                <a:gd name="T11" fmla="*/ 2147483647 h 249"/>
                <a:gd name="T12" fmla="*/ 2147483647 w 245"/>
                <a:gd name="T13" fmla="*/ 2147483647 h 249"/>
                <a:gd name="T14" fmla="*/ 2147483647 w 245"/>
                <a:gd name="T15" fmla="*/ 2147483647 h 249"/>
                <a:gd name="T16" fmla="*/ 2147483647 w 245"/>
                <a:gd name="T17" fmla="*/ 2147483647 h 249"/>
                <a:gd name="T18" fmla="*/ 2147483647 w 245"/>
                <a:gd name="T19" fmla="*/ 2147483647 h 249"/>
                <a:gd name="T20" fmla="*/ 2147483647 w 245"/>
                <a:gd name="T21" fmla="*/ 2147483647 h 249"/>
                <a:gd name="T22" fmla="*/ 2147483647 w 245"/>
                <a:gd name="T23" fmla="*/ 2147483647 h 249"/>
                <a:gd name="T24" fmla="*/ 0 w 245"/>
                <a:gd name="T25" fmla="*/ 2147483647 h 2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5"/>
                <a:gd name="T40" fmla="*/ 0 h 249"/>
                <a:gd name="T41" fmla="*/ 245 w 245"/>
                <a:gd name="T42" fmla="*/ 249 h 2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5" h="249">
                  <a:moveTo>
                    <a:pt x="0" y="244"/>
                  </a:moveTo>
                  <a:lnTo>
                    <a:pt x="59" y="196"/>
                  </a:lnTo>
                  <a:lnTo>
                    <a:pt x="81" y="99"/>
                  </a:lnTo>
                  <a:lnTo>
                    <a:pt x="133" y="48"/>
                  </a:lnTo>
                  <a:lnTo>
                    <a:pt x="149" y="0"/>
                  </a:lnTo>
                  <a:lnTo>
                    <a:pt x="223" y="16"/>
                  </a:lnTo>
                  <a:lnTo>
                    <a:pt x="244" y="107"/>
                  </a:lnTo>
                  <a:lnTo>
                    <a:pt x="211" y="109"/>
                  </a:lnTo>
                  <a:lnTo>
                    <a:pt x="193" y="121"/>
                  </a:lnTo>
                  <a:lnTo>
                    <a:pt x="196" y="145"/>
                  </a:lnTo>
                  <a:lnTo>
                    <a:pt x="101" y="200"/>
                  </a:lnTo>
                  <a:lnTo>
                    <a:pt x="89" y="248"/>
                  </a:lnTo>
                  <a:lnTo>
                    <a:pt x="0" y="24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7" name="Freeform 1246">
              <a:extLst>
                <a:ext uri="{FF2B5EF4-FFF2-40B4-BE49-F238E27FC236}">
                  <a16:creationId xmlns:a16="http://schemas.microsoft.com/office/drawing/2014/main" id="{4B5796BD-320A-ED1E-F7F8-499E747079DF}"/>
                </a:ext>
              </a:extLst>
            </p:cNvPr>
            <p:cNvSpPr>
              <a:spLocks/>
            </p:cNvSpPr>
            <p:nvPr/>
          </p:nvSpPr>
          <p:spPr bwMode="auto">
            <a:xfrm>
              <a:off x="6479156" y="4659300"/>
              <a:ext cx="220604" cy="402042"/>
            </a:xfrm>
            <a:custGeom>
              <a:avLst/>
              <a:gdLst>
                <a:gd name="T0" fmla="*/ 0 w 224"/>
                <a:gd name="T1" fmla="*/ 2147483647 h 468"/>
                <a:gd name="T2" fmla="*/ 2147483647 w 224"/>
                <a:gd name="T3" fmla="*/ 2147483647 h 468"/>
                <a:gd name="T4" fmla="*/ 2147483647 w 224"/>
                <a:gd name="T5" fmla="*/ 2147483647 h 468"/>
                <a:gd name="T6" fmla="*/ 2147483647 w 224"/>
                <a:gd name="T7" fmla="*/ 2147483647 h 468"/>
                <a:gd name="T8" fmla="*/ 2147483647 w 224"/>
                <a:gd name="T9" fmla="*/ 2147483647 h 468"/>
                <a:gd name="T10" fmla="*/ 2147483647 w 224"/>
                <a:gd name="T11" fmla="*/ 2147483647 h 468"/>
                <a:gd name="T12" fmla="*/ 2147483647 w 224"/>
                <a:gd name="T13" fmla="*/ 2147483647 h 468"/>
                <a:gd name="T14" fmla="*/ 2147483647 w 224"/>
                <a:gd name="T15" fmla="*/ 2147483647 h 468"/>
                <a:gd name="T16" fmla="*/ 2147483647 w 224"/>
                <a:gd name="T17" fmla="*/ 2147483647 h 468"/>
                <a:gd name="T18" fmla="*/ 2147483647 w 224"/>
                <a:gd name="T19" fmla="*/ 2147483647 h 468"/>
                <a:gd name="T20" fmla="*/ 2147483647 w 224"/>
                <a:gd name="T21" fmla="*/ 2147483647 h 468"/>
                <a:gd name="T22" fmla="*/ 2147483647 w 224"/>
                <a:gd name="T23" fmla="*/ 2147483647 h 468"/>
                <a:gd name="T24" fmla="*/ 2147483647 w 224"/>
                <a:gd name="T25" fmla="*/ 2147483647 h 468"/>
                <a:gd name="T26" fmla="*/ 2147483647 w 224"/>
                <a:gd name="T27" fmla="*/ 0 h 468"/>
                <a:gd name="T28" fmla="*/ 2147483647 w 224"/>
                <a:gd name="T29" fmla="*/ 2147483647 h 468"/>
                <a:gd name="T30" fmla="*/ 2147483647 w 224"/>
                <a:gd name="T31" fmla="*/ 2147483647 h 468"/>
                <a:gd name="T32" fmla="*/ 2147483647 w 224"/>
                <a:gd name="T33" fmla="*/ 2147483647 h 468"/>
                <a:gd name="T34" fmla="*/ 2147483647 w 224"/>
                <a:gd name="T35" fmla="*/ 2147483647 h 468"/>
                <a:gd name="T36" fmla="*/ 2147483647 w 224"/>
                <a:gd name="T37" fmla="*/ 2147483647 h 468"/>
                <a:gd name="T38" fmla="*/ 2147483647 w 224"/>
                <a:gd name="T39" fmla="*/ 2147483647 h 468"/>
                <a:gd name="T40" fmla="*/ 2147483647 w 224"/>
                <a:gd name="T41" fmla="*/ 2147483647 h 468"/>
                <a:gd name="T42" fmla="*/ 2147483647 w 224"/>
                <a:gd name="T43" fmla="*/ 2147483647 h 468"/>
                <a:gd name="T44" fmla="*/ 0 w 224"/>
                <a:gd name="T45" fmla="*/ 2147483647 h 4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4"/>
                <a:gd name="T70" fmla="*/ 0 h 468"/>
                <a:gd name="T71" fmla="*/ 224 w 224"/>
                <a:gd name="T72" fmla="*/ 468 h 4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4" h="468">
                  <a:moveTo>
                    <a:pt x="0" y="131"/>
                  </a:moveTo>
                  <a:lnTo>
                    <a:pt x="5" y="146"/>
                  </a:lnTo>
                  <a:lnTo>
                    <a:pt x="57" y="166"/>
                  </a:lnTo>
                  <a:lnTo>
                    <a:pt x="63" y="196"/>
                  </a:lnTo>
                  <a:lnTo>
                    <a:pt x="58" y="269"/>
                  </a:lnTo>
                  <a:lnTo>
                    <a:pt x="32" y="346"/>
                  </a:lnTo>
                  <a:lnTo>
                    <a:pt x="42" y="437"/>
                  </a:lnTo>
                  <a:lnTo>
                    <a:pt x="43" y="467"/>
                  </a:lnTo>
                  <a:lnTo>
                    <a:pt x="58" y="467"/>
                  </a:lnTo>
                  <a:lnTo>
                    <a:pt x="58" y="435"/>
                  </a:lnTo>
                  <a:lnTo>
                    <a:pt x="114" y="394"/>
                  </a:lnTo>
                  <a:lnTo>
                    <a:pt x="98" y="269"/>
                  </a:lnTo>
                  <a:lnTo>
                    <a:pt x="220" y="144"/>
                  </a:lnTo>
                  <a:lnTo>
                    <a:pt x="223" y="0"/>
                  </a:lnTo>
                  <a:lnTo>
                    <a:pt x="191" y="26"/>
                  </a:lnTo>
                  <a:lnTo>
                    <a:pt x="105" y="34"/>
                  </a:lnTo>
                  <a:lnTo>
                    <a:pt x="105" y="85"/>
                  </a:lnTo>
                  <a:lnTo>
                    <a:pt x="126" y="127"/>
                  </a:lnTo>
                  <a:lnTo>
                    <a:pt x="114" y="188"/>
                  </a:lnTo>
                  <a:lnTo>
                    <a:pt x="91" y="154"/>
                  </a:lnTo>
                  <a:lnTo>
                    <a:pt x="94" y="115"/>
                  </a:lnTo>
                  <a:lnTo>
                    <a:pt x="68" y="103"/>
                  </a:lnTo>
                  <a:lnTo>
                    <a:pt x="0" y="13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8" name="Freeform 1247">
              <a:extLst>
                <a:ext uri="{FF2B5EF4-FFF2-40B4-BE49-F238E27FC236}">
                  <a16:creationId xmlns:a16="http://schemas.microsoft.com/office/drawing/2014/main" id="{502646F6-85CE-8497-A56C-0D71446B78A1}"/>
                </a:ext>
              </a:extLst>
            </p:cNvPr>
            <p:cNvSpPr>
              <a:spLocks/>
            </p:cNvSpPr>
            <p:nvPr/>
          </p:nvSpPr>
          <p:spPr bwMode="auto">
            <a:xfrm>
              <a:off x="5861849" y="3843488"/>
              <a:ext cx="330907" cy="286455"/>
            </a:xfrm>
            <a:custGeom>
              <a:avLst/>
              <a:gdLst>
                <a:gd name="T0" fmla="*/ 0 w 337"/>
                <a:gd name="T1" fmla="*/ 2147483647 h 335"/>
                <a:gd name="T2" fmla="*/ 2147483647 w 337"/>
                <a:gd name="T3" fmla="*/ 2147483647 h 335"/>
                <a:gd name="T4" fmla="*/ 2147483647 w 337"/>
                <a:gd name="T5" fmla="*/ 2147483647 h 335"/>
                <a:gd name="T6" fmla="*/ 2147483647 w 337"/>
                <a:gd name="T7" fmla="*/ 2147483647 h 335"/>
                <a:gd name="T8" fmla="*/ 2147483647 w 337"/>
                <a:gd name="T9" fmla="*/ 2147483647 h 335"/>
                <a:gd name="T10" fmla="*/ 2147483647 w 337"/>
                <a:gd name="T11" fmla="*/ 2147483647 h 335"/>
                <a:gd name="T12" fmla="*/ 2147483647 w 337"/>
                <a:gd name="T13" fmla="*/ 2147483647 h 335"/>
                <a:gd name="T14" fmla="*/ 2147483647 w 337"/>
                <a:gd name="T15" fmla="*/ 2147483647 h 335"/>
                <a:gd name="T16" fmla="*/ 2147483647 w 337"/>
                <a:gd name="T17" fmla="*/ 2147483647 h 335"/>
                <a:gd name="T18" fmla="*/ 2147483647 w 337"/>
                <a:gd name="T19" fmla="*/ 2147483647 h 335"/>
                <a:gd name="T20" fmla="*/ 2147483647 w 337"/>
                <a:gd name="T21" fmla="*/ 2147483647 h 335"/>
                <a:gd name="T22" fmla="*/ 2147483647 w 337"/>
                <a:gd name="T23" fmla="*/ 2147483647 h 335"/>
                <a:gd name="T24" fmla="*/ 2147483647 w 337"/>
                <a:gd name="T25" fmla="*/ 2147483647 h 335"/>
                <a:gd name="T26" fmla="*/ 2147483647 w 337"/>
                <a:gd name="T27" fmla="*/ 0 h 335"/>
                <a:gd name="T28" fmla="*/ 2147483647 w 337"/>
                <a:gd name="T29" fmla="*/ 2147483647 h 335"/>
                <a:gd name="T30" fmla="*/ 2147483647 w 337"/>
                <a:gd name="T31" fmla="*/ 2147483647 h 335"/>
                <a:gd name="T32" fmla="*/ 2147483647 w 337"/>
                <a:gd name="T33" fmla="*/ 2147483647 h 335"/>
                <a:gd name="T34" fmla="*/ 2147483647 w 337"/>
                <a:gd name="T35" fmla="*/ 2147483647 h 335"/>
                <a:gd name="T36" fmla="*/ 0 w 337"/>
                <a:gd name="T37" fmla="*/ 2147483647 h 3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7"/>
                <a:gd name="T58" fmla="*/ 0 h 335"/>
                <a:gd name="T59" fmla="*/ 337 w 337"/>
                <a:gd name="T60" fmla="*/ 335 h 3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7" h="335">
                  <a:moveTo>
                    <a:pt x="0" y="242"/>
                  </a:moveTo>
                  <a:lnTo>
                    <a:pt x="5" y="269"/>
                  </a:lnTo>
                  <a:lnTo>
                    <a:pt x="46" y="328"/>
                  </a:lnTo>
                  <a:lnTo>
                    <a:pt x="57" y="314"/>
                  </a:lnTo>
                  <a:lnTo>
                    <a:pt x="72" y="334"/>
                  </a:lnTo>
                  <a:lnTo>
                    <a:pt x="98" y="275"/>
                  </a:lnTo>
                  <a:lnTo>
                    <a:pt x="194" y="306"/>
                  </a:lnTo>
                  <a:lnTo>
                    <a:pt x="276" y="275"/>
                  </a:lnTo>
                  <a:lnTo>
                    <a:pt x="279" y="261"/>
                  </a:lnTo>
                  <a:lnTo>
                    <a:pt x="322" y="187"/>
                  </a:lnTo>
                  <a:lnTo>
                    <a:pt x="336" y="88"/>
                  </a:lnTo>
                  <a:lnTo>
                    <a:pt x="315" y="57"/>
                  </a:lnTo>
                  <a:lnTo>
                    <a:pt x="315" y="14"/>
                  </a:lnTo>
                  <a:lnTo>
                    <a:pt x="243" y="0"/>
                  </a:lnTo>
                  <a:lnTo>
                    <a:pt x="116" y="114"/>
                  </a:lnTo>
                  <a:lnTo>
                    <a:pt x="84" y="126"/>
                  </a:lnTo>
                  <a:lnTo>
                    <a:pt x="86" y="212"/>
                  </a:lnTo>
                  <a:lnTo>
                    <a:pt x="70" y="232"/>
                  </a:lnTo>
                  <a:lnTo>
                    <a:pt x="0" y="24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9" name="Freeform 1248">
              <a:extLst>
                <a:ext uri="{FF2B5EF4-FFF2-40B4-BE49-F238E27FC236}">
                  <a16:creationId xmlns:a16="http://schemas.microsoft.com/office/drawing/2014/main" id="{1581BD0E-4AA0-1EBB-7A59-59AE34AB0744}"/>
                </a:ext>
              </a:extLst>
            </p:cNvPr>
            <p:cNvSpPr>
              <a:spLocks/>
            </p:cNvSpPr>
            <p:nvPr/>
          </p:nvSpPr>
          <p:spPr bwMode="auto">
            <a:xfrm>
              <a:off x="5917968" y="4078013"/>
              <a:ext cx="239956" cy="234525"/>
            </a:xfrm>
            <a:custGeom>
              <a:avLst/>
              <a:gdLst>
                <a:gd name="T0" fmla="*/ 0 w 245"/>
                <a:gd name="T1" fmla="*/ 2147483647 h 273"/>
                <a:gd name="T2" fmla="*/ 2147483647 w 245"/>
                <a:gd name="T3" fmla="*/ 2147483647 h 273"/>
                <a:gd name="T4" fmla="*/ 2147483647 w 245"/>
                <a:gd name="T5" fmla="*/ 0 h 273"/>
                <a:gd name="T6" fmla="*/ 2147483647 w 245"/>
                <a:gd name="T7" fmla="*/ 2147483647 h 273"/>
                <a:gd name="T8" fmla="*/ 2147483647 w 245"/>
                <a:gd name="T9" fmla="*/ 0 h 273"/>
                <a:gd name="T10" fmla="*/ 2147483647 w 245"/>
                <a:gd name="T11" fmla="*/ 2147483647 h 273"/>
                <a:gd name="T12" fmla="*/ 2147483647 w 245"/>
                <a:gd name="T13" fmla="*/ 2147483647 h 273"/>
                <a:gd name="T14" fmla="*/ 2147483647 w 245"/>
                <a:gd name="T15" fmla="*/ 2147483647 h 273"/>
                <a:gd name="T16" fmla="*/ 2147483647 w 245"/>
                <a:gd name="T17" fmla="*/ 2147483647 h 273"/>
                <a:gd name="T18" fmla="*/ 2147483647 w 245"/>
                <a:gd name="T19" fmla="*/ 2147483647 h 273"/>
                <a:gd name="T20" fmla="*/ 2147483647 w 245"/>
                <a:gd name="T21" fmla="*/ 2147483647 h 273"/>
                <a:gd name="T22" fmla="*/ 2147483647 w 245"/>
                <a:gd name="T23" fmla="*/ 2147483647 h 273"/>
                <a:gd name="T24" fmla="*/ 2147483647 w 245"/>
                <a:gd name="T25" fmla="*/ 2147483647 h 273"/>
                <a:gd name="T26" fmla="*/ 0 w 245"/>
                <a:gd name="T27" fmla="*/ 2147483647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273"/>
                <a:gd name="T44" fmla="*/ 245 w 245"/>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273">
                  <a:moveTo>
                    <a:pt x="0" y="212"/>
                  </a:moveTo>
                  <a:lnTo>
                    <a:pt x="15" y="60"/>
                  </a:lnTo>
                  <a:lnTo>
                    <a:pt x="41" y="0"/>
                  </a:lnTo>
                  <a:lnTo>
                    <a:pt x="136" y="32"/>
                  </a:lnTo>
                  <a:lnTo>
                    <a:pt x="218" y="0"/>
                  </a:lnTo>
                  <a:lnTo>
                    <a:pt x="235" y="36"/>
                  </a:lnTo>
                  <a:lnTo>
                    <a:pt x="244" y="60"/>
                  </a:lnTo>
                  <a:lnTo>
                    <a:pt x="223" y="81"/>
                  </a:lnTo>
                  <a:lnTo>
                    <a:pt x="177" y="204"/>
                  </a:lnTo>
                  <a:lnTo>
                    <a:pt x="138" y="197"/>
                  </a:lnTo>
                  <a:lnTo>
                    <a:pt x="117" y="254"/>
                  </a:lnTo>
                  <a:lnTo>
                    <a:pt x="70" y="272"/>
                  </a:lnTo>
                  <a:lnTo>
                    <a:pt x="41" y="218"/>
                  </a:lnTo>
                  <a:lnTo>
                    <a:pt x="0" y="21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0" name="Freeform 1249">
              <a:extLst>
                <a:ext uri="{FF2B5EF4-FFF2-40B4-BE49-F238E27FC236}">
                  <a16:creationId xmlns:a16="http://schemas.microsoft.com/office/drawing/2014/main" id="{CA2BB272-5599-8A48-F780-F110D954F419}"/>
                </a:ext>
              </a:extLst>
            </p:cNvPr>
            <p:cNvSpPr>
              <a:spLocks/>
            </p:cNvSpPr>
            <p:nvPr/>
          </p:nvSpPr>
          <p:spPr bwMode="auto">
            <a:xfrm>
              <a:off x="5511591" y="4104816"/>
              <a:ext cx="67729" cy="45230"/>
            </a:xfrm>
            <a:custGeom>
              <a:avLst/>
              <a:gdLst>
                <a:gd name="T0" fmla="*/ 0 w 67"/>
                <a:gd name="T1" fmla="*/ 2147483647 h 52"/>
                <a:gd name="T2" fmla="*/ 2147483647 w 67"/>
                <a:gd name="T3" fmla="*/ 2147483647 h 52"/>
                <a:gd name="T4" fmla="*/ 2147483647 w 67"/>
                <a:gd name="T5" fmla="*/ 2147483647 h 52"/>
                <a:gd name="T6" fmla="*/ 2147483647 w 67"/>
                <a:gd name="T7" fmla="*/ 2147483647 h 52"/>
                <a:gd name="T8" fmla="*/ 2147483647 w 67"/>
                <a:gd name="T9" fmla="*/ 2147483647 h 52"/>
                <a:gd name="T10" fmla="*/ 2147483647 w 67"/>
                <a:gd name="T11" fmla="*/ 2147483647 h 52"/>
                <a:gd name="T12" fmla="*/ 2147483647 w 67"/>
                <a:gd name="T13" fmla="*/ 0 h 52"/>
                <a:gd name="T14" fmla="*/ 0 w 67"/>
                <a:gd name="T15" fmla="*/ 2147483647 h 52"/>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52"/>
                <a:gd name="T26" fmla="*/ 67 w 67"/>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52">
                  <a:moveTo>
                    <a:pt x="0" y="6"/>
                  </a:moveTo>
                  <a:lnTo>
                    <a:pt x="20" y="29"/>
                  </a:lnTo>
                  <a:lnTo>
                    <a:pt x="41" y="22"/>
                  </a:lnTo>
                  <a:lnTo>
                    <a:pt x="30" y="29"/>
                  </a:lnTo>
                  <a:lnTo>
                    <a:pt x="38" y="51"/>
                  </a:lnTo>
                  <a:lnTo>
                    <a:pt x="64" y="29"/>
                  </a:lnTo>
                  <a:lnTo>
                    <a:pt x="66" y="0"/>
                  </a:lnTo>
                  <a:lnTo>
                    <a:pt x="0" y="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1" name="Freeform 1250">
              <a:extLst>
                <a:ext uri="{FF2B5EF4-FFF2-40B4-BE49-F238E27FC236}">
                  <a16:creationId xmlns:a16="http://schemas.microsoft.com/office/drawing/2014/main" id="{495D3CB6-23B5-4B40-D116-13BE4CA3FFD9}"/>
                </a:ext>
              </a:extLst>
            </p:cNvPr>
            <p:cNvSpPr>
              <a:spLocks/>
            </p:cNvSpPr>
            <p:nvPr/>
          </p:nvSpPr>
          <p:spPr bwMode="auto">
            <a:xfrm>
              <a:off x="6906820" y="3776481"/>
              <a:ext cx="13546" cy="38529"/>
            </a:xfrm>
            <a:custGeom>
              <a:avLst/>
              <a:gdLst>
                <a:gd name="T0" fmla="*/ 0 w 13"/>
                <a:gd name="T1" fmla="*/ 2147483647 h 46"/>
                <a:gd name="T2" fmla="*/ 2147483647 w 13"/>
                <a:gd name="T3" fmla="*/ 2147483647 h 46"/>
                <a:gd name="T4" fmla="*/ 2147483647 w 13"/>
                <a:gd name="T5" fmla="*/ 2147483647 h 46"/>
                <a:gd name="T6" fmla="*/ 2147483647 w 13"/>
                <a:gd name="T7" fmla="*/ 0 h 46"/>
                <a:gd name="T8" fmla="*/ 0 w 13"/>
                <a:gd name="T9" fmla="*/ 2147483647 h 46"/>
                <a:gd name="T10" fmla="*/ 0 60000 65536"/>
                <a:gd name="T11" fmla="*/ 0 60000 65536"/>
                <a:gd name="T12" fmla="*/ 0 60000 65536"/>
                <a:gd name="T13" fmla="*/ 0 60000 65536"/>
                <a:gd name="T14" fmla="*/ 0 60000 65536"/>
                <a:gd name="T15" fmla="*/ 0 w 13"/>
                <a:gd name="T16" fmla="*/ 0 h 46"/>
                <a:gd name="T17" fmla="*/ 13 w 13"/>
                <a:gd name="T18" fmla="*/ 46 h 46"/>
              </a:gdLst>
              <a:ahLst/>
              <a:cxnLst>
                <a:cxn ang="T10">
                  <a:pos x="T0" y="T1"/>
                </a:cxn>
                <a:cxn ang="T11">
                  <a:pos x="T2" y="T3"/>
                </a:cxn>
                <a:cxn ang="T12">
                  <a:pos x="T4" y="T5"/>
                </a:cxn>
                <a:cxn ang="T13">
                  <a:pos x="T6" y="T7"/>
                </a:cxn>
                <a:cxn ang="T14">
                  <a:pos x="T8" y="T9"/>
                </a:cxn>
              </a:cxnLst>
              <a:rect l="T15" t="T16" r="T17" b="T18"/>
              <a:pathLst>
                <a:path w="13" h="46">
                  <a:moveTo>
                    <a:pt x="0" y="37"/>
                  </a:moveTo>
                  <a:lnTo>
                    <a:pt x="6" y="45"/>
                  </a:lnTo>
                  <a:lnTo>
                    <a:pt x="12" y="43"/>
                  </a:lnTo>
                  <a:lnTo>
                    <a:pt x="6" y="0"/>
                  </a:lnTo>
                  <a:lnTo>
                    <a:pt x="0" y="3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2" name="Freeform 1251">
              <a:extLst>
                <a:ext uri="{FF2B5EF4-FFF2-40B4-BE49-F238E27FC236}">
                  <a16:creationId xmlns:a16="http://schemas.microsoft.com/office/drawing/2014/main" id="{38A054A5-9ED9-3292-8C84-EB11485E35AD}"/>
                </a:ext>
              </a:extLst>
            </p:cNvPr>
            <p:cNvSpPr>
              <a:spLocks/>
            </p:cNvSpPr>
            <p:nvPr/>
          </p:nvSpPr>
          <p:spPr bwMode="auto">
            <a:xfrm>
              <a:off x="6457869" y="4434826"/>
              <a:ext cx="34832" cy="38529"/>
            </a:xfrm>
            <a:custGeom>
              <a:avLst/>
              <a:gdLst>
                <a:gd name="T0" fmla="*/ 0 w 36"/>
                <a:gd name="T1" fmla="*/ 2147483647 h 45"/>
                <a:gd name="T2" fmla="*/ 2147483647 w 36"/>
                <a:gd name="T3" fmla="*/ 2147483647 h 45"/>
                <a:gd name="T4" fmla="*/ 2147483647 w 36"/>
                <a:gd name="T5" fmla="*/ 0 h 45"/>
                <a:gd name="T6" fmla="*/ 2147483647 w 36"/>
                <a:gd name="T7" fmla="*/ 2147483647 h 45"/>
                <a:gd name="T8" fmla="*/ 0 w 36"/>
                <a:gd name="T9" fmla="*/ 2147483647 h 45"/>
                <a:gd name="T10" fmla="*/ 0 60000 65536"/>
                <a:gd name="T11" fmla="*/ 0 60000 65536"/>
                <a:gd name="T12" fmla="*/ 0 60000 65536"/>
                <a:gd name="T13" fmla="*/ 0 60000 65536"/>
                <a:gd name="T14" fmla="*/ 0 60000 65536"/>
                <a:gd name="T15" fmla="*/ 0 w 36"/>
                <a:gd name="T16" fmla="*/ 0 h 45"/>
                <a:gd name="T17" fmla="*/ 36 w 36"/>
                <a:gd name="T18" fmla="*/ 45 h 45"/>
              </a:gdLst>
              <a:ahLst/>
              <a:cxnLst>
                <a:cxn ang="T10">
                  <a:pos x="T0" y="T1"/>
                </a:cxn>
                <a:cxn ang="T11">
                  <a:pos x="T2" y="T3"/>
                </a:cxn>
                <a:cxn ang="T12">
                  <a:pos x="T4" y="T5"/>
                </a:cxn>
                <a:cxn ang="T13">
                  <a:pos x="T6" y="T7"/>
                </a:cxn>
                <a:cxn ang="T14">
                  <a:pos x="T8" y="T9"/>
                </a:cxn>
              </a:cxnLst>
              <a:rect l="T15" t="T16" r="T17" b="T18"/>
              <a:pathLst>
                <a:path w="36" h="45">
                  <a:moveTo>
                    <a:pt x="0" y="44"/>
                  </a:moveTo>
                  <a:lnTo>
                    <a:pt x="15" y="8"/>
                  </a:lnTo>
                  <a:lnTo>
                    <a:pt x="30" y="0"/>
                  </a:lnTo>
                  <a:lnTo>
                    <a:pt x="35" y="36"/>
                  </a:lnTo>
                  <a:lnTo>
                    <a:pt x="0" y="4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3" name="Freeform 1252">
              <a:extLst>
                <a:ext uri="{FF2B5EF4-FFF2-40B4-BE49-F238E27FC236}">
                  <a16:creationId xmlns:a16="http://schemas.microsoft.com/office/drawing/2014/main" id="{CEB6FA44-A669-82CE-675C-EAB355EB3992}"/>
                </a:ext>
              </a:extLst>
            </p:cNvPr>
            <p:cNvSpPr>
              <a:spLocks/>
            </p:cNvSpPr>
            <p:nvPr/>
          </p:nvSpPr>
          <p:spPr bwMode="auto">
            <a:xfrm>
              <a:off x="5498045" y="4011006"/>
              <a:ext cx="127719" cy="100510"/>
            </a:xfrm>
            <a:custGeom>
              <a:avLst/>
              <a:gdLst>
                <a:gd name="T0" fmla="*/ 0 w 131"/>
                <a:gd name="T1" fmla="*/ 2147483647 h 118"/>
                <a:gd name="T2" fmla="*/ 2147483647 w 131"/>
                <a:gd name="T3" fmla="*/ 2147483647 h 118"/>
                <a:gd name="T4" fmla="*/ 2147483647 w 131"/>
                <a:gd name="T5" fmla="*/ 2147483647 h 118"/>
                <a:gd name="T6" fmla="*/ 2147483647 w 131"/>
                <a:gd name="T7" fmla="*/ 2147483647 h 118"/>
                <a:gd name="T8" fmla="*/ 2147483647 w 131"/>
                <a:gd name="T9" fmla="*/ 2147483647 h 118"/>
                <a:gd name="T10" fmla="*/ 2147483647 w 131"/>
                <a:gd name="T11" fmla="*/ 2147483647 h 118"/>
                <a:gd name="T12" fmla="*/ 2147483647 w 131"/>
                <a:gd name="T13" fmla="*/ 2147483647 h 118"/>
                <a:gd name="T14" fmla="*/ 2147483647 w 131"/>
                <a:gd name="T15" fmla="*/ 2147483647 h 118"/>
                <a:gd name="T16" fmla="*/ 2147483647 w 131"/>
                <a:gd name="T17" fmla="*/ 0 h 118"/>
                <a:gd name="T18" fmla="*/ 2147483647 w 131"/>
                <a:gd name="T19" fmla="*/ 2147483647 h 118"/>
                <a:gd name="T20" fmla="*/ 0 w 131"/>
                <a:gd name="T21" fmla="*/ 2147483647 h 1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1"/>
                <a:gd name="T34" fmla="*/ 0 h 118"/>
                <a:gd name="T35" fmla="*/ 131 w 131"/>
                <a:gd name="T36" fmla="*/ 118 h 1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1" h="118">
                  <a:moveTo>
                    <a:pt x="0" y="52"/>
                  </a:moveTo>
                  <a:lnTo>
                    <a:pt x="18" y="85"/>
                  </a:lnTo>
                  <a:lnTo>
                    <a:pt x="78" y="91"/>
                  </a:lnTo>
                  <a:lnTo>
                    <a:pt x="15" y="101"/>
                  </a:lnTo>
                  <a:lnTo>
                    <a:pt x="15" y="117"/>
                  </a:lnTo>
                  <a:lnTo>
                    <a:pt x="80" y="111"/>
                  </a:lnTo>
                  <a:lnTo>
                    <a:pt x="130" y="117"/>
                  </a:lnTo>
                  <a:lnTo>
                    <a:pt x="116" y="52"/>
                  </a:lnTo>
                  <a:lnTo>
                    <a:pt x="67" y="0"/>
                  </a:lnTo>
                  <a:lnTo>
                    <a:pt x="18" y="16"/>
                  </a:lnTo>
                  <a:lnTo>
                    <a:pt x="0" y="5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4" name="Freeform 1253">
              <a:extLst>
                <a:ext uri="{FF2B5EF4-FFF2-40B4-BE49-F238E27FC236}">
                  <a16:creationId xmlns:a16="http://schemas.microsoft.com/office/drawing/2014/main" id="{7E291C54-12F5-E997-E633-B3B4938BB5B9}"/>
                </a:ext>
              </a:extLst>
            </p:cNvPr>
            <p:cNvSpPr>
              <a:spLocks/>
            </p:cNvSpPr>
            <p:nvPr/>
          </p:nvSpPr>
          <p:spPr bwMode="auto">
            <a:xfrm>
              <a:off x="5585126" y="4175173"/>
              <a:ext cx="63860" cy="70357"/>
            </a:xfrm>
            <a:custGeom>
              <a:avLst/>
              <a:gdLst>
                <a:gd name="T0" fmla="*/ 0 w 67"/>
                <a:gd name="T1" fmla="*/ 2147483647 h 83"/>
                <a:gd name="T2" fmla="*/ 2147483647 w 67"/>
                <a:gd name="T3" fmla="*/ 2147483647 h 83"/>
                <a:gd name="T4" fmla="*/ 2147483647 w 67"/>
                <a:gd name="T5" fmla="*/ 2147483647 h 83"/>
                <a:gd name="T6" fmla="*/ 2147483647 w 67"/>
                <a:gd name="T7" fmla="*/ 2147483647 h 83"/>
                <a:gd name="T8" fmla="*/ 2147483647 w 67"/>
                <a:gd name="T9" fmla="*/ 0 h 83"/>
                <a:gd name="T10" fmla="*/ 0 w 67"/>
                <a:gd name="T11" fmla="*/ 2147483647 h 83"/>
                <a:gd name="T12" fmla="*/ 0 60000 65536"/>
                <a:gd name="T13" fmla="*/ 0 60000 65536"/>
                <a:gd name="T14" fmla="*/ 0 60000 65536"/>
                <a:gd name="T15" fmla="*/ 0 60000 65536"/>
                <a:gd name="T16" fmla="*/ 0 60000 65536"/>
                <a:gd name="T17" fmla="*/ 0 60000 65536"/>
                <a:gd name="T18" fmla="*/ 0 w 67"/>
                <a:gd name="T19" fmla="*/ 0 h 83"/>
                <a:gd name="T20" fmla="*/ 67 w 67"/>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67" h="83">
                  <a:moveTo>
                    <a:pt x="0" y="21"/>
                  </a:moveTo>
                  <a:lnTo>
                    <a:pt x="8" y="55"/>
                  </a:lnTo>
                  <a:lnTo>
                    <a:pt x="38" y="82"/>
                  </a:lnTo>
                  <a:lnTo>
                    <a:pt x="66" y="41"/>
                  </a:lnTo>
                  <a:lnTo>
                    <a:pt x="45" y="0"/>
                  </a:lnTo>
                  <a:lnTo>
                    <a:pt x="0" y="2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5" name="Freeform 1254">
              <a:extLst>
                <a:ext uri="{FF2B5EF4-FFF2-40B4-BE49-F238E27FC236}">
                  <a16:creationId xmlns:a16="http://schemas.microsoft.com/office/drawing/2014/main" id="{AB2E7195-198A-F171-B720-CE9DB5D73776}"/>
                </a:ext>
              </a:extLst>
            </p:cNvPr>
            <p:cNvSpPr>
              <a:spLocks/>
            </p:cNvSpPr>
            <p:nvPr/>
          </p:nvSpPr>
          <p:spPr bwMode="auto">
            <a:xfrm>
              <a:off x="6709436" y="4124918"/>
              <a:ext cx="208994" cy="326660"/>
            </a:xfrm>
            <a:custGeom>
              <a:avLst/>
              <a:gdLst>
                <a:gd name="T0" fmla="*/ 0 w 216"/>
                <a:gd name="T1" fmla="*/ 2147483647 h 382"/>
                <a:gd name="T2" fmla="*/ 0 w 216"/>
                <a:gd name="T3" fmla="*/ 2147483647 h 382"/>
                <a:gd name="T4" fmla="*/ 2147483647 w 216"/>
                <a:gd name="T5" fmla="*/ 2147483647 h 382"/>
                <a:gd name="T6" fmla="*/ 2147483647 w 216"/>
                <a:gd name="T7" fmla="*/ 2147483647 h 382"/>
                <a:gd name="T8" fmla="*/ 2147483647 w 216"/>
                <a:gd name="T9" fmla="*/ 2147483647 h 382"/>
                <a:gd name="T10" fmla="*/ 2147483647 w 216"/>
                <a:gd name="T11" fmla="*/ 2147483647 h 382"/>
                <a:gd name="T12" fmla="*/ 2147483647 w 216"/>
                <a:gd name="T13" fmla="*/ 2147483647 h 382"/>
                <a:gd name="T14" fmla="*/ 2147483647 w 216"/>
                <a:gd name="T15" fmla="*/ 2147483647 h 382"/>
                <a:gd name="T16" fmla="*/ 2147483647 w 216"/>
                <a:gd name="T17" fmla="*/ 2147483647 h 382"/>
                <a:gd name="T18" fmla="*/ 2147483647 w 216"/>
                <a:gd name="T19" fmla="*/ 0 h 382"/>
                <a:gd name="T20" fmla="*/ 2147483647 w 216"/>
                <a:gd name="T21" fmla="*/ 2147483647 h 382"/>
                <a:gd name="T22" fmla="*/ 2147483647 w 216"/>
                <a:gd name="T23" fmla="*/ 2147483647 h 382"/>
                <a:gd name="T24" fmla="*/ 2147483647 w 216"/>
                <a:gd name="T25" fmla="*/ 2147483647 h 382"/>
                <a:gd name="T26" fmla="*/ 0 w 216"/>
                <a:gd name="T27" fmla="*/ 2147483647 h 3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
                <a:gd name="T43" fmla="*/ 0 h 382"/>
                <a:gd name="T44" fmla="*/ 216 w 216"/>
                <a:gd name="T45" fmla="*/ 382 h 38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 h="382">
                  <a:moveTo>
                    <a:pt x="0" y="357"/>
                  </a:moveTo>
                  <a:lnTo>
                    <a:pt x="0" y="254"/>
                  </a:lnTo>
                  <a:lnTo>
                    <a:pt x="17" y="224"/>
                  </a:lnTo>
                  <a:lnTo>
                    <a:pt x="82" y="192"/>
                  </a:lnTo>
                  <a:lnTo>
                    <a:pt x="148" y="109"/>
                  </a:lnTo>
                  <a:lnTo>
                    <a:pt x="64" y="81"/>
                  </a:lnTo>
                  <a:lnTo>
                    <a:pt x="38" y="32"/>
                  </a:lnTo>
                  <a:lnTo>
                    <a:pt x="46" y="14"/>
                  </a:lnTo>
                  <a:lnTo>
                    <a:pt x="81" y="46"/>
                  </a:lnTo>
                  <a:lnTo>
                    <a:pt x="206" y="0"/>
                  </a:lnTo>
                  <a:lnTo>
                    <a:pt x="215" y="46"/>
                  </a:lnTo>
                  <a:lnTo>
                    <a:pt x="139" y="222"/>
                  </a:lnTo>
                  <a:lnTo>
                    <a:pt x="11" y="381"/>
                  </a:lnTo>
                  <a:lnTo>
                    <a:pt x="0" y="35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6" name="Freeform 1255">
              <a:extLst>
                <a:ext uri="{FF2B5EF4-FFF2-40B4-BE49-F238E27FC236}">
                  <a16:creationId xmlns:a16="http://schemas.microsoft.com/office/drawing/2014/main" id="{8258CF1B-0E47-B0E8-374F-9475E94F217C}"/>
                </a:ext>
              </a:extLst>
            </p:cNvPr>
            <p:cNvSpPr>
              <a:spLocks/>
            </p:cNvSpPr>
            <p:nvPr/>
          </p:nvSpPr>
          <p:spPr bwMode="auto">
            <a:xfrm>
              <a:off x="6376594" y="4784937"/>
              <a:ext cx="166421" cy="174218"/>
            </a:xfrm>
            <a:custGeom>
              <a:avLst/>
              <a:gdLst>
                <a:gd name="T0" fmla="*/ 0 w 168"/>
                <a:gd name="T1" fmla="*/ 2147483647 h 202"/>
                <a:gd name="T2" fmla="*/ 2147483647 w 168"/>
                <a:gd name="T3" fmla="*/ 2147483647 h 202"/>
                <a:gd name="T4" fmla="*/ 2147483647 w 168"/>
                <a:gd name="T5" fmla="*/ 2147483647 h 202"/>
                <a:gd name="T6" fmla="*/ 2147483647 w 168"/>
                <a:gd name="T7" fmla="*/ 2147483647 h 202"/>
                <a:gd name="T8" fmla="*/ 2147483647 w 168"/>
                <a:gd name="T9" fmla="*/ 0 h 202"/>
                <a:gd name="T10" fmla="*/ 2147483647 w 168"/>
                <a:gd name="T11" fmla="*/ 2147483647 h 202"/>
                <a:gd name="T12" fmla="*/ 2147483647 w 168"/>
                <a:gd name="T13" fmla="*/ 2147483647 h 202"/>
                <a:gd name="T14" fmla="*/ 2147483647 w 168"/>
                <a:gd name="T15" fmla="*/ 2147483647 h 202"/>
                <a:gd name="T16" fmla="*/ 2147483647 w 168"/>
                <a:gd name="T17" fmla="*/ 2147483647 h 202"/>
                <a:gd name="T18" fmla="*/ 2147483647 w 168"/>
                <a:gd name="T19" fmla="*/ 2147483647 h 202"/>
                <a:gd name="T20" fmla="*/ 2147483647 w 168"/>
                <a:gd name="T21" fmla="*/ 2147483647 h 202"/>
                <a:gd name="T22" fmla="*/ 0 w 168"/>
                <a:gd name="T23" fmla="*/ 2147483647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202"/>
                <a:gd name="T38" fmla="*/ 168 w 168"/>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202">
                  <a:moveTo>
                    <a:pt x="0" y="62"/>
                  </a:moveTo>
                  <a:lnTo>
                    <a:pt x="37" y="62"/>
                  </a:lnTo>
                  <a:lnTo>
                    <a:pt x="74" y="26"/>
                  </a:lnTo>
                  <a:lnTo>
                    <a:pt x="75" y="8"/>
                  </a:lnTo>
                  <a:lnTo>
                    <a:pt x="109" y="0"/>
                  </a:lnTo>
                  <a:lnTo>
                    <a:pt x="161" y="20"/>
                  </a:lnTo>
                  <a:lnTo>
                    <a:pt x="167" y="50"/>
                  </a:lnTo>
                  <a:lnTo>
                    <a:pt x="162" y="123"/>
                  </a:lnTo>
                  <a:lnTo>
                    <a:pt x="136" y="201"/>
                  </a:lnTo>
                  <a:lnTo>
                    <a:pt x="87" y="187"/>
                  </a:lnTo>
                  <a:lnTo>
                    <a:pt x="58" y="169"/>
                  </a:lnTo>
                  <a:lnTo>
                    <a:pt x="0" y="6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7" name="Freeform 1256">
              <a:extLst>
                <a:ext uri="{FF2B5EF4-FFF2-40B4-BE49-F238E27FC236}">
                  <a16:creationId xmlns:a16="http://schemas.microsoft.com/office/drawing/2014/main" id="{848F80CD-5F5E-9F35-A869-639F2546C3DE}"/>
                </a:ext>
              </a:extLst>
            </p:cNvPr>
            <p:cNvSpPr>
              <a:spLocks/>
            </p:cNvSpPr>
            <p:nvPr/>
          </p:nvSpPr>
          <p:spPr bwMode="auto">
            <a:xfrm>
              <a:off x="6096000" y="4812410"/>
              <a:ext cx="282529" cy="303207"/>
            </a:xfrm>
            <a:custGeom>
              <a:avLst/>
              <a:gdLst>
                <a:gd name="T0" fmla="*/ 0 w 289"/>
                <a:gd name="T1" fmla="*/ 2147483647 h 355"/>
                <a:gd name="T2" fmla="*/ 2147483647 w 289"/>
                <a:gd name="T3" fmla="*/ 0 h 355"/>
                <a:gd name="T4" fmla="*/ 2147483647 w 289"/>
                <a:gd name="T5" fmla="*/ 2147483647 h 355"/>
                <a:gd name="T6" fmla="*/ 2147483647 w 289"/>
                <a:gd name="T7" fmla="*/ 2147483647 h 355"/>
                <a:gd name="T8" fmla="*/ 2147483647 w 289"/>
                <a:gd name="T9" fmla="*/ 2147483647 h 355"/>
                <a:gd name="T10" fmla="*/ 2147483647 w 289"/>
                <a:gd name="T11" fmla="*/ 2147483647 h 355"/>
                <a:gd name="T12" fmla="*/ 2147483647 w 289"/>
                <a:gd name="T13" fmla="*/ 2147483647 h 355"/>
                <a:gd name="T14" fmla="*/ 2147483647 w 289"/>
                <a:gd name="T15" fmla="*/ 2147483647 h 355"/>
                <a:gd name="T16" fmla="*/ 2147483647 w 289"/>
                <a:gd name="T17" fmla="*/ 2147483647 h 355"/>
                <a:gd name="T18" fmla="*/ 2147483647 w 289"/>
                <a:gd name="T19" fmla="*/ 2147483647 h 355"/>
                <a:gd name="T20" fmla="*/ 2147483647 w 289"/>
                <a:gd name="T21" fmla="*/ 2147483647 h 355"/>
                <a:gd name="T22" fmla="*/ 2147483647 w 289"/>
                <a:gd name="T23" fmla="*/ 2147483647 h 355"/>
                <a:gd name="T24" fmla="*/ 2147483647 w 289"/>
                <a:gd name="T25" fmla="*/ 2147483647 h 355"/>
                <a:gd name="T26" fmla="*/ 2147483647 w 289"/>
                <a:gd name="T27" fmla="*/ 2147483647 h 355"/>
                <a:gd name="T28" fmla="*/ 2147483647 w 289"/>
                <a:gd name="T29" fmla="*/ 2147483647 h 355"/>
                <a:gd name="T30" fmla="*/ 2147483647 w 289"/>
                <a:gd name="T31" fmla="*/ 2147483647 h 355"/>
                <a:gd name="T32" fmla="*/ 2147483647 w 289"/>
                <a:gd name="T33" fmla="*/ 2147483647 h 355"/>
                <a:gd name="T34" fmla="*/ 2147483647 w 289"/>
                <a:gd name="T35" fmla="*/ 2147483647 h 355"/>
                <a:gd name="T36" fmla="*/ 2147483647 w 289"/>
                <a:gd name="T37" fmla="*/ 2147483647 h 355"/>
                <a:gd name="T38" fmla="*/ 0 w 289"/>
                <a:gd name="T39" fmla="*/ 2147483647 h 3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9"/>
                <a:gd name="T61" fmla="*/ 0 h 355"/>
                <a:gd name="T62" fmla="*/ 289 w 289"/>
                <a:gd name="T63" fmla="*/ 355 h 3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9" h="355">
                  <a:moveTo>
                    <a:pt x="0" y="12"/>
                  </a:moveTo>
                  <a:lnTo>
                    <a:pt x="35" y="0"/>
                  </a:lnTo>
                  <a:lnTo>
                    <a:pt x="208" y="34"/>
                  </a:lnTo>
                  <a:lnTo>
                    <a:pt x="248" y="18"/>
                  </a:lnTo>
                  <a:lnTo>
                    <a:pt x="288" y="26"/>
                  </a:lnTo>
                  <a:lnTo>
                    <a:pt x="253" y="51"/>
                  </a:lnTo>
                  <a:lnTo>
                    <a:pt x="241" y="34"/>
                  </a:lnTo>
                  <a:lnTo>
                    <a:pt x="199" y="45"/>
                  </a:lnTo>
                  <a:lnTo>
                    <a:pt x="199" y="144"/>
                  </a:lnTo>
                  <a:lnTo>
                    <a:pt x="176" y="146"/>
                  </a:lnTo>
                  <a:lnTo>
                    <a:pt x="176" y="223"/>
                  </a:lnTo>
                  <a:lnTo>
                    <a:pt x="176" y="338"/>
                  </a:lnTo>
                  <a:lnTo>
                    <a:pt x="159" y="354"/>
                  </a:lnTo>
                  <a:lnTo>
                    <a:pt x="130" y="354"/>
                  </a:lnTo>
                  <a:lnTo>
                    <a:pt x="116" y="330"/>
                  </a:lnTo>
                  <a:lnTo>
                    <a:pt x="104" y="342"/>
                  </a:lnTo>
                  <a:lnTo>
                    <a:pt x="75" y="305"/>
                  </a:lnTo>
                  <a:lnTo>
                    <a:pt x="63" y="180"/>
                  </a:lnTo>
                  <a:lnTo>
                    <a:pt x="63" y="166"/>
                  </a:lnTo>
                  <a:lnTo>
                    <a:pt x="0" y="1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8" name="Freeform 1257">
              <a:extLst>
                <a:ext uri="{FF2B5EF4-FFF2-40B4-BE49-F238E27FC236}">
                  <a16:creationId xmlns:a16="http://schemas.microsoft.com/office/drawing/2014/main" id="{8A27FE61-4711-1DB7-DEF4-2B43A5D0FF1B}"/>
                </a:ext>
              </a:extLst>
            </p:cNvPr>
            <p:cNvSpPr>
              <a:spLocks/>
            </p:cNvSpPr>
            <p:nvPr/>
          </p:nvSpPr>
          <p:spPr bwMode="auto">
            <a:xfrm>
              <a:off x="5509656" y="3734601"/>
              <a:ext cx="176098" cy="165843"/>
            </a:xfrm>
            <a:custGeom>
              <a:avLst/>
              <a:gdLst>
                <a:gd name="T0" fmla="*/ 0 w 177"/>
                <a:gd name="T1" fmla="*/ 2147483647 h 195"/>
                <a:gd name="T2" fmla="*/ 2147483647 w 177"/>
                <a:gd name="T3" fmla="*/ 0 h 195"/>
                <a:gd name="T4" fmla="*/ 2147483647 w 177"/>
                <a:gd name="T5" fmla="*/ 2147483647 h 195"/>
                <a:gd name="T6" fmla="*/ 2147483647 w 177"/>
                <a:gd name="T7" fmla="*/ 2147483647 h 195"/>
                <a:gd name="T8" fmla="*/ 2147483647 w 177"/>
                <a:gd name="T9" fmla="*/ 2147483647 h 195"/>
                <a:gd name="T10" fmla="*/ 2147483647 w 177"/>
                <a:gd name="T11" fmla="*/ 2147483647 h 195"/>
                <a:gd name="T12" fmla="*/ 2147483647 w 177"/>
                <a:gd name="T13" fmla="*/ 2147483647 h 195"/>
                <a:gd name="T14" fmla="*/ 2147483647 w 177"/>
                <a:gd name="T15" fmla="*/ 2147483647 h 195"/>
                <a:gd name="T16" fmla="*/ 2147483647 w 177"/>
                <a:gd name="T17" fmla="*/ 2147483647 h 195"/>
                <a:gd name="T18" fmla="*/ 0 w 177"/>
                <a:gd name="T19" fmla="*/ 2147483647 h 1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7"/>
                <a:gd name="T31" fmla="*/ 0 h 195"/>
                <a:gd name="T32" fmla="*/ 177 w 177"/>
                <a:gd name="T33" fmla="*/ 195 h 1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7" h="195">
                  <a:moveTo>
                    <a:pt x="0" y="194"/>
                  </a:moveTo>
                  <a:lnTo>
                    <a:pt x="83" y="0"/>
                  </a:lnTo>
                  <a:lnTo>
                    <a:pt x="173" y="4"/>
                  </a:lnTo>
                  <a:lnTo>
                    <a:pt x="176" y="14"/>
                  </a:lnTo>
                  <a:lnTo>
                    <a:pt x="173" y="49"/>
                  </a:lnTo>
                  <a:lnTo>
                    <a:pt x="108" y="48"/>
                  </a:lnTo>
                  <a:lnTo>
                    <a:pt x="106" y="125"/>
                  </a:lnTo>
                  <a:lnTo>
                    <a:pt x="82" y="139"/>
                  </a:lnTo>
                  <a:lnTo>
                    <a:pt x="85" y="184"/>
                  </a:lnTo>
                  <a:lnTo>
                    <a:pt x="0" y="19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9" name="Freeform 1258">
              <a:extLst>
                <a:ext uri="{FF2B5EF4-FFF2-40B4-BE49-F238E27FC236}">
                  <a16:creationId xmlns:a16="http://schemas.microsoft.com/office/drawing/2014/main" id="{3BE8B5CB-9384-0D80-E690-8B35347315E3}"/>
                </a:ext>
              </a:extLst>
            </p:cNvPr>
            <p:cNvSpPr>
              <a:spLocks/>
            </p:cNvSpPr>
            <p:nvPr/>
          </p:nvSpPr>
          <p:spPr bwMode="auto">
            <a:xfrm>
              <a:off x="6310800" y="3853539"/>
              <a:ext cx="348324" cy="472399"/>
            </a:xfrm>
            <a:custGeom>
              <a:avLst/>
              <a:gdLst>
                <a:gd name="T0" fmla="*/ 0 w 354"/>
                <a:gd name="T1" fmla="*/ 2147483647 h 552"/>
                <a:gd name="T2" fmla="*/ 2147483647 w 354"/>
                <a:gd name="T3" fmla="*/ 2147483647 h 552"/>
                <a:gd name="T4" fmla="*/ 2147483647 w 354"/>
                <a:gd name="T5" fmla="*/ 2147483647 h 552"/>
                <a:gd name="T6" fmla="*/ 2147483647 w 354"/>
                <a:gd name="T7" fmla="*/ 2147483647 h 552"/>
                <a:gd name="T8" fmla="*/ 2147483647 w 354"/>
                <a:gd name="T9" fmla="*/ 2147483647 h 552"/>
                <a:gd name="T10" fmla="*/ 2147483647 w 354"/>
                <a:gd name="T11" fmla="*/ 2147483647 h 552"/>
                <a:gd name="T12" fmla="*/ 2147483647 w 354"/>
                <a:gd name="T13" fmla="*/ 2147483647 h 552"/>
                <a:gd name="T14" fmla="*/ 2147483647 w 354"/>
                <a:gd name="T15" fmla="*/ 2147483647 h 552"/>
                <a:gd name="T16" fmla="*/ 2147483647 w 354"/>
                <a:gd name="T17" fmla="*/ 2147483647 h 552"/>
                <a:gd name="T18" fmla="*/ 2147483647 w 354"/>
                <a:gd name="T19" fmla="*/ 2147483647 h 552"/>
                <a:gd name="T20" fmla="*/ 2147483647 w 354"/>
                <a:gd name="T21" fmla="*/ 2147483647 h 552"/>
                <a:gd name="T22" fmla="*/ 2147483647 w 354"/>
                <a:gd name="T23" fmla="*/ 2147483647 h 552"/>
                <a:gd name="T24" fmla="*/ 2147483647 w 354"/>
                <a:gd name="T25" fmla="*/ 2147483647 h 552"/>
                <a:gd name="T26" fmla="*/ 2147483647 w 354"/>
                <a:gd name="T27" fmla="*/ 2147483647 h 552"/>
                <a:gd name="T28" fmla="*/ 2147483647 w 354"/>
                <a:gd name="T29" fmla="*/ 2147483647 h 552"/>
                <a:gd name="T30" fmla="*/ 2147483647 w 354"/>
                <a:gd name="T31" fmla="*/ 2147483647 h 552"/>
                <a:gd name="T32" fmla="*/ 2147483647 w 354"/>
                <a:gd name="T33" fmla="*/ 2147483647 h 552"/>
                <a:gd name="T34" fmla="*/ 2147483647 w 354"/>
                <a:gd name="T35" fmla="*/ 0 h 552"/>
                <a:gd name="T36" fmla="*/ 2147483647 w 354"/>
                <a:gd name="T37" fmla="*/ 2147483647 h 552"/>
                <a:gd name="T38" fmla="*/ 2147483647 w 354"/>
                <a:gd name="T39" fmla="*/ 2147483647 h 552"/>
                <a:gd name="T40" fmla="*/ 2147483647 w 354"/>
                <a:gd name="T41" fmla="*/ 2147483647 h 552"/>
                <a:gd name="T42" fmla="*/ 2147483647 w 354"/>
                <a:gd name="T43" fmla="*/ 2147483647 h 552"/>
                <a:gd name="T44" fmla="*/ 2147483647 w 354"/>
                <a:gd name="T45" fmla="*/ 2147483647 h 552"/>
                <a:gd name="T46" fmla="*/ 2147483647 w 354"/>
                <a:gd name="T47" fmla="*/ 2147483647 h 552"/>
                <a:gd name="T48" fmla="*/ 2147483647 w 354"/>
                <a:gd name="T49" fmla="*/ 2147483647 h 552"/>
                <a:gd name="T50" fmla="*/ 0 w 354"/>
                <a:gd name="T51" fmla="*/ 2147483647 h 5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4"/>
                <a:gd name="T79" fmla="*/ 0 h 552"/>
                <a:gd name="T80" fmla="*/ 354 w 354"/>
                <a:gd name="T81" fmla="*/ 552 h 5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4" h="552">
                  <a:moveTo>
                    <a:pt x="0" y="291"/>
                  </a:moveTo>
                  <a:lnTo>
                    <a:pt x="17" y="347"/>
                  </a:lnTo>
                  <a:lnTo>
                    <a:pt x="32" y="406"/>
                  </a:lnTo>
                  <a:lnTo>
                    <a:pt x="69" y="428"/>
                  </a:lnTo>
                  <a:lnTo>
                    <a:pt x="120" y="509"/>
                  </a:lnTo>
                  <a:lnTo>
                    <a:pt x="192" y="551"/>
                  </a:lnTo>
                  <a:lnTo>
                    <a:pt x="256" y="541"/>
                  </a:lnTo>
                  <a:lnTo>
                    <a:pt x="296" y="525"/>
                  </a:lnTo>
                  <a:lnTo>
                    <a:pt x="272" y="466"/>
                  </a:lnTo>
                  <a:lnTo>
                    <a:pt x="235" y="432"/>
                  </a:lnTo>
                  <a:lnTo>
                    <a:pt x="259" y="410"/>
                  </a:lnTo>
                  <a:lnTo>
                    <a:pt x="262" y="361"/>
                  </a:lnTo>
                  <a:lnTo>
                    <a:pt x="302" y="291"/>
                  </a:lnTo>
                  <a:lnTo>
                    <a:pt x="319" y="172"/>
                  </a:lnTo>
                  <a:lnTo>
                    <a:pt x="353" y="145"/>
                  </a:lnTo>
                  <a:lnTo>
                    <a:pt x="327" y="121"/>
                  </a:lnTo>
                  <a:lnTo>
                    <a:pt x="316" y="32"/>
                  </a:lnTo>
                  <a:lnTo>
                    <a:pt x="290" y="0"/>
                  </a:lnTo>
                  <a:lnTo>
                    <a:pt x="256" y="38"/>
                  </a:lnTo>
                  <a:lnTo>
                    <a:pt x="64" y="30"/>
                  </a:lnTo>
                  <a:lnTo>
                    <a:pt x="64" y="87"/>
                  </a:lnTo>
                  <a:lnTo>
                    <a:pt x="46" y="89"/>
                  </a:lnTo>
                  <a:lnTo>
                    <a:pt x="46" y="105"/>
                  </a:lnTo>
                  <a:lnTo>
                    <a:pt x="45" y="210"/>
                  </a:lnTo>
                  <a:lnTo>
                    <a:pt x="23" y="216"/>
                  </a:lnTo>
                  <a:lnTo>
                    <a:pt x="0" y="29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0" name="Freeform 1259">
              <a:extLst>
                <a:ext uri="{FF2B5EF4-FFF2-40B4-BE49-F238E27FC236}">
                  <a16:creationId xmlns:a16="http://schemas.microsoft.com/office/drawing/2014/main" id="{E7C284B4-EE96-79FE-DB39-B0E7D0544FE6}"/>
                </a:ext>
              </a:extLst>
            </p:cNvPr>
            <p:cNvSpPr>
              <a:spLocks/>
            </p:cNvSpPr>
            <p:nvPr/>
          </p:nvSpPr>
          <p:spPr bwMode="auto">
            <a:xfrm>
              <a:off x="6492702" y="5034540"/>
              <a:ext cx="29027" cy="40205"/>
            </a:xfrm>
            <a:custGeom>
              <a:avLst/>
              <a:gdLst>
                <a:gd name="T0" fmla="*/ 0 w 29"/>
                <a:gd name="T1" fmla="*/ 2147483647 h 47"/>
                <a:gd name="T2" fmla="*/ 2147483647 w 29"/>
                <a:gd name="T3" fmla="*/ 2147483647 h 47"/>
                <a:gd name="T4" fmla="*/ 2147483647 w 29"/>
                <a:gd name="T5" fmla="*/ 2147483647 h 47"/>
                <a:gd name="T6" fmla="*/ 2147483647 w 29"/>
                <a:gd name="T7" fmla="*/ 0 h 47"/>
                <a:gd name="T8" fmla="*/ 0 w 29"/>
                <a:gd name="T9" fmla="*/ 2147483647 h 47"/>
                <a:gd name="T10" fmla="*/ 0 60000 65536"/>
                <a:gd name="T11" fmla="*/ 0 60000 65536"/>
                <a:gd name="T12" fmla="*/ 0 60000 65536"/>
                <a:gd name="T13" fmla="*/ 0 60000 65536"/>
                <a:gd name="T14" fmla="*/ 0 60000 65536"/>
                <a:gd name="T15" fmla="*/ 0 w 29"/>
                <a:gd name="T16" fmla="*/ 0 h 47"/>
                <a:gd name="T17" fmla="*/ 29 w 29"/>
                <a:gd name="T18" fmla="*/ 47 h 47"/>
              </a:gdLst>
              <a:ahLst/>
              <a:cxnLst>
                <a:cxn ang="T10">
                  <a:pos x="T0" y="T1"/>
                </a:cxn>
                <a:cxn ang="T11">
                  <a:pos x="T2" y="T3"/>
                </a:cxn>
                <a:cxn ang="T12">
                  <a:pos x="T4" y="T5"/>
                </a:cxn>
                <a:cxn ang="T13">
                  <a:pos x="T6" y="T7"/>
                </a:cxn>
                <a:cxn ang="T14">
                  <a:pos x="T8" y="T9"/>
                </a:cxn>
              </a:cxnLst>
              <a:rect l="T15" t="T16" r="T17" b="T18"/>
              <a:pathLst>
                <a:path w="29" h="47">
                  <a:moveTo>
                    <a:pt x="0" y="26"/>
                  </a:moveTo>
                  <a:lnTo>
                    <a:pt x="15" y="46"/>
                  </a:lnTo>
                  <a:lnTo>
                    <a:pt x="28" y="30"/>
                  </a:lnTo>
                  <a:lnTo>
                    <a:pt x="26" y="0"/>
                  </a:lnTo>
                  <a:lnTo>
                    <a:pt x="0" y="2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1" name="Freeform 1260">
              <a:extLst>
                <a:ext uri="{FF2B5EF4-FFF2-40B4-BE49-F238E27FC236}">
                  <a16:creationId xmlns:a16="http://schemas.microsoft.com/office/drawing/2014/main" id="{D2BFC798-4F12-493F-4E87-6EA312BF45A0}"/>
                </a:ext>
              </a:extLst>
            </p:cNvPr>
            <p:cNvSpPr>
              <a:spLocks/>
            </p:cNvSpPr>
            <p:nvPr/>
          </p:nvSpPr>
          <p:spPr bwMode="auto">
            <a:xfrm>
              <a:off x="6471415" y="4433151"/>
              <a:ext cx="228345" cy="256302"/>
            </a:xfrm>
            <a:custGeom>
              <a:avLst/>
              <a:gdLst>
                <a:gd name="T0" fmla="*/ 0 w 231"/>
                <a:gd name="T1" fmla="*/ 2147483647 h 298"/>
                <a:gd name="T2" fmla="*/ 2147483647 w 231"/>
                <a:gd name="T3" fmla="*/ 2147483647 h 298"/>
                <a:gd name="T4" fmla="*/ 2147483647 w 231"/>
                <a:gd name="T5" fmla="*/ 2147483647 h 298"/>
                <a:gd name="T6" fmla="*/ 2147483647 w 231"/>
                <a:gd name="T7" fmla="*/ 2147483647 h 298"/>
                <a:gd name="T8" fmla="*/ 2147483647 w 231"/>
                <a:gd name="T9" fmla="*/ 2147483647 h 298"/>
                <a:gd name="T10" fmla="*/ 2147483647 w 231"/>
                <a:gd name="T11" fmla="*/ 2147483647 h 298"/>
                <a:gd name="T12" fmla="*/ 2147483647 w 231"/>
                <a:gd name="T13" fmla="*/ 2147483647 h 298"/>
                <a:gd name="T14" fmla="*/ 2147483647 w 231"/>
                <a:gd name="T15" fmla="*/ 2147483647 h 298"/>
                <a:gd name="T16" fmla="*/ 2147483647 w 231"/>
                <a:gd name="T17" fmla="*/ 2147483647 h 298"/>
                <a:gd name="T18" fmla="*/ 2147483647 w 231"/>
                <a:gd name="T19" fmla="*/ 2147483647 h 298"/>
                <a:gd name="T20" fmla="*/ 2147483647 w 231"/>
                <a:gd name="T21" fmla="*/ 0 h 298"/>
                <a:gd name="T22" fmla="*/ 2147483647 w 231"/>
                <a:gd name="T23" fmla="*/ 2147483647 h 298"/>
                <a:gd name="T24" fmla="*/ 2147483647 w 231"/>
                <a:gd name="T25" fmla="*/ 2147483647 h 298"/>
                <a:gd name="T26" fmla="*/ 2147483647 w 231"/>
                <a:gd name="T27" fmla="*/ 2147483647 h 298"/>
                <a:gd name="T28" fmla="*/ 2147483647 w 231"/>
                <a:gd name="T29" fmla="*/ 0 h 298"/>
                <a:gd name="T30" fmla="*/ 2147483647 w 231"/>
                <a:gd name="T31" fmla="*/ 2147483647 h 298"/>
                <a:gd name="T32" fmla="*/ 2147483647 w 231"/>
                <a:gd name="T33" fmla="*/ 2147483647 h 298"/>
                <a:gd name="T34" fmla="*/ 2147483647 w 231"/>
                <a:gd name="T35" fmla="*/ 2147483647 h 298"/>
                <a:gd name="T36" fmla="*/ 0 w 231"/>
                <a:gd name="T37" fmla="*/ 2147483647 h 2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1"/>
                <a:gd name="T58" fmla="*/ 0 h 298"/>
                <a:gd name="T59" fmla="*/ 231 w 231"/>
                <a:gd name="T60" fmla="*/ 298 h 2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1" h="298">
                  <a:moveTo>
                    <a:pt x="0" y="94"/>
                  </a:moveTo>
                  <a:lnTo>
                    <a:pt x="2" y="151"/>
                  </a:lnTo>
                  <a:lnTo>
                    <a:pt x="29" y="208"/>
                  </a:lnTo>
                  <a:lnTo>
                    <a:pt x="69" y="234"/>
                  </a:lnTo>
                  <a:lnTo>
                    <a:pt x="90" y="240"/>
                  </a:lnTo>
                  <a:lnTo>
                    <a:pt x="111" y="297"/>
                  </a:lnTo>
                  <a:lnTo>
                    <a:pt x="198" y="289"/>
                  </a:lnTo>
                  <a:lnTo>
                    <a:pt x="230" y="264"/>
                  </a:lnTo>
                  <a:lnTo>
                    <a:pt x="196" y="148"/>
                  </a:lnTo>
                  <a:lnTo>
                    <a:pt x="205" y="102"/>
                  </a:lnTo>
                  <a:lnTo>
                    <a:pt x="97" y="0"/>
                  </a:lnTo>
                  <a:lnTo>
                    <a:pt x="66" y="51"/>
                  </a:lnTo>
                  <a:lnTo>
                    <a:pt x="56" y="37"/>
                  </a:lnTo>
                  <a:lnTo>
                    <a:pt x="48" y="49"/>
                  </a:lnTo>
                  <a:lnTo>
                    <a:pt x="46" y="0"/>
                  </a:lnTo>
                  <a:lnTo>
                    <a:pt x="17" y="2"/>
                  </a:lnTo>
                  <a:lnTo>
                    <a:pt x="22" y="39"/>
                  </a:lnTo>
                  <a:lnTo>
                    <a:pt x="23" y="61"/>
                  </a:lnTo>
                  <a:lnTo>
                    <a:pt x="0" y="9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2" name="Freeform 1261">
              <a:extLst>
                <a:ext uri="{FF2B5EF4-FFF2-40B4-BE49-F238E27FC236}">
                  <a16:creationId xmlns:a16="http://schemas.microsoft.com/office/drawing/2014/main" id="{78D17D64-DC15-0ECF-76C6-D1683E8E1592}"/>
                </a:ext>
              </a:extLst>
            </p:cNvPr>
            <p:cNvSpPr>
              <a:spLocks/>
            </p:cNvSpPr>
            <p:nvPr/>
          </p:nvSpPr>
          <p:spPr bwMode="auto">
            <a:xfrm>
              <a:off x="5856044" y="4145020"/>
              <a:ext cx="46443" cy="123963"/>
            </a:xfrm>
            <a:custGeom>
              <a:avLst/>
              <a:gdLst>
                <a:gd name="T0" fmla="*/ 0 w 48"/>
                <a:gd name="T1" fmla="*/ 0 h 144"/>
                <a:gd name="T2" fmla="*/ 2147483647 w 48"/>
                <a:gd name="T3" fmla="*/ 2147483647 h 144"/>
                <a:gd name="T4" fmla="*/ 2147483647 w 48"/>
                <a:gd name="T5" fmla="*/ 2147483647 h 144"/>
                <a:gd name="T6" fmla="*/ 2147483647 w 48"/>
                <a:gd name="T7" fmla="*/ 2147483647 h 144"/>
                <a:gd name="T8" fmla="*/ 0 w 48"/>
                <a:gd name="T9" fmla="*/ 0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0"/>
                  </a:moveTo>
                  <a:lnTo>
                    <a:pt x="23" y="6"/>
                  </a:lnTo>
                  <a:lnTo>
                    <a:pt x="47" y="137"/>
                  </a:lnTo>
                  <a:lnTo>
                    <a:pt x="31" y="143"/>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3" name="Freeform 1262">
              <a:extLst>
                <a:ext uri="{FF2B5EF4-FFF2-40B4-BE49-F238E27FC236}">
                  <a16:creationId xmlns:a16="http://schemas.microsoft.com/office/drawing/2014/main" id="{2ABD2998-248B-10BA-E877-1A169B644C21}"/>
                </a:ext>
              </a:extLst>
            </p:cNvPr>
            <p:cNvSpPr>
              <a:spLocks/>
            </p:cNvSpPr>
            <p:nvPr/>
          </p:nvSpPr>
          <p:spPr bwMode="auto">
            <a:xfrm>
              <a:off x="6475285" y="4314213"/>
              <a:ext cx="108367" cy="127314"/>
            </a:xfrm>
            <a:custGeom>
              <a:avLst/>
              <a:gdLst>
                <a:gd name="T0" fmla="*/ 0 w 112"/>
                <a:gd name="T1" fmla="*/ 2147483647 h 148"/>
                <a:gd name="T2" fmla="*/ 2147483647 w 112"/>
                <a:gd name="T3" fmla="*/ 2147483647 h 148"/>
                <a:gd name="T4" fmla="*/ 2147483647 w 112"/>
                <a:gd name="T5" fmla="*/ 2147483647 h 148"/>
                <a:gd name="T6" fmla="*/ 2147483647 w 112"/>
                <a:gd name="T7" fmla="*/ 2147483647 h 148"/>
                <a:gd name="T8" fmla="*/ 2147483647 w 112"/>
                <a:gd name="T9" fmla="*/ 2147483647 h 148"/>
                <a:gd name="T10" fmla="*/ 2147483647 w 112"/>
                <a:gd name="T11" fmla="*/ 2147483647 h 148"/>
                <a:gd name="T12" fmla="*/ 2147483647 w 112"/>
                <a:gd name="T13" fmla="*/ 0 h 148"/>
                <a:gd name="T14" fmla="*/ 2147483647 w 112"/>
                <a:gd name="T15" fmla="*/ 2147483647 h 148"/>
                <a:gd name="T16" fmla="*/ 2147483647 w 112"/>
                <a:gd name="T17" fmla="*/ 2147483647 h 148"/>
                <a:gd name="T18" fmla="*/ 2147483647 w 112"/>
                <a:gd name="T19" fmla="*/ 2147483647 h 148"/>
                <a:gd name="T20" fmla="*/ 0 w 112"/>
                <a:gd name="T21" fmla="*/ 2147483647 h 1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148"/>
                <a:gd name="T35" fmla="*/ 112 w 112"/>
                <a:gd name="T36" fmla="*/ 148 h 1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148">
                  <a:moveTo>
                    <a:pt x="0" y="147"/>
                  </a:moveTo>
                  <a:lnTo>
                    <a:pt x="15" y="139"/>
                  </a:lnTo>
                  <a:lnTo>
                    <a:pt x="45" y="137"/>
                  </a:lnTo>
                  <a:lnTo>
                    <a:pt x="46" y="117"/>
                  </a:lnTo>
                  <a:lnTo>
                    <a:pt x="89" y="105"/>
                  </a:lnTo>
                  <a:lnTo>
                    <a:pt x="111" y="54"/>
                  </a:lnTo>
                  <a:lnTo>
                    <a:pt x="89" y="0"/>
                  </a:lnTo>
                  <a:lnTo>
                    <a:pt x="25" y="10"/>
                  </a:lnTo>
                  <a:lnTo>
                    <a:pt x="31" y="52"/>
                  </a:lnTo>
                  <a:lnTo>
                    <a:pt x="17" y="77"/>
                  </a:lnTo>
                  <a:lnTo>
                    <a:pt x="0" y="14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4" name="Freeform 1263">
              <a:extLst>
                <a:ext uri="{FF2B5EF4-FFF2-40B4-BE49-F238E27FC236}">
                  <a16:creationId xmlns:a16="http://schemas.microsoft.com/office/drawing/2014/main" id="{C64DD4E7-D421-C57C-4FF1-C40D6A41760A}"/>
                </a:ext>
              </a:extLst>
            </p:cNvPr>
            <p:cNvSpPr>
              <a:spLocks/>
            </p:cNvSpPr>
            <p:nvPr/>
          </p:nvSpPr>
          <p:spPr bwMode="auto">
            <a:xfrm>
              <a:off x="6364983" y="3632416"/>
              <a:ext cx="234151" cy="252951"/>
            </a:xfrm>
            <a:custGeom>
              <a:avLst/>
              <a:gdLst>
                <a:gd name="T0" fmla="*/ 0 w 239"/>
                <a:gd name="T1" fmla="*/ 2147483647 h 295"/>
                <a:gd name="T2" fmla="*/ 2147483647 w 239"/>
                <a:gd name="T3" fmla="*/ 2147483647 h 295"/>
                <a:gd name="T4" fmla="*/ 2147483647 w 239"/>
                <a:gd name="T5" fmla="*/ 2147483647 h 295"/>
                <a:gd name="T6" fmla="*/ 2147483647 w 239"/>
                <a:gd name="T7" fmla="*/ 2147483647 h 295"/>
                <a:gd name="T8" fmla="*/ 2147483647 w 239"/>
                <a:gd name="T9" fmla="*/ 2147483647 h 295"/>
                <a:gd name="T10" fmla="*/ 2147483647 w 239"/>
                <a:gd name="T11" fmla="*/ 2147483647 h 295"/>
                <a:gd name="T12" fmla="*/ 2147483647 w 239"/>
                <a:gd name="T13" fmla="*/ 2147483647 h 295"/>
                <a:gd name="T14" fmla="*/ 2147483647 w 239"/>
                <a:gd name="T15" fmla="*/ 2147483647 h 295"/>
                <a:gd name="T16" fmla="*/ 2147483647 w 239"/>
                <a:gd name="T17" fmla="*/ 2147483647 h 295"/>
                <a:gd name="T18" fmla="*/ 2147483647 w 239"/>
                <a:gd name="T19" fmla="*/ 2147483647 h 295"/>
                <a:gd name="T20" fmla="*/ 2147483647 w 239"/>
                <a:gd name="T21" fmla="*/ 2147483647 h 295"/>
                <a:gd name="T22" fmla="*/ 2147483647 w 239"/>
                <a:gd name="T23" fmla="*/ 2147483647 h 295"/>
                <a:gd name="T24" fmla="*/ 2147483647 w 239"/>
                <a:gd name="T25" fmla="*/ 0 h 295"/>
                <a:gd name="T26" fmla="*/ 0 w 239"/>
                <a:gd name="T27" fmla="*/ 2147483647 h 2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9"/>
                <a:gd name="T43" fmla="*/ 0 h 295"/>
                <a:gd name="T44" fmla="*/ 239 w 239"/>
                <a:gd name="T45" fmla="*/ 295 h 29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9" h="295">
                  <a:moveTo>
                    <a:pt x="0" y="48"/>
                  </a:moveTo>
                  <a:lnTo>
                    <a:pt x="9" y="286"/>
                  </a:lnTo>
                  <a:lnTo>
                    <a:pt x="201" y="294"/>
                  </a:lnTo>
                  <a:lnTo>
                    <a:pt x="235" y="256"/>
                  </a:lnTo>
                  <a:lnTo>
                    <a:pt x="238" y="230"/>
                  </a:lnTo>
                  <a:lnTo>
                    <a:pt x="166" y="62"/>
                  </a:lnTo>
                  <a:lnTo>
                    <a:pt x="180" y="83"/>
                  </a:lnTo>
                  <a:lnTo>
                    <a:pt x="160" y="48"/>
                  </a:lnTo>
                  <a:lnTo>
                    <a:pt x="157" y="16"/>
                  </a:lnTo>
                  <a:lnTo>
                    <a:pt x="204" y="12"/>
                  </a:lnTo>
                  <a:lnTo>
                    <a:pt x="132" y="4"/>
                  </a:lnTo>
                  <a:lnTo>
                    <a:pt x="92" y="26"/>
                  </a:lnTo>
                  <a:lnTo>
                    <a:pt x="9" y="0"/>
                  </a:lnTo>
                  <a:lnTo>
                    <a:pt x="0" y="4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5" name="Freeform 1264">
              <a:extLst>
                <a:ext uri="{FF2B5EF4-FFF2-40B4-BE49-F238E27FC236}">
                  <a16:creationId xmlns:a16="http://schemas.microsoft.com/office/drawing/2014/main" id="{8290E082-6F71-D52E-839E-363A3B465DFA}"/>
                </a:ext>
              </a:extLst>
            </p:cNvPr>
            <p:cNvSpPr>
              <a:spLocks/>
            </p:cNvSpPr>
            <p:nvPr/>
          </p:nvSpPr>
          <p:spPr bwMode="auto">
            <a:xfrm>
              <a:off x="5751546" y="4049535"/>
              <a:ext cx="156746" cy="134014"/>
            </a:xfrm>
            <a:custGeom>
              <a:avLst/>
              <a:gdLst>
                <a:gd name="T0" fmla="*/ 0 w 162"/>
                <a:gd name="T1" fmla="*/ 2147483647 h 156"/>
                <a:gd name="T2" fmla="*/ 2147483647 w 162"/>
                <a:gd name="T3" fmla="*/ 2147483647 h 156"/>
                <a:gd name="T4" fmla="*/ 2147483647 w 162"/>
                <a:gd name="T5" fmla="*/ 2147483647 h 156"/>
                <a:gd name="T6" fmla="*/ 2147483647 w 162"/>
                <a:gd name="T7" fmla="*/ 2147483647 h 156"/>
                <a:gd name="T8" fmla="*/ 2147483647 w 162"/>
                <a:gd name="T9" fmla="*/ 2147483647 h 156"/>
                <a:gd name="T10" fmla="*/ 2147483647 w 162"/>
                <a:gd name="T11" fmla="*/ 2147483647 h 156"/>
                <a:gd name="T12" fmla="*/ 2147483647 w 162"/>
                <a:gd name="T13" fmla="*/ 2147483647 h 156"/>
                <a:gd name="T14" fmla="*/ 2147483647 w 162"/>
                <a:gd name="T15" fmla="*/ 2147483647 h 156"/>
                <a:gd name="T16" fmla="*/ 2147483647 w 162"/>
                <a:gd name="T17" fmla="*/ 0 h 156"/>
                <a:gd name="T18" fmla="*/ 2147483647 w 162"/>
                <a:gd name="T19" fmla="*/ 2147483647 h 156"/>
                <a:gd name="T20" fmla="*/ 0 w 162"/>
                <a:gd name="T21" fmla="*/ 2147483647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2"/>
                <a:gd name="T34" fmla="*/ 0 h 156"/>
                <a:gd name="T35" fmla="*/ 162 w 162"/>
                <a:gd name="T36" fmla="*/ 156 h 1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2" h="156">
                  <a:moveTo>
                    <a:pt x="0" y="133"/>
                  </a:moveTo>
                  <a:lnTo>
                    <a:pt x="12" y="149"/>
                  </a:lnTo>
                  <a:lnTo>
                    <a:pt x="56" y="155"/>
                  </a:lnTo>
                  <a:lnTo>
                    <a:pt x="51" y="115"/>
                  </a:lnTo>
                  <a:lnTo>
                    <a:pt x="108" y="109"/>
                  </a:lnTo>
                  <a:lnTo>
                    <a:pt x="130" y="115"/>
                  </a:lnTo>
                  <a:lnTo>
                    <a:pt x="161" y="87"/>
                  </a:lnTo>
                  <a:lnTo>
                    <a:pt x="119" y="28"/>
                  </a:lnTo>
                  <a:lnTo>
                    <a:pt x="115" y="0"/>
                  </a:lnTo>
                  <a:lnTo>
                    <a:pt x="28" y="52"/>
                  </a:lnTo>
                  <a:lnTo>
                    <a:pt x="0" y="13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6" name="Freeform 1265">
              <a:extLst>
                <a:ext uri="{FF2B5EF4-FFF2-40B4-BE49-F238E27FC236}">
                  <a16:creationId xmlns:a16="http://schemas.microsoft.com/office/drawing/2014/main" id="{18CDB86B-DDEC-2A83-A1D0-940E8DE1CB56}"/>
                </a:ext>
              </a:extLst>
            </p:cNvPr>
            <p:cNvSpPr>
              <a:spLocks/>
            </p:cNvSpPr>
            <p:nvPr/>
          </p:nvSpPr>
          <p:spPr bwMode="auto">
            <a:xfrm>
              <a:off x="6314669" y="4605694"/>
              <a:ext cx="239956" cy="232850"/>
            </a:xfrm>
            <a:custGeom>
              <a:avLst/>
              <a:gdLst>
                <a:gd name="T0" fmla="*/ 0 w 248"/>
                <a:gd name="T1" fmla="*/ 2147483647 h 273"/>
                <a:gd name="T2" fmla="*/ 0 w 248"/>
                <a:gd name="T3" fmla="*/ 2147483647 h 273"/>
                <a:gd name="T4" fmla="*/ 2147483647 w 248"/>
                <a:gd name="T5" fmla="*/ 2147483647 h 273"/>
                <a:gd name="T6" fmla="*/ 2147483647 w 248"/>
                <a:gd name="T7" fmla="*/ 2147483647 h 273"/>
                <a:gd name="T8" fmla="*/ 2147483647 w 248"/>
                <a:gd name="T9" fmla="*/ 2147483647 h 273"/>
                <a:gd name="T10" fmla="*/ 2147483647 w 248"/>
                <a:gd name="T11" fmla="*/ 2147483647 h 273"/>
                <a:gd name="T12" fmla="*/ 2147483647 w 248"/>
                <a:gd name="T13" fmla="*/ 2147483647 h 273"/>
                <a:gd name="T14" fmla="*/ 2147483647 w 248"/>
                <a:gd name="T15" fmla="*/ 2147483647 h 273"/>
                <a:gd name="T16" fmla="*/ 2147483647 w 248"/>
                <a:gd name="T17" fmla="*/ 2147483647 h 273"/>
                <a:gd name="T18" fmla="*/ 2147483647 w 248"/>
                <a:gd name="T19" fmla="*/ 2147483647 h 273"/>
                <a:gd name="T20" fmla="*/ 2147483647 w 248"/>
                <a:gd name="T21" fmla="*/ 2147483647 h 273"/>
                <a:gd name="T22" fmla="*/ 2147483647 w 248"/>
                <a:gd name="T23" fmla="*/ 2147483647 h 273"/>
                <a:gd name="T24" fmla="*/ 2147483647 w 248"/>
                <a:gd name="T25" fmla="*/ 2147483647 h 273"/>
                <a:gd name="T26" fmla="*/ 2147483647 w 248"/>
                <a:gd name="T27" fmla="*/ 2147483647 h 273"/>
                <a:gd name="T28" fmla="*/ 2147483647 w 248"/>
                <a:gd name="T29" fmla="*/ 0 h 273"/>
                <a:gd name="T30" fmla="*/ 2147483647 w 248"/>
                <a:gd name="T31" fmla="*/ 2147483647 h 273"/>
                <a:gd name="T32" fmla="*/ 2147483647 w 248"/>
                <a:gd name="T33" fmla="*/ 2147483647 h 273"/>
                <a:gd name="T34" fmla="*/ 2147483647 w 248"/>
                <a:gd name="T35" fmla="*/ 2147483647 h 273"/>
                <a:gd name="T36" fmla="*/ 2147483647 w 248"/>
                <a:gd name="T37" fmla="*/ 2147483647 h 273"/>
                <a:gd name="T38" fmla="*/ 2147483647 w 248"/>
                <a:gd name="T39" fmla="*/ 2147483647 h 273"/>
                <a:gd name="T40" fmla="*/ 2147483647 w 248"/>
                <a:gd name="T41" fmla="*/ 2147483647 h 273"/>
                <a:gd name="T42" fmla="*/ 0 w 248"/>
                <a:gd name="T43" fmla="*/ 2147483647 h 27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8"/>
                <a:gd name="T67" fmla="*/ 0 h 273"/>
                <a:gd name="T68" fmla="*/ 248 w 248"/>
                <a:gd name="T69" fmla="*/ 273 h 27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8" h="273">
                  <a:moveTo>
                    <a:pt x="0" y="133"/>
                  </a:moveTo>
                  <a:lnTo>
                    <a:pt x="0" y="238"/>
                  </a:lnTo>
                  <a:lnTo>
                    <a:pt x="26" y="264"/>
                  </a:lnTo>
                  <a:lnTo>
                    <a:pt x="66" y="272"/>
                  </a:lnTo>
                  <a:lnTo>
                    <a:pt x="102" y="272"/>
                  </a:lnTo>
                  <a:lnTo>
                    <a:pt x="139" y="236"/>
                  </a:lnTo>
                  <a:lnTo>
                    <a:pt x="140" y="218"/>
                  </a:lnTo>
                  <a:lnTo>
                    <a:pt x="174" y="210"/>
                  </a:lnTo>
                  <a:lnTo>
                    <a:pt x="169" y="195"/>
                  </a:lnTo>
                  <a:lnTo>
                    <a:pt x="236" y="167"/>
                  </a:lnTo>
                  <a:lnTo>
                    <a:pt x="226" y="153"/>
                  </a:lnTo>
                  <a:lnTo>
                    <a:pt x="247" y="69"/>
                  </a:lnTo>
                  <a:lnTo>
                    <a:pt x="232" y="34"/>
                  </a:lnTo>
                  <a:lnTo>
                    <a:pt x="192" y="8"/>
                  </a:lnTo>
                  <a:lnTo>
                    <a:pt x="181" y="0"/>
                  </a:lnTo>
                  <a:lnTo>
                    <a:pt x="143" y="24"/>
                  </a:lnTo>
                  <a:lnTo>
                    <a:pt x="139" y="97"/>
                  </a:lnTo>
                  <a:lnTo>
                    <a:pt x="163" y="111"/>
                  </a:lnTo>
                  <a:lnTo>
                    <a:pt x="165" y="141"/>
                  </a:lnTo>
                  <a:lnTo>
                    <a:pt x="43" y="75"/>
                  </a:lnTo>
                  <a:lnTo>
                    <a:pt x="47" y="133"/>
                  </a:lnTo>
                  <a:lnTo>
                    <a:pt x="0" y="13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7" name="Freeform 1266">
              <a:extLst>
                <a:ext uri="{FF2B5EF4-FFF2-40B4-BE49-F238E27FC236}">
                  <a16:creationId xmlns:a16="http://schemas.microsoft.com/office/drawing/2014/main" id="{75D27838-9800-4290-233D-774AB97C64F1}"/>
                </a:ext>
              </a:extLst>
            </p:cNvPr>
            <p:cNvSpPr>
              <a:spLocks/>
            </p:cNvSpPr>
            <p:nvPr/>
          </p:nvSpPr>
          <p:spPr bwMode="auto">
            <a:xfrm>
              <a:off x="6196627" y="4936037"/>
              <a:ext cx="340583" cy="318284"/>
            </a:xfrm>
            <a:custGeom>
              <a:avLst/>
              <a:gdLst>
                <a:gd name="T0" fmla="*/ 0 w 347"/>
                <a:gd name="T1" fmla="*/ 2147483647 h 369"/>
                <a:gd name="T2" fmla="*/ 2147483647 w 347"/>
                <a:gd name="T3" fmla="*/ 2147483647 h 369"/>
                <a:gd name="T4" fmla="*/ 2147483647 w 347"/>
                <a:gd name="T5" fmla="*/ 2147483647 h 369"/>
                <a:gd name="T6" fmla="*/ 2147483647 w 347"/>
                <a:gd name="T7" fmla="*/ 2147483647 h 369"/>
                <a:gd name="T8" fmla="*/ 2147483647 w 347"/>
                <a:gd name="T9" fmla="*/ 2147483647 h 369"/>
                <a:gd name="T10" fmla="*/ 2147483647 w 347"/>
                <a:gd name="T11" fmla="*/ 2147483647 h 369"/>
                <a:gd name="T12" fmla="*/ 2147483647 w 347"/>
                <a:gd name="T13" fmla="*/ 2147483647 h 369"/>
                <a:gd name="T14" fmla="*/ 2147483647 w 347"/>
                <a:gd name="T15" fmla="*/ 2147483647 h 369"/>
                <a:gd name="T16" fmla="*/ 2147483647 w 347"/>
                <a:gd name="T17" fmla="*/ 2147483647 h 369"/>
                <a:gd name="T18" fmla="*/ 2147483647 w 347"/>
                <a:gd name="T19" fmla="*/ 2147483647 h 369"/>
                <a:gd name="T20" fmla="*/ 2147483647 w 347"/>
                <a:gd name="T21" fmla="*/ 2147483647 h 369"/>
                <a:gd name="T22" fmla="*/ 2147483647 w 347"/>
                <a:gd name="T23" fmla="*/ 0 h 369"/>
                <a:gd name="T24" fmla="*/ 2147483647 w 347"/>
                <a:gd name="T25" fmla="*/ 2147483647 h 369"/>
                <a:gd name="T26" fmla="*/ 2147483647 w 347"/>
                <a:gd name="T27" fmla="*/ 2147483647 h 369"/>
                <a:gd name="T28" fmla="*/ 2147483647 w 347"/>
                <a:gd name="T29" fmla="*/ 2147483647 h 369"/>
                <a:gd name="T30" fmla="*/ 2147483647 w 347"/>
                <a:gd name="T31" fmla="*/ 2147483647 h 369"/>
                <a:gd name="T32" fmla="*/ 2147483647 w 347"/>
                <a:gd name="T33" fmla="*/ 2147483647 h 369"/>
                <a:gd name="T34" fmla="*/ 2147483647 w 347"/>
                <a:gd name="T35" fmla="*/ 2147483647 h 369"/>
                <a:gd name="T36" fmla="*/ 2147483647 w 347"/>
                <a:gd name="T37" fmla="*/ 2147483647 h 369"/>
                <a:gd name="T38" fmla="*/ 2147483647 w 347"/>
                <a:gd name="T39" fmla="*/ 2147483647 h 369"/>
                <a:gd name="T40" fmla="*/ 2147483647 w 347"/>
                <a:gd name="T41" fmla="*/ 2147483647 h 369"/>
                <a:gd name="T42" fmla="*/ 2147483647 w 347"/>
                <a:gd name="T43" fmla="*/ 2147483647 h 369"/>
                <a:gd name="T44" fmla="*/ 2147483647 w 347"/>
                <a:gd name="T45" fmla="*/ 2147483647 h 369"/>
                <a:gd name="T46" fmla="*/ 2147483647 w 347"/>
                <a:gd name="T47" fmla="*/ 2147483647 h 369"/>
                <a:gd name="T48" fmla="*/ 2147483647 w 347"/>
                <a:gd name="T49" fmla="*/ 2147483647 h 369"/>
                <a:gd name="T50" fmla="*/ 0 w 347"/>
                <a:gd name="T51" fmla="*/ 2147483647 h 3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7"/>
                <a:gd name="T79" fmla="*/ 0 h 369"/>
                <a:gd name="T80" fmla="*/ 347 w 347"/>
                <a:gd name="T81" fmla="*/ 369 h 3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7" h="369">
                  <a:moveTo>
                    <a:pt x="0" y="193"/>
                  </a:moveTo>
                  <a:lnTo>
                    <a:pt x="12" y="181"/>
                  </a:lnTo>
                  <a:lnTo>
                    <a:pt x="26" y="205"/>
                  </a:lnTo>
                  <a:lnTo>
                    <a:pt x="55" y="205"/>
                  </a:lnTo>
                  <a:lnTo>
                    <a:pt x="72" y="189"/>
                  </a:lnTo>
                  <a:lnTo>
                    <a:pt x="72" y="74"/>
                  </a:lnTo>
                  <a:lnTo>
                    <a:pt x="92" y="103"/>
                  </a:lnTo>
                  <a:lnTo>
                    <a:pt x="90" y="135"/>
                  </a:lnTo>
                  <a:lnTo>
                    <a:pt x="119" y="133"/>
                  </a:lnTo>
                  <a:lnTo>
                    <a:pt x="145" y="97"/>
                  </a:lnTo>
                  <a:lnTo>
                    <a:pt x="191" y="97"/>
                  </a:lnTo>
                  <a:lnTo>
                    <a:pt x="271" y="0"/>
                  </a:lnTo>
                  <a:lnTo>
                    <a:pt x="320" y="14"/>
                  </a:lnTo>
                  <a:lnTo>
                    <a:pt x="329" y="105"/>
                  </a:lnTo>
                  <a:lnTo>
                    <a:pt x="305" y="131"/>
                  </a:lnTo>
                  <a:lnTo>
                    <a:pt x="318" y="151"/>
                  </a:lnTo>
                  <a:lnTo>
                    <a:pt x="331" y="135"/>
                  </a:lnTo>
                  <a:lnTo>
                    <a:pt x="346" y="135"/>
                  </a:lnTo>
                  <a:lnTo>
                    <a:pt x="337" y="189"/>
                  </a:lnTo>
                  <a:lnTo>
                    <a:pt x="288" y="273"/>
                  </a:lnTo>
                  <a:lnTo>
                    <a:pt x="224" y="344"/>
                  </a:lnTo>
                  <a:lnTo>
                    <a:pt x="176" y="368"/>
                  </a:lnTo>
                  <a:lnTo>
                    <a:pt x="41" y="368"/>
                  </a:lnTo>
                  <a:lnTo>
                    <a:pt x="29" y="326"/>
                  </a:lnTo>
                  <a:lnTo>
                    <a:pt x="35" y="294"/>
                  </a:lnTo>
                  <a:lnTo>
                    <a:pt x="0" y="19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8" name="Freeform 1267">
              <a:extLst>
                <a:ext uri="{FF2B5EF4-FFF2-40B4-BE49-F238E27FC236}">
                  <a16:creationId xmlns:a16="http://schemas.microsoft.com/office/drawing/2014/main" id="{E4C1E30A-0877-41D3-3CB8-626BE7BAD6A4}"/>
                </a:ext>
              </a:extLst>
            </p:cNvPr>
            <p:cNvSpPr>
              <a:spLocks/>
            </p:cNvSpPr>
            <p:nvPr/>
          </p:nvSpPr>
          <p:spPr bwMode="auto">
            <a:xfrm>
              <a:off x="6417232" y="5111598"/>
              <a:ext cx="46443" cy="58631"/>
            </a:xfrm>
            <a:custGeom>
              <a:avLst/>
              <a:gdLst>
                <a:gd name="T0" fmla="*/ 0 w 47"/>
                <a:gd name="T1" fmla="*/ 2147483647 h 68"/>
                <a:gd name="T2" fmla="*/ 2147483647 w 47"/>
                <a:gd name="T3" fmla="*/ 2147483647 h 68"/>
                <a:gd name="T4" fmla="*/ 2147483647 w 47"/>
                <a:gd name="T5" fmla="*/ 2147483647 h 68"/>
                <a:gd name="T6" fmla="*/ 2147483647 w 47"/>
                <a:gd name="T7" fmla="*/ 0 h 68"/>
                <a:gd name="T8" fmla="*/ 0 w 47"/>
                <a:gd name="T9" fmla="*/ 2147483647 h 68"/>
                <a:gd name="T10" fmla="*/ 0 60000 65536"/>
                <a:gd name="T11" fmla="*/ 0 60000 65536"/>
                <a:gd name="T12" fmla="*/ 0 60000 65536"/>
                <a:gd name="T13" fmla="*/ 0 60000 65536"/>
                <a:gd name="T14" fmla="*/ 0 60000 65536"/>
                <a:gd name="T15" fmla="*/ 0 w 47"/>
                <a:gd name="T16" fmla="*/ 0 h 68"/>
                <a:gd name="T17" fmla="*/ 47 w 47"/>
                <a:gd name="T18" fmla="*/ 68 h 68"/>
              </a:gdLst>
              <a:ahLst/>
              <a:cxnLst>
                <a:cxn ang="T10">
                  <a:pos x="T0" y="T1"/>
                </a:cxn>
                <a:cxn ang="T11">
                  <a:pos x="T2" y="T3"/>
                </a:cxn>
                <a:cxn ang="T12">
                  <a:pos x="T4" y="T5"/>
                </a:cxn>
                <a:cxn ang="T13">
                  <a:pos x="T6" y="T7"/>
                </a:cxn>
                <a:cxn ang="T14">
                  <a:pos x="T8" y="T9"/>
                </a:cxn>
              </a:cxnLst>
              <a:rect l="T15" t="T16" r="T17" b="T18"/>
              <a:pathLst>
                <a:path w="47" h="68">
                  <a:moveTo>
                    <a:pt x="0" y="34"/>
                  </a:moveTo>
                  <a:lnTo>
                    <a:pt x="17" y="67"/>
                  </a:lnTo>
                  <a:lnTo>
                    <a:pt x="46" y="34"/>
                  </a:lnTo>
                  <a:lnTo>
                    <a:pt x="32" y="0"/>
                  </a:lnTo>
                  <a:lnTo>
                    <a:pt x="0" y="3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9" name="Freeform 1268">
              <a:extLst>
                <a:ext uri="{FF2B5EF4-FFF2-40B4-BE49-F238E27FC236}">
                  <a16:creationId xmlns:a16="http://schemas.microsoft.com/office/drawing/2014/main" id="{9B1BE9DD-4B05-5859-D210-CA51F1F84B01}"/>
                </a:ext>
              </a:extLst>
            </p:cNvPr>
            <p:cNvSpPr>
              <a:spLocks/>
            </p:cNvSpPr>
            <p:nvPr/>
          </p:nvSpPr>
          <p:spPr bwMode="auto">
            <a:xfrm>
              <a:off x="6339826" y="2930517"/>
              <a:ext cx="164486" cy="149091"/>
            </a:xfrm>
            <a:custGeom>
              <a:avLst/>
              <a:gdLst>
                <a:gd name="T0" fmla="*/ 2147483647 w 168"/>
                <a:gd name="T1" fmla="*/ 0 h 175"/>
                <a:gd name="T2" fmla="*/ 2147483647 w 168"/>
                <a:gd name="T3" fmla="*/ 2147483647 h 175"/>
                <a:gd name="T4" fmla="*/ 2147483647 w 168"/>
                <a:gd name="T5" fmla="*/ 2147483647 h 175"/>
                <a:gd name="T6" fmla="*/ 2147483647 w 168"/>
                <a:gd name="T7" fmla="*/ 2147483647 h 175"/>
                <a:gd name="T8" fmla="*/ 2147483647 w 168"/>
                <a:gd name="T9" fmla="*/ 2147483647 h 175"/>
                <a:gd name="T10" fmla="*/ 2147483647 w 168"/>
                <a:gd name="T11" fmla="*/ 2147483647 h 175"/>
                <a:gd name="T12" fmla="*/ 2147483647 w 168"/>
                <a:gd name="T13" fmla="*/ 2147483647 h 175"/>
                <a:gd name="T14" fmla="*/ 2147483647 w 168"/>
                <a:gd name="T15" fmla="*/ 2147483647 h 175"/>
                <a:gd name="T16" fmla="*/ 2147483647 w 168"/>
                <a:gd name="T17" fmla="*/ 2147483647 h 175"/>
                <a:gd name="T18" fmla="*/ 2147483647 w 168"/>
                <a:gd name="T19" fmla="*/ 2147483647 h 175"/>
                <a:gd name="T20" fmla="*/ 2147483647 w 168"/>
                <a:gd name="T21" fmla="*/ 2147483647 h 175"/>
                <a:gd name="T22" fmla="*/ 2147483647 w 168"/>
                <a:gd name="T23" fmla="*/ 2147483647 h 175"/>
                <a:gd name="T24" fmla="*/ 2147483647 w 168"/>
                <a:gd name="T25" fmla="*/ 2147483647 h 175"/>
                <a:gd name="T26" fmla="*/ 2147483647 w 168"/>
                <a:gd name="T27" fmla="*/ 2147483647 h 175"/>
                <a:gd name="T28" fmla="*/ 2147483647 w 168"/>
                <a:gd name="T29" fmla="*/ 2147483647 h 175"/>
                <a:gd name="T30" fmla="*/ 2147483647 w 168"/>
                <a:gd name="T31" fmla="*/ 2147483647 h 175"/>
                <a:gd name="T32" fmla="*/ 2147483647 w 168"/>
                <a:gd name="T33" fmla="*/ 2147483647 h 175"/>
                <a:gd name="T34" fmla="*/ 2147483647 w 168"/>
                <a:gd name="T35" fmla="*/ 2147483647 h 175"/>
                <a:gd name="T36" fmla="*/ 2147483647 w 168"/>
                <a:gd name="T37" fmla="*/ 2147483647 h 175"/>
                <a:gd name="T38" fmla="*/ 2147483647 w 168"/>
                <a:gd name="T39" fmla="*/ 2147483647 h 175"/>
                <a:gd name="T40" fmla="*/ 2147483647 w 168"/>
                <a:gd name="T41" fmla="*/ 2147483647 h 175"/>
                <a:gd name="T42" fmla="*/ 2147483647 w 168"/>
                <a:gd name="T43" fmla="*/ 2147483647 h 175"/>
                <a:gd name="T44" fmla="*/ 2147483647 w 168"/>
                <a:gd name="T45" fmla="*/ 2147483647 h 175"/>
                <a:gd name="T46" fmla="*/ 2147483647 w 168"/>
                <a:gd name="T47" fmla="*/ 2147483647 h 175"/>
                <a:gd name="T48" fmla="*/ 2147483647 w 168"/>
                <a:gd name="T49" fmla="*/ 2147483647 h 175"/>
                <a:gd name="T50" fmla="*/ 2147483647 w 168"/>
                <a:gd name="T51" fmla="*/ 2147483647 h 175"/>
                <a:gd name="T52" fmla="*/ 2147483647 w 168"/>
                <a:gd name="T53" fmla="*/ 2147483647 h 175"/>
                <a:gd name="T54" fmla="*/ 2147483647 w 168"/>
                <a:gd name="T55" fmla="*/ 2147483647 h 175"/>
                <a:gd name="T56" fmla="*/ 2147483647 w 168"/>
                <a:gd name="T57" fmla="*/ 2147483647 h 175"/>
                <a:gd name="T58" fmla="*/ 2147483647 w 168"/>
                <a:gd name="T59" fmla="*/ 2147483647 h 175"/>
                <a:gd name="T60" fmla="*/ 0 w 168"/>
                <a:gd name="T61" fmla="*/ 2147483647 h 175"/>
                <a:gd name="T62" fmla="*/ 2147483647 w 168"/>
                <a:gd name="T63" fmla="*/ 2147483647 h 175"/>
                <a:gd name="T64" fmla="*/ 2147483647 w 168"/>
                <a:gd name="T65" fmla="*/ 2147483647 h 175"/>
                <a:gd name="T66" fmla="*/ 2147483647 w 168"/>
                <a:gd name="T67" fmla="*/ 2147483647 h 175"/>
                <a:gd name="T68" fmla="*/ 2147483647 w 168"/>
                <a:gd name="T69" fmla="*/ 2147483647 h 175"/>
                <a:gd name="T70" fmla="*/ 2147483647 w 168"/>
                <a:gd name="T71" fmla="*/ 2147483647 h 175"/>
                <a:gd name="T72" fmla="*/ 2147483647 w 168"/>
                <a:gd name="T73" fmla="*/ 2147483647 h 175"/>
                <a:gd name="T74" fmla="*/ 2147483647 w 168"/>
                <a:gd name="T75" fmla="*/ 2147483647 h 175"/>
                <a:gd name="T76" fmla="*/ 2147483647 w 168"/>
                <a:gd name="T77" fmla="*/ 2147483647 h 175"/>
                <a:gd name="T78" fmla="*/ 2147483647 w 168"/>
                <a:gd name="T79" fmla="*/ 0 h 175"/>
                <a:gd name="T80" fmla="*/ 2147483647 w 168"/>
                <a:gd name="T81" fmla="*/ 0 h 1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8"/>
                <a:gd name="T124" fmla="*/ 0 h 175"/>
                <a:gd name="T125" fmla="*/ 168 w 168"/>
                <a:gd name="T126" fmla="*/ 175 h 1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8" h="175">
                  <a:moveTo>
                    <a:pt x="53" y="0"/>
                  </a:moveTo>
                  <a:lnTo>
                    <a:pt x="68" y="4"/>
                  </a:lnTo>
                  <a:lnTo>
                    <a:pt x="82" y="16"/>
                  </a:lnTo>
                  <a:lnTo>
                    <a:pt x="105" y="16"/>
                  </a:lnTo>
                  <a:lnTo>
                    <a:pt x="129" y="20"/>
                  </a:lnTo>
                  <a:lnTo>
                    <a:pt x="140" y="42"/>
                  </a:lnTo>
                  <a:lnTo>
                    <a:pt x="149" y="70"/>
                  </a:lnTo>
                  <a:lnTo>
                    <a:pt x="152" y="82"/>
                  </a:lnTo>
                  <a:lnTo>
                    <a:pt x="162" y="90"/>
                  </a:lnTo>
                  <a:lnTo>
                    <a:pt x="167" y="98"/>
                  </a:lnTo>
                  <a:lnTo>
                    <a:pt x="167" y="110"/>
                  </a:lnTo>
                  <a:lnTo>
                    <a:pt x="158" y="110"/>
                  </a:lnTo>
                  <a:lnTo>
                    <a:pt x="143" y="110"/>
                  </a:lnTo>
                  <a:lnTo>
                    <a:pt x="149" y="122"/>
                  </a:lnTo>
                  <a:lnTo>
                    <a:pt x="153" y="128"/>
                  </a:lnTo>
                  <a:lnTo>
                    <a:pt x="158" y="142"/>
                  </a:lnTo>
                  <a:lnTo>
                    <a:pt x="149" y="150"/>
                  </a:lnTo>
                  <a:lnTo>
                    <a:pt x="137" y="150"/>
                  </a:lnTo>
                  <a:lnTo>
                    <a:pt x="135" y="150"/>
                  </a:lnTo>
                  <a:lnTo>
                    <a:pt x="129" y="156"/>
                  </a:lnTo>
                  <a:lnTo>
                    <a:pt x="129" y="170"/>
                  </a:lnTo>
                  <a:lnTo>
                    <a:pt x="118" y="174"/>
                  </a:lnTo>
                  <a:lnTo>
                    <a:pt x="111" y="166"/>
                  </a:lnTo>
                  <a:lnTo>
                    <a:pt x="97" y="164"/>
                  </a:lnTo>
                  <a:lnTo>
                    <a:pt x="87" y="156"/>
                  </a:lnTo>
                  <a:lnTo>
                    <a:pt x="74" y="160"/>
                  </a:lnTo>
                  <a:lnTo>
                    <a:pt x="41" y="142"/>
                  </a:lnTo>
                  <a:lnTo>
                    <a:pt x="26" y="146"/>
                  </a:lnTo>
                  <a:lnTo>
                    <a:pt x="15" y="142"/>
                  </a:lnTo>
                  <a:lnTo>
                    <a:pt x="8" y="156"/>
                  </a:lnTo>
                  <a:lnTo>
                    <a:pt x="0" y="128"/>
                  </a:lnTo>
                  <a:lnTo>
                    <a:pt x="15" y="108"/>
                  </a:lnTo>
                  <a:lnTo>
                    <a:pt x="5" y="70"/>
                  </a:lnTo>
                  <a:lnTo>
                    <a:pt x="15" y="76"/>
                  </a:lnTo>
                  <a:lnTo>
                    <a:pt x="17" y="68"/>
                  </a:lnTo>
                  <a:lnTo>
                    <a:pt x="20" y="54"/>
                  </a:lnTo>
                  <a:lnTo>
                    <a:pt x="24" y="46"/>
                  </a:lnTo>
                  <a:lnTo>
                    <a:pt x="26" y="30"/>
                  </a:lnTo>
                  <a:lnTo>
                    <a:pt x="38" y="14"/>
                  </a:lnTo>
                  <a:lnTo>
                    <a:pt x="46" y="0"/>
                  </a:lnTo>
                  <a:lnTo>
                    <a:pt x="53"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0" name="Freeform 1269">
              <a:extLst>
                <a:ext uri="{FF2B5EF4-FFF2-40B4-BE49-F238E27FC236}">
                  <a16:creationId xmlns:a16="http://schemas.microsoft.com/office/drawing/2014/main" id="{49F544B8-73B9-245E-A7D9-D72CBB05922B}"/>
                </a:ext>
              </a:extLst>
            </p:cNvPr>
            <p:cNvSpPr>
              <a:spLocks/>
            </p:cNvSpPr>
            <p:nvPr/>
          </p:nvSpPr>
          <p:spPr bwMode="auto">
            <a:xfrm>
              <a:off x="6314669" y="3036053"/>
              <a:ext cx="363805" cy="244576"/>
            </a:xfrm>
            <a:custGeom>
              <a:avLst/>
              <a:gdLst>
                <a:gd name="T0" fmla="*/ 2147483647 w 370"/>
                <a:gd name="T1" fmla="*/ 2147483647 h 284"/>
                <a:gd name="T2" fmla="*/ 2147483647 w 370"/>
                <a:gd name="T3" fmla="*/ 0 h 284"/>
                <a:gd name="T4" fmla="*/ 2147483647 w 370"/>
                <a:gd name="T5" fmla="*/ 2147483647 h 284"/>
                <a:gd name="T6" fmla="*/ 2147483647 w 370"/>
                <a:gd name="T7" fmla="*/ 2147483647 h 284"/>
                <a:gd name="T8" fmla="*/ 2147483647 w 370"/>
                <a:gd name="T9" fmla="*/ 2147483647 h 284"/>
                <a:gd name="T10" fmla="*/ 2147483647 w 370"/>
                <a:gd name="T11" fmla="*/ 2147483647 h 284"/>
                <a:gd name="T12" fmla="*/ 2147483647 w 370"/>
                <a:gd name="T13" fmla="*/ 2147483647 h 284"/>
                <a:gd name="T14" fmla="*/ 2147483647 w 370"/>
                <a:gd name="T15" fmla="*/ 2147483647 h 284"/>
                <a:gd name="T16" fmla="*/ 2147483647 w 370"/>
                <a:gd name="T17" fmla="*/ 2147483647 h 284"/>
                <a:gd name="T18" fmla="*/ 2147483647 w 370"/>
                <a:gd name="T19" fmla="*/ 2147483647 h 284"/>
                <a:gd name="T20" fmla="*/ 2147483647 w 370"/>
                <a:gd name="T21" fmla="*/ 2147483647 h 284"/>
                <a:gd name="T22" fmla="*/ 2147483647 w 370"/>
                <a:gd name="T23" fmla="*/ 2147483647 h 284"/>
                <a:gd name="T24" fmla="*/ 2147483647 w 370"/>
                <a:gd name="T25" fmla="*/ 2147483647 h 284"/>
                <a:gd name="T26" fmla="*/ 2147483647 w 370"/>
                <a:gd name="T27" fmla="*/ 2147483647 h 284"/>
                <a:gd name="T28" fmla="*/ 2147483647 w 370"/>
                <a:gd name="T29" fmla="*/ 2147483647 h 284"/>
                <a:gd name="T30" fmla="*/ 2147483647 w 370"/>
                <a:gd name="T31" fmla="*/ 2147483647 h 284"/>
                <a:gd name="T32" fmla="*/ 2147483647 w 370"/>
                <a:gd name="T33" fmla="*/ 2147483647 h 284"/>
                <a:gd name="T34" fmla="*/ 2147483647 w 370"/>
                <a:gd name="T35" fmla="*/ 2147483647 h 284"/>
                <a:gd name="T36" fmla="*/ 2147483647 w 370"/>
                <a:gd name="T37" fmla="*/ 2147483647 h 284"/>
                <a:gd name="T38" fmla="*/ 2147483647 w 370"/>
                <a:gd name="T39" fmla="*/ 2147483647 h 284"/>
                <a:gd name="T40" fmla="*/ 2147483647 w 370"/>
                <a:gd name="T41" fmla="*/ 2147483647 h 284"/>
                <a:gd name="T42" fmla="*/ 2147483647 w 370"/>
                <a:gd name="T43" fmla="*/ 2147483647 h 284"/>
                <a:gd name="T44" fmla="*/ 2147483647 w 370"/>
                <a:gd name="T45" fmla="*/ 2147483647 h 284"/>
                <a:gd name="T46" fmla="*/ 2147483647 w 370"/>
                <a:gd name="T47" fmla="*/ 2147483647 h 284"/>
                <a:gd name="T48" fmla="*/ 2147483647 w 370"/>
                <a:gd name="T49" fmla="*/ 2147483647 h 284"/>
                <a:gd name="T50" fmla="*/ 2147483647 w 370"/>
                <a:gd name="T51" fmla="*/ 2147483647 h 284"/>
                <a:gd name="T52" fmla="*/ 2147483647 w 370"/>
                <a:gd name="T53" fmla="*/ 2147483647 h 284"/>
                <a:gd name="T54" fmla="*/ 2147483647 w 370"/>
                <a:gd name="T55" fmla="*/ 2147483647 h 284"/>
                <a:gd name="T56" fmla="*/ 2147483647 w 370"/>
                <a:gd name="T57" fmla="*/ 2147483647 h 284"/>
                <a:gd name="T58" fmla="*/ 2147483647 w 370"/>
                <a:gd name="T59" fmla="*/ 2147483647 h 284"/>
                <a:gd name="T60" fmla="*/ 2147483647 w 370"/>
                <a:gd name="T61" fmla="*/ 2147483647 h 284"/>
                <a:gd name="T62" fmla="*/ 2147483647 w 370"/>
                <a:gd name="T63" fmla="*/ 2147483647 h 284"/>
                <a:gd name="T64" fmla="*/ 2147483647 w 370"/>
                <a:gd name="T65" fmla="*/ 2147483647 h 284"/>
                <a:gd name="T66" fmla="*/ 2147483647 w 370"/>
                <a:gd name="T67" fmla="*/ 2147483647 h 2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0"/>
                <a:gd name="T103" fmla="*/ 0 h 284"/>
                <a:gd name="T104" fmla="*/ 370 w 370"/>
                <a:gd name="T105" fmla="*/ 284 h 28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0" h="284">
                  <a:moveTo>
                    <a:pt x="184" y="14"/>
                  </a:moveTo>
                  <a:lnTo>
                    <a:pt x="190" y="12"/>
                  </a:lnTo>
                  <a:lnTo>
                    <a:pt x="200" y="4"/>
                  </a:lnTo>
                  <a:lnTo>
                    <a:pt x="210" y="0"/>
                  </a:lnTo>
                  <a:lnTo>
                    <a:pt x="223" y="4"/>
                  </a:lnTo>
                  <a:lnTo>
                    <a:pt x="231" y="18"/>
                  </a:lnTo>
                  <a:lnTo>
                    <a:pt x="234" y="36"/>
                  </a:lnTo>
                  <a:lnTo>
                    <a:pt x="240" y="42"/>
                  </a:lnTo>
                  <a:lnTo>
                    <a:pt x="248" y="38"/>
                  </a:lnTo>
                  <a:lnTo>
                    <a:pt x="266" y="61"/>
                  </a:lnTo>
                  <a:lnTo>
                    <a:pt x="275" y="79"/>
                  </a:lnTo>
                  <a:lnTo>
                    <a:pt x="299" y="93"/>
                  </a:lnTo>
                  <a:lnTo>
                    <a:pt x="316" y="95"/>
                  </a:lnTo>
                  <a:lnTo>
                    <a:pt x="325" y="93"/>
                  </a:lnTo>
                  <a:lnTo>
                    <a:pt x="340" y="101"/>
                  </a:lnTo>
                  <a:lnTo>
                    <a:pt x="358" y="105"/>
                  </a:lnTo>
                  <a:lnTo>
                    <a:pt x="369" y="148"/>
                  </a:lnTo>
                  <a:lnTo>
                    <a:pt x="351" y="154"/>
                  </a:lnTo>
                  <a:lnTo>
                    <a:pt x="348" y="174"/>
                  </a:lnTo>
                  <a:lnTo>
                    <a:pt x="319" y="196"/>
                  </a:lnTo>
                  <a:lnTo>
                    <a:pt x="275" y="212"/>
                  </a:lnTo>
                  <a:lnTo>
                    <a:pt x="270" y="232"/>
                  </a:lnTo>
                  <a:lnTo>
                    <a:pt x="255" y="224"/>
                  </a:lnTo>
                  <a:lnTo>
                    <a:pt x="272" y="249"/>
                  </a:lnTo>
                  <a:lnTo>
                    <a:pt x="298" y="253"/>
                  </a:lnTo>
                  <a:lnTo>
                    <a:pt x="251" y="283"/>
                  </a:lnTo>
                  <a:lnTo>
                    <a:pt x="220" y="251"/>
                  </a:lnTo>
                  <a:lnTo>
                    <a:pt x="244" y="228"/>
                  </a:lnTo>
                  <a:lnTo>
                    <a:pt x="220" y="222"/>
                  </a:lnTo>
                  <a:lnTo>
                    <a:pt x="208" y="222"/>
                  </a:lnTo>
                  <a:lnTo>
                    <a:pt x="211" y="200"/>
                  </a:lnTo>
                  <a:lnTo>
                    <a:pt x="207" y="202"/>
                  </a:lnTo>
                  <a:lnTo>
                    <a:pt x="172" y="214"/>
                  </a:lnTo>
                  <a:lnTo>
                    <a:pt x="159" y="251"/>
                  </a:lnTo>
                  <a:lnTo>
                    <a:pt x="135" y="249"/>
                  </a:lnTo>
                  <a:lnTo>
                    <a:pt x="141" y="224"/>
                  </a:lnTo>
                  <a:lnTo>
                    <a:pt x="141" y="212"/>
                  </a:lnTo>
                  <a:lnTo>
                    <a:pt x="156" y="206"/>
                  </a:lnTo>
                  <a:lnTo>
                    <a:pt x="162" y="198"/>
                  </a:lnTo>
                  <a:lnTo>
                    <a:pt x="164" y="192"/>
                  </a:lnTo>
                  <a:lnTo>
                    <a:pt x="156" y="188"/>
                  </a:lnTo>
                  <a:lnTo>
                    <a:pt x="144" y="160"/>
                  </a:lnTo>
                  <a:lnTo>
                    <a:pt x="131" y="144"/>
                  </a:lnTo>
                  <a:lnTo>
                    <a:pt x="112" y="144"/>
                  </a:lnTo>
                  <a:lnTo>
                    <a:pt x="90" y="152"/>
                  </a:lnTo>
                  <a:lnTo>
                    <a:pt x="56" y="154"/>
                  </a:lnTo>
                  <a:lnTo>
                    <a:pt x="39" y="158"/>
                  </a:lnTo>
                  <a:lnTo>
                    <a:pt x="15" y="158"/>
                  </a:lnTo>
                  <a:lnTo>
                    <a:pt x="0" y="142"/>
                  </a:lnTo>
                  <a:lnTo>
                    <a:pt x="9" y="119"/>
                  </a:lnTo>
                  <a:lnTo>
                    <a:pt x="24" y="91"/>
                  </a:lnTo>
                  <a:lnTo>
                    <a:pt x="41" y="63"/>
                  </a:lnTo>
                  <a:lnTo>
                    <a:pt x="32" y="32"/>
                  </a:lnTo>
                  <a:lnTo>
                    <a:pt x="33" y="26"/>
                  </a:lnTo>
                  <a:lnTo>
                    <a:pt x="39" y="18"/>
                  </a:lnTo>
                  <a:lnTo>
                    <a:pt x="50" y="22"/>
                  </a:lnTo>
                  <a:lnTo>
                    <a:pt x="65" y="18"/>
                  </a:lnTo>
                  <a:lnTo>
                    <a:pt x="80" y="26"/>
                  </a:lnTo>
                  <a:lnTo>
                    <a:pt x="97" y="36"/>
                  </a:lnTo>
                  <a:lnTo>
                    <a:pt x="111" y="32"/>
                  </a:lnTo>
                  <a:lnTo>
                    <a:pt x="121" y="40"/>
                  </a:lnTo>
                  <a:lnTo>
                    <a:pt x="135" y="42"/>
                  </a:lnTo>
                  <a:lnTo>
                    <a:pt x="143" y="49"/>
                  </a:lnTo>
                  <a:lnTo>
                    <a:pt x="153" y="46"/>
                  </a:lnTo>
                  <a:lnTo>
                    <a:pt x="153" y="32"/>
                  </a:lnTo>
                  <a:lnTo>
                    <a:pt x="159" y="26"/>
                  </a:lnTo>
                  <a:lnTo>
                    <a:pt x="173" y="26"/>
                  </a:lnTo>
                  <a:lnTo>
                    <a:pt x="178" y="22"/>
                  </a:lnTo>
                  <a:lnTo>
                    <a:pt x="184" y="1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1" name="Freeform 1270">
              <a:extLst>
                <a:ext uri="{FF2B5EF4-FFF2-40B4-BE49-F238E27FC236}">
                  <a16:creationId xmlns:a16="http://schemas.microsoft.com/office/drawing/2014/main" id="{5EF8FC8E-BE11-8535-4611-9A3BAC3F900B}"/>
                </a:ext>
              </a:extLst>
            </p:cNvPr>
            <p:cNvSpPr>
              <a:spLocks/>
            </p:cNvSpPr>
            <p:nvPr/>
          </p:nvSpPr>
          <p:spPr bwMode="auto">
            <a:xfrm>
              <a:off x="6409490" y="3161691"/>
              <a:ext cx="65795" cy="85435"/>
            </a:xfrm>
            <a:custGeom>
              <a:avLst/>
              <a:gdLst>
                <a:gd name="T0" fmla="*/ 2147483647 w 68"/>
                <a:gd name="T1" fmla="*/ 2147483647 h 102"/>
                <a:gd name="T2" fmla="*/ 2147483647 w 68"/>
                <a:gd name="T3" fmla="*/ 2147483647 h 102"/>
                <a:gd name="T4" fmla="*/ 2147483647 w 68"/>
                <a:gd name="T5" fmla="*/ 2147483647 h 102"/>
                <a:gd name="T6" fmla="*/ 2147483647 w 68"/>
                <a:gd name="T7" fmla="*/ 2147483647 h 102"/>
                <a:gd name="T8" fmla="*/ 2147483647 w 68"/>
                <a:gd name="T9" fmla="*/ 2147483647 h 102"/>
                <a:gd name="T10" fmla="*/ 2147483647 w 68"/>
                <a:gd name="T11" fmla="*/ 2147483647 h 102"/>
                <a:gd name="T12" fmla="*/ 2147483647 w 68"/>
                <a:gd name="T13" fmla="*/ 2147483647 h 102"/>
                <a:gd name="T14" fmla="*/ 2147483647 w 68"/>
                <a:gd name="T15" fmla="*/ 2147483647 h 102"/>
                <a:gd name="T16" fmla="*/ 2147483647 w 68"/>
                <a:gd name="T17" fmla="*/ 2147483647 h 102"/>
                <a:gd name="T18" fmla="*/ 2147483647 w 68"/>
                <a:gd name="T19" fmla="*/ 2147483647 h 102"/>
                <a:gd name="T20" fmla="*/ 2147483647 w 68"/>
                <a:gd name="T21" fmla="*/ 2147483647 h 102"/>
                <a:gd name="T22" fmla="*/ 2147483647 w 68"/>
                <a:gd name="T23" fmla="*/ 2147483647 h 102"/>
                <a:gd name="T24" fmla="*/ 2147483647 w 68"/>
                <a:gd name="T25" fmla="*/ 0 h 102"/>
                <a:gd name="T26" fmla="*/ 0 w 68"/>
                <a:gd name="T27" fmla="*/ 2147483647 h 102"/>
                <a:gd name="T28" fmla="*/ 2147483647 w 68"/>
                <a:gd name="T29" fmla="*/ 2147483647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102"/>
                <a:gd name="T47" fmla="*/ 68 w 68"/>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102">
                  <a:moveTo>
                    <a:pt x="15" y="27"/>
                  </a:moveTo>
                  <a:lnTo>
                    <a:pt x="23" y="43"/>
                  </a:lnTo>
                  <a:lnTo>
                    <a:pt x="26" y="54"/>
                  </a:lnTo>
                  <a:lnTo>
                    <a:pt x="31" y="101"/>
                  </a:lnTo>
                  <a:lnTo>
                    <a:pt x="38" y="101"/>
                  </a:lnTo>
                  <a:lnTo>
                    <a:pt x="44" y="78"/>
                  </a:lnTo>
                  <a:lnTo>
                    <a:pt x="44" y="66"/>
                  </a:lnTo>
                  <a:lnTo>
                    <a:pt x="63" y="56"/>
                  </a:lnTo>
                  <a:lnTo>
                    <a:pt x="67" y="47"/>
                  </a:lnTo>
                  <a:lnTo>
                    <a:pt x="60" y="43"/>
                  </a:lnTo>
                  <a:lnTo>
                    <a:pt x="48" y="17"/>
                  </a:lnTo>
                  <a:lnTo>
                    <a:pt x="34" y="2"/>
                  </a:lnTo>
                  <a:lnTo>
                    <a:pt x="16" y="0"/>
                  </a:lnTo>
                  <a:lnTo>
                    <a:pt x="0" y="4"/>
                  </a:lnTo>
                  <a:lnTo>
                    <a:pt x="15" y="2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2" name="Freeform 1271">
              <a:extLst>
                <a:ext uri="{FF2B5EF4-FFF2-40B4-BE49-F238E27FC236}">
                  <a16:creationId xmlns:a16="http://schemas.microsoft.com/office/drawing/2014/main" id="{BFB14F97-3F77-0393-AA31-46520C55369E}"/>
                </a:ext>
              </a:extLst>
            </p:cNvPr>
            <p:cNvSpPr>
              <a:spLocks/>
            </p:cNvSpPr>
            <p:nvPr/>
          </p:nvSpPr>
          <p:spPr bwMode="auto">
            <a:xfrm>
              <a:off x="6655252" y="3278953"/>
              <a:ext cx="156746" cy="82084"/>
            </a:xfrm>
            <a:custGeom>
              <a:avLst/>
              <a:gdLst>
                <a:gd name="T0" fmla="*/ 0 w 159"/>
                <a:gd name="T1" fmla="*/ 2147483647 h 94"/>
                <a:gd name="T2" fmla="*/ 2147483647 w 159"/>
                <a:gd name="T3" fmla="*/ 0 h 94"/>
                <a:gd name="T4" fmla="*/ 2147483647 w 159"/>
                <a:gd name="T5" fmla="*/ 2147483647 h 94"/>
                <a:gd name="T6" fmla="*/ 2147483647 w 159"/>
                <a:gd name="T7" fmla="*/ 2147483647 h 94"/>
                <a:gd name="T8" fmla="*/ 2147483647 w 159"/>
                <a:gd name="T9" fmla="*/ 2147483647 h 94"/>
                <a:gd name="T10" fmla="*/ 2147483647 w 159"/>
                <a:gd name="T11" fmla="*/ 2147483647 h 94"/>
                <a:gd name="T12" fmla="*/ 2147483647 w 159"/>
                <a:gd name="T13" fmla="*/ 2147483647 h 94"/>
                <a:gd name="T14" fmla="*/ 2147483647 w 159"/>
                <a:gd name="T15" fmla="*/ 2147483647 h 94"/>
                <a:gd name="T16" fmla="*/ 2147483647 w 159"/>
                <a:gd name="T17" fmla="*/ 2147483647 h 94"/>
                <a:gd name="T18" fmla="*/ 2147483647 w 159"/>
                <a:gd name="T19" fmla="*/ 2147483647 h 94"/>
                <a:gd name="T20" fmla="*/ 2147483647 w 159"/>
                <a:gd name="T21" fmla="*/ 2147483647 h 94"/>
                <a:gd name="T22" fmla="*/ 2147483647 w 159"/>
                <a:gd name="T23" fmla="*/ 2147483647 h 94"/>
                <a:gd name="T24" fmla="*/ 2147483647 w 159"/>
                <a:gd name="T25" fmla="*/ 2147483647 h 94"/>
                <a:gd name="T26" fmla="*/ 2147483647 w 159"/>
                <a:gd name="T27" fmla="*/ 2147483647 h 94"/>
                <a:gd name="T28" fmla="*/ 2147483647 w 159"/>
                <a:gd name="T29" fmla="*/ 2147483647 h 94"/>
                <a:gd name="T30" fmla="*/ 2147483647 w 159"/>
                <a:gd name="T31" fmla="*/ 2147483647 h 94"/>
                <a:gd name="T32" fmla="*/ 2147483647 w 159"/>
                <a:gd name="T33" fmla="*/ 2147483647 h 94"/>
                <a:gd name="T34" fmla="*/ 2147483647 w 159"/>
                <a:gd name="T35" fmla="*/ 2147483647 h 94"/>
                <a:gd name="T36" fmla="*/ 2147483647 w 159"/>
                <a:gd name="T37" fmla="*/ 2147483647 h 94"/>
                <a:gd name="T38" fmla="*/ 2147483647 w 159"/>
                <a:gd name="T39" fmla="*/ 2147483647 h 94"/>
                <a:gd name="T40" fmla="*/ 2147483647 w 159"/>
                <a:gd name="T41" fmla="*/ 2147483647 h 94"/>
                <a:gd name="T42" fmla="*/ 0 w 159"/>
                <a:gd name="T43" fmla="*/ 2147483647 h 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
                <a:gd name="T67" fmla="*/ 0 h 94"/>
                <a:gd name="T68" fmla="*/ 159 w 159"/>
                <a:gd name="T69" fmla="*/ 94 h 9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 h="94">
                  <a:moveTo>
                    <a:pt x="0" y="6"/>
                  </a:moveTo>
                  <a:lnTo>
                    <a:pt x="37" y="0"/>
                  </a:lnTo>
                  <a:lnTo>
                    <a:pt x="73" y="20"/>
                  </a:lnTo>
                  <a:lnTo>
                    <a:pt x="90" y="40"/>
                  </a:lnTo>
                  <a:lnTo>
                    <a:pt x="108" y="40"/>
                  </a:lnTo>
                  <a:lnTo>
                    <a:pt x="119" y="32"/>
                  </a:lnTo>
                  <a:lnTo>
                    <a:pt x="130" y="28"/>
                  </a:lnTo>
                  <a:lnTo>
                    <a:pt x="139" y="49"/>
                  </a:lnTo>
                  <a:lnTo>
                    <a:pt x="156" y="53"/>
                  </a:lnTo>
                  <a:lnTo>
                    <a:pt x="153" y="63"/>
                  </a:lnTo>
                  <a:lnTo>
                    <a:pt x="158" y="79"/>
                  </a:lnTo>
                  <a:lnTo>
                    <a:pt x="156" y="91"/>
                  </a:lnTo>
                  <a:lnTo>
                    <a:pt x="139" y="73"/>
                  </a:lnTo>
                  <a:lnTo>
                    <a:pt x="130" y="67"/>
                  </a:lnTo>
                  <a:lnTo>
                    <a:pt x="121" y="67"/>
                  </a:lnTo>
                  <a:lnTo>
                    <a:pt x="118" y="87"/>
                  </a:lnTo>
                  <a:lnTo>
                    <a:pt x="105" y="83"/>
                  </a:lnTo>
                  <a:lnTo>
                    <a:pt x="85" y="93"/>
                  </a:lnTo>
                  <a:lnTo>
                    <a:pt x="62" y="91"/>
                  </a:lnTo>
                  <a:lnTo>
                    <a:pt x="60" y="53"/>
                  </a:lnTo>
                  <a:lnTo>
                    <a:pt x="22" y="24"/>
                  </a:lnTo>
                  <a:lnTo>
                    <a:pt x="0" y="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3" name="Freeform 1272">
              <a:extLst>
                <a:ext uri="{FF2B5EF4-FFF2-40B4-BE49-F238E27FC236}">
                  <a16:creationId xmlns:a16="http://schemas.microsoft.com/office/drawing/2014/main" id="{A81803B4-412D-9073-E5C1-12B082E6955B}"/>
                </a:ext>
              </a:extLst>
            </p:cNvPr>
            <p:cNvSpPr>
              <a:spLocks/>
            </p:cNvSpPr>
            <p:nvPr/>
          </p:nvSpPr>
          <p:spPr bwMode="auto">
            <a:xfrm>
              <a:off x="6769426" y="3324183"/>
              <a:ext cx="127719" cy="120613"/>
            </a:xfrm>
            <a:custGeom>
              <a:avLst/>
              <a:gdLst>
                <a:gd name="T0" fmla="*/ 2147483647 w 130"/>
                <a:gd name="T1" fmla="*/ 2147483647 h 140"/>
                <a:gd name="T2" fmla="*/ 2147483647 w 130"/>
                <a:gd name="T3" fmla="*/ 2147483647 h 140"/>
                <a:gd name="T4" fmla="*/ 2147483647 w 130"/>
                <a:gd name="T5" fmla="*/ 2147483647 h 140"/>
                <a:gd name="T6" fmla="*/ 2147483647 w 130"/>
                <a:gd name="T7" fmla="*/ 2147483647 h 140"/>
                <a:gd name="T8" fmla="*/ 2147483647 w 130"/>
                <a:gd name="T9" fmla="*/ 2147483647 h 140"/>
                <a:gd name="T10" fmla="*/ 2147483647 w 130"/>
                <a:gd name="T11" fmla="*/ 2147483647 h 140"/>
                <a:gd name="T12" fmla="*/ 2147483647 w 130"/>
                <a:gd name="T13" fmla="*/ 2147483647 h 140"/>
                <a:gd name="T14" fmla="*/ 2147483647 w 130"/>
                <a:gd name="T15" fmla="*/ 2147483647 h 140"/>
                <a:gd name="T16" fmla="*/ 2147483647 w 130"/>
                <a:gd name="T17" fmla="*/ 2147483647 h 140"/>
                <a:gd name="T18" fmla="*/ 2147483647 w 130"/>
                <a:gd name="T19" fmla="*/ 2147483647 h 140"/>
                <a:gd name="T20" fmla="*/ 2147483647 w 130"/>
                <a:gd name="T21" fmla="*/ 2147483647 h 140"/>
                <a:gd name="T22" fmla="*/ 2147483647 w 130"/>
                <a:gd name="T23" fmla="*/ 2147483647 h 140"/>
                <a:gd name="T24" fmla="*/ 2147483647 w 130"/>
                <a:gd name="T25" fmla="*/ 2147483647 h 140"/>
                <a:gd name="T26" fmla="*/ 2147483647 w 130"/>
                <a:gd name="T27" fmla="*/ 2147483647 h 140"/>
                <a:gd name="T28" fmla="*/ 2147483647 w 130"/>
                <a:gd name="T29" fmla="*/ 2147483647 h 140"/>
                <a:gd name="T30" fmla="*/ 2147483647 w 130"/>
                <a:gd name="T31" fmla="*/ 2147483647 h 140"/>
                <a:gd name="T32" fmla="*/ 2147483647 w 130"/>
                <a:gd name="T33" fmla="*/ 2147483647 h 140"/>
                <a:gd name="T34" fmla="*/ 2147483647 w 130"/>
                <a:gd name="T35" fmla="*/ 2147483647 h 140"/>
                <a:gd name="T36" fmla="*/ 2147483647 w 130"/>
                <a:gd name="T37" fmla="*/ 2147483647 h 140"/>
                <a:gd name="T38" fmla="*/ 2147483647 w 130"/>
                <a:gd name="T39" fmla="*/ 2147483647 h 140"/>
                <a:gd name="T40" fmla="*/ 2147483647 w 130"/>
                <a:gd name="T41" fmla="*/ 2147483647 h 140"/>
                <a:gd name="T42" fmla="*/ 2147483647 w 130"/>
                <a:gd name="T43" fmla="*/ 2147483647 h 140"/>
                <a:gd name="T44" fmla="*/ 2147483647 w 130"/>
                <a:gd name="T45" fmla="*/ 2147483647 h 140"/>
                <a:gd name="T46" fmla="*/ 2147483647 w 130"/>
                <a:gd name="T47" fmla="*/ 2147483647 h 140"/>
                <a:gd name="T48" fmla="*/ 2147483647 w 130"/>
                <a:gd name="T49" fmla="*/ 2147483647 h 140"/>
                <a:gd name="T50" fmla="*/ 2147483647 w 130"/>
                <a:gd name="T51" fmla="*/ 2147483647 h 140"/>
                <a:gd name="T52" fmla="*/ 0 w 130"/>
                <a:gd name="T53" fmla="*/ 2147483647 h 140"/>
                <a:gd name="T54" fmla="*/ 2147483647 w 130"/>
                <a:gd name="T55" fmla="*/ 2147483647 h 140"/>
                <a:gd name="T56" fmla="*/ 2147483647 w 130"/>
                <a:gd name="T57" fmla="*/ 2147483647 h 140"/>
                <a:gd name="T58" fmla="*/ 2147483647 w 130"/>
                <a:gd name="T59" fmla="*/ 2147483647 h 140"/>
                <a:gd name="T60" fmla="*/ 2147483647 w 130"/>
                <a:gd name="T61" fmla="*/ 2147483647 h 140"/>
                <a:gd name="T62" fmla="*/ 2147483647 w 130"/>
                <a:gd name="T63" fmla="*/ 2147483647 h 140"/>
                <a:gd name="T64" fmla="*/ 2147483647 w 130"/>
                <a:gd name="T65" fmla="*/ 2147483647 h 140"/>
                <a:gd name="T66" fmla="*/ 2147483647 w 130"/>
                <a:gd name="T67" fmla="*/ 2147483647 h 140"/>
                <a:gd name="T68" fmla="*/ 2147483647 w 130"/>
                <a:gd name="T69" fmla="*/ 0 h 140"/>
                <a:gd name="T70" fmla="*/ 2147483647 w 130"/>
                <a:gd name="T71" fmla="*/ 2147483647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0"/>
                <a:gd name="T109" fmla="*/ 0 h 140"/>
                <a:gd name="T110" fmla="*/ 130 w 130"/>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0" h="140">
                  <a:moveTo>
                    <a:pt x="48" y="6"/>
                  </a:moveTo>
                  <a:lnTo>
                    <a:pt x="57" y="6"/>
                  </a:lnTo>
                  <a:lnTo>
                    <a:pt x="75" y="14"/>
                  </a:lnTo>
                  <a:lnTo>
                    <a:pt x="94" y="31"/>
                  </a:lnTo>
                  <a:lnTo>
                    <a:pt x="106" y="53"/>
                  </a:lnTo>
                  <a:lnTo>
                    <a:pt x="129" y="78"/>
                  </a:lnTo>
                  <a:lnTo>
                    <a:pt x="117" y="84"/>
                  </a:lnTo>
                  <a:lnTo>
                    <a:pt x="109" y="100"/>
                  </a:lnTo>
                  <a:lnTo>
                    <a:pt x="108" y="110"/>
                  </a:lnTo>
                  <a:lnTo>
                    <a:pt x="101" y="139"/>
                  </a:lnTo>
                  <a:lnTo>
                    <a:pt x="84" y="131"/>
                  </a:lnTo>
                  <a:lnTo>
                    <a:pt x="78" y="104"/>
                  </a:lnTo>
                  <a:lnTo>
                    <a:pt x="63" y="116"/>
                  </a:lnTo>
                  <a:lnTo>
                    <a:pt x="43" y="129"/>
                  </a:lnTo>
                  <a:lnTo>
                    <a:pt x="32" y="125"/>
                  </a:lnTo>
                  <a:lnTo>
                    <a:pt x="23" y="114"/>
                  </a:lnTo>
                  <a:lnTo>
                    <a:pt x="17" y="100"/>
                  </a:lnTo>
                  <a:lnTo>
                    <a:pt x="25" y="88"/>
                  </a:lnTo>
                  <a:lnTo>
                    <a:pt x="31" y="98"/>
                  </a:lnTo>
                  <a:lnTo>
                    <a:pt x="54" y="112"/>
                  </a:lnTo>
                  <a:lnTo>
                    <a:pt x="58" y="100"/>
                  </a:lnTo>
                  <a:lnTo>
                    <a:pt x="37" y="78"/>
                  </a:lnTo>
                  <a:lnTo>
                    <a:pt x="29" y="59"/>
                  </a:lnTo>
                  <a:lnTo>
                    <a:pt x="22" y="53"/>
                  </a:lnTo>
                  <a:lnTo>
                    <a:pt x="22" y="43"/>
                  </a:lnTo>
                  <a:lnTo>
                    <a:pt x="12" y="37"/>
                  </a:lnTo>
                  <a:lnTo>
                    <a:pt x="0" y="35"/>
                  </a:lnTo>
                  <a:lnTo>
                    <a:pt x="2" y="22"/>
                  </a:lnTo>
                  <a:lnTo>
                    <a:pt x="3" y="14"/>
                  </a:lnTo>
                  <a:lnTo>
                    <a:pt x="15" y="14"/>
                  </a:lnTo>
                  <a:lnTo>
                    <a:pt x="22" y="20"/>
                  </a:lnTo>
                  <a:lnTo>
                    <a:pt x="38" y="37"/>
                  </a:lnTo>
                  <a:lnTo>
                    <a:pt x="40" y="25"/>
                  </a:lnTo>
                  <a:lnTo>
                    <a:pt x="35" y="12"/>
                  </a:lnTo>
                  <a:lnTo>
                    <a:pt x="38" y="0"/>
                  </a:lnTo>
                  <a:lnTo>
                    <a:pt x="48" y="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4" name="Freeform 1273">
              <a:extLst>
                <a:ext uri="{FF2B5EF4-FFF2-40B4-BE49-F238E27FC236}">
                  <a16:creationId xmlns:a16="http://schemas.microsoft.com/office/drawing/2014/main" id="{A9E46D24-7A54-46F3-6AFC-CADCFC16A0AD}"/>
                </a:ext>
              </a:extLst>
            </p:cNvPr>
            <p:cNvSpPr>
              <a:spLocks/>
            </p:cNvSpPr>
            <p:nvPr/>
          </p:nvSpPr>
          <p:spPr bwMode="auto">
            <a:xfrm>
              <a:off x="6742334" y="3350986"/>
              <a:ext cx="87081" cy="70357"/>
            </a:xfrm>
            <a:custGeom>
              <a:avLst/>
              <a:gdLst>
                <a:gd name="T0" fmla="*/ 0 w 90"/>
                <a:gd name="T1" fmla="*/ 2147483647 h 82"/>
                <a:gd name="T2" fmla="*/ 2147483647 w 90"/>
                <a:gd name="T3" fmla="*/ 2147483647 h 82"/>
                <a:gd name="T4" fmla="*/ 2147483647 w 90"/>
                <a:gd name="T5" fmla="*/ 2147483647 h 82"/>
                <a:gd name="T6" fmla="*/ 2147483647 w 90"/>
                <a:gd name="T7" fmla="*/ 2147483647 h 82"/>
                <a:gd name="T8" fmla="*/ 2147483647 w 90"/>
                <a:gd name="T9" fmla="*/ 2147483647 h 82"/>
                <a:gd name="T10" fmla="*/ 2147483647 w 90"/>
                <a:gd name="T11" fmla="*/ 2147483647 h 82"/>
                <a:gd name="T12" fmla="*/ 2147483647 w 90"/>
                <a:gd name="T13" fmla="*/ 2147483647 h 82"/>
                <a:gd name="T14" fmla="*/ 2147483647 w 90"/>
                <a:gd name="T15" fmla="*/ 2147483647 h 82"/>
                <a:gd name="T16" fmla="*/ 2147483647 w 90"/>
                <a:gd name="T17" fmla="*/ 2147483647 h 82"/>
                <a:gd name="T18" fmla="*/ 2147483647 w 90"/>
                <a:gd name="T19" fmla="*/ 2147483647 h 82"/>
                <a:gd name="T20" fmla="*/ 2147483647 w 90"/>
                <a:gd name="T21" fmla="*/ 2147483647 h 82"/>
                <a:gd name="T22" fmla="*/ 2147483647 w 90"/>
                <a:gd name="T23" fmla="*/ 2147483647 h 82"/>
                <a:gd name="T24" fmla="*/ 2147483647 w 90"/>
                <a:gd name="T25" fmla="*/ 2147483647 h 82"/>
                <a:gd name="T26" fmla="*/ 2147483647 w 90"/>
                <a:gd name="T27" fmla="*/ 2147483647 h 82"/>
                <a:gd name="T28" fmla="*/ 2147483647 w 90"/>
                <a:gd name="T29" fmla="*/ 2147483647 h 82"/>
                <a:gd name="T30" fmla="*/ 2147483647 w 90"/>
                <a:gd name="T31" fmla="*/ 0 h 82"/>
                <a:gd name="T32" fmla="*/ 2147483647 w 90"/>
                <a:gd name="T33" fmla="*/ 2147483647 h 82"/>
                <a:gd name="T34" fmla="*/ 0 w 90"/>
                <a:gd name="T35" fmla="*/ 2147483647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82"/>
                <a:gd name="T56" fmla="*/ 90 w 90"/>
                <a:gd name="T57" fmla="*/ 82 h 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82">
                  <a:moveTo>
                    <a:pt x="0" y="10"/>
                  </a:moveTo>
                  <a:lnTo>
                    <a:pt x="10" y="23"/>
                  </a:lnTo>
                  <a:lnTo>
                    <a:pt x="24" y="44"/>
                  </a:lnTo>
                  <a:lnTo>
                    <a:pt x="45" y="71"/>
                  </a:lnTo>
                  <a:lnTo>
                    <a:pt x="57" y="56"/>
                  </a:lnTo>
                  <a:lnTo>
                    <a:pt x="57" y="69"/>
                  </a:lnTo>
                  <a:lnTo>
                    <a:pt x="67" y="71"/>
                  </a:lnTo>
                  <a:lnTo>
                    <a:pt x="83" y="81"/>
                  </a:lnTo>
                  <a:lnTo>
                    <a:pt x="89" y="69"/>
                  </a:lnTo>
                  <a:lnTo>
                    <a:pt x="67" y="48"/>
                  </a:lnTo>
                  <a:lnTo>
                    <a:pt x="60" y="31"/>
                  </a:lnTo>
                  <a:lnTo>
                    <a:pt x="51" y="23"/>
                  </a:lnTo>
                  <a:lnTo>
                    <a:pt x="51" y="14"/>
                  </a:lnTo>
                  <a:lnTo>
                    <a:pt x="41" y="8"/>
                  </a:lnTo>
                  <a:lnTo>
                    <a:pt x="27" y="4"/>
                  </a:lnTo>
                  <a:lnTo>
                    <a:pt x="14" y="0"/>
                  </a:lnTo>
                  <a:lnTo>
                    <a:pt x="3" y="2"/>
                  </a:lnTo>
                  <a:lnTo>
                    <a:pt x="0" y="1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5" name="Freeform 1274">
              <a:extLst>
                <a:ext uri="{FF2B5EF4-FFF2-40B4-BE49-F238E27FC236}">
                  <a16:creationId xmlns:a16="http://schemas.microsoft.com/office/drawing/2014/main" id="{0BF477BC-2396-4A54-D6C6-23F46D570F29}"/>
                </a:ext>
              </a:extLst>
            </p:cNvPr>
            <p:cNvSpPr>
              <a:spLocks/>
            </p:cNvSpPr>
            <p:nvPr/>
          </p:nvSpPr>
          <p:spPr bwMode="auto">
            <a:xfrm>
              <a:off x="6790712" y="2938893"/>
              <a:ext cx="865004" cy="430521"/>
            </a:xfrm>
            <a:custGeom>
              <a:avLst/>
              <a:gdLst>
                <a:gd name="T0" fmla="*/ 2147483647 w 884"/>
                <a:gd name="T1" fmla="*/ 2147483647 h 503"/>
                <a:gd name="T2" fmla="*/ 2147483647 w 884"/>
                <a:gd name="T3" fmla="*/ 2147483647 h 503"/>
                <a:gd name="T4" fmla="*/ 2147483647 w 884"/>
                <a:gd name="T5" fmla="*/ 2147483647 h 503"/>
                <a:gd name="T6" fmla="*/ 2147483647 w 884"/>
                <a:gd name="T7" fmla="*/ 2147483647 h 503"/>
                <a:gd name="T8" fmla="*/ 2147483647 w 884"/>
                <a:gd name="T9" fmla="*/ 2147483647 h 503"/>
                <a:gd name="T10" fmla="*/ 2147483647 w 884"/>
                <a:gd name="T11" fmla="*/ 2147483647 h 503"/>
                <a:gd name="T12" fmla="*/ 2147483647 w 884"/>
                <a:gd name="T13" fmla="*/ 2147483647 h 503"/>
                <a:gd name="T14" fmla="*/ 2147483647 w 884"/>
                <a:gd name="T15" fmla="*/ 2147483647 h 503"/>
                <a:gd name="T16" fmla="*/ 2147483647 w 884"/>
                <a:gd name="T17" fmla="*/ 2147483647 h 503"/>
                <a:gd name="T18" fmla="*/ 2147483647 w 884"/>
                <a:gd name="T19" fmla="*/ 2147483647 h 503"/>
                <a:gd name="T20" fmla="*/ 2147483647 w 884"/>
                <a:gd name="T21" fmla="*/ 2147483647 h 503"/>
                <a:gd name="T22" fmla="*/ 2147483647 w 884"/>
                <a:gd name="T23" fmla="*/ 2147483647 h 503"/>
                <a:gd name="T24" fmla="*/ 2147483647 w 884"/>
                <a:gd name="T25" fmla="*/ 2147483647 h 503"/>
                <a:gd name="T26" fmla="*/ 2147483647 w 884"/>
                <a:gd name="T27" fmla="*/ 2147483647 h 503"/>
                <a:gd name="T28" fmla="*/ 2147483647 w 884"/>
                <a:gd name="T29" fmla="*/ 2147483647 h 503"/>
                <a:gd name="T30" fmla="*/ 2147483647 w 884"/>
                <a:gd name="T31" fmla="*/ 2147483647 h 503"/>
                <a:gd name="T32" fmla="*/ 2147483647 w 884"/>
                <a:gd name="T33" fmla="*/ 2147483647 h 503"/>
                <a:gd name="T34" fmla="*/ 2147483647 w 884"/>
                <a:gd name="T35" fmla="*/ 2147483647 h 503"/>
                <a:gd name="T36" fmla="*/ 2147483647 w 884"/>
                <a:gd name="T37" fmla="*/ 2147483647 h 503"/>
                <a:gd name="T38" fmla="*/ 2147483647 w 884"/>
                <a:gd name="T39" fmla="*/ 2147483647 h 503"/>
                <a:gd name="T40" fmla="*/ 2147483647 w 884"/>
                <a:gd name="T41" fmla="*/ 2147483647 h 503"/>
                <a:gd name="T42" fmla="*/ 2147483647 w 884"/>
                <a:gd name="T43" fmla="*/ 2147483647 h 503"/>
                <a:gd name="T44" fmla="*/ 0 w 884"/>
                <a:gd name="T45" fmla="*/ 2147483647 h 503"/>
                <a:gd name="T46" fmla="*/ 2147483647 w 884"/>
                <a:gd name="T47" fmla="*/ 2147483647 h 503"/>
                <a:gd name="T48" fmla="*/ 2147483647 w 884"/>
                <a:gd name="T49" fmla="*/ 2147483647 h 503"/>
                <a:gd name="T50" fmla="*/ 2147483647 w 884"/>
                <a:gd name="T51" fmla="*/ 2147483647 h 503"/>
                <a:gd name="T52" fmla="*/ 2147483647 w 884"/>
                <a:gd name="T53" fmla="*/ 2147483647 h 503"/>
                <a:gd name="T54" fmla="*/ 2147483647 w 884"/>
                <a:gd name="T55" fmla="*/ 2147483647 h 503"/>
                <a:gd name="T56" fmla="*/ 2147483647 w 884"/>
                <a:gd name="T57" fmla="*/ 2147483647 h 503"/>
                <a:gd name="T58" fmla="*/ 2147483647 w 884"/>
                <a:gd name="T59" fmla="*/ 2147483647 h 503"/>
                <a:gd name="T60" fmla="*/ 2147483647 w 884"/>
                <a:gd name="T61" fmla="*/ 2147483647 h 503"/>
                <a:gd name="T62" fmla="*/ 2147483647 w 884"/>
                <a:gd name="T63" fmla="*/ 2147483647 h 503"/>
                <a:gd name="T64" fmla="*/ 2147483647 w 884"/>
                <a:gd name="T65" fmla="*/ 2147483647 h 503"/>
                <a:gd name="T66" fmla="*/ 2147483647 w 884"/>
                <a:gd name="T67" fmla="*/ 2147483647 h 503"/>
                <a:gd name="T68" fmla="*/ 2147483647 w 884"/>
                <a:gd name="T69" fmla="*/ 2147483647 h 503"/>
                <a:gd name="T70" fmla="*/ 2147483647 w 884"/>
                <a:gd name="T71" fmla="*/ 2147483647 h 503"/>
                <a:gd name="T72" fmla="*/ 2147483647 w 884"/>
                <a:gd name="T73" fmla="*/ 2147483647 h 503"/>
                <a:gd name="T74" fmla="*/ 2147483647 w 884"/>
                <a:gd name="T75" fmla="*/ 2147483647 h 503"/>
                <a:gd name="T76" fmla="*/ 2147483647 w 884"/>
                <a:gd name="T77" fmla="*/ 2147483647 h 503"/>
                <a:gd name="T78" fmla="*/ 2147483647 w 884"/>
                <a:gd name="T79" fmla="*/ 2147483647 h 503"/>
                <a:gd name="T80" fmla="*/ 2147483647 w 884"/>
                <a:gd name="T81" fmla="*/ 2147483647 h 503"/>
                <a:gd name="T82" fmla="*/ 2147483647 w 884"/>
                <a:gd name="T83" fmla="*/ 2147483647 h 503"/>
                <a:gd name="T84" fmla="*/ 2147483647 w 884"/>
                <a:gd name="T85" fmla="*/ 2147483647 h 503"/>
                <a:gd name="T86" fmla="*/ 2147483647 w 884"/>
                <a:gd name="T87" fmla="*/ 2147483647 h 503"/>
                <a:gd name="T88" fmla="*/ 2147483647 w 884"/>
                <a:gd name="T89" fmla="*/ 2147483647 h 503"/>
                <a:gd name="T90" fmla="*/ 2147483647 w 884"/>
                <a:gd name="T91" fmla="*/ 2147483647 h 503"/>
                <a:gd name="T92" fmla="*/ 2147483647 w 884"/>
                <a:gd name="T93" fmla="*/ 2147483647 h 503"/>
                <a:gd name="T94" fmla="*/ 2147483647 w 884"/>
                <a:gd name="T95" fmla="*/ 2147483647 h 503"/>
                <a:gd name="T96" fmla="*/ 2147483647 w 884"/>
                <a:gd name="T97" fmla="*/ 2147483647 h 503"/>
                <a:gd name="T98" fmla="*/ 2147483647 w 884"/>
                <a:gd name="T99" fmla="*/ 2147483647 h 503"/>
                <a:gd name="T100" fmla="*/ 2147483647 w 884"/>
                <a:gd name="T101" fmla="*/ 2147483647 h 50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84"/>
                <a:gd name="T154" fmla="*/ 0 h 503"/>
                <a:gd name="T155" fmla="*/ 884 w 884"/>
                <a:gd name="T156" fmla="*/ 503 h 50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84" h="503">
                  <a:moveTo>
                    <a:pt x="863" y="258"/>
                  </a:moveTo>
                  <a:lnTo>
                    <a:pt x="883" y="248"/>
                  </a:lnTo>
                  <a:lnTo>
                    <a:pt x="840" y="208"/>
                  </a:lnTo>
                  <a:lnTo>
                    <a:pt x="811" y="224"/>
                  </a:lnTo>
                  <a:lnTo>
                    <a:pt x="771" y="208"/>
                  </a:lnTo>
                  <a:lnTo>
                    <a:pt x="751" y="196"/>
                  </a:lnTo>
                  <a:lnTo>
                    <a:pt x="735" y="196"/>
                  </a:lnTo>
                  <a:lnTo>
                    <a:pt x="725" y="173"/>
                  </a:lnTo>
                  <a:lnTo>
                    <a:pt x="718" y="155"/>
                  </a:lnTo>
                  <a:lnTo>
                    <a:pt x="704" y="155"/>
                  </a:lnTo>
                  <a:lnTo>
                    <a:pt x="690" y="155"/>
                  </a:lnTo>
                  <a:lnTo>
                    <a:pt x="678" y="163"/>
                  </a:lnTo>
                  <a:lnTo>
                    <a:pt x="657" y="135"/>
                  </a:lnTo>
                  <a:lnTo>
                    <a:pt x="647" y="139"/>
                  </a:lnTo>
                  <a:lnTo>
                    <a:pt x="637" y="145"/>
                  </a:lnTo>
                  <a:lnTo>
                    <a:pt x="627" y="151"/>
                  </a:lnTo>
                  <a:lnTo>
                    <a:pt x="608" y="131"/>
                  </a:lnTo>
                  <a:lnTo>
                    <a:pt x="563" y="85"/>
                  </a:lnTo>
                  <a:lnTo>
                    <a:pt x="529" y="58"/>
                  </a:lnTo>
                  <a:lnTo>
                    <a:pt x="508" y="32"/>
                  </a:lnTo>
                  <a:lnTo>
                    <a:pt x="471" y="62"/>
                  </a:lnTo>
                  <a:lnTo>
                    <a:pt x="465" y="40"/>
                  </a:lnTo>
                  <a:lnTo>
                    <a:pt x="415" y="38"/>
                  </a:lnTo>
                  <a:lnTo>
                    <a:pt x="409" y="38"/>
                  </a:lnTo>
                  <a:lnTo>
                    <a:pt x="386" y="0"/>
                  </a:lnTo>
                  <a:lnTo>
                    <a:pt x="361" y="6"/>
                  </a:lnTo>
                  <a:lnTo>
                    <a:pt x="344" y="20"/>
                  </a:lnTo>
                  <a:lnTo>
                    <a:pt x="314" y="30"/>
                  </a:lnTo>
                  <a:lnTo>
                    <a:pt x="301" y="20"/>
                  </a:lnTo>
                  <a:lnTo>
                    <a:pt x="285" y="44"/>
                  </a:lnTo>
                  <a:lnTo>
                    <a:pt x="272" y="40"/>
                  </a:lnTo>
                  <a:lnTo>
                    <a:pt x="226" y="46"/>
                  </a:lnTo>
                  <a:lnTo>
                    <a:pt x="217" y="44"/>
                  </a:lnTo>
                  <a:lnTo>
                    <a:pt x="211" y="48"/>
                  </a:lnTo>
                  <a:lnTo>
                    <a:pt x="230" y="75"/>
                  </a:lnTo>
                  <a:lnTo>
                    <a:pt x="217" y="101"/>
                  </a:lnTo>
                  <a:lnTo>
                    <a:pt x="219" y="119"/>
                  </a:lnTo>
                  <a:lnTo>
                    <a:pt x="219" y="129"/>
                  </a:lnTo>
                  <a:lnTo>
                    <a:pt x="243" y="129"/>
                  </a:lnTo>
                  <a:lnTo>
                    <a:pt x="251" y="145"/>
                  </a:lnTo>
                  <a:lnTo>
                    <a:pt x="251" y="163"/>
                  </a:lnTo>
                  <a:lnTo>
                    <a:pt x="243" y="167"/>
                  </a:lnTo>
                  <a:lnTo>
                    <a:pt x="234" y="155"/>
                  </a:lnTo>
                  <a:lnTo>
                    <a:pt x="223" y="163"/>
                  </a:lnTo>
                  <a:lnTo>
                    <a:pt x="217" y="171"/>
                  </a:lnTo>
                  <a:lnTo>
                    <a:pt x="199" y="155"/>
                  </a:lnTo>
                  <a:lnTo>
                    <a:pt x="193" y="141"/>
                  </a:lnTo>
                  <a:lnTo>
                    <a:pt x="178" y="149"/>
                  </a:lnTo>
                  <a:lnTo>
                    <a:pt x="178" y="153"/>
                  </a:lnTo>
                  <a:lnTo>
                    <a:pt x="167" y="141"/>
                  </a:lnTo>
                  <a:lnTo>
                    <a:pt x="150" y="155"/>
                  </a:lnTo>
                  <a:lnTo>
                    <a:pt x="133" y="163"/>
                  </a:lnTo>
                  <a:lnTo>
                    <a:pt x="125" y="155"/>
                  </a:lnTo>
                  <a:lnTo>
                    <a:pt x="121" y="141"/>
                  </a:lnTo>
                  <a:lnTo>
                    <a:pt x="96" y="139"/>
                  </a:lnTo>
                  <a:lnTo>
                    <a:pt x="57" y="137"/>
                  </a:lnTo>
                  <a:lnTo>
                    <a:pt x="46" y="139"/>
                  </a:lnTo>
                  <a:lnTo>
                    <a:pt x="43" y="149"/>
                  </a:lnTo>
                  <a:lnTo>
                    <a:pt x="37" y="145"/>
                  </a:lnTo>
                  <a:lnTo>
                    <a:pt x="31" y="161"/>
                  </a:lnTo>
                  <a:lnTo>
                    <a:pt x="23" y="173"/>
                  </a:lnTo>
                  <a:lnTo>
                    <a:pt x="23" y="179"/>
                  </a:lnTo>
                  <a:lnTo>
                    <a:pt x="28" y="188"/>
                  </a:lnTo>
                  <a:lnTo>
                    <a:pt x="20" y="192"/>
                  </a:lnTo>
                  <a:lnTo>
                    <a:pt x="14" y="173"/>
                  </a:lnTo>
                  <a:lnTo>
                    <a:pt x="3" y="175"/>
                  </a:lnTo>
                  <a:lnTo>
                    <a:pt x="0" y="200"/>
                  </a:lnTo>
                  <a:lnTo>
                    <a:pt x="0" y="218"/>
                  </a:lnTo>
                  <a:lnTo>
                    <a:pt x="0" y="232"/>
                  </a:lnTo>
                  <a:lnTo>
                    <a:pt x="5" y="244"/>
                  </a:lnTo>
                  <a:lnTo>
                    <a:pt x="11" y="252"/>
                  </a:lnTo>
                  <a:lnTo>
                    <a:pt x="11" y="268"/>
                  </a:lnTo>
                  <a:lnTo>
                    <a:pt x="20" y="266"/>
                  </a:lnTo>
                  <a:lnTo>
                    <a:pt x="34" y="254"/>
                  </a:lnTo>
                  <a:lnTo>
                    <a:pt x="40" y="266"/>
                  </a:lnTo>
                  <a:lnTo>
                    <a:pt x="49" y="282"/>
                  </a:lnTo>
                  <a:lnTo>
                    <a:pt x="57" y="296"/>
                  </a:lnTo>
                  <a:lnTo>
                    <a:pt x="66" y="323"/>
                  </a:lnTo>
                  <a:lnTo>
                    <a:pt x="86" y="315"/>
                  </a:lnTo>
                  <a:lnTo>
                    <a:pt x="115" y="310"/>
                  </a:lnTo>
                  <a:lnTo>
                    <a:pt x="161" y="302"/>
                  </a:lnTo>
                  <a:lnTo>
                    <a:pt x="171" y="319"/>
                  </a:lnTo>
                  <a:lnTo>
                    <a:pt x="174" y="355"/>
                  </a:lnTo>
                  <a:lnTo>
                    <a:pt x="152" y="361"/>
                  </a:lnTo>
                  <a:lnTo>
                    <a:pt x="133" y="367"/>
                  </a:lnTo>
                  <a:lnTo>
                    <a:pt x="136" y="393"/>
                  </a:lnTo>
                  <a:lnTo>
                    <a:pt x="104" y="393"/>
                  </a:lnTo>
                  <a:lnTo>
                    <a:pt x="133" y="442"/>
                  </a:lnTo>
                  <a:lnTo>
                    <a:pt x="144" y="446"/>
                  </a:lnTo>
                  <a:lnTo>
                    <a:pt x="156" y="448"/>
                  </a:lnTo>
                  <a:lnTo>
                    <a:pt x="164" y="470"/>
                  </a:lnTo>
                  <a:lnTo>
                    <a:pt x="171" y="462"/>
                  </a:lnTo>
                  <a:lnTo>
                    <a:pt x="194" y="456"/>
                  </a:lnTo>
                  <a:lnTo>
                    <a:pt x="208" y="466"/>
                  </a:lnTo>
                  <a:lnTo>
                    <a:pt x="217" y="476"/>
                  </a:lnTo>
                  <a:lnTo>
                    <a:pt x="223" y="466"/>
                  </a:lnTo>
                  <a:lnTo>
                    <a:pt x="239" y="468"/>
                  </a:lnTo>
                  <a:lnTo>
                    <a:pt x="213" y="357"/>
                  </a:lnTo>
                  <a:lnTo>
                    <a:pt x="223" y="351"/>
                  </a:lnTo>
                  <a:lnTo>
                    <a:pt x="259" y="327"/>
                  </a:lnTo>
                  <a:lnTo>
                    <a:pt x="265" y="325"/>
                  </a:lnTo>
                  <a:lnTo>
                    <a:pt x="260" y="315"/>
                  </a:lnTo>
                  <a:lnTo>
                    <a:pt x="268" y="321"/>
                  </a:lnTo>
                  <a:lnTo>
                    <a:pt x="268" y="310"/>
                  </a:lnTo>
                  <a:lnTo>
                    <a:pt x="272" y="302"/>
                  </a:lnTo>
                  <a:lnTo>
                    <a:pt x="274" y="306"/>
                  </a:lnTo>
                  <a:lnTo>
                    <a:pt x="283" y="306"/>
                  </a:lnTo>
                  <a:lnTo>
                    <a:pt x="291" y="312"/>
                  </a:lnTo>
                  <a:lnTo>
                    <a:pt x="300" y="298"/>
                  </a:lnTo>
                  <a:lnTo>
                    <a:pt x="308" y="302"/>
                  </a:lnTo>
                  <a:lnTo>
                    <a:pt x="300" y="321"/>
                  </a:lnTo>
                  <a:lnTo>
                    <a:pt x="306" y="347"/>
                  </a:lnTo>
                  <a:lnTo>
                    <a:pt x="323" y="363"/>
                  </a:lnTo>
                  <a:lnTo>
                    <a:pt x="323" y="367"/>
                  </a:lnTo>
                  <a:lnTo>
                    <a:pt x="318" y="381"/>
                  </a:lnTo>
                  <a:lnTo>
                    <a:pt x="320" y="387"/>
                  </a:lnTo>
                  <a:lnTo>
                    <a:pt x="343" y="397"/>
                  </a:lnTo>
                  <a:lnTo>
                    <a:pt x="349" y="415"/>
                  </a:lnTo>
                  <a:lnTo>
                    <a:pt x="372" y="405"/>
                  </a:lnTo>
                  <a:lnTo>
                    <a:pt x="396" y="397"/>
                  </a:lnTo>
                  <a:lnTo>
                    <a:pt x="415" y="448"/>
                  </a:lnTo>
                  <a:lnTo>
                    <a:pt x="422" y="470"/>
                  </a:lnTo>
                  <a:lnTo>
                    <a:pt x="416" y="476"/>
                  </a:lnTo>
                  <a:lnTo>
                    <a:pt x="412" y="484"/>
                  </a:lnTo>
                  <a:lnTo>
                    <a:pt x="430" y="492"/>
                  </a:lnTo>
                  <a:lnTo>
                    <a:pt x="436" y="502"/>
                  </a:lnTo>
                  <a:lnTo>
                    <a:pt x="461" y="492"/>
                  </a:lnTo>
                  <a:lnTo>
                    <a:pt x="470" y="502"/>
                  </a:lnTo>
                  <a:lnTo>
                    <a:pt x="487" y="490"/>
                  </a:lnTo>
                  <a:lnTo>
                    <a:pt x="500" y="488"/>
                  </a:lnTo>
                  <a:lnTo>
                    <a:pt x="514" y="490"/>
                  </a:lnTo>
                  <a:lnTo>
                    <a:pt x="546" y="490"/>
                  </a:lnTo>
                  <a:lnTo>
                    <a:pt x="540" y="482"/>
                  </a:lnTo>
                  <a:lnTo>
                    <a:pt x="540" y="468"/>
                  </a:lnTo>
                  <a:lnTo>
                    <a:pt x="545" y="458"/>
                  </a:lnTo>
                  <a:lnTo>
                    <a:pt x="545" y="450"/>
                  </a:lnTo>
                  <a:lnTo>
                    <a:pt x="536" y="442"/>
                  </a:lnTo>
                  <a:lnTo>
                    <a:pt x="556" y="440"/>
                  </a:lnTo>
                  <a:lnTo>
                    <a:pt x="574" y="442"/>
                  </a:lnTo>
                  <a:lnTo>
                    <a:pt x="578" y="450"/>
                  </a:lnTo>
                  <a:lnTo>
                    <a:pt x="592" y="448"/>
                  </a:lnTo>
                  <a:lnTo>
                    <a:pt x="583" y="427"/>
                  </a:lnTo>
                  <a:lnTo>
                    <a:pt x="594" y="423"/>
                  </a:lnTo>
                  <a:lnTo>
                    <a:pt x="644" y="431"/>
                  </a:lnTo>
                  <a:lnTo>
                    <a:pt x="687" y="437"/>
                  </a:lnTo>
                  <a:lnTo>
                    <a:pt x="718" y="454"/>
                  </a:lnTo>
                  <a:lnTo>
                    <a:pt x="735" y="454"/>
                  </a:lnTo>
                  <a:lnTo>
                    <a:pt x="739" y="476"/>
                  </a:lnTo>
                  <a:lnTo>
                    <a:pt x="751" y="431"/>
                  </a:lnTo>
                  <a:lnTo>
                    <a:pt x="735" y="383"/>
                  </a:lnTo>
                  <a:lnTo>
                    <a:pt x="788" y="367"/>
                  </a:lnTo>
                  <a:lnTo>
                    <a:pt x="794" y="341"/>
                  </a:lnTo>
                  <a:lnTo>
                    <a:pt x="800" y="302"/>
                  </a:lnTo>
                  <a:lnTo>
                    <a:pt x="855" y="306"/>
                  </a:lnTo>
                  <a:lnTo>
                    <a:pt x="863" y="25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6" name="Freeform 1275">
              <a:extLst>
                <a:ext uri="{FF2B5EF4-FFF2-40B4-BE49-F238E27FC236}">
                  <a16:creationId xmlns:a16="http://schemas.microsoft.com/office/drawing/2014/main" id="{3E3D1164-AF24-C0B8-A726-ED4C63DACD7B}"/>
                </a:ext>
              </a:extLst>
            </p:cNvPr>
            <p:cNvSpPr>
              <a:spLocks/>
            </p:cNvSpPr>
            <p:nvPr/>
          </p:nvSpPr>
          <p:spPr bwMode="auto">
            <a:xfrm>
              <a:off x="6997771" y="3218647"/>
              <a:ext cx="379285" cy="266353"/>
            </a:xfrm>
            <a:custGeom>
              <a:avLst/>
              <a:gdLst>
                <a:gd name="T0" fmla="*/ 2147483647 w 387"/>
                <a:gd name="T1" fmla="*/ 2147483647 h 311"/>
                <a:gd name="T2" fmla="*/ 2147483647 w 387"/>
                <a:gd name="T3" fmla="*/ 2147483647 h 311"/>
                <a:gd name="T4" fmla="*/ 2147483647 w 387"/>
                <a:gd name="T5" fmla="*/ 2147483647 h 311"/>
                <a:gd name="T6" fmla="*/ 2147483647 w 387"/>
                <a:gd name="T7" fmla="*/ 2147483647 h 311"/>
                <a:gd name="T8" fmla="*/ 2147483647 w 387"/>
                <a:gd name="T9" fmla="*/ 2147483647 h 311"/>
                <a:gd name="T10" fmla="*/ 2147483647 w 387"/>
                <a:gd name="T11" fmla="*/ 2147483647 h 311"/>
                <a:gd name="T12" fmla="*/ 2147483647 w 387"/>
                <a:gd name="T13" fmla="*/ 2147483647 h 311"/>
                <a:gd name="T14" fmla="*/ 2147483647 w 387"/>
                <a:gd name="T15" fmla="*/ 2147483647 h 311"/>
                <a:gd name="T16" fmla="*/ 2147483647 w 387"/>
                <a:gd name="T17" fmla="*/ 2147483647 h 311"/>
                <a:gd name="T18" fmla="*/ 2147483647 w 387"/>
                <a:gd name="T19" fmla="*/ 2147483647 h 311"/>
                <a:gd name="T20" fmla="*/ 2147483647 w 387"/>
                <a:gd name="T21" fmla="*/ 2147483647 h 311"/>
                <a:gd name="T22" fmla="*/ 2147483647 w 387"/>
                <a:gd name="T23" fmla="*/ 2147483647 h 311"/>
                <a:gd name="T24" fmla="*/ 2147483647 w 387"/>
                <a:gd name="T25" fmla="*/ 2147483647 h 311"/>
                <a:gd name="T26" fmla="*/ 2147483647 w 387"/>
                <a:gd name="T27" fmla="*/ 2147483647 h 311"/>
                <a:gd name="T28" fmla="*/ 2147483647 w 387"/>
                <a:gd name="T29" fmla="*/ 2147483647 h 311"/>
                <a:gd name="T30" fmla="*/ 2147483647 w 387"/>
                <a:gd name="T31" fmla="*/ 2147483647 h 311"/>
                <a:gd name="T32" fmla="*/ 2147483647 w 387"/>
                <a:gd name="T33" fmla="*/ 2147483647 h 311"/>
                <a:gd name="T34" fmla="*/ 2147483647 w 387"/>
                <a:gd name="T35" fmla="*/ 2147483647 h 311"/>
                <a:gd name="T36" fmla="*/ 2147483647 w 387"/>
                <a:gd name="T37" fmla="*/ 2147483647 h 311"/>
                <a:gd name="T38" fmla="*/ 2147483647 w 387"/>
                <a:gd name="T39" fmla="*/ 2147483647 h 311"/>
                <a:gd name="T40" fmla="*/ 2147483647 w 387"/>
                <a:gd name="T41" fmla="*/ 2147483647 h 311"/>
                <a:gd name="T42" fmla="*/ 2147483647 w 387"/>
                <a:gd name="T43" fmla="*/ 2147483647 h 311"/>
                <a:gd name="T44" fmla="*/ 2147483647 w 387"/>
                <a:gd name="T45" fmla="*/ 2147483647 h 311"/>
                <a:gd name="T46" fmla="*/ 2147483647 w 387"/>
                <a:gd name="T47" fmla="*/ 2147483647 h 311"/>
                <a:gd name="T48" fmla="*/ 2147483647 w 387"/>
                <a:gd name="T49" fmla="*/ 2147483647 h 311"/>
                <a:gd name="T50" fmla="*/ 2147483647 w 387"/>
                <a:gd name="T51" fmla="*/ 2147483647 h 311"/>
                <a:gd name="T52" fmla="*/ 2147483647 w 387"/>
                <a:gd name="T53" fmla="*/ 2147483647 h 311"/>
                <a:gd name="T54" fmla="*/ 2147483647 w 387"/>
                <a:gd name="T55" fmla="*/ 2147483647 h 311"/>
                <a:gd name="T56" fmla="*/ 2147483647 w 387"/>
                <a:gd name="T57" fmla="*/ 2147483647 h 311"/>
                <a:gd name="T58" fmla="*/ 2147483647 w 387"/>
                <a:gd name="T59" fmla="*/ 2147483647 h 311"/>
                <a:gd name="T60" fmla="*/ 2147483647 w 387"/>
                <a:gd name="T61" fmla="*/ 2147483647 h 311"/>
                <a:gd name="T62" fmla="*/ 2147483647 w 387"/>
                <a:gd name="T63" fmla="*/ 2147483647 h 311"/>
                <a:gd name="T64" fmla="*/ 2147483647 w 387"/>
                <a:gd name="T65" fmla="*/ 2147483647 h 311"/>
                <a:gd name="T66" fmla="*/ 2147483647 w 387"/>
                <a:gd name="T67" fmla="*/ 0 h 311"/>
                <a:gd name="T68" fmla="*/ 2147483647 w 387"/>
                <a:gd name="T69" fmla="*/ 2147483647 h 3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7"/>
                <a:gd name="T106" fmla="*/ 0 h 311"/>
                <a:gd name="T107" fmla="*/ 387 w 387"/>
                <a:gd name="T108" fmla="*/ 311 h 3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7" h="311">
                  <a:moveTo>
                    <a:pt x="26" y="142"/>
                  </a:moveTo>
                  <a:lnTo>
                    <a:pt x="37" y="140"/>
                  </a:lnTo>
                  <a:lnTo>
                    <a:pt x="40" y="126"/>
                  </a:lnTo>
                  <a:lnTo>
                    <a:pt x="44" y="116"/>
                  </a:lnTo>
                  <a:lnTo>
                    <a:pt x="55" y="122"/>
                  </a:lnTo>
                  <a:lnTo>
                    <a:pt x="52" y="105"/>
                  </a:lnTo>
                  <a:lnTo>
                    <a:pt x="61" y="101"/>
                  </a:lnTo>
                  <a:lnTo>
                    <a:pt x="69" y="111"/>
                  </a:lnTo>
                  <a:lnTo>
                    <a:pt x="78" y="111"/>
                  </a:lnTo>
                  <a:lnTo>
                    <a:pt x="87" y="116"/>
                  </a:lnTo>
                  <a:lnTo>
                    <a:pt x="93" y="122"/>
                  </a:lnTo>
                  <a:lnTo>
                    <a:pt x="93" y="124"/>
                  </a:lnTo>
                  <a:lnTo>
                    <a:pt x="93" y="134"/>
                  </a:lnTo>
                  <a:lnTo>
                    <a:pt x="106" y="140"/>
                  </a:lnTo>
                  <a:lnTo>
                    <a:pt x="106" y="154"/>
                  </a:lnTo>
                  <a:lnTo>
                    <a:pt x="113" y="174"/>
                  </a:lnTo>
                  <a:lnTo>
                    <a:pt x="124" y="176"/>
                  </a:lnTo>
                  <a:lnTo>
                    <a:pt x="129" y="170"/>
                  </a:lnTo>
                  <a:lnTo>
                    <a:pt x="139" y="162"/>
                  </a:lnTo>
                  <a:lnTo>
                    <a:pt x="150" y="174"/>
                  </a:lnTo>
                  <a:lnTo>
                    <a:pt x="161" y="192"/>
                  </a:lnTo>
                  <a:lnTo>
                    <a:pt x="181" y="215"/>
                  </a:lnTo>
                  <a:lnTo>
                    <a:pt x="211" y="225"/>
                  </a:lnTo>
                  <a:lnTo>
                    <a:pt x="214" y="241"/>
                  </a:lnTo>
                  <a:lnTo>
                    <a:pt x="234" y="251"/>
                  </a:lnTo>
                  <a:lnTo>
                    <a:pt x="245" y="267"/>
                  </a:lnTo>
                  <a:lnTo>
                    <a:pt x="237" y="308"/>
                  </a:lnTo>
                  <a:lnTo>
                    <a:pt x="256" y="310"/>
                  </a:lnTo>
                  <a:lnTo>
                    <a:pt x="268" y="288"/>
                  </a:lnTo>
                  <a:lnTo>
                    <a:pt x="276" y="276"/>
                  </a:lnTo>
                  <a:lnTo>
                    <a:pt x="282" y="265"/>
                  </a:lnTo>
                  <a:lnTo>
                    <a:pt x="277" y="243"/>
                  </a:lnTo>
                  <a:lnTo>
                    <a:pt x="263" y="235"/>
                  </a:lnTo>
                  <a:lnTo>
                    <a:pt x="267" y="197"/>
                  </a:lnTo>
                  <a:lnTo>
                    <a:pt x="280" y="182"/>
                  </a:lnTo>
                  <a:lnTo>
                    <a:pt x="293" y="188"/>
                  </a:lnTo>
                  <a:lnTo>
                    <a:pt x="320" y="180"/>
                  </a:lnTo>
                  <a:lnTo>
                    <a:pt x="325" y="195"/>
                  </a:lnTo>
                  <a:lnTo>
                    <a:pt x="340" y="195"/>
                  </a:lnTo>
                  <a:lnTo>
                    <a:pt x="377" y="192"/>
                  </a:lnTo>
                  <a:lnTo>
                    <a:pt x="386" y="174"/>
                  </a:lnTo>
                  <a:lnTo>
                    <a:pt x="377" y="164"/>
                  </a:lnTo>
                  <a:lnTo>
                    <a:pt x="354" y="164"/>
                  </a:lnTo>
                  <a:lnTo>
                    <a:pt x="314" y="164"/>
                  </a:lnTo>
                  <a:lnTo>
                    <a:pt x="299" y="164"/>
                  </a:lnTo>
                  <a:lnTo>
                    <a:pt x="283" y="162"/>
                  </a:lnTo>
                  <a:lnTo>
                    <a:pt x="257" y="176"/>
                  </a:lnTo>
                  <a:lnTo>
                    <a:pt x="254" y="174"/>
                  </a:lnTo>
                  <a:lnTo>
                    <a:pt x="248" y="166"/>
                  </a:lnTo>
                  <a:lnTo>
                    <a:pt x="236" y="170"/>
                  </a:lnTo>
                  <a:lnTo>
                    <a:pt x="224" y="176"/>
                  </a:lnTo>
                  <a:lnTo>
                    <a:pt x="221" y="174"/>
                  </a:lnTo>
                  <a:lnTo>
                    <a:pt x="218" y="166"/>
                  </a:lnTo>
                  <a:lnTo>
                    <a:pt x="204" y="162"/>
                  </a:lnTo>
                  <a:lnTo>
                    <a:pt x="199" y="158"/>
                  </a:lnTo>
                  <a:lnTo>
                    <a:pt x="202" y="150"/>
                  </a:lnTo>
                  <a:lnTo>
                    <a:pt x="210" y="144"/>
                  </a:lnTo>
                  <a:lnTo>
                    <a:pt x="199" y="115"/>
                  </a:lnTo>
                  <a:lnTo>
                    <a:pt x="184" y="71"/>
                  </a:lnTo>
                  <a:lnTo>
                    <a:pt x="138" y="87"/>
                  </a:lnTo>
                  <a:lnTo>
                    <a:pt x="129" y="71"/>
                  </a:lnTo>
                  <a:lnTo>
                    <a:pt x="107" y="61"/>
                  </a:lnTo>
                  <a:lnTo>
                    <a:pt x="87" y="77"/>
                  </a:lnTo>
                  <a:lnTo>
                    <a:pt x="70" y="73"/>
                  </a:lnTo>
                  <a:lnTo>
                    <a:pt x="49" y="55"/>
                  </a:lnTo>
                  <a:lnTo>
                    <a:pt x="46" y="34"/>
                  </a:lnTo>
                  <a:lnTo>
                    <a:pt x="47" y="16"/>
                  </a:lnTo>
                  <a:lnTo>
                    <a:pt x="46" y="0"/>
                  </a:lnTo>
                  <a:lnTo>
                    <a:pt x="0" y="34"/>
                  </a:lnTo>
                  <a:lnTo>
                    <a:pt x="26" y="14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7" name="Freeform 1276">
              <a:extLst>
                <a:ext uri="{FF2B5EF4-FFF2-40B4-BE49-F238E27FC236}">
                  <a16:creationId xmlns:a16="http://schemas.microsoft.com/office/drawing/2014/main" id="{26BCD3CA-8948-B580-35FB-7971A9E4466B}"/>
                </a:ext>
              </a:extLst>
            </p:cNvPr>
            <p:cNvSpPr>
              <a:spLocks/>
            </p:cNvSpPr>
            <p:nvPr/>
          </p:nvSpPr>
          <p:spPr bwMode="auto">
            <a:xfrm>
              <a:off x="6951327" y="3304082"/>
              <a:ext cx="288335" cy="232850"/>
            </a:xfrm>
            <a:custGeom>
              <a:avLst/>
              <a:gdLst>
                <a:gd name="T0" fmla="*/ 0 w 294"/>
                <a:gd name="T1" fmla="*/ 2147483647 h 273"/>
                <a:gd name="T2" fmla="*/ 2147483647 w 294"/>
                <a:gd name="T3" fmla="*/ 2147483647 h 273"/>
                <a:gd name="T4" fmla="*/ 2147483647 w 294"/>
                <a:gd name="T5" fmla="*/ 2147483647 h 273"/>
                <a:gd name="T6" fmla="*/ 2147483647 w 294"/>
                <a:gd name="T7" fmla="*/ 2147483647 h 273"/>
                <a:gd name="T8" fmla="*/ 2147483647 w 294"/>
                <a:gd name="T9" fmla="*/ 2147483647 h 273"/>
                <a:gd name="T10" fmla="*/ 2147483647 w 294"/>
                <a:gd name="T11" fmla="*/ 2147483647 h 273"/>
                <a:gd name="T12" fmla="*/ 2147483647 w 294"/>
                <a:gd name="T13" fmla="*/ 2147483647 h 273"/>
                <a:gd name="T14" fmla="*/ 2147483647 w 294"/>
                <a:gd name="T15" fmla="*/ 2147483647 h 273"/>
                <a:gd name="T16" fmla="*/ 2147483647 w 294"/>
                <a:gd name="T17" fmla="*/ 2147483647 h 273"/>
                <a:gd name="T18" fmla="*/ 2147483647 w 294"/>
                <a:gd name="T19" fmla="*/ 2147483647 h 273"/>
                <a:gd name="T20" fmla="*/ 2147483647 w 294"/>
                <a:gd name="T21" fmla="*/ 2147483647 h 273"/>
                <a:gd name="T22" fmla="*/ 2147483647 w 294"/>
                <a:gd name="T23" fmla="*/ 2147483647 h 273"/>
                <a:gd name="T24" fmla="*/ 2147483647 w 294"/>
                <a:gd name="T25" fmla="*/ 2147483647 h 273"/>
                <a:gd name="T26" fmla="*/ 2147483647 w 294"/>
                <a:gd name="T27" fmla="*/ 2147483647 h 273"/>
                <a:gd name="T28" fmla="*/ 2147483647 w 294"/>
                <a:gd name="T29" fmla="*/ 2147483647 h 273"/>
                <a:gd name="T30" fmla="*/ 2147483647 w 294"/>
                <a:gd name="T31" fmla="*/ 2147483647 h 273"/>
                <a:gd name="T32" fmla="*/ 2147483647 w 294"/>
                <a:gd name="T33" fmla="*/ 2147483647 h 273"/>
                <a:gd name="T34" fmla="*/ 2147483647 w 294"/>
                <a:gd name="T35" fmla="*/ 2147483647 h 273"/>
                <a:gd name="T36" fmla="*/ 2147483647 w 294"/>
                <a:gd name="T37" fmla="*/ 2147483647 h 273"/>
                <a:gd name="T38" fmla="*/ 2147483647 w 294"/>
                <a:gd name="T39" fmla="*/ 2147483647 h 273"/>
                <a:gd name="T40" fmla="*/ 2147483647 w 294"/>
                <a:gd name="T41" fmla="*/ 2147483647 h 273"/>
                <a:gd name="T42" fmla="*/ 2147483647 w 294"/>
                <a:gd name="T43" fmla="*/ 2147483647 h 273"/>
                <a:gd name="T44" fmla="*/ 2147483647 w 294"/>
                <a:gd name="T45" fmla="*/ 2147483647 h 273"/>
                <a:gd name="T46" fmla="*/ 2147483647 w 294"/>
                <a:gd name="T47" fmla="*/ 2147483647 h 273"/>
                <a:gd name="T48" fmla="*/ 2147483647 w 294"/>
                <a:gd name="T49" fmla="*/ 2147483647 h 273"/>
                <a:gd name="T50" fmla="*/ 2147483647 w 294"/>
                <a:gd name="T51" fmla="*/ 2147483647 h 273"/>
                <a:gd name="T52" fmla="*/ 2147483647 w 294"/>
                <a:gd name="T53" fmla="*/ 2147483647 h 273"/>
                <a:gd name="T54" fmla="*/ 2147483647 w 294"/>
                <a:gd name="T55" fmla="*/ 2147483647 h 273"/>
                <a:gd name="T56" fmla="*/ 2147483647 w 294"/>
                <a:gd name="T57" fmla="*/ 2147483647 h 273"/>
                <a:gd name="T58" fmla="*/ 2147483647 w 294"/>
                <a:gd name="T59" fmla="*/ 2147483647 h 273"/>
                <a:gd name="T60" fmla="*/ 2147483647 w 294"/>
                <a:gd name="T61" fmla="*/ 2147483647 h 273"/>
                <a:gd name="T62" fmla="*/ 2147483647 w 294"/>
                <a:gd name="T63" fmla="*/ 2147483647 h 273"/>
                <a:gd name="T64" fmla="*/ 2147483647 w 294"/>
                <a:gd name="T65" fmla="*/ 2147483647 h 273"/>
                <a:gd name="T66" fmla="*/ 2147483647 w 294"/>
                <a:gd name="T67" fmla="*/ 2147483647 h 273"/>
                <a:gd name="T68" fmla="*/ 2147483647 w 294"/>
                <a:gd name="T69" fmla="*/ 2147483647 h 273"/>
                <a:gd name="T70" fmla="*/ 2147483647 w 294"/>
                <a:gd name="T71" fmla="*/ 2147483647 h 273"/>
                <a:gd name="T72" fmla="*/ 2147483647 w 294"/>
                <a:gd name="T73" fmla="*/ 2147483647 h 273"/>
                <a:gd name="T74" fmla="*/ 2147483647 w 294"/>
                <a:gd name="T75" fmla="*/ 2147483647 h 273"/>
                <a:gd name="T76" fmla="*/ 2147483647 w 294"/>
                <a:gd name="T77" fmla="*/ 2147483647 h 273"/>
                <a:gd name="T78" fmla="*/ 2147483647 w 294"/>
                <a:gd name="T79" fmla="*/ 0 h 273"/>
                <a:gd name="T80" fmla="*/ 2147483647 w 294"/>
                <a:gd name="T81" fmla="*/ 2147483647 h 273"/>
                <a:gd name="T82" fmla="*/ 2147483647 w 294"/>
                <a:gd name="T83" fmla="*/ 2147483647 h 273"/>
                <a:gd name="T84" fmla="*/ 2147483647 w 294"/>
                <a:gd name="T85" fmla="*/ 2147483647 h 273"/>
                <a:gd name="T86" fmla="*/ 2147483647 w 294"/>
                <a:gd name="T87" fmla="*/ 2147483647 h 273"/>
                <a:gd name="T88" fmla="*/ 2147483647 w 294"/>
                <a:gd name="T89" fmla="*/ 2147483647 h 273"/>
                <a:gd name="T90" fmla="*/ 2147483647 w 294"/>
                <a:gd name="T91" fmla="*/ 2147483647 h 273"/>
                <a:gd name="T92" fmla="*/ 2147483647 w 294"/>
                <a:gd name="T93" fmla="*/ 2147483647 h 273"/>
                <a:gd name="T94" fmla="*/ 2147483647 w 294"/>
                <a:gd name="T95" fmla="*/ 2147483647 h 273"/>
                <a:gd name="T96" fmla="*/ 2147483647 w 294"/>
                <a:gd name="T97" fmla="*/ 2147483647 h 273"/>
                <a:gd name="T98" fmla="*/ 2147483647 w 294"/>
                <a:gd name="T99" fmla="*/ 2147483647 h 273"/>
                <a:gd name="T100" fmla="*/ 0 w 294"/>
                <a:gd name="T101" fmla="*/ 2147483647 h 2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4"/>
                <a:gd name="T154" fmla="*/ 0 h 273"/>
                <a:gd name="T155" fmla="*/ 294 w 294"/>
                <a:gd name="T156" fmla="*/ 273 h 2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4" h="273">
                  <a:moveTo>
                    <a:pt x="0" y="40"/>
                  </a:moveTo>
                  <a:lnTo>
                    <a:pt x="2" y="73"/>
                  </a:lnTo>
                  <a:lnTo>
                    <a:pt x="17" y="54"/>
                  </a:lnTo>
                  <a:lnTo>
                    <a:pt x="39" y="79"/>
                  </a:lnTo>
                  <a:lnTo>
                    <a:pt x="29" y="97"/>
                  </a:lnTo>
                  <a:lnTo>
                    <a:pt x="3" y="81"/>
                  </a:lnTo>
                  <a:lnTo>
                    <a:pt x="2" y="105"/>
                  </a:lnTo>
                  <a:lnTo>
                    <a:pt x="3" y="119"/>
                  </a:lnTo>
                  <a:lnTo>
                    <a:pt x="17" y="123"/>
                  </a:lnTo>
                  <a:lnTo>
                    <a:pt x="12" y="137"/>
                  </a:lnTo>
                  <a:lnTo>
                    <a:pt x="23" y="149"/>
                  </a:lnTo>
                  <a:lnTo>
                    <a:pt x="23" y="197"/>
                  </a:lnTo>
                  <a:lnTo>
                    <a:pt x="64" y="183"/>
                  </a:lnTo>
                  <a:lnTo>
                    <a:pt x="87" y="169"/>
                  </a:lnTo>
                  <a:lnTo>
                    <a:pt x="137" y="201"/>
                  </a:lnTo>
                  <a:lnTo>
                    <a:pt x="170" y="220"/>
                  </a:lnTo>
                  <a:lnTo>
                    <a:pt x="178" y="230"/>
                  </a:lnTo>
                  <a:lnTo>
                    <a:pt x="181" y="254"/>
                  </a:lnTo>
                  <a:lnTo>
                    <a:pt x="210" y="272"/>
                  </a:lnTo>
                  <a:lnTo>
                    <a:pt x="255" y="206"/>
                  </a:lnTo>
                  <a:lnTo>
                    <a:pt x="285" y="206"/>
                  </a:lnTo>
                  <a:lnTo>
                    <a:pt x="290" y="179"/>
                  </a:lnTo>
                  <a:lnTo>
                    <a:pt x="293" y="169"/>
                  </a:lnTo>
                  <a:lnTo>
                    <a:pt x="284" y="151"/>
                  </a:lnTo>
                  <a:lnTo>
                    <a:pt x="263" y="141"/>
                  </a:lnTo>
                  <a:lnTo>
                    <a:pt x="260" y="125"/>
                  </a:lnTo>
                  <a:lnTo>
                    <a:pt x="229" y="115"/>
                  </a:lnTo>
                  <a:lnTo>
                    <a:pt x="210" y="91"/>
                  </a:lnTo>
                  <a:lnTo>
                    <a:pt x="203" y="75"/>
                  </a:lnTo>
                  <a:lnTo>
                    <a:pt x="188" y="62"/>
                  </a:lnTo>
                  <a:lnTo>
                    <a:pt x="179" y="69"/>
                  </a:lnTo>
                  <a:lnTo>
                    <a:pt x="173" y="75"/>
                  </a:lnTo>
                  <a:lnTo>
                    <a:pt x="162" y="73"/>
                  </a:lnTo>
                  <a:lnTo>
                    <a:pt x="155" y="54"/>
                  </a:lnTo>
                  <a:lnTo>
                    <a:pt x="155" y="40"/>
                  </a:lnTo>
                  <a:lnTo>
                    <a:pt x="143" y="34"/>
                  </a:lnTo>
                  <a:lnTo>
                    <a:pt x="140" y="22"/>
                  </a:lnTo>
                  <a:lnTo>
                    <a:pt x="128" y="10"/>
                  </a:lnTo>
                  <a:lnTo>
                    <a:pt x="118" y="10"/>
                  </a:lnTo>
                  <a:lnTo>
                    <a:pt x="111" y="0"/>
                  </a:lnTo>
                  <a:lnTo>
                    <a:pt x="102" y="4"/>
                  </a:lnTo>
                  <a:lnTo>
                    <a:pt x="105" y="22"/>
                  </a:lnTo>
                  <a:lnTo>
                    <a:pt x="100" y="18"/>
                  </a:lnTo>
                  <a:lnTo>
                    <a:pt x="94" y="16"/>
                  </a:lnTo>
                  <a:lnTo>
                    <a:pt x="87" y="40"/>
                  </a:lnTo>
                  <a:lnTo>
                    <a:pt x="74" y="42"/>
                  </a:lnTo>
                  <a:lnTo>
                    <a:pt x="64" y="38"/>
                  </a:lnTo>
                  <a:lnTo>
                    <a:pt x="55" y="50"/>
                  </a:lnTo>
                  <a:lnTo>
                    <a:pt x="46" y="40"/>
                  </a:lnTo>
                  <a:lnTo>
                    <a:pt x="30" y="28"/>
                  </a:lnTo>
                  <a:lnTo>
                    <a:pt x="0" y="4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8" name="Freeform 1277">
              <a:extLst>
                <a:ext uri="{FF2B5EF4-FFF2-40B4-BE49-F238E27FC236}">
                  <a16:creationId xmlns:a16="http://schemas.microsoft.com/office/drawing/2014/main" id="{A280E64E-85F8-901B-3A76-6E43BE743A37}"/>
                </a:ext>
              </a:extLst>
            </p:cNvPr>
            <p:cNvSpPr>
              <a:spLocks/>
            </p:cNvSpPr>
            <p:nvPr/>
          </p:nvSpPr>
          <p:spPr bwMode="auto">
            <a:xfrm>
              <a:off x="7274494" y="3300731"/>
              <a:ext cx="236086" cy="120613"/>
            </a:xfrm>
            <a:custGeom>
              <a:avLst/>
              <a:gdLst>
                <a:gd name="T0" fmla="*/ 2147483647 w 242"/>
                <a:gd name="T1" fmla="*/ 2147483647 h 139"/>
                <a:gd name="T2" fmla="*/ 2147483647 w 242"/>
                <a:gd name="T3" fmla="*/ 2147483647 h 139"/>
                <a:gd name="T4" fmla="*/ 2147483647 w 242"/>
                <a:gd name="T5" fmla="*/ 2147483647 h 139"/>
                <a:gd name="T6" fmla="*/ 0 w 242"/>
                <a:gd name="T7" fmla="*/ 2147483647 h 139"/>
                <a:gd name="T8" fmla="*/ 2147483647 w 242"/>
                <a:gd name="T9" fmla="*/ 2147483647 h 139"/>
                <a:gd name="T10" fmla="*/ 2147483647 w 242"/>
                <a:gd name="T11" fmla="*/ 2147483647 h 139"/>
                <a:gd name="T12" fmla="*/ 2147483647 w 242"/>
                <a:gd name="T13" fmla="*/ 2147483647 h 139"/>
                <a:gd name="T14" fmla="*/ 2147483647 w 242"/>
                <a:gd name="T15" fmla="*/ 2147483647 h 139"/>
                <a:gd name="T16" fmla="*/ 2147483647 w 242"/>
                <a:gd name="T17" fmla="*/ 2147483647 h 139"/>
                <a:gd name="T18" fmla="*/ 2147483647 w 242"/>
                <a:gd name="T19" fmla="*/ 2147483647 h 139"/>
                <a:gd name="T20" fmla="*/ 2147483647 w 242"/>
                <a:gd name="T21" fmla="*/ 2147483647 h 139"/>
                <a:gd name="T22" fmla="*/ 2147483647 w 242"/>
                <a:gd name="T23" fmla="*/ 2147483647 h 139"/>
                <a:gd name="T24" fmla="*/ 2147483647 w 242"/>
                <a:gd name="T25" fmla="*/ 2147483647 h 139"/>
                <a:gd name="T26" fmla="*/ 2147483647 w 242"/>
                <a:gd name="T27" fmla="*/ 2147483647 h 139"/>
                <a:gd name="T28" fmla="*/ 2147483647 w 242"/>
                <a:gd name="T29" fmla="*/ 2147483647 h 139"/>
                <a:gd name="T30" fmla="*/ 2147483647 w 242"/>
                <a:gd name="T31" fmla="*/ 2147483647 h 139"/>
                <a:gd name="T32" fmla="*/ 2147483647 w 242"/>
                <a:gd name="T33" fmla="*/ 2147483647 h 139"/>
                <a:gd name="T34" fmla="*/ 2147483647 w 242"/>
                <a:gd name="T35" fmla="*/ 2147483647 h 139"/>
                <a:gd name="T36" fmla="*/ 2147483647 w 242"/>
                <a:gd name="T37" fmla="*/ 2147483647 h 139"/>
                <a:gd name="T38" fmla="*/ 2147483647 w 242"/>
                <a:gd name="T39" fmla="*/ 2147483647 h 139"/>
                <a:gd name="T40" fmla="*/ 2147483647 w 242"/>
                <a:gd name="T41" fmla="*/ 2147483647 h 139"/>
                <a:gd name="T42" fmla="*/ 2147483647 w 242"/>
                <a:gd name="T43" fmla="*/ 0 h 139"/>
                <a:gd name="T44" fmla="*/ 2147483647 w 242"/>
                <a:gd name="T45" fmla="*/ 2147483647 h 139"/>
                <a:gd name="T46" fmla="*/ 2147483647 w 242"/>
                <a:gd name="T47" fmla="*/ 2147483647 h 139"/>
                <a:gd name="T48" fmla="*/ 2147483647 w 242"/>
                <a:gd name="T49" fmla="*/ 2147483647 h 139"/>
                <a:gd name="T50" fmla="*/ 2147483647 w 242"/>
                <a:gd name="T51" fmla="*/ 2147483647 h 139"/>
                <a:gd name="T52" fmla="*/ 2147483647 w 242"/>
                <a:gd name="T53" fmla="*/ 2147483647 h 139"/>
                <a:gd name="T54" fmla="*/ 2147483647 w 242"/>
                <a:gd name="T55" fmla="*/ 2147483647 h 139"/>
                <a:gd name="T56" fmla="*/ 2147483647 w 242"/>
                <a:gd name="T57" fmla="*/ 2147483647 h 139"/>
                <a:gd name="T58" fmla="*/ 2147483647 w 242"/>
                <a:gd name="T59" fmla="*/ 2147483647 h 139"/>
                <a:gd name="T60" fmla="*/ 2147483647 w 242"/>
                <a:gd name="T61" fmla="*/ 2147483647 h 139"/>
                <a:gd name="T62" fmla="*/ 2147483647 w 242"/>
                <a:gd name="T63" fmla="*/ 2147483647 h 139"/>
                <a:gd name="T64" fmla="*/ 2147483647 w 242"/>
                <a:gd name="T65" fmla="*/ 2147483647 h 139"/>
                <a:gd name="T66" fmla="*/ 2147483647 w 242"/>
                <a:gd name="T67" fmla="*/ 2147483647 h 139"/>
                <a:gd name="T68" fmla="*/ 2147483647 w 242"/>
                <a:gd name="T69" fmla="*/ 2147483647 h 139"/>
                <a:gd name="T70" fmla="*/ 2147483647 w 242"/>
                <a:gd name="T71" fmla="*/ 2147483647 h 139"/>
                <a:gd name="T72" fmla="*/ 2147483647 w 242"/>
                <a:gd name="T73" fmla="*/ 2147483647 h 139"/>
                <a:gd name="T74" fmla="*/ 2147483647 w 242"/>
                <a:gd name="T75" fmla="*/ 2147483647 h 139"/>
                <a:gd name="T76" fmla="*/ 2147483647 w 242"/>
                <a:gd name="T77" fmla="*/ 2147483647 h 139"/>
                <a:gd name="T78" fmla="*/ 2147483647 w 242"/>
                <a:gd name="T79" fmla="*/ 2147483647 h 139"/>
                <a:gd name="T80" fmla="*/ 2147483647 w 242"/>
                <a:gd name="T81" fmla="*/ 2147483647 h 139"/>
                <a:gd name="T82" fmla="*/ 2147483647 w 242"/>
                <a:gd name="T83" fmla="*/ 2147483647 h 1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2"/>
                <a:gd name="T127" fmla="*/ 0 h 139"/>
                <a:gd name="T128" fmla="*/ 242 w 242"/>
                <a:gd name="T129" fmla="*/ 139 h 13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2" h="139">
                  <a:moveTo>
                    <a:pt x="62" y="99"/>
                  </a:moveTo>
                  <a:lnTo>
                    <a:pt x="44" y="99"/>
                  </a:lnTo>
                  <a:lnTo>
                    <a:pt x="9" y="104"/>
                  </a:lnTo>
                  <a:lnTo>
                    <a:pt x="0" y="118"/>
                  </a:lnTo>
                  <a:lnTo>
                    <a:pt x="9" y="126"/>
                  </a:lnTo>
                  <a:lnTo>
                    <a:pt x="17" y="130"/>
                  </a:lnTo>
                  <a:lnTo>
                    <a:pt x="65" y="128"/>
                  </a:lnTo>
                  <a:lnTo>
                    <a:pt x="98" y="128"/>
                  </a:lnTo>
                  <a:lnTo>
                    <a:pt x="113" y="138"/>
                  </a:lnTo>
                  <a:lnTo>
                    <a:pt x="117" y="120"/>
                  </a:lnTo>
                  <a:lnTo>
                    <a:pt x="133" y="118"/>
                  </a:lnTo>
                  <a:lnTo>
                    <a:pt x="151" y="112"/>
                  </a:lnTo>
                  <a:lnTo>
                    <a:pt x="169" y="108"/>
                  </a:lnTo>
                  <a:lnTo>
                    <a:pt x="199" y="85"/>
                  </a:lnTo>
                  <a:lnTo>
                    <a:pt x="230" y="65"/>
                  </a:lnTo>
                  <a:lnTo>
                    <a:pt x="241" y="53"/>
                  </a:lnTo>
                  <a:lnTo>
                    <a:pt x="238" y="32"/>
                  </a:lnTo>
                  <a:lnTo>
                    <a:pt x="221" y="32"/>
                  </a:lnTo>
                  <a:lnTo>
                    <a:pt x="208" y="22"/>
                  </a:lnTo>
                  <a:lnTo>
                    <a:pt x="190" y="14"/>
                  </a:lnTo>
                  <a:lnTo>
                    <a:pt x="149" y="8"/>
                  </a:lnTo>
                  <a:lnTo>
                    <a:pt x="99" y="0"/>
                  </a:lnTo>
                  <a:lnTo>
                    <a:pt x="90" y="4"/>
                  </a:lnTo>
                  <a:lnTo>
                    <a:pt x="93" y="14"/>
                  </a:lnTo>
                  <a:lnTo>
                    <a:pt x="98" y="26"/>
                  </a:lnTo>
                  <a:lnTo>
                    <a:pt x="84" y="28"/>
                  </a:lnTo>
                  <a:lnTo>
                    <a:pt x="80" y="20"/>
                  </a:lnTo>
                  <a:lnTo>
                    <a:pt x="63" y="18"/>
                  </a:lnTo>
                  <a:lnTo>
                    <a:pt x="42" y="20"/>
                  </a:lnTo>
                  <a:lnTo>
                    <a:pt x="51" y="28"/>
                  </a:lnTo>
                  <a:lnTo>
                    <a:pt x="51" y="35"/>
                  </a:lnTo>
                  <a:lnTo>
                    <a:pt x="47" y="45"/>
                  </a:lnTo>
                  <a:lnTo>
                    <a:pt x="47" y="59"/>
                  </a:lnTo>
                  <a:lnTo>
                    <a:pt x="53" y="67"/>
                  </a:lnTo>
                  <a:lnTo>
                    <a:pt x="84" y="67"/>
                  </a:lnTo>
                  <a:lnTo>
                    <a:pt x="95" y="67"/>
                  </a:lnTo>
                  <a:lnTo>
                    <a:pt x="104" y="79"/>
                  </a:lnTo>
                  <a:lnTo>
                    <a:pt x="93" y="95"/>
                  </a:lnTo>
                  <a:lnTo>
                    <a:pt x="84" y="95"/>
                  </a:lnTo>
                  <a:lnTo>
                    <a:pt x="72" y="95"/>
                  </a:lnTo>
                  <a:lnTo>
                    <a:pt x="68" y="95"/>
                  </a:lnTo>
                  <a:lnTo>
                    <a:pt x="62" y="9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9" name="Freeform 1278">
              <a:extLst>
                <a:ext uri="{FF2B5EF4-FFF2-40B4-BE49-F238E27FC236}">
                  <a16:creationId xmlns:a16="http://schemas.microsoft.com/office/drawing/2014/main" id="{21C8CBAA-CED2-4504-A61B-A0D8957722FC}"/>
                </a:ext>
              </a:extLst>
            </p:cNvPr>
            <p:cNvSpPr>
              <a:spLocks/>
            </p:cNvSpPr>
            <p:nvPr/>
          </p:nvSpPr>
          <p:spPr bwMode="auto">
            <a:xfrm>
              <a:off x="7251273" y="3371088"/>
              <a:ext cx="154810" cy="125639"/>
            </a:xfrm>
            <a:custGeom>
              <a:avLst/>
              <a:gdLst>
                <a:gd name="T0" fmla="*/ 0 w 158"/>
                <a:gd name="T1" fmla="*/ 2147483647 h 146"/>
                <a:gd name="T2" fmla="*/ 2147483647 w 158"/>
                <a:gd name="T3" fmla="*/ 2147483647 h 146"/>
                <a:gd name="T4" fmla="*/ 2147483647 w 158"/>
                <a:gd name="T5" fmla="*/ 2147483647 h 146"/>
                <a:gd name="T6" fmla="*/ 2147483647 w 158"/>
                <a:gd name="T7" fmla="*/ 2147483647 h 146"/>
                <a:gd name="T8" fmla="*/ 2147483647 w 158"/>
                <a:gd name="T9" fmla="*/ 2147483647 h 146"/>
                <a:gd name="T10" fmla="*/ 2147483647 w 158"/>
                <a:gd name="T11" fmla="*/ 2147483647 h 146"/>
                <a:gd name="T12" fmla="*/ 2147483647 w 158"/>
                <a:gd name="T13" fmla="*/ 2147483647 h 146"/>
                <a:gd name="T14" fmla="*/ 2147483647 w 158"/>
                <a:gd name="T15" fmla="*/ 2147483647 h 146"/>
                <a:gd name="T16" fmla="*/ 2147483647 w 158"/>
                <a:gd name="T17" fmla="*/ 2147483647 h 146"/>
                <a:gd name="T18" fmla="*/ 2147483647 w 158"/>
                <a:gd name="T19" fmla="*/ 2147483647 h 146"/>
                <a:gd name="T20" fmla="*/ 2147483647 w 158"/>
                <a:gd name="T21" fmla="*/ 2147483647 h 146"/>
                <a:gd name="T22" fmla="*/ 2147483647 w 158"/>
                <a:gd name="T23" fmla="*/ 2147483647 h 146"/>
                <a:gd name="T24" fmla="*/ 2147483647 w 158"/>
                <a:gd name="T25" fmla="*/ 2147483647 h 146"/>
                <a:gd name="T26" fmla="*/ 2147483647 w 158"/>
                <a:gd name="T27" fmla="*/ 2147483647 h 146"/>
                <a:gd name="T28" fmla="*/ 2147483647 w 158"/>
                <a:gd name="T29" fmla="*/ 2147483647 h 146"/>
                <a:gd name="T30" fmla="*/ 2147483647 w 158"/>
                <a:gd name="T31" fmla="*/ 2147483647 h 146"/>
                <a:gd name="T32" fmla="*/ 2147483647 w 158"/>
                <a:gd name="T33" fmla="*/ 2147483647 h 146"/>
                <a:gd name="T34" fmla="*/ 2147483647 w 158"/>
                <a:gd name="T35" fmla="*/ 2147483647 h 146"/>
                <a:gd name="T36" fmla="*/ 2147483647 w 158"/>
                <a:gd name="T37" fmla="*/ 2147483647 h 146"/>
                <a:gd name="T38" fmla="*/ 2147483647 w 158"/>
                <a:gd name="T39" fmla="*/ 2147483647 h 146"/>
                <a:gd name="T40" fmla="*/ 2147483647 w 158"/>
                <a:gd name="T41" fmla="*/ 2147483647 h 146"/>
                <a:gd name="T42" fmla="*/ 2147483647 w 158"/>
                <a:gd name="T43" fmla="*/ 2147483647 h 146"/>
                <a:gd name="T44" fmla="*/ 2147483647 w 158"/>
                <a:gd name="T45" fmla="*/ 2147483647 h 146"/>
                <a:gd name="T46" fmla="*/ 2147483647 w 158"/>
                <a:gd name="T47" fmla="*/ 2147483647 h 146"/>
                <a:gd name="T48" fmla="*/ 2147483647 w 158"/>
                <a:gd name="T49" fmla="*/ 0 h 146"/>
                <a:gd name="T50" fmla="*/ 2147483647 w 158"/>
                <a:gd name="T51" fmla="*/ 2147483647 h 146"/>
                <a:gd name="T52" fmla="*/ 2147483647 w 158"/>
                <a:gd name="T53" fmla="*/ 2147483647 h 146"/>
                <a:gd name="T54" fmla="*/ 2147483647 w 158"/>
                <a:gd name="T55" fmla="*/ 2147483647 h 146"/>
                <a:gd name="T56" fmla="*/ 2147483647 w 158"/>
                <a:gd name="T57" fmla="*/ 2147483647 h 146"/>
                <a:gd name="T58" fmla="*/ 2147483647 w 158"/>
                <a:gd name="T59" fmla="*/ 2147483647 h 146"/>
                <a:gd name="T60" fmla="*/ 2147483647 w 158"/>
                <a:gd name="T61" fmla="*/ 2147483647 h 146"/>
                <a:gd name="T62" fmla="*/ 2147483647 w 158"/>
                <a:gd name="T63" fmla="*/ 2147483647 h 146"/>
                <a:gd name="T64" fmla="*/ 2147483647 w 158"/>
                <a:gd name="T65" fmla="*/ 2147483647 h 146"/>
                <a:gd name="T66" fmla="*/ 2147483647 w 158"/>
                <a:gd name="T67" fmla="*/ 2147483647 h 146"/>
                <a:gd name="T68" fmla="*/ 2147483647 w 158"/>
                <a:gd name="T69" fmla="*/ 2147483647 h 146"/>
                <a:gd name="T70" fmla="*/ 2147483647 w 158"/>
                <a:gd name="T71" fmla="*/ 2147483647 h 146"/>
                <a:gd name="T72" fmla="*/ 0 w 158"/>
                <a:gd name="T73" fmla="*/ 2147483647 h 1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146"/>
                <a:gd name="T113" fmla="*/ 158 w 158"/>
                <a:gd name="T114" fmla="*/ 146 h 14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146">
                  <a:moveTo>
                    <a:pt x="0" y="123"/>
                  </a:moveTo>
                  <a:lnTo>
                    <a:pt x="2" y="129"/>
                  </a:lnTo>
                  <a:lnTo>
                    <a:pt x="14" y="131"/>
                  </a:lnTo>
                  <a:lnTo>
                    <a:pt x="41" y="131"/>
                  </a:lnTo>
                  <a:lnTo>
                    <a:pt x="73" y="87"/>
                  </a:lnTo>
                  <a:lnTo>
                    <a:pt x="81" y="115"/>
                  </a:lnTo>
                  <a:lnTo>
                    <a:pt x="91" y="145"/>
                  </a:lnTo>
                  <a:lnTo>
                    <a:pt x="113" y="133"/>
                  </a:lnTo>
                  <a:lnTo>
                    <a:pt x="133" y="121"/>
                  </a:lnTo>
                  <a:lnTo>
                    <a:pt x="157" y="131"/>
                  </a:lnTo>
                  <a:lnTo>
                    <a:pt x="157" y="89"/>
                  </a:lnTo>
                  <a:lnTo>
                    <a:pt x="142" y="79"/>
                  </a:lnTo>
                  <a:lnTo>
                    <a:pt x="133" y="81"/>
                  </a:lnTo>
                  <a:lnTo>
                    <a:pt x="139" y="56"/>
                  </a:lnTo>
                  <a:lnTo>
                    <a:pt x="119" y="50"/>
                  </a:lnTo>
                  <a:lnTo>
                    <a:pt x="105" y="46"/>
                  </a:lnTo>
                  <a:lnTo>
                    <a:pt x="82" y="46"/>
                  </a:lnTo>
                  <a:lnTo>
                    <a:pt x="66" y="46"/>
                  </a:lnTo>
                  <a:lnTo>
                    <a:pt x="44" y="46"/>
                  </a:lnTo>
                  <a:lnTo>
                    <a:pt x="26" y="42"/>
                  </a:lnTo>
                  <a:lnTo>
                    <a:pt x="24" y="38"/>
                  </a:lnTo>
                  <a:lnTo>
                    <a:pt x="27" y="28"/>
                  </a:lnTo>
                  <a:lnTo>
                    <a:pt x="35" y="22"/>
                  </a:lnTo>
                  <a:lnTo>
                    <a:pt x="66" y="14"/>
                  </a:lnTo>
                  <a:lnTo>
                    <a:pt x="62" y="0"/>
                  </a:lnTo>
                  <a:lnTo>
                    <a:pt x="40" y="4"/>
                  </a:lnTo>
                  <a:lnTo>
                    <a:pt x="21" y="4"/>
                  </a:lnTo>
                  <a:lnTo>
                    <a:pt x="9" y="18"/>
                  </a:lnTo>
                  <a:lnTo>
                    <a:pt x="5" y="46"/>
                  </a:lnTo>
                  <a:lnTo>
                    <a:pt x="6" y="54"/>
                  </a:lnTo>
                  <a:lnTo>
                    <a:pt x="3" y="56"/>
                  </a:lnTo>
                  <a:lnTo>
                    <a:pt x="17" y="62"/>
                  </a:lnTo>
                  <a:lnTo>
                    <a:pt x="24" y="77"/>
                  </a:lnTo>
                  <a:lnTo>
                    <a:pt x="20" y="97"/>
                  </a:lnTo>
                  <a:lnTo>
                    <a:pt x="17" y="99"/>
                  </a:lnTo>
                  <a:lnTo>
                    <a:pt x="12" y="105"/>
                  </a:lnTo>
                  <a:lnTo>
                    <a:pt x="0" y="12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50" name="Oval 1280">
              <a:extLst>
                <a:ext uri="{FF2B5EF4-FFF2-40B4-BE49-F238E27FC236}">
                  <a16:creationId xmlns:a16="http://schemas.microsoft.com/office/drawing/2014/main" id="{3FBFFAB5-890E-D18F-24A6-BCF3D7B29DD1}"/>
                </a:ext>
              </a:extLst>
            </p:cNvPr>
            <p:cNvSpPr>
              <a:spLocks noChangeArrowheads="1"/>
            </p:cNvSpPr>
            <p:nvPr/>
          </p:nvSpPr>
          <p:spPr bwMode="auto">
            <a:xfrm>
              <a:off x="8749064" y="4974233"/>
              <a:ext cx="15482" cy="13402"/>
            </a:xfrm>
            <a:prstGeom prst="ellipse">
              <a:avLst/>
            </a:prstGeom>
            <a:solidFill>
              <a:schemeClr val="bg1">
                <a:lumMod val="85000"/>
              </a:schemeClr>
            </a:solidFill>
            <a:ln w="3175">
              <a:solidFill>
                <a:schemeClr val="bg1">
                  <a:lumMod val="75000"/>
                </a:schemeClr>
              </a:solidFill>
              <a:round/>
              <a:headEnd/>
              <a:tailEnd/>
            </a:ln>
          </p:spPr>
          <p:txBody>
            <a:bodyPr wrap="none" anchor="ctr"/>
            <a:lstStyle/>
            <a:p>
              <a:endParaRPr lang="en-US" dirty="0">
                <a:solidFill>
                  <a:srgbClr val="000000"/>
                </a:solidFill>
                <a:latin typeface="Calibri" pitchFamily="34" charset="0"/>
              </a:endParaRPr>
            </a:p>
          </p:txBody>
        </p:sp>
        <p:sp>
          <p:nvSpPr>
            <p:cNvPr id="251" name="Oval 1281">
              <a:extLst>
                <a:ext uri="{FF2B5EF4-FFF2-40B4-BE49-F238E27FC236}">
                  <a16:creationId xmlns:a16="http://schemas.microsoft.com/office/drawing/2014/main" id="{F86FBFB7-C3AD-4D39-C27A-C6EB2ACED1DD}"/>
                </a:ext>
              </a:extLst>
            </p:cNvPr>
            <p:cNvSpPr>
              <a:spLocks noChangeArrowheads="1"/>
            </p:cNvSpPr>
            <p:nvPr/>
          </p:nvSpPr>
          <p:spPr bwMode="auto">
            <a:xfrm>
              <a:off x="9492154" y="5359523"/>
              <a:ext cx="15482" cy="13402"/>
            </a:xfrm>
            <a:prstGeom prst="ellipse">
              <a:avLst/>
            </a:prstGeom>
            <a:solidFill>
              <a:schemeClr val="bg1">
                <a:lumMod val="85000"/>
              </a:schemeClr>
            </a:solidFill>
            <a:ln w="3175">
              <a:solidFill>
                <a:schemeClr val="bg1">
                  <a:lumMod val="75000"/>
                </a:schemeClr>
              </a:solidFill>
              <a:round/>
              <a:headEnd/>
              <a:tailEnd/>
            </a:ln>
          </p:spPr>
          <p:txBody>
            <a:bodyPr wrap="none" anchor="ctr"/>
            <a:lstStyle/>
            <a:p>
              <a:endParaRPr lang="en-US" dirty="0">
                <a:solidFill>
                  <a:srgbClr val="000000"/>
                </a:solidFill>
                <a:latin typeface="Calibri" pitchFamily="34" charset="0"/>
              </a:endParaRPr>
            </a:p>
          </p:txBody>
        </p:sp>
        <p:sp>
          <p:nvSpPr>
            <p:cNvPr id="252" name="Oval 1282">
              <a:extLst>
                <a:ext uri="{FF2B5EF4-FFF2-40B4-BE49-F238E27FC236}">
                  <a16:creationId xmlns:a16="http://schemas.microsoft.com/office/drawing/2014/main" id="{BFDA44B2-BB1C-7BDD-D4FA-72AA0CB926C5}"/>
                </a:ext>
              </a:extLst>
            </p:cNvPr>
            <p:cNvSpPr>
              <a:spLocks noChangeArrowheads="1"/>
            </p:cNvSpPr>
            <p:nvPr/>
          </p:nvSpPr>
          <p:spPr bwMode="auto">
            <a:xfrm>
              <a:off x="8482017" y="3511803"/>
              <a:ext cx="15482" cy="13402"/>
            </a:xfrm>
            <a:prstGeom prst="ellipse">
              <a:avLst/>
            </a:prstGeom>
            <a:solidFill>
              <a:schemeClr val="bg1">
                <a:lumMod val="85000"/>
              </a:schemeClr>
            </a:solidFill>
            <a:ln w="3175">
              <a:solidFill>
                <a:schemeClr val="bg1">
                  <a:lumMod val="75000"/>
                </a:schemeClr>
              </a:solidFill>
              <a:round/>
              <a:headEnd/>
              <a:tailEnd/>
            </a:ln>
          </p:spPr>
          <p:txBody>
            <a:bodyPr wrap="none" anchor="ctr"/>
            <a:lstStyle/>
            <a:p>
              <a:endParaRPr lang="en-US" dirty="0">
                <a:solidFill>
                  <a:srgbClr val="000000"/>
                </a:solidFill>
                <a:latin typeface="Calibri" pitchFamily="34" charset="0"/>
              </a:endParaRPr>
            </a:p>
          </p:txBody>
        </p:sp>
        <p:sp>
          <p:nvSpPr>
            <p:cNvPr id="253" name="Oval 1283">
              <a:extLst>
                <a:ext uri="{FF2B5EF4-FFF2-40B4-BE49-F238E27FC236}">
                  <a16:creationId xmlns:a16="http://schemas.microsoft.com/office/drawing/2014/main" id="{68FD9FB2-E6CD-8E53-3B19-114417056BE3}"/>
                </a:ext>
              </a:extLst>
            </p:cNvPr>
            <p:cNvSpPr>
              <a:spLocks noChangeArrowheads="1"/>
            </p:cNvSpPr>
            <p:nvPr/>
          </p:nvSpPr>
          <p:spPr bwMode="auto">
            <a:xfrm>
              <a:off x="8812924" y="3300731"/>
              <a:ext cx="13546" cy="13402"/>
            </a:xfrm>
            <a:prstGeom prst="ellipse">
              <a:avLst/>
            </a:prstGeom>
            <a:solidFill>
              <a:schemeClr val="bg1">
                <a:lumMod val="85000"/>
              </a:schemeClr>
            </a:solidFill>
            <a:ln w="3175">
              <a:solidFill>
                <a:schemeClr val="bg1">
                  <a:lumMod val="75000"/>
                </a:schemeClr>
              </a:solidFill>
              <a:round/>
              <a:headEnd/>
              <a:tailEnd/>
            </a:ln>
          </p:spPr>
          <p:txBody>
            <a:bodyPr wrap="none" anchor="ctr"/>
            <a:lstStyle/>
            <a:p>
              <a:endParaRPr lang="en-US" dirty="0">
                <a:solidFill>
                  <a:srgbClr val="000000"/>
                </a:solidFill>
                <a:latin typeface="Calibri" pitchFamily="34" charset="0"/>
              </a:endParaRPr>
            </a:p>
          </p:txBody>
        </p:sp>
        <p:sp>
          <p:nvSpPr>
            <p:cNvPr id="254" name="Freeform 1054">
              <a:extLst>
                <a:ext uri="{FF2B5EF4-FFF2-40B4-BE49-F238E27FC236}">
                  <a16:creationId xmlns:a16="http://schemas.microsoft.com/office/drawing/2014/main" id="{34768F6D-198E-171B-A8DD-D385EF2C1F99}"/>
                </a:ext>
              </a:extLst>
            </p:cNvPr>
            <p:cNvSpPr>
              <a:spLocks noChangeArrowheads="1"/>
            </p:cNvSpPr>
            <p:nvPr/>
          </p:nvSpPr>
          <p:spPr bwMode="auto">
            <a:xfrm>
              <a:off x="6172800" y="3208085"/>
              <a:ext cx="28416" cy="58984"/>
            </a:xfrm>
            <a:custGeom>
              <a:avLst/>
              <a:gdLst>
                <a:gd name="T0" fmla="*/ 1315 w 32850"/>
                <a:gd name="T1" fmla="*/ 69546 h 74148"/>
                <a:gd name="T2" fmla="*/ 6467 w 32850"/>
                <a:gd name="T3" fmla="*/ 51516 h 74148"/>
                <a:gd name="T4" fmla="*/ 9043 w 32850"/>
                <a:gd name="T5" fmla="*/ 43788 h 74148"/>
                <a:gd name="T6" fmla="*/ 16770 w 32850"/>
                <a:gd name="T7" fmla="*/ 38637 h 74148"/>
                <a:gd name="T8" fmla="*/ 19346 w 32850"/>
                <a:gd name="T9" fmla="*/ 30909 h 74148"/>
                <a:gd name="T10" fmla="*/ 21922 w 32850"/>
                <a:gd name="T11" fmla="*/ 20606 h 74148"/>
                <a:gd name="T12" fmla="*/ 29649 w 32850"/>
                <a:gd name="T13" fmla="*/ 18031 h 74148"/>
                <a:gd name="T14" fmla="*/ 32225 w 32850"/>
                <a:gd name="T15" fmla="*/ 0 h 74148"/>
                <a:gd name="T16" fmla="*/ 0 60000 65536"/>
                <a:gd name="T17" fmla="*/ 0 60000 65536"/>
                <a:gd name="T18" fmla="*/ 0 60000 65536"/>
                <a:gd name="T19" fmla="*/ 0 60000 65536"/>
                <a:gd name="T20" fmla="*/ 0 60000 65536"/>
                <a:gd name="T21" fmla="*/ 0 60000 65536"/>
                <a:gd name="T22" fmla="*/ 0 60000 65536"/>
                <a:gd name="T23" fmla="*/ 0 60000 65536"/>
                <a:gd name="T24" fmla="*/ 0 w 32850"/>
                <a:gd name="T25" fmla="*/ 0 h 74148"/>
                <a:gd name="T26" fmla="*/ 32850 w 32850"/>
                <a:gd name="T27" fmla="*/ 74148 h 741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50" h="74148">
                  <a:moveTo>
                    <a:pt x="1315" y="69546"/>
                  </a:moveTo>
                  <a:cubicBezTo>
                    <a:pt x="7489" y="51025"/>
                    <a:pt x="0" y="74148"/>
                    <a:pt x="6467" y="51516"/>
                  </a:cubicBezTo>
                  <a:cubicBezTo>
                    <a:pt x="7213" y="48905"/>
                    <a:pt x="7347" y="45908"/>
                    <a:pt x="9043" y="43788"/>
                  </a:cubicBezTo>
                  <a:cubicBezTo>
                    <a:pt x="10977" y="41371"/>
                    <a:pt x="14194" y="40354"/>
                    <a:pt x="16770" y="38637"/>
                  </a:cubicBezTo>
                  <a:cubicBezTo>
                    <a:pt x="17629" y="36061"/>
                    <a:pt x="18600" y="33520"/>
                    <a:pt x="19346" y="30909"/>
                  </a:cubicBezTo>
                  <a:cubicBezTo>
                    <a:pt x="20319" y="27505"/>
                    <a:pt x="19710" y="23370"/>
                    <a:pt x="21922" y="20606"/>
                  </a:cubicBezTo>
                  <a:cubicBezTo>
                    <a:pt x="23618" y="18486"/>
                    <a:pt x="27073" y="18889"/>
                    <a:pt x="29649" y="18031"/>
                  </a:cubicBezTo>
                  <a:cubicBezTo>
                    <a:pt x="32850" y="5229"/>
                    <a:pt x="32225" y="11268"/>
                    <a:pt x="32225" y="0"/>
                  </a:cubicBezTo>
                </a:path>
              </a:pathLst>
            </a:custGeom>
            <a:solidFill>
              <a:schemeClr val="bg1">
                <a:lumMod val="85000"/>
              </a:schemeClr>
            </a:solidFill>
            <a:ln w="3175" algn="ctr">
              <a:solidFill>
                <a:schemeClr val="bg1">
                  <a:lumMod val="75000"/>
                </a:schemeClr>
              </a:solidFill>
              <a:miter lim="800000"/>
              <a:headEnd/>
              <a:tailEnd/>
            </a:ln>
          </p:spPr>
          <p:txBody>
            <a:bodyPr anchor="ctr"/>
            <a:lstStyle/>
            <a:p>
              <a:pPr algn="ctr"/>
              <a:endParaRPr lang="en-US" dirty="0">
                <a:solidFill>
                  <a:srgbClr val="000000"/>
                </a:solidFill>
                <a:latin typeface="Calibri" pitchFamily="34" charset="0"/>
              </a:endParaRPr>
            </a:p>
          </p:txBody>
        </p:sp>
        <p:sp>
          <p:nvSpPr>
            <p:cNvPr id="255" name="Freeform 1055">
              <a:extLst>
                <a:ext uri="{FF2B5EF4-FFF2-40B4-BE49-F238E27FC236}">
                  <a16:creationId xmlns:a16="http://schemas.microsoft.com/office/drawing/2014/main" id="{3EFA980B-E170-D377-71E1-338C574DA974}"/>
                </a:ext>
              </a:extLst>
            </p:cNvPr>
            <p:cNvSpPr>
              <a:spLocks noChangeArrowheads="1"/>
            </p:cNvSpPr>
            <p:nvPr/>
          </p:nvSpPr>
          <p:spPr bwMode="auto">
            <a:xfrm>
              <a:off x="6240378" y="3242918"/>
              <a:ext cx="85071" cy="73873"/>
            </a:xfrm>
            <a:custGeom>
              <a:avLst/>
              <a:gdLst>
                <a:gd name="T0" fmla="*/ 466 w 98345"/>
                <a:gd name="T1" fmla="*/ 0 h 92866"/>
                <a:gd name="T2" fmla="*/ 3041 w 98345"/>
                <a:gd name="T3" fmla="*/ 30910 h 92866"/>
                <a:gd name="T4" fmla="*/ 10769 w 98345"/>
                <a:gd name="T5" fmla="*/ 33485 h 92866"/>
                <a:gd name="T6" fmla="*/ 21072 w 98345"/>
                <a:gd name="T7" fmla="*/ 48940 h 92866"/>
                <a:gd name="T8" fmla="*/ 26223 w 98345"/>
                <a:gd name="T9" fmla="*/ 64395 h 92866"/>
                <a:gd name="T10" fmla="*/ 36527 w 98345"/>
                <a:gd name="T11" fmla="*/ 66971 h 92866"/>
                <a:gd name="T12" fmla="*/ 44254 w 98345"/>
                <a:gd name="T13" fmla="*/ 72122 h 92866"/>
                <a:gd name="T14" fmla="*/ 49405 w 98345"/>
                <a:gd name="T15" fmla="*/ 79849 h 92866"/>
                <a:gd name="T16" fmla="*/ 57133 w 98345"/>
                <a:gd name="T17" fmla="*/ 82425 h 92866"/>
                <a:gd name="T18" fmla="*/ 64860 w 98345"/>
                <a:gd name="T19" fmla="*/ 87577 h 92866"/>
                <a:gd name="T20" fmla="*/ 98345 w 98345"/>
                <a:gd name="T21" fmla="*/ 90152 h 928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8345"/>
                <a:gd name="T34" fmla="*/ 0 h 92866"/>
                <a:gd name="T35" fmla="*/ 98345 w 98345"/>
                <a:gd name="T36" fmla="*/ 92866 h 928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8345" h="92866">
                  <a:moveTo>
                    <a:pt x="466" y="0"/>
                  </a:moveTo>
                  <a:cubicBezTo>
                    <a:pt x="1324" y="10303"/>
                    <a:pt x="0" y="21028"/>
                    <a:pt x="3041" y="30910"/>
                  </a:cubicBezTo>
                  <a:cubicBezTo>
                    <a:pt x="3840" y="33505"/>
                    <a:pt x="8849" y="31565"/>
                    <a:pt x="10769" y="33485"/>
                  </a:cubicBezTo>
                  <a:cubicBezTo>
                    <a:pt x="15147" y="37863"/>
                    <a:pt x="19114" y="43066"/>
                    <a:pt x="21072" y="48940"/>
                  </a:cubicBezTo>
                  <a:cubicBezTo>
                    <a:pt x="22789" y="54092"/>
                    <a:pt x="20955" y="63078"/>
                    <a:pt x="26223" y="64395"/>
                  </a:cubicBezTo>
                  <a:lnTo>
                    <a:pt x="36527" y="66971"/>
                  </a:lnTo>
                  <a:cubicBezTo>
                    <a:pt x="39103" y="68688"/>
                    <a:pt x="42065" y="69933"/>
                    <a:pt x="44254" y="72122"/>
                  </a:cubicBezTo>
                  <a:cubicBezTo>
                    <a:pt x="46443" y="74311"/>
                    <a:pt x="46988" y="77915"/>
                    <a:pt x="49405" y="79849"/>
                  </a:cubicBezTo>
                  <a:cubicBezTo>
                    <a:pt x="51525" y="81545"/>
                    <a:pt x="54557" y="81566"/>
                    <a:pt x="57133" y="82425"/>
                  </a:cubicBezTo>
                  <a:cubicBezTo>
                    <a:pt x="59709" y="84142"/>
                    <a:pt x="62091" y="86193"/>
                    <a:pt x="64860" y="87577"/>
                  </a:cubicBezTo>
                  <a:cubicBezTo>
                    <a:pt x="75439" y="92866"/>
                    <a:pt x="86613" y="90152"/>
                    <a:pt x="98345" y="90152"/>
                  </a:cubicBezTo>
                </a:path>
              </a:pathLst>
            </a:custGeom>
            <a:solidFill>
              <a:schemeClr val="bg1">
                <a:lumMod val="85000"/>
              </a:schemeClr>
            </a:solidFill>
            <a:ln w="3175" algn="ctr">
              <a:solidFill>
                <a:schemeClr val="bg1">
                  <a:lumMod val="75000"/>
                </a:schemeClr>
              </a:solidFill>
              <a:miter lim="800000"/>
              <a:headEnd/>
              <a:tailEnd/>
            </a:ln>
          </p:spPr>
          <p:txBody>
            <a:bodyPr anchor="ctr"/>
            <a:lstStyle/>
            <a:p>
              <a:pPr algn="ctr"/>
              <a:endParaRPr lang="en-US" dirty="0">
                <a:solidFill>
                  <a:srgbClr val="000000"/>
                </a:solidFill>
                <a:latin typeface="Calibri" pitchFamily="34" charset="0"/>
              </a:endParaRPr>
            </a:p>
          </p:txBody>
        </p:sp>
        <p:sp>
          <p:nvSpPr>
            <p:cNvPr id="256" name="Freeform 1056">
              <a:extLst>
                <a:ext uri="{FF2B5EF4-FFF2-40B4-BE49-F238E27FC236}">
                  <a16:creationId xmlns:a16="http://schemas.microsoft.com/office/drawing/2014/main" id="{8249D1BC-B0FA-234C-EB13-A135F30F99DF}"/>
                </a:ext>
              </a:extLst>
            </p:cNvPr>
            <p:cNvSpPr>
              <a:spLocks noChangeArrowheads="1"/>
            </p:cNvSpPr>
            <p:nvPr/>
          </p:nvSpPr>
          <p:spPr bwMode="auto">
            <a:xfrm>
              <a:off x="6284987" y="3312584"/>
              <a:ext cx="4812" cy="28686"/>
            </a:xfrm>
            <a:custGeom>
              <a:avLst/>
              <a:gdLst>
                <a:gd name="T0" fmla="*/ 5563 w 5563"/>
                <a:gd name="T1" fmla="*/ 0 h 36061"/>
                <a:gd name="T2" fmla="*/ 2987 w 5563"/>
                <a:gd name="T3" fmla="*/ 36061 h 36061"/>
                <a:gd name="T4" fmla="*/ 0 60000 65536"/>
                <a:gd name="T5" fmla="*/ 0 60000 65536"/>
                <a:gd name="T6" fmla="*/ 0 w 5563"/>
                <a:gd name="T7" fmla="*/ 0 h 36061"/>
                <a:gd name="T8" fmla="*/ 5563 w 5563"/>
                <a:gd name="T9" fmla="*/ 36061 h 36061"/>
              </a:gdLst>
              <a:ahLst/>
              <a:cxnLst>
                <a:cxn ang="T4">
                  <a:pos x="T0" y="T1"/>
                </a:cxn>
                <a:cxn ang="T5">
                  <a:pos x="T2" y="T3"/>
                </a:cxn>
              </a:cxnLst>
              <a:rect l="T6" t="T7" r="T8" b="T9"/>
              <a:pathLst>
                <a:path w="5563" h="36061">
                  <a:moveTo>
                    <a:pt x="5563" y="0"/>
                  </a:moveTo>
                  <a:cubicBezTo>
                    <a:pt x="0" y="16687"/>
                    <a:pt x="2987" y="5012"/>
                    <a:pt x="2987" y="36061"/>
                  </a:cubicBezTo>
                </a:path>
              </a:pathLst>
            </a:custGeom>
            <a:solidFill>
              <a:schemeClr val="bg1">
                <a:lumMod val="85000"/>
              </a:schemeClr>
            </a:solidFill>
            <a:ln w="3175" algn="ctr">
              <a:solidFill>
                <a:schemeClr val="bg1">
                  <a:lumMod val="75000"/>
                </a:schemeClr>
              </a:solidFill>
              <a:miter lim="800000"/>
              <a:headEnd/>
              <a:tailEnd/>
            </a:ln>
          </p:spPr>
          <p:txBody>
            <a:bodyPr anchor="ctr"/>
            <a:lstStyle/>
            <a:p>
              <a:pPr algn="ctr"/>
              <a:endParaRPr lang="en-US" dirty="0">
                <a:solidFill>
                  <a:srgbClr val="000000"/>
                </a:solidFill>
                <a:latin typeface="Calibri" pitchFamily="34" charset="0"/>
              </a:endParaRPr>
            </a:p>
          </p:txBody>
        </p:sp>
        <p:sp>
          <p:nvSpPr>
            <p:cNvPr id="257" name="Freeform 1057">
              <a:extLst>
                <a:ext uri="{FF2B5EF4-FFF2-40B4-BE49-F238E27FC236}">
                  <a16:creationId xmlns:a16="http://schemas.microsoft.com/office/drawing/2014/main" id="{F003EDB8-5447-D9B6-8CD1-1DACE1514973}"/>
                </a:ext>
              </a:extLst>
            </p:cNvPr>
            <p:cNvSpPr>
              <a:spLocks noChangeArrowheads="1"/>
            </p:cNvSpPr>
            <p:nvPr/>
          </p:nvSpPr>
          <p:spPr bwMode="auto">
            <a:xfrm>
              <a:off x="6223035" y="3263408"/>
              <a:ext cx="46711" cy="75813"/>
            </a:xfrm>
            <a:custGeom>
              <a:avLst/>
              <a:gdLst>
                <a:gd name="T0" fmla="*/ 15363 w 54000"/>
                <a:gd name="T1" fmla="*/ 0 h 95304"/>
                <a:gd name="T2" fmla="*/ 10212 w 54000"/>
                <a:gd name="T3" fmla="*/ 33485 h 95304"/>
                <a:gd name="T4" fmla="*/ 12787 w 54000"/>
                <a:gd name="T5" fmla="*/ 48940 h 95304"/>
                <a:gd name="T6" fmla="*/ 15363 w 54000"/>
                <a:gd name="T7" fmla="*/ 61819 h 95304"/>
                <a:gd name="T8" fmla="*/ 28242 w 54000"/>
                <a:gd name="T9" fmla="*/ 74698 h 95304"/>
                <a:gd name="T10" fmla="*/ 38545 w 54000"/>
                <a:gd name="T11" fmla="*/ 77273 h 95304"/>
                <a:gd name="T12" fmla="*/ 54000 w 54000"/>
                <a:gd name="T13" fmla="*/ 95304 h 95304"/>
                <a:gd name="T14" fmla="*/ 0 60000 65536"/>
                <a:gd name="T15" fmla="*/ 0 60000 65536"/>
                <a:gd name="T16" fmla="*/ 0 60000 65536"/>
                <a:gd name="T17" fmla="*/ 0 60000 65536"/>
                <a:gd name="T18" fmla="*/ 0 60000 65536"/>
                <a:gd name="T19" fmla="*/ 0 60000 65536"/>
                <a:gd name="T20" fmla="*/ 0 60000 65536"/>
                <a:gd name="T21" fmla="*/ 0 w 54000"/>
                <a:gd name="T22" fmla="*/ 0 h 95304"/>
                <a:gd name="T23" fmla="*/ 54000 w 54000"/>
                <a:gd name="T24" fmla="*/ 95304 h 953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000" h="95304">
                  <a:moveTo>
                    <a:pt x="15363" y="0"/>
                  </a:moveTo>
                  <a:cubicBezTo>
                    <a:pt x="0" y="10243"/>
                    <a:pt x="6577" y="2588"/>
                    <a:pt x="10212" y="33485"/>
                  </a:cubicBezTo>
                  <a:cubicBezTo>
                    <a:pt x="10822" y="38672"/>
                    <a:pt x="11853" y="43802"/>
                    <a:pt x="12787" y="48940"/>
                  </a:cubicBezTo>
                  <a:cubicBezTo>
                    <a:pt x="13570" y="53247"/>
                    <a:pt x="13826" y="57720"/>
                    <a:pt x="15363" y="61819"/>
                  </a:cubicBezTo>
                  <a:cubicBezTo>
                    <a:pt x="17555" y="67663"/>
                    <a:pt x="22617" y="72287"/>
                    <a:pt x="28242" y="74698"/>
                  </a:cubicBezTo>
                  <a:cubicBezTo>
                    <a:pt x="31496" y="76092"/>
                    <a:pt x="35111" y="76415"/>
                    <a:pt x="38545" y="77273"/>
                  </a:cubicBezTo>
                  <a:cubicBezTo>
                    <a:pt x="49913" y="94326"/>
                    <a:pt x="43310" y="89959"/>
                    <a:pt x="54000" y="95304"/>
                  </a:cubicBezTo>
                </a:path>
              </a:pathLst>
            </a:custGeom>
            <a:solidFill>
              <a:schemeClr val="bg1">
                <a:lumMod val="85000"/>
              </a:schemeClr>
            </a:solidFill>
            <a:ln w="3175" algn="ctr">
              <a:solidFill>
                <a:schemeClr val="bg1">
                  <a:lumMod val="75000"/>
                </a:schemeClr>
              </a:solidFill>
              <a:miter lim="800000"/>
              <a:headEnd/>
              <a:tailEnd/>
            </a:ln>
          </p:spPr>
          <p:txBody>
            <a:bodyPr anchor="ctr"/>
            <a:lstStyle/>
            <a:p>
              <a:pPr algn="ctr"/>
              <a:endParaRPr lang="en-US" dirty="0">
                <a:solidFill>
                  <a:srgbClr val="000000"/>
                </a:solidFill>
                <a:latin typeface="Calibri" pitchFamily="34" charset="0"/>
              </a:endParaRPr>
            </a:p>
          </p:txBody>
        </p:sp>
        <p:sp>
          <p:nvSpPr>
            <p:cNvPr id="258" name="Freeform 1058">
              <a:extLst>
                <a:ext uri="{FF2B5EF4-FFF2-40B4-BE49-F238E27FC236}">
                  <a16:creationId xmlns:a16="http://schemas.microsoft.com/office/drawing/2014/main" id="{B2D13947-6F6F-2B03-2B12-51B0BB261A48}"/>
                </a:ext>
              </a:extLst>
            </p:cNvPr>
            <p:cNvSpPr>
              <a:spLocks noChangeArrowheads="1"/>
            </p:cNvSpPr>
            <p:nvPr/>
          </p:nvSpPr>
          <p:spPr bwMode="auto">
            <a:xfrm>
              <a:off x="6296903" y="2854170"/>
              <a:ext cx="58776" cy="58440"/>
            </a:xfrm>
            <a:custGeom>
              <a:avLst/>
              <a:gdLst>
                <a:gd name="T0" fmla="*/ 47148 w 67947"/>
                <a:gd name="T1" fmla="*/ 15994 h 73464"/>
                <a:gd name="T2" fmla="*/ 40798 w 67947"/>
                <a:gd name="T3" fmla="*/ 6469 h 73464"/>
                <a:gd name="T4" fmla="*/ 12223 w 67947"/>
                <a:gd name="T5" fmla="*/ 6469 h 73464"/>
                <a:gd name="T6" fmla="*/ 5873 w 67947"/>
                <a:gd name="T7" fmla="*/ 15994 h 73464"/>
                <a:gd name="T8" fmla="*/ 5873 w 67947"/>
                <a:gd name="T9" fmla="*/ 73144 h 73464"/>
                <a:gd name="T10" fmla="*/ 56673 w 67947"/>
                <a:gd name="T11" fmla="*/ 69969 h 73464"/>
                <a:gd name="T12" fmla="*/ 66198 w 67947"/>
                <a:gd name="T13" fmla="*/ 60444 h 73464"/>
                <a:gd name="T14" fmla="*/ 47148 w 67947"/>
                <a:gd name="T15" fmla="*/ 15994 h 73464"/>
                <a:gd name="T16" fmla="*/ 0 60000 65536"/>
                <a:gd name="T17" fmla="*/ 0 60000 65536"/>
                <a:gd name="T18" fmla="*/ 0 60000 65536"/>
                <a:gd name="T19" fmla="*/ 0 60000 65536"/>
                <a:gd name="T20" fmla="*/ 0 60000 65536"/>
                <a:gd name="T21" fmla="*/ 0 60000 65536"/>
                <a:gd name="T22" fmla="*/ 0 60000 65536"/>
                <a:gd name="T23" fmla="*/ 0 60000 65536"/>
                <a:gd name="T24" fmla="*/ 0 w 67947"/>
                <a:gd name="T25" fmla="*/ 0 h 73464"/>
                <a:gd name="T26" fmla="*/ 67947 w 67947"/>
                <a:gd name="T27" fmla="*/ 73464 h 734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947" h="73464">
                  <a:moveTo>
                    <a:pt x="47148" y="15994"/>
                  </a:moveTo>
                  <a:cubicBezTo>
                    <a:pt x="42915" y="6998"/>
                    <a:pt x="43778" y="8853"/>
                    <a:pt x="40798" y="6469"/>
                  </a:cubicBezTo>
                  <a:cubicBezTo>
                    <a:pt x="32712" y="0"/>
                    <a:pt x="20058" y="5163"/>
                    <a:pt x="12223" y="6469"/>
                  </a:cubicBezTo>
                  <a:cubicBezTo>
                    <a:pt x="10106" y="9644"/>
                    <a:pt x="6731" y="12276"/>
                    <a:pt x="5873" y="15994"/>
                  </a:cubicBezTo>
                  <a:cubicBezTo>
                    <a:pt x="0" y="41443"/>
                    <a:pt x="2862" y="49056"/>
                    <a:pt x="5873" y="73144"/>
                  </a:cubicBezTo>
                  <a:cubicBezTo>
                    <a:pt x="22806" y="72086"/>
                    <a:pt x="40071" y="73464"/>
                    <a:pt x="56673" y="69969"/>
                  </a:cubicBezTo>
                  <a:cubicBezTo>
                    <a:pt x="61067" y="69044"/>
                    <a:pt x="65460" y="64873"/>
                    <a:pt x="66198" y="60444"/>
                  </a:cubicBezTo>
                  <a:cubicBezTo>
                    <a:pt x="67947" y="49953"/>
                    <a:pt x="51381" y="24990"/>
                    <a:pt x="47148" y="15994"/>
                  </a:cubicBezTo>
                  <a:close/>
                </a:path>
              </a:pathLst>
            </a:custGeom>
            <a:solidFill>
              <a:schemeClr val="bg1">
                <a:lumMod val="85000"/>
              </a:schemeClr>
            </a:solidFill>
            <a:ln w="3175" algn="ctr">
              <a:solidFill>
                <a:schemeClr val="bg1">
                  <a:lumMod val="75000"/>
                </a:schemeClr>
              </a:solidFill>
              <a:miter lim="800000"/>
              <a:headEnd/>
              <a:tailEnd/>
            </a:ln>
          </p:spPr>
          <p:txBody>
            <a:bodyPr anchor="ctr"/>
            <a:lstStyle/>
            <a:p>
              <a:pPr algn="ctr"/>
              <a:endParaRPr lang="en-US" dirty="0">
                <a:solidFill>
                  <a:srgbClr val="FFFFFF"/>
                </a:solidFill>
                <a:latin typeface="Calibri" pitchFamily="34" charset="0"/>
              </a:endParaRPr>
            </a:p>
          </p:txBody>
        </p:sp>
        <p:sp>
          <p:nvSpPr>
            <p:cNvPr id="259" name="Freeform 1059">
              <a:extLst>
                <a:ext uri="{FF2B5EF4-FFF2-40B4-BE49-F238E27FC236}">
                  <a16:creationId xmlns:a16="http://schemas.microsoft.com/office/drawing/2014/main" id="{15B4B836-1A1E-A549-3BF7-FF9BB9AC798C}"/>
                </a:ext>
              </a:extLst>
            </p:cNvPr>
            <p:cNvSpPr>
              <a:spLocks noChangeArrowheads="1"/>
            </p:cNvSpPr>
            <p:nvPr/>
          </p:nvSpPr>
          <p:spPr bwMode="auto">
            <a:xfrm>
              <a:off x="6289738" y="2906041"/>
              <a:ext cx="84340" cy="38095"/>
            </a:xfrm>
            <a:custGeom>
              <a:avLst/>
              <a:gdLst>
                <a:gd name="T0" fmla="*/ 9394 w 97500"/>
                <a:gd name="T1" fmla="*/ 9525 h 47889"/>
                <a:gd name="T2" fmla="*/ 87975 w 97500"/>
                <a:gd name="T3" fmla="*/ 42862 h 47889"/>
                <a:gd name="T4" fmla="*/ 95119 w 97500"/>
                <a:gd name="T5" fmla="*/ 40481 h 47889"/>
                <a:gd name="T6" fmla="*/ 97500 w 97500"/>
                <a:gd name="T7" fmla="*/ 33337 h 47889"/>
                <a:gd name="T8" fmla="*/ 95119 w 97500"/>
                <a:gd name="T9" fmla="*/ 19050 h 47889"/>
                <a:gd name="T10" fmla="*/ 87975 w 97500"/>
                <a:gd name="T11" fmla="*/ 4762 h 47889"/>
                <a:gd name="T12" fmla="*/ 80831 w 97500"/>
                <a:gd name="T13" fmla="*/ 0 h 47889"/>
                <a:gd name="T14" fmla="*/ 64162 w 97500"/>
                <a:gd name="T15" fmla="*/ 2381 h 47889"/>
                <a:gd name="T16" fmla="*/ 57019 w 97500"/>
                <a:gd name="T17" fmla="*/ 4762 h 47889"/>
                <a:gd name="T18" fmla="*/ 9394 w 97500"/>
                <a:gd name="T19" fmla="*/ 9525 h 478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500"/>
                <a:gd name="T31" fmla="*/ 0 h 47889"/>
                <a:gd name="T32" fmla="*/ 97500 w 97500"/>
                <a:gd name="T33" fmla="*/ 47889 h 478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500" h="47889">
                  <a:moveTo>
                    <a:pt x="9394" y="9525"/>
                  </a:moveTo>
                  <a:cubicBezTo>
                    <a:pt x="14553" y="15875"/>
                    <a:pt x="0" y="47889"/>
                    <a:pt x="87975" y="42862"/>
                  </a:cubicBezTo>
                  <a:cubicBezTo>
                    <a:pt x="90481" y="42719"/>
                    <a:pt x="92738" y="41275"/>
                    <a:pt x="95119" y="40481"/>
                  </a:cubicBezTo>
                  <a:cubicBezTo>
                    <a:pt x="95913" y="38100"/>
                    <a:pt x="97500" y="35847"/>
                    <a:pt x="97500" y="33337"/>
                  </a:cubicBezTo>
                  <a:cubicBezTo>
                    <a:pt x="97500" y="28509"/>
                    <a:pt x="96166" y="23763"/>
                    <a:pt x="95119" y="19050"/>
                  </a:cubicBezTo>
                  <a:cubicBezTo>
                    <a:pt x="94013" y="14072"/>
                    <a:pt x="91643" y="8430"/>
                    <a:pt x="87975" y="4762"/>
                  </a:cubicBezTo>
                  <a:cubicBezTo>
                    <a:pt x="85951" y="2738"/>
                    <a:pt x="83212" y="1587"/>
                    <a:pt x="80831" y="0"/>
                  </a:cubicBezTo>
                  <a:cubicBezTo>
                    <a:pt x="75275" y="794"/>
                    <a:pt x="69666" y="1280"/>
                    <a:pt x="64162" y="2381"/>
                  </a:cubicBezTo>
                  <a:cubicBezTo>
                    <a:pt x="61701" y="2873"/>
                    <a:pt x="59521" y="4562"/>
                    <a:pt x="57019" y="4762"/>
                  </a:cubicBezTo>
                  <a:cubicBezTo>
                    <a:pt x="666" y="9270"/>
                    <a:pt x="4235" y="3175"/>
                    <a:pt x="9394" y="9525"/>
                  </a:cubicBezTo>
                  <a:close/>
                </a:path>
              </a:pathLst>
            </a:custGeom>
            <a:solidFill>
              <a:schemeClr val="bg1">
                <a:lumMod val="85000"/>
              </a:schemeClr>
            </a:solidFill>
            <a:ln w="3175" algn="ctr">
              <a:solidFill>
                <a:schemeClr val="bg1">
                  <a:lumMod val="75000"/>
                </a:schemeClr>
              </a:solidFill>
              <a:miter lim="800000"/>
              <a:headEnd/>
              <a:tailEnd/>
            </a:ln>
          </p:spPr>
          <p:txBody>
            <a:bodyPr anchor="ctr"/>
            <a:lstStyle/>
            <a:p>
              <a:pPr algn="ctr"/>
              <a:endParaRPr lang="en-US" dirty="0">
                <a:solidFill>
                  <a:srgbClr val="FFFFFF"/>
                </a:solidFill>
                <a:latin typeface="Calibri" pitchFamily="34" charset="0"/>
              </a:endParaRPr>
            </a:p>
          </p:txBody>
        </p:sp>
        <p:sp>
          <p:nvSpPr>
            <p:cNvPr id="260" name="Freeform 1060">
              <a:extLst>
                <a:ext uri="{FF2B5EF4-FFF2-40B4-BE49-F238E27FC236}">
                  <a16:creationId xmlns:a16="http://schemas.microsoft.com/office/drawing/2014/main" id="{38FA0A4F-CF3B-C690-A9F4-E0CFA36A527A}"/>
                </a:ext>
              </a:extLst>
            </p:cNvPr>
            <p:cNvSpPr>
              <a:spLocks noChangeArrowheads="1"/>
            </p:cNvSpPr>
            <p:nvPr/>
          </p:nvSpPr>
          <p:spPr bwMode="auto">
            <a:xfrm>
              <a:off x="6292327" y="2933671"/>
              <a:ext cx="80059" cy="48139"/>
            </a:xfrm>
            <a:custGeom>
              <a:avLst/>
              <a:gdLst>
                <a:gd name="T0" fmla="*/ 20689 w 92551"/>
                <a:gd name="T1" fmla="*/ 3366 h 60516"/>
                <a:gd name="T2" fmla="*/ 13545 w 92551"/>
                <a:gd name="T3" fmla="*/ 984 h 60516"/>
                <a:gd name="T4" fmla="*/ 8783 w 92551"/>
                <a:gd name="T5" fmla="*/ 24797 h 60516"/>
                <a:gd name="T6" fmla="*/ 15927 w 92551"/>
                <a:gd name="T7" fmla="*/ 29559 h 60516"/>
                <a:gd name="T8" fmla="*/ 39739 w 92551"/>
                <a:gd name="T9" fmla="*/ 43847 h 60516"/>
                <a:gd name="T10" fmla="*/ 42120 w 92551"/>
                <a:gd name="T11" fmla="*/ 50991 h 60516"/>
                <a:gd name="T12" fmla="*/ 63552 w 92551"/>
                <a:gd name="T13" fmla="*/ 53372 h 60516"/>
                <a:gd name="T14" fmla="*/ 65933 w 92551"/>
                <a:gd name="T15" fmla="*/ 60516 h 60516"/>
                <a:gd name="T16" fmla="*/ 73077 w 92551"/>
                <a:gd name="T17" fmla="*/ 46228 h 60516"/>
                <a:gd name="T18" fmla="*/ 75458 w 92551"/>
                <a:gd name="T19" fmla="*/ 31941 h 60516"/>
                <a:gd name="T20" fmla="*/ 89745 w 92551"/>
                <a:gd name="T21" fmla="*/ 29559 h 60516"/>
                <a:gd name="T22" fmla="*/ 87364 w 92551"/>
                <a:gd name="T23" fmla="*/ 15272 h 60516"/>
                <a:gd name="T24" fmla="*/ 56408 w 92551"/>
                <a:gd name="T25" fmla="*/ 12891 h 60516"/>
                <a:gd name="T26" fmla="*/ 27833 w 92551"/>
                <a:gd name="T27" fmla="*/ 5747 h 60516"/>
                <a:gd name="T28" fmla="*/ 20689 w 92551"/>
                <a:gd name="T29" fmla="*/ 3366 h 605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551"/>
                <a:gd name="T46" fmla="*/ 0 h 60516"/>
                <a:gd name="T47" fmla="*/ 92551 w 92551"/>
                <a:gd name="T48" fmla="*/ 60516 h 605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551" h="60516">
                  <a:moveTo>
                    <a:pt x="20689" y="3366"/>
                  </a:moveTo>
                  <a:cubicBezTo>
                    <a:pt x="18308" y="2572"/>
                    <a:pt x="16055" y="984"/>
                    <a:pt x="13545" y="984"/>
                  </a:cubicBezTo>
                  <a:cubicBezTo>
                    <a:pt x="0" y="984"/>
                    <a:pt x="4931" y="14204"/>
                    <a:pt x="8783" y="24797"/>
                  </a:cubicBezTo>
                  <a:cubicBezTo>
                    <a:pt x="9761" y="27487"/>
                    <a:pt x="13546" y="27972"/>
                    <a:pt x="15927" y="29559"/>
                  </a:cubicBezTo>
                  <a:cubicBezTo>
                    <a:pt x="20617" y="53015"/>
                    <a:pt x="12687" y="33026"/>
                    <a:pt x="39739" y="43847"/>
                  </a:cubicBezTo>
                  <a:cubicBezTo>
                    <a:pt x="42070" y="44779"/>
                    <a:pt x="39789" y="50059"/>
                    <a:pt x="42120" y="50991"/>
                  </a:cubicBezTo>
                  <a:cubicBezTo>
                    <a:pt x="48794" y="53660"/>
                    <a:pt x="56408" y="52578"/>
                    <a:pt x="63552" y="53372"/>
                  </a:cubicBezTo>
                  <a:cubicBezTo>
                    <a:pt x="64346" y="55753"/>
                    <a:pt x="63423" y="60516"/>
                    <a:pt x="65933" y="60516"/>
                  </a:cubicBezTo>
                  <a:cubicBezTo>
                    <a:pt x="69009" y="60516"/>
                    <a:pt x="72490" y="47989"/>
                    <a:pt x="73077" y="46228"/>
                  </a:cubicBezTo>
                  <a:cubicBezTo>
                    <a:pt x="73871" y="41466"/>
                    <a:pt x="72044" y="35355"/>
                    <a:pt x="75458" y="31941"/>
                  </a:cubicBezTo>
                  <a:cubicBezTo>
                    <a:pt x="78872" y="28527"/>
                    <a:pt x="86939" y="33488"/>
                    <a:pt x="89745" y="29559"/>
                  </a:cubicBezTo>
                  <a:cubicBezTo>
                    <a:pt x="92551" y="25630"/>
                    <a:pt x="91682" y="17431"/>
                    <a:pt x="87364" y="15272"/>
                  </a:cubicBezTo>
                  <a:cubicBezTo>
                    <a:pt x="78107" y="10644"/>
                    <a:pt x="66727" y="13685"/>
                    <a:pt x="56408" y="12891"/>
                  </a:cubicBezTo>
                  <a:cubicBezTo>
                    <a:pt x="37540" y="6601"/>
                    <a:pt x="47072" y="8953"/>
                    <a:pt x="27833" y="5747"/>
                  </a:cubicBezTo>
                  <a:cubicBezTo>
                    <a:pt x="19212" y="0"/>
                    <a:pt x="23070" y="4160"/>
                    <a:pt x="20689" y="3366"/>
                  </a:cubicBezTo>
                  <a:close/>
                </a:path>
              </a:pathLst>
            </a:custGeom>
            <a:solidFill>
              <a:schemeClr val="bg1">
                <a:lumMod val="85000"/>
              </a:schemeClr>
            </a:solidFill>
            <a:ln w="3175" algn="ctr">
              <a:solidFill>
                <a:schemeClr val="bg1">
                  <a:lumMod val="75000"/>
                </a:schemeClr>
              </a:solidFill>
              <a:miter lim="800000"/>
              <a:headEnd/>
              <a:tailEnd/>
            </a:ln>
          </p:spPr>
          <p:txBody>
            <a:bodyPr anchor="ctr"/>
            <a:lstStyle/>
            <a:p>
              <a:pPr algn="ctr"/>
              <a:endParaRPr lang="en-US" dirty="0">
                <a:solidFill>
                  <a:srgbClr val="FFFFFF"/>
                </a:solidFill>
                <a:latin typeface="Calibri" pitchFamily="34" charset="0"/>
              </a:endParaRPr>
            </a:p>
          </p:txBody>
        </p:sp>
        <p:sp>
          <p:nvSpPr>
            <p:cNvPr id="261" name="Freeform 1061">
              <a:extLst>
                <a:ext uri="{FF2B5EF4-FFF2-40B4-BE49-F238E27FC236}">
                  <a16:creationId xmlns:a16="http://schemas.microsoft.com/office/drawing/2014/main" id="{5D975973-0BE8-1D10-8DB1-CDEEC04A78BE}"/>
                </a:ext>
              </a:extLst>
            </p:cNvPr>
            <p:cNvSpPr>
              <a:spLocks noChangeArrowheads="1"/>
            </p:cNvSpPr>
            <p:nvPr/>
          </p:nvSpPr>
          <p:spPr bwMode="auto">
            <a:xfrm>
              <a:off x="6203112" y="3119949"/>
              <a:ext cx="32957" cy="28555"/>
            </a:xfrm>
            <a:custGeom>
              <a:avLst/>
              <a:gdLst>
                <a:gd name="T0" fmla="*/ 38100 w 38100"/>
                <a:gd name="T1" fmla="*/ 178 h 35897"/>
                <a:gd name="T2" fmla="*/ 23813 w 38100"/>
                <a:gd name="T3" fmla="*/ 2559 h 35897"/>
                <a:gd name="T4" fmla="*/ 19050 w 38100"/>
                <a:gd name="T5" fmla="*/ 12084 h 35897"/>
                <a:gd name="T6" fmla="*/ 7144 w 38100"/>
                <a:gd name="T7" fmla="*/ 23990 h 35897"/>
                <a:gd name="T8" fmla="*/ 0 w 38100"/>
                <a:gd name="T9" fmla="*/ 35897 h 35897"/>
                <a:gd name="T10" fmla="*/ 0 60000 65536"/>
                <a:gd name="T11" fmla="*/ 0 60000 65536"/>
                <a:gd name="T12" fmla="*/ 0 60000 65536"/>
                <a:gd name="T13" fmla="*/ 0 60000 65536"/>
                <a:gd name="T14" fmla="*/ 0 60000 65536"/>
                <a:gd name="T15" fmla="*/ 0 w 38100"/>
                <a:gd name="T16" fmla="*/ 0 h 35897"/>
                <a:gd name="T17" fmla="*/ 38100 w 38100"/>
                <a:gd name="T18" fmla="*/ 35897 h 35897"/>
              </a:gdLst>
              <a:ahLst/>
              <a:cxnLst>
                <a:cxn ang="T10">
                  <a:pos x="T0" y="T1"/>
                </a:cxn>
                <a:cxn ang="T11">
                  <a:pos x="T2" y="T3"/>
                </a:cxn>
                <a:cxn ang="T12">
                  <a:pos x="T4" y="T5"/>
                </a:cxn>
                <a:cxn ang="T13">
                  <a:pos x="T6" y="T7"/>
                </a:cxn>
                <a:cxn ang="T14">
                  <a:pos x="T8" y="T9"/>
                </a:cxn>
              </a:cxnLst>
              <a:rect l="T15" t="T16" r="T17" b="T18"/>
              <a:pathLst>
                <a:path w="38100" h="35897">
                  <a:moveTo>
                    <a:pt x="38100" y="178"/>
                  </a:moveTo>
                  <a:cubicBezTo>
                    <a:pt x="33338" y="972"/>
                    <a:pt x="27907" y="0"/>
                    <a:pt x="23813" y="2559"/>
                  </a:cubicBezTo>
                  <a:cubicBezTo>
                    <a:pt x="20803" y="4440"/>
                    <a:pt x="20811" y="9002"/>
                    <a:pt x="19050" y="12084"/>
                  </a:cubicBezTo>
                  <a:cubicBezTo>
                    <a:pt x="14165" y="20633"/>
                    <a:pt x="15205" y="18617"/>
                    <a:pt x="7144" y="23990"/>
                  </a:cubicBezTo>
                  <a:cubicBezTo>
                    <a:pt x="1396" y="32611"/>
                    <a:pt x="3661" y="28574"/>
                    <a:pt x="0" y="35897"/>
                  </a:cubicBezTo>
                </a:path>
              </a:pathLst>
            </a:custGeom>
            <a:solidFill>
              <a:schemeClr val="bg1">
                <a:lumMod val="85000"/>
              </a:schemeClr>
            </a:solidFill>
            <a:ln w="3175" algn="ctr">
              <a:solidFill>
                <a:schemeClr val="bg1">
                  <a:lumMod val="75000"/>
                </a:schemeClr>
              </a:solidFill>
              <a:miter lim="800000"/>
              <a:headEnd/>
              <a:tailEnd/>
            </a:ln>
          </p:spPr>
          <p:txBody>
            <a:bodyPr anchor="ctr"/>
            <a:lstStyle/>
            <a:p>
              <a:pPr algn="ctr"/>
              <a:endParaRPr lang="en-US" dirty="0">
                <a:solidFill>
                  <a:srgbClr val="000000"/>
                </a:solidFill>
                <a:latin typeface="Calibri" pitchFamily="34" charset="0"/>
              </a:endParaRPr>
            </a:p>
          </p:txBody>
        </p:sp>
        <p:sp>
          <p:nvSpPr>
            <p:cNvPr id="262" name="Freeform 1062">
              <a:extLst>
                <a:ext uri="{FF2B5EF4-FFF2-40B4-BE49-F238E27FC236}">
                  <a16:creationId xmlns:a16="http://schemas.microsoft.com/office/drawing/2014/main" id="{43833306-7F77-BAF4-665D-AD857E55DC72}"/>
                </a:ext>
              </a:extLst>
            </p:cNvPr>
            <p:cNvSpPr>
              <a:spLocks noChangeArrowheads="1"/>
            </p:cNvSpPr>
            <p:nvPr/>
          </p:nvSpPr>
          <p:spPr bwMode="auto">
            <a:xfrm>
              <a:off x="6137290" y="3198886"/>
              <a:ext cx="61702" cy="71475"/>
            </a:xfrm>
            <a:custGeom>
              <a:avLst/>
              <a:gdLst>
                <a:gd name="T0" fmla="*/ 11798 w 71329"/>
                <a:gd name="T1" fmla="*/ 27518 h 89851"/>
                <a:gd name="T2" fmla="*/ 14180 w 71329"/>
                <a:gd name="T3" fmla="*/ 79905 h 89851"/>
                <a:gd name="T4" fmla="*/ 21323 w 71329"/>
                <a:gd name="T5" fmla="*/ 72762 h 89851"/>
                <a:gd name="T6" fmla="*/ 28467 w 71329"/>
                <a:gd name="T7" fmla="*/ 70380 h 89851"/>
                <a:gd name="T8" fmla="*/ 37992 w 71329"/>
                <a:gd name="T9" fmla="*/ 72762 h 89851"/>
                <a:gd name="T10" fmla="*/ 45136 w 71329"/>
                <a:gd name="T11" fmla="*/ 75143 h 89851"/>
                <a:gd name="T12" fmla="*/ 47517 w 71329"/>
                <a:gd name="T13" fmla="*/ 53712 h 89851"/>
                <a:gd name="T14" fmla="*/ 54661 w 71329"/>
                <a:gd name="T15" fmla="*/ 46568 h 89851"/>
                <a:gd name="T16" fmla="*/ 68948 w 71329"/>
                <a:gd name="T17" fmla="*/ 25137 h 89851"/>
                <a:gd name="T18" fmla="*/ 33230 w 71329"/>
                <a:gd name="T19" fmla="*/ 13230 h 89851"/>
                <a:gd name="T20" fmla="*/ 7036 w 71329"/>
                <a:gd name="T21" fmla="*/ 15612 h 89851"/>
                <a:gd name="T22" fmla="*/ 11798 w 71329"/>
                <a:gd name="T23" fmla="*/ 27518 h 898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329"/>
                <a:gd name="T37" fmla="*/ 0 h 89851"/>
                <a:gd name="T38" fmla="*/ 71329 w 71329"/>
                <a:gd name="T39" fmla="*/ 89851 h 898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329" h="89851">
                  <a:moveTo>
                    <a:pt x="11798" y="27518"/>
                  </a:moveTo>
                  <a:cubicBezTo>
                    <a:pt x="12989" y="38233"/>
                    <a:pt x="10579" y="62800"/>
                    <a:pt x="14180" y="79905"/>
                  </a:cubicBezTo>
                  <a:cubicBezTo>
                    <a:pt x="14874" y="83200"/>
                    <a:pt x="18521" y="74630"/>
                    <a:pt x="21323" y="72762"/>
                  </a:cubicBezTo>
                  <a:cubicBezTo>
                    <a:pt x="23412" y="71370"/>
                    <a:pt x="26086" y="71174"/>
                    <a:pt x="28467" y="70380"/>
                  </a:cubicBezTo>
                  <a:cubicBezTo>
                    <a:pt x="31642" y="71174"/>
                    <a:pt x="35678" y="70448"/>
                    <a:pt x="37992" y="72762"/>
                  </a:cubicBezTo>
                  <a:cubicBezTo>
                    <a:pt x="44758" y="79528"/>
                    <a:pt x="35330" y="89851"/>
                    <a:pt x="45136" y="75143"/>
                  </a:cubicBezTo>
                  <a:cubicBezTo>
                    <a:pt x="45930" y="67999"/>
                    <a:pt x="45244" y="60531"/>
                    <a:pt x="47517" y="53712"/>
                  </a:cubicBezTo>
                  <a:cubicBezTo>
                    <a:pt x="48582" y="50517"/>
                    <a:pt x="53510" y="49733"/>
                    <a:pt x="54661" y="46568"/>
                  </a:cubicBezTo>
                  <a:cubicBezTo>
                    <a:pt x="63480" y="22315"/>
                    <a:pt x="47012" y="29524"/>
                    <a:pt x="68948" y="25137"/>
                  </a:cubicBezTo>
                  <a:cubicBezTo>
                    <a:pt x="64759" y="0"/>
                    <a:pt x="71329" y="10182"/>
                    <a:pt x="33230" y="13230"/>
                  </a:cubicBezTo>
                  <a:cubicBezTo>
                    <a:pt x="24491" y="13929"/>
                    <a:pt x="11608" y="8131"/>
                    <a:pt x="7036" y="15612"/>
                  </a:cubicBezTo>
                  <a:cubicBezTo>
                    <a:pt x="0" y="27126"/>
                    <a:pt x="10607" y="16803"/>
                    <a:pt x="11798" y="27518"/>
                  </a:cubicBezTo>
                  <a:close/>
                </a:path>
              </a:pathLst>
            </a:custGeom>
            <a:solidFill>
              <a:schemeClr val="bg1">
                <a:lumMod val="85000"/>
              </a:schemeClr>
            </a:solidFill>
            <a:ln w="3175" algn="ctr">
              <a:solidFill>
                <a:schemeClr val="bg1">
                  <a:lumMod val="75000"/>
                </a:schemeClr>
              </a:solidFill>
              <a:miter lim="800000"/>
              <a:headEnd/>
              <a:tailEnd/>
            </a:ln>
          </p:spPr>
          <p:txBody>
            <a:bodyPr anchor="ctr"/>
            <a:lstStyle/>
            <a:p>
              <a:pPr algn="ctr"/>
              <a:endParaRPr lang="en-US" dirty="0">
                <a:solidFill>
                  <a:srgbClr val="FFFFFF"/>
                </a:solidFill>
                <a:latin typeface="Calibri" pitchFamily="34" charset="0"/>
              </a:endParaRPr>
            </a:p>
          </p:txBody>
        </p:sp>
        <p:sp>
          <p:nvSpPr>
            <p:cNvPr id="263" name="Freeform 1053">
              <a:extLst>
                <a:ext uri="{FF2B5EF4-FFF2-40B4-BE49-F238E27FC236}">
                  <a16:creationId xmlns:a16="http://schemas.microsoft.com/office/drawing/2014/main" id="{732AB893-F009-CBD1-8A49-E4930BACB64F}"/>
                </a:ext>
              </a:extLst>
            </p:cNvPr>
            <p:cNvSpPr>
              <a:spLocks/>
            </p:cNvSpPr>
            <p:nvPr/>
          </p:nvSpPr>
          <p:spPr bwMode="auto">
            <a:xfrm>
              <a:off x="2947542" y="2307350"/>
              <a:ext cx="1764839" cy="1043635"/>
            </a:xfrm>
            <a:custGeom>
              <a:avLst/>
              <a:gdLst>
                <a:gd name="T0" fmla="*/ 2147483647 w 1803"/>
                <a:gd name="T1" fmla="*/ 2147483647 h 1218"/>
                <a:gd name="T2" fmla="*/ 2147483647 w 1803"/>
                <a:gd name="T3" fmla="*/ 2147483647 h 1218"/>
                <a:gd name="T4" fmla="*/ 2147483647 w 1803"/>
                <a:gd name="T5" fmla="*/ 2147483647 h 1218"/>
                <a:gd name="T6" fmla="*/ 2147483647 w 1803"/>
                <a:gd name="T7" fmla="*/ 2147483647 h 1218"/>
                <a:gd name="T8" fmla="*/ 2147483647 w 1803"/>
                <a:gd name="T9" fmla="*/ 2147483647 h 1218"/>
                <a:gd name="T10" fmla="*/ 2147483647 w 1803"/>
                <a:gd name="T11" fmla="*/ 2147483647 h 1218"/>
                <a:gd name="T12" fmla="*/ 2147483647 w 1803"/>
                <a:gd name="T13" fmla="*/ 2147483647 h 1218"/>
                <a:gd name="T14" fmla="*/ 2147483647 w 1803"/>
                <a:gd name="T15" fmla="*/ 2147483647 h 1218"/>
                <a:gd name="T16" fmla="*/ 2147483647 w 1803"/>
                <a:gd name="T17" fmla="*/ 2147483647 h 1218"/>
                <a:gd name="T18" fmla="*/ 2147483647 w 1803"/>
                <a:gd name="T19" fmla="*/ 2147483647 h 1218"/>
                <a:gd name="T20" fmla="*/ 2147483647 w 1803"/>
                <a:gd name="T21" fmla="*/ 2147483647 h 1218"/>
                <a:gd name="T22" fmla="*/ 2147483647 w 1803"/>
                <a:gd name="T23" fmla="*/ 2147483647 h 1218"/>
                <a:gd name="T24" fmla="*/ 2147483647 w 1803"/>
                <a:gd name="T25" fmla="*/ 0 h 1218"/>
                <a:gd name="T26" fmla="*/ 2147483647 w 1803"/>
                <a:gd name="T27" fmla="*/ 2147483647 h 1218"/>
                <a:gd name="T28" fmla="*/ 2147483647 w 1803"/>
                <a:gd name="T29" fmla="*/ 2147483647 h 1218"/>
                <a:gd name="T30" fmla="*/ 2147483647 w 1803"/>
                <a:gd name="T31" fmla="*/ 2147483647 h 1218"/>
                <a:gd name="T32" fmla="*/ 2147483647 w 1803"/>
                <a:gd name="T33" fmla="*/ 2147483647 h 1218"/>
                <a:gd name="T34" fmla="*/ 2147483647 w 1803"/>
                <a:gd name="T35" fmla="*/ 2147483647 h 1218"/>
                <a:gd name="T36" fmla="*/ 2147483647 w 1803"/>
                <a:gd name="T37" fmla="*/ 2147483647 h 1218"/>
                <a:gd name="T38" fmla="*/ 2147483647 w 1803"/>
                <a:gd name="T39" fmla="*/ 2147483647 h 1218"/>
                <a:gd name="T40" fmla="*/ 2147483647 w 1803"/>
                <a:gd name="T41" fmla="*/ 2147483647 h 1218"/>
                <a:gd name="T42" fmla="*/ 2147483647 w 1803"/>
                <a:gd name="T43" fmla="*/ 2147483647 h 1218"/>
                <a:gd name="T44" fmla="*/ 2147483647 w 1803"/>
                <a:gd name="T45" fmla="*/ 2147483647 h 1218"/>
                <a:gd name="T46" fmla="*/ 2147483647 w 1803"/>
                <a:gd name="T47" fmla="*/ 2147483647 h 1218"/>
                <a:gd name="T48" fmla="*/ 2147483647 w 1803"/>
                <a:gd name="T49" fmla="*/ 2147483647 h 1218"/>
                <a:gd name="T50" fmla="*/ 2147483647 w 1803"/>
                <a:gd name="T51" fmla="*/ 2147483647 h 1218"/>
                <a:gd name="T52" fmla="*/ 2147483647 w 1803"/>
                <a:gd name="T53" fmla="*/ 2147483647 h 1218"/>
                <a:gd name="T54" fmla="*/ 2147483647 w 1803"/>
                <a:gd name="T55" fmla="*/ 2147483647 h 1218"/>
                <a:gd name="T56" fmla="*/ 2147483647 w 1803"/>
                <a:gd name="T57" fmla="*/ 2147483647 h 1218"/>
                <a:gd name="T58" fmla="*/ 2147483647 w 1803"/>
                <a:gd name="T59" fmla="*/ 2147483647 h 1218"/>
                <a:gd name="T60" fmla="*/ 2147483647 w 1803"/>
                <a:gd name="T61" fmla="*/ 2147483647 h 1218"/>
                <a:gd name="T62" fmla="*/ 2147483647 w 1803"/>
                <a:gd name="T63" fmla="*/ 2147483647 h 1218"/>
                <a:gd name="T64" fmla="*/ 2147483647 w 1803"/>
                <a:gd name="T65" fmla="*/ 2147483647 h 1218"/>
                <a:gd name="T66" fmla="*/ 2147483647 w 1803"/>
                <a:gd name="T67" fmla="*/ 2147483647 h 1218"/>
                <a:gd name="T68" fmla="*/ 2147483647 w 1803"/>
                <a:gd name="T69" fmla="*/ 2147483647 h 1218"/>
                <a:gd name="T70" fmla="*/ 2147483647 w 1803"/>
                <a:gd name="T71" fmla="*/ 2147483647 h 1218"/>
                <a:gd name="T72" fmla="*/ 2147483647 w 1803"/>
                <a:gd name="T73" fmla="*/ 2147483647 h 1218"/>
                <a:gd name="T74" fmla="*/ 2147483647 w 1803"/>
                <a:gd name="T75" fmla="*/ 2147483647 h 1218"/>
                <a:gd name="T76" fmla="*/ 2147483647 w 1803"/>
                <a:gd name="T77" fmla="*/ 2147483647 h 1218"/>
                <a:gd name="T78" fmla="*/ 2147483647 w 1803"/>
                <a:gd name="T79" fmla="*/ 2147483647 h 1218"/>
                <a:gd name="T80" fmla="*/ 2147483647 w 1803"/>
                <a:gd name="T81" fmla="*/ 2147483647 h 1218"/>
                <a:gd name="T82" fmla="*/ 2147483647 w 1803"/>
                <a:gd name="T83" fmla="*/ 2147483647 h 1218"/>
                <a:gd name="T84" fmla="*/ 2147483647 w 1803"/>
                <a:gd name="T85" fmla="*/ 2147483647 h 1218"/>
                <a:gd name="T86" fmla="*/ 2147483647 w 1803"/>
                <a:gd name="T87" fmla="*/ 2147483647 h 1218"/>
                <a:gd name="T88" fmla="*/ 2147483647 w 1803"/>
                <a:gd name="T89" fmla="*/ 2147483647 h 1218"/>
                <a:gd name="T90" fmla="*/ 2147483647 w 1803"/>
                <a:gd name="T91" fmla="*/ 2147483647 h 1218"/>
                <a:gd name="T92" fmla="*/ 2147483647 w 1803"/>
                <a:gd name="T93" fmla="*/ 2147483647 h 1218"/>
                <a:gd name="T94" fmla="*/ 2147483647 w 1803"/>
                <a:gd name="T95" fmla="*/ 2147483647 h 1218"/>
                <a:gd name="T96" fmla="*/ 2147483647 w 1803"/>
                <a:gd name="T97" fmla="*/ 2147483647 h 1218"/>
                <a:gd name="T98" fmla="*/ 2147483647 w 1803"/>
                <a:gd name="T99" fmla="*/ 2147483647 h 1218"/>
                <a:gd name="T100" fmla="*/ 2147483647 w 1803"/>
                <a:gd name="T101" fmla="*/ 2147483647 h 1218"/>
                <a:gd name="T102" fmla="*/ 2147483647 w 1803"/>
                <a:gd name="T103" fmla="*/ 2147483647 h 1218"/>
                <a:gd name="T104" fmla="*/ 2147483647 w 1803"/>
                <a:gd name="T105" fmla="*/ 2147483647 h 1218"/>
                <a:gd name="T106" fmla="*/ 2147483647 w 1803"/>
                <a:gd name="T107" fmla="*/ 2147483647 h 1218"/>
                <a:gd name="T108" fmla="*/ 2147483647 w 1803"/>
                <a:gd name="T109" fmla="*/ 2147483647 h 1218"/>
                <a:gd name="T110" fmla="*/ 2147483647 w 1803"/>
                <a:gd name="T111" fmla="*/ 2147483647 h 1218"/>
                <a:gd name="T112" fmla="*/ 2147483647 w 1803"/>
                <a:gd name="T113" fmla="*/ 2147483647 h 1218"/>
                <a:gd name="T114" fmla="*/ 2147483647 w 1803"/>
                <a:gd name="T115" fmla="*/ 2147483647 h 1218"/>
                <a:gd name="T116" fmla="*/ 2147483647 w 1803"/>
                <a:gd name="T117" fmla="*/ 2147483647 h 1218"/>
                <a:gd name="T118" fmla="*/ 2147483647 w 1803"/>
                <a:gd name="T119" fmla="*/ 2147483647 h 12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03"/>
                <a:gd name="T181" fmla="*/ 0 h 1218"/>
                <a:gd name="T182" fmla="*/ 1803 w 1803"/>
                <a:gd name="T183" fmla="*/ 1218 h 12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03" h="1218">
                  <a:moveTo>
                    <a:pt x="0" y="539"/>
                  </a:moveTo>
                  <a:lnTo>
                    <a:pt x="0" y="113"/>
                  </a:lnTo>
                  <a:lnTo>
                    <a:pt x="142" y="168"/>
                  </a:lnTo>
                  <a:lnTo>
                    <a:pt x="134" y="147"/>
                  </a:lnTo>
                  <a:lnTo>
                    <a:pt x="150" y="133"/>
                  </a:lnTo>
                  <a:lnTo>
                    <a:pt x="238" y="85"/>
                  </a:lnTo>
                  <a:lnTo>
                    <a:pt x="170" y="143"/>
                  </a:lnTo>
                  <a:lnTo>
                    <a:pt x="208" y="127"/>
                  </a:lnTo>
                  <a:lnTo>
                    <a:pt x="208" y="139"/>
                  </a:lnTo>
                  <a:lnTo>
                    <a:pt x="281" y="87"/>
                  </a:lnTo>
                  <a:lnTo>
                    <a:pt x="272" y="71"/>
                  </a:lnTo>
                  <a:lnTo>
                    <a:pt x="321" y="131"/>
                  </a:lnTo>
                  <a:lnTo>
                    <a:pt x="351" y="95"/>
                  </a:lnTo>
                  <a:lnTo>
                    <a:pt x="348" y="131"/>
                  </a:lnTo>
                  <a:lnTo>
                    <a:pt x="386" y="105"/>
                  </a:lnTo>
                  <a:lnTo>
                    <a:pt x="492" y="149"/>
                  </a:lnTo>
                  <a:lnTo>
                    <a:pt x="542" y="149"/>
                  </a:lnTo>
                  <a:lnTo>
                    <a:pt x="568" y="172"/>
                  </a:lnTo>
                  <a:lnTo>
                    <a:pt x="536" y="196"/>
                  </a:lnTo>
                  <a:lnTo>
                    <a:pt x="556" y="204"/>
                  </a:lnTo>
                  <a:lnTo>
                    <a:pt x="652" y="192"/>
                  </a:lnTo>
                  <a:lnTo>
                    <a:pt x="693" y="230"/>
                  </a:lnTo>
                  <a:lnTo>
                    <a:pt x="701" y="254"/>
                  </a:lnTo>
                  <a:lnTo>
                    <a:pt x="712" y="238"/>
                  </a:lnTo>
                  <a:lnTo>
                    <a:pt x="693" y="204"/>
                  </a:lnTo>
                  <a:lnTo>
                    <a:pt x="741" y="165"/>
                  </a:lnTo>
                  <a:lnTo>
                    <a:pt x="695" y="190"/>
                  </a:lnTo>
                  <a:lnTo>
                    <a:pt x="680" y="178"/>
                  </a:lnTo>
                  <a:lnTo>
                    <a:pt x="735" y="149"/>
                  </a:lnTo>
                  <a:lnTo>
                    <a:pt x="764" y="190"/>
                  </a:lnTo>
                  <a:lnTo>
                    <a:pt x="796" y="190"/>
                  </a:lnTo>
                  <a:lnTo>
                    <a:pt x="814" y="210"/>
                  </a:lnTo>
                  <a:lnTo>
                    <a:pt x="899" y="204"/>
                  </a:lnTo>
                  <a:lnTo>
                    <a:pt x="896" y="190"/>
                  </a:lnTo>
                  <a:lnTo>
                    <a:pt x="921" y="216"/>
                  </a:lnTo>
                  <a:lnTo>
                    <a:pt x="925" y="196"/>
                  </a:lnTo>
                  <a:lnTo>
                    <a:pt x="906" y="202"/>
                  </a:lnTo>
                  <a:lnTo>
                    <a:pt x="892" y="176"/>
                  </a:lnTo>
                  <a:lnTo>
                    <a:pt x="924" y="172"/>
                  </a:lnTo>
                  <a:lnTo>
                    <a:pt x="935" y="192"/>
                  </a:lnTo>
                  <a:lnTo>
                    <a:pt x="947" y="186"/>
                  </a:lnTo>
                  <a:lnTo>
                    <a:pt x="942" y="218"/>
                  </a:lnTo>
                  <a:lnTo>
                    <a:pt x="965" y="234"/>
                  </a:lnTo>
                  <a:lnTo>
                    <a:pt x="959" y="190"/>
                  </a:lnTo>
                  <a:lnTo>
                    <a:pt x="1000" y="166"/>
                  </a:lnTo>
                  <a:lnTo>
                    <a:pt x="990" y="147"/>
                  </a:lnTo>
                  <a:lnTo>
                    <a:pt x="977" y="161"/>
                  </a:lnTo>
                  <a:lnTo>
                    <a:pt x="999" y="125"/>
                  </a:lnTo>
                  <a:lnTo>
                    <a:pt x="938" y="97"/>
                  </a:lnTo>
                  <a:lnTo>
                    <a:pt x="944" y="36"/>
                  </a:lnTo>
                  <a:lnTo>
                    <a:pt x="959" y="36"/>
                  </a:lnTo>
                  <a:lnTo>
                    <a:pt x="968" y="0"/>
                  </a:lnTo>
                  <a:lnTo>
                    <a:pt x="1012" y="36"/>
                  </a:lnTo>
                  <a:lnTo>
                    <a:pt x="1014" y="57"/>
                  </a:lnTo>
                  <a:lnTo>
                    <a:pt x="1045" y="91"/>
                  </a:lnTo>
                  <a:lnTo>
                    <a:pt x="1025" y="89"/>
                  </a:lnTo>
                  <a:lnTo>
                    <a:pt x="1032" y="101"/>
                  </a:lnTo>
                  <a:lnTo>
                    <a:pt x="1020" y="115"/>
                  </a:lnTo>
                  <a:lnTo>
                    <a:pt x="1057" y="125"/>
                  </a:lnTo>
                  <a:lnTo>
                    <a:pt x="1048" y="131"/>
                  </a:lnTo>
                  <a:lnTo>
                    <a:pt x="1069" y="184"/>
                  </a:lnTo>
                  <a:lnTo>
                    <a:pt x="1089" y="137"/>
                  </a:lnTo>
                  <a:lnTo>
                    <a:pt x="1115" y="155"/>
                  </a:lnTo>
                  <a:lnTo>
                    <a:pt x="1122" y="186"/>
                  </a:lnTo>
                  <a:lnTo>
                    <a:pt x="1109" y="196"/>
                  </a:lnTo>
                  <a:lnTo>
                    <a:pt x="1133" y="234"/>
                  </a:lnTo>
                  <a:lnTo>
                    <a:pt x="1148" y="224"/>
                  </a:lnTo>
                  <a:lnTo>
                    <a:pt x="1167" y="165"/>
                  </a:lnTo>
                  <a:lnTo>
                    <a:pt x="1190" y="159"/>
                  </a:lnTo>
                  <a:lnTo>
                    <a:pt x="1173" y="109"/>
                  </a:lnTo>
                  <a:lnTo>
                    <a:pt x="1231" y="115"/>
                  </a:lnTo>
                  <a:lnTo>
                    <a:pt x="1257" y="143"/>
                  </a:lnTo>
                  <a:lnTo>
                    <a:pt x="1248" y="157"/>
                  </a:lnTo>
                  <a:lnTo>
                    <a:pt x="1260" y="165"/>
                  </a:lnTo>
                  <a:lnTo>
                    <a:pt x="1232" y="174"/>
                  </a:lnTo>
                  <a:lnTo>
                    <a:pt x="1257" y="240"/>
                  </a:lnTo>
                  <a:lnTo>
                    <a:pt x="1219" y="274"/>
                  </a:lnTo>
                  <a:lnTo>
                    <a:pt x="1203" y="258"/>
                  </a:lnTo>
                  <a:lnTo>
                    <a:pt x="1209" y="279"/>
                  </a:lnTo>
                  <a:lnTo>
                    <a:pt x="1148" y="266"/>
                  </a:lnTo>
                  <a:lnTo>
                    <a:pt x="1162" y="285"/>
                  </a:lnTo>
                  <a:lnTo>
                    <a:pt x="1138" y="319"/>
                  </a:lnTo>
                  <a:lnTo>
                    <a:pt x="1075" y="293"/>
                  </a:lnTo>
                  <a:lnTo>
                    <a:pt x="1098" y="319"/>
                  </a:lnTo>
                  <a:lnTo>
                    <a:pt x="1142" y="325"/>
                  </a:lnTo>
                  <a:lnTo>
                    <a:pt x="1112" y="379"/>
                  </a:lnTo>
                  <a:lnTo>
                    <a:pt x="1080" y="377"/>
                  </a:lnTo>
                  <a:lnTo>
                    <a:pt x="1063" y="404"/>
                  </a:lnTo>
                  <a:lnTo>
                    <a:pt x="1005" y="381"/>
                  </a:lnTo>
                  <a:lnTo>
                    <a:pt x="1057" y="404"/>
                  </a:lnTo>
                  <a:lnTo>
                    <a:pt x="1066" y="426"/>
                  </a:lnTo>
                  <a:lnTo>
                    <a:pt x="1025" y="434"/>
                  </a:lnTo>
                  <a:lnTo>
                    <a:pt x="1032" y="440"/>
                  </a:lnTo>
                  <a:lnTo>
                    <a:pt x="1022" y="442"/>
                  </a:lnTo>
                  <a:lnTo>
                    <a:pt x="1022" y="464"/>
                  </a:lnTo>
                  <a:lnTo>
                    <a:pt x="977" y="494"/>
                  </a:lnTo>
                  <a:lnTo>
                    <a:pt x="971" y="593"/>
                  </a:lnTo>
                  <a:lnTo>
                    <a:pt x="985" y="614"/>
                  </a:lnTo>
                  <a:lnTo>
                    <a:pt x="1009" y="601"/>
                  </a:lnTo>
                  <a:lnTo>
                    <a:pt x="1020" y="676"/>
                  </a:lnTo>
                  <a:lnTo>
                    <a:pt x="1054" y="660"/>
                  </a:lnTo>
                  <a:lnTo>
                    <a:pt x="1093" y="682"/>
                  </a:lnTo>
                  <a:lnTo>
                    <a:pt x="1173" y="735"/>
                  </a:lnTo>
                  <a:lnTo>
                    <a:pt x="1167" y="757"/>
                  </a:lnTo>
                  <a:lnTo>
                    <a:pt x="1176" y="741"/>
                  </a:lnTo>
                  <a:lnTo>
                    <a:pt x="1237" y="747"/>
                  </a:lnTo>
                  <a:lnTo>
                    <a:pt x="1237" y="829"/>
                  </a:lnTo>
                  <a:lnTo>
                    <a:pt x="1255" y="856"/>
                  </a:lnTo>
                  <a:lnTo>
                    <a:pt x="1243" y="862"/>
                  </a:lnTo>
                  <a:lnTo>
                    <a:pt x="1272" y="876"/>
                  </a:lnTo>
                  <a:lnTo>
                    <a:pt x="1263" y="902"/>
                  </a:lnTo>
                  <a:lnTo>
                    <a:pt x="1293" y="900"/>
                  </a:lnTo>
                  <a:lnTo>
                    <a:pt x="1333" y="856"/>
                  </a:lnTo>
                  <a:lnTo>
                    <a:pt x="1315" y="846"/>
                  </a:lnTo>
                  <a:lnTo>
                    <a:pt x="1293" y="769"/>
                  </a:lnTo>
                  <a:lnTo>
                    <a:pt x="1368" y="702"/>
                  </a:lnTo>
                  <a:lnTo>
                    <a:pt x="1358" y="702"/>
                  </a:lnTo>
                  <a:lnTo>
                    <a:pt x="1339" y="620"/>
                  </a:lnTo>
                  <a:lnTo>
                    <a:pt x="1313" y="601"/>
                  </a:lnTo>
                  <a:lnTo>
                    <a:pt x="1348" y="567"/>
                  </a:lnTo>
                  <a:lnTo>
                    <a:pt x="1336" y="549"/>
                  </a:lnTo>
                  <a:lnTo>
                    <a:pt x="1341" y="521"/>
                  </a:lnTo>
                  <a:lnTo>
                    <a:pt x="1327" y="515"/>
                  </a:lnTo>
                  <a:lnTo>
                    <a:pt x="1341" y="488"/>
                  </a:lnTo>
                  <a:lnTo>
                    <a:pt x="1324" y="468"/>
                  </a:lnTo>
                  <a:lnTo>
                    <a:pt x="1335" y="444"/>
                  </a:lnTo>
                  <a:lnTo>
                    <a:pt x="1390" y="460"/>
                  </a:lnTo>
                  <a:lnTo>
                    <a:pt x="1417" y="446"/>
                  </a:lnTo>
                  <a:lnTo>
                    <a:pt x="1466" y="488"/>
                  </a:lnTo>
                  <a:lnTo>
                    <a:pt x="1466" y="505"/>
                  </a:lnTo>
                  <a:lnTo>
                    <a:pt x="1507" y="507"/>
                  </a:lnTo>
                  <a:lnTo>
                    <a:pt x="1510" y="547"/>
                  </a:lnTo>
                  <a:lnTo>
                    <a:pt x="1474" y="549"/>
                  </a:lnTo>
                  <a:lnTo>
                    <a:pt x="1504" y="555"/>
                  </a:lnTo>
                  <a:lnTo>
                    <a:pt x="1515" y="581"/>
                  </a:lnTo>
                  <a:lnTo>
                    <a:pt x="1481" y="614"/>
                  </a:lnTo>
                  <a:lnTo>
                    <a:pt x="1530" y="599"/>
                  </a:lnTo>
                  <a:lnTo>
                    <a:pt x="1533" y="626"/>
                  </a:lnTo>
                  <a:lnTo>
                    <a:pt x="1512" y="640"/>
                  </a:lnTo>
                  <a:lnTo>
                    <a:pt x="1542" y="609"/>
                  </a:lnTo>
                  <a:lnTo>
                    <a:pt x="1545" y="628"/>
                  </a:lnTo>
                  <a:lnTo>
                    <a:pt x="1574" y="599"/>
                  </a:lnTo>
                  <a:lnTo>
                    <a:pt x="1581" y="614"/>
                  </a:lnTo>
                  <a:lnTo>
                    <a:pt x="1599" y="573"/>
                  </a:lnTo>
                  <a:lnTo>
                    <a:pt x="1591" y="565"/>
                  </a:lnTo>
                  <a:lnTo>
                    <a:pt x="1616" y="539"/>
                  </a:lnTo>
                  <a:lnTo>
                    <a:pt x="1642" y="585"/>
                  </a:lnTo>
                  <a:lnTo>
                    <a:pt x="1619" y="595"/>
                  </a:lnTo>
                  <a:lnTo>
                    <a:pt x="1643" y="589"/>
                  </a:lnTo>
                  <a:lnTo>
                    <a:pt x="1652" y="609"/>
                  </a:lnTo>
                  <a:lnTo>
                    <a:pt x="1636" y="614"/>
                  </a:lnTo>
                  <a:lnTo>
                    <a:pt x="1657" y="616"/>
                  </a:lnTo>
                  <a:lnTo>
                    <a:pt x="1643" y="630"/>
                  </a:lnTo>
                  <a:lnTo>
                    <a:pt x="1657" y="626"/>
                  </a:lnTo>
                  <a:lnTo>
                    <a:pt x="1668" y="646"/>
                  </a:lnTo>
                  <a:lnTo>
                    <a:pt x="1662" y="656"/>
                  </a:lnTo>
                  <a:lnTo>
                    <a:pt x="1681" y="672"/>
                  </a:lnTo>
                  <a:lnTo>
                    <a:pt x="1648" y="688"/>
                  </a:lnTo>
                  <a:lnTo>
                    <a:pt x="1672" y="688"/>
                  </a:lnTo>
                  <a:lnTo>
                    <a:pt x="1668" y="704"/>
                  </a:lnTo>
                  <a:lnTo>
                    <a:pt x="1703" y="719"/>
                  </a:lnTo>
                  <a:lnTo>
                    <a:pt x="1715" y="755"/>
                  </a:lnTo>
                  <a:lnTo>
                    <a:pt x="1729" y="743"/>
                  </a:lnTo>
                  <a:lnTo>
                    <a:pt x="1764" y="767"/>
                  </a:lnTo>
                  <a:lnTo>
                    <a:pt x="1687" y="801"/>
                  </a:lnTo>
                  <a:lnTo>
                    <a:pt x="1703" y="817"/>
                  </a:lnTo>
                  <a:lnTo>
                    <a:pt x="1767" y="781"/>
                  </a:lnTo>
                  <a:lnTo>
                    <a:pt x="1767" y="811"/>
                  </a:lnTo>
                  <a:lnTo>
                    <a:pt x="1797" y="807"/>
                  </a:lnTo>
                  <a:lnTo>
                    <a:pt x="1802" y="821"/>
                  </a:lnTo>
                  <a:lnTo>
                    <a:pt x="1788" y="821"/>
                  </a:lnTo>
                  <a:lnTo>
                    <a:pt x="1802" y="858"/>
                  </a:lnTo>
                  <a:lnTo>
                    <a:pt x="1709" y="930"/>
                  </a:lnTo>
                  <a:lnTo>
                    <a:pt x="1579" y="930"/>
                  </a:lnTo>
                  <a:lnTo>
                    <a:pt x="1523" y="979"/>
                  </a:lnTo>
                  <a:lnTo>
                    <a:pt x="1477" y="1051"/>
                  </a:lnTo>
                  <a:lnTo>
                    <a:pt x="1523" y="995"/>
                  </a:lnTo>
                  <a:lnTo>
                    <a:pt x="1593" y="963"/>
                  </a:lnTo>
                  <a:lnTo>
                    <a:pt x="1619" y="989"/>
                  </a:lnTo>
                  <a:lnTo>
                    <a:pt x="1571" y="1009"/>
                  </a:lnTo>
                  <a:lnTo>
                    <a:pt x="1611" y="1019"/>
                  </a:lnTo>
                  <a:lnTo>
                    <a:pt x="1599" y="1041"/>
                  </a:lnTo>
                  <a:lnTo>
                    <a:pt x="1628" y="1082"/>
                  </a:lnTo>
                  <a:lnTo>
                    <a:pt x="1683" y="1096"/>
                  </a:lnTo>
                  <a:lnTo>
                    <a:pt x="1700" y="1045"/>
                  </a:lnTo>
                  <a:lnTo>
                    <a:pt x="1700" y="1076"/>
                  </a:lnTo>
                  <a:lnTo>
                    <a:pt x="1712" y="1072"/>
                  </a:lnTo>
                  <a:lnTo>
                    <a:pt x="1687" y="1104"/>
                  </a:lnTo>
                  <a:lnTo>
                    <a:pt x="1622" y="1126"/>
                  </a:lnTo>
                  <a:lnTo>
                    <a:pt x="1597" y="1165"/>
                  </a:lnTo>
                  <a:lnTo>
                    <a:pt x="1581" y="1132"/>
                  </a:lnTo>
                  <a:lnTo>
                    <a:pt x="1642" y="1102"/>
                  </a:lnTo>
                  <a:lnTo>
                    <a:pt x="1611" y="1104"/>
                  </a:lnTo>
                  <a:lnTo>
                    <a:pt x="1616" y="1082"/>
                  </a:lnTo>
                  <a:lnTo>
                    <a:pt x="1561" y="1106"/>
                  </a:lnTo>
                  <a:lnTo>
                    <a:pt x="1545" y="1090"/>
                  </a:lnTo>
                  <a:lnTo>
                    <a:pt x="1545" y="1045"/>
                  </a:lnTo>
                  <a:lnTo>
                    <a:pt x="1512" y="1031"/>
                  </a:lnTo>
                  <a:lnTo>
                    <a:pt x="1486" y="1104"/>
                  </a:lnTo>
                  <a:lnTo>
                    <a:pt x="1377" y="1132"/>
                  </a:lnTo>
                  <a:lnTo>
                    <a:pt x="1303" y="1160"/>
                  </a:lnTo>
                  <a:lnTo>
                    <a:pt x="1292" y="1173"/>
                  </a:lnTo>
                  <a:lnTo>
                    <a:pt x="1307" y="1177"/>
                  </a:lnTo>
                  <a:lnTo>
                    <a:pt x="1312" y="1187"/>
                  </a:lnTo>
                  <a:lnTo>
                    <a:pt x="1222" y="1217"/>
                  </a:lnTo>
                  <a:lnTo>
                    <a:pt x="1226" y="1203"/>
                  </a:lnTo>
                  <a:lnTo>
                    <a:pt x="1232" y="1193"/>
                  </a:lnTo>
                  <a:lnTo>
                    <a:pt x="1235" y="1179"/>
                  </a:lnTo>
                  <a:lnTo>
                    <a:pt x="1251" y="1169"/>
                  </a:lnTo>
                  <a:lnTo>
                    <a:pt x="1252" y="1104"/>
                  </a:lnTo>
                  <a:lnTo>
                    <a:pt x="1268" y="1126"/>
                  </a:lnTo>
                  <a:lnTo>
                    <a:pt x="1293" y="1118"/>
                  </a:lnTo>
                  <a:lnTo>
                    <a:pt x="1272" y="1082"/>
                  </a:lnTo>
                  <a:lnTo>
                    <a:pt x="1194" y="1062"/>
                  </a:lnTo>
                  <a:lnTo>
                    <a:pt x="1191" y="1062"/>
                  </a:lnTo>
                  <a:lnTo>
                    <a:pt x="1182" y="1011"/>
                  </a:lnTo>
                  <a:lnTo>
                    <a:pt x="1167" y="1013"/>
                  </a:lnTo>
                  <a:lnTo>
                    <a:pt x="1153" y="985"/>
                  </a:lnTo>
                  <a:lnTo>
                    <a:pt x="1138" y="983"/>
                  </a:lnTo>
                  <a:lnTo>
                    <a:pt x="1138" y="999"/>
                  </a:lnTo>
                  <a:lnTo>
                    <a:pt x="1116" y="975"/>
                  </a:lnTo>
                  <a:lnTo>
                    <a:pt x="1081" y="1011"/>
                  </a:lnTo>
                  <a:lnTo>
                    <a:pt x="979" y="985"/>
                  </a:lnTo>
                  <a:lnTo>
                    <a:pt x="968" y="959"/>
                  </a:lnTo>
                  <a:lnTo>
                    <a:pt x="968" y="975"/>
                  </a:lnTo>
                  <a:lnTo>
                    <a:pt x="385" y="975"/>
                  </a:lnTo>
                  <a:lnTo>
                    <a:pt x="377" y="947"/>
                  </a:lnTo>
                  <a:lnTo>
                    <a:pt x="345" y="940"/>
                  </a:lnTo>
                  <a:lnTo>
                    <a:pt x="347" y="922"/>
                  </a:lnTo>
                  <a:lnTo>
                    <a:pt x="281" y="896"/>
                  </a:lnTo>
                  <a:lnTo>
                    <a:pt x="290" y="884"/>
                  </a:lnTo>
                  <a:lnTo>
                    <a:pt x="275" y="850"/>
                  </a:lnTo>
                  <a:lnTo>
                    <a:pt x="258" y="846"/>
                  </a:lnTo>
                  <a:lnTo>
                    <a:pt x="223" y="773"/>
                  </a:lnTo>
                  <a:lnTo>
                    <a:pt x="229" y="749"/>
                  </a:lnTo>
                  <a:lnTo>
                    <a:pt x="231" y="710"/>
                  </a:lnTo>
                  <a:lnTo>
                    <a:pt x="191" y="688"/>
                  </a:lnTo>
                  <a:lnTo>
                    <a:pt x="116" y="559"/>
                  </a:lnTo>
                  <a:lnTo>
                    <a:pt x="73" y="597"/>
                  </a:lnTo>
                  <a:lnTo>
                    <a:pt x="63" y="579"/>
                  </a:lnTo>
                  <a:lnTo>
                    <a:pt x="60" y="575"/>
                  </a:lnTo>
                  <a:lnTo>
                    <a:pt x="38" y="539"/>
                  </a:lnTo>
                  <a:lnTo>
                    <a:pt x="0" y="539"/>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83" name="Isosceles Triangle 282">
              <a:extLst>
                <a:ext uri="{FF2B5EF4-FFF2-40B4-BE49-F238E27FC236}">
                  <a16:creationId xmlns:a16="http://schemas.microsoft.com/office/drawing/2014/main" id="{4585CD20-21AC-7357-1AA0-76A280D756F5}"/>
                </a:ext>
              </a:extLst>
            </p:cNvPr>
            <p:cNvSpPr/>
            <p:nvPr/>
          </p:nvSpPr>
          <p:spPr>
            <a:xfrm rot="9132858">
              <a:off x="7992075" y="4359059"/>
              <a:ext cx="18288" cy="1828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90000"/>
                </a:lnSpc>
                <a:spcBef>
                  <a:spcPts val="500"/>
                </a:spcBef>
              </a:pPr>
              <a:endParaRPr lang="en-US" sz="1400" dirty="0"/>
            </a:p>
          </p:txBody>
        </p:sp>
        <p:pic>
          <p:nvPicPr>
            <p:cNvPr id="287" name="Graphic 286" descr="Marker with solid fill">
              <a:extLst>
                <a:ext uri="{FF2B5EF4-FFF2-40B4-BE49-F238E27FC236}">
                  <a16:creationId xmlns:a16="http://schemas.microsoft.com/office/drawing/2014/main" id="{5FA98000-6EF3-3EFF-A55B-E96D246CADF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65739" y="3047158"/>
              <a:ext cx="360807" cy="360806"/>
            </a:xfrm>
            <a:prstGeom prst="rect">
              <a:avLst/>
            </a:prstGeom>
          </p:spPr>
        </p:pic>
      </p:grpSp>
      <p:grpSp>
        <p:nvGrpSpPr>
          <p:cNvPr id="273" name="Group 272">
            <a:extLst>
              <a:ext uri="{FF2B5EF4-FFF2-40B4-BE49-F238E27FC236}">
                <a16:creationId xmlns:a16="http://schemas.microsoft.com/office/drawing/2014/main" id="{979D5F78-8FB4-9CC5-A80D-E0E89A8ED7C2}"/>
              </a:ext>
            </a:extLst>
          </p:cNvPr>
          <p:cNvGrpSpPr/>
          <p:nvPr/>
        </p:nvGrpSpPr>
        <p:grpSpPr>
          <a:xfrm>
            <a:off x="6639524" y="5817487"/>
            <a:ext cx="2240581" cy="565140"/>
            <a:chOff x="577562" y="5176321"/>
            <a:chExt cx="2240581" cy="565140"/>
          </a:xfrm>
        </p:grpSpPr>
        <p:sp>
          <p:nvSpPr>
            <p:cNvPr id="271" name="TextBox 270">
              <a:extLst>
                <a:ext uri="{FF2B5EF4-FFF2-40B4-BE49-F238E27FC236}">
                  <a16:creationId xmlns:a16="http://schemas.microsoft.com/office/drawing/2014/main" id="{595AD782-8224-0541-B09B-441A7FDC5B32}"/>
                </a:ext>
              </a:extLst>
            </p:cNvPr>
            <p:cNvSpPr txBox="1"/>
            <p:nvPr/>
          </p:nvSpPr>
          <p:spPr>
            <a:xfrm>
              <a:off x="804901" y="5466730"/>
              <a:ext cx="2010859" cy="274731"/>
            </a:xfrm>
            <a:prstGeom prst="rect">
              <a:avLst/>
            </a:prstGeom>
            <a:noFill/>
          </p:spPr>
          <p:txBody>
            <a:bodyPr wrap="square" tIns="90000" bIns="90000" rtlCol="0">
              <a:noAutofit/>
            </a:bodyPr>
            <a:lstStyle/>
            <a:p>
              <a:pPr algn="l">
                <a:lnSpc>
                  <a:spcPct val="90000"/>
                </a:lnSpc>
                <a:spcBef>
                  <a:spcPts val="500"/>
                </a:spcBef>
                <a:buClr>
                  <a:srgbClr val="818389"/>
                </a:buClr>
              </a:pPr>
              <a:r>
                <a:rPr lang="en-US" sz="1050" dirty="0">
                  <a:solidFill>
                    <a:schemeClr val="bg1"/>
                  </a:solidFill>
                  <a:latin typeface="Saira SemiCondensed Light"/>
                </a:rPr>
                <a:t> Manufacturing Location(s)</a:t>
              </a:r>
            </a:p>
          </p:txBody>
        </p:sp>
        <p:pic>
          <p:nvPicPr>
            <p:cNvPr id="285" name="Graphic 284" descr="Marker with solid fill">
              <a:extLst>
                <a:ext uri="{FF2B5EF4-FFF2-40B4-BE49-F238E27FC236}">
                  <a16:creationId xmlns:a16="http://schemas.microsoft.com/office/drawing/2014/main" id="{F924F8BF-C2AE-7E0D-6A2E-68E3D9BBD4C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7562" y="5188645"/>
              <a:ext cx="237744" cy="237744"/>
            </a:xfrm>
            <a:prstGeom prst="rect">
              <a:avLst/>
            </a:prstGeom>
          </p:spPr>
        </p:pic>
        <p:sp>
          <p:nvSpPr>
            <p:cNvPr id="302" name="Rectangle 301">
              <a:extLst>
                <a:ext uri="{FF2B5EF4-FFF2-40B4-BE49-F238E27FC236}">
                  <a16:creationId xmlns:a16="http://schemas.microsoft.com/office/drawing/2014/main" id="{42193AB7-4E12-A6C8-AEF2-CA5CAA32641B}"/>
                </a:ext>
              </a:extLst>
            </p:cNvPr>
            <p:cNvSpPr/>
            <p:nvPr/>
          </p:nvSpPr>
          <p:spPr>
            <a:xfrm>
              <a:off x="577562" y="5471490"/>
              <a:ext cx="219079" cy="237744"/>
            </a:xfrm>
            <a:prstGeom prst="rect">
              <a:avLst/>
            </a:prstGeom>
            <a:solidFill>
              <a:srgbClr val="001A7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90000"/>
                </a:lnSpc>
                <a:spcBef>
                  <a:spcPts val="500"/>
                </a:spcBef>
              </a:pPr>
              <a:endParaRPr lang="en-US" sz="1100" dirty="0">
                <a:highlight>
                  <a:srgbClr val="001447"/>
                </a:highlight>
                <a:latin typeface="Saira SemiCondensed Light"/>
              </a:endParaRPr>
            </a:p>
          </p:txBody>
        </p:sp>
        <p:sp>
          <p:nvSpPr>
            <p:cNvPr id="274" name="TextBox 273">
              <a:extLst>
                <a:ext uri="{FF2B5EF4-FFF2-40B4-BE49-F238E27FC236}">
                  <a16:creationId xmlns:a16="http://schemas.microsoft.com/office/drawing/2014/main" id="{E04B7C0B-6ED6-B701-C95D-8990F1A85EFE}"/>
                </a:ext>
              </a:extLst>
            </p:cNvPr>
            <p:cNvSpPr txBox="1"/>
            <p:nvPr/>
          </p:nvSpPr>
          <p:spPr>
            <a:xfrm>
              <a:off x="807284" y="5176321"/>
              <a:ext cx="2010859" cy="274731"/>
            </a:xfrm>
            <a:prstGeom prst="rect">
              <a:avLst/>
            </a:prstGeom>
            <a:noFill/>
          </p:spPr>
          <p:txBody>
            <a:bodyPr wrap="square" tIns="90000" bIns="90000" rtlCol="0">
              <a:noAutofit/>
            </a:bodyPr>
            <a:lstStyle/>
            <a:p>
              <a:pPr algn="l">
                <a:lnSpc>
                  <a:spcPct val="90000"/>
                </a:lnSpc>
                <a:spcBef>
                  <a:spcPts val="500"/>
                </a:spcBef>
                <a:buClr>
                  <a:srgbClr val="818389"/>
                </a:buClr>
              </a:pPr>
              <a:r>
                <a:rPr lang="en-US" sz="1050" dirty="0">
                  <a:solidFill>
                    <a:schemeClr val="bg1"/>
                  </a:solidFill>
                  <a:latin typeface="Saira SemiCondensed Light"/>
                </a:rPr>
                <a:t> Global Headquarters Chicago </a:t>
              </a:r>
            </a:p>
          </p:txBody>
        </p:sp>
      </p:grpSp>
      <p:grpSp>
        <p:nvGrpSpPr>
          <p:cNvPr id="3" name="Group 2">
            <a:extLst>
              <a:ext uri="{FF2B5EF4-FFF2-40B4-BE49-F238E27FC236}">
                <a16:creationId xmlns:a16="http://schemas.microsoft.com/office/drawing/2014/main" id="{206B84C6-5A4D-D530-B9AD-987BBD5DD58D}"/>
              </a:ext>
            </a:extLst>
          </p:cNvPr>
          <p:cNvGrpSpPr/>
          <p:nvPr/>
        </p:nvGrpSpPr>
        <p:grpSpPr>
          <a:xfrm>
            <a:off x="474267" y="2994184"/>
            <a:ext cx="3318586" cy="3433091"/>
            <a:chOff x="447367" y="2115824"/>
            <a:chExt cx="3318586" cy="3433091"/>
          </a:xfrm>
        </p:grpSpPr>
        <p:pic>
          <p:nvPicPr>
            <p:cNvPr id="66" name="Picture 65">
              <a:extLst>
                <a:ext uri="{FF2B5EF4-FFF2-40B4-BE49-F238E27FC236}">
                  <a16:creationId xmlns:a16="http://schemas.microsoft.com/office/drawing/2014/main" id="{72F5330C-6DD5-A10E-828A-15321191BE81}"/>
                </a:ext>
              </a:extLst>
            </p:cNvPr>
            <p:cNvPicPr>
              <a:picLocks noChangeAspect="1"/>
            </p:cNvPicPr>
            <p:nvPr/>
          </p:nvPicPr>
          <p:blipFill>
            <a:blip r:embed="rId7">
              <a:biLevel thresh="25000"/>
            </a:blip>
            <a:stretch>
              <a:fillRect/>
            </a:stretch>
          </p:blipFill>
          <p:spPr>
            <a:xfrm>
              <a:off x="447367" y="2332206"/>
              <a:ext cx="711375" cy="711375"/>
            </a:xfrm>
            <a:prstGeom prst="rect">
              <a:avLst/>
            </a:prstGeom>
          </p:spPr>
        </p:pic>
        <p:pic>
          <p:nvPicPr>
            <p:cNvPr id="67" name="Picture 66">
              <a:extLst>
                <a:ext uri="{FF2B5EF4-FFF2-40B4-BE49-F238E27FC236}">
                  <a16:creationId xmlns:a16="http://schemas.microsoft.com/office/drawing/2014/main" id="{3C46C742-C3E5-4734-2DA1-713D9B6B846D}"/>
                </a:ext>
              </a:extLst>
            </p:cNvPr>
            <p:cNvPicPr>
              <a:picLocks noChangeAspect="1"/>
            </p:cNvPicPr>
            <p:nvPr/>
          </p:nvPicPr>
          <p:blipFill>
            <a:blip r:embed="rId8">
              <a:biLevel thresh="25000"/>
            </a:blip>
            <a:stretch>
              <a:fillRect/>
            </a:stretch>
          </p:blipFill>
          <p:spPr>
            <a:xfrm>
              <a:off x="468309" y="4741492"/>
              <a:ext cx="711375" cy="711375"/>
            </a:xfrm>
            <a:prstGeom prst="rect">
              <a:avLst/>
            </a:prstGeom>
          </p:spPr>
        </p:pic>
        <p:pic>
          <p:nvPicPr>
            <p:cNvPr id="135" name="Picture 134">
              <a:extLst>
                <a:ext uri="{FF2B5EF4-FFF2-40B4-BE49-F238E27FC236}">
                  <a16:creationId xmlns:a16="http://schemas.microsoft.com/office/drawing/2014/main" id="{0EF813C6-390E-0218-7E48-FBCA5EB9066F}"/>
                </a:ext>
              </a:extLst>
            </p:cNvPr>
            <p:cNvPicPr>
              <a:picLocks noChangeAspect="1"/>
            </p:cNvPicPr>
            <p:nvPr/>
          </p:nvPicPr>
          <p:blipFill>
            <a:blip r:embed="rId9">
              <a:biLevel thresh="25000"/>
            </a:blip>
            <a:stretch>
              <a:fillRect/>
            </a:stretch>
          </p:blipFill>
          <p:spPr>
            <a:xfrm>
              <a:off x="461261" y="3577334"/>
              <a:ext cx="711375" cy="711375"/>
            </a:xfrm>
            <a:prstGeom prst="rect">
              <a:avLst/>
            </a:prstGeom>
          </p:spPr>
        </p:pic>
        <p:grpSp>
          <p:nvGrpSpPr>
            <p:cNvPr id="139" name="Group 138">
              <a:extLst>
                <a:ext uri="{FF2B5EF4-FFF2-40B4-BE49-F238E27FC236}">
                  <a16:creationId xmlns:a16="http://schemas.microsoft.com/office/drawing/2014/main" id="{72820A0C-3CFD-6650-5327-D5E48D3E4EA3}"/>
                </a:ext>
              </a:extLst>
            </p:cNvPr>
            <p:cNvGrpSpPr/>
            <p:nvPr/>
          </p:nvGrpSpPr>
          <p:grpSpPr>
            <a:xfrm>
              <a:off x="1293440" y="2115824"/>
              <a:ext cx="2035277" cy="1049815"/>
              <a:chOff x="4920126" y="1597246"/>
              <a:chExt cx="2035277" cy="1049815"/>
            </a:xfrm>
          </p:grpSpPr>
          <p:sp>
            <p:nvSpPr>
              <p:cNvPr id="168" name="TextBox 167">
                <a:extLst>
                  <a:ext uri="{FF2B5EF4-FFF2-40B4-BE49-F238E27FC236}">
                    <a16:creationId xmlns:a16="http://schemas.microsoft.com/office/drawing/2014/main" id="{A25A83BA-60EB-336D-8F7F-6F700120677B}"/>
                  </a:ext>
                </a:extLst>
              </p:cNvPr>
              <p:cNvSpPr txBox="1"/>
              <p:nvPr/>
            </p:nvSpPr>
            <p:spPr>
              <a:xfrm>
                <a:off x="4920126" y="1597246"/>
                <a:ext cx="2035277" cy="756696"/>
              </a:xfrm>
              <a:prstGeom prst="rect">
                <a:avLst/>
              </a:prstGeom>
              <a:noFill/>
            </p:spPr>
            <p:txBody>
              <a:bodyPr wrap="square" tIns="90000" bIns="90000" rtlCol="0">
                <a:noAutofit/>
              </a:bodyPr>
              <a:lstStyle/>
              <a:p>
                <a:pPr>
                  <a:lnSpc>
                    <a:spcPct val="90000"/>
                  </a:lnSpc>
                  <a:spcBef>
                    <a:spcPts val="500"/>
                  </a:spcBef>
                  <a:buClr>
                    <a:srgbClr val="818389"/>
                  </a:buClr>
                </a:pPr>
                <a:r>
                  <a:rPr lang="en-US" sz="4000" dirty="0">
                    <a:solidFill>
                      <a:schemeClr val="bg1"/>
                    </a:solidFill>
                    <a:latin typeface="Saira SemiCondensed Medium" panose="00000606000000000000" pitchFamily="2" charset="0"/>
                  </a:rPr>
                  <a:t>100+</a:t>
                </a:r>
              </a:p>
            </p:txBody>
          </p:sp>
          <p:sp>
            <p:nvSpPr>
              <p:cNvPr id="264" name="TextBox 263">
                <a:extLst>
                  <a:ext uri="{FF2B5EF4-FFF2-40B4-BE49-F238E27FC236}">
                    <a16:creationId xmlns:a16="http://schemas.microsoft.com/office/drawing/2014/main" id="{DC9637ED-BCD6-2F7F-7AC3-284DDF81F7CA}"/>
                  </a:ext>
                </a:extLst>
              </p:cNvPr>
              <p:cNvSpPr txBox="1"/>
              <p:nvPr/>
            </p:nvSpPr>
            <p:spPr>
              <a:xfrm>
                <a:off x="4920126" y="2122912"/>
                <a:ext cx="2035277" cy="524149"/>
              </a:xfrm>
              <a:prstGeom prst="rect">
                <a:avLst/>
              </a:prstGeom>
              <a:noFill/>
            </p:spPr>
            <p:txBody>
              <a:bodyPr wrap="square" tIns="90000" bIns="90000" rtlCol="0">
                <a:noAutofit/>
              </a:bodyPr>
              <a:lstStyle/>
              <a:p>
                <a:pPr>
                  <a:lnSpc>
                    <a:spcPct val="90000"/>
                  </a:lnSpc>
                  <a:spcBef>
                    <a:spcPts val="500"/>
                  </a:spcBef>
                  <a:buClr>
                    <a:srgbClr val="818389"/>
                  </a:buClr>
                </a:pPr>
                <a:r>
                  <a:rPr lang="en-US" sz="1400" dirty="0">
                    <a:solidFill>
                      <a:schemeClr val="bg1"/>
                    </a:solidFill>
                    <a:latin typeface="Saira SemiCondensed Medium" panose="00000606000000000000" pitchFamily="2" charset="0"/>
                  </a:rPr>
                  <a:t>COUNTRIES WITH BAXTER PRODUCTS</a:t>
                </a:r>
              </a:p>
            </p:txBody>
          </p:sp>
        </p:grpSp>
        <p:grpSp>
          <p:nvGrpSpPr>
            <p:cNvPr id="140" name="Group 139">
              <a:extLst>
                <a:ext uri="{FF2B5EF4-FFF2-40B4-BE49-F238E27FC236}">
                  <a16:creationId xmlns:a16="http://schemas.microsoft.com/office/drawing/2014/main" id="{805B5A6C-7C7C-AA2F-9E4A-B7D78E921827}"/>
                </a:ext>
              </a:extLst>
            </p:cNvPr>
            <p:cNvGrpSpPr/>
            <p:nvPr/>
          </p:nvGrpSpPr>
          <p:grpSpPr>
            <a:xfrm>
              <a:off x="1267360" y="3416396"/>
              <a:ext cx="2035277" cy="945745"/>
              <a:chOff x="7588299" y="1581996"/>
              <a:chExt cx="2035277" cy="945745"/>
            </a:xfrm>
          </p:grpSpPr>
          <p:sp>
            <p:nvSpPr>
              <p:cNvPr id="151" name="TextBox 150">
                <a:extLst>
                  <a:ext uri="{FF2B5EF4-FFF2-40B4-BE49-F238E27FC236}">
                    <a16:creationId xmlns:a16="http://schemas.microsoft.com/office/drawing/2014/main" id="{41702EE8-2872-5F0E-588F-E4B15C8F5737}"/>
                  </a:ext>
                </a:extLst>
              </p:cNvPr>
              <p:cNvSpPr txBox="1"/>
              <p:nvPr/>
            </p:nvSpPr>
            <p:spPr>
              <a:xfrm>
                <a:off x="7588299" y="1581996"/>
                <a:ext cx="2035277" cy="756696"/>
              </a:xfrm>
              <a:prstGeom prst="rect">
                <a:avLst/>
              </a:prstGeom>
              <a:noFill/>
            </p:spPr>
            <p:txBody>
              <a:bodyPr wrap="square" tIns="90000" bIns="90000" rtlCol="0">
                <a:noAutofit/>
              </a:bodyPr>
              <a:lstStyle/>
              <a:p>
                <a:pPr>
                  <a:lnSpc>
                    <a:spcPct val="90000"/>
                  </a:lnSpc>
                  <a:spcBef>
                    <a:spcPts val="500"/>
                  </a:spcBef>
                  <a:buClr>
                    <a:srgbClr val="818389"/>
                  </a:buClr>
                </a:pPr>
                <a:r>
                  <a:rPr lang="en-US" sz="4000" dirty="0">
                    <a:solidFill>
                      <a:schemeClr val="bg1"/>
                    </a:solidFill>
                    <a:latin typeface="Saira SemiCondensed Medium" panose="00000606000000000000" pitchFamily="2" charset="0"/>
                  </a:rPr>
                  <a:t>35K+</a:t>
                </a:r>
              </a:p>
            </p:txBody>
          </p:sp>
          <p:sp>
            <p:nvSpPr>
              <p:cNvPr id="152" name="TextBox 151">
                <a:extLst>
                  <a:ext uri="{FF2B5EF4-FFF2-40B4-BE49-F238E27FC236}">
                    <a16:creationId xmlns:a16="http://schemas.microsoft.com/office/drawing/2014/main" id="{19BAFC71-FF83-4D61-B6FB-F19125EA7D11}"/>
                  </a:ext>
                </a:extLst>
              </p:cNvPr>
              <p:cNvSpPr txBox="1"/>
              <p:nvPr/>
            </p:nvSpPr>
            <p:spPr>
              <a:xfrm>
                <a:off x="7588299" y="2114303"/>
                <a:ext cx="2035277" cy="413438"/>
              </a:xfrm>
              <a:prstGeom prst="rect">
                <a:avLst/>
              </a:prstGeom>
              <a:noFill/>
            </p:spPr>
            <p:txBody>
              <a:bodyPr wrap="square" tIns="90000" bIns="90000" rtlCol="0">
                <a:noAutofit/>
              </a:bodyPr>
              <a:lstStyle/>
              <a:p>
                <a:pPr>
                  <a:lnSpc>
                    <a:spcPct val="90000"/>
                  </a:lnSpc>
                  <a:spcBef>
                    <a:spcPts val="500"/>
                  </a:spcBef>
                  <a:buClr>
                    <a:srgbClr val="818389"/>
                  </a:buClr>
                </a:pPr>
                <a:r>
                  <a:rPr lang="en-US" sz="1400" dirty="0">
                    <a:solidFill>
                      <a:schemeClr val="bg1"/>
                    </a:solidFill>
                    <a:latin typeface="Saira SemiCondensed Medium" panose="00000606000000000000" pitchFamily="2" charset="0"/>
                  </a:rPr>
                  <a:t>GLOBAL EMPLOYEES</a:t>
                </a:r>
              </a:p>
            </p:txBody>
          </p:sp>
        </p:grpSp>
        <p:grpSp>
          <p:nvGrpSpPr>
            <p:cNvPr id="141" name="Group 140">
              <a:extLst>
                <a:ext uri="{FF2B5EF4-FFF2-40B4-BE49-F238E27FC236}">
                  <a16:creationId xmlns:a16="http://schemas.microsoft.com/office/drawing/2014/main" id="{749AC6A8-FB55-ED6F-9AFA-D0B50A62648E}"/>
                </a:ext>
              </a:extLst>
            </p:cNvPr>
            <p:cNvGrpSpPr/>
            <p:nvPr/>
          </p:nvGrpSpPr>
          <p:grpSpPr>
            <a:xfrm>
              <a:off x="1237329" y="4584796"/>
              <a:ext cx="2528624" cy="964119"/>
              <a:chOff x="9927724" y="1717125"/>
              <a:chExt cx="2528624" cy="964119"/>
            </a:xfrm>
          </p:grpSpPr>
          <p:sp>
            <p:nvSpPr>
              <p:cNvPr id="142" name="TextBox 141">
                <a:extLst>
                  <a:ext uri="{FF2B5EF4-FFF2-40B4-BE49-F238E27FC236}">
                    <a16:creationId xmlns:a16="http://schemas.microsoft.com/office/drawing/2014/main" id="{F21901BB-F5DB-142C-476F-62799A4CB4B2}"/>
                  </a:ext>
                </a:extLst>
              </p:cNvPr>
              <p:cNvSpPr txBox="1"/>
              <p:nvPr/>
            </p:nvSpPr>
            <p:spPr>
              <a:xfrm>
                <a:off x="9927724" y="1717125"/>
                <a:ext cx="2287864" cy="756696"/>
              </a:xfrm>
              <a:prstGeom prst="rect">
                <a:avLst/>
              </a:prstGeom>
              <a:noFill/>
            </p:spPr>
            <p:txBody>
              <a:bodyPr wrap="square" tIns="90000" bIns="90000" rtlCol="0">
                <a:noAutofit/>
              </a:bodyPr>
              <a:lstStyle/>
              <a:p>
                <a:pPr>
                  <a:lnSpc>
                    <a:spcPct val="90000"/>
                  </a:lnSpc>
                  <a:spcBef>
                    <a:spcPts val="500"/>
                  </a:spcBef>
                  <a:buClr>
                    <a:srgbClr val="818389"/>
                  </a:buClr>
                </a:pPr>
                <a:r>
                  <a:rPr lang="en-US" sz="4000" dirty="0">
                    <a:solidFill>
                      <a:schemeClr val="bg1"/>
                    </a:solidFill>
                    <a:latin typeface="Saira SemiCondensed Medium" panose="00000606000000000000" pitchFamily="2" charset="0"/>
                  </a:rPr>
                  <a:t>~350M+</a:t>
                </a:r>
              </a:p>
            </p:txBody>
          </p:sp>
          <p:sp>
            <p:nvSpPr>
              <p:cNvPr id="150" name="TextBox 149">
                <a:extLst>
                  <a:ext uri="{FF2B5EF4-FFF2-40B4-BE49-F238E27FC236}">
                    <a16:creationId xmlns:a16="http://schemas.microsoft.com/office/drawing/2014/main" id="{75655A6D-B768-6BD7-B300-12F1EE62FDD0}"/>
                  </a:ext>
                </a:extLst>
              </p:cNvPr>
              <p:cNvSpPr txBox="1"/>
              <p:nvPr/>
            </p:nvSpPr>
            <p:spPr>
              <a:xfrm>
                <a:off x="9927724" y="2274665"/>
                <a:ext cx="2528624" cy="406579"/>
              </a:xfrm>
              <a:prstGeom prst="rect">
                <a:avLst/>
              </a:prstGeom>
              <a:noFill/>
            </p:spPr>
            <p:txBody>
              <a:bodyPr wrap="square" tIns="90000" bIns="90000" rtlCol="0">
                <a:noAutofit/>
              </a:bodyPr>
              <a:lstStyle/>
              <a:p>
                <a:pPr>
                  <a:lnSpc>
                    <a:spcPct val="90000"/>
                  </a:lnSpc>
                  <a:spcBef>
                    <a:spcPts val="500"/>
                  </a:spcBef>
                  <a:buClr>
                    <a:srgbClr val="818389"/>
                  </a:buClr>
                </a:pPr>
                <a:r>
                  <a:rPr lang="en-US" sz="1400" dirty="0">
                    <a:solidFill>
                      <a:schemeClr val="bg1"/>
                    </a:solidFill>
                    <a:latin typeface="Saira SemiCondensed Medium" panose="00000606000000000000" pitchFamily="2" charset="0"/>
                  </a:rPr>
                  <a:t>PATIENTS TREATED ANNUALLY</a:t>
                </a:r>
                <a:endParaRPr lang="en-US" sz="1400" baseline="30000" dirty="0">
                  <a:solidFill>
                    <a:schemeClr val="bg1"/>
                  </a:solidFill>
                  <a:latin typeface="Saira SemiCondensed Medium" panose="00000606000000000000" pitchFamily="2" charset="0"/>
                </a:endParaRPr>
              </a:p>
            </p:txBody>
          </p:sp>
        </p:grpSp>
      </p:grpSp>
      <p:sp>
        <p:nvSpPr>
          <p:cNvPr id="265" name="Rectangle 264">
            <a:extLst>
              <a:ext uri="{FF2B5EF4-FFF2-40B4-BE49-F238E27FC236}">
                <a16:creationId xmlns:a16="http://schemas.microsoft.com/office/drawing/2014/main" id="{721BDE59-13AE-4064-C0D8-CC54407AB199}"/>
              </a:ext>
            </a:extLst>
          </p:cNvPr>
          <p:cNvSpPr/>
          <p:nvPr/>
        </p:nvSpPr>
        <p:spPr>
          <a:xfrm>
            <a:off x="380019" y="973613"/>
            <a:ext cx="8396514" cy="523220"/>
          </a:xfrm>
          <a:prstGeom prst="rect">
            <a:avLst/>
          </a:prstGeom>
        </p:spPr>
        <p:txBody>
          <a:bodyPr wrap="square">
            <a:spAutoFit/>
          </a:bodyPr>
          <a:lstStyle/>
          <a:p>
            <a:pPr defTabSz="914377"/>
            <a:r>
              <a:rPr lang="en-US" sz="2800" dirty="0">
                <a:solidFill>
                  <a:schemeClr val="bg1"/>
                </a:solidFill>
                <a:latin typeface="Saira SemiCondensed Medium" pitchFamily="2" charset="77"/>
                <a:ea typeface="+mj-ea"/>
                <a:cs typeface="+mj-cs"/>
              </a:rPr>
              <a:t>Making An Impact Around the World</a:t>
            </a:r>
          </a:p>
        </p:txBody>
      </p:sp>
      <p:grpSp>
        <p:nvGrpSpPr>
          <p:cNvPr id="266" name="Group 265">
            <a:extLst>
              <a:ext uri="{FF2B5EF4-FFF2-40B4-BE49-F238E27FC236}">
                <a16:creationId xmlns:a16="http://schemas.microsoft.com/office/drawing/2014/main" id="{03949862-0011-629D-3C47-40FD1D430866}"/>
              </a:ext>
            </a:extLst>
          </p:cNvPr>
          <p:cNvGrpSpPr/>
          <p:nvPr/>
        </p:nvGrpSpPr>
        <p:grpSpPr>
          <a:xfrm>
            <a:off x="495209" y="1750747"/>
            <a:ext cx="2879488" cy="1023716"/>
            <a:chOff x="482691" y="1857860"/>
            <a:chExt cx="2879488" cy="1023716"/>
          </a:xfrm>
        </p:grpSpPr>
        <p:grpSp>
          <p:nvGrpSpPr>
            <p:cNvPr id="267" name="Group 266">
              <a:extLst>
                <a:ext uri="{FF2B5EF4-FFF2-40B4-BE49-F238E27FC236}">
                  <a16:creationId xmlns:a16="http://schemas.microsoft.com/office/drawing/2014/main" id="{89A30F80-5172-7680-52D0-37DF1BC41634}"/>
                </a:ext>
              </a:extLst>
            </p:cNvPr>
            <p:cNvGrpSpPr/>
            <p:nvPr/>
          </p:nvGrpSpPr>
          <p:grpSpPr>
            <a:xfrm>
              <a:off x="1294260" y="1857860"/>
              <a:ext cx="2067919" cy="1023716"/>
              <a:chOff x="1261618" y="1918670"/>
              <a:chExt cx="2067919" cy="1023716"/>
            </a:xfrm>
          </p:grpSpPr>
          <p:sp>
            <p:nvSpPr>
              <p:cNvPr id="270" name="TextBox 269">
                <a:extLst>
                  <a:ext uri="{FF2B5EF4-FFF2-40B4-BE49-F238E27FC236}">
                    <a16:creationId xmlns:a16="http://schemas.microsoft.com/office/drawing/2014/main" id="{92C0F19F-096F-BE99-BB1E-D7015B204E41}"/>
                  </a:ext>
                </a:extLst>
              </p:cNvPr>
              <p:cNvSpPr txBox="1"/>
              <p:nvPr/>
            </p:nvSpPr>
            <p:spPr>
              <a:xfrm>
                <a:off x="1261618" y="1918670"/>
                <a:ext cx="2035277" cy="756696"/>
              </a:xfrm>
              <a:prstGeom prst="rect">
                <a:avLst/>
              </a:prstGeom>
              <a:noFill/>
            </p:spPr>
            <p:txBody>
              <a:bodyPr wrap="square" tIns="90000" bIns="90000" rtlCol="0">
                <a:noAutofit/>
              </a:bodyPr>
              <a:lstStyle/>
              <a:p>
                <a:pPr>
                  <a:lnSpc>
                    <a:spcPct val="90000"/>
                  </a:lnSpc>
                  <a:spcBef>
                    <a:spcPts val="500"/>
                  </a:spcBef>
                  <a:buClr>
                    <a:srgbClr val="818389"/>
                  </a:buClr>
                </a:pPr>
                <a:r>
                  <a:rPr lang="en-US" sz="4000" dirty="0">
                    <a:solidFill>
                      <a:schemeClr val="bg1"/>
                    </a:solidFill>
                    <a:latin typeface="Saira SemiCondensed Medium" panose="00000606000000000000" pitchFamily="2" charset="0"/>
                  </a:rPr>
                  <a:t>90+</a:t>
                </a:r>
              </a:p>
            </p:txBody>
          </p:sp>
          <p:sp>
            <p:nvSpPr>
              <p:cNvPr id="272" name="TextBox 271">
                <a:extLst>
                  <a:ext uri="{FF2B5EF4-FFF2-40B4-BE49-F238E27FC236}">
                    <a16:creationId xmlns:a16="http://schemas.microsoft.com/office/drawing/2014/main" id="{EE6ABEAE-2320-23BA-08BC-1088A499A0F7}"/>
                  </a:ext>
                </a:extLst>
              </p:cNvPr>
              <p:cNvSpPr txBox="1"/>
              <p:nvPr/>
            </p:nvSpPr>
            <p:spPr>
              <a:xfrm>
                <a:off x="1294260" y="2418237"/>
                <a:ext cx="2035277" cy="524149"/>
              </a:xfrm>
              <a:prstGeom prst="rect">
                <a:avLst/>
              </a:prstGeom>
              <a:noFill/>
            </p:spPr>
            <p:txBody>
              <a:bodyPr wrap="square" tIns="90000" bIns="90000" rtlCol="0">
                <a:noAutofit/>
              </a:bodyPr>
              <a:lstStyle/>
              <a:p>
                <a:pPr>
                  <a:lnSpc>
                    <a:spcPct val="90000"/>
                  </a:lnSpc>
                  <a:spcBef>
                    <a:spcPts val="500"/>
                  </a:spcBef>
                  <a:buClr>
                    <a:srgbClr val="818389"/>
                  </a:buClr>
                </a:pPr>
                <a:r>
                  <a:rPr lang="en-US" sz="1400" dirty="0">
                    <a:solidFill>
                      <a:schemeClr val="bg1"/>
                    </a:solidFill>
                    <a:latin typeface="Saira SemiCondensed Medium" panose="00000606000000000000" pitchFamily="2" charset="0"/>
                  </a:rPr>
                  <a:t>YEARS OF EXPERIENCE (FOUNDED IN 1931)</a:t>
                </a:r>
              </a:p>
            </p:txBody>
          </p:sp>
        </p:grpSp>
        <p:sp>
          <p:nvSpPr>
            <p:cNvPr id="268" name="Freeform 5">
              <a:extLst>
                <a:ext uri="{FF2B5EF4-FFF2-40B4-BE49-F238E27FC236}">
                  <a16:creationId xmlns:a16="http://schemas.microsoft.com/office/drawing/2014/main" id="{0233ECD4-4EA9-FFD1-E481-081A86141909}"/>
                </a:ext>
              </a:extLst>
            </p:cNvPr>
            <p:cNvSpPr>
              <a:spLocks noEditPoints="1"/>
            </p:cNvSpPr>
            <p:nvPr/>
          </p:nvSpPr>
          <p:spPr bwMode="auto">
            <a:xfrm>
              <a:off x="482691" y="2012157"/>
              <a:ext cx="722313" cy="722313"/>
            </a:xfrm>
            <a:custGeom>
              <a:avLst/>
              <a:gdLst>
                <a:gd name="T0" fmla="*/ 443 w 887"/>
                <a:gd name="T1" fmla="*/ 863 h 887"/>
                <a:gd name="T2" fmla="*/ 443 w 887"/>
                <a:gd name="T3" fmla="*/ 863 h 887"/>
                <a:gd name="T4" fmla="*/ 23 w 887"/>
                <a:gd name="T5" fmla="*/ 443 h 887"/>
                <a:gd name="T6" fmla="*/ 443 w 887"/>
                <a:gd name="T7" fmla="*/ 23 h 887"/>
                <a:gd name="T8" fmla="*/ 863 w 887"/>
                <a:gd name="T9" fmla="*/ 443 h 887"/>
                <a:gd name="T10" fmla="*/ 443 w 887"/>
                <a:gd name="T11" fmla="*/ 863 h 887"/>
                <a:gd name="T12" fmla="*/ 443 w 887"/>
                <a:gd name="T13" fmla="*/ 0 h 887"/>
                <a:gd name="T14" fmla="*/ 443 w 887"/>
                <a:gd name="T15" fmla="*/ 0 h 887"/>
                <a:gd name="T16" fmla="*/ 0 w 887"/>
                <a:gd name="T17" fmla="*/ 443 h 887"/>
                <a:gd name="T18" fmla="*/ 443 w 887"/>
                <a:gd name="T19" fmla="*/ 887 h 887"/>
                <a:gd name="T20" fmla="*/ 887 w 887"/>
                <a:gd name="T21" fmla="*/ 443 h 887"/>
                <a:gd name="T22" fmla="*/ 443 w 887"/>
                <a:gd name="T23" fmla="*/ 0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7" h="887">
                  <a:moveTo>
                    <a:pt x="443" y="863"/>
                  </a:moveTo>
                  <a:lnTo>
                    <a:pt x="443" y="863"/>
                  </a:lnTo>
                  <a:cubicBezTo>
                    <a:pt x="211" y="863"/>
                    <a:pt x="23" y="675"/>
                    <a:pt x="23" y="443"/>
                  </a:cubicBezTo>
                  <a:cubicBezTo>
                    <a:pt x="23" y="211"/>
                    <a:pt x="211" y="23"/>
                    <a:pt x="443" y="23"/>
                  </a:cubicBezTo>
                  <a:cubicBezTo>
                    <a:pt x="675" y="23"/>
                    <a:pt x="863" y="211"/>
                    <a:pt x="863" y="443"/>
                  </a:cubicBezTo>
                  <a:cubicBezTo>
                    <a:pt x="863" y="675"/>
                    <a:pt x="675" y="863"/>
                    <a:pt x="443" y="863"/>
                  </a:cubicBezTo>
                  <a:close/>
                  <a:moveTo>
                    <a:pt x="443" y="0"/>
                  </a:moveTo>
                  <a:lnTo>
                    <a:pt x="443" y="0"/>
                  </a:lnTo>
                  <a:cubicBezTo>
                    <a:pt x="198" y="0"/>
                    <a:pt x="0" y="198"/>
                    <a:pt x="0" y="443"/>
                  </a:cubicBezTo>
                  <a:cubicBezTo>
                    <a:pt x="0" y="688"/>
                    <a:pt x="198" y="887"/>
                    <a:pt x="443" y="887"/>
                  </a:cubicBezTo>
                  <a:cubicBezTo>
                    <a:pt x="688" y="887"/>
                    <a:pt x="887" y="688"/>
                    <a:pt x="887" y="443"/>
                  </a:cubicBezTo>
                  <a:cubicBezTo>
                    <a:pt x="887" y="198"/>
                    <a:pt x="688" y="0"/>
                    <a:pt x="443"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269" name="Google Shape;1638;p108" title="Asset 10762x-single.png">
              <a:extLst>
                <a:ext uri="{FF2B5EF4-FFF2-40B4-BE49-F238E27FC236}">
                  <a16:creationId xmlns:a16="http://schemas.microsoft.com/office/drawing/2014/main" id="{0D2190C2-3318-CA36-2799-F2156C573E31}"/>
                </a:ext>
              </a:extLst>
            </p:cNvPr>
            <p:cNvPicPr preferRelativeResize="0"/>
            <p:nvPr/>
          </p:nvPicPr>
          <p:blipFill>
            <a:blip r:embed="rId10">
              <a:alphaModFix/>
            </a:blip>
            <a:stretch>
              <a:fillRect/>
            </a:stretch>
          </p:blipFill>
          <p:spPr>
            <a:xfrm>
              <a:off x="605439" y="2180145"/>
              <a:ext cx="476815" cy="422322"/>
            </a:xfrm>
            <a:prstGeom prst="rect">
              <a:avLst/>
            </a:prstGeom>
            <a:noFill/>
            <a:ln>
              <a:noFill/>
            </a:ln>
          </p:spPr>
        </p:pic>
      </p:grpSp>
    </p:spTree>
    <p:extLst>
      <p:ext uri="{BB962C8B-B14F-4D97-AF65-F5344CB8AC3E}">
        <p14:creationId xmlns:p14="http://schemas.microsoft.com/office/powerpoint/2010/main" val="131086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10196-E0EB-8C55-5CD0-09C15D2204A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1DFCE18-61B2-E62F-0E06-CC0C15B5E4D9}"/>
              </a:ext>
            </a:extLst>
          </p:cNvPr>
          <p:cNvSpPr>
            <a:spLocks noGrp="1"/>
          </p:cNvSpPr>
          <p:nvPr>
            <p:ph type="title"/>
          </p:nvPr>
        </p:nvSpPr>
        <p:spPr>
          <a:xfrm>
            <a:off x="486118" y="-410036"/>
            <a:ext cx="4002373" cy="1785600"/>
          </a:xfrm>
        </p:spPr>
        <p:txBody>
          <a:bodyPr/>
          <a:lstStyle/>
          <a:p>
            <a:r>
              <a:rPr lang="en-US" sz="2800" dirty="0"/>
              <a:t>Our European footprint </a:t>
            </a:r>
          </a:p>
        </p:txBody>
      </p:sp>
      <p:sp>
        <p:nvSpPr>
          <p:cNvPr id="2" name="Slide Number Placeholder 1">
            <a:extLst>
              <a:ext uri="{FF2B5EF4-FFF2-40B4-BE49-F238E27FC236}">
                <a16:creationId xmlns:a16="http://schemas.microsoft.com/office/drawing/2014/main" id="{5CDD0658-A74F-DFE9-1F29-5E6D266B1C07}"/>
              </a:ext>
            </a:extLst>
          </p:cNvPr>
          <p:cNvSpPr>
            <a:spLocks noGrp="1"/>
          </p:cNvSpPr>
          <p:nvPr>
            <p:ph type="sldNum" sz="quarter" idx="4"/>
          </p:nvPr>
        </p:nvSpPr>
        <p:spPr/>
        <p:txBody>
          <a:bodyPr/>
          <a:lstStyle/>
          <a:p>
            <a:fld id="{38371DDA-0A41-40E9-B339-42602FE84365}" type="slidenum">
              <a:rPr lang="en-US" smtClean="0"/>
              <a:t>3</a:t>
            </a:fld>
            <a:endParaRPr lang="en-US" dirty="0"/>
          </a:p>
        </p:txBody>
      </p:sp>
      <p:grpSp>
        <p:nvGrpSpPr>
          <p:cNvPr id="3" name="Group 2">
            <a:extLst>
              <a:ext uri="{FF2B5EF4-FFF2-40B4-BE49-F238E27FC236}">
                <a16:creationId xmlns:a16="http://schemas.microsoft.com/office/drawing/2014/main" id="{E22DD590-0A2A-3111-F8A1-67EDFF59C622}"/>
              </a:ext>
            </a:extLst>
          </p:cNvPr>
          <p:cNvGrpSpPr/>
          <p:nvPr/>
        </p:nvGrpSpPr>
        <p:grpSpPr>
          <a:xfrm>
            <a:off x="3567066" y="1053976"/>
            <a:ext cx="8528845" cy="5039005"/>
            <a:chOff x="1929834" y="1224891"/>
            <a:chExt cx="9396305" cy="5298309"/>
          </a:xfrm>
        </p:grpSpPr>
        <p:grpSp>
          <p:nvGrpSpPr>
            <p:cNvPr id="4" name="Group 3">
              <a:extLst>
                <a:ext uri="{FF2B5EF4-FFF2-40B4-BE49-F238E27FC236}">
                  <a16:creationId xmlns:a16="http://schemas.microsoft.com/office/drawing/2014/main" id="{09118EA3-93D8-4510-D948-6775395A48B5}"/>
                </a:ext>
              </a:extLst>
            </p:cNvPr>
            <p:cNvGrpSpPr/>
            <p:nvPr/>
          </p:nvGrpSpPr>
          <p:grpSpPr>
            <a:xfrm>
              <a:off x="1929834" y="1224891"/>
              <a:ext cx="9396305" cy="5298309"/>
              <a:chOff x="2388290" y="1712663"/>
              <a:chExt cx="7415420" cy="4181242"/>
            </a:xfrm>
          </p:grpSpPr>
          <p:sp>
            <p:nvSpPr>
              <p:cNvPr id="6" name="Freeform 1034">
                <a:extLst>
                  <a:ext uri="{FF2B5EF4-FFF2-40B4-BE49-F238E27FC236}">
                    <a16:creationId xmlns:a16="http://schemas.microsoft.com/office/drawing/2014/main" id="{3607AF35-0C17-DA6A-DC84-B356E581CF79}"/>
                  </a:ext>
                </a:extLst>
              </p:cNvPr>
              <p:cNvSpPr>
                <a:spLocks/>
              </p:cNvSpPr>
              <p:nvPr/>
            </p:nvSpPr>
            <p:spPr bwMode="auto">
              <a:xfrm>
                <a:off x="4470490" y="3965776"/>
                <a:ext cx="29027" cy="11727"/>
              </a:xfrm>
              <a:custGeom>
                <a:avLst/>
                <a:gdLst>
                  <a:gd name="T0" fmla="*/ 0 w 30"/>
                  <a:gd name="T1" fmla="*/ 0 h 12"/>
                  <a:gd name="T2" fmla="*/ 2147483647 w 30"/>
                  <a:gd name="T3" fmla="*/ 2147483647 h 12"/>
                  <a:gd name="T4" fmla="*/ 2147483647 w 30"/>
                  <a:gd name="T5" fmla="*/ 2147483647 h 12"/>
                  <a:gd name="T6" fmla="*/ 0 w 30"/>
                  <a:gd name="T7" fmla="*/ 0 h 12"/>
                  <a:gd name="T8" fmla="*/ 0 60000 65536"/>
                  <a:gd name="T9" fmla="*/ 0 60000 65536"/>
                  <a:gd name="T10" fmla="*/ 0 60000 65536"/>
                  <a:gd name="T11" fmla="*/ 0 60000 65536"/>
                  <a:gd name="T12" fmla="*/ 0 w 30"/>
                  <a:gd name="T13" fmla="*/ 0 h 12"/>
                  <a:gd name="T14" fmla="*/ 30 w 30"/>
                  <a:gd name="T15" fmla="*/ 12 h 12"/>
                </a:gdLst>
                <a:ahLst/>
                <a:cxnLst>
                  <a:cxn ang="T8">
                    <a:pos x="T0" y="T1"/>
                  </a:cxn>
                  <a:cxn ang="T9">
                    <a:pos x="T2" y="T3"/>
                  </a:cxn>
                  <a:cxn ang="T10">
                    <a:pos x="T4" y="T5"/>
                  </a:cxn>
                  <a:cxn ang="T11">
                    <a:pos x="T6" y="T7"/>
                  </a:cxn>
                </a:cxnLst>
                <a:rect l="T12" t="T13" r="T14" b="T15"/>
                <a:pathLst>
                  <a:path w="30" h="12">
                    <a:moveTo>
                      <a:pt x="0" y="0"/>
                    </a:moveTo>
                    <a:lnTo>
                      <a:pt x="2" y="11"/>
                    </a:lnTo>
                    <a:lnTo>
                      <a:pt x="29" y="6"/>
                    </a:lnTo>
                    <a:lnTo>
                      <a:pt x="0" y="0"/>
                    </a:lnTo>
                  </a:path>
                </a:pathLst>
              </a:custGeom>
              <a:solidFill>
                <a:schemeClr val="accent6"/>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 name="Freeform 1035">
                <a:extLst>
                  <a:ext uri="{FF2B5EF4-FFF2-40B4-BE49-F238E27FC236}">
                    <a16:creationId xmlns:a16="http://schemas.microsoft.com/office/drawing/2014/main" id="{8A0AEB51-90A8-BAA3-9D6E-EC60C42B6783}"/>
                  </a:ext>
                </a:extLst>
              </p:cNvPr>
              <p:cNvSpPr>
                <a:spLocks/>
              </p:cNvSpPr>
              <p:nvPr/>
            </p:nvSpPr>
            <p:spPr bwMode="auto">
              <a:xfrm>
                <a:off x="7108074" y="3448146"/>
                <a:ext cx="298011" cy="241226"/>
              </a:xfrm>
              <a:custGeom>
                <a:avLst/>
                <a:gdLst>
                  <a:gd name="T0" fmla="*/ 0 w 302"/>
                  <a:gd name="T1" fmla="*/ 2147483647 h 282"/>
                  <a:gd name="T2" fmla="*/ 2147483647 w 302"/>
                  <a:gd name="T3" fmla="*/ 2147483647 h 282"/>
                  <a:gd name="T4" fmla="*/ 2147483647 w 302"/>
                  <a:gd name="T5" fmla="*/ 2147483647 h 282"/>
                  <a:gd name="T6" fmla="*/ 2147483647 w 302"/>
                  <a:gd name="T7" fmla="*/ 2147483647 h 282"/>
                  <a:gd name="T8" fmla="*/ 2147483647 w 302"/>
                  <a:gd name="T9" fmla="*/ 2147483647 h 282"/>
                  <a:gd name="T10" fmla="*/ 2147483647 w 302"/>
                  <a:gd name="T11" fmla="*/ 2147483647 h 282"/>
                  <a:gd name="T12" fmla="*/ 2147483647 w 302"/>
                  <a:gd name="T13" fmla="*/ 2147483647 h 282"/>
                  <a:gd name="T14" fmla="*/ 2147483647 w 302"/>
                  <a:gd name="T15" fmla="*/ 2147483647 h 282"/>
                  <a:gd name="T16" fmla="*/ 2147483647 w 302"/>
                  <a:gd name="T17" fmla="*/ 2147483647 h 282"/>
                  <a:gd name="T18" fmla="*/ 2147483647 w 302"/>
                  <a:gd name="T19" fmla="*/ 2147483647 h 282"/>
                  <a:gd name="T20" fmla="*/ 2147483647 w 302"/>
                  <a:gd name="T21" fmla="*/ 2147483647 h 282"/>
                  <a:gd name="T22" fmla="*/ 2147483647 w 302"/>
                  <a:gd name="T23" fmla="*/ 2147483647 h 282"/>
                  <a:gd name="T24" fmla="*/ 2147483647 w 302"/>
                  <a:gd name="T25" fmla="*/ 2147483647 h 282"/>
                  <a:gd name="T26" fmla="*/ 2147483647 w 302"/>
                  <a:gd name="T27" fmla="*/ 2147483647 h 282"/>
                  <a:gd name="T28" fmla="*/ 2147483647 w 302"/>
                  <a:gd name="T29" fmla="*/ 2147483647 h 282"/>
                  <a:gd name="T30" fmla="*/ 2147483647 w 302"/>
                  <a:gd name="T31" fmla="*/ 2147483647 h 282"/>
                  <a:gd name="T32" fmla="*/ 2147483647 w 302"/>
                  <a:gd name="T33" fmla="*/ 2147483647 h 282"/>
                  <a:gd name="T34" fmla="*/ 2147483647 w 302"/>
                  <a:gd name="T35" fmla="*/ 2147483647 h 282"/>
                  <a:gd name="T36" fmla="*/ 2147483647 w 302"/>
                  <a:gd name="T37" fmla="*/ 0 h 282"/>
                  <a:gd name="T38" fmla="*/ 2147483647 w 302"/>
                  <a:gd name="T39" fmla="*/ 2147483647 h 282"/>
                  <a:gd name="T40" fmla="*/ 2147483647 w 302"/>
                  <a:gd name="T41" fmla="*/ 2147483647 h 282"/>
                  <a:gd name="T42" fmla="*/ 2147483647 w 302"/>
                  <a:gd name="T43" fmla="*/ 2147483647 h 282"/>
                  <a:gd name="T44" fmla="*/ 2147483647 w 302"/>
                  <a:gd name="T45" fmla="*/ 2147483647 h 282"/>
                  <a:gd name="T46" fmla="*/ 0 w 302"/>
                  <a:gd name="T47" fmla="*/ 2147483647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2"/>
                  <a:gd name="T73" fmla="*/ 0 h 282"/>
                  <a:gd name="T74" fmla="*/ 302 w 302"/>
                  <a:gd name="T75" fmla="*/ 282 h 2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2" h="282">
                    <a:moveTo>
                      <a:pt x="0" y="135"/>
                    </a:moveTo>
                    <a:lnTo>
                      <a:pt x="3" y="208"/>
                    </a:lnTo>
                    <a:lnTo>
                      <a:pt x="24" y="230"/>
                    </a:lnTo>
                    <a:lnTo>
                      <a:pt x="8" y="267"/>
                    </a:lnTo>
                    <a:lnTo>
                      <a:pt x="40" y="281"/>
                    </a:lnTo>
                    <a:lnTo>
                      <a:pt x="118" y="267"/>
                    </a:lnTo>
                    <a:lnTo>
                      <a:pt x="133" y="228"/>
                    </a:lnTo>
                    <a:lnTo>
                      <a:pt x="185" y="204"/>
                    </a:lnTo>
                    <a:lnTo>
                      <a:pt x="189" y="168"/>
                    </a:lnTo>
                    <a:lnTo>
                      <a:pt x="208" y="160"/>
                    </a:lnTo>
                    <a:lnTo>
                      <a:pt x="200" y="141"/>
                    </a:lnTo>
                    <a:lnTo>
                      <a:pt x="218" y="141"/>
                    </a:lnTo>
                    <a:lnTo>
                      <a:pt x="232" y="105"/>
                    </a:lnTo>
                    <a:lnTo>
                      <a:pt x="226" y="69"/>
                    </a:lnTo>
                    <a:lnTo>
                      <a:pt x="298" y="44"/>
                    </a:lnTo>
                    <a:lnTo>
                      <a:pt x="301" y="38"/>
                    </a:lnTo>
                    <a:lnTo>
                      <a:pt x="272" y="30"/>
                    </a:lnTo>
                    <a:lnTo>
                      <a:pt x="235" y="55"/>
                    </a:lnTo>
                    <a:lnTo>
                      <a:pt x="217" y="0"/>
                    </a:lnTo>
                    <a:lnTo>
                      <a:pt x="185" y="42"/>
                    </a:lnTo>
                    <a:lnTo>
                      <a:pt x="93" y="38"/>
                    </a:lnTo>
                    <a:lnTo>
                      <a:pt x="46" y="103"/>
                    </a:lnTo>
                    <a:lnTo>
                      <a:pt x="15" y="81"/>
                    </a:lnTo>
                    <a:lnTo>
                      <a:pt x="0" y="135"/>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 name="Freeform 1036">
                <a:extLst>
                  <a:ext uri="{FF2B5EF4-FFF2-40B4-BE49-F238E27FC236}">
                    <a16:creationId xmlns:a16="http://schemas.microsoft.com/office/drawing/2014/main" id="{ABDF8878-DA63-086A-D69D-E93032CC5A86}"/>
                  </a:ext>
                </a:extLst>
              </p:cNvPr>
              <p:cNvSpPr>
                <a:spLocks/>
              </p:cNvSpPr>
              <p:nvPr/>
            </p:nvSpPr>
            <p:spPr bwMode="auto">
              <a:xfrm>
                <a:off x="6254681" y="3334234"/>
                <a:ext cx="42574" cy="80409"/>
              </a:xfrm>
              <a:custGeom>
                <a:avLst/>
                <a:gdLst>
                  <a:gd name="T0" fmla="*/ 0 w 42"/>
                  <a:gd name="T1" fmla="*/ 2147483647 h 95"/>
                  <a:gd name="T2" fmla="*/ 2147483647 w 42"/>
                  <a:gd name="T3" fmla="*/ 2147483647 h 95"/>
                  <a:gd name="T4" fmla="*/ 2147483647 w 42"/>
                  <a:gd name="T5" fmla="*/ 0 h 95"/>
                  <a:gd name="T6" fmla="*/ 2147483647 w 42"/>
                  <a:gd name="T7" fmla="*/ 2147483647 h 95"/>
                  <a:gd name="T8" fmla="*/ 2147483647 w 42"/>
                  <a:gd name="T9" fmla="*/ 2147483647 h 95"/>
                  <a:gd name="T10" fmla="*/ 0 w 42"/>
                  <a:gd name="T11" fmla="*/ 2147483647 h 95"/>
                  <a:gd name="T12" fmla="*/ 0 60000 65536"/>
                  <a:gd name="T13" fmla="*/ 0 60000 65536"/>
                  <a:gd name="T14" fmla="*/ 0 60000 65536"/>
                  <a:gd name="T15" fmla="*/ 0 60000 65536"/>
                  <a:gd name="T16" fmla="*/ 0 60000 65536"/>
                  <a:gd name="T17" fmla="*/ 0 60000 65536"/>
                  <a:gd name="T18" fmla="*/ 0 w 42"/>
                  <a:gd name="T19" fmla="*/ 0 h 95"/>
                  <a:gd name="T20" fmla="*/ 42 w 42"/>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42" h="95">
                    <a:moveTo>
                      <a:pt x="0" y="71"/>
                    </a:moveTo>
                    <a:lnTo>
                      <a:pt x="2" y="22"/>
                    </a:lnTo>
                    <a:lnTo>
                      <a:pt x="21" y="0"/>
                    </a:lnTo>
                    <a:lnTo>
                      <a:pt x="41" y="55"/>
                    </a:lnTo>
                    <a:lnTo>
                      <a:pt x="21" y="94"/>
                    </a:lnTo>
                    <a:lnTo>
                      <a:pt x="0" y="7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 name="Freeform 1037">
                <a:extLst>
                  <a:ext uri="{FF2B5EF4-FFF2-40B4-BE49-F238E27FC236}">
                    <a16:creationId xmlns:a16="http://schemas.microsoft.com/office/drawing/2014/main" id="{F6899C7D-0114-6DCE-BA71-99A483C5D5EB}"/>
                  </a:ext>
                </a:extLst>
              </p:cNvPr>
              <p:cNvSpPr>
                <a:spLocks/>
              </p:cNvSpPr>
              <p:nvPr/>
            </p:nvSpPr>
            <p:spPr bwMode="auto">
              <a:xfrm>
                <a:off x="5681882" y="3488351"/>
                <a:ext cx="417988" cy="465700"/>
              </a:xfrm>
              <a:custGeom>
                <a:avLst/>
                <a:gdLst>
                  <a:gd name="T0" fmla="*/ 0 w 428"/>
                  <a:gd name="T1" fmla="*/ 2147483647 h 543"/>
                  <a:gd name="T2" fmla="*/ 2147483647 w 428"/>
                  <a:gd name="T3" fmla="*/ 2147483647 h 543"/>
                  <a:gd name="T4" fmla="*/ 2147483647 w 428"/>
                  <a:gd name="T5" fmla="*/ 2147483647 h 543"/>
                  <a:gd name="T6" fmla="*/ 2147483647 w 428"/>
                  <a:gd name="T7" fmla="*/ 2147483647 h 543"/>
                  <a:gd name="T8" fmla="*/ 2147483647 w 428"/>
                  <a:gd name="T9" fmla="*/ 2147483647 h 543"/>
                  <a:gd name="T10" fmla="*/ 2147483647 w 428"/>
                  <a:gd name="T11" fmla="*/ 2147483647 h 543"/>
                  <a:gd name="T12" fmla="*/ 2147483647 w 428"/>
                  <a:gd name="T13" fmla="*/ 2147483647 h 543"/>
                  <a:gd name="T14" fmla="*/ 2147483647 w 428"/>
                  <a:gd name="T15" fmla="*/ 2147483647 h 543"/>
                  <a:gd name="T16" fmla="*/ 2147483647 w 428"/>
                  <a:gd name="T17" fmla="*/ 2147483647 h 543"/>
                  <a:gd name="T18" fmla="*/ 2147483647 w 428"/>
                  <a:gd name="T19" fmla="*/ 2147483647 h 543"/>
                  <a:gd name="T20" fmla="*/ 2147483647 w 428"/>
                  <a:gd name="T21" fmla="*/ 2147483647 h 543"/>
                  <a:gd name="T22" fmla="*/ 2147483647 w 428"/>
                  <a:gd name="T23" fmla="*/ 2147483647 h 543"/>
                  <a:gd name="T24" fmla="*/ 2147483647 w 428"/>
                  <a:gd name="T25" fmla="*/ 2147483647 h 543"/>
                  <a:gd name="T26" fmla="*/ 2147483647 w 428"/>
                  <a:gd name="T27" fmla="*/ 0 h 543"/>
                  <a:gd name="T28" fmla="*/ 2147483647 w 428"/>
                  <a:gd name="T29" fmla="*/ 2147483647 h 543"/>
                  <a:gd name="T30" fmla="*/ 2147483647 w 428"/>
                  <a:gd name="T31" fmla="*/ 2147483647 h 543"/>
                  <a:gd name="T32" fmla="*/ 2147483647 w 428"/>
                  <a:gd name="T33" fmla="*/ 2147483647 h 543"/>
                  <a:gd name="T34" fmla="*/ 2147483647 w 428"/>
                  <a:gd name="T35" fmla="*/ 2147483647 h 543"/>
                  <a:gd name="T36" fmla="*/ 2147483647 w 428"/>
                  <a:gd name="T37" fmla="*/ 2147483647 h 543"/>
                  <a:gd name="T38" fmla="*/ 2147483647 w 428"/>
                  <a:gd name="T39" fmla="*/ 2147483647 h 543"/>
                  <a:gd name="T40" fmla="*/ 2147483647 w 428"/>
                  <a:gd name="T41" fmla="*/ 2147483647 h 543"/>
                  <a:gd name="T42" fmla="*/ 0 w 428"/>
                  <a:gd name="T43" fmla="*/ 2147483647 h 5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8"/>
                  <a:gd name="T67" fmla="*/ 0 h 543"/>
                  <a:gd name="T68" fmla="*/ 428 w 428"/>
                  <a:gd name="T69" fmla="*/ 543 h 5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8" h="543">
                    <a:moveTo>
                      <a:pt x="0" y="290"/>
                    </a:moveTo>
                    <a:lnTo>
                      <a:pt x="3" y="300"/>
                    </a:lnTo>
                    <a:lnTo>
                      <a:pt x="82" y="367"/>
                    </a:lnTo>
                    <a:lnTo>
                      <a:pt x="249" y="516"/>
                    </a:lnTo>
                    <a:lnTo>
                      <a:pt x="251" y="542"/>
                    </a:lnTo>
                    <a:lnTo>
                      <a:pt x="269" y="538"/>
                    </a:lnTo>
                    <a:lnTo>
                      <a:pt x="301" y="526"/>
                    </a:lnTo>
                    <a:lnTo>
                      <a:pt x="427" y="411"/>
                    </a:lnTo>
                    <a:lnTo>
                      <a:pt x="378" y="332"/>
                    </a:lnTo>
                    <a:lnTo>
                      <a:pt x="378" y="208"/>
                    </a:lnTo>
                    <a:lnTo>
                      <a:pt x="374" y="151"/>
                    </a:lnTo>
                    <a:lnTo>
                      <a:pt x="337" y="95"/>
                    </a:lnTo>
                    <a:lnTo>
                      <a:pt x="357" y="75"/>
                    </a:lnTo>
                    <a:lnTo>
                      <a:pt x="363" y="0"/>
                    </a:lnTo>
                    <a:lnTo>
                      <a:pt x="214" y="12"/>
                    </a:lnTo>
                    <a:lnTo>
                      <a:pt x="135" y="58"/>
                    </a:lnTo>
                    <a:lnTo>
                      <a:pt x="157" y="149"/>
                    </a:lnTo>
                    <a:lnTo>
                      <a:pt x="123" y="151"/>
                    </a:lnTo>
                    <a:lnTo>
                      <a:pt x="105" y="163"/>
                    </a:lnTo>
                    <a:lnTo>
                      <a:pt x="108" y="187"/>
                    </a:lnTo>
                    <a:lnTo>
                      <a:pt x="12" y="242"/>
                    </a:lnTo>
                    <a:lnTo>
                      <a:pt x="0" y="29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 name="Freeform 1038">
                <a:extLst>
                  <a:ext uri="{FF2B5EF4-FFF2-40B4-BE49-F238E27FC236}">
                    <a16:creationId xmlns:a16="http://schemas.microsoft.com/office/drawing/2014/main" id="{61421985-F095-6122-896E-9893D857504A}"/>
                  </a:ext>
                </a:extLst>
              </p:cNvPr>
              <p:cNvSpPr>
                <a:spLocks/>
              </p:cNvSpPr>
              <p:nvPr/>
            </p:nvSpPr>
            <p:spPr bwMode="auto">
              <a:xfrm>
                <a:off x="4344707" y="4935703"/>
                <a:ext cx="406377" cy="847640"/>
              </a:xfrm>
              <a:custGeom>
                <a:avLst/>
                <a:gdLst>
                  <a:gd name="T0" fmla="*/ 0 w 416"/>
                  <a:gd name="T1" fmla="*/ 2147483647 h 988"/>
                  <a:gd name="T2" fmla="*/ 2147483647 w 416"/>
                  <a:gd name="T3" fmla="*/ 2147483647 h 988"/>
                  <a:gd name="T4" fmla="*/ 2147483647 w 416"/>
                  <a:gd name="T5" fmla="*/ 2147483647 h 988"/>
                  <a:gd name="T6" fmla="*/ 2147483647 w 416"/>
                  <a:gd name="T7" fmla="*/ 2147483647 h 988"/>
                  <a:gd name="T8" fmla="*/ 2147483647 w 416"/>
                  <a:gd name="T9" fmla="*/ 2147483647 h 988"/>
                  <a:gd name="T10" fmla="*/ 2147483647 w 416"/>
                  <a:gd name="T11" fmla="*/ 2147483647 h 988"/>
                  <a:gd name="T12" fmla="*/ 2147483647 w 416"/>
                  <a:gd name="T13" fmla="*/ 2147483647 h 988"/>
                  <a:gd name="T14" fmla="*/ 2147483647 w 416"/>
                  <a:gd name="T15" fmla="*/ 2147483647 h 988"/>
                  <a:gd name="T16" fmla="*/ 2147483647 w 416"/>
                  <a:gd name="T17" fmla="*/ 2147483647 h 988"/>
                  <a:gd name="T18" fmla="*/ 2147483647 w 416"/>
                  <a:gd name="T19" fmla="*/ 2147483647 h 988"/>
                  <a:gd name="T20" fmla="*/ 2147483647 w 416"/>
                  <a:gd name="T21" fmla="*/ 2147483647 h 988"/>
                  <a:gd name="T22" fmla="*/ 2147483647 w 416"/>
                  <a:gd name="T23" fmla="*/ 2147483647 h 988"/>
                  <a:gd name="T24" fmla="*/ 2147483647 w 416"/>
                  <a:gd name="T25" fmla="*/ 2147483647 h 988"/>
                  <a:gd name="T26" fmla="*/ 2147483647 w 416"/>
                  <a:gd name="T27" fmla="*/ 2147483647 h 988"/>
                  <a:gd name="T28" fmla="*/ 2147483647 w 416"/>
                  <a:gd name="T29" fmla="*/ 2147483647 h 988"/>
                  <a:gd name="T30" fmla="*/ 2147483647 w 416"/>
                  <a:gd name="T31" fmla="*/ 2147483647 h 988"/>
                  <a:gd name="T32" fmla="*/ 2147483647 w 416"/>
                  <a:gd name="T33" fmla="*/ 2147483647 h 988"/>
                  <a:gd name="T34" fmla="*/ 2147483647 w 416"/>
                  <a:gd name="T35" fmla="*/ 2147483647 h 988"/>
                  <a:gd name="T36" fmla="*/ 2147483647 w 416"/>
                  <a:gd name="T37" fmla="*/ 2147483647 h 988"/>
                  <a:gd name="T38" fmla="*/ 2147483647 w 416"/>
                  <a:gd name="T39" fmla="*/ 2147483647 h 988"/>
                  <a:gd name="T40" fmla="*/ 2147483647 w 416"/>
                  <a:gd name="T41" fmla="*/ 2147483647 h 988"/>
                  <a:gd name="T42" fmla="*/ 2147483647 w 416"/>
                  <a:gd name="T43" fmla="*/ 2147483647 h 988"/>
                  <a:gd name="T44" fmla="*/ 2147483647 w 416"/>
                  <a:gd name="T45" fmla="*/ 2147483647 h 988"/>
                  <a:gd name="T46" fmla="*/ 2147483647 w 416"/>
                  <a:gd name="T47" fmla="*/ 2147483647 h 988"/>
                  <a:gd name="T48" fmla="*/ 2147483647 w 416"/>
                  <a:gd name="T49" fmla="*/ 2147483647 h 988"/>
                  <a:gd name="T50" fmla="*/ 2147483647 w 416"/>
                  <a:gd name="T51" fmla="*/ 2147483647 h 988"/>
                  <a:gd name="T52" fmla="*/ 2147483647 w 416"/>
                  <a:gd name="T53" fmla="*/ 2147483647 h 988"/>
                  <a:gd name="T54" fmla="*/ 2147483647 w 416"/>
                  <a:gd name="T55" fmla="*/ 2147483647 h 988"/>
                  <a:gd name="T56" fmla="*/ 2147483647 w 416"/>
                  <a:gd name="T57" fmla="*/ 2147483647 h 988"/>
                  <a:gd name="T58" fmla="*/ 2147483647 w 416"/>
                  <a:gd name="T59" fmla="*/ 2147483647 h 988"/>
                  <a:gd name="T60" fmla="*/ 2147483647 w 416"/>
                  <a:gd name="T61" fmla="*/ 2147483647 h 988"/>
                  <a:gd name="T62" fmla="*/ 2147483647 w 416"/>
                  <a:gd name="T63" fmla="*/ 2147483647 h 988"/>
                  <a:gd name="T64" fmla="*/ 2147483647 w 416"/>
                  <a:gd name="T65" fmla="*/ 2147483647 h 988"/>
                  <a:gd name="T66" fmla="*/ 2147483647 w 416"/>
                  <a:gd name="T67" fmla="*/ 2147483647 h 988"/>
                  <a:gd name="T68" fmla="*/ 2147483647 w 416"/>
                  <a:gd name="T69" fmla="*/ 0 h 988"/>
                  <a:gd name="T70" fmla="*/ 2147483647 w 416"/>
                  <a:gd name="T71" fmla="*/ 2147483647 h 988"/>
                  <a:gd name="T72" fmla="*/ 2147483647 w 416"/>
                  <a:gd name="T73" fmla="*/ 2147483647 h 988"/>
                  <a:gd name="T74" fmla="*/ 2147483647 w 416"/>
                  <a:gd name="T75" fmla="*/ 2147483647 h 988"/>
                  <a:gd name="T76" fmla="*/ 2147483647 w 416"/>
                  <a:gd name="T77" fmla="*/ 2147483647 h 988"/>
                  <a:gd name="T78" fmla="*/ 2147483647 w 416"/>
                  <a:gd name="T79" fmla="*/ 2147483647 h 988"/>
                  <a:gd name="T80" fmla="*/ 2147483647 w 416"/>
                  <a:gd name="T81" fmla="*/ 2147483647 h 988"/>
                  <a:gd name="T82" fmla="*/ 2147483647 w 416"/>
                  <a:gd name="T83" fmla="*/ 2147483647 h 988"/>
                  <a:gd name="T84" fmla="*/ 2147483647 w 416"/>
                  <a:gd name="T85" fmla="*/ 2147483647 h 988"/>
                  <a:gd name="T86" fmla="*/ 2147483647 w 416"/>
                  <a:gd name="T87" fmla="*/ 2147483647 h 988"/>
                  <a:gd name="T88" fmla="*/ 2147483647 w 416"/>
                  <a:gd name="T89" fmla="*/ 2147483647 h 988"/>
                  <a:gd name="T90" fmla="*/ 2147483647 w 416"/>
                  <a:gd name="T91" fmla="*/ 2147483647 h 988"/>
                  <a:gd name="T92" fmla="*/ 2147483647 w 416"/>
                  <a:gd name="T93" fmla="*/ 2147483647 h 988"/>
                  <a:gd name="T94" fmla="*/ 0 w 416"/>
                  <a:gd name="T95" fmla="*/ 2147483647 h 9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6"/>
                  <a:gd name="T145" fmla="*/ 0 h 988"/>
                  <a:gd name="T146" fmla="*/ 416 w 416"/>
                  <a:gd name="T147" fmla="*/ 988 h 9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6" h="988">
                    <a:moveTo>
                      <a:pt x="0" y="914"/>
                    </a:moveTo>
                    <a:lnTo>
                      <a:pt x="3" y="933"/>
                    </a:lnTo>
                    <a:lnTo>
                      <a:pt x="20" y="927"/>
                    </a:lnTo>
                    <a:lnTo>
                      <a:pt x="29" y="977"/>
                    </a:lnTo>
                    <a:lnTo>
                      <a:pt x="104" y="987"/>
                    </a:lnTo>
                    <a:lnTo>
                      <a:pt x="84" y="961"/>
                    </a:lnTo>
                    <a:lnTo>
                      <a:pt x="100" y="896"/>
                    </a:lnTo>
                    <a:lnTo>
                      <a:pt x="115" y="908"/>
                    </a:lnTo>
                    <a:lnTo>
                      <a:pt x="161" y="814"/>
                    </a:lnTo>
                    <a:lnTo>
                      <a:pt x="126" y="761"/>
                    </a:lnTo>
                    <a:lnTo>
                      <a:pt x="165" y="729"/>
                    </a:lnTo>
                    <a:lnTo>
                      <a:pt x="172" y="679"/>
                    </a:lnTo>
                    <a:lnTo>
                      <a:pt x="191" y="659"/>
                    </a:lnTo>
                    <a:lnTo>
                      <a:pt x="175" y="649"/>
                    </a:lnTo>
                    <a:lnTo>
                      <a:pt x="207" y="649"/>
                    </a:lnTo>
                    <a:lnTo>
                      <a:pt x="204" y="626"/>
                    </a:lnTo>
                    <a:lnTo>
                      <a:pt x="188" y="643"/>
                    </a:lnTo>
                    <a:lnTo>
                      <a:pt x="175" y="626"/>
                    </a:lnTo>
                    <a:lnTo>
                      <a:pt x="173" y="590"/>
                    </a:lnTo>
                    <a:lnTo>
                      <a:pt x="230" y="592"/>
                    </a:lnTo>
                    <a:lnTo>
                      <a:pt x="236" y="520"/>
                    </a:lnTo>
                    <a:lnTo>
                      <a:pt x="325" y="508"/>
                    </a:lnTo>
                    <a:lnTo>
                      <a:pt x="352" y="457"/>
                    </a:lnTo>
                    <a:lnTo>
                      <a:pt x="315" y="367"/>
                    </a:lnTo>
                    <a:lnTo>
                      <a:pt x="332" y="252"/>
                    </a:lnTo>
                    <a:lnTo>
                      <a:pt x="415" y="157"/>
                    </a:lnTo>
                    <a:lnTo>
                      <a:pt x="412" y="113"/>
                    </a:lnTo>
                    <a:lnTo>
                      <a:pt x="397" y="113"/>
                    </a:lnTo>
                    <a:lnTo>
                      <a:pt x="375" y="165"/>
                    </a:lnTo>
                    <a:lnTo>
                      <a:pt x="317" y="161"/>
                    </a:lnTo>
                    <a:lnTo>
                      <a:pt x="328" y="103"/>
                    </a:lnTo>
                    <a:lnTo>
                      <a:pt x="228" y="14"/>
                    </a:lnTo>
                    <a:lnTo>
                      <a:pt x="193" y="8"/>
                    </a:lnTo>
                    <a:lnTo>
                      <a:pt x="190" y="26"/>
                    </a:lnTo>
                    <a:lnTo>
                      <a:pt x="152" y="0"/>
                    </a:lnTo>
                    <a:lnTo>
                      <a:pt x="129" y="32"/>
                    </a:lnTo>
                    <a:lnTo>
                      <a:pt x="127" y="68"/>
                    </a:lnTo>
                    <a:lnTo>
                      <a:pt x="103" y="81"/>
                    </a:lnTo>
                    <a:lnTo>
                      <a:pt x="104" y="149"/>
                    </a:lnTo>
                    <a:lnTo>
                      <a:pt x="80" y="189"/>
                    </a:lnTo>
                    <a:lnTo>
                      <a:pt x="60" y="284"/>
                    </a:lnTo>
                    <a:lnTo>
                      <a:pt x="75" y="375"/>
                    </a:lnTo>
                    <a:lnTo>
                      <a:pt x="46" y="451"/>
                    </a:lnTo>
                    <a:lnTo>
                      <a:pt x="29" y="645"/>
                    </a:lnTo>
                    <a:lnTo>
                      <a:pt x="43" y="715"/>
                    </a:lnTo>
                    <a:lnTo>
                      <a:pt x="29" y="721"/>
                    </a:lnTo>
                    <a:lnTo>
                      <a:pt x="35" y="784"/>
                    </a:lnTo>
                    <a:lnTo>
                      <a:pt x="0" y="91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 name="Freeform 1039">
                <a:extLst>
                  <a:ext uri="{FF2B5EF4-FFF2-40B4-BE49-F238E27FC236}">
                    <a16:creationId xmlns:a16="http://schemas.microsoft.com/office/drawing/2014/main" id="{8826A0D7-7CBE-AB9E-38B9-80E70426A428}"/>
                  </a:ext>
                </a:extLst>
              </p:cNvPr>
              <p:cNvSpPr>
                <a:spLocks/>
              </p:cNvSpPr>
              <p:nvPr/>
            </p:nvSpPr>
            <p:spPr bwMode="auto">
              <a:xfrm>
                <a:off x="4443399" y="5791720"/>
                <a:ext cx="69664" cy="75383"/>
              </a:xfrm>
              <a:custGeom>
                <a:avLst/>
                <a:gdLst>
                  <a:gd name="T0" fmla="*/ 0 w 72"/>
                  <a:gd name="T1" fmla="*/ 0 h 88"/>
                  <a:gd name="T2" fmla="*/ 2147483647 w 72"/>
                  <a:gd name="T3" fmla="*/ 2147483647 h 88"/>
                  <a:gd name="T4" fmla="*/ 2147483647 w 72"/>
                  <a:gd name="T5" fmla="*/ 2147483647 h 88"/>
                  <a:gd name="T6" fmla="*/ 2147483647 w 72"/>
                  <a:gd name="T7" fmla="*/ 2147483647 h 88"/>
                  <a:gd name="T8" fmla="*/ 0 w 72"/>
                  <a:gd name="T9" fmla="*/ 0 h 88"/>
                  <a:gd name="T10" fmla="*/ 0 60000 65536"/>
                  <a:gd name="T11" fmla="*/ 0 60000 65536"/>
                  <a:gd name="T12" fmla="*/ 0 60000 65536"/>
                  <a:gd name="T13" fmla="*/ 0 60000 65536"/>
                  <a:gd name="T14" fmla="*/ 0 60000 65536"/>
                  <a:gd name="T15" fmla="*/ 0 w 72"/>
                  <a:gd name="T16" fmla="*/ 0 h 88"/>
                  <a:gd name="T17" fmla="*/ 72 w 72"/>
                  <a:gd name="T18" fmla="*/ 88 h 88"/>
                </a:gdLst>
                <a:ahLst/>
                <a:cxnLst>
                  <a:cxn ang="T10">
                    <a:pos x="T0" y="T1"/>
                  </a:cxn>
                  <a:cxn ang="T11">
                    <a:pos x="T2" y="T3"/>
                  </a:cxn>
                  <a:cxn ang="T12">
                    <a:pos x="T4" y="T5"/>
                  </a:cxn>
                  <a:cxn ang="T13">
                    <a:pos x="T6" y="T7"/>
                  </a:cxn>
                  <a:cxn ang="T14">
                    <a:pos x="T8" y="T9"/>
                  </a:cxn>
                </a:cxnLst>
                <a:rect l="T15" t="T16" r="T17" b="T18"/>
                <a:pathLst>
                  <a:path w="72" h="88">
                    <a:moveTo>
                      <a:pt x="0" y="0"/>
                    </a:moveTo>
                    <a:lnTo>
                      <a:pt x="1" y="87"/>
                    </a:lnTo>
                    <a:lnTo>
                      <a:pt x="71" y="77"/>
                    </a:lnTo>
                    <a:lnTo>
                      <a:pt x="16" y="40"/>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 name="Freeform 1040">
                <a:extLst>
                  <a:ext uri="{FF2B5EF4-FFF2-40B4-BE49-F238E27FC236}">
                    <a16:creationId xmlns:a16="http://schemas.microsoft.com/office/drawing/2014/main" id="{0CDB6E58-5C14-6B92-84B4-BD6E7D548B49}"/>
                  </a:ext>
                </a:extLst>
              </p:cNvPr>
              <p:cNvSpPr>
                <a:spLocks/>
              </p:cNvSpPr>
              <p:nvPr/>
            </p:nvSpPr>
            <p:spPr bwMode="auto">
              <a:xfrm>
                <a:off x="8193681" y="4667675"/>
                <a:ext cx="834042" cy="725352"/>
              </a:xfrm>
              <a:custGeom>
                <a:avLst/>
                <a:gdLst>
                  <a:gd name="T0" fmla="*/ 2147483647 w 851"/>
                  <a:gd name="T1" fmla="*/ 2147483647 h 846"/>
                  <a:gd name="T2" fmla="*/ 2147483647 w 851"/>
                  <a:gd name="T3" fmla="*/ 2147483647 h 846"/>
                  <a:gd name="T4" fmla="*/ 2147483647 w 851"/>
                  <a:gd name="T5" fmla="*/ 2147483647 h 846"/>
                  <a:gd name="T6" fmla="*/ 2147483647 w 851"/>
                  <a:gd name="T7" fmla="*/ 2147483647 h 846"/>
                  <a:gd name="T8" fmla="*/ 2147483647 w 851"/>
                  <a:gd name="T9" fmla="*/ 2147483647 h 846"/>
                  <a:gd name="T10" fmla="*/ 2147483647 w 851"/>
                  <a:gd name="T11" fmla="*/ 2147483647 h 846"/>
                  <a:gd name="T12" fmla="*/ 2147483647 w 851"/>
                  <a:gd name="T13" fmla="*/ 2147483647 h 846"/>
                  <a:gd name="T14" fmla="*/ 2147483647 w 851"/>
                  <a:gd name="T15" fmla="*/ 2147483647 h 846"/>
                  <a:gd name="T16" fmla="*/ 2147483647 w 851"/>
                  <a:gd name="T17" fmla="*/ 2147483647 h 846"/>
                  <a:gd name="T18" fmla="*/ 2147483647 w 851"/>
                  <a:gd name="T19" fmla="*/ 2147483647 h 846"/>
                  <a:gd name="T20" fmla="*/ 2147483647 w 851"/>
                  <a:gd name="T21" fmla="*/ 2147483647 h 846"/>
                  <a:gd name="T22" fmla="*/ 2147483647 w 851"/>
                  <a:gd name="T23" fmla="*/ 2147483647 h 846"/>
                  <a:gd name="T24" fmla="*/ 2147483647 w 851"/>
                  <a:gd name="T25" fmla="*/ 2147483647 h 846"/>
                  <a:gd name="T26" fmla="*/ 2147483647 w 851"/>
                  <a:gd name="T27" fmla="*/ 2147483647 h 846"/>
                  <a:gd name="T28" fmla="*/ 2147483647 w 851"/>
                  <a:gd name="T29" fmla="*/ 2147483647 h 846"/>
                  <a:gd name="T30" fmla="*/ 2147483647 w 851"/>
                  <a:gd name="T31" fmla="*/ 2147483647 h 846"/>
                  <a:gd name="T32" fmla="*/ 2147483647 w 851"/>
                  <a:gd name="T33" fmla="*/ 2147483647 h 846"/>
                  <a:gd name="T34" fmla="*/ 2147483647 w 851"/>
                  <a:gd name="T35" fmla="*/ 2147483647 h 846"/>
                  <a:gd name="T36" fmla="*/ 2147483647 w 851"/>
                  <a:gd name="T37" fmla="*/ 2147483647 h 846"/>
                  <a:gd name="T38" fmla="*/ 2147483647 w 851"/>
                  <a:gd name="T39" fmla="*/ 2147483647 h 846"/>
                  <a:gd name="T40" fmla="*/ 2147483647 w 851"/>
                  <a:gd name="T41" fmla="*/ 2147483647 h 846"/>
                  <a:gd name="T42" fmla="*/ 2147483647 w 851"/>
                  <a:gd name="T43" fmla="*/ 2147483647 h 846"/>
                  <a:gd name="T44" fmla="*/ 2147483647 w 851"/>
                  <a:gd name="T45" fmla="*/ 2147483647 h 846"/>
                  <a:gd name="T46" fmla="*/ 2147483647 w 851"/>
                  <a:gd name="T47" fmla="*/ 2147483647 h 846"/>
                  <a:gd name="T48" fmla="*/ 2147483647 w 851"/>
                  <a:gd name="T49" fmla="*/ 2147483647 h 846"/>
                  <a:gd name="T50" fmla="*/ 2147483647 w 851"/>
                  <a:gd name="T51" fmla="*/ 2147483647 h 846"/>
                  <a:gd name="T52" fmla="*/ 2147483647 w 851"/>
                  <a:gd name="T53" fmla="*/ 2147483647 h 846"/>
                  <a:gd name="T54" fmla="*/ 2147483647 w 851"/>
                  <a:gd name="T55" fmla="*/ 2147483647 h 846"/>
                  <a:gd name="T56" fmla="*/ 2147483647 w 851"/>
                  <a:gd name="T57" fmla="*/ 2147483647 h 846"/>
                  <a:gd name="T58" fmla="*/ 2147483647 w 851"/>
                  <a:gd name="T59" fmla="*/ 2147483647 h 846"/>
                  <a:gd name="T60" fmla="*/ 2147483647 w 851"/>
                  <a:gd name="T61" fmla="*/ 2147483647 h 846"/>
                  <a:gd name="T62" fmla="*/ 2147483647 w 851"/>
                  <a:gd name="T63" fmla="*/ 2147483647 h 846"/>
                  <a:gd name="T64" fmla="*/ 2147483647 w 851"/>
                  <a:gd name="T65" fmla="*/ 2147483647 h 8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1"/>
                  <a:gd name="T100" fmla="*/ 0 h 846"/>
                  <a:gd name="T101" fmla="*/ 851 w 851"/>
                  <a:gd name="T102" fmla="*/ 846 h 8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1" h="846">
                    <a:moveTo>
                      <a:pt x="0" y="445"/>
                    </a:moveTo>
                    <a:lnTo>
                      <a:pt x="14" y="453"/>
                    </a:lnTo>
                    <a:lnTo>
                      <a:pt x="5" y="427"/>
                    </a:lnTo>
                    <a:lnTo>
                      <a:pt x="21" y="441"/>
                    </a:lnTo>
                    <a:lnTo>
                      <a:pt x="5" y="392"/>
                    </a:lnTo>
                    <a:lnTo>
                      <a:pt x="17" y="319"/>
                    </a:lnTo>
                    <a:lnTo>
                      <a:pt x="21" y="338"/>
                    </a:lnTo>
                    <a:lnTo>
                      <a:pt x="75" y="279"/>
                    </a:lnTo>
                    <a:lnTo>
                      <a:pt x="163" y="251"/>
                    </a:lnTo>
                    <a:lnTo>
                      <a:pt x="193" y="208"/>
                    </a:lnTo>
                    <a:lnTo>
                      <a:pt x="192" y="180"/>
                    </a:lnTo>
                    <a:lnTo>
                      <a:pt x="202" y="158"/>
                    </a:lnTo>
                    <a:lnTo>
                      <a:pt x="216" y="192"/>
                    </a:lnTo>
                    <a:lnTo>
                      <a:pt x="216" y="154"/>
                    </a:lnTo>
                    <a:lnTo>
                      <a:pt x="237" y="164"/>
                    </a:lnTo>
                    <a:lnTo>
                      <a:pt x="239" y="137"/>
                    </a:lnTo>
                    <a:lnTo>
                      <a:pt x="269" y="95"/>
                    </a:lnTo>
                    <a:lnTo>
                      <a:pt x="303" y="97"/>
                    </a:lnTo>
                    <a:lnTo>
                      <a:pt x="310" y="139"/>
                    </a:lnTo>
                    <a:lnTo>
                      <a:pt x="324" y="115"/>
                    </a:lnTo>
                    <a:lnTo>
                      <a:pt x="348" y="129"/>
                    </a:lnTo>
                    <a:lnTo>
                      <a:pt x="338" y="101"/>
                    </a:lnTo>
                    <a:lnTo>
                      <a:pt x="359" y="57"/>
                    </a:lnTo>
                    <a:lnTo>
                      <a:pt x="409" y="40"/>
                    </a:lnTo>
                    <a:lnTo>
                      <a:pt x="395" y="12"/>
                    </a:lnTo>
                    <a:lnTo>
                      <a:pt x="491" y="46"/>
                    </a:lnTo>
                    <a:lnTo>
                      <a:pt x="471" y="121"/>
                    </a:lnTo>
                    <a:lnTo>
                      <a:pt x="566" y="200"/>
                    </a:lnTo>
                    <a:lnTo>
                      <a:pt x="590" y="168"/>
                    </a:lnTo>
                    <a:lnTo>
                      <a:pt x="602" y="38"/>
                    </a:lnTo>
                    <a:lnTo>
                      <a:pt x="625" y="0"/>
                    </a:lnTo>
                    <a:lnTo>
                      <a:pt x="645" y="99"/>
                    </a:lnTo>
                    <a:lnTo>
                      <a:pt x="677" y="121"/>
                    </a:lnTo>
                    <a:lnTo>
                      <a:pt x="698" y="237"/>
                    </a:lnTo>
                    <a:lnTo>
                      <a:pt x="750" y="273"/>
                    </a:lnTo>
                    <a:lnTo>
                      <a:pt x="769" y="338"/>
                    </a:lnTo>
                    <a:lnTo>
                      <a:pt x="788" y="332"/>
                    </a:lnTo>
                    <a:lnTo>
                      <a:pt x="794" y="368"/>
                    </a:lnTo>
                    <a:lnTo>
                      <a:pt x="835" y="416"/>
                    </a:lnTo>
                    <a:lnTo>
                      <a:pt x="850" y="507"/>
                    </a:lnTo>
                    <a:lnTo>
                      <a:pt x="839" y="594"/>
                    </a:lnTo>
                    <a:lnTo>
                      <a:pt x="801" y="667"/>
                    </a:lnTo>
                    <a:lnTo>
                      <a:pt x="775" y="794"/>
                    </a:lnTo>
                    <a:lnTo>
                      <a:pt x="728" y="807"/>
                    </a:lnTo>
                    <a:lnTo>
                      <a:pt x="698" y="831"/>
                    </a:lnTo>
                    <a:lnTo>
                      <a:pt x="699" y="845"/>
                    </a:lnTo>
                    <a:lnTo>
                      <a:pt x="669" y="803"/>
                    </a:lnTo>
                    <a:lnTo>
                      <a:pt x="637" y="835"/>
                    </a:lnTo>
                    <a:lnTo>
                      <a:pt x="596" y="821"/>
                    </a:lnTo>
                    <a:lnTo>
                      <a:pt x="564" y="790"/>
                    </a:lnTo>
                    <a:lnTo>
                      <a:pt x="550" y="724"/>
                    </a:lnTo>
                    <a:lnTo>
                      <a:pt x="526" y="734"/>
                    </a:lnTo>
                    <a:lnTo>
                      <a:pt x="525" y="691"/>
                    </a:lnTo>
                    <a:lnTo>
                      <a:pt x="517" y="718"/>
                    </a:lnTo>
                    <a:lnTo>
                      <a:pt x="499" y="720"/>
                    </a:lnTo>
                    <a:lnTo>
                      <a:pt x="517" y="635"/>
                    </a:lnTo>
                    <a:lnTo>
                      <a:pt x="481" y="714"/>
                    </a:lnTo>
                    <a:lnTo>
                      <a:pt x="464" y="699"/>
                    </a:lnTo>
                    <a:lnTo>
                      <a:pt x="446" y="637"/>
                    </a:lnTo>
                    <a:lnTo>
                      <a:pt x="382" y="604"/>
                    </a:lnTo>
                    <a:lnTo>
                      <a:pt x="269" y="629"/>
                    </a:lnTo>
                    <a:lnTo>
                      <a:pt x="222" y="675"/>
                    </a:lnTo>
                    <a:lnTo>
                      <a:pt x="144" y="677"/>
                    </a:lnTo>
                    <a:lnTo>
                      <a:pt x="100" y="716"/>
                    </a:lnTo>
                    <a:lnTo>
                      <a:pt x="41" y="689"/>
                    </a:lnTo>
                    <a:lnTo>
                      <a:pt x="55" y="608"/>
                    </a:lnTo>
                    <a:lnTo>
                      <a:pt x="0" y="445"/>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3" name="Freeform 1041">
                <a:extLst>
                  <a:ext uri="{FF2B5EF4-FFF2-40B4-BE49-F238E27FC236}">
                    <a16:creationId xmlns:a16="http://schemas.microsoft.com/office/drawing/2014/main" id="{82C1DF96-04C0-CA25-EC22-C4541230F05F}"/>
                  </a:ext>
                </a:extLst>
              </p:cNvPr>
              <p:cNvSpPr>
                <a:spLocks/>
              </p:cNvSpPr>
              <p:nvPr/>
            </p:nvSpPr>
            <p:spPr bwMode="auto">
              <a:xfrm>
                <a:off x="8847755" y="5434906"/>
                <a:ext cx="73535" cy="83759"/>
              </a:xfrm>
              <a:custGeom>
                <a:avLst/>
                <a:gdLst>
                  <a:gd name="T0" fmla="*/ 0 w 76"/>
                  <a:gd name="T1" fmla="*/ 2147483647 h 96"/>
                  <a:gd name="T2" fmla="*/ 0 w 76"/>
                  <a:gd name="T3" fmla="*/ 0 h 96"/>
                  <a:gd name="T4" fmla="*/ 2147483647 w 76"/>
                  <a:gd name="T5" fmla="*/ 2147483647 h 96"/>
                  <a:gd name="T6" fmla="*/ 2147483647 w 76"/>
                  <a:gd name="T7" fmla="*/ 2147483647 h 96"/>
                  <a:gd name="T8" fmla="*/ 2147483647 w 76"/>
                  <a:gd name="T9" fmla="*/ 2147483647 h 96"/>
                  <a:gd name="T10" fmla="*/ 2147483647 w 76"/>
                  <a:gd name="T11" fmla="*/ 2147483647 h 96"/>
                  <a:gd name="T12" fmla="*/ 2147483647 w 76"/>
                  <a:gd name="T13" fmla="*/ 2147483647 h 96"/>
                  <a:gd name="T14" fmla="*/ 2147483647 w 76"/>
                  <a:gd name="T15" fmla="*/ 2147483647 h 96"/>
                  <a:gd name="T16" fmla="*/ 0 w 76"/>
                  <a:gd name="T17" fmla="*/ 2147483647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6"/>
                  <a:gd name="T29" fmla="*/ 76 w 76"/>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6">
                    <a:moveTo>
                      <a:pt x="0" y="16"/>
                    </a:moveTo>
                    <a:lnTo>
                      <a:pt x="0" y="0"/>
                    </a:lnTo>
                    <a:lnTo>
                      <a:pt x="38" y="14"/>
                    </a:lnTo>
                    <a:lnTo>
                      <a:pt x="69" y="2"/>
                    </a:lnTo>
                    <a:lnTo>
                      <a:pt x="75" y="26"/>
                    </a:lnTo>
                    <a:lnTo>
                      <a:pt x="75" y="55"/>
                    </a:lnTo>
                    <a:lnTo>
                      <a:pt x="47" y="95"/>
                    </a:lnTo>
                    <a:lnTo>
                      <a:pt x="28" y="93"/>
                    </a:lnTo>
                    <a:lnTo>
                      <a:pt x="0" y="1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4" name="Freeform 1042">
                <a:extLst>
                  <a:ext uri="{FF2B5EF4-FFF2-40B4-BE49-F238E27FC236}">
                    <a16:creationId xmlns:a16="http://schemas.microsoft.com/office/drawing/2014/main" id="{721EBD81-65F7-9095-0353-FE5EBB9F672E}"/>
                  </a:ext>
                </a:extLst>
              </p:cNvPr>
              <p:cNvSpPr>
                <a:spLocks/>
              </p:cNvSpPr>
              <p:nvPr/>
            </p:nvSpPr>
            <p:spPr bwMode="auto">
              <a:xfrm>
                <a:off x="6055362" y="3148290"/>
                <a:ext cx="158681" cy="70357"/>
              </a:xfrm>
              <a:custGeom>
                <a:avLst/>
                <a:gdLst>
                  <a:gd name="T0" fmla="*/ 0 w 162"/>
                  <a:gd name="T1" fmla="*/ 2147483647 h 84"/>
                  <a:gd name="T2" fmla="*/ 2147483647 w 162"/>
                  <a:gd name="T3" fmla="*/ 2147483647 h 84"/>
                  <a:gd name="T4" fmla="*/ 2147483647 w 162"/>
                  <a:gd name="T5" fmla="*/ 2147483647 h 84"/>
                  <a:gd name="T6" fmla="*/ 2147483647 w 162"/>
                  <a:gd name="T7" fmla="*/ 2147483647 h 84"/>
                  <a:gd name="T8" fmla="*/ 2147483647 w 162"/>
                  <a:gd name="T9" fmla="*/ 2147483647 h 84"/>
                  <a:gd name="T10" fmla="*/ 2147483647 w 162"/>
                  <a:gd name="T11" fmla="*/ 2147483647 h 84"/>
                  <a:gd name="T12" fmla="*/ 2147483647 w 162"/>
                  <a:gd name="T13" fmla="*/ 2147483647 h 84"/>
                  <a:gd name="T14" fmla="*/ 2147483647 w 162"/>
                  <a:gd name="T15" fmla="*/ 2147483647 h 84"/>
                  <a:gd name="T16" fmla="*/ 2147483647 w 162"/>
                  <a:gd name="T17" fmla="*/ 0 h 84"/>
                  <a:gd name="T18" fmla="*/ 2147483647 w 162"/>
                  <a:gd name="T19" fmla="*/ 2147483647 h 84"/>
                  <a:gd name="T20" fmla="*/ 2147483647 w 162"/>
                  <a:gd name="T21" fmla="*/ 2147483647 h 84"/>
                  <a:gd name="T22" fmla="*/ 0 w 162"/>
                  <a:gd name="T23" fmla="*/ 2147483647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2"/>
                  <a:gd name="T37" fmla="*/ 0 h 84"/>
                  <a:gd name="T38" fmla="*/ 162 w 162"/>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2" h="84">
                    <a:moveTo>
                      <a:pt x="0" y="47"/>
                    </a:moveTo>
                    <a:lnTo>
                      <a:pt x="3" y="51"/>
                    </a:lnTo>
                    <a:lnTo>
                      <a:pt x="3" y="65"/>
                    </a:lnTo>
                    <a:lnTo>
                      <a:pt x="21" y="69"/>
                    </a:lnTo>
                    <a:lnTo>
                      <a:pt x="53" y="61"/>
                    </a:lnTo>
                    <a:lnTo>
                      <a:pt x="90" y="83"/>
                    </a:lnTo>
                    <a:lnTo>
                      <a:pt x="140" y="67"/>
                    </a:lnTo>
                    <a:lnTo>
                      <a:pt x="161" y="24"/>
                    </a:lnTo>
                    <a:lnTo>
                      <a:pt x="152" y="0"/>
                    </a:lnTo>
                    <a:lnTo>
                      <a:pt x="91" y="2"/>
                    </a:lnTo>
                    <a:lnTo>
                      <a:pt x="71" y="45"/>
                    </a:lnTo>
                    <a:lnTo>
                      <a:pt x="0" y="4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5" name="Freeform 1043">
                <a:extLst>
                  <a:ext uri="{FF2B5EF4-FFF2-40B4-BE49-F238E27FC236}">
                    <a16:creationId xmlns:a16="http://schemas.microsoft.com/office/drawing/2014/main" id="{CF10FF77-DDC0-9804-876F-EF3D9E1EAD6B}"/>
                  </a:ext>
                </a:extLst>
              </p:cNvPr>
              <p:cNvSpPr>
                <a:spLocks/>
              </p:cNvSpPr>
              <p:nvPr/>
            </p:nvSpPr>
            <p:spPr bwMode="auto">
              <a:xfrm>
                <a:off x="7673132" y="3763080"/>
                <a:ext cx="100627" cy="142390"/>
              </a:xfrm>
              <a:custGeom>
                <a:avLst/>
                <a:gdLst>
                  <a:gd name="T0" fmla="*/ 0 w 101"/>
                  <a:gd name="T1" fmla="*/ 2147483647 h 166"/>
                  <a:gd name="T2" fmla="*/ 2147483647 w 101"/>
                  <a:gd name="T3" fmla="*/ 2147483647 h 166"/>
                  <a:gd name="T4" fmla="*/ 2147483647 w 101"/>
                  <a:gd name="T5" fmla="*/ 2147483647 h 166"/>
                  <a:gd name="T6" fmla="*/ 2147483647 w 101"/>
                  <a:gd name="T7" fmla="*/ 2147483647 h 166"/>
                  <a:gd name="T8" fmla="*/ 2147483647 w 101"/>
                  <a:gd name="T9" fmla="*/ 2147483647 h 166"/>
                  <a:gd name="T10" fmla="*/ 2147483647 w 101"/>
                  <a:gd name="T11" fmla="*/ 2147483647 h 166"/>
                  <a:gd name="T12" fmla="*/ 2147483647 w 101"/>
                  <a:gd name="T13" fmla="*/ 2147483647 h 166"/>
                  <a:gd name="T14" fmla="*/ 2147483647 w 101"/>
                  <a:gd name="T15" fmla="*/ 2147483647 h 166"/>
                  <a:gd name="T16" fmla="*/ 2147483647 w 101"/>
                  <a:gd name="T17" fmla="*/ 2147483647 h 166"/>
                  <a:gd name="T18" fmla="*/ 2147483647 w 101"/>
                  <a:gd name="T19" fmla="*/ 2147483647 h 166"/>
                  <a:gd name="T20" fmla="*/ 2147483647 w 101"/>
                  <a:gd name="T21" fmla="*/ 2147483647 h 166"/>
                  <a:gd name="T22" fmla="*/ 2147483647 w 101"/>
                  <a:gd name="T23" fmla="*/ 2147483647 h 166"/>
                  <a:gd name="T24" fmla="*/ 2147483647 w 101"/>
                  <a:gd name="T25" fmla="*/ 2147483647 h 166"/>
                  <a:gd name="T26" fmla="*/ 2147483647 w 101"/>
                  <a:gd name="T27" fmla="*/ 0 h 166"/>
                  <a:gd name="T28" fmla="*/ 2147483647 w 101"/>
                  <a:gd name="T29" fmla="*/ 2147483647 h 166"/>
                  <a:gd name="T30" fmla="*/ 2147483647 w 101"/>
                  <a:gd name="T31" fmla="*/ 2147483647 h 166"/>
                  <a:gd name="T32" fmla="*/ 0 w 101"/>
                  <a:gd name="T33" fmla="*/ 2147483647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
                  <a:gd name="T52" fmla="*/ 0 h 166"/>
                  <a:gd name="T53" fmla="*/ 101 w 101"/>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 h="166">
                    <a:moveTo>
                      <a:pt x="0" y="50"/>
                    </a:moveTo>
                    <a:lnTo>
                      <a:pt x="14" y="68"/>
                    </a:lnTo>
                    <a:lnTo>
                      <a:pt x="21" y="143"/>
                    </a:lnTo>
                    <a:lnTo>
                      <a:pt x="47" y="139"/>
                    </a:lnTo>
                    <a:lnTo>
                      <a:pt x="61" y="105"/>
                    </a:lnTo>
                    <a:lnTo>
                      <a:pt x="80" y="113"/>
                    </a:lnTo>
                    <a:lnTo>
                      <a:pt x="91" y="165"/>
                    </a:lnTo>
                    <a:lnTo>
                      <a:pt x="100" y="135"/>
                    </a:lnTo>
                    <a:lnTo>
                      <a:pt x="89" y="82"/>
                    </a:lnTo>
                    <a:lnTo>
                      <a:pt x="80" y="103"/>
                    </a:lnTo>
                    <a:lnTo>
                      <a:pt x="67" y="76"/>
                    </a:lnTo>
                    <a:lnTo>
                      <a:pt x="91" y="42"/>
                    </a:lnTo>
                    <a:lnTo>
                      <a:pt x="44" y="38"/>
                    </a:lnTo>
                    <a:lnTo>
                      <a:pt x="12" y="0"/>
                    </a:lnTo>
                    <a:lnTo>
                      <a:pt x="5" y="20"/>
                    </a:lnTo>
                    <a:lnTo>
                      <a:pt x="14" y="38"/>
                    </a:lnTo>
                    <a:lnTo>
                      <a:pt x="0" y="5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6" name="Freeform 1044">
                <a:extLst>
                  <a:ext uri="{FF2B5EF4-FFF2-40B4-BE49-F238E27FC236}">
                    <a16:creationId xmlns:a16="http://schemas.microsoft.com/office/drawing/2014/main" id="{3C4626D6-1326-CB5D-9769-5F52E66BD6F4}"/>
                  </a:ext>
                </a:extLst>
              </p:cNvPr>
              <p:cNvSpPr>
                <a:spLocks/>
              </p:cNvSpPr>
              <p:nvPr/>
            </p:nvSpPr>
            <p:spPr bwMode="auto">
              <a:xfrm>
                <a:off x="5917968" y="3064531"/>
                <a:ext cx="69664" cy="58631"/>
              </a:xfrm>
              <a:custGeom>
                <a:avLst/>
                <a:gdLst>
                  <a:gd name="T0" fmla="*/ 0 w 70"/>
                  <a:gd name="T1" fmla="*/ 2147483647 h 67"/>
                  <a:gd name="T2" fmla="*/ 2147483647 w 70"/>
                  <a:gd name="T3" fmla="*/ 2147483647 h 67"/>
                  <a:gd name="T4" fmla="*/ 2147483647 w 70"/>
                  <a:gd name="T5" fmla="*/ 0 h 67"/>
                  <a:gd name="T6" fmla="*/ 2147483647 w 70"/>
                  <a:gd name="T7" fmla="*/ 2147483647 h 67"/>
                  <a:gd name="T8" fmla="*/ 2147483647 w 70"/>
                  <a:gd name="T9" fmla="*/ 2147483647 h 67"/>
                  <a:gd name="T10" fmla="*/ 2147483647 w 70"/>
                  <a:gd name="T11" fmla="*/ 2147483647 h 67"/>
                  <a:gd name="T12" fmla="*/ 0 w 70"/>
                  <a:gd name="T13" fmla="*/ 2147483647 h 67"/>
                  <a:gd name="T14" fmla="*/ 0 60000 65536"/>
                  <a:gd name="T15" fmla="*/ 0 60000 65536"/>
                  <a:gd name="T16" fmla="*/ 0 60000 65536"/>
                  <a:gd name="T17" fmla="*/ 0 60000 65536"/>
                  <a:gd name="T18" fmla="*/ 0 60000 65536"/>
                  <a:gd name="T19" fmla="*/ 0 60000 65536"/>
                  <a:gd name="T20" fmla="*/ 0 60000 65536"/>
                  <a:gd name="T21" fmla="*/ 0 w 70"/>
                  <a:gd name="T22" fmla="*/ 0 h 67"/>
                  <a:gd name="T23" fmla="*/ 70 w 70"/>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67">
                    <a:moveTo>
                      <a:pt x="0" y="14"/>
                    </a:moveTo>
                    <a:lnTo>
                      <a:pt x="15" y="4"/>
                    </a:lnTo>
                    <a:lnTo>
                      <a:pt x="46" y="0"/>
                    </a:lnTo>
                    <a:lnTo>
                      <a:pt x="67" y="27"/>
                    </a:lnTo>
                    <a:lnTo>
                      <a:pt x="69" y="47"/>
                    </a:lnTo>
                    <a:lnTo>
                      <a:pt x="61" y="66"/>
                    </a:lnTo>
                    <a:lnTo>
                      <a:pt x="0" y="14"/>
                    </a:lnTo>
                  </a:path>
                </a:pathLst>
              </a:custGeom>
              <a:solidFill>
                <a:schemeClr val="accent6"/>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 name="Freeform 1045">
                <a:extLst>
                  <a:ext uri="{FF2B5EF4-FFF2-40B4-BE49-F238E27FC236}">
                    <a16:creationId xmlns:a16="http://schemas.microsoft.com/office/drawing/2014/main" id="{C22DFBD6-E816-CFD4-810E-9BE9FFF07EB7}"/>
                  </a:ext>
                </a:extLst>
              </p:cNvPr>
              <p:cNvSpPr>
                <a:spLocks/>
              </p:cNvSpPr>
              <p:nvPr/>
            </p:nvSpPr>
            <p:spPr bwMode="auto">
              <a:xfrm>
                <a:off x="7692483" y="3719526"/>
                <a:ext cx="67729" cy="41879"/>
              </a:xfrm>
              <a:custGeom>
                <a:avLst/>
                <a:gdLst>
                  <a:gd name="T0" fmla="*/ 0 w 67"/>
                  <a:gd name="T1" fmla="*/ 2147483647 h 49"/>
                  <a:gd name="T2" fmla="*/ 2147483647 w 67"/>
                  <a:gd name="T3" fmla="*/ 2147483647 h 49"/>
                  <a:gd name="T4" fmla="*/ 2147483647 w 67"/>
                  <a:gd name="T5" fmla="*/ 2147483647 h 49"/>
                  <a:gd name="T6" fmla="*/ 2147483647 w 67"/>
                  <a:gd name="T7" fmla="*/ 2147483647 h 49"/>
                  <a:gd name="T8" fmla="*/ 2147483647 w 67"/>
                  <a:gd name="T9" fmla="*/ 0 h 49"/>
                  <a:gd name="T10" fmla="*/ 0 w 67"/>
                  <a:gd name="T11" fmla="*/ 2147483647 h 49"/>
                  <a:gd name="T12" fmla="*/ 0 60000 65536"/>
                  <a:gd name="T13" fmla="*/ 0 60000 65536"/>
                  <a:gd name="T14" fmla="*/ 0 60000 65536"/>
                  <a:gd name="T15" fmla="*/ 0 60000 65536"/>
                  <a:gd name="T16" fmla="*/ 0 60000 65536"/>
                  <a:gd name="T17" fmla="*/ 0 60000 65536"/>
                  <a:gd name="T18" fmla="*/ 0 w 67"/>
                  <a:gd name="T19" fmla="*/ 0 h 49"/>
                  <a:gd name="T20" fmla="*/ 67 w 67"/>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67" h="49">
                    <a:moveTo>
                      <a:pt x="0" y="28"/>
                    </a:moveTo>
                    <a:lnTo>
                      <a:pt x="9" y="48"/>
                    </a:lnTo>
                    <a:lnTo>
                      <a:pt x="66" y="40"/>
                    </a:lnTo>
                    <a:lnTo>
                      <a:pt x="61" y="14"/>
                    </a:lnTo>
                    <a:lnTo>
                      <a:pt x="23" y="0"/>
                    </a:lnTo>
                    <a:lnTo>
                      <a:pt x="0" y="2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 name="Freeform 1046">
                <a:extLst>
                  <a:ext uri="{FF2B5EF4-FFF2-40B4-BE49-F238E27FC236}">
                    <a16:creationId xmlns:a16="http://schemas.microsoft.com/office/drawing/2014/main" id="{B11348AA-FCE9-C867-690C-75139DA31610}"/>
                  </a:ext>
                </a:extLst>
              </p:cNvPr>
              <p:cNvSpPr>
                <a:spLocks/>
              </p:cNvSpPr>
              <p:nvPr/>
            </p:nvSpPr>
            <p:spPr bwMode="auto">
              <a:xfrm>
                <a:off x="4418243" y="4639197"/>
                <a:ext cx="247697" cy="324984"/>
              </a:xfrm>
              <a:custGeom>
                <a:avLst/>
                <a:gdLst>
                  <a:gd name="T0" fmla="*/ 0 w 254"/>
                  <a:gd name="T1" fmla="*/ 2147483647 h 379"/>
                  <a:gd name="T2" fmla="*/ 2147483647 w 254"/>
                  <a:gd name="T3" fmla="*/ 2147483647 h 379"/>
                  <a:gd name="T4" fmla="*/ 2147483647 w 254"/>
                  <a:gd name="T5" fmla="*/ 2147483647 h 379"/>
                  <a:gd name="T6" fmla="*/ 2147483647 w 254"/>
                  <a:gd name="T7" fmla="*/ 2147483647 h 379"/>
                  <a:gd name="T8" fmla="*/ 2147483647 w 254"/>
                  <a:gd name="T9" fmla="*/ 2147483647 h 379"/>
                  <a:gd name="T10" fmla="*/ 2147483647 w 254"/>
                  <a:gd name="T11" fmla="*/ 2147483647 h 379"/>
                  <a:gd name="T12" fmla="*/ 2147483647 w 254"/>
                  <a:gd name="T13" fmla="*/ 2147483647 h 379"/>
                  <a:gd name="T14" fmla="*/ 2147483647 w 254"/>
                  <a:gd name="T15" fmla="*/ 2147483647 h 379"/>
                  <a:gd name="T16" fmla="*/ 2147483647 w 254"/>
                  <a:gd name="T17" fmla="*/ 2147483647 h 379"/>
                  <a:gd name="T18" fmla="*/ 2147483647 w 254"/>
                  <a:gd name="T19" fmla="*/ 2147483647 h 379"/>
                  <a:gd name="T20" fmla="*/ 2147483647 w 254"/>
                  <a:gd name="T21" fmla="*/ 2147483647 h 379"/>
                  <a:gd name="T22" fmla="*/ 2147483647 w 254"/>
                  <a:gd name="T23" fmla="*/ 2147483647 h 379"/>
                  <a:gd name="T24" fmla="*/ 2147483647 w 254"/>
                  <a:gd name="T25" fmla="*/ 2147483647 h 379"/>
                  <a:gd name="T26" fmla="*/ 2147483647 w 254"/>
                  <a:gd name="T27" fmla="*/ 2147483647 h 379"/>
                  <a:gd name="T28" fmla="*/ 2147483647 w 254"/>
                  <a:gd name="T29" fmla="*/ 2147483647 h 379"/>
                  <a:gd name="T30" fmla="*/ 2147483647 w 254"/>
                  <a:gd name="T31" fmla="*/ 2147483647 h 379"/>
                  <a:gd name="T32" fmla="*/ 2147483647 w 254"/>
                  <a:gd name="T33" fmla="*/ 2147483647 h 379"/>
                  <a:gd name="T34" fmla="*/ 2147483647 w 254"/>
                  <a:gd name="T35" fmla="*/ 2147483647 h 379"/>
                  <a:gd name="T36" fmla="*/ 2147483647 w 254"/>
                  <a:gd name="T37" fmla="*/ 2147483647 h 379"/>
                  <a:gd name="T38" fmla="*/ 2147483647 w 254"/>
                  <a:gd name="T39" fmla="*/ 2147483647 h 379"/>
                  <a:gd name="T40" fmla="*/ 2147483647 w 254"/>
                  <a:gd name="T41" fmla="*/ 2147483647 h 379"/>
                  <a:gd name="T42" fmla="*/ 2147483647 w 254"/>
                  <a:gd name="T43" fmla="*/ 0 h 379"/>
                  <a:gd name="T44" fmla="*/ 2147483647 w 254"/>
                  <a:gd name="T45" fmla="*/ 2147483647 h 379"/>
                  <a:gd name="T46" fmla="*/ 0 w 254"/>
                  <a:gd name="T47" fmla="*/ 2147483647 h 3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4"/>
                  <a:gd name="T73" fmla="*/ 0 h 379"/>
                  <a:gd name="T74" fmla="*/ 254 w 254"/>
                  <a:gd name="T75" fmla="*/ 379 h 3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4" h="379">
                    <a:moveTo>
                      <a:pt x="0" y="38"/>
                    </a:moveTo>
                    <a:lnTo>
                      <a:pt x="20" y="77"/>
                    </a:lnTo>
                    <a:lnTo>
                      <a:pt x="8" y="164"/>
                    </a:lnTo>
                    <a:lnTo>
                      <a:pt x="20" y="174"/>
                    </a:lnTo>
                    <a:lnTo>
                      <a:pt x="14" y="186"/>
                    </a:lnTo>
                    <a:lnTo>
                      <a:pt x="3" y="222"/>
                    </a:lnTo>
                    <a:lnTo>
                      <a:pt x="25" y="273"/>
                    </a:lnTo>
                    <a:lnTo>
                      <a:pt x="38" y="376"/>
                    </a:lnTo>
                    <a:lnTo>
                      <a:pt x="52" y="378"/>
                    </a:lnTo>
                    <a:lnTo>
                      <a:pt x="75" y="346"/>
                    </a:lnTo>
                    <a:lnTo>
                      <a:pt x="113" y="372"/>
                    </a:lnTo>
                    <a:lnTo>
                      <a:pt x="117" y="354"/>
                    </a:lnTo>
                    <a:lnTo>
                      <a:pt x="152" y="360"/>
                    </a:lnTo>
                    <a:lnTo>
                      <a:pt x="164" y="287"/>
                    </a:lnTo>
                    <a:lnTo>
                      <a:pt x="225" y="273"/>
                    </a:lnTo>
                    <a:lnTo>
                      <a:pt x="247" y="297"/>
                    </a:lnTo>
                    <a:lnTo>
                      <a:pt x="253" y="239"/>
                    </a:lnTo>
                    <a:lnTo>
                      <a:pt x="241" y="190"/>
                    </a:lnTo>
                    <a:lnTo>
                      <a:pt x="204" y="186"/>
                    </a:lnTo>
                    <a:lnTo>
                      <a:pt x="190" y="113"/>
                    </a:lnTo>
                    <a:lnTo>
                      <a:pt x="95" y="63"/>
                    </a:lnTo>
                    <a:lnTo>
                      <a:pt x="90" y="0"/>
                    </a:lnTo>
                    <a:lnTo>
                      <a:pt x="26" y="42"/>
                    </a:lnTo>
                    <a:lnTo>
                      <a:pt x="0" y="3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 name="Freeform 1047">
                <a:extLst>
                  <a:ext uri="{FF2B5EF4-FFF2-40B4-BE49-F238E27FC236}">
                    <a16:creationId xmlns:a16="http://schemas.microsoft.com/office/drawing/2014/main" id="{BFB6D004-3570-162D-399A-54E079849093}"/>
                  </a:ext>
                </a:extLst>
              </p:cNvPr>
              <p:cNvSpPr>
                <a:spLocks/>
              </p:cNvSpPr>
              <p:nvPr/>
            </p:nvSpPr>
            <p:spPr bwMode="auto">
              <a:xfrm>
                <a:off x="4333097" y="4287410"/>
                <a:ext cx="808884" cy="956527"/>
              </a:xfrm>
              <a:custGeom>
                <a:avLst/>
                <a:gdLst>
                  <a:gd name="T0" fmla="*/ 2147483647 w 827"/>
                  <a:gd name="T1" fmla="*/ 2147483647 h 1115"/>
                  <a:gd name="T2" fmla="*/ 2147483647 w 827"/>
                  <a:gd name="T3" fmla="*/ 2147483647 h 1115"/>
                  <a:gd name="T4" fmla="*/ 2147483647 w 827"/>
                  <a:gd name="T5" fmla="*/ 2147483647 h 1115"/>
                  <a:gd name="T6" fmla="*/ 2147483647 w 827"/>
                  <a:gd name="T7" fmla="*/ 2147483647 h 1115"/>
                  <a:gd name="T8" fmla="*/ 2147483647 w 827"/>
                  <a:gd name="T9" fmla="*/ 2147483647 h 1115"/>
                  <a:gd name="T10" fmla="*/ 2147483647 w 827"/>
                  <a:gd name="T11" fmla="*/ 2147483647 h 1115"/>
                  <a:gd name="T12" fmla="*/ 2147483647 w 827"/>
                  <a:gd name="T13" fmla="*/ 2147483647 h 1115"/>
                  <a:gd name="T14" fmla="*/ 2147483647 w 827"/>
                  <a:gd name="T15" fmla="*/ 2147483647 h 1115"/>
                  <a:gd name="T16" fmla="*/ 2147483647 w 827"/>
                  <a:gd name="T17" fmla="*/ 2147483647 h 1115"/>
                  <a:gd name="T18" fmla="*/ 2147483647 w 827"/>
                  <a:gd name="T19" fmla="*/ 2147483647 h 1115"/>
                  <a:gd name="T20" fmla="*/ 2147483647 w 827"/>
                  <a:gd name="T21" fmla="*/ 2147483647 h 1115"/>
                  <a:gd name="T22" fmla="*/ 2147483647 w 827"/>
                  <a:gd name="T23" fmla="*/ 2147483647 h 1115"/>
                  <a:gd name="T24" fmla="*/ 2147483647 w 827"/>
                  <a:gd name="T25" fmla="*/ 2147483647 h 1115"/>
                  <a:gd name="T26" fmla="*/ 2147483647 w 827"/>
                  <a:gd name="T27" fmla="*/ 2147483647 h 1115"/>
                  <a:gd name="T28" fmla="*/ 2147483647 w 827"/>
                  <a:gd name="T29" fmla="*/ 2147483647 h 1115"/>
                  <a:gd name="T30" fmla="*/ 2147483647 w 827"/>
                  <a:gd name="T31" fmla="*/ 2147483647 h 1115"/>
                  <a:gd name="T32" fmla="*/ 2147483647 w 827"/>
                  <a:gd name="T33" fmla="*/ 2147483647 h 1115"/>
                  <a:gd name="T34" fmla="*/ 2147483647 w 827"/>
                  <a:gd name="T35" fmla="*/ 2147483647 h 1115"/>
                  <a:gd name="T36" fmla="*/ 2147483647 w 827"/>
                  <a:gd name="T37" fmla="*/ 2147483647 h 1115"/>
                  <a:gd name="T38" fmla="*/ 2147483647 w 827"/>
                  <a:gd name="T39" fmla="*/ 2147483647 h 1115"/>
                  <a:gd name="T40" fmla="*/ 2147483647 w 827"/>
                  <a:gd name="T41" fmla="*/ 2147483647 h 1115"/>
                  <a:gd name="T42" fmla="*/ 2147483647 w 827"/>
                  <a:gd name="T43" fmla="*/ 2147483647 h 1115"/>
                  <a:gd name="T44" fmla="*/ 2147483647 w 827"/>
                  <a:gd name="T45" fmla="*/ 2147483647 h 1115"/>
                  <a:gd name="T46" fmla="*/ 2147483647 w 827"/>
                  <a:gd name="T47" fmla="*/ 2147483647 h 1115"/>
                  <a:gd name="T48" fmla="*/ 2147483647 w 827"/>
                  <a:gd name="T49" fmla="*/ 2147483647 h 1115"/>
                  <a:gd name="T50" fmla="*/ 2147483647 w 827"/>
                  <a:gd name="T51" fmla="*/ 2147483647 h 1115"/>
                  <a:gd name="T52" fmla="*/ 2147483647 w 827"/>
                  <a:gd name="T53" fmla="*/ 2147483647 h 1115"/>
                  <a:gd name="T54" fmla="*/ 2147483647 w 827"/>
                  <a:gd name="T55" fmla="*/ 0 h 1115"/>
                  <a:gd name="T56" fmla="*/ 2147483647 w 827"/>
                  <a:gd name="T57" fmla="*/ 2147483647 h 1115"/>
                  <a:gd name="T58" fmla="*/ 2147483647 w 827"/>
                  <a:gd name="T59" fmla="*/ 2147483647 h 1115"/>
                  <a:gd name="T60" fmla="*/ 2147483647 w 827"/>
                  <a:gd name="T61" fmla="*/ 2147483647 h 1115"/>
                  <a:gd name="T62" fmla="*/ 2147483647 w 827"/>
                  <a:gd name="T63" fmla="*/ 2147483647 h 1115"/>
                  <a:gd name="T64" fmla="*/ 2147483647 w 827"/>
                  <a:gd name="T65" fmla="*/ 2147483647 h 1115"/>
                  <a:gd name="T66" fmla="*/ 2147483647 w 827"/>
                  <a:gd name="T67" fmla="*/ 2147483647 h 1115"/>
                  <a:gd name="T68" fmla="*/ 0 w 827"/>
                  <a:gd name="T69" fmla="*/ 2147483647 h 1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7"/>
                  <a:gd name="T106" fmla="*/ 0 h 1115"/>
                  <a:gd name="T107" fmla="*/ 827 w 827"/>
                  <a:gd name="T108" fmla="*/ 1115 h 1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7" h="1115">
                    <a:moveTo>
                      <a:pt x="0" y="353"/>
                    </a:moveTo>
                    <a:lnTo>
                      <a:pt x="18" y="404"/>
                    </a:lnTo>
                    <a:lnTo>
                      <a:pt x="47" y="422"/>
                    </a:lnTo>
                    <a:lnTo>
                      <a:pt x="70" y="402"/>
                    </a:lnTo>
                    <a:lnTo>
                      <a:pt x="70" y="448"/>
                    </a:lnTo>
                    <a:lnTo>
                      <a:pt x="87" y="448"/>
                    </a:lnTo>
                    <a:lnTo>
                      <a:pt x="113" y="452"/>
                    </a:lnTo>
                    <a:lnTo>
                      <a:pt x="177" y="410"/>
                    </a:lnTo>
                    <a:lnTo>
                      <a:pt x="182" y="474"/>
                    </a:lnTo>
                    <a:lnTo>
                      <a:pt x="277" y="523"/>
                    </a:lnTo>
                    <a:lnTo>
                      <a:pt x="291" y="597"/>
                    </a:lnTo>
                    <a:lnTo>
                      <a:pt x="327" y="601"/>
                    </a:lnTo>
                    <a:lnTo>
                      <a:pt x="340" y="650"/>
                    </a:lnTo>
                    <a:lnTo>
                      <a:pt x="333" y="708"/>
                    </a:lnTo>
                    <a:lnTo>
                      <a:pt x="338" y="765"/>
                    </a:lnTo>
                    <a:lnTo>
                      <a:pt x="382" y="775"/>
                    </a:lnTo>
                    <a:lnTo>
                      <a:pt x="389" y="815"/>
                    </a:lnTo>
                    <a:lnTo>
                      <a:pt x="411" y="821"/>
                    </a:lnTo>
                    <a:lnTo>
                      <a:pt x="407" y="870"/>
                    </a:lnTo>
                    <a:lnTo>
                      <a:pt x="422" y="870"/>
                    </a:lnTo>
                    <a:lnTo>
                      <a:pt x="425" y="914"/>
                    </a:lnTo>
                    <a:lnTo>
                      <a:pt x="343" y="1009"/>
                    </a:lnTo>
                    <a:lnTo>
                      <a:pt x="359" y="1003"/>
                    </a:lnTo>
                    <a:lnTo>
                      <a:pt x="422" y="1060"/>
                    </a:lnTo>
                    <a:lnTo>
                      <a:pt x="436" y="1084"/>
                    </a:lnTo>
                    <a:lnTo>
                      <a:pt x="431" y="1114"/>
                    </a:lnTo>
                    <a:lnTo>
                      <a:pt x="532" y="949"/>
                    </a:lnTo>
                    <a:lnTo>
                      <a:pt x="537" y="864"/>
                    </a:lnTo>
                    <a:lnTo>
                      <a:pt x="618" y="789"/>
                    </a:lnTo>
                    <a:lnTo>
                      <a:pt x="668" y="789"/>
                    </a:lnTo>
                    <a:lnTo>
                      <a:pt x="690" y="763"/>
                    </a:lnTo>
                    <a:lnTo>
                      <a:pt x="733" y="636"/>
                    </a:lnTo>
                    <a:lnTo>
                      <a:pt x="739" y="511"/>
                    </a:lnTo>
                    <a:lnTo>
                      <a:pt x="817" y="392"/>
                    </a:lnTo>
                    <a:lnTo>
                      <a:pt x="826" y="341"/>
                    </a:lnTo>
                    <a:lnTo>
                      <a:pt x="812" y="289"/>
                    </a:lnTo>
                    <a:lnTo>
                      <a:pt x="780" y="283"/>
                    </a:lnTo>
                    <a:lnTo>
                      <a:pt x="727" y="230"/>
                    </a:lnTo>
                    <a:lnTo>
                      <a:pt x="621" y="218"/>
                    </a:lnTo>
                    <a:lnTo>
                      <a:pt x="613" y="186"/>
                    </a:lnTo>
                    <a:lnTo>
                      <a:pt x="566" y="163"/>
                    </a:lnTo>
                    <a:lnTo>
                      <a:pt x="546" y="163"/>
                    </a:lnTo>
                    <a:lnTo>
                      <a:pt x="519" y="212"/>
                    </a:lnTo>
                    <a:lnTo>
                      <a:pt x="517" y="194"/>
                    </a:lnTo>
                    <a:lnTo>
                      <a:pt x="473" y="202"/>
                    </a:lnTo>
                    <a:lnTo>
                      <a:pt x="493" y="192"/>
                    </a:lnTo>
                    <a:lnTo>
                      <a:pt x="474" y="155"/>
                    </a:lnTo>
                    <a:lnTo>
                      <a:pt x="508" y="101"/>
                    </a:lnTo>
                    <a:lnTo>
                      <a:pt x="473" y="32"/>
                    </a:lnTo>
                    <a:lnTo>
                      <a:pt x="442" y="85"/>
                    </a:lnTo>
                    <a:lnTo>
                      <a:pt x="413" y="83"/>
                    </a:lnTo>
                    <a:lnTo>
                      <a:pt x="367" y="91"/>
                    </a:lnTo>
                    <a:lnTo>
                      <a:pt x="307" y="103"/>
                    </a:lnTo>
                    <a:lnTo>
                      <a:pt x="295" y="73"/>
                    </a:lnTo>
                    <a:lnTo>
                      <a:pt x="300" y="20"/>
                    </a:lnTo>
                    <a:lnTo>
                      <a:pt x="283" y="0"/>
                    </a:lnTo>
                    <a:lnTo>
                      <a:pt x="229" y="34"/>
                    </a:lnTo>
                    <a:lnTo>
                      <a:pt x="194" y="24"/>
                    </a:lnTo>
                    <a:lnTo>
                      <a:pt x="203" y="77"/>
                    </a:lnTo>
                    <a:lnTo>
                      <a:pt x="223" y="83"/>
                    </a:lnTo>
                    <a:lnTo>
                      <a:pt x="171" y="121"/>
                    </a:lnTo>
                    <a:lnTo>
                      <a:pt x="148" y="109"/>
                    </a:lnTo>
                    <a:lnTo>
                      <a:pt x="136" y="89"/>
                    </a:lnTo>
                    <a:lnTo>
                      <a:pt x="87" y="99"/>
                    </a:lnTo>
                    <a:lnTo>
                      <a:pt x="101" y="127"/>
                    </a:lnTo>
                    <a:lnTo>
                      <a:pt x="81" y="129"/>
                    </a:lnTo>
                    <a:lnTo>
                      <a:pt x="92" y="178"/>
                    </a:lnTo>
                    <a:lnTo>
                      <a:pt x="83" y="260"/>
                    </a:lnTo>
                    <a:lnTo>
                      <a:pt x="29" y="287"/>
                    </a:lnTo>
                    <a:lnTo>
                      <a:pt x="0" y="353"/>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 name="Freeform 1048">
                <a:extLst>
                  <a:ext uri="{FF2B5EF4-FFF2-40B4-BE49-F238E27FC236}">
                    <a16:creationId xmlns:a16="http://schemas.microsoft.com/office/drawing/2014/main" id="{E1E4CB41-C5EF-CC75-7360-27F2B47CDBE9}"/>
                  </a:ext>
                </a:extLst>
              </p:cNvPr>
              <p:cNvSpPr>
                <a:spLocks/>
              </p:cNvSpPr>
              <p:nvPr/>
            </p:nvSpPr>
            <p:spPr bwMode="auto">
              <a:xfrm>
                <a:off x="4015734" y="3965776"/>
                <a:ext cx="21286" cy="63656"/>
              </a:xfrm>
              <a:custGeom>
                <a:avLst/>
                <a:gdLst>
                  <a:gd name="T0" fmla="*/ 0 w 21"/>
                  <a:gd name="T1" fmla="*/ 2147483647 h 73"/>
                  <a:gd name="T2" fmla="*/ 2147483647 w 21"/>
                  <a:gd name="T3" fmla="*/ 2147483647 h 73"/>
                  <a:gd name="T4" fmla="*/ 2147483647 w 21"/>
                  <a:gd name="T5" fmla="*/ 0 h 73"/>
                  <a:gd name="T6" fmla="*/ 0 w 21"/>
                  <a:gd name="T7" fmla="*/ 2147483647 h 73"/>
                  <a:gd name="T8" fmla="*/ 0 60000 65536"/>
                  <a:gd name="T9" fmla="*/ 0 60000 65536"/>
                  <a:gd name="T10" fmla="*/ 0 60000 65536"/>
                  <a:gd name="T11" fmla="*/ 0 60000 65536"/>
                  <a:gd name="T12" fmla="*/ 0 w 21"/>
                  <a:gd name="T13" fmla="*/ 0 h 73"/>
                  <a:gd name="T14" fmla="*/ 21 w 21"/>
                  <a:gd name="T15" fmla="*/ 73 h 73"/>
                </a:gdLst>
                <a:ahLst/>
                <a:cxnLst>
                  <a:cxn ang="T8">
                    <a:pos x="T0" y="T1"/>
                  </a:cxn>
                  <a:cxn ang="T9">
                    <a:pos x="T2" y="T3"/>
                  </a:cxn>
                  <a:cxn ang="T10">
                    <a:pos x="T4" y="T5"/>
                  </a:cxn>
                  <a:cxn ang="T11">
                    <a:pos x="T6" y="T7"/>
                  </a:cxn>
                </a:cxnLst>
                <a:rect l="T12" t="T13" r="T14" b="T15"/>
                <a:pathLst>
                  <a:path w="21" h="73">
                    <a:moveTo>
                      <a:pt x="0" y="14"/>
                    </a:moveTo>
                    <a:lnTo>
                      <a:pt x="8" y="72"/>
                    </a:lnTo>
                    <a:lnTo>
                      <a:pt x="20" y="0"/>
                    </a:lnTo>
                    <a:lnTo>
                      <a:pt x="0" y="1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 name="Freeform 1049">
                <a:extLst>
                  <a:ext uri="{FF2B5EF4-FFF2-40B4-BE49-F238E27FC236}">
                    <a16:creationId xmlns:a16="http://schemas.microsoft.com/office/drawing/2014/main" id="{95A13136-0D6C-AF01-0C2C-63D08EF15923}"/>
                  </a:ext>
                </a:extLst>
              </p:cNvPr>
              <p:cNvSpPr>
                <a:spLocks/>
              </p:cNvSpPr>
              <p:nvPr/>
            </p:nvSpPr>
            <p:spPr bwMode="auto">
              <a:xfrm>
                <a:off x="8213033" y="4287410"/>
                <a:ext cx="27092" cy="28478"/>
              </a:xfrm>
              <a:custGeom>
                <a:avLst/>
                <a:gdLst>
                  <a:gd name="T0" fmla="*/ 0 w 28"/>
                  <a:gd name="T1" fmla="*/ 2147483647 h 32"/>
                  <a:gd name="T2" fmla="*/ 2147483647 w 28"/>
                  <a:gd name="T3" fmla="*/ 2147483647 h 32"/>
                  <a:gd name="T4" fmla="*/ 2147483647 w 28"/>
                  <a:gd name="T5" fmla="*/ 0 h 32"/>
                  <a:gd name="T6" fmla="*/ 0 w 28"/>
                  <a:gd name="T7" fmla="*/ 2147483647 h 32"/>
                  <a:gd name="T8" fmla="*/ 0 60000 65536"/>
                  <a:gd name="T9" fmla="*/ 0 60000 65536"/>
                  <a:gd name="T10" fmla="*/ 0 60000 65536"/>
                  <a:gd name="T11" fmla="*/ 0 60000 65536"/>
                  <a:gd name="T12" fmla="*/ 0 w 28"/>
                  <a:gd name="T13" fmla="*/ 0 h 32"/>
                  <a:gd name="T14" fmla="*/ 28 w 28"/>
                  <a:gd name="T15" fmla="*/ 32 h 32"/>
                </a:gdLst>
                <a:ahLst/>
                <a:cxnLst>
                  <a:cxn ang="T8">
                    <a:pos x="T0" y="T1"/>
                  </a:cxn>
                  <a:cxn ang="T9">
                    <a:pos x="T2" y="T3"/>
                  </a:cxn>
                  <a:cxn ang="T10">
                    <a:pos x="T4" y="T5"/>
                  </a:cxn>
                  <a:cxn ang="T11">
                    <a:pos x="T6" y="T7"/>
                  </a:cxn>
                </a:cxnLst>
                <a:rect l="T12" t="T13" r="T14" b="T15"/>
                <a:pathLst>
                  <a:path w="28" h="32">
                    <a:moveTo>
                      <a:pt x="0" y="14"/>
                    </a:moveTo>
                    <a:lnTo>
                      <a:pt x="14" y="31"/>
                    </a:lnTo>
                    <a:lnTo>
                      <a:pt x="27" y="0"/>
                    </a:lnTo>
                    <a:lnTo>
                      <a:pt x="0" y="1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 name="Freeform 1050">
                <a:extLst>
                  <a:ext uri="{FF2B5EF4-FFF2-40B4-BE49-F238E27FC236}">
                    <a16:creationId xmlns:a16="http://schemas.microsoft.com/office/drawing/2014/main" id="{2E644999-3D8B-DA8F-CF42-586DA97CCD09}"/>
                  </a:ext>
                </a:extLst>
              </p:cNvPr>
              <p:cNvSpPr>
                <a:spLocks/>
              </p:cNvSpPr>
              <p:nvPr/>
            </p:nvSpPr>
            <p:spPr bwMode="auto">
              <a:xfrm>
                <a:off x="6320476" y="3285654"/>
                <a:ext cx="129654" cy="83759"/>
              </a:xfrm>
              <a:custGeom>
                <a:avLst/>
                <a:gdLst>
                  <a:gd name="T0" fmla="*/ 0 w 131"/>
                  <a:gd name="T1" fmla="*/ 2147483647 h 100"/>
                  <a:gd name="T2" fmla="*/ 2147483647 w 131"/>
                  <a:gd name="T3" fmla="*/ 0 h 100"/>
                  <a:gd name="T4" fmla="*/ 2147483647 w 131"/>
                  <a:gd name="T5" fmla="*/ 2147483647 h 100"/>
                  <a:gd name="T6" fmla="*/ 2147483647 w 131"/>
                  <a:gd name="T7" fmla="*/ 2147483647 h 100"/>
                  <a:gd name="T8" fmla="*/ 2147483647 w 131"/>
                  <a:gd name="T9" fmla="*/ 2147483647 h 100"/>
                  <a:gd name="T10" fmla="*/ 2147483647 w 131"/>
                  <a:gd name="T11" fmla="*/ 2147483647 h 100"/>
                  <a:gd name="T12" fmla="*/ 2147483647 w 131"/>
                  <a:gd name="T13" fmla="*/ 2147483647 h 100"/>
                  <a:gd name="T14" fmla="*/ 2147483647 w 131"/>
                  <a:gd name="T15" fmla="*/ 2147483647 h 100"/>
                  <a:gd name="T16" fmla="*/ 0 w 131"/>
                  <a:gd name="T17" fmla="*/ 2147483647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
                  <a:gd name="T28" fmla="*/ 0 h 100"/>
                  <a:gd name="T29" fmla="*/ 131 w 131"/>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 h="100">
                    <a:moveTo>
                      <a:pt x="0" y="67"/>
                    </a:moveTo>
                    <a:lnTo>
                      <a:pt x="9" y="0"/>
                    </a:lnTo>
                    <a:lnTo>
                      <a:pt x="130" y="16"/>
                    </a:lnTo>
                    <a:lnTo>
                      <a:pt x="109" y="57"/>
                    </a:lnTo>
                    <a:lnTo>
                      <a:pt x="116" y="79"/>
                    </a:lnTo>
                    <a:lnTo>
                      <a:pt x="85" y="81"/>
                    </a:lnTo>
                    <a:lnTo>
                      <a:pt x="65" y="99"/>
                    </a:lnTo>
                    <a:lnTo>
                      <a:pt x="14" y="97"/>
                    </a:lnTo>
                    <a:lnTo>
                      <a:pt x="0" y="6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 name="Freeform 1051">
                <a:extLst>
                  <a:ext uri="{FF2B5EF4-FFF2-40B4-BE49-F238E27FC236}">
                    <a16:creationId xmlns:a16="http://schemas.microsoft.com/office/drawing/2014/main" id="{6EAE7D48-11DF-702F-CC08-4EE5B756B1F5}"/>
                  </a:ext>
                </a:extLst>
              </p:cNvPr>
              <p:cNvSpPr>
                <a:spLocks/>
              </p:cNvSpPr>
              <p:nvPr/>
            </p:nvSpPr>
            <p:spPr bwMode="auto">
              <a:xfrm>
                <a:off x="7762147" y="3724551"/>
                <a:ext cx="189643" cy="445597"/>
              </a:xfrm>
              <a:custGeom>
                <a:avLst/>
                <a:gdLst>
                  <a:gd name="T0" fmla="*/ 0 w 193"/>
                  <a:gd name="T1" fmla="*/ 2147483647 h 519"/>
                  <a:gd name="T2" fmla="*/ 2147483647 w 193"/>
                  <a:gd name="T3" fmla="*/ 2147483647 h 519"/>
                  <a:gd name="T4" fmla="*/ 2147483647 w 193"/>
                  <a:gd name="T5" fmla="*/ 2147483647 h 519"/>
                  <a:gd name="T6" fmla="*/ 2147483647 w 193"/>
                  <a:gd name="T7" fmla="*/ 2147483647 h 519"/>
                  <a:gd name="T8" fmla="*/ 2147483647 w 193"/>
                  <a:gd name="T9" fmla="*/ 0 h 519"/>
                  <a:gd name="T10" fmla="*/ 2147483647 w 193"/>
                  <a:gd name="T11" fmla="*/ 2147483647 h 519"/>
                  <a:gd name="T12" fmla="*/ 2147483647 w 193"/>
                  <a:gd name="T13" fmla="*/ 2147483647 h 519"/>
                  <a:gd name="T14" fmla="*/ 2147483647 w 193"/>
                  <a:gd name="T15" fmla="*/ 2147483647 h 519"/>
                  <a:gd name="T16" fmla="*/ 2147483647 w 193"/>
                  <a:gd name="T17" fmla="*/ 2147483647 h 519"/>
                  <a:gd name="T18" fmla="*/ 2147483647 w 193"/>
                  <a:gd name="T19" fmla="*/ 2147483647 h 519"/>
                  <a:gd name="T20" fmla="*/ 2147483647 w 193"/>
                  <a:gd name="T21" fmla="*/ 2147483647 h 519"/>
                  <a:gd name="T22" fmla="*/ 2147483647 w 193"/>
                  <a:gd name="T23" fmla="*/ 2147483647 h 519"/>
                  <a:gd name="T24" fmla="*/ 2147483647 w 193"/>
                  <a:gd name="T25" fmla="*/ 2147483647 h 519"/>
                  <a:gd name="T26" fmla="*/ 2147483647 w 193"/>
                  <a:gd name="T27" fmla="*/ 2147483647 h 519"/>
                  <a:gd name="T28" fmla="*/ 2147483647 w 193"/>
                  <a:gd name="T29" fmla="*/ 2147483647 h 519"/>
                  <a:gd name="T30" fmla="*/ 2147483647 w 193"/>
                  <a:gd name="T31" fmla="*/ 2147483647 h 519"/>
                  <a:gd name="T32" fmla="*/ 2147483647 w 193"/>
                  <a:gd name="T33" fmla="*/ 2147483647 h 519"/>
                  <a:gd name="T34" fmla="*/ 2147483647 w 193"/>
                  <a:gd name="T35" fmla="*/ 2147483647 h 519"/>
                  <a:gd name="T36" fmla="*/ 2147483647 w 193"/>
                  <a:gd name="T37" fmla="*/ 2147483647 h 519"/>
                  <a:gd name="T38" fmla="*/ 2147483647 w 193"/>
                  <a:gd name="T39" fmla="*/ 2147483647 h 519"/>
                  <a:gd name="T40" fmla="*/ 2147483647 w 193"/>
                  <a:gd name="T41" fmla="*/ 2147483647 h 519"/>
                  <a:gd name="T42" fmla="*/ 2147483647 w 193"/>
                  <a:gd name="T43" fmla="*/ 2147483647 h 519"/>
                  <a:gd name="T44" fmla="*/ 2147483647 w 193"/>
                  <a:gd name="T45" fmla="*/ 2147483647 h 519"/>
                  <a:gd name="T46" fmla="*/ 0 w 193"/>
                  <a:gd name="T47" fmla="*/ 2147483647 h 5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3"/>
                  <a:gd name="T73" fmla="*/ 0 h 519"/>
                  <a:gd name="T74" fmla="*/ 193 w 193"/>
                  <a:gd name="T75" fmla="*/ 519 h 5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3" h="519">
                    <a:moveTo>
                      <a:pt x="0" y="212"/>
                    </a:moveTo>
                    <a:lnTo>
                      <a:pt x="9" y="182"/>
                    </a:lnTo>
                    <a:lnTo>
                      <a:pt x="63" y="49"/>
                    </a:lnTo>
                    <a:lnTo>
                      <a:pt x="101" y="30"/>
                    </a:lnTo>
                    <a:lnTo>
                      <a:pt x="109" y="0"/>
                    </a:lnTo>
                    <a:lnTo>
                      <a:pt x="138" y="18"/>
                    </a:lnTo>
                    <a:lnTo>
                      <a:pt x="138" y="43"/>
                    </a:lnTo>
                    <a:lnTo>
                      <a:pt x="114" y="127"/>
                    </a:lnTo>
                    <a:lnTo>
                      <a:pt x="140" y="119"/>
                    </a:lnTo>
                    <a:lnTo>
                      <a:pt x="152" y="176"/>
                    </a:lnTo>
                    <a:lnTo>
                      <a:pt x="192" y="190"/>
                    </a:lnTo>
                    <a:lnTo>
                      <a:pt x="172" y="217"/>
                    </a:lnTo>
                    <a:lnTo>
                      <a:pt x="126" y="251"/>
                    </a:lnTo>
                    <a:lnTo>
                      <a:pt x="114" y="285"/>
                    </a:lnTo>
                    <a:lnTo>
                      <a:pt x="140" y="348"/>
                    </a:lnTo>
                    <a:lnTo>
                      <a:pt x="131" y="386"/>
                    </a:lnTo>
                    <a:lnTo>
                      <a:pt x="160" y="467"/>
                    </a:lnTo>
                    <a:lnTo>
                      <a:pt x="138" y="518"/>
                    </a:lnTo>
                    <a:lnTo>
                      <a:pt x="115" y="340"/>
                    </a:lnTo>
                    <a:lnTo>
                      <a:pt x="97" y="312"/>
                    </a:lnTo>
                    <a:lnTo>
                      <a:pt x="66" y="360"/>
                    </a:lnTo>
                    <a:lnTo>
                      <a:pt x="43" y="350"/>
                    </a:lnTo>
                    <a:lnTo>
                      <a:pt x="48" y="287"/>
                    </a:lnTo>
                    <a:lnTo>
                      <a:pt x="0" y="21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 name="Freeform 1052">
                <a:extLst>
                  <a:ext uri="{FF2B5EF4-FFF2-40B4-BE49-F238E27FC236}">
                    <a16:creationId xmlns:a16="http://schemas.microsoft.com/office/drawing/2014/main" id="{E5189741-C487-E775-8B8E-DB4D940D6201}"/>
                  </a:ext>
                </a:extLst>
              </p:cNvPr>
              <p:cNvSpPr>
                <a:spLocks/>
              </p:cNvSpPr>
              <p:nvPr/>
            </p:nvSpPr>
            <p:spPr bwMode="auto">
              <a:xfrm>
                <a:off x="7978882" y="4057911"/>
                <a:ext cx="100627" cy="105536"/>
              </a:xfrm>
              <a:custGeom>
                <a:avLst/>
                <a:gdLst>
                  <a:gd name="T0" fmla="*/ 0 w 104"/>
                  <a:gd name="T1" fmla="*/ 2147483647 h 122"/>
                  <a:gd name="T2" fmla="*/ 2147483647 w 104"/>
                  <a:gd name="T3" fmla="*/ 2147483647 h 122"/>
                  <a:gd name="T4" fmla="*/ 2147483647 w 104"/>
                  <a:gd name="T5" fmla="*/ 2147483647 h 122"/>
                  <a:gd name="T6" fmla="*/ 2147483647 w 104"/>
                  <a:gd name="T7" fmla="*/ 2147483647 h 122"/>
                  <a:gd name="T8" fmla="*/ 2147483647 w 104"/>
                  <a:gd name="T9" fmla="*/ 2147483647 h 122"/>
                  <a:gd name="T10" fmla="*/ 2147483647 w 104"/>
                  <a:gd name="T11" fmla="*/ 0 h 122"/>
                  <a:gd name="T12" fmla="*/ 2147483647 w 104"/>
                  <a:gd name="T13" fmla="*/ 2147483647 h 122"/>
                  <a:gd name="T14" fmla="*/ 2147483647 w 104"/>
                  <a:gd name="T15" fmla="*/ 2147483647 h 122"/>
                  <a:gd name="T16" fmla="*/ 0 w 104"/>
                  <a:gd name="T17" fmla="*/ 2147483647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22"/>
                  <a:gd name="T29" fmla="*/ 104 w 104"/>
                  <a:gd name="T30" fmla="*/ 122 h 1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22">
                    <a:moveTo>
                      <a:pt x="0" y="24"/>
                    </a:moveTo>
                    <a:lnTo>
                      <a:pt x="6" y="83"/>
                    </a:lnTo>
                    <a:lnTo>
                      <a:pt x="21" y="115"/>
                    </a:lnTo>
                    <a:lnTo>
                      <a:pt x="41" y="121"/>
                    </a:lnTo>
                    <a:lnTo>
                      <a:pt x="103" y="63"/>
                    </a:lnTo>
                    <a:lnTo>
                      <a:pt x="103" y="0"/>
                    </a:lnTo>
                    <a:lnTo>
                      <a:pt x="55" y="10"/>
                    </a:lnTo>
                    <a:lnTo>
                      <a:pt x="12" y="8"/>
                    </a:lnTo>
                    <a:lnTo>
                      <a:pt x="0" y="2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5" name="Freeform 1054">
                <a:extLst>
                  <a:ext uri="{FF2B5EF4-FFF2-40B4-BE49-F238E27FC236}">
                    <a16:creationId xmlns:a16="http://schemas.microsoft.com/office/drawing/2014/main" id="{70396AF2-BE98-4397-349C-6FCDAEF66195}"/>
                  </a:ext>
                </a:extLst>
              </p:cNvPr>
              <p:cNvSpPr>
                <a:spLocks/>
              </p:cNvSpPr>
              <p:nvPr/>
            </p:nvSpPr>
            <p:spPr bwMode="auto">
              <a:xfrm>
                <a:off x="3210720" y="3086309"/>
                <a:ext cx="104497" cy="70357"/>
              </a:xfrm>
              <a:custGeom>
                <a:avLst/>
                <a:gdLst>
                  <a:gd name="T0" fmla="*/ 0 w 107"/>
                  <a:gd name="T1" fmla="*/ 0 h 83"/>
                  <a:gd name="T2" fmla="*/ 2147483647 w 107"/>
                  <a:gd name="T3" fmla="*/ 2147483647 h 83"/>
                  <a:gd name="T4" fmla="*/ 2147483647 w 107"/>
                  <a:gd name="T5" fmla="*/ 2147483647 h 83"/>
                  <a:gd name="T6" fmla="*/ 2147483647 w 107"/>
                  <a:gd name="T7" fmla="*/ 2147483647 h 83"/>
                  <a:gd name="T8" fmla="*/ 0 w 107"/>
                  <a:gd name="T9" fmla="*/ 0 h 83"/>
                  <a:gd name="T10" fmla="*/ 0 60000 65536"/>
                  <a:gd name="T11" fmla="*/ 0 60000 65536"/>
                  <a:gd name="T12" fmla="*/ 0 60000 65536"/>
                  <a:gd name="T13" fmla="*/ 0 60000 65536"/>
                  <a:gd name="T14" fmla="*/ 0 60000 65536"/>
                  <a:gd name="T15" fmla="*/ 0 w 107"/>
                  <a:gd name="T16" fmla="*/ 0 h 83"/>
                  <a:gd name="T17" fmla="*/ 107 w 107"/>
                  <a:gd name="T18" fmla="*/ 83 h 83"/>
                </a:gdLst>
                <a:ahLst/>
                <a:cxnLst>
                  <a:cxn ang="T10">
                    <a:pos x="T0" y="T1"/>
                  </a:cxn>
                  <a:cxn ang="T11">
                    <a:pos x="T2" y="T3"/>
                  </a:cxn>
                  <a:cxn ang="T12">
                    <a:pos x="T4" y="T5"/>
                  </a:cxn>
                  <a:cxn ang="T13">
                    <a:pos x="T6" y="T7"/>
                  </a:cxn>
                  <a:cxn ang="T14">
                    <a:pos x="T8" y="T9"/>
                  </a:cxn>
                </a:cxnLst>
                <a:rect l="T15" t="T16" r="T17" b="T18"/>
                <a:pathLst>
                  <a:path w="107" h="83">
                    <a:moveTo>
                      <a:pt x="0" y="0"/>
                    </a:moveTo>
                    <a:lnTo>
                      <a:pt x="57" y="18"/>
                    </a:lnTo>
                    <a:lnTo>
                      <a:pt x="106" y="82"/>
                    </a:lnTo>
                    <a:lnTo>
                      <a:pt x="77" y="70"/>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6" name="Freeform 1055">
                <a:extLst>
                  <a:ext uri="{FF2B5EF4-FFF2-40B4-BE49-F238E27FC236}">
                    <a16:creationId xmlns:a16="http://schemas.microsoft.com/office/drawing/2014/main" id="{707A4FAB-7595-0EAF-C73C-D13370BB18AA}"/>
                  </a:ext>
                </a:extLst>
              </p:cNvPr>
              <p:cNvSpPr>
                <a:spLocks/>
              </p:cNvSpPr>
              <p:nvPr/>
            </p:nvSpPr>
            <p:spPr bwMode="auto">
              <a:xfrm>
                <a:off x="3259099" y="2188413"/>
                <a:ext cx="216734" cy="157467"/>
              </a:xfrm>
              <a:custGeom>
                <a:avLst/>
                <a:gdLst>
                  <a:gd name="T0" fmla="*/ 0 w 221"/>
                  <a:gd name="T1" fmla="*/ 2147483647 h 184"/>
                  <a:gd name="T2" fmla="*/ 2147483647 w 221"/>
                  <a:gd name="T3" fmla="*/ 2147483647 h 184"/>
                  <a:gd name="T4" fmla="*/ 2147483647 w 221"/>
                  <a:gd name="T5" fmla="*/ 2147483647 h 184"/>
                  <a:gd name="T6" fmla="*/ 2147483647 w 221"/>
                  <a:gd name="T7" fmla="*/ 2147483647 h 184"/>
                  <a:gd name="T8" fmla="*/ 2147483647 w 221"/>
                  <a:gd name="T9" fmla="*/ 0 h 184"/>
                  <a:gd name="T10" fmla="*/ 2147483647 w 221"/>
                  <a:gd name="T11" fmla="*/ 2147483647 h 184"/>
                  <a:gd name="T12" fmla="*/ 2147483647 w 221"/>
                  <a:gd name="T13" fmla="*/ 2147483647 h 184"/>
                  <a:gd name="T14" fmla="*/ 2147483647 w 221"/>
                  <a:gd name="T15" fmla="*/ 2147483647 h 184"/>
                  <a:gd name="T16" fmla="*/ 2147483647 w 221"/>
                  <a:gd name="T17" fmla="*/ 2147483647 h 184"/>
                  <a:gd name="T18" fmla="*/ 2147483647 w 221"/>
                  <a:gd name="T19" fmla="*/ 2147483647 h 184"/>
                  <a:gd name="T20" fmla="*/ 2147483647 w 221"/>
                  <a:gd name="T21" fmla="*/ 2147483647 h 184"/>
                  <a:gd name="T22" fmla="*/ 2147483647 w 221"/>
                  <a:gd name="T23" fmla="*/ 2147483647 h 184"/>
                  <a:gd name="T24" fmla="*/ 0 w 221"/>
                  <a:gd name="T25" fmla="*/ 2147483647 h 1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1"/>
                  <a:gd name="T40" fmla="*/ 0 h 184"/>
                  <a:gd name="T41" fmla="*/ 221 w 221"/>
                  <a:gd name="T42" fmla="*/ 184 h 1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1" h="184">
                    <a:moveTo>
                      <a:pt x="0" y="137"/>
                    </a:moveTo>
                    <a:lnTo>
                      <a:pt x="8" y="115"/>
                    </a:lnTo>
                    <a:lnTo>
                      <a:pt x="41" y="40"/>
                    </a:lnTo>
                    <a:lnTo>
                      <a:pt x="26" y="8"/>
                    </a:lnTo>
                    <a:lnTo>
                      <a:pt x="93" y="0"/>
                    </a:lnTo>
                    <a:lnTo>
                      <a:pt x="141" y="32"/>
                    </a:lnTo>
                    <a:lnTo>
                      <a:pt x="171" y="14"/>
                    </a:lnTo>
                    <a:lnTo>
                      <a:pt x="220" y="56"/>
                    </a:lnTo>
                    <a:lnTo>
                      <a:pt x="119" y="123"/>
                    </a:lnTo>
                    <a:lnTo>
                      <a:pt x="110" y="163"/>
                    </a:lnTo>
                    <a:lnTo>
                      <a:pt x="60" y="183"/>
                    </a:lnTo>
                    <a:lnTo>
                      <a:pt x="37" y="151"/>
                    </a:lnTo>
                    <a:lnTo>
                      <a:pt x="0" y="13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7" name="Freeform 1056">
                <a:extLst>
                  <a:ext uri="{FF2B5EF4-FFF2-40B4-BE49-F238E27FC236}">
                    <a16:creationId xmlns:a16="http://schemas.microsoft.com/office/drawing/2014/main" id="{D25E5340-C756-8A72-2A2D-CE86270517C6}"/>
                  </a:ext>
                </a:extLst>
              </p:cNvPr>
              <p:cNvSpPr>
                <a:spLocks/>
              </p:cNvSpPr>
              <p:nvPr/>
            </p:nvSpPr>
            <p:spPr bwMode="auto">
              <a:xfrm>
                <a:off x="3321023" y="2040997"/>
                <a:ext cx="152876" cy="90460"/>
              </a:xfrm>
              <a:custGeom>
                <a:avLst/>
                <a:gdLst>
                  <a:gd name="T0" fmla="*/ 0 w 155"/>
                  <a:gd name="T1" fmla="*/ 2147483647 h 104"/>
                  <a:gd name="T2" fmla="*/ 2147483647 w 155"/>
                  <a:gd name="T3" fmla="*/ 2147483647 h 104"/>
                  <a:gd name="T4" fmla="*/ 2147483647 w 155"/>
                  <a:gd name="T5" fmla="*/ 2147483647 h 104"/>
                  <a:gd name="T6" fmla="*/ 2147483647 w 155"/>
                  <a:gd name="T7" fmla="*/ 2147483647 h 104"/>
                  <a:gd name="T8" fmla="*/ 2147483647 w 155"/>
                  <a:gd name="T9" fmla="*/ 2147483647 h 104"/>
                  <a:gd name="T10" fmla="*/ 2147483647 w 155"/>
                  <a:gd name="T11" fmla="*/ 2147483647 h 104"/>
                  <a:gd name="T12" fmla="*/ 2147483647 w 155"/>
                  <a:gd name="T13" fmla="*/ 2147483647 h 104"/>
                  <a:gd name="T14" fmla="*/ 2147483647 w 155"/>
                  <a:gd name="T15" fmla="*/ 2147483647 h 104"/>
                  <a:gd name="T16" fmla="*/ 2147483647 w 155"/>
                  <a:gd name="T17" fmla="*/ 2147483647 h 104"/>
                  <a:gd name="T18" fmla="*/ 2147483647 w 155"/>
                  <a:gd name="T19" fmla="*/ 2147483647 h 104"/>
                  <a:gd name="T20" fmla="*/ 2147483647 w 155"/>
                  <a:gd name="T21" fmla="*/ 2147483647 h 104"/>
                  <a:gd name="T22" fmla="*/ 2147483647 w 155"/>
                  <a:gd name="T23" fmla="*/ 2147483647 h 104"/>
                  <a:gd name="T24" fmla="*/ 2147483647 w 155"/>
                  <a:gd name="T25" fmla="*/ 2147483647 h 104"/>
                  <a:gd name="T26" fmla="*/ 2147483647 w 155"/>
                  <a:gd name="T27" fmla="*/ 0 h 104"/>
                  <a:gd name="T28" fmla="*/ 2147483647 w 155"/>
                  <a:gd name="T29" fmla="*/ 2147483647 h 104"/>
                  <a:gd name="T30" fmla="*/ 0 w 155"/>
                  <a:gd name="T31" fmla="*/ 2147483647 h 1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5"/>
                  <a:gd name="T49" fmla="*/ 0 h 104"/>
                  <a:gd name="T50" fmla="*/ 155 w 155"/>
                  <a:gd name="T51" fmla="*/ 104 h 1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5" h="104">
                    <a:moveTo>
                      <a:pt x="0" y="79"/>
                    </a:moveTo>
                    <a:lnTo>
                      <a:pt x="34" y="95"/>
                    </a:lnTo>
                    <a:lnTo>
                      <a:pt x="43" y="77"/>
                    </a:lnTo>
                    <a:lnTo>
                      <a:pt x="51" y="103"/>
                    </a:lnTo>
                    <a:lnTo>
                      <a:pt x="66" y="93"/>
                    </a:lnTo>
                    <a:lnTo>
                      <a:pt x="65" y="69"/>
                    </a:lnTo>
                    <a:lnTo>
                      <a:pt x="82" y="83"/>
                    </a:lnTo>
                    <a:lnTo>
                      <a:pt x="91" y="46"/>
                    </a:lnTo>
                    <a:lnTo>
                      <a:pt x="105" y="44"/>
                    </a:lnTo>
                    <a:lnTo>
                      <a:pt x="109" y="77"/>
                    </a:lnTo>
                    <a:lnTo>
                      <a:pt x="143" y="52"/>
                    </a:lnTo>
                    <a:lnTo>
                      <a:pt x="134" y="22"/>
                    </a:lnTo>
                    <a:lnTo>
                      <a:pt x="154" y="16"/>
                    </a:lnTo>
                    <a:lnTo>
                      <a:pt x="132" y="0"/>
                    </a:lnTo>
                    <a:lnTo>
                      <a:pt x="75" y="16"/>
                    </a:lnTo>
                    <a:lnTo>
                      <a:pt x="0" y="7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8" name="Freeform 1057">
                <a:extLst>
                  <a:ext uri="{FF2B5EF4-FFF2-40B4-BE49-F238E27FC236}">
                    <a16:creationId xmlns:a16="http://schemas.microsoft.com/office/drawing/2014/main" id="{528122FF-3E2A-E671-ECB7-E0E80CE24941}"/>
                  </a:ext>
                </a:extLst>
              </p:cNvPr>
              <p:cNvSpPr>
                <a:spLocks/>
              </p:cNvSpPr>
              <p:nvPr/>
            </p:nvSpPr>
            <p:spPr bwMode="auto">
              <a:xfrm>
                <a:off x="3400364" y="2245370"/>
                <a:ext cx="375415" cy="211072"/>
              </a:xfrm>
              <a:custGeom>
                <a:avLst/>
                <a:gdLst>
                  <a:gd name="T0" fmla="*/ 0 w 382"/>
                  <a:gd name="T1" fmla="*/ 2147483647 h 246"/>
                  <a:gd name="T2" fmla="*/ 2147483647 w 382"/>
                  <a:gd name="T3" fmla="*/ 2147483647 h 246"/>
                  <a:gd name="T4" fmla="*/ 2147483647 w 382"/>
                  <a:gd name="T5" fmla="*/ 2147483647 h 246"/>
                  <a:gd name="T6" fmla="*/ 2147483647 w 382"/>
                  <a:gd name="T7" fmla="*/ 2147483647 h 246"/>
                  <a:gd name="T8" fmla="*/ 2147483647 w 382"/>
                  <a:gd name="T9" fmla="*/ 0 h 246"/>
                  <a:gd name="T10" fmla="*/ 2147483647 w 382"/>
                  <a:gd name="T11" fmla="*/ 2147483647 h 246"/>
                  <a:gd name="T12" fmla="*/ 2147483647 w 382"/>
                  <a:gd name="T13" fmla="*/ 2147483647 h 246"/>
                  <a:gd name="T14" fmla="*/ 2147483647 w 382"/>
                  <a:gd name="T15" fmla="*/ 2147483647 h 246"/>
                  <a:gd name="T16" fmla="*/ 2147483647 w 382"/>
                  <a:gd name="T17" fmla="*/ 2147483647 h 246"/>
                  <a:gd name="T18" fmla="*/ 2147483647 w 382"/>
                  <a:gd name="T19" fmla="*/ 2147483647 h 246"/>
                  <a:gd name="T20" fmla="*/ 2147483647 w 382"/>
                  <a:gd name="T21" fmla="*/ 2147483647 h 246"/>
                  <a:gd name="T22" fmla="*/ 2147483647 w 382"/>
                  <a:gd name="T23" fmla="*/ 2147483647 h 246"/>
                  <a:gd name="T24" fmla="*/ 2147483647 w 382"/>
                  <a:gd name="T25" fmla="*/ 2147483647 h 246"/>
                  <a:gd name="T26" fmla="*/ 2147483647 w 382"/>
                  <a:gd name="T27" fmla="*/ 2147483647 h 246"/>
                  <a:gd name="T28" fmla="*/ 2147483647 w 382"/>
                  <a:gd name="T29" fmla="*/ 2147483647 h 246"/>
                  <a:gd name="T30" fmla="*/ 2147483647 w 382"/>
                  <a:gd name="T31" fmla="*/ 2147483647 h 246"/>
                  <a:gd name="T32" fmla="*/ 2147483647 w 382"/>
                  <a:gd name="T33" fmla="*/ 2147483647 h 246"/>
                  <a:gd name="T34" fmla="*/ 2147483647 w 382"/>
                  <a:gd name="T35" fmla="*/ 2147483647 h 246"/>
                  <a:gd name="T36" fmla="*/ 2147483647 w 382"/>
                  <a:gd name="T37" fmla="*/ 2147483647 h 246"/>
                  <a:gd name="T38" fmla="*/ 2147483647 w 382"/>
                  <a:gd name="T39" fmla="*/ 2147483647 h 246"/>
                  <a:gd name="T40" fmla="*/ 2147483647 w 382"/>
                  <a:gd name="T41" fmla="*/ 2147483647 h 246"/>
                  <a:gd name="T42" fmla="*/ 2147483647 w 382"/>
                  <a:gd name="T43" fmla="*/ 2147483647 h 246"/>
                  <a:gd name="T44" fmla="*/ 2147483647 w 382"/>
                  <a:gd name="T45" fmla="*/ 2147483647 h 246"/>
                  <a:gd name="T46" fmla="*/ 2147483647 w 382"/>
                  <a:gd name="T47" fmla="*/ 2147483647 h 246"/>
                  <a:gd name="T48" fmla="*/ 2147483647 w 382"/>
                  <a:gd name="T49" fmla="*/ 2147483647 h 246"/>
                  <a:gd name="T50" fmla="*/ 2147483647 w 382"/>
                  <a:gd name="T51" fmla="*/ 2147483647 h 246"/>
                  <a:gd name="T52" fmla="*/ 2147483647 w 382"/>
                  <a:gd name="T53" fmla="*/ 2147483647 h 246"/>
                  <a:gd name="T54" fmla="*/ 2147483647 w 382"/>
                  <a:gd name="T55" fmla="*/ 2147483647 h 246"/>
                  <a:gd name="T56" fmla="*/ 2147483647 w 382"/>
                  <a:gd name="T57" fmla="*/ 2147483647 h 246"/>
                  <a:gd name="T58" fmla="*/ 2147483647 w 382"/>
                  <a:gd name="T59" fmla="*/ 2147483647 h 246"/>
                  <a:gd name="T60" fmla="*/ 2147483647 w 382"/>
                  <a:gd name="T61" fmla="*/ 2147483647 h 246"/>
                  <a:gd name="T62" fmla="*/ 2147483647 w 382"/>
                  <a:gd name="T63" fmla="*/ 2147483647 h 246"/>
                  <a:gd name="T64" fmla="*/ 2147483647 w 382"/>
                  <a:gd name="T65" fmla="*/ 2147483647 h 246"/>
                  <a:gd name="T66" fmla="*/ 2147483647 w 382"/>
                  <a:gd name="T67" fmla="*/ 2147483647 h 246"/>
                  <a:gd name="T68" fmla="*/ 2147483647 w 382"/>
                  <a:gd name="T69" fmla="*/ 2147483647 h 246"/>
                  <a:gd name="T70" fmla="*/ 2147483647 w 382"/>
                  <a:gd name="T71" fmla="*/ 2147483647 h 246"/>
                  <a:gd name="T72" fmla="*/ 2147483647 w 382"/>
                  <a:gd name="T73" fmla="*/ 2147483647 h 246"/>
                  <a:gd name="T74" fmla="*/ 2147483647 w 382"/>
                  <a:gd name="T75" fmla="*/ 2147483647 h 246"/>
                  <a:gd name="T76" fmla="*/ 0 w 382"/>
                  <a:gd name="T77" fmla="*/ 2147483647 h 2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82"/>
                  <a:gd name="T118" fmla="*/ 0 h 246"/>
                  <a:gd name="T119" fmla="*/ 382 w 382"/>
                  <a:gd name="T120" fmla="*/ 246 h 2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82" h="246">
                    <a:moveTo>
                      <a:pt x="0" y="79"/>
                    </a:moveTo>
                    <a:lnTo>
                      <a:pt x="20" y="59"/>
                    </a:lnTo>
                    <a:lnTo>
                      <a:pt x="9" y="49"/>
                    </a:lnTo>
                    <a:lnTo>
                      <a:pt x="57" y="14"/>
                    </a:lnTo>
                    <a:lnTo>
                      <a:pt x="93" y="0"/>
                    </a:lnTo>
                    <a:lnTo>
                      <a:pt x="104" y="24"/>
                    </a:lnTo>
                    <a:lnTo>
                      <a:pt x="92" y="40"/>
                    </a:lnTo>
                    <a:lnTo>
                      <a:pt x="125" y="20"/>
                    </a:lnTo>
                    <a:lnTo>
                      <a:pt x="164" y="36"/>
                    </a:lnTo>
                    <a:lnTo>
                      <a:pt x="148" y="55"/>
                    </a:lnTo>
                    <a:lnTo>
                      <a:pt x="193" y="41"/>
                    </a:lnTo>
                    <a:lnTo>
                      <a:pt x="181" y="22"/>
                    </a:lnTo>
                    <a:lnTo>
                      <a:pt x="197" y="24"/>
                    </a:lnTo>
                    <a:lnTo>
                      <a:pt x="231" y="91"/>
                    </a:lnTo>
                    <a:lnTo>
                      <a:pt x="243" y="75"/>
                    </a:lnTo>
                    <a:lnTo>
                      <a:pt x="228" y="2"/>
                    </a:lnTo>
                    <a:lnTo>
                      <a:pt x="257" y="2"/>
                    </a:lnTo>
                    <a:lnTo>
                      <a:pt x="288" y="28"/>
                    </a:lnTo>
                    <a:lnTo>
                      <a:pt x="306" y="119"/>
                    </a:lnTo>
                    <a:lnTo>
                      <a:pt x="381" y="162"/>
                    </a:lnTo>
                    <a:lnTo>
                      <a:pt x="379" y="188"/>
                    </a:lnTo>
                    <a:lnTo>
                      <a:pt x="360" y="176"/>
                    </a:lnTo>
                    <a:lnTo>
                      <a:pt x="337" y="192"/>
                    </a:lnTo>
                    <a:lnTo>
                      <a:pt x="369" y="211"/>
                    </a:lnTo>
                    <a:lnTo>
                      <a:pt x="340" y="231"/>
                    </a:lnTo>
                    <a:lnTo>
                      <a:pt x="291" y="221"/>
                    </a:lnTo>
                    <a:lnTo>
                      <a:pt x="263" y="198"/>
                    </a:lnTo>
                    <a:lnTo>
                      <a:pt x="197" y="237"/>
                    </a:lnTo>
                    <a:lnTo>
                      <a:pt x="121" y="245"/>
                    </a:lnTo>
                    <a:lnTo>
                      <a:pt x="104" y="207"/>
                    </a:lnTo>
                    <a:lnTo>
                      <a:pt x="61" y="205"/>
                    </a:lnTo>
                    <a:lnTo>
                      <a:pt x="32" y="172"/>
                    </a:lnTo>
                    <a:lnTo>
                      <a:pt x="145" y="150"/>
                    </a:lnTo>
                    <a:lnTo>
                      <a:pt x="29" y="140"/>
                    </a:lnTo>
                    <a:lnTo>
                      <a:pt x="15" y="121"/>
                    </a:lnTo>
                    <a:lnTo>
                      <a:pt x="73" y="97"/>
                    </a:lnTo>
                    <a:lnTo>
                      <a:pt x="20" y="101"/>
                    </a:lnTo>
                    <a:lnTo>
                      <a:pt x="23" y="91"/>
                    </a:lnTo>
                    <a:lnTo>
                      <a:pt x="0" y="7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9" name="Freeform 1058">
                <a:extLst>
                  <a:ext uri="{FF2B5EF4-FFF2-40B4-BE49-F238E27FC236}">
                    <a16:creationId xmlns:a16="http://schemas.microsoft.com/office/drawing/2014/main" id="{7D10E084-B88B-43AA-26B4-E7F9C86EA2AF}"/>
                  </a:ext>
                </a:extLst>
              </p:cNvPr>
              <p:cNvSpPr>
                <a:spLocks/>
              </p:cNvSpPr>
              <p:nvPr/>
            </p:nvSpPr>
            <p:spPr bwMode="auto">
              <a:xfrm>
                <a:off x="3431325" y="2076176"/>
                <a:ext cx="251567" cy="118938"/>
              </a:xfrm>
              <a:custGeom>
                <a:avLst/>
                <a:gdLst>
                  <a:gd name="T0" fmla="*/ 0 w 258"/>
                  <a:gd name="T1" fmla="*/ 2147483647 h 138"/>
                  <a:gd name="T2" fmla="*/ 2147483647 w 258"/>
                  <a:gd name="T3" fmla="*/ 2147483647 h 138"/>
                  <a:gd name="T4" fmla="*/ 2147483647 w 258"/>
                  <a:gd name="T5" fmla="*/ 2147483647 h 138"/>
                  <a:gd name="T6" fmla="*/ 2147483647 w 258"/>
                  <a:gd name="T7" fmla="*/ 2147483647 h 138"/>
                  <a:gd name="T8" fmla="*/ 2147483647 w 258"/>
                  <a:gd name="T9" fmla="*/ 2147483647 h 138"/>
                  <a:gd name="T10" fmla="*/ 2147483647 w 258"/>
                  <a:gd name="T11" fmla="*/ 2147483647 h 138"/>
                  <a:gd name="T12" fmla="*/ 2147483647 w 258"/>
                  <a:gd name="T13" fmla="*/ 2147483647 h 138"/>
                  <a:gd name="T14" fmla="*/ 2147483647 w 258"/>
                  <a:gd name="T15" fmla="*/ 2147483647 h 138"/>
                  <a:gd name="T16" fmla="*/ 2147483647 w 258"/>
                  <a:gd name="T17" fmla="*/ 2147483647 h 138"/>
                  <a:gd name="T18" fmla="*/ 2147483647 w 258"/>
                  <a:gd name="T19" fmla="*/ 2147483647 h 138"/>
                  <a:gd name="T20" fmla="*/ 2147483647 w 258"/>
                  <a:gd name="T21" fmla="*/ 2147483647 h 138"/>
                  <a:gd name="T22" fmla="*/ 2147483647 w 258"/>
                  <a:gd name="T23" fmla="*/ 2147483647 h 138"/>
                  <a:gd name="T24" fmla="*/ 2147483647 w 258"/>
                  <a:gd name="T25" fmla="*/ 2147483647 h 138"/>
                  <a:gd name="T26" fmla="*/ 2147483647 w 258"/>
                  <a:gd name="T27" fmla="*/ 2147483647 h 138"/>
                  <a:gd name="T28" fmla="*/ 2147483647 w 258"/>
                  <a:gd name="T29" fmla="*/ 2147483647 h 138"/>
                  <a:gd name="T30" fmla="*/ 2147483647 w 258"/>
                  <a:gd name="T31" fmla="*/ 2147483647 h 138"/>
                  <a:gd name="T32" fmla="*/ 2147483647 w 258"/>
                  <a:gd name="T33" fmla="*/ 0 h 138"/>
                  <a:gd name="T34" fmla="*/ 2147483647 w 258"/>
                  <a:gd name="T35" fmla="*/ 2147483647 h 138"/>
                  <a:gd name="T36" fmla="*/ 2147483647 w 258"/>
                  <a:gd name="T37" fmla="*/ 2147483647 h 138"/>
                  <a:gd name="T38" fmla="*/ 2147483647 w 258"/>
                  <a:gd name="T39" fmla="*/ 2147483647 h 138"/>
                  <a:gd name="T40" fmla="*/ 2147483647 w 258"/>
                  <a:gd name="T41" fmla="*/ 2147483647 h 138"/>
                  <a:gd name="T42" fmla="*/ 2147483647 w 258"/>
                  <a:gd name="T43" fmla="*/ 2147483647 h 138"/>
                  <a:gd name="T44" fmla="*/ 2147483647 w 258"/>
                  <a:gd name="T45" fmla="*/ 2147483647 h 138"/>
                  <a:gd name="T46" fmla="*/ 2147483647 w 258"/>
                  <a:gd name="T47" fmla="*/ 2147483647 h 138"/>
                  <a:gd name="T48" fmla="*/ 2147483647 w 258"/>
                  <a:gd name="T49" fmla="*/ 2147483647 h 138"/>
                  <a:gd name="T50" fmla="*/ 2147483647 w 258"/>
                  <a:gd name="T51" fmla="*/ 2147483647 h 138"/>
                  <a:gd name="T52" fmla="*/ 2147483647 w 258"/>
                  <a:gd name="T53" fmla="*/ 2147483647 h 138"/>
                  <a:gd name="T54" fmla="*/ 2147483647 w 258"/>
                  <a:gd name="T55" fmla="*/ 2147483647 h 138"/>
                  <a:gd name="T56" fmla="*/ 2147483647 w 258"/>
                  <a:gd name="T57" fmla="*/ 2147483647 h 138"/>
                  <a:gd name="T58" fmla="*/ 2147483647 w 258"/>
                  <a:gd name="T59" fmla="*/ 2147483647 h 138"/>
                  <a:gd name="T60" fmla="*/ 2147483647 w 258"/>
                  <a:gd name="T61" fmla="*/ 2147483647 h 138"/>
                  <a:gd name="T62" fmla="*/ 2147483647 w 258"/>
                  <a:gd name="T63" fmla="*/ 2147483647 h 138"/>
                  <a:gd name="T64" fmla="*/ 2147483647 w 258"/>
                  <a:gd name="T65" fmla="*/ 2147483647 h 138"/>
                  <a:gd name="T66" fmla="*/ 0 w 258"/>
                  <a:gd name="T67" fmla="*/ 2147483647 h 1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8"/>
                  <a:gd name="T103" fmla="*/ 0 h 138"/>
                  <a:gd name="T104" fmla="*/ 258 w 258"/>
                  <a:gd name="T105" fmla="*/ 138 h 1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8" h="138">
                    <a:moveTo>
                      <a:pt x="0" y="89"/>
                    </a:moveTo>
                    <a:lnTo>
                      <a:pt x="9" y="79"/>
                    </a:lnTo>
                    <a:lnTo>
                      <a:pt x="55" y="66"/>
                    </a:lnTo>
                    <a:lnTo>
                      <a:pt x="9" y="69"/>
                    </a:lnTo>
                    <a:lnTo>
                      <a:pt x="61" y="56"/>
                    </a:lnTo>
                    <a:lnTo>
                      <a:pt x="20" y="56"/>
                    </a:lnTo>
                    <a:lnTo>
                      <a:pt x="23" y="42"/>
                    </a:lnTo>
                    <a:lnTo>
                      <a:pt x="64" y="40"/>
                    </a:lnTo>
                    <a:lnTo>
                      <a:pt x="35" y="36"/>
                    </a:lnTo>
                    <a:lnTo>
                      <a:pt x="56" y="22"/>
                    </a:lnTo>
                    <a:lnTo>
                      <a:pt x="109" y="40"/>
                    </a:lnTo>
                    <a:lnTo>
                      <a:pt x="135" y="73"/>
                    </a:lnTo>
                    <a:lnTo>
                      <a:pt x="182" y="75"/>
                    </a:lnTo>
                    <a:lnTo>
                      <a:pt x="164" y="56"/>
                    </a:lnTo>
                    <a:lnTo>
                      <a:pt x="173" y="42"/>
                    </a:lnTo>
                    <a:lnTo>
                      <a:pt x="154" y="26"/>
                    </a:lnTo>
                    <a:lnTo>
                      <a:pt x="187" y="0"/>
                    </a:lnTo>
                    <a:lnTo>
                      <a:pt x="201" y="30"/>
                    </a:lnTo>
                    <a:lnTo>
                      <a:pt x="192" y="44"/>
                    </a:lnTo>
                    <a:lnTo>
                      <a:pt x="210" y="50"/>
                    </a:lnTo>
                    <a:lnTo>
                      <a:pt x="202" y="64"/>
                    </a:lnTo>
                    <a:lnTo>
                      <a:pt x="228" y="68"/>
                    </a:lnTo>
                    <a:lnTo>
                      <a:pt x="240" y="48"/>
                    </a:lnTo>
                    <a:lnTo>
                      <a:pt x="257" y="71"/>
                    </a:lnTo>
                    <a:lnTo>
                      <a:pt x="245" y="103"/>
                    </a:lnTo>
                    <a:lnTo>
                      <a:pt x="189" y="99"/>
                    </a:lnTo>
                    <a:lnTo>
                      <a:pt x="105" y="137"/>
                    </a:lnTo>
                    <a:lnTo>
                      <a:pt x="70" y="117"/>
                    </a:lnTo>
                    <a:lnTo>
                      <a:pt x="141" y="87"/>
                    </a:lnTo>
                    <a:lnTo>
                      <a:pt x="79" y="105"/>
                    </a:lnTo>
                    <a:lnTo>
                      <a:pt x="90" y="79"/>
                    </a:lnTo>
                    <a:lnTo>
                      <a:pt x="59" y="107"/>
                    </a:lnTo>
                    <a:lnTo>
                      <a:pt x="23" y="99"/>
                    </a:lnTo>
                    <a:lnTo>
                      <a:pt x="0" y="8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0" name="Freeform 1059">
                <a:extLst>
                  <a:ext uri="{FF2B5EF4-FFF2-40B4-BE49-F238E27FC236}">
                    <a16:creationId xmlns:a16="http://schemas.microsoft.com/office/drawing/2014/main" id="{E2CD5F8A-38AC-EF73-6BA7-0D1FD946803F}"/>
                  </a:ext>
                </a:extLst>
              </p:cNvPr>
              <p:cNvSpPr>
                <a:spLocks/>
              </p:cNvSpPr>
              <p:nvPr/>
            </p:nvSpPr>
            <p:spPr bwMode="auto">
              <a:xfrm>
                <a:off x="3679022" y="1955564"/>
                <a:ext cx="135459" cy="72033"/>
              </a:xfrm>
              <a:custGeom>
                <a:avLst/>
                <a:gdLst>
                  <a:gd name="T0" fmla="*/ 0 w 137"/>
                  <a:gd name="T1" fmla="*/ 0 h 85"/>
                  <a:gd name="T2" fmla="*/ 2147483647 w 137"/>
                  <a:gd name="T3" fmla="*/ 2147483647 h 85"/>
                  <a:gd name="T4" fmla="*/ 2147483647 w 137"/>
                  <a:gd name="T5" fmla="*/ 2147483647 h 85"/>
                  <a:gd name="T6" fmla="*/ 2147483647 w 137"/>
                  <a:gd name="T7" fmla="*/ 2147483647 h 85"/>
                  <a:gd name="T8" fmla="*/ 2147483647 w 137"/>
                  <a:gd name="T9" fmla="*/ 2147483647 h 85"/>
                  <a:gd name="T10" fmla="*/ 2147483647 w 137"/>
                  <a:gd name="T11" fmla="*/ 2147483647 h 85"/>
                  <a:gd name="T12" fmla="*/ 2147483647 w 137"/>
                  <a:gd name="T13" fmla="*/ 2147483647 h 85"/>
                  <a:gd name="T14" fmla="*/ 2147483647 w 137"/>
                  <a:gd name="T15" fmla="*/ 2147483647 h 85"/>
                  <a:gd name="T16" fmla="*/ 2147483647 w 137"/>
                  <a:gd name="T17" fmla="*/ 2147483647 h 85"/>
                  <a:gd name="T18" fmla="*/ 2147483647 w 137"/>
                  <a:gd name="T19" fmla="*/ 2147483647 h 85"/>
                  <a:gd name="T20" fmla="*/ 2147483647 w 137"/>
                  <a:gd name="T21" fmla="*/ 2147483647 h 85"/>
                  <a:gd name="T22" fmla="*/ 2147483647 w 137"/>
                  <a:gd name="T23" fmla="*/ 0 h 85"/>
                  <a:gd name="T24" fmla="*/ 0 w 137"/>
                  <a:gd name="T25" fmla="*/ 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85"/>
                  <a:gd name="T41" fmla="*/ 137 w 137"/>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85">
                    <a:moveTo>
                      <a:pt x="0" y="0"/>
                    </a:moveTo>
                    <a:lnTo>
                      <a:pt x="12" y="29"/>
                    </a:lnTo>
                    <a:lnTo>
                      <a:pt x="44" y="29"/>
                    </a:lnTo>
                    <a:lnTo>
                      <a:pt x="34" y="37"/>
                    </a:lnTo>
                    <a:lnTo>
                      <a:pt x="41" y="47"/>
                    </a:lnTo>
                    <a:lnTo>
                      <a:pt x="14" y="51"/>
                    </a:lnTo>
                    <a:lnTo>
                      <a:pt x="60" y="63"/>
                    </a:lnTo>
                    <a:lnTo>
                      <a:pt x="136" y="84"/>
                    </a:lnTo>
                    <a:lnTo>
                      <a:pt x="124" y="35"/>
                    </a:lnTo>
                    <a:lnTo>
                      <a:pt x="69" y="6"/>
                    </a:lnTo>
                    <a:lnTo>
                      <a:pt x="52" y="20"/>
                    </a:lnTo>
                    <a:lnTo>
                      <a:pt x="47" y="0"/>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1" name="Freeform 1060">
                <a:extLst>
                  <a:ext uri="{FF2B5EF4-FFF2-40B4-BE49-F238E27FC236}">
                    <a16:creationId xmlns:a16="http://schemas.microsoft.com/office/drawing/2014/main" id="{67C639B1-D6C9-B505-4258-C4413FE9A488}"/>
                  </a:ext>
                </a:extLst>
              </p:cNvPr>
              <p:cNvSpPr>
                <a:spLocks/>
              </p:cNvSpPr>
              <p:nvPr/>
            </p:nvSpPr>
            <p:spPr bwMode="auto">
              <a:xfrm>
                <a:off x="3742882" y="2092928"/>
                <a:ext cx="104497" cy="72033"/>
              </a:xfrm>
              <a:custGeom>
                <a:avLst/>
                <a:gdLst>
                  <a:gd name="T0" fmla="*/ 0 w 108"/>
                  <a:gd name="T1" fmla="*/ 2147483647 h 84"/>
                  <a:gd name="T2" fmla="*/ 2147483647 w 108"/>
                  <a:gd name="T3" fmla="*/ 2147483647 h 84"/>
                  <a:gd name="T4" fmla="*/ 2147483647 w 108"/>
                  <a:gd name="T5" fmla="*/ 2147483647 h 84"/>
                  <a:gd name="T6" fmla="*/ 2147483647 w 108"/>
                  <a:gd name="T7" fmla="*/ 2147483647 h 84"/>
                  <a:gd name="T8" fmla="*/ 2147483647 w 108"/>
                  <a:gd name="T9" fmla="*/ 2147483647 h 84"/>
                  <a:gd name="T10" fmla="*/ 2147483647 w 108"/>
                  <a:gd name="T11" fmla="*/ 2147483647 h 84"/>
                  <a:gd name="T12" fmla="*/ 2147483647 w 108"/>
                  <a:gd name="T13" fmla="*/ 2147483647 h 84"/>
                  <a:gd name="T14" fmla="*/ 2147483647 w 108"/>
                  <a:gd name="T15" fmla="*/ 0 h 84"/>
                  <a:gd name="T16" fmla="*/ 2147483647 w 108"/>
                  <a:gd name="T17" fmla="*/ 2147483647 h 84"/>
                  <a:gd name="T18" fmla="*/ 2147483647 w 108"/>
                  <a:gd name="T19" fmla="*/ 2147483647 h 84"/>
                  <a:gd name="T20" fmla="*/ 2147483647 w 108"/>
                  <a:gd name="T21" fmla="*/ 2147483647 h 84"/>
                  <a:gd name="T22" fmla="*/ 2147483647 w 108"/>
                  <a:gd name="T23" fmla="*/ 2147483647 h 84"/>
                  <a:gd name="T24" fmla="*/ 2147483647 w 108"/>
                  <a:gd name="T25" fmla="*/ 2147483647 h 84"/>
                  <a:gd name="T26" fmla="*/ 2147483647 w 108"/>
                  <a:gd name="T27" fmla="*/ 2147483647 h 84"/>
                  <a:gd name="T28" fmla="*/ 2147483647 w 108"/>
                  <a:gd name="T29" fmla="*/ 2147483647 h 84"/>
                  <a:gd name="T30" fmla="*/ 0 w 108"/>
                  <a:gd name="T31" fmla="*/ 2147483647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8"/>
                  <a:gd name="T49" fmla="*/ 0 h 84"/>
                  <a:gd name="T50" fmla="*/ 108 w 108"/>
                  <a:gd name="T51" fmla="*/ 84 h 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8" h="84">
                    <a:moveTo>
                      <a:pt x="0" y="54"/>
                    </a:moveTo>
                    <a:lnTo>
                      <a:pt x="11" y="35"/>
                    </a:lnTo>
                    <a:lnTo>
                      <a:pt x="31" y="39"/>
                    </a:lnTo>
                    <a:lnTo>
                      <a:pt x="5" y="17"/>
                    </a:lnTo>
                    <a:lnTo>
                      <a:pt x="12" y="6"/>
                    </a:lnTo>
                    <a:lnTo>
                      <a:pt x="54" y="33"/>
                    </a:lnTo>
                    <a:lnTo>
                      <a:pt x="29" y="4"/>
                    </a:lnTo>
                    <a:lnTo>
                      <a:pt x="95" y="0"/>
                    </a:lnTo>
                    <a:lnTo>
                      <a:pt x="107" y="62"/>
                    </a:lnTo>
                    <a:lnTo>
                      <a:pt x="93" y="50"/>
                    </a:lnTo>
                    <a:lnTo>
                      <a:pt x="93" y="83"/>
                    </a:lnTo>
                    <a:lnTo>
                      <a:pt x="41" y="81"/>
                    </a:lnTo>
                    <a:lnTo>
                      <a:pt x="49" y="71"/>
                    </a:lnTo>
                    <a:lnTo>
                      <a:pt x="37" y="58"/>
                    </a:lnTo>
                    <a:lnTo>
                      <a:pt x="75" y="42"/>
                    </a:lnTo>
                    <a:lnTo>
                      <a:pt x="0" y="5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2" name="Freeform 1061">
                <a:extLst>
                  <a:ext uri="{FF2B5EF4-FFF2-40B4-BE49-F238E27FC236}">
                    <a16:creationId xmlns:a16="http://schemas.microsoft.com/office/drawing/2014/main" id="{5C9B899A-6CEB-7E16-F807-13B2D4C88DB0}"/>
                  </a:ext>
                </a:extLst>
              </p:cNvPr>
              <p:cNvSpPr>
                <a:spLocks/>
              </p:cNvSpPr>
              <p:nvPr/>
            </p:nvSpPr>
            <p:spPr bwMode="auto">
              <a:xfrm>
                <a:off x="3742882" y="2221917"/>
                <a:ext cx="123848" cy="115587"/>
              </a:xfrm>
              <a:custGeom>
                <a:avLst/>
                <a:gdLst>
                  <a:gd name="T0" fmla="*/ 0 w 125"/>
                  <a:gd name="T1" fmla="*/ 2147483647 h 135"/>
                  <a:gd name="T2" fmla="*/ 2147483647 w 125"/>
                  <a:gd name="T3" fmla="*/ 2147483647 h 135"/>
                  <a:gd name="T4" fmla="*/ 2147483647 w 125"/>
                  <a:gd name="T5" fmla="*/ 2147483647 h 135"/>
                  <a:gd name="T6" fmla="*/ 2147483647 w 125"/>
                  <a:gd name="T7" fmla="*/ 2147483647 h 135"/>
                  <a:gd name="T8" fmla="*/ 2147483647 w 125"/>
                  <a:gd name="T9" fmla="*/ 2147483647 h 135"/>
                  <a:gd name="T10" fmla="*/ 2147483647 w 125"/>
                  <a:gd name="T11" fmla="*/ 2147483647 h 135"/>
                  <a:gd name="T12" fmla="*/ 2147483647 w 125"/>
                  <a:gd name="T13" fmla="*/ 2147483647 h 135"/>
                  <a:gd name="T14" fmla="*/ 2147483647 w 125"/>
                  <a:gd name="T15" fmla="*/ 2147483647 h 135"/>
                  <a:gd name="T16" fmla="*/ 2147483647 w 125"/>
                  <a:gd name="T17" fmla="*/ 0 h 135"/>
                  <a:gd name="T18" fmla="*/ 2147483647 w 125"/>
                  <a:gd name="T19" fmla="*/ 2147483647 h 135"/>
                  <a:gd name="T20" fmla="*/ 2147483647 w 125"/>
                  <a:gd name="T21" fmla="*/ 2147483647 h 135"/>
                  <a:gd name="T22" fmla="*/ 2147483647 w 125"/>
                  <a:gd name="T23" fmla="*/ 2147483647 h 135"/>
                  <a:gd name="T24" fmla="*/ 2147483647 w 125"/>
                  <a:gd name="T25" fmla="*/ 2147483647 h 135"/>
                  <a:gd name="T26" fmla="*/ 2147483647 w 125"/>
                  <a:gd name="T27" fmla="*/ 2147483647 h 135"/>
                  <a:gd name="T28" fmla="*/ 2147483647 w 125"/>
                  <a:gd name="T29" fmla="*/ 2147483647 h 135"/>
                  <a:gd name="T30" fmla="*/ 0 w 125"/>
                  <a:gd name="T31" fmla="*/ 2147483647 h 1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5"/>
                  <a:gd name="T49" fmla="*/ 0 h 135"/>
                  <a:gd name="T50" fmla="*/ 125 w 125"/>
                  <a:gd name="T51" fmla="*/ 135 h 1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5" h="135">
                    <a:moveTo>
                      <a:pt x="0" y="67"/>
                    </a:moveTo>
                    <a:lnTo>
                      <a:pt x="6" y="49"/>
                    </a:lnTo>
                    <a:lnTo>
                      <a:pt x="47" y="61"/>
                    </a:lnTo>
                    <a:lnTo>
                      <a:pt x="41" y="37"/>
                    </a:lnTo>
                    <a:lnTo>
                      <a:pt x="51" y="39"/>
                    </a:lnTo>
                    <a:lnTo>
                      <a:pt x="24" y="28"/>
                    </a:lnTo>
                    <a:lnTo>
                      <a:pt x="39" y="22"/>
                    </a:lnTo>
                    <a:lnTo>
                      <a:pt x="26" y="10"/>
                    </a:lnTo>
                    <a:lnTo>
                      <a:pt x="106" y="0"/>
                    </a:lnTo>
                    <a:lnTo>
                      <a:pt x="109" y="30"/>
                    </a:lnTo>
                    <a:lnTo>
                      <a:pt x="83" y="53"/>
                    </a:lnTo>
                    <a:lnTo>
                      <a:pt x="119" y="61"/>
                    </a:lnTo>
                    <a:lnTo>
                      <a:pt x="124" y="108"/>
                    </a:lnTo>
                    <a:lnTo>
                      <a:pt x="71" y="134"/>
                    </a:lnTo>
                    <a:lnTo>
                      <a:pt x="47" y="97"/>
                    </a:lnTo>
                    <a:lnTo>
                      <a:pt x="0" y="6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3" name="Freeform 1062">
                <a:extLst>
                  <a:ext uri="{FF2B5EF4-FFF2-40B4-BE49-F238E27FC236}">
                    <a16:creationId xmlns:a16="http://schemas.microsoft.com/office/drawing/2014/main" id="{968365F9-5BD6-8D31-F677-7E9DDB09F4BD}"/>
                  </a:ext>
                </a:extLst>
              </p:cNvPr>
              <p:cNvSpPr>
                <a:spLocks/>
              </p:cNvSpPr>
              <p:nvPr/>
            </p:nvSpPr>
            <p:spPr bwMode="auto">
              <a:xfrm>
                <a:off x="3831897" y="1972315"/>
                <a:ext cx="71600" cy="60306"/>
              </a:xfrm>
              <a:custGeom>
                <a:avLst/>
                <a:gdLst>
                  <a:gd name="T0" fmla="*/ 0 w 74"/>
                  <a:gd name="T1" fmla="*/ 0 h 71"/>
                  <a:gd name="T2" fmla="*/ 2147483647 w 74"/>
                  <a:gd name="T3" fmla="*/ 2147483647 h 71"/>
                  <a:gd name="T4" fmla="*/ 2147483647 w 74"/>
                  <a:gd name="T5" fmla="*/ 2147483647 h 71"/>
                  <a:gd name="T6" fmla="*/ 2147483647 w 74"/>
                  <a:gd name="T7" fmla="*/ 2147483647 h 71"/>
                  <a:gd name="T8" fmla="*/ 2147483647 w 74"/>
                  <a:gd name="T9" fmla="*/ 2147483647 h 71"/>
                  <a:gd name="T10" fmla="*/ 2147483647 w 74"/>
                  <a:gd name="T11" fmla="*/ 2147483647 h 71"/>
                  <a:gd name="T12" fmla="*/ 2147483647 w 74"/>
                  <a:gd name="T13" fmla="*/ 2147483647 h 71"/>
                  <a:gd name="T14" fmla="*/ 0 w 74"/>
                  <a:gd name="T15" fmla="*/ 0 h 7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71"/>
                  <a:gd name="T26" fmla="*/ 74 w 74"/>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71">
                    <a:moveTo>
                      <a:pt x="0" y="0"/>
                    </a:moveTo>
                    <a:lnTo>
                      <a:pt x="9" y="42"/>
                    </a:lnTo>
                    <a:lnTo>
                      <a:pt x="31" y="44"/>
                    </a:lnTo>
                    <a:lnTo>
                      <a:pt x="12" y="50"/>
                    </a:lnTo>
                    <a:lnTo>
                      <a:pt x="22" y="70"/>
                    </a:lnTo>
                    <a:lnTo>
                      <a:pt x="69" y="58"/>
                    </a:lnTo>
                    <a:lnTo>
                      <a:pt x="73" y="36"/>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4" name="Freeform 1063">
                <a:extLst>
                  <a:ext uri="{FF2B5EF4-FFF2-40B4-BE49-F238E27FC236}">
                    <a16:creationId xmlns:a16="http://schemas.microsoft.com/office/drawing/2014/main" id="{5A2BC90F-AA9B-D1CD-E835-C0E0047744C0}"/>
                  </a:ext>
                </a:extLst>
              </p:cNvPr>
              <p:cNvSpPr>
                <a:spLocks/>
              </p:cNvSpPr>
              <p:nvPr/>
            </p:nvSpPr>
            <p:spPr bwMode="auto">
              <a:xfrm>
                <a:off x="3855119" y="2062776"/>
                <a:ext cx="356064" cy="132339"/>
              </a:xfrm>
              <a:custGeom>
                <a:avLst/>
                <a:gdLst>
                  <a:gd name="T0" fmla="*/ 0 w 366"/>
                  <a:gd name="T1" fmla="*/ 2147483647 h 155"/>
                  <a:gd name="T2" fmla="*/ 2147483647 w 366"/>
                  <a:gd name="T3" fmla="*/ 0 h 155"/>
                  <a:gd name="T4" fmla="*/ 2147483647 w 366"/>
                  <a:gd name="T5" fmla="*/ 2147483647 h 155"/>
                  <a:gd name="T6" fmla="*/ 2147483647 w 366"/>
                  <a:gd name="T7" fmla="*/ 2147483647 h 155"/>
                  <a:gd name="T8" fmla="*/ 2147483647 w 366"/>
                  <a:gd name="T9" fmla="*/ 2147483647 h 155"/>
                  <a:gd name="T10" fmla="*/ 2147483647 w 366"/>
                  <a:gd name="T11" fmla="*/ 2147483647 h 155"/>
                  <a:gd name="T12" fmla="*/ 2147483647 w 366"/>
                  <a:gd name="T13" fmla="*/ 2147483647 h 155"/>
                  <a:gd name="T14" fmla="*/ 2147483647 w 366"/>
                  <a:gd name="T15" fmla="*/ 2147483647 h 155"/>
                  <a:gd name="T16" fmla="*/ 2147483647 w 366"/>
                  <a:gd name="T17" fmla="*/ 2147483647 h 155"/>
                  <a:gd name="T18" fmla="*/ 2147483647 w 366"/>
                  <a:gd name="T19" fmla="*/ 2147483647 h 155"/>
                  <a:gd name="T20" fmla="*/ 2147483647 w 366"/>
                  <a:gd name="T21" fmla="*/ 2147483647 h 155"/>
                  <a:gd name="T22" fmla="*/ 2147483647 w 366"/>
                  <a:gd name="T23" fmla="*/ 2147483647 h 155"/>
                  <a:gd name="T24" fmla="*/ 2147483647 w 366"/>
                  <a:gd name="T25" fmla="*/ 2147483647 h 155"/>
                  <a:gd name="T26" fmla="*/ 2147483647 w 366"/>
                  <a:gd name="T27" fmla="*/ 2147483647 h 155"/>
                  <a:gd name="T28" fmla="*/ 2147483647 w 366"/>
                  <a:gd name="T29" fmla="*/ 2147483647 h 155"/>
                  <a:gd name="T30" fmla="*/ 2147483647 w 366"/>
                  <a:gd name="T31" fmla="*/ 2147483647 h 155"/>
                  <a:gd name="T32" fmla="*/ 2147483647 w 366"/>
                  <a:gd name="T33" fmla="*/ 2147483647 h 155"/>
                  <a:gd name="T34" fmla="*/ 2147483647 w 366"/>
                  <a:gd name="T35" fmla="*/ 2147483647 h 155"/>
                  <a:gd name="T36" fmla="*/ 2147483647 w 366"/>
                  <a:gd name="T37" fmla="*/ 2147483647 h 155"/>
                  <a:gd name="T38" fmla="*/ 2147483647 w 366"/>
                  <a:gd name="T39" fmla="*/ 2147483647 h 155"/>
                  <a:gd name="T40" fmla="*/ 2147483647 w 366"/>
                  <a:gd name="T41" fmla="*/ 2147483647 h 155"/>
                  <a:gd name="T42" fmla="*/ 2147483647 w 366"/>
                  <a:gd name="T43" fmla="*/ 2147483647 h 155"/>
                  <a:gd name="T44" fmla="*/ 2147483647 w 366"/>
                  <a:gd name="T45" fmla="*/ 2147483647 h 155"/>
                  <a:gd name="T46" fmla="*/ 2147483647 w 366"/>
                  <a:gd name="T47" fmla="*/ 2147483647 h 155"/>
                  <a:gd name="T48" fmla="*/ 2147483647 w 366"/>
                  <a:gd name="T49" fmla="*/ 2147483647 h 155"/>
                  <a:gd name="T50" fmla="*/ 2147483647 w 366"/>
                  <a:gd name="T51" fmla="*/ 2147483647 h 155"/>
                  <a:gd name="T52" fmla="*/ 2147483647 w 366"/>
                  <a:gd name="T53" fmla="*/ 2147483647 h 155"/>
                  <a:gd name="T54" fmla="*/ 2147483647 w 366"/>
                  <a:gd name="T55" fmla="*/ 2147483647 h 155"/>
                  <a:gd name="T56" fmla="*/ 2147483647 w 366"/>
                  <a:gd name="T57" fmla="*/ 2147483647 h 155"/>
                  <a:gd name="T58" fmla="*/ 2147483647 w 366"/>
                  <a:gd name="T59" fmla="*/ 2147483647 h 155"/>
                  <a:gd name="T60" fmla="*/ 2147483647 w 366"/>
                  <a:gd name="T61" fmla="*/ 2147483647 h 155"/>
                  <a:gd name="T62" fmla="*/ 0 w 366"/>
                  <a:gd name="T63" fmla="*/ 2147483647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6"/>
                  <a:gd name="T97" fmla="*/ 0 h 155"/>
                  <a:gd name="T98" fmla="*/ 366 w 366"/>
                  <a:gd name="T99" fmla="*/ 155 h 1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6" h="155">
                    <a:moveTo>
                      <a:pt x="0" y="26"/>
                    </a:moveTo>
                    <a:lnTo>
                      <a:pt x="23" y="0"/>
                    </a:lnTo>
                    <a:lnTo>
                      <a:pt x="55" y="14"/>
                    </a:lnTo>
                    <a:lnTo>
                      <a:pt x="76" y="26"/>
                    </a:lnTo>
                    <a:lnTo>
                      <a:pt x="70" y="42"/>
                    </a:lnTo>
                    <a:lnTo>
                      <a:pt x="111" y="28"/>
                    </a:lnTo>
                    <a:lnTo>
                      <a:pt x="139" y="42"/>
                    </a:lnTo>
                    <a:lnTo>
                      <a:pt x="116" y="42"/>
                    </a:lnTo>
                    <a:lnTo>
                      <a:pt x="163" y="54"/>
                    </a:lnTo>
                    <a:lnTo>
                      <a:pt x="111" y="60"/>
                    </a:lnTo>
                    <a:lnTo>
                      <a:pt x="139" y="70"/>
                    </a:lnTo>
                    <a:lnTo>
                      <a:pt x="119" y="82"/>
                    </a:lnTo>
                    <a:lnTo>
                      <a:pt x="144" y="72"/>
                    </a:lnTo>
                    <a:lnTo>
                      <a:pt x="168" y="102"/>
                    </a:lnTo>
                    <a:lnTo>
                      <a:pt x="173" y="88"/>
                    </a:lnTo>
                    <a:lnTo>
                      <a:pt x="238" y="102"/>
                    </a:lnTo>
                    <a:lnTo>
                      <a:pt x="307" y="74"/>
                    </a:lnTo>
                    <a:lnTo>
                      <a:pt x="365" y="106"/>
                    </a:lnTo>
                    <a:lnTo>
                      <a:pt x="347" y="122"/>
                    </a:lnTo>
                    <a:lnTo>
                      <a:pt x="353" y="148"/>
                    </a:lnTo>
                    <a:lnTo>
                      <a:pt x="319" y="154"/>
                    </a:lnTo>
                    <a:lnTo>
                      <a:pt x="283" y="130"/>
                    </a:lnTo>
                    <a:lnTo>
                      <a:pt x="283" y="148"/>
                    </a:lnTo>
                    <a:lnTo>
                      <a:pt x="263" y="152"/>
                    </a:lnTo>
                    <a:lnTo>
                      <a:pt x="180" y="154"/>
                    </a:lnTo>
                    <a:lnTo>
                      <a:pt x="173" y="134"/>
                    </a:lnTo>
                    <a:lnTo>
                      <a:pt x="153" y="152"/>
                    </a:lnTo>
                    <a:lnTo>
                      <a:pt x="127" y="134"/>
                    </a:lnTo>
                    <a:lnTo>
                      <a:pt x="110" y="146"/>
                    </a:lnTo>
                    <a:lnTo>
                      <a:pt x="79" y="46"/>
                    </a:lnTo>
                    <a:lnTo>
                      <a:pt x="43" y="56"/>
                    </a:lnTo>
                    <a:lnTo>
                      <a:pt x="0" y="2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5" name="Freeform 1064">
                <a:extLst>
                  <a:ext uri="{FF2B5EF4-FFF2-40B4-BE49-F238E27FC236}">
                    <a16:creationId xmlns:a16="http://schemas.microsoft.com/office/drawing/2014/main" id="{5B974CFB-E438-0D7A-46A6-25B179B8838C}"/>
                  </a:ext>
                </a:extLst>
              </p:cNvPr>
              <p:cNvSpPr>
                <a:spLocks/>
              </p:cNvSpPr>
              <p:nvPr/>
            </p:nvSpPr>
            <p:spPr bwMode="auto">
              <a:xfrm>
                <a:off x="3868664" y="1839977"/>
                <a:ext cx="234151" cy="174218"/>
              </a:xfrm>
              <a:custGeom>
                <a:avLst/>
                <a:gdLst>
                  <a:gd name="T0" fmla="*/ 0 w 240"/>
                  <a:gd name="T1" fmla="*/ 2147483647 h 204"/>
                  <a:gd name="T2" fmla="*/ 2147483647 w 240"/>
                  <a:gd name="T3" fmla="*/ 2147483647 h 204"/>
                  <a:gd name="T4" fmla="*/ 2147483647 w 240"/>
                  <a:gd name="T5" fmla="*/ 2147483647 h 204"/>
                  <a:gd name="T6" fmla="*/ 2147483647 w 240"/>
                  <a:gd name="T7" fmla="*/ 2147483647 h 204"/>
                  <a:gd name="T8" fmla="*/ 2147483647 w 240"/>
                  <a:gd name="T9" fmla="*/ 0 h 204"/>
                  <a:gd name="T10" fmla="*/ 2147483647 w 240"/>
                  <a:gd name="T11" fmla="*/ 2147483647 h 204"/>
                  <a:gd name="T12" fmla="*/ 2147483647 w 240"/>
                  <a:gd name="T13" fmla="*/ 2147483647 h 204"/>
                  <a:gd name="T14" fmla="*/ 2147483647 w 240"/>
                  <a:gd name="T15" fmla="*/ 2147483647 h 204"/>
                  <a:gd name="T16" fmla="*/ 2147483647 w 240"/>
                  <a:gd name="T17" fmla="*/ 2147483647 h 204"/>
                  <a:gd name="T18" fmla="*/ 2147483647 w 240"/>
                  <a:gd name="T19" fmla="*/ 2147483647 h 204"/>
                  <a:gd name="T20" fmla="*/ 2147483647 w 240"/>
                  <a:gd name="T21" fmla="*/ 2147483647 h 204"/>
                  <a:gd name="T22" fmla="*/ 2147483647 w 240"/>
                  <a:gd name="T23" fmla="*/ 2147483647 h 204"/>
                  <a:gd name="T24" fmla="*/ 2147483647 w 240"/>
                  <a:gd name="T25" fmla="*/ 2147483647 h 204"/>
                  <a:gd name="T26" fmla="*/ 2147483647 w 240"/>
                  <a:gd name="T27" fmla="*/ 2147483647 h 204"/>
                  <a:gd name="T28" fmla="*/ 2147483647 w 240"/>
                  <a:gd name="T29" fmla="*/ 2147483647 h 204"/>
                  <a:gd name="T30" fmla="*/ 2147483647 w 240"/>
                  <a:gd name="T31" fmla="*/ 2147483647 h 204"/>
                  <a:gd name="T32" fmla="*/ 2147483647 w 240"/>
                  <a:gd name="T33" fmla="*/ 2147483647 h 204"/>
                  <a:gd name="T34" fmla="*/ 2147483647 w 240"/>
                  <a:gd name="T35" fmla="*/ 2147483647 h 204"/>
                  <a:gd name="T36" fmla="*/ 2147483647 w 240"/>
                  <a:gd name="T37" fmla="*/ 2147483647 h 204"/>
                  <a:gd name="T38" fmla="*/ 2147483647 w 240"/>
                  <a:gd name="T39" fmla="*/ 2147483647 h 204"/>
                  <a:gd name="T40" fmla="*/ 2147483647 w 240"/>
                  <a:gd name="T41" fmla="*/ 2147483647 h 204"/>
                  <a:gd name="T42" fmla="*/ 2147483647 w 240"/>
                  <a:gd name="T43" fmla="*/ 2147483647 h 204"/>
                  <a:gd name="T44" fmla="*/ 2147483647 w 240"/>
                  <a:gd name="T45" fmla="*/ 2147483647 h 204"/>
                  <a:gd name="T46" fmla="*/ 2147483647 w 240"/>
                  <a:gd name="T47" fmla="*/ 2147483647 h 204"/>
                  <a:gd name="T48" fmla="*/ 2147483647 w 240"/>
                  <a:gd name="T49" fmla="*/ 2147483647 h 204"/>
                  <a:gd name="T50" fmla="*/ 2147483647 w 240"/>
                  <a:gd name="T51" fmla="*/ 2147483647 h 204"/>
                  <a:gd name="T52" fmla="*/ 2147483647 w 240"/>
                  <a:gd name="T53" fmla="*/ 2147483647 h 204"/>
                  <a:gd name="T54" fmla="*/ 2147483647 w 240"/>
                  <a:gd name="T55" fmla="*/ 2147483647 h 204"/>
                  <a:gd name="T56" fmla="*/ 2147483647 w 240"/>
                  <a:gd name="T57" fmla="*/ 2147483647 h 204"/>
                  <a:gd name="T58" fmla="*/ 2147483647 w 240"/>
                  <a:gd name="T59" fmla="*/ 2147483647 h 204"/>
                  <a:gd name="T60" fmla="*/ 2147483647 w 240"/>
                  <a:gd name="T61" fmla="*/ 2147483647 h 204"/>
                  <a:gd name="T62" fmla="*/ 2147483647 w 240"/>
                  <a:gd name="T63" fmla="*/ 2147483647 h 204"/>
                  <a:gd name="T64" fmla="*/ 2147483647 w 240"/>
                  <a:gd name="T65" fmla="*/ 2147483647 h 204"/>
                  <a:gd name="T66" fmla="*/ 2147483647 w 240"/>
                  <a:gd name="T67" fmla="*/ 2147483647 h 204"/>
                  <a:gd name="T68" fmla="*/ 2147483647 w 240"/>
                  <a:gd name="T69" fmla="*/ 2147483647 h 204"/>
                  <a:gd name="T70" fmla="*/ 0 w 240"/>
                  <a:gd name="T71" fmla="*/ 2147483647 h 204"/>
                  <a:gd name="T72" fmla="*/ 2147483647 w 240"/>
                  <a:gd name="T73" fmla="*/ 2147483647 h 204"/>
                  <a:gd name="T74" fmla="*/ 0 w 240"/>
                  <a:gd name="T75" fmla="*/ 2147483647 h 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0"/>
                  <a:gd name="T115" fmla="*/ 0 h 204"/>
                  <a:gd name="T116" fmla="*/ 240 w 240"/>
                  <a:gd name="T117" fmla="*/ 204 h 2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0" h="204">
                    <a:moveTo>
                      <a:pt x="0" y="63"/>
                    </a:moveTo>
                    <a:lnTo>
                      <a:pt x="57" y="51"/>
                    </a:lnTo>
                    <a:lnTo>
                      <a:pt x="29" y="24"/>
                    </a:lnTo>
                    <a:lnTo>
                      <a:pt x="77" y="12"/>
                    </a:lnTo>
                    <a:lnTo>
                      <a:pt x="37" y="0"/>
                    </a:lnTo>
                    <a:lnTo>
                      <a:pt x="102" y="16"/>
                    </a:lnTo>
                    <a:lnTo>
                      <a:pt x="120" y="53"/>
                    </a:lnTo>
                    <a:lnTo>
                      <a:pt x="154" y="55"/>
                    </a:lnTo>
                    <a:lnTo>
                      <a:pt x="167" y="81"/>
                    </a:lnTo>
                    <a:lnTo>
                      <a:pt x="170" y="63"/>
                    </a:lnTo>
                    <a:lnTo>
                      <a:pt x="185" y="63"/>
                    </a:lnTo>
                    <a:lnTo>
                      <a:pt x="179" y="81"/>
                    </a:lnTo>
                    <a:lnTo>
                      <a:pt x="197" y="95"/>
                    </a:lnTo>
                    <a:lnTo>
                      <a:pt x="185" y="110"/>
                    </a:lnTo>
                    <a:lnTo>
                      <a:pt x="224" y="108"/>
                    </a:lnTo>
                    <a:lnTo>
                      <a:pt x="239" y="136"/>
                    </a:lnTo>
                    <a:lnTo>
                      <a:pt x="194" y="144"/>
                    </a:lnTo>
                    <a:lnTo>
                      <a:pt x="182" y="169"/>
                    </a:lnTo>
                    <a:lnTo>
                      <a:pt x="173" y="144"/>
                    </a:lnTo>
                    <a:lnTo>
                      <a:pt x="160" y="201"/>
                    </a:lnTo>
                    <a:lnTo>
                      <a:pt x="133" y="171"/>
                    </a:lnTo>
                    <a:lnTo>
                      <a:pt x="148" y="203"/>
                    </a:lnTo>
                    <a:lnTo>
                      <a:pt x="89" y="197"/>
                    </a:lnTo>
                    <a:lnTo>
                      <a:pt x="72" y="181"/>
                    </a:lnTo>
                    <a:lnTo>
                      <a:pt x="99" y="179"/>
                    </a:lnTo>
                    <a:lnTo>
                      <a:pt x="71" y="173"/>
                    </a:lnTo>
                    <a:lnTo>
                      <a:pt x="63" y="164"/>
                    </a:lnTo>
                    <a:lnTo>
                      <a:pt x="77" y="164"/>
                    </a:lnTo>
                    <a:lnTo>
                      <a:pt x="56" y="150"/>
                    </a:lnTo>
                    <a:lnTo>
                      <a:pt x="130" y="132"/>
                    </a:lnTo>
                    <a:lnTo>
                      <a:pt x="37" y="136"/>
                    </a:lnTo>
                    <a:lnTo>
                      <a:pt x="22" y="116"/>
                    </a:lnTo>
                    <a:lnTo>
                      <a:pt x="56" y="106"/>
                    </a:lnTo>
                    <a:lnTo>
                      <a:pt x="3" y="95"/>
                    </a:lnTo>
                    <a:lnTo>
                      <a:pt x="15" y="93"/>
                    </a:lnTo>
                    <a:lnTo>
                      <a:pt x="0" y="79"/>
                    </a:lnTo>
                    <a:lnTo>
                      <a:pt x="57" y="79"/>
                    </a:lnTo>
                    <a:lnTo>
                      <a:pt x="0" y="6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6" name="Freeform 1065">
                <a:extLst>
                  <a:ext uri="{FF2B5EF4-FFF2-40B4-BE49-F238E27FC236}">
                    <a16:creationId xmlns:a16="http://schemas.microsoft.com/office/drawing/2014/main" id="{0249E1F3-AFCE-6736-CFF0-328EA0CFFA36}"/>
                  </a:ext>
                </a:extLst>
              </p:cNvPr>
              <p:cNvSpPr>
                <a:spLocks/>
              </p:cNvSpPr>
              <p:nvPr/>
            </p:nvSpPr>
            <p:spPr bwMode="auto">
              <a:xfrm>
                <a:off x="3868664" y="2138158"/>
                <a:ext cx="58053" cy="46905"/>
              </a:xfrm>
              <a:custGeom>
                <a:avLst/>
                <a:gdLst>
                  <a:gd name="T0" fmla="*/ 0 w 60"/>
                  <a:gd name="T1" fmla="*/ 2147483647 h 55"/>
                  <a:gd name="T2" fmla="*/ 2147483647 w 60"/>
                  <a:gd name="T3" fmla="*/ 0 h 55"/>
                  <a:gd name="T4" fmla="*/ 2147483647 w 60"/>
                  <a:gd name="T5" fmla="*/ 2147483647 h 55"/>
                  <a:gd name="T6" fmla="*/ 2147483647 w 60"/>
                  <a:gd name="T7" fmla="*/ 2147483647 h 55"/>
                  <a:gd name="T8" fmla="*/ 0 w 60"/>
                  <a:gd name="T9" fmla="*/ 2147483647 h 55"/>
                  <a:gd name="T10" fmla="*/ 0 60000 65536"/>
                  <a:gd name="T11" fmla="*/ 0 60000 65536"/>
                  <a:gd name="T12" fmla="*/ 0 60000 65536"/>
                  <a:gd name="T13" fmla="*/ 0 60000 65536"/>
                  <a:gd name="T14" fmla="*/ 0 60000 65536"/>
                  <a:gd name="T15" fmla="*/ 0 w 60"/>
                  <a:gd name="T16" fmla="*/ 0 h 55"/>
                  <a:gd name="T17" fmla="*/ 60 w 60"/>
                  <a:gd name="T18" fmla="*/ 55 h 55"/>
                </a:gdLst>
                <a:ahLst/>
                <a:cxnLst>
                  <a:cxn ang="T10">
                    <a:pos x="T0" y="T1"/>
                  </a:cxn>
                  <a:cxn ang="T11">
                    <a:pos x="T2" y="T3"/>
                  </a:cxn>
                  <a:cxn ang="T12">
                    <a:pos x="T4" y="T5"/>
                  </a:cxn>
                  <a:cxn ang="T13">
                    <a:pos x="T6" y="T7"/>
                  </a:cxn>
                  <a:cxn ang="T14">
                    <a:pos x="T8" y="T9"/>
                  </a:cxn>
                </a:cxnLst>
                <a:rect l="T15" t="T16" r="T17" b="T18"/>
                <a:pathLst>
                  <a:path w="60" h="55">
                    <a:moveTo>
                      <a:pt x="0" y="37"/>
                    </a:moveTo>
                    <a:lnTo>
                      <a:pt x="10" y="0"/>
                    </a:lnTo>
                    <a:lnTo>
                      <a:pt x="49" y="10"/>
                    </a:lnTo>
                    <a:lnTo>
                      <a:pt x="59" y="54"/>
                    </a:lnTo>
                    <a:lnTo>
                      <a:pt x="0" y="3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7" name="Freeform 1066">
                <a:extLst>
                  <a:ext uri="{FF2B5EF4-FFF2-40B4-BE49-F238E27FC236}">
                    <a16:creationId xmlns:a16="http://schemas.microsoft.com/office/drawing/2014/main" id="{4CE139CD-64C3-253B-7A02-B622E46ED822}"/>
                  </a:ext>
                </a:extLst>
              </p:cNvPr>
              <p:cNvSpPr>
                <a:spLocks/>
              </p:cNvSpPr>
              <p:nvPr/>
            </p:nvSpPr>
            <p:spPr bwMode="auto">
              <a:xfrm>
                <a:off x="3868664" y="2032622"/>
                <a:ext cx="67729" cy="15077"/>
              </a:xfrm>
              <a:custGeom>
                <a:avLst/>
                <a:gdLst>
                  <a:gd name="T0" fmla="*/ 0 w 68"/>
                  <a:gd name="T1" fmla="*/ 2147483647 h 18"/>
                  <a:gd name="T2" fmla="*/ 2147483647 w 68"/>
                  <a:gd name="T3" fmla="*/ 2147483647 h 18"/>
                  <a:gd name="T4" fmla="*/ 2147483647 w 68"/>
                  <a:gd name="T5" fmla="*/ 2147483647 h 18"/>
                  <a:gd name="T6" fmla="*/ 2147483647 w 68"/>
                  <a:gd name="T7" fmla="*/ 0 h 18"/>
                  <a:gd name="T8" fmla="*/ 0 w 68"/>
                  <a:gd name="T9" fmla="*/ 2147483647 h 18"/>
                  <a:gd name="T10" fmla="*/ 0 60000 65536"/>
                  <a:gd name="T11" fmla="*/ 0 60000 65536"/>
                  <a:gd name="T12" fmla="*/ 0 60000 65536"/>
                  <a:gd name="T13" fmla="*/ 0 60000 65536"/>
                  <a:gd name="T14" fmla="*/ 0 60000 65536"/>
                  <a:gd name="T15" fmla="*/ 0 w 68"/>
                  <a:gd name="T16" fmla="*/ 0 h 18"/>
                  <a:gd name="T17" fmla="*/ 68 w 68"/>
                  <a:gd name="T18" fmla="*/ 18 h 18"/>
                </a:gdLst>
                <a:ahLst/>
                <a:cxnLst>
                  <a:cxn ang="T10">
                    <a:pos x="T0" y="T1"/>
                  </a:cxn>
                  <a:cxn ang="T11">
                    <a:pos x="T2" y="T3"/>
                  </a:cxn>
                  <a:cxn ang="T12">
                    <a:pos x="T4" y="T5"/>
                  </a:cxn>
                  <a:cxn ang="T13">
                    <a:pos x="T6" y="T7"/>
                  </a:cxn>
                  <a:cxn ang="T14">
                    <a:pos x="T8" y="T9"/>
                  </a:cxn>
                </a:cxnLst>
                <a:rect l="T15" t="T16" r="T17" b="T18"/>
                <a:pathLst>
                  <a:path w="68" h="18">
                    <a:moveTo>
                      <a:pt x="0" y="6"/>
                    </a:moveTo>
                    <a:lnTo>
                      <a:pt x="16" y="17"/>
                    </a:lnTo>
                    <a:lnTo>
                      <a:pt x="67" y="6"/>
                    </a:lnTo>
                    <a:lnTo>
                      <a:pt x="19" y="0"/>
                    </a:lnTo>
                    <a:lnTo>
                      <a:pt x="0" y="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8" name="Freeform 1067">
                <a:extLst>
                  <a:ext uri="{FF2B5EF4-FFF2-40B4-BE49-F238E27FC236}">
                    <a16:creationId xmlns:a16="http://schemas.microsoft.com/office/drawing/2014/main" id="{85B82D8D-C6B2-EF8A-4F5D-06450AA0EA83}"/>
                  </a:ext>
                </a:extLst>
              </p:cNvPr>
              <p:cNvSpPr>
                <a:spLocks/>
              </p:cNvSpPr>
              <p:nvPr/>
            </p:nvSpPr>
            <p:spPr bwMode="auto">
              <a:xfrm>
                <a:off x="3882211" y="2215216"/>
                <a:ext cx="112238" cy="90460"/>
              </a:xfrm>
              <a:custGeom>
                <a:avLst/>
                <a:gdLst>
                  <a:gd name="T0" fmla="*/ 0 w 116"/>
                  <a:gd name="T1" fmla="*/ 2147483647 h 106"/>
                  <a:gd name="T2" fmla="*/ 2147483647 w 116"/>
                  <a:gd name="T3" fmla="*/ 2147483647 h 106"/>
                  <a:gd name="T4" fmla="*/ 2147483647 w 116"/>
                  <a:gd name="T5" fmla="*/ 2147483647 h 106"/>
                  <a:gd name="T6" fmla="*/ 2147483647 w 116"/>
                  <a:gd name="T7" fmla="*/ 2147483647 h 106"/>
                  <a:gd name="T8" fmla="*/ 2147483647 w 116"/>
                  <a:gd name="T9" fmla="*/ 2147483647 h 106"/>
                  <a:gd name="T10" fmla="*/ 2147483647 w 116"/>
                  <a:gd name="T11" fmla="*/ 2147483647 h 106"/>
                  <a:gd name="T12" fmla="*/ 2147483647 w 116"/>
                  <a:gd name="T13" fmla="*/ 2147483647 h 106"/>
                  <a:gd name="T14" fmla="*/ 2147483647 w 116"/>
                  <a:gd name="T15" fmla="*/ 2147483647 h 106"/>
                  <a:gd name="T16" fmla="*/ 2147483647 w 116"/>
                  <a:gd name="T17" fmla="*/ 2147483647 h 106"/>
                  <a:gd name="T18" fmla="*/ 2147483647 w 116"/>
                  <a:gd name="T19" fmla="*/ 0 h 106"/>
                  <a:gd name="T20" fmla="*/ 2147483647 w 116"/>
                  <a:gd name="T21" fmla="*/ 2147483647 h 106"/>
                  <a:gd name="T22" fmla="*/ 0 w 116"/>
                  <a:gd name="T23" fmla="*/ 2147483647 h 1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6"/>
                  <a:gd name="T37" fmla="*/ 0 h 106"/>
                  <a:gd name="T38" fmla="*/ 116 w 116"/>
                  <a:gd name="T39" fmla="*/ 106 h 1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6" h="106">
                    <a:moveTo>
                      <a:pt x="0" y="16"/>
                    </a:moveTo>
                    <a:lnTo>
                      <a:pt x="3" y="67"/>
                    </a:lnTo>
                    <a:lnTo>
                      <a:pt x="17" y="75"/>
                    </a:lnTo>
                    <a:lnTo>
                      <a:pt x="12" y="105"/>
                    </a:lnTo>
                    <a:lnTo>
                      <a:pt x="28" y="105"/>
                    </a:lnTo>
                    <a:lnTo>
                      <a:pt x="47" y="83"/>
                    </a:lnTo>
                    <a:lnTo>
                      <a:pt x="28" y="67"/>
                    </a:lnTo>
                    <a:lnTo>
                      <a:pt x="75" y="67"/>
                    </a:lnTo>
                    <a:lnTo>
                      <a:pt x="115" y="6"/>
                    </a:lnTo>
                    <a:lnTo>
                      <a:pt x="9" y="0"/>
                    </a:lnTo>
                    <a:lnTo>
                      <a:pt x="22" y="18"/>
                    </a:lnTo>
                    <a:lnTo>
                      <a:pt x="0" y="1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39" name="Freeform 1068">
                <a:extLst>
                  <a:ext uri="{FF2B5EF4-FFF2-40B4-BE49-F238E27FC236}">
                    <a16:creationId xmlns:a16="http://schemas.microsoft.com/office/drawing/2014/main" id="{EDA4BBF9-F2B5-1337-3C5E-C8E1EA15BC23}"/>
                  </a:ext>
                </a:extLst>
              </p:cNvPr>
              <p:cNvSpPr>
                <a:spLocks/>
              </p:cNvSpPr>
              <p:nvPr/>
            </p:nvSpPr>
            <p:spPr bwMode="auto">
              <a:xfrm>
                <a:off x="3955746" y="1739466"/>
                <a:ext cx="636658" cy="375239"/>
              </a:xfrm>
              <a:custGeom>
                <a:avLst/>
                <a:gdLst>
                  <a:gd name="T0" fmla="*/ 2147483647 w 650"/>
                  <a:gd name="T1" fmla="*/ 2147483647 h 439"/>
                  <a:gd name="T2" fmla="*/ 2147483647 w 650"/>
                  <a:gd name="T3" fmla="*/ 2147483647 h 439"/>
                  <a:gd name="T4" fmla="*/ 2147483647 w 650"/>
                  <a:gd name="T5" fmla="*/ 2147483647 h 439"/>
                  <a:gd name="T6" fmla="*/ 2147483647 w 650"/>
                  <a:gd name="T7" fmla="*/ 2147483647 h 439"/>
                  <a:gd name="T8" fmla="*/ 2147483647 w 650"/>
                  <a:gd name="T9" fmla="*/ 2147483647 h 439"/>
                  <a:gd name="T10" fmla="*/ 2147483647 w 650"/>
                  <a:gd name="T11" fmla="*/ 2147483647 h 439"/>
                  <a:gd name="T12" fmla="*/ 2147483647 w 650"/>
                  <a:gd name="T13" fmla="*/ 2147483647 h 439"/>
                  <a:gd name="T14" fmla="*/ 2147483647 w 650"/>
                  <a:gd name="T15" fmla="*/ 2147483647 h 439"/>
                  <a:gd name="T16" fmla="*/ 2147483647 w 650"/>
                  <a:gd name="T17" fmla="*/ 2147483647 h 439"/>
                  <a:gd name="T18" fmla="*/ 2147483647 w 650"/>
                  <a:gd name="T19" fmla="*/ 2147483647 h 439"/>
                  <a:gd name="T20" fmla="*/ 2147483647 w 650"/>
                  <a:gd name="T21" fmla="*/ 2147483647 h 439"/>
                  <a:gd name="T22" fmla="*/ 2147483647 w 650"/>
                  <a:gd name="T23" fmla="*/ 2147483647 h 439"/>
                  <a:gd name="T24" fmla="*/ 2147483647 w 650"/>
                  <a:gd name="T25" fmla="*/ 2147483647 h 439"/>
                  <a:gd name="T26" fmla="*/ 2147483647 w 650"/>
                  <a:gd name="T27" fmla="*/ 2147483647 h 439"/>
                  <a:gd name="T28" fmla="*/ 2147483647 w 650"/>
                  <a:gd name="T29" fmla="*/ 2147483647 h 439"/>
                  <a:gd name="T30" fmla="*/ 2147483647 w 650"/>
                  <a:gd name="T31" fmla="*/ 2147483647 h 439"/>
                  <a:gd name="T32" fmla="*/ 2147483647 w 650"/>
                  <a:gd name="T33" fmla="*/ 2147483647 h 439"/>
                  <a:gd name="T34" fmla="*/ 2147483647 w 650"/>
                  <a:gd name="T35" fmla="*/ 2147483647 h 439"/>
                  <a:gd name="T36" fmla="*/ 2147483647 w 650"/>
                  <a:gd name="T37" fmla="*/ 2147483647 h 439"/>
                  <a:gd name="T38" fmla="*/ 2147483647 w 650"/>
                  <a:gd name="T39" fmla="*/ 2147483647 h 439"/>
                  <a:gd name="T40" fmla="*/ 2147483647 w 650"/>
                  <a:gd name="T41" fmla="*/ 2147483647 h 439"/>
                  <a:gd name="T42" fmla="*/ 2147483647 w 650"/>
                  <a:gd name="T43" fmla="*/ 2147483647 h 439"/>
                  <a:gd name="T44" fmla="*/ 2147483647 w 650"/>
                  <a:gd name="T45" fmla="*/ 2147483647 h 439"/>
                  <a:gd name="T46" fmla="*/ 2147483647 w 650"/>
                  <a:gd name="T47" fmla="*/ 2147483647 h 439"/>
                  <a:gd name="T48" fmla="*/ 2147483647 w 650"/>
                  <a:gd name="T49" fmla="*/ 2147483647 h 439"/>
                  <a:gd name="T50" fmla="*/ 2147483647 w 650"/>
                  <a:gd name="T51" fmla="*/ 2147483647 h 439"/>
                  <a:gd name="T52" fmla="*/ 2147483647 w 650"/>
                  <a:gd name="T53" fmla="*/ 2147483647 h 439"/>
                  <a:gd name="T54" fmla="*/ 2147483647 w 650"/>
                  <a:gd name="T55" fmla="*/ 2147483647 h 439"/>
                  <a:gd name="T56" fmla="*/ 2147483647 w 650"/>
                  <a:gd name="T57" fmla="*/ 2147483647 h 439"/>
                  <a:gd name="T58" fmla="*/ 2147483647 w 650"/>
                  <a:gd name="T59" fmla="*/ 2147483647 h 439"/>
                  <a:gd name="T60" fmla="*/ 2147483647 w 650"/>
                  <a:gd name="T61" fmla="*/ 2147483647 h 439"/>
                  <a:gd name="T62" fmla="*/ 2147483647 w 650"/>
                  <a:gd name="T63" fmla="*/ 2147483647 h 439"/>
                  <a:gd name="T64" fmla="*/ 2147483647 w 650"/>
                  <a:gd name="T65" fmla="*/ 2147483647 h 439"/>
                  <a:gd name="T66" fmla="*/ 2147483647 w 650"/>
                  <a:gd name="T67" fmla="*/ 2147483647 h 439"/>
                  <a:gd name="T68" fmla="*/ 2147483647 w 650"/>
                  <a:gd name="T69" fmla="*/ 2147483647 h 439"/>
                  <a:gd name="T70" fmla="*/ 2147483647 w 650"/>
                  <a:gd name="T71" fmla="*/ 2147483647 h 439"/>
                  <a:gd name="T72" fmla="*/ 2147483647 w 650"/>
                  <a:gd name="T73" fmla="*/ 2147483647 h 439"/>
                  <a:gd name="T74" fmla="*/ 2147483647 w 650"/>
                  <a:gd name="T75" fmla="*/ 0 h 439"/>
                  <a:gd name="T76" fmla="*/ 2147483647 w 650"/>
                  <a:gd name="T77" fmla="*/ 2147483647 h 439"/>
                  <a:gd name="T78" fmla="*/ 2147483647 w 650"/>
                  <a:gd name="T79" fmla="*/ 2147483647 h 439"/>
                  <a:gd name="T80" fmla="*/ 2147483647 w 650"/>
                  <a:gd name="T81" fmla="*/ 2147483647 h 439"/>
                  <a:gd name="T82" fmla="*/ 2147483647 w 650"/>
                  <a:gd name="T83" fmla="*/ 2147483647 h 439"/>
                  <a:gd name="T84" fmla="*/ 2147483647 w 650"/>
                  <a:gd name="T85" fmla="*/ 2147483647 h 439"/>
                  <a:gd name="T86" fmla="*/ 2147483647 w 650"/>
                  <a:gd name="T87" fmla="*/ 2147483647 h 4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50"/>
                  <a:gd name="T133" fmla="*/ 0 h 439"/>
                  <a:gd name="T134" fmla="*/ 650 w 650"/>
                  <a:gd name="T135" fmla="*/ 439 h 4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50" h="439">
                    <a:moveTo>
                      <a:pt x="0" y="103"/>
                    </a:moveTo>
                    <a:lnTo>
                      <a:pt x="58" y="103"/>
                    </a:lnTo>
                    <a:lnTo>
                      <a:pt x="38" y="119"/>
                    </a:lnTo>
                    <a:lnTo>
                      <a:pt x="118" y="107"/>
                    </a:lnTo>
                    <a:lnTo>
                      <a:pt x="49" y="119"/>
                    </a:lnTo>
                    <a:lnTo>
                      <a:pt x="70" y="127"/>
                    </a:lnTo>
                    <a:lnTo>
                      <a:pt x="47" y="129"/>
                    </a:lnTo>
                    <a:lnTo>
                      <a:pt x="57" y="141"/>
                    </a:lnTo>
                    <a:lnTo>
                      <a:pt x="159" y="123"/>
                    </a:lnTo>
                    <a:lnTo>
                      <a:pt x="58" y="149"/>
                    </a:lnTo>
                    <a:lnTo>
                      <a:pt x="102" y="170"/>
                    </a:lnTo>
                    <a:lnTo>
                      <a:pt x="142" y="139"/>
                    </a:lnTo>
                    <a:lnTo>
                      <a:pt x="211" y="135"/>
                    </a:lnTo>
                    <a:lnTo>
                      <a:pt x="137" y="145"/>
                    </a:lnTo>
                    <a:lnTo>
                      <a:pt x="121" y="170"/>
                    </a:lnTo>
                    <a:lnTo>
                      <a:pt x="163" y="174"/>
                    </a:lnTo>
                    <a:lnTo>
                      <a:pt x="211" y="149"/>
                    </a:lnTo>
                    <a:lnTo>
                      <a:pt x="179" y="170"/>
                    </a:lnTo>
                    <a:lnTo>
                      <a:pt x="211" y="170"/>
                    </a:lnTo>
                    <a:lnTo>
                      <a:pt x="258" y="155"/>
                    </a:lnTo>
                    <a:lnTo>
                      <a:pt x="252" y="129"/>
                    </a:lnTo>
                    <a:lnTo>
                      <a:pt x="305" y="109"/>
                    </a:lnTo>
                    <a:lnTo>
                      <a:pt x="266" y="151"/>
                    </a:lnTo>
                    <a:lnTo>
                      <a:pt x="350" y="143"/>
                    </a:lnTo>
                    <a:lnTo>
                      <a:pt x="182" y="184"/>
                    </a:lnTo>
                    <a:lnTo>
                      <a:pt x="220" y="226"/>
                    </a:lnTo>
                    <a:lnTo>
                      <a:pt x="253" y="226"/>
                    </a:lnTo>
                    <a:lnTo>
                      <a:pt x="235" y="236"/>
                    </a:lnTo>
                    <a:lnTo>
                      <a:pt x="171" y="190"/>
                    </a:lnTo>
                    <a:lnTo>
                      <a:pt x="116" y="184"/>
                    </a:lnTo>
                    <a:lnTo>
                      <a:pt x="115" y="202"/>
                    </a:lnTo>
                    <a:lnTo>
                      <a:pt x="140" y="212"/>
                    </a:lnTo>
                    <a:lnTo>
                      <a:pt x="116" y="218"/>
                    </a:lnTo>
                    <a:lnTo>
                      <a:pt x="182" y="266"/>
                    </a:lnTo>
                    <a:lnTo>
                      <a:pt x="156" y="268"/>
                    </a:lnTo>
                    <a:lnTo>
                      <a:pt x="220" y="272"/>
                    </a:lnTo>
                    <a:lnTo>
                      <a:pt x="183" y="281"/>
                    </a:lnTo>
                    <a:lnTo>
                      <a:pt x="203" y="297"/>
                    </a:lnTo>
                    <a:lnTo>
                      <a:pt x="145" y="272"/>
                    </a:lnTo>
                    <a:lnTo>
                      <a:pt x="110" y="283"/>
                    </a:lnTo>
                    <a:lnTo>
                      <a:pt x="96" y="323"/>
                    </a:lnTo>
                    <a:lnTo>
                      <a:pt x="130" y="309"/>
                    </a:lnTo>
                    <a:lnTo>
                      <a:pt x="124" y="323"/>
                    </a:lnTo>
                    <a:lnTo>
                      <a:pt x="136" y="323"/>
                    </a:lnTo>
                    <a:lnTo>
                      <a:pt x="157" y="293"/>
                    </a:lnTo>
                    <a:lnTo>
                      <a:pt x="148" y="317"/>
                    </a:lnTo>
                    <a:lnTo>
                      <a:pt x="168" y="321"/>
                    </a:lnTo>
                    <a:lnTo>
                      <a:pt x="133" y="333"/>
                    </a:lnTo>
                    <a:lnTo>
                      <a:pt x="156" y="335"/>
                    </a:lnTo>
                    <a:lnTo>
                      <a:pt x="136" y="341"/>
                    </a:lnTo>
                    <a:lnTo>
                      <a:pt x="151" y="357"/>
                    </a:lnTo>
                    <a:lnTo>
                      <a:pt x="179" y="357"/>
                    </a:lnTo>
                    <a:lnTo>
                      <a:pt x="203" y="327"/>
                    </a:lnTo>
                    <a:lnTo>
                      <a:pt x="159" y="371"/>
                    </a:lnTo>
                    <a:lnTo>
                      <a:pt x="116" y="337"/>
                    </a:lnTo>
                    <a:lnTo>
                      <a:pt x="79" y="343"/>
                    </a:lnTo>
                    <a:lnTo>
                      <a:pt x="110" y="379"/>
                    </a:lnTo>
                    <a:lnTo>
                      <a:pt x="57" y="398"/>
                    </a:lnTo>
                    <a:lnTo>
                      <a:pt x="61" y="424"/>
                    </a:lnTo>
                    <a:lnTo>
                      <a:pt x="72" y="400"/>
                    </a:lnTo>
                    <a:lnTo>
                      <a:pt x="73" y="424"/>
                    </a:lnTo>
                    <a:lnTo>
                      <a:pt x="111" y="412"/>
                    </a:lnTo>
                    <a:lnTo>
                      <a:pt x="137" y="434"/>
                    </a:lnTo>
                    <a:lnTo>
                      <a:pt x="157" y="432"/>
                    </a:lnTo>
                    <a:lnTo>
                      <a:pt x="144" y="416"/>
                    </a:lnTo>
                    <a:lnTo>
                      <a:pt x="182" y="420"/>
                    </a:lnTo>
                    <a:lnTo>
                      <a:pt x="179" y="404"/>
                    </a:lnTo>
                    <a:lnTo>
                      <a:pt x="194" y="424"/>
                    </a:lnTo>
                    <a:lnTo>
                      <a:pt x="205" y="420"/>
                    </a:lnTo>
                    <a:lnTo>
                      <a:pt x="199" y="406"/>
                    </a:lnTo>
                    <a:lnTo>
                      <a:pt x="231" y="420"/>
                    </a:lnTo>
                    <a:lnTo>
                      <a:pt x="231" y="438"/>
                    </a:lnTo>
                    <a:lnTo>
                      <a:pt x="286" y="420"/>
                    </a:lnTo>
                    <a:lnTo>
                      <a:pt x="296" y="394"/>
                    </a:lnTo>
                    <a:lnTo>
                      <a:pt x="270" y="400"/>
                    </a:lnTo>
                    <a:lnTo>
                      <a:pt x="270" y="377"/>
                    </a:lnTo>
                    <a:lnTo>
                      <a:pt x="211" y="377"/>
                    </a:lnTo>
                    <a:lnTo>
                      <a:pt x="292" y="371"/>
                    </a:lnTo>
                    <a:lnTo>
                      <a:pt x="304" y="353"/>
                    </a:lnTo>
                    <a:lnTo>
                      <a:pt x="292" y="331"/>
                    </a:lnTo>
                    <a:lnTo>
                      <a:pt x="337" y="333"/>
                    </a:lnTo>
                    <a:lnTo>
                      <a:pt x="348" y="323"/>
                    </a:lnTo>
                    <a:lnTo>
                      <a:pt x="316" y="317"/>
                    </a:lnTo>
                    <a:lnTo>
                      <a:pt x="357" y="315"/>
                    </a:lnTo>
                    <a:lnTo>
                      <a:pt x="331" y="299"/>
                    </a:lnTo>
                    <a:lnTo>
                      <a:pt x="363" y="291"/>
                    </a:lnTo>
                    <a:lnTo>
                      <a:pt x="362" y="279"/>
                    </a:lnTo>
                    <a:lnTo>
                      <a:pt x="301" y="272"/>
                    </a:lnTo>
                    <a:lnTo>
                      <a:pt x="336" y="264"/>
                    </a:lnTo>
                    <a:lnTo>
                      <a:pt x="299" y="260"/>
                    </a:lnTo>
                    <a:lnTo>
                      <a:pt x="363" y="268"/>
                    </a:lnTo>
                    <a:lnTo>
                      <a:pt x="366" y="256"/>
                    </a:lnTo>
                    <a:lnTo>
                      <a:pt x="299" y="252"/>
                    </a:lnTo>
                    <a:lnTo>
                      <a:pt x="388" y="236"/>
                    </a:lnTo>
                    <a:lnTo>
                      <a:pt x="362" y="220"/>
                    </a:lnTo>
                    <a:lnTo>
                      <a:pt x="429" y="226"/>
                    </a:lnTo>
                    <a:lnTo>
                      <a:pt x="447" y="202"/>
                    </a:lnTo>
                    <a:lnTo>
                      <a:pt x="415" y="200"/>
                    </a:lnTo>
                    <a:lnTo>
                      <a:pt x="457" y="198"/>
                    </a:lnTo>
                    <a:lnTo>
                      <a:pt x="452" y="180"/>
                    </a:lnTo>
                    <a:lnTo>
                      <a:pt x="472" y="184"/>
                    </a:lnTo>
                    <a:lnTo>
                      <a:pt x="580" y="111"/>
                    </a:lnTo>
                    <a:lnTo>
                      <a:pt x="461" y="137"/>
                    </a:lnTo>
                    <a:lnTo>
                      <a:pt x="527" y="107"/>
                    </a:lnTo>
                    <a:lnTo>
                      <a:pt x="487" y="109"/>
                    </a:lnTo>
                    <a:lnTo>
                      <a:pt x="476" y="95"/>
                    </a:lnTo>
                    <a:lnTo>
                      <a:pt x="553" y="103"/>
                    </a:lnTo>
                    <a:lnTo>
                      <a:pt x="649" y="67"/>
                    </a:lnTo>
                    <a:lnTo>
                      <a:pt x="649" y="48"/>
                    </a:lnTo>
                    <a:lnTo>
                      <a:pt x="608" y="48"/>
                    </a:lnTo>
                    <a:lnTo>
                      <a:pt x="599" y="18"/>
                    </a:lnTo>
                    <a:lnTo>
                      <a:pt x="487" y="32"/>
                    </a:lnTo>
                    <a:lnTo>
                      <a:pt x="533" y="10"/>
                    </a:lnTo>
                    <a:lnTo>
                      <a:pt x="386" y="0"/>
                    </a:lnTo>
                    <a:lnTo>
                      <a:pt x="374" y="14"/>
                    </a:lnTo>
                    <a:lnTo>
                      <a:pt x="385" y="22"/>
                    </a:lnTo>
                    <a:lnTo>
                      <a:pt x="357" y="8"/>
                    </a:lnTo>
                    <a:lnTo>
                      <a:pt x="292" y="8"/>
                    </a:lnTo>
                    <a:lnTo>
                      <a:pt x="339" y="40"/>
                    </a:lnTo>
                    <a:lnTo>
                      <a:pt x="322" y="48"/>
                    </a:lnTo>
                    <a:lnTo>
                      <a:pt x="299" y="16"/>
                    </a:lnTo>
                    <a:lnTo>
                      <a:pt x="238" y="14"/>
                    </a:lnTo>
                    <a:lnTo>
                      <a:pt x="250" y="28"/>
                    </a:lnTo>
                    <a:lnTo>
                      <a:pt x="205" y="22"/>
                    </a:lnTo>
                    <a:lnTo>
                      <a:pt x="228" y="44"/>
                    </a:lnTo>
                    <a:lnTo>
                      <a:pt x="189" y="30"/>
                    </a:lnTo>
                    <a:lnTo>
                      <a:pt x="203" y="44"/>
                    </a:lnTo>
                    <a:lnTo>
                      <a:pt x="182" y="48"/>
                    </a:lnTo>
                    <a:lnTo>
                      <a:pt x="228" y="77"/>
                    </a:lnTo>
                    <a:lnTo>
                      <a:pt x="125" y="44"/>
                    </a:lnTo>
                    <a:lnTo>
                      <a:pt x="101" y="67"/>
                    </a:lnTo>
                    <a:lnTo>
                      <a:pt x="140" y="77"/>
                    </a:lnTo>
                    <a:lnTo>
                      <a:pt x="73" y="69"/>
                    </a:lnTo>
                    <a:lnTo>
                      <a:pt x="0" y="10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0" name="Freeform 1069">
                <a:extLst>
                  <a:ext uri="{FF2B5EF4-FFF2-40B4-BE49-F238E27FC236}">
                    <a16:creationId xmlns:a16="http://schemas.microsoft.com/office/drawing/2014/main" id="{5F7577F6-12D7-F2B8-83FE-9A5867C499D4}"/>
                  </a:ext>
                </a:extLst>
              </p:cNvPr>
              <p:cNvSpPr>
                <a:spLocks/>
              </p:cNvSpPr>
              <p:nvPr/>
            </p:nvSpPr>
            <p:spPr bwMode="auto">
              <a:xfrm>
                <a:off x="4000254" y="2221917"/>
                <a:ext cx="590215" cy="487477"/>
              </a:xfrm>
              <a:custGeom>
                <a:avLst/>
                <a:gdLst>
                  <a:gd name="T0" fmla="*/ 2147483647 w 605"/>
                  <a:gd name="T1" fmla="*/ 2147483647 h 569"/>
                  <a:gd name="T2" fmla="*/ 2147483647 w 605"/>
                  <a:gd name="T3" fmla="*/ 0 h 569"/>
                  <a:gd name="T4" fmla="*/ 2147483647 w 605"/>
                  <a:gd name="T5" fmla="*/ 2147483647 h 569"/>
                  <a:gd name="T6" fmla="*/ 2147483647 w 605"/>
                  <a:gd name="T7" fmla="*/ 2147483647 h 569"/>
                  <a:gd name="T8" fmla="*/ 2147483647 w 605"/>
                  <a:gd name="T9" fmla="*/ 2147483647 h 569"/>
                  <a:gd name="T10" fmla="*/ 2147483647 w 605"/>
                  <a:gd name="T11" fmla="*/ 2147483647 h 569"/>
                  <a:gd name="T12" fmla="*/ 2147483647 w 605"/>
                  <a:gd name="T13" fmla="*/ 2147483647 h 569"/>
                  <a:gd name="T14" fmla="*/ 2147483647 w 605"/>
                  <a:gd name="T15" fmla="*/ 2147483647 h 569"/>
                  <a:gd name="T16" fmla="*/ 2147483647 w 605"/>
                  <a:gd name="T17" fmla="*/ 2147483647 h 569"/>
                  <a:gd name="T18" fmla="*/ 2147483647 w 605"/>
                  <a:gd name="T19" fmla="*/ 2147483647 h 569"/>
                  <a:gd name="T20" fmla="*/ 2147483647 w 605"/>
                  <a:gd name="T21" fmla="*/ 2147483647 h 569"/>
                  <a:gd name="T22" fmla="*/ 2147483647 w 605"/>
                  <a:gd name="T23" fmla="*/ 2147483647 h 569"/>
                  <a:gd name="T24" fmla="*/ 2147483647 w 605"/>
                  <a:gd name="T25" fmla="*/ 2147483647 h 569"/>
                  <a:gd name="T26" fmla="*/ 2147483647 w 605"/>
                  <a:gd name="T27" fmla="*/ 2147483647 h 569"/>
                  <a:gd name="T28" fmla="*/ 2147483647 w 605"/>
                  <a:gd name="T29" fmla="*/ 2147483647 h 569"/>
                  <a:gd name="T30" fmla="*/ 2147483647 w 605"/>
                  <a:gd name="T31" fmla="*/ 2147483647 h 569"/>
                  <a:gd name="T32" fmla="*/ 2147483647 w 605"/>
                  <a:gd name="T33" fmla="*/ 2147483647 h 569"/>
                  <a:gd name="T34" fmla="*/ 2147483647 w 605"/>
                  <a:gd name="T35" fmla="*/ 2147483647 h 569"/>
                  <a:gd name="T36" fmla="*/ 2147483647 w 605"/>
                  <a:gd name="T37" fmla="*/ 2147483647 h 569"/>
                  <a:gd name="T38" fmla="*/ 2147483647 w 605"/>
                  <a:gd name="T39" fmla="*/ 2147483647 h 569"/>
                  <a:gd name="T40" fmla="*/ 2147483647 w 605"/>
                  <a:gd name="T41" fmla="*/ 2147483647 h 569"/>
                  <a:gd name="T42" fmla="*/ 2147483647 w 605"/>
                  <a:gd name="T43" fmla="*/ 2147483647 h 569"/>
                  <a:gd name="T44" fmla="*/ 2147483647 w 605"/>
                  <a:gd name="T45" fmla="*/ 2147483647 h 569"/>
                  <a:gd name="T46" fmla="*/ 2147483647 w 605"/>
                  <a:gd name="T47" fmla="*/ 2147483647 h 569"/>
                  <a:gd name="T48" fmla="*/ 2147483647 w 605"/>
                  <a:gd name="T49" fmla="*/ 2147483647 h 569"/>
                  <a:gd name="T50" fmla="*/ 2147483647 w 605"/>
                  <a:gd name="T51" fmla="*/ 2147483647 h 569"/>
                  <a:gd name="T52" fmla="*/ 2147483647 w 605"/>
                  <a:gd name="T53" fmla="*/ 2147483647 h 569"/>
                  <a:gd name="T54" fmla="*/ 2147483647 w 605"/>
                  <a:gd name="T55" fmla="*/ 2147483647 h 569"/>
                  <a:gd name="T56" fmla="*/ 2147483647 w 605"/>
                  <a:gd name="T57" fmla="*/ 2147483647 h 569"/>
                  <a:gd name="T58" fmla="*/ 2147483647 w 605"/>
                  <a:gd name="T59" fmla="*/ 2147483647 h 569"/>
                  <a:gd name="T60" fmla="*/ 2147483647 w 605"/>
                  <a:gd name="T61" fmla="*/ 2147483647 h 569"/>
                  <a:gd name="T62" fmla="*/ 2147483647 w 605"/>
                  <a:gd name="T63" fmla="*/ 2147483647 h 569"/>
                  <a:gd name="T64" fmla="*/ 2147483647 w 605"/>
                  <a:gd name="T65" fmla="*/ 2147483647 h 569"/>
                  <a:gd name="T66" fmla="*/ 2147483647 w 605"/>
                  <a:gd name="T67" fmla="*/ 2147483647 h 569"/>
                  <a:gd name="T68" fmla="*/ 2147483647 w 605"/>
                  <a:gd name="T69" fmla="*/ 2147483647 h 569"/>
                  <a:gd name="T70" fmla="*/ 2147483647 w 605"/>
                  <a:gd name="T71" fmla="*/ 2147483647 h 569"/>
                  <a:gd name="T72" fmla="*/ 2147483647 w 605"/>
                  <a:gd name="T73" fmla="*/ 2147483647 h 569"/>
                  <a:gd name="T74" fmla="*/ 2147483647 w 605"/>
                  <a:gd name="T75" fmla="*/ 2147483647 h 569"/>
                  <a:gd name="T76" fmla="*/ 2147483647 w 605"/>
                  <a:gd name="T77" fmla="*/ 2147483647 h 569"/>
                  <a:gd name="T78" fmla="*/ 2147483647 w 605"/>
                  <a:gd name="T79" fmla="*/ 2147483647 h 569"/>
                  <a:gd name="T80" fmla="*/ 2147483647 w 605"/>
                  <a:gd name="T81" fmla="*/ 2147483647 h 569"/>
                  <a:gd name="T82" fmla="*/ 2147483647 w 605"/>
                  <a:gd name="T83" fmla="*/ 2147483647 h 569"/>
                  <a:gd name="T84" fmla="*/ 2147483647 w 605"/>
                  <a:gd name="T85" fmla="*/ 2147483647 h 569"/>
                  <a:gd name="T86" fmla="*/ 2147483647 w 605"/>
                  <a:gd name="T87" fmla="*/ 2147483647 h 569"/>
                  <a:gd name="T88" fmla="*/ 2147483647 w 605"/>
                  <a:gd name="T89" fmla="*/ 2147483647 h 569"/>
                  <a:gd name="T90" fmla="*/ 2147483647 w 605"/>
                  <a:gd name="T91" fmla="*/ 2147483647 h 569"/>
                  <a:gd name="T92" fmla="*/ 2147483647 w 605"/>
                  <a:gd name="T93" fmla="*/ 2147483647 h 569"/>
                  <a:gd name="T94" fmla="*/ 2147483647 w 605"/>
                  <a:gd name="T95" fmla="*/ 2147483647 h 569"/>
                  <a:gd name="T96" fmla="*/ 2147483647 w 605"/>
                  <a:gd name="T97" fmla="*/ 2147483647 h 569"/>
                  <a:gd name="T98" fmla="*/ 2147483647 w 605"/>
                  <a:gd name="T99" fmla="*/ 2147483647 h 569"/>
                  <a:gd name="T100" fmla="*/ 2147483647 w 605"/>
                  <a:gd name="T101" fmla="*/ 2147483647 h 569"/>
                  <a:gd name="T102" fmla="*/ 2147483647 w 605"/>
                  <a:gd name="T103" fmla="*/ 2147483647 h 569"/>
                  <a:gd name="T104" fmla="*/ 0 w 605"/>
                  <a:gd name="T105" fmla="*/ 2147483647 h 5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569"/>
                  <a:gd name="T161" fmla="*/ 605 w 605"/>
                  <a:gd name="T162" fmla="*/ 569 h 5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569">
                    <a:moveTo>
                      <a:pt x="0" y="127"/>
                    </a:moveTo>
                    <a:lnTo>
                      <a:pt x="5" y="65"/>
                    </a:lnTo>
                    <a:lnTo>
                      <a:pt x="29" y="20"/>
                    </a:lnTo>
                    <a:lnTo>
                      <a:pt x="72" y="0"/>
                    </a:lnTo>
                    <a:lnTo>
                      <a:pt x="105" y="8"/>
                    </a:lnTo>
                    <a:lnTo>
                      <a:pt x="69" y="65"/>
                    </a:lnTo>
                    <a:lnTo>
                      <a:pt x="78" y="101"/>
                    </a:lnTo>
                    <a:lnTo>
                      <a:pt x="105" y="135"/>
                    </a:lnTo>
                    <a:lnTo>
                      <a:pt x="72" y="146"/>
                    </a:lnTo>
                    <a:lnTo>
                      <a:pt x="107" y="146"/>
                    </a:lnTo>
                    <a:lnTo>
                      <a:pt x="113" y="117"/>
                    </a:lnTo>
                    <a:lnTo>
                      <a:pt x="84" y="97"/>
                    </a:lnTo>
                    <a:lnTo>
                      <a:pt x="107" y="79"/>
                    </a:lnTo>
                    <a:lnTo>
                      <a:pt x="90" y="49"/>
                    </a:lnTo>
                    <a:lnTo>
                      <a:pt x="125" y="57"/>
                    </a:lnTo>
                    <a:lnTo>
                      <a:pt x="93" y="44"/>
                    </a:lnTo>
                    <a:lnTo>
                      <a:pt x="130" y="47"/>
                    </a:lnTo>
                    <a:lnTo>
                      <a:pt x="104" y="28"/>
                    </a:lnTo>
                    <a:lnTo>
                      <a:pt x="134" y="28"/>
                    </a:lnTo>
                    <a:lnTo>
                      <a:pt x="153" y="8"/>
                    </a:lnTo>
                    <a:lnTo>
                      <a:pt x="177" y="8"/>
                    </a:lnTo>
                    <a:lnTo>
                      <a:pt x="180" y="34"/>
                    </a:lnTo>
                    <a:lnTo>
                      <a:pt x="197" y="44"/>
                    </a:lnTo>
                    <a:lnTo>
                      <a:pt x="191" y="101"/>
                    </a:lnTo>
                    <a:lnTo>
                      <a:pt x="215" y="73"/>
                    </a:lnTo>
                    <a:lnTo>
                      <a:pt x="227" y="85"/>
                    </a:lnTo>
                    <a:lnTo>
                      <a:pt x="262" y="59"/>
                    </a:lnTo>
                    <a:lnTo>
                      <a:pt x="311" y="73"/>
                    </a:lnTo>
                    <a:lnTo>
                      <a:pt x="333" y="101"/>
                    </a:lnTo>
                    <a:lnTo>
                      <a:pt x="316" y="117"/>
                    </a:lnTo>
                    <a:lnTo>
                      <a:pt x="346" y="109"/>
                    </a:lnTo>
                    <a:lnTo>
                      <a:pt x="339" y="127"/>
                    </a:lnTo>
                    <a:lnTo>
                      <a:pt x="355" y="135"/>
                    </a:lnTo>
                    <a:lnTo>
                      <a:pt x="371" y="115"/>
                    </a:lnTo>
                    <a:lnTo>
                      <a:pt x="392" y="125"/>
                    </a:lnTo>
                    <a:lnTo>
                      <a:pt x="398" y="141"/>
                    </a:lnTo>
                    <a:lnTo>
                      <a:pt x="380" y="146"/>
                    </a:lnTo>
                    <a:lnTo>
                      <a:pt x="409" y="146"/>
                    </a:lnTo>
                    <a:lnTo>
                      <a:pt x="404" y="168"/>
                    </a:lnTo>
                    <a:lnTo>
                      <a:pt x="426" y="156"/>
                    </a:lnTo>
                    <a:lnTo>
                      <a:pt x="412" y="174"/>
                    </a:lnTo>
                    <a:lnTo>
                      <a:pt x="455" y="170"/>
                    </a:lnTo>
                    <a:lnTo>
                      <a:pt x="432" y="188"/>
                    </a:lnTo>
                    <a:lnTo>
                      <a:pt x="451" y="188"/>
                    </a:lnTo>
                    <a:lnTo>
                      <a:pt x="444" y="202"/>
                    </a:lnTo>
                    <a:lnTo>
                      <a:pt x="462" y="184"/>
                    </a:lnTo>
                    <a:lnTo>
                      <a:pt x="482" y="204"/>
                    </a:lnTo>
                    <a:lnTo>
                      <a:pt x="447" y="220"/>
                    </a:lnTo>
                    <a:lnTo>
                      <a:pt x="496" y="234"/>
                    </a:lnTo>
                    <a:lnTo>
                      <a:pt x="455" y="237"/>
                    </a:lnTo>
                    <a:lnTo>
                      <a:pt x="470" y="247"/>
                    </a:lnTo>
                    <a:lnTo>
                      <a:pt x="458" y="265"/>
                    </a:lnTo>
                    <a:lnTo>
                      <a:pt x="508" y="299"/>
                    </a:lnTo>
                    <a:lnTo>
                      <a:pt x="534" y="293"/>
                    </a:lnTo>
                    <a:lnTo>
                      <a:pt x="545" y="334"/>
                    </a:lnTo>
                    <a:lnTo>
                      <a:pt x="569" y="331"/>
                    </a:lnTo>
                    <a:lnTo>
                      <a:pt x="566" y="348"/>
                    </a:lnTo>
                    <a:lnTo>
                      <a:pt x="604" y="356"/>
                    </a:lnTo>
                    <a:lnTo>
                      <a:pt x="598" y="378"/>
                    </a:lnTo>
                    <a:lnTo>
                      <a:pt x="581" y="374"/>
                    </a:lnTo>
                    <a:lnTo>
                      <a:pt x="589" y="388"/>
                    </a:lnTo>
                    <a:lnTo>
                      <a:pt x="580" y="408"/>
                    </a:lnTo>
                    <a:lnTo>
                      <a:pt x="561" y="398"/>
                    </a:lnTo>
                    <a:lnTo>
                      <a:pt x="558" y="439"/>
                    </a:lnTo>
                    <a:lnTo>
                      <a:pt x="490" y="364"/>
                    </a:lnTo>
                    <a:lnTo>
                      <a:pt x="464" y="372"/>
                    </a:lnTo>
                    <a:lnTo>
                      <a:pt x="482" y="390"/>
                    </a:lnTo>
                    <a:lnTo>
                      <a:pt x="468" y="408"/>
                    </a:lnTo>
                    <a:lnTo>
                      <a:pt x="479" y="406"/>
                    </a:lnTo>
                    <a:lnTo>
                      <a:pt x="493" y="443"/>
                    </a:lnTo>
                    <a:lnTo>
                      <a:pt x="526" y="451"/>
                    </a:lnTo>
                    <a:lnTo>
                      <a:pt x="523" y="473"/>
                    </a:lnTo>
                    <a:lnTo>
                      <a:pt x="541" y="491"/>
                    </a:lnTo>
                    <a:lnTo>
                      <a:pt x="534" y="540"/>
                    </a:lnTo>
                    <a:lnTo>
                      <a:pt x="447" y="489"/>
                    </a:lnTo>
                    <a:lnTo>
                      <a:pt x="505" y="568"/>
                    </a:lnTo>
                    <a:lnTo>
                      <a:pt x="397" y="524"/>
                    </a:lnTo>
                    <a:lnTo>
                      <a:pt x="381" y="497"/>
                    </a:lnTo>
                    <a:lnTo>
                      <a:pt x="395" y="495"/>
                    </a:lnTo>
                    <a:lnTo>
                      <a:pt x="360" y="479"/>
                    </a:lnTo>
                    <a:lnTo>
                      <a:pt x="349" y="449"/>
                    </a:lnTo>
                    <a:lnTo>
                      <a:pt x="322" y="439"/>
                    </a:lnTo>
                    <a:lnTo>
                      <a:pt x="320" y="459"/>
                    </a:lnTo>
                    <a:lnTo>
                      <a:pt x="305" y="449"/>
                    </a:lnTo>
                    <a:lnTo>
                      <a:pt x="282" y="469"/>
                    </a:lnTo>
                    <a:lnTo>
                      <a:pt x="252" y="449"/>
                    </a:lnTo>
                    <a:lnTo>
                      <a:pt x="267" y="416"/>
                    </a:lnTo>
                    <a:lnTo>
                      <a:pt x="346" y="416"/>
                    </a:lnTo>
                    <a:lnTo>
                      <a:pt x="326" y="380"/>
                    </a:lnTo>
                    <a:lnTo>
                      <a:pt x="372" y="331"/>
                    </a:lnTo>
                    <a:lnTo>
                      <a:pt x="342" y="263"/>
                    </a:lnTo>
                    <a:lnTo>
                      <a:pt x="319" y="257"/>
                    </a:lnTo>
                    <a:lnTo>
                      <a:pt x="331" y="247"/>
                    </a:lnTo>
                    <a:lnTo>
                      <a:pt x="282" y="263"/>
                    </a:lnTo>
                    <a:lnTo>
                      <a:pt x="282" y="245"/>
                    </a:lnTo>
                    <a:lnTo>
                      <a:pt x="299" y="234"/>
                    </a:lnTo>
                    <a:lnTo>
                      <a:pt x="262" y="208"/>
                    </a:lnTo>
                    <a:lnTo>
                      <a:pt x="262" y="188"/>
                    </a:lnTo>
                    <a:lnTo>
                      <a:pt x="227" y="176"/>
                    </a:lnTo>
                    <a:lnTo>
                      <a:pt x="236" y="204"/>
                    </a:lnTo>
                    <a:lnTo>
                      <a:pt x="177" y="194"/>
                    </a:lnTo>
                    <a:lnTo>
                      <a:pt x="192" y="210"/>
                    </a:lnTo>
                    <a:lnTo>
                      <a:pt x="38" y="182"/>
                    </a:lnTo>
                    <a:lnTo>
                      <a:pt x="12" y="146"/>
                    </a:lnTo>
                    <a:lnTo>
                      <a:pt x="61" y="148"/>
                    </a:lnTo>
                    <a:lnTo>
                      <a:pt x="0" y="12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1" name="Freeform 1070">
                <a:extLst>
                  <a:ext uri="{FF2B5EF4-FFF2-40B4-BE49-F238E27FC236}">
                    <a16:creationId xmlns:a16="http://schemas.microsoft.com/office/drawing/2014/main" id="{B037CAE7-4210-C724-5DA1-6A87DCA72B4B}"/>
                  </a:ext>
                </a:extLst>
              </p:cNvPr>
              <p:cNvSpPr>
                <a:spLocks/>
              </p:cNvSpPr>
              <p:nvPr/>
            </p:nvSpPr>
            <p:spPr bwMode="auto">
              <a:xfrm>
                <a:off x="4058307" y="2558628"/>
                <a:ext cx="137395" cy="107211"/>
              </a:xfrm>
              <a:custGeom>
                <a:avLst/>
                <a:gdLst>
                  <a:gd name="T0" fmla="*/ 0 w 141"/>
                  <a:gd name="T1" fmla="*/ 2147483647 h 125"/>
                  <a:gd name="T2" fmla="*/ 2147483647 w 141"/>
                  <a:gd name="T3" fmla="*/ 2147483647 h 125"/>
                  <a:gd name="T4" fmla="*/ 2147483647 w 141"/>
                  <a:gd name="T5" fmla="*/ 0 h 125"/>
                  <a:gd name="T6" fmla="*/ 2147483647 w 141"/>
                  <a:gd name="T7" fmla="*/ 2147483647 h 125"/>
                  <a:gd name="T8" fmla="*/ 2147483647 w 141"/>
                  <a:gd name="T9" fmla="*/ 2147483647 h 125"/>
                  <a:gd name="T10" fmla="*/ 2147483647 w 141"/>
                  <a:gd name="T11" fmla="*/ 2147483647 h 125"/>
                  <a:gd name="T12" fmla="*/ 2147483647 w 141"/>
                  <a:gd name="T13" fmla="*/ 2147483647 h 125"/>
                  <a:gd name="T14" fmla="*/ 2147483647 w 141"/>
                  <a:gd name="T15" fmla="*/ 2147483647 h 125"/>
                  <a:gd name="T16" fmla="*/ 2147483647 w 141"/>
                  <a:gd name="T17" fmla="*/ 2147483647 h 125"/>
                  <a:gd name="T18" fmla="*/ 2147483647 w 141"/>
                  <a:gd name="T19" fmla="*/ 2147483647 h 125"/>
                  <a:gd name="T20" fmla="*/ 0 w 141"/>
                  <a:gd name="T21" fmla="*/ 2147483647 h 1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
                  <a:gd name="T34" fmla="*/ 0 h 125"/>
                  <a:gd name="T35" fmla="*/ 141 w 141"/>
                  <a:gd name="T36" fmla="*/ 125 h 1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 h="125">
                    <a:moveTo>
                      <a:pt x="0" y="100"/>
                    </a:moveTo>
                    <a:lnTo>
                      <a:pt x="20" y="77"/>
                    </a:lnTo>
                    <a:lnTo>
                      <a:pt x="32" y="0"/>
                    </a:lnTo>
                    <a:lnTo>
                      <a:pt x="44" y="28"/>
                    </a:lnTo>
                    <a:lnTo>
                      <a:pt x="78" y="33"/>
                    </a:lnTo>
                    <a:lnTo>
                      <a:pt x="140" y="91"/>
                    </a:lnTo>
                    <a:lnTo>
                      <a:pt x="131" y="110"/>
                    </a:lnTo>
                    <a:lnTo>
                      <a:pt x="75" y="85"/>
                    </a:lnTo>
                    <a:lnTo>
                      <a:pt x="40" y="124"/>
                    </a:lnTo>
                    <a:lnTo>
                      <a:pt x="30" y="91"/>
                    </a:lnTo>
                    <a:lnTo>
                      <a:pt x="0" y="10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2" name="Freeform 1071">
                <a:extLst>
                  <a:ext uri="{FF2B5EF4-FFF2-40B4-BE49-F238E27FC236}">
                    <a16:creationId xmlns:a16="http://schemas.microsoft.com/office/drawing/2014/main" id="{80A02C46-B95B-4E10-A757-7CFC294BD099}"/>
                  </a:ext>
                </a:extLst>
              </p:cNvPr>
              <p:cNvSpPr>
                <a:spLocks/>
              </p:cNvSpPr>
              <p:nvPr/>
            </p:nvSpPr>
            <p:spPr bwMode="auto">
              <a:xfrm>
                <a:off x="4634977" y="3059505"/>
                <a:ext cx="139330" cy="155791"/>
              </a:xfrm>
              <a:custGeom>
                <a:avLst/>
                <a:gdLst>
                  <a:gd name="T0" fmla="*/ 0 w 142"/>
                  <a:gd name="T1" fmla="*/ 2147483647 h 181"/>
                  <a:gd name="T2" fmla="*/ 2147483647 w 142"/>
                  <a:gd name="T3" fmla="*/ 2147483647 h 181"/>
                  <a:gd name="T4" fmla="*/ 2147483647 w 142"/>
                  <a:gd name="T5" fmla="*/ 0 h 181"/>
                  <a:gd name="T6" fmla="*/ 2147483647 w 142"/>
                  <a:gd name="T7" fmla="*/ 2147483647 h 181"/>
                  <a:gd name="T8" fmla="*/ 2147483647 w 142"/>
                  <a:gd name="T9" fmla="*/ 2147483647 h 181"/>
                  <a:gd name="T10" fmla="*/ 2147483647 w 142"/>
                  <a:gd name="T11" fmla="*/ 2147483647 h 181"/>
                  <a:gd name="T12" fmla="*/ 2147483647 w 142"/>
                  <a:gd name="T13" fmla="*/ 2147483647 h 181"/>
                  <a:gd name="T14" fmla="*/ 2147483647 w 142"/>
                  <a:gd name="T15" fmla="*/ 2147483647 h 181"/>
                  <a:gd name="T16" fmla="*/ 2147483647 w 142"/>
                  <a:gd name="T17" fmla="*/ 2147483647 h 181"/>
                  <a:gd name="T18" fmla="*/ 2147483647 w 142"/>
                  <a:gd name="T19" fmla="*/ 2147483647 h 181"/>
                  <a:gd name="T20" fmla="*/ 2147483647 w 142"/>
                  <a:gd name="T21" fmla="*/ 2147483647 h 181"/>
                  <a:gd name="T22" fmla="*/ 2147483647 w 142"/>
                  <a:gd name="T23" fmla="*/ 2147483647 h 181"/>
                  <a:gd name="T24" fmla="*/ 2147483647 w 142"/>
                  <a:gd name="T25" fmla="*/ 2147483647 h 181"/>
                  <a:gd name="T26" fmla="*/ 2147483647 w 142"/>
                  <a:gd name="T27" fmla="*/ 2147483647 h 181"/>
                  <a:gd name="T28" fmla="*/ 2147483647 w 142"/>
                  <a:gd name="T29" fmla="*/ 2147483647 h 181"/>
                  <a:gd name="T30" fmla="*/ 2147483647 w 142"/>
                  <a:gd name="T31" fmla="*/ 2147483647 h 181"/>
                  <a:gd name="T32" fmla="*/ 2147483647 w 142"/>
                  <a:gd name="T33" fmla="*/ 2147483647 h 181"/>
                  <a:gd name="T34" fmla="*/ 2147483647 w 142"/>
                  <a:gd name="T35" fmla="*/ 2147483647 h 181"/>
                  <a:gd name="T36" fmla="*/ 2147483647 w 142"/>
                  <a:gd name="T37" fmla="*/ 2147483647 h 181"/>
                  <a:gd name="T38" fmla="*/ 2147483647 w 142"/>
                  <a:gd name="T39" fmla="*/ 2147483647 h 181"/>
                  <a:gd name="T40" fmla="*/ 0 w 142"/>
                  <a:gd name="T41" fmla="*/ 2147483647 h 1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2"/>
                  <a:gd name="T64" fmla="*/ 0 h 181"/>
                  <a:gd name="T65" fmla="*/ 142 w 142"/>
                  <a:gd name="T66" fmla="*/ 181 h 1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2" h="181">
                    <a:moveTo>
                      <a:pt x="0" y="140"/>
                    </a:moveTo>
                    <a:lnTo>
                      <a:pt x="58" y="10"/>
                    </a:lnTo>
                    <a:lnTo>
                      <a:pt x="81" y="0"/>
                    </a:lnTo>
                    <a:lnTo>
                      <a:pt x="54" y="71"/>
                    </a:lnTo>
                    <a:lnTo>
                      <a:pt x="72" y="55"/>
                    </a:lnTo>
                    <a:lnTo>
                      <a:pt x="84" y="85"/>
                    </a:lnTo>
                    <a:lnTo>
                      <a:pt x="121" y="85"/>
                    </a:lnTo>
                    <a:lnTo>
                      <a:pt x="113" y="113"/>
                    </a:lnTo>
                    <a:lnTo>
                      <a:pt x="133" y="111"/>
                    </a:lnTo>
                    <a:lnTo>
                      <a:pt x="118" y="138"/>
                    </a:lnTo>
                    <a:lnTo>
                      <a:pt x="138" y="123"/>
                    </a:lnTo>
                    <a:lnTo>
                      <a:pt x="141" y="150"/>
                    </a:lnTo>
                    <a:lnTo>
                      <a:pt x="123" y="180"/>
                    </a:lnTo>
                    <a:lnTo>
                      <a:pt x="121" y="158"/>
                    </a:lnTo>
                    <a:lnTo>
                      <a:pt x="113" y="170"/>
                    </a:lnTo>
                    <a:lnTo>
                      <a:pt x="113" y="135"/>
                    </a:lnTo>
                    <a:lnTo>
                      <a:pt x="78" y="170"/>
                    </a:lnTo>
                    <a:lnTo>
                      <a:pt x="98" y="146"/>
                    </a:lnTo>
                    <a:lnTo>
                      <a:pt x="67" y="150"/>
                    </a:lnTo>
                    <a:lnTo>
                      <a:pt x="77" y="136"/>
                    </a:lnTo>
                    <a:lnTo>
                      <a:pt x="0" y="14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3" name="Freeform 1072">
                <a:extLst>
                  <a:ext uri="{FF2B5EF4-FFF2-40B4-BE49-F238E27FC236}">
                    <a16:creationId xmlns:a16="http://schemas.microsoft.com/office/drawing/2014/main" id="{BD4EBCC0-6445-A04C-02D8-FD17B3A3F09C}"/>
                  </a:ext>
                </a:extLst>
              </p:cNvPr>
              <p:cNvSpPr>
                <a:spLocks/>
              </p:cNvSpPr>
              <p:nvPr/>
            </p:nvSpPr>
            <p:spPr bwMode="auto">
              <a:xfrm>
                <a:off x="7506710" y="4178524"/>
                <a:ext cx="40638" cy="90460"/>
              </a:xfrm>
              <a:custGeom>
                <a:avLst/>
                <a:gdLst>
                  <a:gd name="T0" fmla="*/ 0 w 41"/>
                  <a:gd name="T1" fmla="*/ 0 h 106"/>
                  <a:gd name="T2" fmla="*/ 2147483647 w 41"/>
                  <a:gd name="T3" fmla="*/ 2147483647 h 106"/>
                  <a:gd name="T4" fmla="*/ 2147483647 w 41"/>
                  <a:gd name="T5" fmla="*/ 2147483647 h 106"/>
                  <a:gd name="T6" fmla="*/ 2147483647 w 41"/>
                  <a:gd name="T7" fmla="*/ 2147483647 h 106"/>
                  <a:gd name="T8" fmla="*/ 0 w 41"/>
                  <a:gd name="T9" fmla="*/ 0 h 106"/>
                  <a:gd name="T10" fmla="*/ 0 60000 65536"/>
                  <a:gd name="T11" fmla="*/ 0 60000 65536"/>
                  <a:gd name="T12" fmla="*/ 0 60000 65536"/>
                  <a:gd name="T13" fmla="*/ 0 60000 65536"/>
                  <a:gd name="T14" fmla="*/ 0 60000 65536"/>
                  <a:gd name="T15" fmla="*/ 0 w 41"/>
                  <a:gd name="T16" fmla="*/ 0 h 106"/>
                  <a:gd name="T17" fmla="*/ 41 w 41"/>
                  <a:gd name="T18" fmla="*/ 106 h 106"/>
                </a:gdLst>
                <a:ahLst/>
                <a:cxnLst>
                  <a:cxn ang="T10">
                    <a:pos x="T0" y="T1"/>
                  </a:cxn>
                  <a:cxn ang="T11">
                    <a:pos x="T2" y="T3"/>
                  </a:cxn>
                  <a:cxn ang="T12">
                    <a:pos x="T4" y="T5"/>
                  </a:cxn>
                  <a:cxn ang="T13">
                    <a:pos x="T6" y="T7"/>
                  </a:cxn>
                  <a:cxn ang="T14">
                    <a:pos x="T8" y="T9"/>
                  </a:cxn>
                </a:cxnLst>
                <a:rect l="T15" t="T16" r="T17" b="T18"/>
                <a:pathLst>
                  <a:path w="41" h="106">
                    <a:moveTo>
                      <a:pt x="0" y="0"/>
                    </a:moveTo>
                    <a:lnTo>
                      <a:pt x="6" y="105"/>
                    </a:lnTo>
                    <a:lnTo>
                      <a:pt x="40" y="85"/>
                    </a:lnTo>
                    <a:lnTo>
                      <a:pt x="25" y="24"/>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4" name="Freeform 1073">
                <a:extLst>
                  <a:ext uri="{FF2B5EF4-FFF2-40B4-BE49-F238E27FC236}">
                    <a16:creationId xmlns:a16="http://schemas.microsoft.com/office/drawing/2014/main" id="{D2127B68-4DBC-9719-FD9D-D64F3F5A94D1}"/>
                  </a:ext>
                </a:extLst>
              </p:cNvPr>
              <p:cNvSpPr>
                <a:spLocks/>
              </p:cNvSpPr>
              <p:nvPr/>
            </p:nvSpPr>
            <p:spPr bwMode="auto">
              <a:xfrm>
                <a:off x="4300198" y="4830167"/>
                <a:ext cx="168356" cy="1000080"/>
              </a:xfrm>
              <a:custGeom>
                <a:avLst/>
                <a:gdLst>
                  <a:gd name="T0" fmla="*/ 0 w 174"/>
                  <a:gd name="T1" fmla="*/ 2147483647 h 1167"/>
                  <a:gd name="T2" fmla="*/ 2147483647 w 174"/>
                  <a:gd name="T3" fmla="*/ 2147483647 h 1167"/>
                  <a:gd name="T4" fmla="*/ 2147483647 w 174"/>
                  <a:gd name="T5" fmla="*/ 2147483647 h 1167"/>
                  <a:gd name="T6" fmla="*/ 2147483647 w 174"/>
                  <a:gd name="T7" fmla="*/ 2147483647 h 1167"/>
                  <a:gd name="T8" fmla="*/ 2147483647 w 174"/>
                  <a:gd name="T9" fmla="*/ 2147483647 h 1167"/>
                  <a:gd name="T10" fmla="*/ 2147483647 w 174"/>
                  <a:gd name="T11" fmla="*/ 2147483647 h 1167"/>
                  <a:gd name="T12" fmla="*/ 2147483647 w 174"/>
                  <a:gd name="T13" fmla="*/ 2147483647 h 1167"/>
                  <a:gd name="T14" fmla="*/ 2147483647 w 174"/>
                  <a:gd name="T15" fmla="*/ 2147483647 h 1167"/>
                  <a:gd name="T16" fmla="*/ 2147483647 w 174"/>
                  <a:gd name="T17" fmla="*/ 2147483647 h 1167"/>
                  <a:gd name="T18" fmla="*/ 2147483647 w 174"/>
                  <a:gd name="T19" fmla="*/ 2147483647 h 1167"/>
                  <a:gd name="T20" fmla="*/ 2147483647 w 174"/>
                  <a:gd name="T21" fmla="*/ 2147483647 h 1167"/>
                  <a:gd name="T22" fmla="*/ 2147483647 w 174"/>
                  <a:gd name="T23" fmla="*/ 2147483647 h 1167"/>
                  <a:gd name="T24" fmla="*/ 2147483647 w 174"/>
                  <a:gd name="T25" fmla="*/ 0 h 1167"/>
                  <a:gd name="T26" fmla="*/ 2147483647 w 174"/>
                  <a:gd name="T27" fmla="*/ 2147483647 h 1167"/>
                  <a:gd name="T28" fmla="*/ 2147483647 w 174"/>
                  <a:gd name="T29" fmla="*/ 2147483647 h 1167"/>
                  <a:gd name="T30" fmla="*/ 2147483647 w 174"/>
                  <a:gd name="T31" fmla="*/ 2147483647 h 1167"/>
                  <a:gd name="T32" fmla="*/ 2147483647 w 174"/>
                  <a:gd name="T33" fmla="*/ 2147483647 h 1167"/>
                  <a:gd name="T34" fmla="*/ 2147483647 w 174"/>
                  <a:gd name="T35" fmla="*/ 2147483647 h 1167"/>
                  <a:gd name="T36" fmla="*/ 2147483647 w 174"/>
                  <a:gd name="T37" fmla="*/ 2147483647 h 1167"/>
                  <a:gd name="T38" fmla="*/ 2147483647 w 174"/>
                  <a:gd name="T39" fmla="*/ 2147483647 h 1167"/>
                  <a:gd name="T40" fmla="*/ 2147483647 w 174"/>
                  <a:gd name="T41" fmla="*/ 2147483647 h 1167"/>
                  <a:gd name="T42" fmla="*/ 2147483647 w 174"/>
                  <a:gd name="T43" fmla="*/ 2147483647 h 1167"/>
                  <a:gd name="T44" fmla="*/ 2147483647 w 174"/>
                  <a:gd name="T45" fmla="*/ 2147483647 h 1167"/>
                  <a:gd name="T46" fmla="*/ 2147483647 w 174"/>
                  <a:gd name="T47" fmla="*/ 2147483647 h 1167"/>
                  <a:gd name="T48" fmla="*/ 2147483647 w 174"/>
                  <a:gd name="T49" fmla="*/ 2147483647 h 1167"/>
                  <a:gd name="T50" fmla="*/ 2147483647 w 174"/>
                  <a:gd name="T51" fmla="*/ 2147483647 h 1167"/>
                  <a:gd name="T52" fmla="*/ 2147483647 w 174"/>
                  <a:gd name="T53" fmla="*/ 2147483647 h 1167"/>
                  <a:gd name="T54" fmla="*/ 2147483647 w 174"/>
                  <a:gd name="T55" fmla="*/ 2147483647 h 1167"/>
                  <a:gd name="T56" fmla="*/ 2147483647 w 174"/>
                  <a:gd name="T57" fmla="*/ 2147483647 h 1167"/>
                  <a:gd name="T58" fmla="*/ 2147483647 w 174"/>
                  <a:gd name="T59" fmla="*/ 2147483647 h 1167"/>
                  <a:gd name="T60" fmla="*/ 2147483647 w 174"/>
                  <a:gd name="T61" fmla="*/ 2147483647 h 1167"/>
                  <a:gd name="T62" fmla="*/ 2147483647 w 174"/>
                  <a:gd name="T63" fmla="*/ 2147483647 h 1167"/>
                  <a:gd name="T64" fmla="*/ 2147483647 w 174"/>
                  <a:gd name="T65" fmla="*/ 2147483647 h 1167"/>
                  <a:gd name="T66" fmla="*/ 2147483647 w 174"/>
                  <a:gd name="T67" fmla="*/ 2147483647 h 1167"/>
                  <a:gd name="T68" fmla="*/ 2147483647 w 174"/>
                  <a:gd name="T69" fmla="*/ 2147483647 h 1167"/>
                  <a:gd name="T70" fmla="*/ 2147483647 w 174"/>
                  <a:gd name="T71" fmla="*/ 2147483647 h 1167"/>
                  <a:gd name="T72" fmla="*/ 2147483647 w 174"/>
                  <a:gd name="T73" fmla="*/ 2147483647 h 1167"/>
                  <a:gd name="T74" fmla="*/ 2147483647 w 174"/>
                  <a:gd name="T75" fmla="*/ 2147483647 h 1167"/>
                  <a:gd name="T76" fmla="*/ 2147483647 w 174"/>
                  <a:gd name="T77" fmla="*/ 2147483647 h 1167"/>
                  <a:gd name="T78" fmla="*/ 2147483647 w 174"/>
                  <a:gd name="T79" fmla="*/ 2147483647 h 1167"/>
                  <a:gd name="T80" fmla="*/ 2147483647 w 174"/>
                  <a:gd name="T81" fmla="*/ 2147483647 h 1167"/>
                  <a:gd name="T82" fmla="*/ 2147483647 w 174"/>
                  <a:gd name="T83" fmla="*/ 2147483647 h 1167"/>
                  <a:gd name="T84" fmla="*/ 2147483647 w 174"/>
                  <a:gd name="T85" fmla="*/ 2147483647 h 1167"/>
                  <a:gd name="T86" fmla="*/ 2147483647 w 174"/>
                  <a:gd name="T87" fmla="*/ 2147483647 h 1167"/>
                  <a:gd name="T88" fmla="*/ 2147483647 w 174"/>
                  <a:gd name="T89" fmla="*/ 2147483647 h 1167"/>
                  <a:gd name="T90" fmla="*/ 2147483647 w 174"/>
                  <a:gd name="T91" fmla="*/ 2147483647 h 1167"/>
                  <a:gd name="T92" fmla="*/ 2147483647 w 174"/>
                  <a:gd name="T93" fmla="*/ 2147483647 h 1167"/>
                  <a:gd name="T94" fmla="*/ 0 w 174"/>
                  <a:gd name="T95" fmla="*/ 2147483647 h 11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4"/>
                  <a:gd name="T145" fmla="*/ 0 h 1167"/>
                  <a:gd name="T146" fmla="*/ 174 w 174"/>
                  <a:gd name="T147" fmla="*/ 1167 h 11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4" h="1167">
                    <a:moveTo>
                      <a:pt x="0" y="911"/>
                    </a:moveTo>
                    <a:lnTo>
                      <a:pt x="12" y="881"/>
                    </a:lnTo>
                    <a:lnTo>
                      <a:pt x="36" y="903"/>
                    </a:lnTo>
                    <a:lnTo>
                      <a:pt x="59" y="843"/>
                    </a:lnTo>
                    <a:lnTo>
                      <a:pt x="50" y="820"/>
                    </a:lnTo>
                    <a:lnTo>
                      <a:pt x="68" y="736"/>
                    </a:lnTo>
                    <a:lnTo>
                      <a:pt x="35" y="730"/>
                    </a:lnTo>
                    <a:lnTo>
                      <a:pt x="39" y="598"/>
                    </a:lnTo>
                    <a:lnTo>
                      <a:pt x="83" y="457"/>
                    </a:lnTo>
                    <a:lnTo>
                      <a:pt x="83" y="340"/>
                    </a:lnTo>
                    <a:lnTo>
                      <a:pt x="114" y="119"/>
                    </a:lnTo>
                    <a:lnTo>
                      <a:pt x="103" y="20"/>
                    </a:lnTo>
                    <a:lnTo>
                      <a:pt x="124" y="0"/>
                    </a:lnTo>
                    <a:lnTo>
                      <a:pt x="146" y="51"/>
                    </a:lnTo>
                    <a:lnTo>
                      <a:pt x="159" y="154"/>
                    </a:lnTo>
                    <a:lnTo>
                      <a:pt x="173" y="156"/>
                    </a:lnTo>
                    <a:lnTo>
                      <a:pt x="171" y="192"/>
                    </a:lnTo>
                    <a:lnTo>
                      <a:pt x="147" y="206"/>
                    </a:lnTo>
                    <a:lnTo>
                      <a:pt x="149" y="273"/>
                    </a:lnTo>
                    <a:lnTo>
                      <a:pt x="124" y="313"/>
                    </a:lnTo>
                    <a:lnTo>
                      <a:pt x="105" y="408"/>
                    </a:lnTo>
                    <a:lnTo>
                      <a:pt x="120" y="499"/>
                    </a:lnTo>
                    <a:lnTo>
                      <a:pt x="91" y="574"/>
                    </a:lnTo>
                    <a:lnTo>
                      <a:pt x="74" y="768"/>
                    </a:lnTo>
                    <a:lnTo>
                      <a:pt x="88" y="837"/>
                    </a:lnTo>
                    <a:lnTo>
                      <a:pt x="74" y="843"/>
                    </a:lnTo>
                    <a:lnTo>
                      <a:pt x="80" y="907"/>
                    </a:lnTo>
                    <a:lnTo>
                      <a:pt x="46" y="1035"/>
                    </a:lnTo>
                    <a:lnTo>
                      <a:pt x="49" y="1055"/>
                    </a:lnTo>
                    <a:lnTo>
                      <a:pt x="65" y="1049"/>
                    </a:lnTo>
                    <a:lnTo>
                      <a:pt x="74" y="1099"/>
                    </a:lnTo>
                    <a:lnTo>
                      <a:pt x="149" y="1109"/>
                    </a:lnTo>
                    <a:lnTo>
                      <a:pt x="99" y="1128"/>
                    </a:lnTo>
                    <a:lnTo>
                      <a:pt x="91" y="1166"/>
                    </a:lnTo>
                    <a:lnTo>
                      <a:pt x="70" y="1156"/>
                    </a:lnTo>
                    <a:lnTo>
                      <a:pt x="94" y="1132"/>
                    </a:lnTo>
                    <a:lnTo>
                      <a:pt x="58" y="1122"/>
                    </a:lnTo>
                    <a:lnTo>
                      <a:pt x="53" y="1081"/>
                    </a:lnTo>
                    <a:lnTo>
                      <a:pt x="44" y="1099"/>
                    </a:lnTo>
                    <a:lnTo>
                      <a:pt x="30" y="1061"/>
                    </a:lnTo>
                    <a:lnTo>
                      <a:pt x="36" y="1049"/>
                    </a:lnTo>
                    <a:lnTo>
                      <a:pt x="20" y="1031"/>
                    </a:lnTo>
                    <a:lnTo>
                      <a:pt x="35" y="1012"/>
                    </a:lnTo>
                    <a:lnTo>
                      <a:pt x="20" y="954"/>
                    </a:lnTo>
                    <a:lnTo>
                      <a:pt x="49" y="960"/>
                    </a:lnTo>
                    <a:lnTo>
                      <a:pt x="20" y="930"/>
                    </a:lnTo>
                    <a:lnTo>
                      <a:pt x="27" y="911"/>
                    </a:lnTo>
                    <a:lnTo>
                      <a:pt x="0" y="91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5" name="Freeform 1074">
                <a:extLst>
                  <a:ext uri="{FF2B5EF4-FFF2-40B4-BE49-F238E27FC236}">
                    <a16:creationId xmlns:a16="http://schemas.microsoft.com/office/drawing/2014/main" id="{4E6CF32E-4D1E-5771-FEE2-3DAA06F8F833}"/>
                  </a:ext>
                </a:extLst>
              </p:cNvPr>
              <p:cNvSpPr>
                <a:spLocks/>
              </p:cNvSpPr>
              <p:nvPr/>
            </p:nvSpPr>
            <p:spPr bwMode="auto">
              <a:xfrm>
                <a:off x="4307940" y="5669431"/>
                <a:ext cx="13546" cy="38529"/>
              </a:xfrm>
              <a:custGeom>
                <a:avLst/>
                <a:gdLst>
                  <a:gd name="T0" fmla="*/ 0 w 15"/>
                  <a:gd name="T1" fmla="*/ 2147483647 h 45"/>
                  <a:gd name="T2" fmla="*/ 2147483647 w 15"/>
                  <a:gd name="T3" fmla="*/ 0 h 45"/>
                  <a:gd name="T4" fmla="*/ 2147483647 w 15"/>
                  <a:gd name="T5" fmla="*/ 2147483647 h 45"/>
                  <a:gd name="T6" fmla="*/ 0 w 15"/>
                  <a:gd name="T7" fmla="*/ 2147483647 h 45"/>
                  <a:gd name="T8" fmla="*/ 0 60000 65536"/>
                  <a:gd name="T9" fmla="*/ 0 60000 65536"/>
                  <a:gd name="T10" fmla="*/ 0 60000 65536"/>
                  <a:gd name="T11" fmla="*/ 0 60000 65536"/>
                  <a:gd name="T12" fmla="*/ 0 w 15"/>
                  <a:gd name="T13" fmla="*/ 0 h 45"/>
                  <a:gd name="T14" fmla="*/ 15 w 15"/>
                  <a:gd name="T15" fmla="*/ 45 h 45"/>
                </a:gdLst>
                <a:ahLst/>
                <a:cxnLst>
                  <a:cxn ang="T8">
                    <a:pos x="T0" y="T1"/>
                  </a:cxn>
                  <a:cxn ang="T9">
                    <a:pos x="T2" y="T3"/>
                  </a:cxn>
                  <a:cxn ang="T10">
                    <a:pos x="T4" y="T5"/>
                  </a:cxn>
                  <a:cxn ang="T11">
                    <a:pos x="T6" y="T7"/>
                  </a:cxn>
                </a:cxnLst>
                <a:rect l="T12" t="T13" r="T14" b="T15"/>
                <a:pathLst>
                  <a:path w="15" h="45">
                    <a:moveTo>
                      <a:pt x="0" y="20"/>
                    </a:moveTo>
                    <a:lnTo>
                      <a:pt x="5" y="0"/>
                    </a:lnTo>
                    <a:lnTo>
                      <a:pt x="14" y="44"/>
                    </a:lnTo>
                    <a:lnTo>
                      <a:pt x="0" y="2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6" name="Freeform 1075">
                <a:extLst>
                  <a:ext uri="{FF2B5EF4-FFF2-40B4-BE49-F238E27FC236}">
                    <a16:creationId xmlns:a16="http://schemas.microsoft.com/office/drawing/2014/main" id="{DEFB4A30-D11C-6BAE-FD0B-9300CF82AF10}"/>
                  </a:ext>
                </a:extLst>
              </p:cNvPr>
              <p:cNvSpPr>
                <a:spLocks/>
              </p:cNvSpPr>
              <p:nvPr/>
            </p:nvSpPr>
            <p:spPr bwMode="auto">
              <a:xfrm>
                <a:off x="4323420" y="5465059"/>
                <a:ext cx="9675" cy="48581"/>
              </a:xfrm>
              <a:custGeom>
                <a:avLst/>
                <a:gdLst>
                  <a:gd name="T0" fmla="*/ 0 w 11"/>
                  <a:gd name="T1" fmla="*/ 2147483647 h 54"/>
                  <a:gd name="T2" fmla="*/ 2147483647 w 11"/>
                  <a:gd name="T3" fmla="*/ 0 h 54"/>
                  <a:gd name="T4" fmla="*/ 2147483647 w 11"/>
                  <a:gd name="T5" fmla="*/ 2147483647 h 54"/>
                  <a:gd name="T6" fmla="*/ 0 w 11"/>
                  <a:gd name="T7" fmla="*/ 2147483647 h 54"/>
                  <a:gd name="T8" fmla="*/ 0 60000 65536"/>
                  <a:gd name="T9" fmla="*/ 0 60000 65536"/>
                  <a:gd name="T10" fmla="*/ 0 60000 65536"/>
                  <a:gd name="T11" fmla="*/ 0 60000 65536"/>
                  <a:gd name="T12" fmla="*/ 0 w 11"/>
                  <a:gd name="T13" fmla="*/ 0 h 54"/>
                  <a:gd name="T14" fmla="*/ 11 w 11"/>
                  <a:gd name="T15" fmla="*/ 54 h 54"/>
                </a:gdLst>
                <a:ahLst/>
                <a:cxnLst>
                  <a:cxn ang="T8">
                    <a:pos x="T0" y="T1"/>
                  </a:cxn>
                  <a:cxn ang="T9">
                    <a:pos x="T2" y="T3"/>
                  </a:cxn>
                  <a:cxn ang="T10">
                    <a:pos x="T4" y="T5"/>
                  </a:cxn>
                  <a:cxn ang="T11">
                    <a:pos x="T6" y="T7"/>
                  </a:cxn>
                </a:cxnLst>
                <a:rect l="T12" t="T13" r="T14" b="T15"/>
                <a:pathLst>
                  <a:path w="11" h="54">
                    <a:moveTo>
                      <a:pt x="0" y="47"/>
                    </a:moveTo>
                    <a:lnTo>
                      <a:pt x="10" y="0"/>
                    </a:lnTo>
                    <a:lnTo>
                      <a:pt x="10" y="53"/>
                    </a:lnTo>
                    <a:lnTo>
                      <a:pt x="0" y="4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7" name="Freeform 1076">
                <a:extLst>
                  <a:ext uri="{FF2B5EF4-FFF2-40B4-BE49-F238E27FC236}">
                    <a16:creationId xmlns:a16="http://schemas.microsoft.com/office/drawing/2014/main" id="{60271402-C214-300E-1FAF-C6B059018C2B}"/>
                  </a:ext>
                </a:extLst>
              </p:cNvPr>
              <p:cNvSpPr>
                <a:spLocks/>
              </p:cNvSpPr>
              <p:nvPr/>
            </p:nvSpPr>
            <p:spPr bwMode="auto">
              <a:xfrm>
                <a:off x="4338901" y="5818522"/>
                <a:ext cx="27092" cy="20102"/>
              </a:xfrm>
              <a:custGeom>
                <a:avLst/>
                <a:gdLst>
                  <a:gd name="T0" fmla="*/ 0 w 28"/>
                  <a:gd name="T1" fmla="*/ 0 h 24"/>
                  <a:gd name="T2" fmla="*/ 2147483647 w 28"/>
                  <a:gd name="T3" fmla="*/ 2147483647 h 24"/>
                  <a:gd name="T4" fmla="*/ 2147483647 w 28"/>
                  <a:gd name="T5" fmla="*/ 2147483647 h 24"/>
                  <a:gd name="T6" fmla="*/ 0 w 28"/>
                  <a:gd name="T7" fmla="*/ 0 h 24"/>
                  <a:gd name="T8" fmla="*/ 0 60000 65536"/>
                  <a:gd name="T9" fmla="*/ 0 60000 65536"/>
                  <a:gd name="T10" fmla="*/ 0 60000 65536"/>
                  <a:gd name="T11" fmla="*/ 0 60000 65536"/>
                  <a:gd name="T12" fmla="*/ 0 w 28"/>
                  <a:gd name="T13" fmla="*/ 0 h 24"/>
                  <a:gd name="T14" fmla="*/ 28 w 28"/>
                  <a:gd name="T15" fmla="*/ 24 h 24"/>
                </a:gdLst>
                <a:ahLst/>
                <a:cxnLst>
                  <a:cxn ang="T8">
                    <a:pos x="T0" y="T1"/>
                  </a:cxn>
                  <a:cxn ang="T9">
                    <a:pos x="T2" y="T3"/>
                  </a:cxn>
                  <a:cxn ang="T10">
                    <a:pos x="T4" y="T5"/>
                  </a:cxn>
                  <a:cxn ang="T11">
                    <a:pos x="T6" y="T7"/>
                  </a:cxn>
                </a:cxnLst>
                <a:rect l="T12" t="T13" r="T14" b="T15"/>
                <a:pathLst>
                  <a:path w="28" h="24">
                    <a:moveTo>
                      <a:pt x="0" y="0"/>
                    </a:moveTo>
                    <a:lnTo>
                      <a:pt x="26" y="6"/>
                    </a:lnTo>
                    <a:lnTo>
                      <a:pt x="27" y="23"/>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8" name="Freeform 1077">
                <a:extLst>
                  <a:ext uri="{FF2B5EF4-FFF2-40B4-BE49-F238E27FC236}">
                    <a16:creationId xmlns:a16="http://schemas.microsoft.com/office/drawing/2014/main" id="{FB4EFF19-5625-9FAD-7606-495187E309FF}"/>
                  </a:ext>
                </a:extLst>
              </p:cNvPr>
              <p:cNvSpPr>
                <a:spLocks/>
              </p:cNvSpPr>
              <p:nvPr/>
            </p:nvSpPr>
            <p:spPr bwMode="auto">
              <a:xfrm>
                <a:off x="4340837" y="5773292"/>
                <a:ext cx="42574" cy="46905"/>
              </a:xfrm>
              <a:custGeom>
                <a:avLst/>
                <a:gdLst>
                  <a:gd name="T0" fmla="*/ 0 w 42"/>
                  <a:gd name="T1" fmla="*/ 2147483647 h 53"/>
                  <a:gd name="T2" fmla="*/ 2147483647 w 42"/>
                  <a:gd name="T3" fmla="*/ 0 h 53"/>
                  <a:gd name="T4" fmla="*/ 2147483647 w 42"/>
                  <a:gd name="T5" fmla="*/ 2147483647 h 53"/>
                  <a:gd name="T6" fmla="*/ 2147483647 w 42"/>
                  <a:gd name="T7" fmla="*/ 2147483647 h 53"/>
                  <a:gd name="T8" fmla="*/ 2147483647 w 42"/>
                  <a:gd name="T9" fmla="*/ 2147483647 h 53"/>
                  <a:gd name="T10" fmla="*/ 0 w 42"/>
                  <a:gd name="T11" fmla="*/ 2147483647 h 53"/>
                  <a:gd name="T12" fmla="*/ 0 60000 65536"/>
                  <a:gd name="T13" fmla="*/ 0 60000 65536"/>
                  <a:gd name="T14" fmla="*/ 0 60000 65536"/>
                  <a:gd name="T15" fmla="*/ 0 60000 65536"/>
                  <a:gd name="T16" fmla="*/ 0 60000 65536"/>
                  <a:gd name="T17" fmla="*/ 0 60000 65536"/>
                  <a:gd name="T18" fmla="*/ 0 w 42"/>
                  <a:gd name="T19" fmla="*/ 0 h 53"/>
                  <a:gd name="T20" fmla="*/ 42 w 42"/>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42" h="53">
                    <a:moveTo>
                      <a:pt x="0" y="10"/>
                    </a:moveTo>
                    <a:lnTo>
                      <a:pt x="12" y="0"/>
                    </a:lnTo>
                    <a:lnTo>
                      <a:pt x="10" y="25"/>
                    </a:lnTo>
                    <a:lnTo>
                      <a:pt x="41" y="33"/>
                    </a:lnTo>
                    <a:lnTo>
                      <a:pt x="21" y="52"/>
                    </a:lnTo>
                    <a:lnTo>
                      <a:pt x="0" y="1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49" name="Freeform 1078">
                <a:extLst>
                  <a:ext uri="{FF2B5EF4-FFF2-40B4-BE49-F238E27FC236}">
                    <a16:creationId xmlns:a16="http://schemas.microsoft.com/office/drawing/2014/main" id="{3933D57D-CDE7-03CC-5E73-0277B373834F}"/>
                  </a:ext>
                </a:extLst>
              </p:cNvPr>
              <p:cNvSpPr>
                <a:spLocks/>
              </p:cNvSpPr>
              <p:nvPr/>
            </p:nvSpPr>
            <p:spPr bwMode="auto">
              <a:xfrm>
                <a:off x="4371799" y="5833599"/>
                <a:ext cx="23221" cy="11727"/>
              </a:xfrm>
              <a:custGeom>
                <a:avLst/>
                <a:gdLst>
                  <a:gd name="T0" fmla="*/ 0 w 24"/>
                  <a:gd name="T1" fmla="*/ 2147483647 h 15"/>
                  <a:gd name="T2" fmla="*/ 2147483647 w 24"/>
                  <a:gd name="T3" fmla="*/ 0 h 15"/>
                  <a:gd name="T4" fmla="*/ 2147483647 w 24"/>
                  <a:gd name="T5" fmla="*/ 2147483647 h 15"/>
                  <a:gd name="T6" fmla="*/ 0 w 24"/>
                  <a:gd name="T7" fmla="*/ 2147483647 h 15"/>
                  <a:gd name="T8" fmla="*/ 0 60000 65536"/>
                  <a:gd name="T9" fmla="*/ 0 60000 65536"/>
                  <a:gd name="T10" fmla="*/ 0 60000 65536"/>
                  <a:gd name="T11" fmla="*/ 0 60000 65536"/>
                  <a:gd name="T12" fmla="*/ 0 w 24"/>
                  <a:gd name="T13" fmla="*/ 0 h 15"/>
                  <a:gd name="T14" fmla="*/ 24 w 24"/>
                  <a:gd name="T15" fmla="*/ 15 h 15"/>
                </a:gdLst>
                <a:ahLst/>
                <a:cxnLst>
                  <a:cxn ang="T8">
                    <a:pos x="T0" y="T1"/>
                  </a:cxn>
                  <a:cxn ang="T9">
                    <a:pos x="T2" y="T3"/>
                  </a:cxn>
                  <a:cxn ang="T10">
                    <a:pos x="T4" y="T5"/>
                  </a:cxn>
                  <a:cxn ang="T11">
                    <a:pos x="T6" y="T7"/>
                  </a:cxn>
                </a:cxnLst>
                <a:rect l="T12" t="T13" r="T14" b="T15"/>
                <a:pathLst>
                  <a:path w="24" h="15">
                    <a:moveTo>
                      <a:pt x="0" y="12"/>
                    </a:moveTo>
                    <a:lnTo>
                      <a:pt x="7" y="0"/>
                    </a:lnTo>
                    <a:lnTo>
                      <a:pt x="23" y="14"/>
                    </a:lnTo>
                    <a:lnTo>
                      <a:pt x="0" y="1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50" name="Freeform 1079">
                <a:extLst>
                  <a:ext uri="{FF2B5EF4-FFF2-40B4-BE49-F238E27FC236}">
                    <a16:creationId xmlns:a16="http://schemas.microsoft.com/office/drawing/2014/main" id="{B045562E-4DE2-6BD5-2454-425B2CC879D5}"/>
                  </a:ext>
                </a:extLst>
              </p:cNvPr>
              <p:cNvSpPr>
                <a:spLocks/>
              </p:cNvSpPr>
              <p:nvPr/>
            </p:nvSpPr>
            <p:spPr bwMode="auto">
              <a:xfrm>
                <a:off x="4385344" y="5791720"/>
                <a:ext cx="58053" cy="75383"/>
              </a:xfrm>
              <a:custGeom>
                <a:avLst/>
                <a:gdLst>
                  <a:gd name="T0" fmla="*/ 0 w 60"/>
                  <a:gd name="T1" fmla="*/ 2147483647 h 88"/>
                  <a:gd name="T2" fmla="*/ 2147483647 w 60"/>
                  <a:gd name="T3" fmla="*/ 2147483647 h 88"/>
                  <a:gd name="T4" fmla="*/ 2147483647 w 60"/>
                  <a:gd name="T5" fmla="*/ 2147483647 h 88"/>
                  <a:gd name="T6" fmla="*/ 2147483647 w 60"/>
                  <a:gd name="T7" fmla="*/ 2147483647 h 88"/>
                  <a:gd name="T8" fmla="*/ 2147483647 w 60"/>
                  <a:gd name="T9" fmla="*/ 2147483647 h 88"/>
                  <a:gd name="T10" fmla="*/ 2147483647 w 60"/>
                  <a:gd name="T11" fmla="*/ 2147483647 h 88"/>
                  <a:gd name="T12" fmla="*/ 2147483647 w 60"/>
                  <a:gd name="T13" fmla="*/ 2147483647 h 88"/>
                  <a:gd name="T14" fmla="*/ 2147483647 w 60"/>
                  <a:gd name="T15" fmla="*/ 0 h 88"/>
                  <a:gd name="T16" fmla="*/ 2147483647 w 60"/>
                  <a:gd name="T17" fmla="*/ 2147483647 h 88"/>
                  <a:gd name="T18" fmla="*/ 0 w 60"/>
                  <a:gd name="T19" fmla="*/ 2147483647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88"/>
                  <a:gd name="T32" fmla="*/ 60 w 60"/>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88">
                    <a:moveTo>
                      <a:pt x="0" y="69"/>
                    </a:moveTo>
                    <a:lnTo>
                      <a:pt x="9" y="57"/>
                    </a:lnTo>
                    <a:lnTo>
                      <a:pt x="42" y="65"/>
                    </a:lnTo>
                    <a:lnTo>
                      <a:pt x="28" y="42"/>
                    </a:lnTo>
                    <a:lnTo>
                      <a:pt x="42" y="28"/>
                    </a:lnTo>
                    <a:lnTo>
                      <a:pt x="19" y="26"/>
                    </a:lnTo>
                    <a:lnTo>
                      <a:pt x="19" y="4"/>
                    </a:lnTo>
                    <a:lnTo>
                      <a:pt x="57" y="0"/>
                    </a:lnTo>
                    <a:lnTo>
                      <a:pt x="59" y="87"/>
                    </a:lnTo>
                    <a:lnTo>
                      <a:pt x="0" y="6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51" name="Freeform 1080">
                <a:extLst>
                  <a:ext uri="{FF2B5EF4-FFF2-40B4-BE49-F238E27FC236}">
                    <a16:creationId xmlns:a16="http://schemas.microsoft.com/office/drawing/2014/main" id="{AB20E216-8BAE-5495-7764-3DBA81235904}"/>
                  </a:ext>
                </a:extLst>
              </p:cNvPr>
              <p:cNvSpPr>
                <a:spLocks/>
              </p:cNvSpPr>
              <p:nvPr/>
            </p:nvSpPr>
            <p:spPr bwMode="auto">
              <a:xfrm>
                <a:off x="4414371" y="5877153"/>
                <a:ext cx="44508" cy="16752"/>
              </a:xfrm>
              <a:custGeom>
                <a:avLst/>
                <a:gdLst>
                  <a:gd name="T0" fmla="*/ 0 w 46"/>
                  <a:gd name="T1" fmla="*/ 0 h 18"/>
                  <a:gd name="T2" fmla="*/ 2147483647 w 46"/>
                  <a:gd name="T3" fmla="*/ 2147483647 h 18"/>
                  <a:gd name="T4" fmla="*/ 2147483647 w 46"/>
                  <a:gd name="T5" fmla="*/ 2147483647 h 18"/>
                  <a:gd name="T6" fmla="*/ 0 w 46"/>
                  <a:gd name="T7" fmla="*/ 0 h 18"/>
                  <a:gd name="T8" fmla="*/ 0 60000 65536"/>
                  <a:gd name="T9" fmla="*/ 0 60000 65536"/>
                  <a:gd name="T10" fmla="*/ 0 60000 65536"/>
                  <a:gd name="T11" fmla="*/ 0 60000 65536"/>
                  <a:gd name="T12" fmla="*/ 0 w 46"/>
                  <a:gd name="T13" fmla="*/ 0 h 18"/>
                  <a:gd name="T14" fmla="*/ 46 w 46"/>
                  <a:gd name="T15" fmla="*/ 18 h 18"/>
                </a:gdLst>
                <a:ahLst/>
                <a:cxnLst>
                  <a:cxn ang="T8">
                    <a:pos x="T0" y="T1"/>
                  </a:cxn>
                  <a:cxn ang="T9">
                    <a:pos x="T2" y="T3"/>
                  </a:cxn>
                  <a:cxn ang="T10">
                    <a:pos x="T4" y="T5"/>
                  </a:cxn>
                  <a:cxn ang="T11">
                    <a:pos x="T6" y="T7"/>
                  </a:cxn>
                </a:cxnLst>
                <a:rect l="T12" t="T13" r="T14" b="T15"/>
                <a:pathLst>
                  <a:path w="46" h="18">
                    <a:moveTo>
                      <a:pt x="0" y="0"/>
                    </a:moveTo>
                    <a:lnTo>
                      <a:pt x="40" y="4"/>
                    </a:lnTo>
                    <a:lnTo>
                      <a:pt x="45" y="17"/>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52" name="Freeform 1081">
                <a:extLst>
                  <a:ext uri="{FF2B5EF4-FFF2-40B4-BE49-F238E27FC236}">
                    <a16:creationId xmlns:a16="http://schemas.microsoft.com/office/drawing/2014/main" id="{AEDD043C-05B8-4226-7E37-FEDB73632B2B}"/>
                  </a:ext>
                </a:extLst>
              </p:cNvPr>
              <p:cNvSpPr>
                <a:spLocks/>
              </p:cNvSpPr>
              <p:nvPr/>
            </p:nvSpPr>
            <p:spPr bwMode="auto">
              <a:xfrm>
                <a:off x="4456945" y="5867102"/>
                <a:ext cx="19351" cy="11727"/>
              </a:xfrm>
              <a:custGeom>
                <a:avLst/>
                <a:gdLst>
                  <a:gd name="T0" fmla="*/ 0 w 20"/>
                  <a:gd name="T1" fmla="*/ 2147483647 h 13"/>
                  <a:gd name="T2" fmla="*/ 2147483647 w 20"/>
                  <a:gd name="T3" fmla="*/ 0 h 13"/>
                  <a:gd name="T4" fmla="*/ 2147483647 w 20"/>
                  <a:gd name="T5" fmla="*/ 2147483647 h 13"/>
                  <a:gd name="T6" fmla="*/ 0 w 20"/>
                  <a:gd name="T7" fmla="*/ 2147483647 h 13"/>
                  <a:gd name="T8" fmla="*/ 0 60000 65536"/>
                  <a:gd name="T9" fmla="*/ 0 60000 65536"/>
                  <a:gd name="T10" fmla="*/ 0 60000 65536"/>
                  <a:gd name="T11" fmla="*/ 0 60000 65536"/>
                  <a:gd name="T12" fmla="*/ 0 w 20"/>
                  <a:gd name="T13" fmla="*/ 0 h 13"/>
                  <a:gd name="T14" fmla="*/ 20 w 20"/>
                  <a:gd name="T15" fmla="*/ 13 h 13"/>
                </a:gdLst>
                <a:ahLst/>
                <a:cxnLst>
                  <a:cxn ang="T8">
                    <a:pos x="T0" y="T1"/>
                  </a:cxn>
                  <a:cxn ang="T9">
                    <a:pos x="T2" y="T3"/>
                  </a:cxn>
                  <a:cxn ang="T10">
                    <a:pos x="T4" y="T5"/>
                  </a:cxn>
                  <a:cxn ang="T11">
                    <a:pos x="T6" y="T7"/>
                  </a:cxn>
                </a:cxnLst>
                <a:rect l="T12" t="T13" r="T14" b="T15"/>
                <a:pathLst>
                  <a:path w="20" h="13">
                    <a:moveTo>
                      <a:pt x="0" y="12"/>
                    </a:moveTo>
                    <a:lnTo>
                      <a:pt x="3" y="0"/>
                    </a:lnTo>
                    <a:lnTo>
                      <a:pt x="19" y="12"/>
                    </a:lnTo>
                    <a:lnTo>
                      <a:pt x="0" y="1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53" name="Freeform 1082">
                <a:extLst>
                  <a:ext uri="{FF2B5EF4-FFF2-40B4-BE49-F238E27FC236}">
                    <a16:creationId xmlns:a16="http://schemas.microsoft.com/office/drawing/2014/main" id="{62DA662F-F640-1B07-28F0-70961E8B6E29}"/>
                  </a:ext>
                </a:extLst>
              </p:cNvPr>
              <p:cNvSpPr>
                <a:spLocks/>
              </p:cNvSpPr>
              <p:nvPr/>
            </p:nvSpPr>
            <p:spPr bwMode="auto">
              <a:xfrm>
                <a:off x="7380927" y="3000874"/>
                <a:ext cx="1265575" cy="923023"/>
              </a:xfrm>
              <a:custGeom>
                <a:avLst/>
                <a:gdLst>
                  <a:gd name="T0" fmla="*/ 2147483647 w 1293"/>
                  <a:gd name="T1" fmla="*/ 2147483647 h 1077"/>
                  <a:gd name="T2" fmla="*/ 2147483647 w 1293"/>
                  <a:gd name="T3" fmla="*/ 2147483647 h 1077"/>
                  <a:gd name="T4" fmla="*/ 2147483647 w 1293"/>
                  <a:gd name="T5" fmla="*/ 2147483647 h 1077"/>
                  <a:gd name="T6" fmla="*/ 2147483647 w 1293"/>
                  <a:gd name="T7" fmla="*/ 2147483647 h 1077"/>
                  <a:gd name="T8" fmla="*/ 2147483647 w 1293"/>
                  <a:gd name="T9" fmla="*/ 2147483647 h 1077"/>
                  <a:gd name="T10" fmla="*/ 2147483647 w 1293"/>
                  <a:gd name="T11" fmla="*/ 2147483647 h 1077"/>
                  <a:gd name="T12" fmla="*/ 2147483647 w 1293"/>
                  <a:gd name="T13" fmla="*/ 2147483647 h 1077"/>
                  <a:gd name="T14" fmla="*/ 2147483647 w 1293"/>
                  <a:gd name="T15" fmla="*/ 2147483647 h 1077"/>
                  <a:gd name="T16" fmla="*/ 2147483647 w 1293"/>
                  <a:gd name="T17" fmla="*/ 2147483647 h 1077"/>
                  <a:gd name="T18" fmla="*/ 2147483647 w 1293"/>
                  <a:gd name="T19" fmla="*/ 2147483647 h 1077"/>
                  <a:gd name="T20" fmla="*/ 2147483647 w 1293"/>
                  <a:gd name="T21" fmla="*/ 2147483647 h 1077"/>
                  <a:gd name="T22" fmla="*/ 2147483647 w 1293"/>
                  <a:gd name="T23" fmla="*/ 2147483647 h 1077"/>
                  <a:gd name="T24" fmla="*/ 2147483647 w 1293"/>
                  <a:gd name="T25" fmla="*/ 2147483647 h 1077"/>
                  <a:gd name="T26" fmla="*/ 2147483647 w 1293"/>
                  <a:gd name="T27" fmla="*/ 2147483647 h 1077"/>
                  <a:gd name="T28" fmla="*/ 2147483647 w 1293"/>
                  <a:gd name="T29" fmla="*/ 2147483647 h 1077"/>
                  <a:gd name="T30" fmla="*/ 2147483647 w 1293"/>
                  <a:gd name="T31" fmla="*/ 2147483647 h 1077"/>
                  <a:gd name="T32" fmla="*/ 2147483647 w 1293"/>
                  <a:gd name="T33" fmla="*/ 2147483647 h 1077"/>
                  <a:gd name="T34" fmla="*/ 2147483647 w 1293"/>
                  <a:gd name="T35" fmla="*/ 2147483647 h 1077"/>
                  <a:gd name="T36" fmla="*/ 2147483647 w 1293"/>
                  <a:gd name="T37" fmla="*/ 2147483647 h 1077"/>
                  <a:gd name="T38" fmla="*/ 2147483647 w 1293"/>
                  <a:gd name="T39" fmla="*/ 2147483647 h 1077"/>
                  <a:gd name="T40" fmla="*/ 2147483647 w 1293"/>
                  <a:gd name="T41" fmla="*/ 2147483647 h 1077"/>
                  <a:gd name="T42" fmla="*/ 2147483647 w 1293"/>
                  <a:gd name="T43" fmla="*/ 2147483647 h 1077"/>
                  <a:gd name="T44" fmla="*/ 2147483647 w 1293"/>
                  <a:gd name="T45" fmla="*/ 2147483647 h 1077"/>
                  <a:gd name="T46" fmla="*/ 2147483647 w 1293"/>
                  <a:gd name="T47" fmla="*/ 2147483647 h 1077"/>
                  <a:gd name="T48" fmla="*/ 2147483647 w 1293"/>
                  <a:gd name="T49" fmla="*/ 2147483647 h 1077"/>
                  <a:gd name="T50" fmla="*/ 2147483647 w 1293"/>
                  <a:gd name="T51" fmla="*/ 2147483647 h 1077"/>
                  <a:gd name="T52" fmla="*/ 2147483647 w 1293"/>
                  <a:gd name="T53" fmla="*/ 2147483647 h 1077"/>
                  <a:gd name="T54" fmla="*/ 2147483647 w 1293"/>
                  <a:gd name="T55" fmla="*/ 2147483647 h 1077"/>
                  <a:gd name="T56" fmla="*/ 2147483647 w 1293"/>
                  <a:gd name="T57" fmla="*/ 2147483647 h 1077"/>
                  <a:gd name="T58" fmla="*/ 2147483647 w 1293"/>
                  <a:gd name="T59" fmla="*/ 2147483647 h 1077"/>
                  <a:gd name="T60" fmla="*/ 2147483647 w 1293"/>
                  <a:gd name="T61" fmla="*/ 2147483647 h 1077"/>
                  <a:gd name="T62" fmla="*/ 2147483647 w 1293"/>
                  <a:gd name="T63" fmla="*/ 2147483647 h 1077"/>
                  <a:gd name="T64" fmla="*/ 2147483647 w 1293"/>
                  <a:gd name="T65" fmla="*/ 2147483647 h 1077"/>
                  <a:gd name="T66" fmla="*/ 2147483647 w 1293"/>
                  <a:gd name="T67" fmla="*/ 2147483647 h 1077"/>
                  <a:gd name="T68" fmla="*/ 2147483647 w 1293"/>
                  <a:gd name="T69" fmla="*/ 2147483647 h 1077"/>
                  <a:gd name="T70" fmla="*/ 2147483647 w 1293"/>
                  <a:gd name="T71" fmla="*/ 2147483647 h 1077"/>
                  <a:gd name="T72" fmla="*/ 2147483647 w 1293"/>
                  <a:gd name="T73" fmla="*/ 2147483647 h 1077"/>
                  <a:gd name="T74" fmla="*/ 2147483647 w 1293"/>
                  <a:gd name="T75" fmla="*/ 2147483647 h 1077"/>
                  <a:gd name="T76" fmla="*/ 2147483647 w 1293"/>
                  <a:gd name="T77" fmla="*/ 2147483647 h 1077"/>
                  <a:gd name="T78" fmla="*/ 2147483647 w 1293"/>
                  <a:gd name="T79" fmla="*/ 2147483647 h 1077"/>
                  <a:gd name="T80" fmla="*/ 2147483647 w 1293"/>
                  <a:gd name="T81" fmla="*/ 2147483647 h 1077"/>
                  <a:gd name="T82" fmla="*/ 2147483647 w 1293"/>
                  <a:gd name="T83" fmla="*/ 2147483647 h 1077"/>
                  <a:gd name="T84" fmla="*/ 2147483647 w 1293"/>
                  <a:gd name="T85" fmla="*/ 2147483647 h 1077"/>
                  <a:gd name="T86" fmla="*/ 2147483647 w 1293"/>
                  <a:gd name="T87" fmla="*/ 2147483647 h 1077"/>
                  <a:gd name="T88" fmla="*/ 2147483647 w 1293"/>
                  <a:gd name="T89" fmla="*/ 2147483647 h 1077"/>
                  <a:gd name="T90" fmla="*/ 2147483647 w 1293"/>
                  <a:gd name="T91" fmla="*/ 2147483647 h 1077"/>
                  <a:gd name="T92" fmla="*/ 2147483647 w 1293"/>
                  <a:gd name="T93" fmla="*/ 2147483647 h 1077"/>
                  <a:gd name="T94" fmla="*/ 2147483647 w 1293"/>
                  <a:gd name="T95" fmla="*/ 2147483647 h 1077"/>
                  <a:gd name="T96" fmla="*/ 2147483647 w 1293"/>
                  <a:gd name="T97" fmla="*/ 2147483647 h 1077"/>
                  <a:gd name="T98" fmla="*/ 2147483647 w 1293"/>
                  <a:gd name="T99" fmla="*/ 2147483647 h 1077"/>
                  <a:gd name="T100" fmla="*/ 2147483647 w 1293"/>
                  <a:gd name="T101" fmla="*/ 2147483647 h 1077"/>
                  <a:gd name="T102" fmla="*/ 0 w 1293"/>
                  <a:gd name="T103" fmla="*/ 2147483647 h 107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93"/>
                  <a:gd name="T157" fmla="*/ 0 h 1077"/>
                  <a:gd name="T158" fmla="*/ 1293 w 1293"/>
                  <a:gd name="T159" fmla="*/ 1077 h 107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93" h="1077">
                    <a:moveTo>
                      <a:pt x="0" y="511"/>
                    </a:moveTo>
                    <a:lnTo>
                      <a:pt x="9" y="470"/>
                    </a:lnTo>
                    <a:lnTo>
                      <a:pt x="55" y="462"/>
                    </a:lnTo>
                    <a:lnTo>
                      <a:pt x="136" y="404"/>
                    </a:lnTo>
                    <a:lnTo>
                      <a:pt x="148" y="361"/>
                    </a:lnTo>
                    <a:lnTo>
                      <a:pt x="133" y="309"/>
                    </a:lnTo>
                    <a:lnTo>
                      <a:pt x="185" y="295"/>
                    </a:lnTo>
                    <a:lnTo>
                      <a:pt x="197" y="228"/>
                    </a:lnTo>
                    <a:lnTo>
                      <a:pt x="252" y="232"/>
                    </a:lnTo>
                    <a:lnTo>
                      <a:pt x="258" y="188"/>
                    </a:lnTo>
                    <a:lnTo>
                      <a:pt x="299" y="166"/>
                    </a:lnTo>
                    <a:lnTo>
                      <a:pt x="319" y="202"/>
                    </a:lnTo>
                    <a:lnTo>
                      <a:pt x="350" y="216"/>
                    </a:lnTo>
                    <a:lnTo>
                      <a:pt x="362" y="295"/>
                    </a:lnTo>
                    <a:lnTo>
                      <a:pt x="454" y="327"/>
                    </a:lnTo>
                    <a:lnTo>
                      <a:pt x="493" y="382"/>
                    </a:lnTo>
                    <a:lnTo>
                      <a:pt x="571" y="378"/>
                    </a:lnTo>
                    <a:lnTo>
                      <a:pt x="658" y="420"/>
                    </a:lnTo>
                    <a:lnTo>
                      <a:pt x="773" y="382"/>
                    </a:lnTo>
                    <a:lnTo>
                      <a:pt x="808" y="351"/>
                    </a:lnTo>
                    <a:lnTo>
                      <a:pt x="808" y="307"/>
                    </a:lnTo>
                    <a:lnTo>
                      <a:pt x="840" y="311"/>
                    </a:lnTo>
                    <a:lnTo>
                      <a:pt x="912" y="250"/>
                    </a:lnTo>
                    <a:lnTo>
                      <a:pt x="967" y="248"/>
                    </a:lnTo>
                    <a:lnTo>
                      <a:pt x="941" y="200"/>
                    </a:lnTo>
                    <a:lnTo>
                      <a:pt x="887" y="212"/>
                    </a:lnTo>
                    <a:lnTo>
                      <a:pt x="886" y="161"/>
                    </a:lnTo>
                    <a:lnTo>
                      <a:pt x="900" y="131"/>
                    </a:lnTo>
                    <a:lnTo>
                      <a:pt x="932" y="147"/>
                    </a:lnTo>
                    <a:lnTo>
                      <a:pt x="962" y="129"/>
                    </a:lnTo>
                    <a:lnTo>
                      <a:pt x="993" y="57"/>
                    </a:lnTo>
                    <a:lnTo>
                      <a:pt x="979" y="32"/>
                    </a:lnTo>
                    <a:lnTo>
                      <a:pt x="1055" y="0"/>
                    </a:lnTo>
                    <a:lnTo>
                      <a:pt x="1098" y="22"/>
                    </a:lnTo>
                    <a:lnTo>
                      <a:pt x="1136" y="141"/>
                    </a:lnTo>
                    <a:lnTo>
                      <a:pt x="1200" y="168"/>
                    </a:lnTo>
                    <a:lnTo>
                      <a:pt x="1213" y="210"/>
                    </a:lnTo>
                    <a:lnTo>
                      <a:pt x="1292" y="182"/>
                    </a:lnTo>
                    <a:lnTo>
                      <a:pt x="1255" y="299"/>
                    </a:lnTo>
                    <a:lnTo>
                      <a:pt x="1210" y="317"/>
                    </a:lnTo>
                    <a:lnTo>
                      <a:pt x="1216" y="361"/>
                    </a:lnTo>
                    <a:lnTo>
                      <a:pt x="1200" y="388"/>
                    </a:lnTo>
                    <a:lnTo>
                      <a:pt x="1193" y="378"/>
                    </a:lnTo>
                    <a:lnTo>
                      <a:pt x="1153" y="410"/>
                    </a:lnTo>
                    <a:lnTo>
                      <a:pt x="1153" y="428"/>
                    </a:lnTo>
                    <a:lnTo>
                      <a:pt x="1122" y="422"/>
                    </a:lnTo>
                    <a:lnTo>
                      <a:pt x="1071" y="476"/>
                    </a:lnTo>
                    <a:lnTo>
                      <a:pt x="1006" y="517"/>
                    </a:lnTo>
                    <a:lnTo>
                      <a:pt x="1028" y="462"/>
                    </a:lnTo>
                    <a:lnTo>
                      <a:pt x="1017" y="442"/>
                    </a:lnTo>
                    <a:lnTo>
                      <a:pt x="932" y="505"/>
                    </a:lnTo>
                    <a:lnTo>
                      <a:pt x="930" y="523"/>
                    </a:lnTo>
                    <a:lnTo>
                      <a:pt x="958" y="563"/>
                    </a:lnTo>
                    <a:lnTo>
                      <a:pt x="996" y="545"/>
                    </a:lnTo>
                    <a:lnTo>
                      <a:pt x="1034" y="561"/>
                    </a:lnTo>
                    <a:lnTo>
                      <a:pt x="982" y="592"/>
                    </a:lnTo>
                    <a:lnTo>
                      <a:pt x="962" y="638"/>
                    </a:lnTo>
                    <a:lnTo>
                      <a:pt x="1019" y="737"/>
                    </a:lnTo>
                    <a:lnTo>
                      <a:pt x="980" y="727"/>
                    </a:lnTo>
                    <a:lnTo>
                      <a:pt x="1019" y="761"/>
                    </a:lnTo>
                    <a:lnTo>
                      <a:pt x="982" y="781"/>
                    </a:lnTo>
                    <a:lnTo>
                      <a:pt x="1020" y="791"/>
                    </a:lnTo>
                    <a:lnTo>
                      <a:pt x="948" y="947"/>
                    </a:lnTo>
                    <a:lnTo>
                      <a:pt x="901" y="995"/>
                    </a:lnTo>
                    <a:lnTo>
                      <a:pt x="855" y="1009"/>
                    </a:lnTo>
                    <a:lnTo>
                      <a:pt x="851" y="1011"/>
                    </a:lnTo>
                    <a:lnTo>
                      <a:pt x="840" y="1001"/>
                    </a:lnTo>
                    <a:lnTo>
                      <a:pt x="829" y="1026"/>
                    </a:lnTo>
                    <a:lnTo>
                      <a:pt x="773" y="1042"/>
                    </a:lnTo>
                    <a:lnTo>
                      <a:pt x="768" y="1076"/>
                    </a:lnTo>
                    <a:lnTo>
                      <a:pt x="761" y="1036"/>
                    </a:lnTo>
                    <a:lnTo>
                      <a:pt x="722" y="1038"/>
                    </a:lnTo>
                    <a:lnTo>
                      <a:pt x="666" y="991"/>
                    </a:lnTo>
                    <a:lnTo>
                      <a:pt x="602" y="1013"/>
                    </a:lnTo>
                    <a:lnTo>
                      <a:pt x="589" y="1013"/>
                    </a:lnTo>
                    <a:lnTo>
                      <a:pt x="591" y="1042"/>
                    </a:lnTo>
                    <a:lnTo>
                      <a:pt x="582" y="1034"/>
                    </a:lnTo>
                    <a:lnTo>
                      <a:pt x="542" y="1021"/>
                    </a:lnTo>
                    <a:lnTo>
                      <a:pt x="530" y="963"/>
                    </a:lnTo>
                    <a:lnTo>
                      <a:pt x="504" y="971"/>
                    </a:lnTo>
                    <a:lnTo>
                      <a:pt x="528" y="888"/>
                    </a:lnTo>
                    <a:lnTo>
                      <a:pt x="528" y="862"/>
                    </a:lnTo>
                    <a:lnTo>
                      <a:pt x="499" y="844"/>
                    </a:lnTo>
                    <a:lnTo>
                      <a:pt x="478" y="832"/>
                    </a:lnTo>
                    <a:lnTo>
                      <a:pt x="472" y="803"/>
                    </a:lnTo>
                    <a:lnTo>
                      <a:pt x="382" y="854"/>
                    </a:lnTo>
                    <a:lnTo>
                      <a:pt x="344" y="840"/>
                    </a:lnTo>
                    <a:lnTo>
                      <a:pt x="321" y="868"/>
                    </a:lnTo>
                    <a:lnTo>
                      <a:pt x="318" y="848"/>
                    </a:lnTo>
                    <a:lnTo>
                      <a:pt x="304" y="852"/>
                    </a:lnTo>
                    <a:lnTo>
                      <a:pt x="258" y="852"/>
                    </a:lnTo>
                    <a:lnTo>
                      <a:pt x="223" y="808"/>
                    </a:lnTo>
                    <a:lnTo>
                      <a:pt x="156" y="779"/>
                    </a:lnTo>
                    <a:lnTo>
                      <a:pt x="111" y="759"/>
                    </a:lnTo>
                    <a:lnTo>
                      <a:pt x="102" y="711"/>
                    </a:lnTo>
                    <a:lnTo>
                      <a:pt x="124" y="705"/>
                    </a:lnTo>
                    <a:lnTo>
                      <a:pt x="110" y="666"/>
                    </a:lnTo>
                    <a:lnTo>
                      <a:pt x="139" y="618"/>
                    </a:lnTo>
                    <a:lnTo>
                      <a:pt x="118" y="602"/>
                    </a:lnTo>
                    <a:lnTo>
                      <a:pt x="84" y="620"/>
                    </a:lnTo>
                    <a:lnTo>
                      <a:pt x="21" y="567"/>
                    </a:lnTo>
                    <a:lnTo>
                      <a:pt x="24" y="561"/>
                    </a:lnTo>
                    <a:lnTo>
                      <a:pt x="24" y="523"/>
                    </a:lnTo>
                    <a:lnTo>
                      <a:pt x="0" y="511"/>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54" name="Freeform 1083">
                <a:extLst>
                  <a:ext uri="{FF2B5EF4-FFF2-40B4-BE49-F238E27FC236}">
                    <a16:creationId xmlns:a16="http://schemas.microsoft.com/office/drawing/2014/main" id="{E50E971C-1EE7-0FA1-7FBB-D12111CC9795}"/>
                  </a:ext>
                </a:extLst>
              </p:cNvPr>
              <p:cNvSpPr>
                <a:spLocks/>
              </p:cNvSpPr>
              <p:nvPr/>
            </p:nvSpPr>
            <p:spPr bwMode="auto">
              <a:xfrm>
                <a:off x="8104665" y="3928922"/>
                <a:ext cx="48378" cy="43555"/>
              </a:xfrm>
              <a:custGeom>
                <a:avLst/>
                <a:gdLst>
                  <a:gd name="T0" fmla="*/ 0 w 49"/>
                  <a:gd name="T1" fmla="*/ 2147483647 h 52"/>
                  <a:gd name="T2" fmla="*/ 2147483647 w 49"/>
                  <a:gd name="T3" fmla="*/ 0 h 52"/>
                  <a:gd name="T4" fmla="*/ 2147483647 w 49"/>
                  <a:gd name="T5" fmla="*/ 2147483647 h 52"/>
                  <a:gd name="T6" fmla="*/ 2147483647 w 49"/>
                  <a:gd name="T7" fmla="*/ 2147483647 h 52"/>
                  <a:gd name="T8" fmla="*/ 0 w 49"/>
                  <a:gd name="T9" fmla="*/ 2147483647 h 52"/>
                  <a:gd name="T10" fmla="*/ 0 60000 65536"/>
                  <a:gd name="T11" fmla="*/ 0 60000 65536"/>
                  <a:gd name="T12" fmla="*/ 0 60000 65536"/>
                  <a:gd name="T13" fmla="*/ 0 60000 65536"/>
                  <a:gd name="T14" fmla="*/ 0 60000 65536"/>
                  <a:gd name="T15" fmla="*/ 0 w 49"/>
                  <a:gd name="T16" fmla="*/ 0 h 52"/>
                  <a:gd name="T17" fmla="*/ 49 w 49"/>
                  <a:gd name="T18" fmla="*/ 52 h 52"/>
                </a:gdLst>
                <a:ahLst/>
                <a:cxnLst>
                  <a:cxn ang="T10">
                    <a:pos x="T0" y="T1"/>
                  </a:cxn>
                  <a:cxn ang="T11">
                    <a:pos x="T2" y="T3"/>
                  </a:cxn>
                  <a:cxn ang="T12">
                    <a:pos x="T4" y="T5"/>
                  </a:cxn>
                  <a:cxn ang="T13">
                    <a:pos x="T6" y="T7"/>
                  </a:cxn>
                  <a:cxn ang="T14">
                    <a:pos x="T8" y="T9"/>
                  </a:cxn>
                </a:cxnLst>
                <a:rect l="T15" t="T16" r="T17" b="T18"/>
                <a:pathLst>
                  <a:path w="49" h="52">
                    <a:moveTo>
                      <a:pt x="0" y="41"/>
                    </a:moveTo>
                    <a:lnTo>
                      <a:pt x="16" y="0"/>
                    </a:lnTo>
                    <a:lnTo>
                      <a:pt x="48" y="10"/>
                    </a:lnTo>
                    <a:lnTo>
                      <a:pt x="21" y="51"/>
                    </a:lnTo>
                    <a:lnTo>
                      <a:pt x="0" y="41"/>
                    </a:lnTo>
                  </a:path>
                </a:pathLst>
              </a:custGeom>
              <a:solidFill>
                <a:schemeClr val="accent6"/>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55" name="Freeform 1084">
                <a:extLst>
                  <a:ext uri="{FF2B5EF4-FFF2-40B4-BE49-F238E27FC236}">
                    <a16:creationId xmlns:a16="http://schemas.microsoft.com/office/drawing/2014/main" id="{4FE6C095-B5BB-0ADD-8486-4380D9861FF9}"/>
                  </a:ext>
                </a:extLst>
              </p:cNvPr>
              <p:cNvSpPr>
                <a:spLocks/>
              </p:cNvSpPr>
              <p:nvPr/>
            </p:nvSpPr>
            <p:spPr bwMode="auto">
              <a:xfrm>
                <a:off x="8336881" y="3801609"/>
                <a:ext cx="38703" cy="80409"/>
              </a:xfrm>
              <a:custGeom>
                <a:avLst/>
                <a:gdLst>
                  <a:gd name="T0" fmla="*/ 0 w 39"/>
                  <a:gd name="T1" fmla="*/ 2147483647 h 93"/>
                  <a:gd name="T2" fmla="*/ 2147483647 w 39"/>
                  <a:gd name="T3" fmla="*/ 2147483647 h 93"/>
                  <a:gd name="T4" fmla="*/ 2147483647 w 39"/>
                  <a:gd name="T5" fmla="*/ 0 h 93"/>
                  <a:gd name="T6" fmla="*/ 2147483647 w 39"/>
                  <a:gd name="T7" fmla="*/ 2147483647 h 93"/>
                  <a:gd name="T8" fmla="*/ 0 w 39"/>
                  <a:gd name="T9" fmla="*/ 2147483647 h 93"/>
                  <a:gd name="T10" fmla="*/ 0 60000 65536"/>
                  <a:gd name="T11" fmla="*/ 0 60000 65536"/>
                  <a:gd name="T12" fmla="*/ 0 60000 65536"/>
                  <a:gd name="T13" fmla="*/ 0 60000 65536"/>
                  <a:gd name="T14" fmla="*/ 0 60000 65536"/>
                  <a:gd name="T15" fmla="*/ 0 w 39"/>
                  <a:gd name="T16" fmla="*/ 0 h 93"/>
                  <a:gd name="T17" fmla="*/ 39 w 39"/>
                  <a:gd name="T18" fmla="*/ 93 h 93"/>
                </a:gdLst>
                <a:ahLst/>
                <a:cxnLst>
                  <a:cxn ang="T10">
                    <a:pos x="T0" y="T1"/>
                  </a:cxn>
                  <a:cxn ang="T11">
                    <a:pos x="T2" y="T3"/>
                  </a:cxn>
                  <a:cxn ang="T12">
                    <a:pos x="T4" y="T5"/>
                  </a:cxn>
                  <a:cxn ang="T13">
                    <a:pos x="T6" y="T7"/>
                  </a:cxn>
                  <a:cxn ang="T14">
                    <a:pos x="T8" y="T9"/>
                  </a:cxn>
                </a:cxnLst>
                <a:rect l="T15" t="T16" r="T17" b="T18"/>
                <a:pathLst>
                  <a:path w="39" h="93">
                    <a:moveTo>
                      <a:pt x="0" y="38"/>
                    </a:moveTo>
                    <a:lnTo>
                      <a:pt x="15" y="92"/>
                    </a:lnTo>
                    <a:lnTo>
                      <a:pt x="38" y="0"/>
                    </a:lnTo>
                    <a:lnTo>
                      <a:pt x="18" y="2"/>
                    </a:lnTo>
                    <a:lnTo>
                      <a:pt x="0" y="3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56" name="Freeform 1085">
                <a:extLst>
                  <a:ext uri="{FF2B5EF4-FFF2-40B4-BE49-F238E27FC236}">
                    <a16:creationId xmlns:a16="http://schemas.microsoft.com/office/drawing/2014/main" id="{8F1F2113-0BDB-045D-D4F9-78498EB61152}"/>
                  </a:ext>
                </a:extLst>
              </p:cNvPr>
              <p:cNvSpPr>
                <a:spLocks/>
              </p:cNvSpPr>
              <p:nvPr/>
            </p:nvSpPr>
            <p:spPr bwMode="auto">
              <a:xfrm>
                <a:off x="4228599" y="4113192"/>
                <a:ext cx="253502" cy="398691"/>
              </a:xfrm>
              <a:custGeom>
                <a:avLst/>
                <a:gdLst>
                  <a:gd name="T0" fmla="*/ 0 w 259"/>
                  <a:gd name="T1" fmla="*/ 2147483647 h 463"/>
                  <a:gd name="T2" fmla="*/ 2147483647 w 259"/>
                  <a:gd name="T3" fmla="*/ 2147483647 h 463"/>
                  <a:gd name="T4" fmla="*/ 2147483647 w 259"/>
                  <a:gd name="T5" fmla="*/ 2147483647 h 463"/>
                  <a:gd name="T6" fmla="*/ 2147483647 w 259"/>
                  <a:gd name="T7" fmla="*/ 2147483647 h 463"/>
                  <a:gd name="T8" fmla="*/ 2147483647 w 259"/>
                  <a:gd name="T9" fmla="*/ 2147483647 h 463"/>
                  <a:gd name="T10" fmla="*/ 2147483647 w 259"/>
                  <a:gd name="T11" fmla="*/ 2147483647 h 463"/>
                  <a:gd name="T12" fmla="*/ 2147483647 w 259"/>
                  <a:gd name="T13" fmla="*/ 2147483647 h 463"/>
                  <a:gd name="T14" fmla="*/ 2147483647 w 259"/>
                  <a:gd name="T15" fmla="*/ 2147483647 h 463"/>
                  <a:gd name="T16" fmla="*/ 2147483647 w 259"/>
                  <a:gd name="T17" fmla="*/ 2147483647 h 463"/>
                  <a:gd name="T18" fmla="*/ 2147483647 w 259"/>
                  <a:gd name="T19" fmla="*/ 2147483647 h 463"/>
                  <a:gd name="T20" fmla="*/ 2147483647 w 259"/>
                  <a:gd name="T21" fmla="*/ 2147483647 h 463"/>
                  <a:gd name="T22" fmla="*/ 2147483647 w 259"/>
                  <a:gd name="T23" fmla="*/ 2147483647 h 463"/>
                  <a:gd name="T24" fmla="*/ 2147483647 w 259"/>
                  <a:gd name="T25" fmla="*/ 2147483647 h 463"/>
                  <a:gd name="T26" fmla="*/ 2147483647 w 259"/>
                  <a:gd name="T27" fmla="*/ 2147483647 h 463"/>
                  <a:gd name="T28" fmla="*/ 2147483647 w 259"/>
                  <a:gd name="T29" fmla="*/ 2147483647 h 463"/>
                  <a:gd name="T30" fmla="*/ 2147483647 w 259"/>
                  <a:gd name="T31" fmla="*/ 2147483647 h 463"/>
                  <a:gd name="T32" fmla="*/ 2147483647 w 259"/>
                  <a:gd name="T33" fmla="*/ 2147483647 h 463"/>
                  <a:gd name="T34" fmla="*/ 2147483647 w 259"/>
                  <a:gd name="T35" fmla="*/ 2147483647 h 463"/>
                  <a:gd name="T36" fmla="*/ 2147483647 w 259"/>
                  <a:gd name="T37" fmla="*/ 2147483647 h 463"/>
                  <a:gd name="T38" fmla="*/ 2147483647 w 259"/>
                  <a:gd name="T39" fmla="*/ 2147483647 h 463"/>
                  <a:gd name="T40" fmla="*/ 2147483647 w 259"/>
                  <a:gd name="T41" fmla="*/ 0 h 463"/>
                  <a:gd name="T42" fmla="*/ 2147483647 w 259"/>
                  <a:gd name="T43" fmla="*/ 2147483647 h 463"/>
                  <a:gd name="T44" fmla="*/ 2147483647 w 259"/>
                  <a:gd name="T45" fmla="*/ 2147483647 h 463"/>
                  <a:gd name="T46" fmla="*/ 2147483647 w 259"/>
                  <a:gd name="T47" fmla="*/ 2147483647 h 463"/>
                  <a:gd name="T48" fmla="*/ 2147483647 w 259"/>
                  <a:gd name="T49" fmla="*/ 2147483647 h 463"/>
                  <a:gd name="T50" fmla="*/ 2147483647 w 259"/>
                  <a:gd name="T51" fmla="*/ 2147483647 h 463"/>
                  <a:gd name="T52" fmla="*/ 2147483647 w 259"/>
                  <a:gd name="T53" fmla="*/ 2147483647 h 463"/>
                  <a:gd name="T54" fmla="*/ 0 w 259"/>
                  <a:gd name="T55" fmla="*/ 2147483647 h 46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59"/>
                  <a:gd name="T85" fmla="*/ 0 h 463"/>
                  <a:gd name="T86" fmla="*/ 259 w 259"/>
                  <a:gd name="T87" fmla="*/ 463 h 46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59" h="463">
                    <a:moveTo>
                      <a:pt x="0" y="307"/>
                    </a:moveTo>
                    <a:lnTo>
                      <a:pt x="31" y="341"/>
                    </a:lnTo>
                    <a:lnTo>
                      <a:pt x="78" y="349"/>
                    </a:lnTo>
                    <a:lnTo>
                      <a:pt x="124" y="412"/>
                    </a:lnTo>
                    <a:lnTo>
                      <a:pt x="185" y="418"/>
                    </a:lnTo>
                    <a:lnTo>
                      <a:pt x="177" y="450"/>
                    </a:lnTo>
                    <a:lnTo>
                      <a:pt x="191" y="462"/>
                    </a:lnTo>
                    <a:lnTo>
                      <a:pt x="200" y="381"/>
                    </a:lnTo>
                    <a:lnTo>
                      <a:pt x="190" y="331"/>
                    </a:lnTo>
                    <a:lnTo>
                      <a:pt x="210" y="329"/>
                    </a:lnTo>
                    <a:lnTo>
                      <a:pt x="196" y="301"/>
                    </a:lnTo>
                    <a:lnTo>
                      <a:pt x="246" y="291"/>
                    </a:lnTo>
                    <a:lnTo>
                      <a:pt x="258" y="311"/>
                    </a:lnTo>
                    <a:lnTo>
                      <a:pt x="238" y="270"/>
                    </a:lnTo>
                    <a:lnTo>
                      <a:pt x="246" y="173"/>
                    </a:lnTo>
                    <a:lnTo>
                      <a:pt x="204" y="176"/>
                    </a:lnTo>
                    <a:lnTo>
                      <a:pt x="190" y="153"/>
                    </a:lnTo>
                    <a:lnTo>
                      <a:pt x="148" y="147"/>
                    </a:lnTo>
                    <a:lnTo>
                      <a:pt x="121" y="91"/>
                    </a:lnTo>
                    <a:lnTo>
                      <a:pt x="162" y="18"/>
                    </a:lnTo>
                    <a:lnTo>
                      <a:pt x="157" y="0"/>
                    </a:lnTo>
                    <a:lnTo>
                      <a:pt x="82" y="40"/>
                    </a:lnTo>
                    <a:lnTo>
                      <a:pt x="44" y="123"/>
                    </a:lnTo>
                    <a:lnTo>
                      <a:pt x="31" y="103"/>
                    </a:lnTo>
                    <a:lnTo>
                      <a:pt x="22" y="145"/>
                    </a:lnTo>
                    <a:lnTo>
                      <a:pt x="31" y="236"/>
                    </a:lnTo>
                    <a:lnTo>
                      <a:pt x="39" y="236"/>
                    </a:lnTo>
                    <a:lnTo>
                      <a:pt x="0" y="307"/>
                    </a:lnTo>
                  </a:path>
                </a:pathLst>
              </a:custGeom>
              <a:solidFill>
                <a:schemeClr val="accent1"/>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57" name="Freeform 1086">
                <a:extLst>
                  <a:ext uri="{FF2B5EF4-FFF2-40B4-BE49-F238E27FC236}">
                    <a16:creationId xmlns:a16="http://schemas.microsoft.com/office/drawing/2014/main" id="{381F78F9-0900-BC1E-EA20-2D524BA59F15}"/>
                  </a:ext>
                </a:extLst>
              </p:cNvPr>
              <p:cNvSpPr>
                <a:spLocks/>
              </p:cNvSpPr>
              <p:nvPr/>
            </p:nvSpPr>
            <p:spPr bwMode="auto">
              <a:xfrm>
                <a:off x="4091205" y="4148371"/>
                <a:ext cx="63860" cy="63656"/>
              </a:xfrm>
              <a:custGeom>
                <a:avLst/>
                <a:gdLst>
                  <a:gd name="T0" fmla="*/ 0 w 67"/>
                  <a:gd name="T1" fmla="*/ 0 h 73"/>
                  <a:gd name="T2" fmla="*/ 2147483647 w 67"/>
                  <a:gd name="T3" fmla="*/ 2147483647 h 73"/>
                  <a:gd name="T4" fmla="*/ 2147483647 w 67"/>
                  <a:gd name="T5" fmla="*/ 2147483647 h 73"/>
                  <a:gd name="T6" fmla="*/ 2147483647 w 67"/>
                  <a:gd name="T7" fmla="*/ 2147483647 h 73"/>
                  <a:gd name="T8" fmla="*/ 2147483647 w 67"/>
                  <a:gd name="T9" fmla="*/ 2147483647 h 73"/>
                  <a:gd name="T10" fmla="*/ 2147483647 w 67"/>
                  <a:gd name="T11" fmla="*/ 2147483647 h 73"/>
                  <a:gd name="T12" fmla="*/ 0 w 67"/>
                  <a:gd name="T13" fmla="*/ 0 h 73"/>
                  <a:gd name="T14" fmla="*/ 0 60000 65536"/>
                  <a:gd name="T15" fmla="*/ 0 60000 65536"/>
                  <a:gd name="T16" fmla="*/ 0 60000 65536"/>
                  <a:gd name="T17" fmla="*/ 0 60000 65536"/>
                  <a:gd name="T18" fmla="*/ 0 60000 65536"/>
                  <a:gd name="T19" fmla="*/ 0 60000 65536"/>
                  <a:gd name="T20" fmla="*/ 0 60000 65536"/>
                  <a:gd name="T21" fmla="*/ 0 w 67"/>
                  <a:gd name="T22" fmla="*/ 0 h 73"/>
                  <a:gd name="T23" fmla="*/ 67 w 6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73">
                    <a:moveTo>
                      <a:pt x="0" y="0"/>
                    </a:moveTo>
                    <a:lnTo>
                      <a:pt x="2" y="29"/>
                    </a:lnTo>
                    <a:lnTo>
                      <a:pt x="14" y="23"/>
                    </a:lnTo>
                    <a:lnTo>
                      <a:pt x="55" y="72"/>
                    </a:lnTo>
                    <a:lnTo>
                      <a:pt x="66" y="35"/>
                    </a:lnTo>
                    <a:lnTo>
                      <a:pt x="45" y="2"/>
                    </a:lnTo>
                    <a:lnTo>
                      <a:pt x="0" y="0"/>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highlight>
                    <a:srgbClr val="001447"/>
                  </a:highlight>
                  <a:latin typeface="Calibri" pitchFamily="34" charset="0"/>
                </a:endParaRPr>
              </a:p>
            </p:txBody>
          </p:sp>
          <p:sp>
            <p:nvSpPr>
              <p:cNvPr id="58" name="Freeform 1087">
                <a:extLst>
                  <a:ext uri="{FF2B5EF4-FFF2-40B4-BE49-F238E27FC236}">
                    <a16:creationId xmlns:a16="http://schemas.microsoft.com/office/drawing/2014/main" id="{AA66DA6E-7505-AF3E-6979-D17BB497A54E}"/>
                  </a:ext>
                </a:extLst>
              </p:cNvPr>
              <p:cNvSpPr>
                <a:spLocks/>
              </p:cNvSpPr>
              <p:nvPr/>
            </p:nvSpPr>
            <p:spPr bwMode="auto">
              <a:xfrm>
                <a:off x="4102815" y="3853539"/>
                <a:ext cx="224476" cy="80409"/>
              </a:xfrm>
              <a:custGeom>
                <a:avLst/>
                <a:gdLst>
                  <a:gd name="T0" fmla="*/ 0 w 229"/>
                  <a:gd name="T1" fmla="*/ 2147483647 h 96"/>
                  <a:gd name="T2" fmla="*/ 2147483647 w 229"/>
                  <a:gd name="T3" fmla="*/ 2147483647 h 96"/>
                  <a:gd name="T4" fmla="*/ 2147483647 w 229"/>
                  <a:gd name="T5" fmla="*/ 0 h 96"/>
                  <a:gd name="T6" fmla="*/ 2147483647 w 229"/>
                  <a:gd name="T7" fmla="*/ 2147483647 h 96"/>
                  <a:gd name="T8" fmla="*/ 2147483647 w 229"/>
                  <a:gd name="T9" fmla="*/ 2147483647 h 96"/>
                  <a:gd name="T10" fmla="*/ 2147483647 w 229"/>
                  <a:gd name="T11" fmla="*/ 2147483647 h 96"/>
                  <a:gd name="T12" fmla="*/ 2147483647 w 229"/>
                  <a:gd name="T13" fmla="*/ 2147483647 h 96"/>
                  <a:gd name="T14" fmla="*/ 2147483647 w 229"/>
                  <a:gd name="T15" fmla="*/ 2147483647 h 96"/>
                  <a:gd name="T16" fmla="*/ 2147483647 w 229"/>
                  <a:gd name="T17" fmla="*/ 2147483647 h 96"/>
                  <a:gd name="T18" fmla="*/ 0 w 229"/>
                  <a:gd name="T19" fmla="*/ 214748364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9"/>
                  <a:gd name="T31" fmla="*/ 0 h 96"/>
                  <a:gd name="T32" fmla="*/ 229 w 229"/>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9" h="96">
                    <a:moveTo>
                      <a:pt x="0" y="36"/>
                    </a:moveTo>
                    <a:lnTo>
                      <a:pt x="32" y="4"/>
                    </a:lnTo>
                    <a:lnTo>
                      <a:pt x="90" y="0"/>
                    </a:lnTo>
                    <a:lnTo>
                      <a:pt x="228" y="81"/>
                    </a:lnTo>
                    <a:lnTo>
                      <a:pt x="155" y="95"/>
                    </a:lnTo>
                    <a:lnTo>
                      <a:pt x="167" y="75"/>
                    </a:lnTo>
                    <a:lnTo>
                      <a:pt x="132" y="46"/>
                    </a:lnTo>
                    <a:lnTo>
                      <a:pt x="64" y="28"/>
                    </a:lnTo>
                    <a:lnTo>
                      <a:pt x="66" y="16"/>
                    </a:lnTo>
                    <a:lnTo>
                      <a:pt x="0" y="3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59" name="Freeform 1088">
                <a:extLst>
                  <a:ext uri="{FF2B5EF4-FFF2-40B4-BE49-F238E27FC236}">
                    <a16:creationId xmlns:a16="http://schemas.microsoft.com/office/drawing/2014/main" id="{8D796C9B-D001-95BF-A88F-262F589AE05C}"/>
                  </a:ext>
                </a:extLst>
              </p:cNvPr>
              <p:cNvSpPr>
                <a:spLocks/>
              </p:cNvSpPr>
              <p:nvPr/>
            </p:nvSpPr>
            <p:spPr bwMode="auto">
              <a:xfrm>
                <a:off x="6107610" y="3076258"/>
                <a:ext cx="214800" cy="102185"/>
              </a:xfrm>
              <a:custGeom>
                <a:avLst/>
                <a:gdLst>
                  <a:gd name="T0" fmla="*/ 0 w 219"/>
                  <a:gd name="T1" fmla="*/ 2147483647 h 119"/>
                  <a:gd name="T2" fmla="*/ 2147483647 w 219"/>
                  <a:gd name="T3" fmla="*/ 2147483647 h 119"/>
                  <a:gd name="T4" fmla="*/ 2147483647 w 219"/>
                  <a:gd name="T5" fmla="*/ 2147483647 h 119"/>
                  <a:gd name="T6" fmla="*/ 2147483647 w 219"/>
                  <a:gd name="T7" fmla="*/ 2147483647 h 119"/>
                  <a:gd name="T8" fmla="*/ 2147483647 w 219"/>
                  <a:gd name="T9" fmla="*/ 2147483647 h 119"/>
                  <a:gd name="T10" fmla="*/ 2147483647 w 219"/>
                  <a:gd name="T11" fmla="*/ 2147483647 h 119"/>
                  <a:gd name="T12" fmla="*/ 2147483647 w 219"/>
                  <a:gd name="T13" fmla="*/ 2147483647 h 119"/>
                  <a:gd name="T14" fmla="*/ 2147483647 w 219"/>
                  <a:gd name="T15" fmla="*/ 2147483647 h 119"/>
                  <a:gd name="T16" fmla="*/ 2147483647 w 219"/>
                  <a:gd name="T17" fmla="*/ 2147483647 h 119"/>
                  <a:gd name="T18" fmla="*/ 2147483647 w 219"/>
                  <a:gd name="T19" fmla="*/ 2147483647 h 119"/>
                  <a:gd name="T20" fmla="*/ 2147483647 w 219"/>
                  <a:gd name="T21" fmla="*/ 0 h 119"/>
                  <a:gd name="T22" fmla="*/ 0 w 219"/>
                  <a:gd name="T23" fmla="*/ 2147483647 h 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9"/>
                  <a:gd name="T37" fmla="*/ 0 h 119"/>
                  <a:gd name="T38" fmla="*/ 219 w 219"/>
                  <a:gd name="T39" fmla="*/ 119 h 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9" h="119">
                    <a:moveTo>
                      <a:pt x="0" y="31"/>
                    </a:moveTo>
                    <a:lnTo>
                      <a:pt x="39" y="85"/>
                    </a:lnTo>
                    <a:lnTo>
                      <a:pt x="99" y="83"/>
                    </a:lnTo>
                    <a:lnTo>
                      <a:pt x="108" y="106"/>
                    </a:lnTo>
                    <a:lnTo>
                      <a:pt x="137" y="118"/>
                    </a:lnTo>
                    <a:lnTo>
                      <a:pt x="185" y="91"/>
                    </a:lnTo>
                    <a:lnTo>
                      <a:pt x="212" y="97"/>
                    </a:lnTo>
                    <a:lnTo>
                      <a:pt x="218" y="74"/>
                    </a:lnTo>
                    <a:lnTo>
                      <a:pt x="165" y="66"/>
                    </a:lnTo>
                    <a:lnTo>
                      <a:pt x="59" y="12"/>
                    </a:lnTo>
                    <a:lnTo>
                      <a:pt x="47" y="0"/>
                    </a:lnTo>
                    <a:lnTo>
                      <a:pt x="0" y="3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60" name="Freeform 1089">
                <a:extLst>
                  <a:ext uri="{FF2B5EF4-FFF2-40B4-BE49-F238E27FC236}">
                    <a16:creationId xmlns:a16="http://schemas.microsoft.com/office/drawing/2014/main" id="{EBD58EB7-B72B-86E2-FF44-B279D9A07B79}"/>
                  </a:ext>
                </a:extLst>
              </p:cNvPr>
              <p:cNvSpPr>
                <a:spLocks/>
              </p:cNvSpPr>
              <p:nvPr/>
            </p:nvSpPr>
            <p:spPr bwMode="auto">
              <a:xfrm>
                <a:off x="6026336" y="2860159"/>
                <a:ext cx="58053" cy="93810"/>
              </a:xfrm>
              <a:custGeom>
                <a:avLst/>
                <a:gdLst>
                  <a:gd name="T0" fmla="*/ 0 w 56"/>
                  <a:gd name="T1" fmla="*/ 2147483647 h 109"/>
                  <a:gd name="T2" fmla="*/ 2147483647 w 56"/>
                  <a:gd name="T3" fmla="*/ 2147483647 h 109"/>
                  <a:gd name="T4" fmla="*/ 2147483647 w 56"/>
                  <a:gd name="T5" fmla="*/ 0 h 109"/>
                  <a:gd name="T6" fmla="*/ 2147483647 w 56"/>
                  <a:gd name="T7" fmla="*/ 2147483647 h 109"/>
                  <a:gd name="T8" fmla="*/ 2147483647 w 56"/>
                  <a:gd name="T9" fmla="*/ 2147483647 h 109"/>
                  <a:gd name="T10" fmla="*/ 2147483647 w 56"/>
                  <a:gd name="T11" fmla="*/ 2147483647 h 109"/>
                  <a:gd name="T12" fmla="*/ 2147483647 w 56"/>
                  <a:gd name="T13" fmla="*/ 2147483647 h 109"/>
                  <a:gd name="T14" fmla="*/ 2147483647 w 56"/>
                  <a:gd name="T15" fmla="*/ 2147483647 h 109"/>
                  <a:gd name="T16" fmla="*/ 0 w 56"/>
                  <a:gd name="T17" fmla="*/ 2147483647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109"/>
                  <a:gd name="T29" fmla="*/ 56 w 56"/>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109">
                    <a:moveTo>
                      <a:pt x="0" y="82"/>
                    </a:moveTo>
                    <a:lnTo>
                      <a:pt x="3" y="29"/>
                    </a:lnTo>
                    <a:lnTo>
                      <a:pt x="47" y="0"/>
                    </a:lnTo>
                    <a:lnTo>
                      <a:pt x="40" y="41"/>
                    </a:lnTo>
                    <a:lnTo>
                      <a:pt x="55" y="55"/>
                    </a:lnTo>
                    <a:lnTo>
                      <a:pt x="26" y="79"/>
                    </a:lnTo>
                    <a:lnTo>
                      <a:pt x="26" y="108"/>
                    </a:lnTo>
                    <a:lnTo>
                      <a:pt x="9" y="108"/>
                    </a:lnTo>
                    <a:lnTo>
                      <a:pt x="0" y="8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61" name="Freeform 1090">
                <a:extLst>
                  <a:ext uri="{FF2B5EF4-FFF2-40B4-BE49-F238E27FC236}">
                    <a16:creationId xmlns:a16="http://schemas.microsoft.com/office/drawing/2014/main" id="{5CD3B8CB-44B1-6AF2-E5A0-18A1DE777BDF}"/>
                  </a:ext>
                </a:extLst>
              </p:cNvPr>
              <p:cNvSpPr>
                <a:spLocks/>
              </p:cNvSpPr>
              <p:nvPr/>
            </p:nvSpPr>
            <p:spPr bwMode="auto">
              <a:xfrm>
                <a:off x="6063103" y="2930517"/>
                <a:ext cx="21286" cy="13402"/>
              </a:xfrm>
              <a:custGeom>
                <a:avLst/>
                <a:gdLst>
                  <a:gd name="T0" fmla="*/ 0 w 21"/>
                  <a:gd name="T1" fmla="*/ 2147483647 h 15"/>
                  <a:gd name="T2" fmla="*/ 2147483647 w 21"/>
                  <a:gd name="T3" fmla="*/ 0 h 15"/>
                  <a:gd name="T4" fmla="*/ 2147483647 w 21"/>
                  <a:gd name="T5" fmla="*/ 2147483647 h 15"/>
                  <a:gd name="T6" fmla="*/ 0 w 21"/>
                  <a:gd name="T7" fmla="*/ 2147483647 h 15"/>
                  <a:gd name="T8" fmla="*/ 0 60000 65536"/>
                  <a:gd name="T9" fmla="*/ 0 60000 65536"/>
                  <a:gd name="T10" fmla="*/ 0 60000 65536"/>
                  <a:gd name="T11" fmla="*/ 0 60000 65536"/>
                  <a:gd name="T12" fmla="*/ 0 w 21"/>
                  <a:gd name="T13" fmla="*/ 0 h 15"/>
                  <a:gd name="T14" fmla="*/ 21 w 21"/>
                  <a:gd name="T15" fmla="*/ 15 h 15"/>
                </a:gdLst>
                <a:ahLst/>
                <a:cxnLst>
                  <a:cxn ang="T8">
                    <a:pos x="T0" y="T1"/>
                  </a:cxn>
                  <a:cxn ang="T9">
                    <a:pos x="T2" y="T3"/>
                  </a:cxn>
                  <a:cxn ang="T10">
                    <a:pos x="T4" y="T5"/>
                  </a:cxn>
                  <a:cxn ang="T11">
                    <a:pos x="T6" y="T7"/>
                  </a:cxn>
                </a:cxnLst>
                <a:rect l="T12" t="T13" r="T14" b="T15"/>
                <a:pathLst>
                  <a:path w="21" h="15">
                    <a:moveTo>
                      <a:pt x="0" y="14"/>
                    </a:moveTo>
                    <a:lnTo>
                      <a:pt x="15" y="0"/>
                    </a:lnTo>
                    <a:lnTo>
                      <a:pt x="20" y="8"/>
                    </a:lnTo>
                    <a:lnTo>
                      <a:pt x="0" y="1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62" name="Freeform 1091">
                <a:extLst>
                  <a:ext uri="{FF2B5EF4-FFF2-40B4-BE49-F238E27FC236}">
                    <a16:creationId xmlns:a16="http://schemas.microsoft.com/office/drawing/2014/main" id="{FDB853C6-894D-6F0F-F5EE-A4E5B28A3799}"/>
                  </a:ext>
                </a:extLst>
              </p:cNvPr>
              <p:cNvSpPr>
                <a:spLocks/>
              </p:cNvSpPr>
              <p:nvPr/>
            </p:nvSpPr>
            <p:spPr bwMode="auto">
              <a:xfrm>
                <a:off x="6090194" y="2910414"/>
                <a:ext cx="30962" cy="41879"/>
              </a:xfrm>
              <a:custGeom>
                <a:avLst/>
                <a:gdLst>
                  <a:gd name="T0" fmla="*/ 0 w 32"/>
                  <a:gd name="T1" fmla="*/ 2147483647 h 49"/>
                  <a:gd name="T2" fmla="*/ 2147483647 w 32"/>
                  <a:gd name="T3" fmla="*/ 2147483647 h 49"/>
                  <a:gd name="T4" fmla="*/ 2147483647 w 32"/>
                  <a:gd name="T5" fmla="*/ 2147483647 h 49"/>
                  <a:gd name="T6" fmla="*/ 2147483647 w 32"/>
                  <a:gd name="T7" fmla="*/ 0 h 49"/>
                  <a:gd name="T8" fmla="*/ 0 w 32"/>
                  <a:gd name="T9" fmla="*/ 2147483647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0" y="26"/>
                    </a:moveTo>
                    <a:lnTo>
                      <a:pt x="23" y="48"/>
                    </a:lnTo>
                    <a:lnTo>
                      <a:pt x="31" y="24"/>
                    </a:lnTo>
                    <a:lnTo>
                      <a:pt x="26" y="0"/>
                    </a:lnTo>
                    <a:lnTo>
                      <a:pt x="0" y="2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63" name="Freeform 1092">
                <a:extLst>
                  <a:ext uri="{FF2B5EF4-FFF2-40B4-BE49-F238E27FC236}">
                    <a16:creationId xmlns:a16="http://schemas.microsoft.com/office/drawing/2014/main" id="{A7A00329-D53F-8B16-084F-747866BCD47E}"/>
                  </a:ext>
                </a:extLst>
              </p:cNvPr>
              <p:cNvSpPr>
                <a:spLocks/>
              </p:cNvSpPr>
              <p:nvPr/>
            </p:nvSpPr>
            <p:spPr bwMode="auto">
              <a:xfrm>
                <a:off x="4377604" y="3933948"/>
                <a:ext cx="67729" cy="43555"/>
              </a:xfrm>
              <a:custGeom>
                <a:avLst/>
                <a:gdLst>
                  <a:gd name="T0" fmla="*/ 0 w 70"/>
                  <a:gd name="T1" fmla="*/ 0 h 52"/>
                  <a:gd name="T2" fmla="*/ 0 w 70"/>
                  <a:gd name="T3" fmla="*/ 2147483647 h 52"/>
                  <a:gd name="T4" fmla="*/ 2147483647 w 70"/>
                  <a:gd name="T5" fmla="*/ 2147483647 h 52"/>
                  <a:gd name="T6" fmla="*/ 2147483647 w 70"/>
                  <a:gd name="T7" fmla="*/ 2147483647 h 52"/>
                  <a:gd name="T8" fmla="*/ 0 w 70"/>
                  <a:gd name="T9" fmla="*/ 0 h 52"/>
                  <a:gd name="T10" fmla="*/ 0 60000 65536"/>
                  <a:gd name="T11" fmla="*/ 0 60000 65536"/>
                  <a:gd name="T12" fmla="*/ 0 60000 65536"/>
                  <a:gd name="T13" fmla="*/ 0 60000 65536"/>
                  <a:gd name="T14" fmla="*/ 0 60000 65536"/>
                  <a:gd name="T15" fmla="*/ 0 w 70"/>
                  <a:gd name="T16" fmla="*/ 0 h 52"/>
                  <a:gd name="T17" fmla="*/ 70 w 70"/>
                  <a:gd name="T18" fmla="*/ 52 h 52"/>
                </a:gdLst>
                <a:ahLst/>
                <a:cxnLst>
                  <a:cxn ang="T10">
                    <a:pos x="T0" y="T1"/>
                  </a:cxn>
                  <a:cxn ang="T11">
                    <a:pos x="T2" y="T3"/>
                  </a:cxn>
                  <a:cxn ang="T12">
                    <a:pos x="T4" y="T5"/>
                  </a:cxn>
                  <a:cxn ang="T13">
                    <a:pos x="T6" y="T7"/>
                  </a:cxn>
                  <a:cxn ang="T14">
                    <a:pos x="T8" y="T9"/>
                  </a:cxn>
                </a:cxnLst>
                <a:rect l="T15" t="T16" r="T17" b="T18"/>
                <a:pathLst>
                  <a:path w="70" h="52">
                    <a:moveTo>
                      <a:pt x="0" y="0"/>
                    </a:moveTo>
                    <a:lnTo>
                      <a:pt x="0" y="51"/>
                    </a:lnTo>
                    <a:lnTo>
                      <a:pt x="69" y="35"/>
                    </a:lnTo>
                    <a:lnTo>
                      <a:pt x="38" y="6"/>
                    </a:lnTo>
                    <a:lnTo>
                      <a:pt x="0" y="0"/>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highlight>
                    <a:srgbClr val="001447"/>
                  </a:highlight>
                  <a:latin typeface="Calibri" pitchFamily="34" charset="0"/>
                </a:endParaRPr>
              </a:p>
            </p:txBody>
          </p:sp>
          <p:sp>
            <p:nvSpPr>
              <p:cNvPr id="64" name="Freeform 1093">
                <a:extLst>
                  <a:ext uri="{FF2B5EF4-FFF2-40B4-BE49-F238E27FC236}">
                    <a16:creationId xmlns:a16="http://schemas.microsoft.com/office/drawing/2014/main" id="{C27D34CE-4473-B648-D328-5EC3DB7D2F1B}"/>
                  </a:ext>
                </a:extLst>
              </p:cNvPr>
              <p:cNvSpPr>
                <a:spLocks/>
              </p:cNvSpPr>
              <p:nvPr/>
            </p:nvSpPr>
            <p:spPr bwMode="auto">
              <a:xfrm>
                <a:off x="4189896" y="4377870"/>
                <a:ext cx="118043" cy="149091"/>
              </a:xfrm>
              <a:custGeom>
                <a:avLst/>
                <a:gdLst>
                  <a:gd name="T0" fmla="*/ 0 w 119"/>
                  <a:gd name="T1" fmla="*/ 2147483647 h 175"/>
                  <a:gd name="T2" fmla="*/ 2147483647 w 119"/>
                  <a:gd name="T3" fmla="*/ 2147483647 h 175"/>
                  <a:gd name="T4" fmla="*/ 2147483647 w 119"/>
                  <a:gd name="T5" fmla="*/ 2147483647 h 175"/>
                  <a:gd name="T6" fmla="*/ 2147483647 w 119"/>
                  <a:gd name="T7" fmla="*/ 2147483647 h 175"/>
                  <a:gd name="T8" fmla="*/ 2147483647 w 119"/>
                  <a:gd name="T9" fmla="*/ 2147483647 h 175"/>
                  <a:gd name="T10" fmla="*/ 2147483647 w 119"/>
                  <a:gd name="T11" fmla="*/ 2147483647 h 175"/>
                  <a:gd name="T12" fmla="*/ 2147483647 w 119"/>
                  <a:gd name="T13" fmla="*/ 2147483647 h 175"/>
                  <a:gd name="T14" fmla="*/ 2147483647 w 119"/>
                  <a:gd name="T15" fmla="*/ 2147483647 h 175"/>
                  <a:gd name="T16" fmla="*/ 2147483647 w 119"/>
                  <a:gd name="T17" fmla="*/ 2147483647 h 175"/>
                  <a:gd name="T18" fmla="*/ 2147483647 w 119"/>
                  <a:gd name="T19" fmla="*/ 2147483647 h 175"/>
                  <a:gd name="T20" fmla="*/ 2147483647 w 119"/>
                  <a:gd name="T21" fmla="*/ 0 h 175"/>
                  <a:gd name="T22" fmla="*/ 2147483647 w 119"/>
                  <a:gd name="T23" fmla="*/ 2147483647 h 175"/>
                  <a:gd name="T24" fmla="*/ 0 w 119"/>
                  <a:gd name="T25" fmla="*/ 2147483647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175"/>
                  <a:gd name="T41" fmla="*/ 119 w 119"/>
                  <a:gd name="T42" fmla="*/ 175 h 1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175">
                    <a:moveTo>
                      <a:pt x="0" y="67"/>
                    </a:moveTo>
                    <a:lnTo>
                      <a:pt x="2" y="101"/>
                    </a:lnTo>
                    <a:lnTo>
                      <a:pt x="23" y="111"/>
                    </a:lnTo>
                    <a:lnTo>
                      <a:pt x="11" y="136"/>
                    </a:lnTo>
                    <a:lnTo>
                      <a:pt x="8" y="166"/>
                    </a:lnTo>
                    <a:lnTo>
                      <a:pt x="34" y="174"/>
                    </a:lnTo>
                    <a:lnTo>
                      <a:pt x="60" y="125"/>
                    </a:lnTo>
                    <a:lnTo>
                      <a:pt x="107" y="87"/>
                    </a:lnTo>
                    <a:lnTo>
                      <a:pt x="118" y="42"/>
                    </a:lnTo>
                    <a:lnTo>
                      <a:pt x="72" y="34"/>
                    </a:lnTo>
                    <a:lnTo>
                      <a:pt x="41" y="0"/>
                    </a:lnTo>
                    <a:lnTo>
                      <a:pt x="15" y="18"/>
                    </a:lnTo>
                    <a:lnTo>
                      <a:pt x="0" y="6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65" name="Freeform 1094">
                <a:extLst>
                  <a:ext uri="{FF2B5EF4-FFF2-40B4-BE49-F238E27FC236}">
                    <a16:creationId xmlns:a16="http://schemas.microsoft.com/office/drawing/2014/main" id="{E958D37A-B55E-8903-F8A4-B01B4B224804}"/>
                  </a:ext>
                </a:extLst>
              </p:cNvPr>
              <p:cNvSpPr>
                <a:spLocks/>
              </p:cNvSpPr>
              <p:nvPr/>
            </p:nvSpPr>
            <p:spPr bwMode="auto">
              <a:xfrm>
                <a:off x="4000254" y="4066287"/>
                <a:ext cx="48378" cy="21777"/>
              </a:xfrm>
              <a:custGeom>
                <a:avLst/>
                <a:gdLst>
                  <a:gd name="T0" fmla="*/ 0 w 51"/>
                  <a:gd name="T1" fmla="*/ 2147483647 h 25"/>
                  <a:gd name="T2" fmla="*/ 2147483647 w 51"/>
                  <a:gd name="T3" fmla="*/ 0 h 25"/>
                  <a:gd name="T4" fmla="*/ 2147483647 w 51"/>
                  <a:gd name="T5" fmla="*/ 2147483647 h 25"/>
                  <a:gd name="T6" fmla="*/ 0 w 51"/>
                  <a:gd name="T7" fmla="*/ 2147483647 h 25"/>
                  <a:gd name="T8" fmla="*/ 0 60000 65536"/>
                  <a:gd name="T9" fmla="*/ 0 60000 65536"/>
                  <a:gd name="T10" fmla="*/ 0 60000 65536"/>
                  <a:gd name="T11" fmla="*/ 0 60000 65536"/>
                  <a:gd name="T12" fmla="*/ 0 w 51"/>
                  <a:gd name="T13" fmla="*/ 0 h 25"/>
                  <a:gd name="T14" fmla="*/ 51 w 51"/>
                  <a:gd name="T15" fmla="*/ 25 h 25"/>
                </a:gdLst>
                <a:ahLst/>
                <a:cxnLst>
                  <a:cxn ang="T8">
                    <a:pos x="T0" y="T1"/>
                  </a:cxn>
                  <a:cxn ang="T9">
                    <a:pos x="T2" y="T3"/>
                  </a:cxn>
                  <a:cxn ang="T10">
                    <a:pos x="T4" y="T5"/>
                  </a:cxn>
                  <a:cxn ang="T11">
                    <a:pos x="T6" y="T7"/>
                  </a:cxn>
                </a:cxnLst>
                <a:rect l="T12" t="T13" r="T14" b="T15"/>
                <a:pathLst>
                  <a:path w="51" h="25">
                    <a:moveTo>
                      <a:pt x="0" y="17"/>
                    </a:moveTo>
                    <a:lnTo>
                      <a:pt x="16" y="0"/>
                    </a:lnTo>
                    <a:lnTo>
                      <a:pt x="50" y="24"/>
                    </a:lnTo>
                    <a:lnTo>
                      <a:pt x="0" y="1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68" name="Freeform 1097">
                <a:extLst>
                  <a:ext uri="{FF2B5EF4-FFF2-40B4-BE49-F238E27FC236}">
                    <a16:creationId xmlns:a16="http://schemas.microsoft.com/office/drawing/2014/main" id="{885224AC-3E85-7AB5-FAF0-6D85C5D5D58D}"/>
                  </a:ext>
                </a:extLst>
              </p:cNvPr>
              <p:cNvSpPr>
                <a:spLocks/>
              </p:cNvSpPr>
              <p:nvPr/>
            </p:nvSpPr>
            <p:spPr bwMode="auto">
              <a:xfrm>
                <a:off x="6283708" y="2392785"/>
                <a:ext cx="226411" cy="391992"/>
              </a:xfrm>
              <a:custGeom>
                <a:avLst/>
                <a:gdLst>
                  <a:gd name="T0" fmla="*/ 0 w 231"/>
                  <a:gd name="T1" fmla="*/ 2147483647 h 457"/>
                  <a:gd name="T2" fmla="*/ 2147483647 w 231"/>
                  <a:gd name="T3" fmla="*/ 2147483647 h 457"/>
                  <a:gd name="T4" fmla="*/ 2147483647 w 231"/>
                  <a:gd name="T5" fmla="*/ 2147483647 h 457"/>
                  <a:gd name="T6" fmla="*/ 2147483647 w 231"/>
                  <a:gd name="T7" fmla="*/ 2147483647 h 457"/>
                  <a:gd name="T8" fmla="*/ 2147483647 w 231"/>
                  <a:gd name="T9" fmla="*/ 2147483647 h 457"/>
                  <a:gd name="T10" fmla="*/ 2147483647 w 231"/>
                  <a:gd name="T11" fmla="*/ 2147483647 h 457"/>
                  <a:gd name="T12" fmla="*/ 2147483647 w 231"/>
                  <a:gd name="T13" fmla="*/ 0 h 457"/>
                  <a:gd name="T14" fmla="*/ 2147483647 w 231"/>
                  <a:gd name="T15" fmla="*/ 2147483647 h 457"/>
                  <a:gd name="T16" fmla="*/ 2147483647 w 231"/>
                  <a:gd name="T17" fmla="*/ 2147483647 h 457"/>
                  <a:gd name="T18" fmla="*/ 2147483647 w 231"/>
                  <a:gd name="T19" fmla="*/ 2147483647 h 457"/>
                  <a:gd name="T20" fmla="*/ 2147483647 w 231"/>
                  <a:gd name="T21" fmla="*/ 2147483647 h 457"/>
                  <a:gd name="T22" fmla="*/ 2147483647 w 231"/>
                  <a:gd name="T23" fmla="*/ 2147483647 h 457"/>
                  <a:gd name="T24" fmla="*/ 2147483647 w 231"/>
                  <a:gd name="T25" fmla="*/ 2147483647 h 457"/>
                  <a:gd name="T26" fmla="*/ 2147483647 w 231"/>
                  <a:gd name="T27" fmla="*/ 2147483647 h 457"/>
                  <a:gd name="T28" fmla="*/ 2147483647 w 231"/>
                  <a:gd name="T29" fmla="*/ 2147483647 h 457"/>
                  <a:gd name="T30" fmla="*/ 2147483647 w 231"/>
                  <a:gd name="T31" fmla="*/ 2147483647 h 457"/>
                  <a:gd name="T32" fmla="*/ 2147483647 w 231"/>
                  <a:gd name="T33" fmla="*/ 2147483647 h 457"/>
                  <a:gd name="T34" fmla="*/ 2147483647 w 231"/>
                  <a:gd name="T35" fmla="*/ 2147483647 h 457"/>
                  <a:gd name="T36" fmla="*/ 2147483647 w 231"/>
                  <a:gd name="T37" fmla="*/ 2147483647 h 457"/>
                  <a:gd name="T38" fmla="*/ 2147483647 w 231"/>
                  <a:gd name="T39" fmla="*/ 2147483647 h 457"/>
                  <a:gd name="T40" fmla="*/ 2147483647 w 231"/>
                  <a:gd name="T41" fmla="*/ 2147483647 h 457"/>
                  <a:gd name="T42" fmla="*/ 2147483647 w 231"/>
                  <a:gd name="T43" fmla="*/ 2147483647 h 457"/>
                  <a:gd name="T44" fmla="*/ 2147483647 w 231"/>
                  <a:gd name="T45" fmla="*/ 2147483647 h 457"/>
                  <a:gd name="T46" fmla="*/ 0 w 231"/>
                  <a:gd name="T47" fmla="*/ 2147483647 h 4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1"/>
                  <a:gd name="T73" fmla="*/ 0 h 457"/>
                  <a:gd name="T74" fmla="*/ 231 w 231"/>
                  <a:gd name="T75" fmla="*/ 457 h 4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1" h="457">
                    <a:moveTo>
                      <a:pt x="0" y="48"/>
                    </a:moveTo>
                    <a:lnTo>
                      <a:pt x="15" y="34"/>
                    </a:lnTo>
                    <a:lnTo>
                      <a:pt x="40" y="59"/>
                    </a:lnTo>
                    <a:lnTo>
                      <a:pt x="84" y="65"/>
                    </a:lnTo>
                    <a:lnTo>
                      <a:pt x="108" y="50"/>
                    </a:lnTo>
                    <a:lnTo>
                      <a:pt x="116" y="10"/>
                    </a:lnTo>
                    <a:lnTo>
                      <a:pt x="157" y="0"/>
                    </a:lnTo>
                    <a:lnTo>
                      <a:pt x="180" y="16"/>
                    </a:lnTo>
                    <a:lnTo>
                      <a:pt x="177" y="48"/>
                    </a:lnTo>
                    <a:lnTo>
                      <a:pt x="168" y="79"/>
                    </a:lnTo>
                    <a:lnTo>
                      <a:pt x="200" y="119"/>
                    </a:lnTo>
                    <a:lnTo>
                      <a:pt x="180" y="147"/>
                    </a:lnTo>
                    <a:lnTo>
                      <a:pt x="203" y="198"/>
                    </a:lnTo>
                    <a:lnTo>
                      <a:pt x="195" y="242"/>
                    </a:lnTo>
                    <a:lnTo>
                      <a:pt x="230" y="339"/>
                    </a:lnTo>
                    <a:lnTo>
                      <a:pt x="149" y="428"/>
                    </a:lnTo>
                    <a:lnTo>
                      <a:pt x="52" y="456"/>
                    </a:lnTo>
                    <a:lnTo>
                      <a:pt x="47" y="438"/>
                    </a:lnTo>
                    <a:lnTo>
                      <a:pt x="15" y="424"/>
                    </a:lnTo>
                    <a:lnTo>
                      <a:pt x="11" y="335"/>
                    </a:lnTo>
                    <a:lnTo>
                      <a:pt x="104" y="240"/>
                    </a:lnTo>
                    <a:lnTo>
                      <a:pt x="73" y="192"/>
                    </a:lnTo>
                    <a:lnTo>
                      <a:pt x="62" y="97"/>
                    </a:lnTo>
                    <a:lnTo>
                      <a:pt x="0" y="4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69" name="Freeform 1098">
                <a:extLst>
                  <a:ext uri="{FF2B5EF4-FFF2-40B4-BE49-F238E27FC236}">
                    <a16:creationId xmlns:a16="http://schemas.microsoft.com/office/drawing/2014/main" id="{156ECE2A-8AE3-A963-05BE-4FA85C53B2ED}"/>
                  </a:ext>
                </a:extLst>
              </p:cNvPr>
              <p:cNvSpPr>
                <a:spLocks/>
              </p:cNvSpPr>
              <p:nvPr/>
            </p:nvSpPr>
            <p:spPr bwMode="auto">
              <a:xfrm>
                <a:off x="5765093" y="3077932"/>
                <a:ext cx="261243" cy="259652"/>
              </a:xfrm>
              <a:custGeom>
                <a:avLst/>
                <a:gdLst>
                  <a:gd name="T0" fmla="*/ 0 w 267"/>
                  <a:gd name="T1" fmla="*/ 2147483647 h 306"/>
                  <a:gd name="T2" fmla="*/ 2147483647 w 267"/>
                  <a:gd name="T3" fmla="*/ 2147483647 h 306"/>
                  <a:gd name="T4" fmla="*/ 2147483647 w 267"/>
                  <a:gd name="T5" fmla="*/ 2147483647 h 306"/>
                  <a:gd name="T6" fmla="*/ 2147483647 w 267"/>
                  <a:gd name="T7" fmla="*/ 2147483647 h 306"/>
                  <a:gd name="T8" fmla="*/ 2147483647 w 267"/>
                  <a:gd name="T9" fmla="*/ 2147483647 h 306"/>
                  <a:gd name="T10" fmla="*/ 2147483647 w 267"/>
                  <a:gd name="T11" fmla="*/ 2147483647 h 306"/>
                  <a:gd name="T12" fmla="*/ 2147483647 w 267"/>
                  <a:gd name="T13" fmla="*/ 2147483647 h 306"/>
                  <a:gd name="T14" fmla="*/ 2147483647 w 267"/>
                  <a:gd name="T15" fmla="*/ 2147483647 h 306"/>
                  <a:gd name="T16" fmla="*/ 2147483647 w 267"/>
                  <a:gd name="T17" fmla="*/ 2147483647 h 306"/>
                  <a:gd name="T18" fmla="*/ 2147483647 w 267"/>
                  <a:gd name="T19" fmla="*/ 2147483647 h 306"/>
                  <a:gd name="T20" fmla="*/ 2147483647 w 267"/>
                  <a:gd name="T21" fmla="*/ 2147483647 h 306"/>
                  <a:gd name="T22" fmla="*/ 2147483647 w 267"/>
                  <a:gd name="T23" fmla="*/ 2147483647 h 306"/>
                  <a:gd name="T24" fmla="*/ 2147483647 w 267"/>
                  <a:gd name="T25" fmla="*/ 2147483647 h 306"/>
                  <a:gd name="T26" fmla="*/ 2147483647 w 267"/>
                  <a:gd name="T27" fmla="*/ 2147483647 h 306"/>
                  <a:gd name="T28" fmla="*/ 2147483647 w 267"/>
                  <a:gd name="T29" fmla="*/ 2147483647 h 306"/>
                  <a:gd name="T30" fmla="*/ 2147483647 w 267"/>
                  <a:gd name="T31" fmla="*/ 2147483647 h 306"/>
                  <a:gd name="T32" fmla="*/ 2147483647 w 267"/>
                  <a:gd name="T33" fmla="*/ 2147483647 h 306"/>
                  <a:gd name="T34" fmla="*/ 2147483647 w 267"/>
                  <a:gd name="T35" fmla="*/ 2147483647 h 306"/>
                  <a:gd name="T36" fmla="*/ 2147483647 w 267"/>
                  <a:gd name="T37" fmla="*/ 2147483647 h 306"/>
                  <a:gd name="T38" fmla="*/ 2147483647 w 267"/>
                  <a:gd name="T39" fmla="*/ 2147483647 h 306"/>
                  <a:gd name="T40" fmla="*/ 2147483647 w 267"/>
                  <a:gd name="T41" fmla="*/ 2147483647 h 306"/>
                  <a:gd name="T42" fmla="*/ 2147483647 w 267"/>
                  <a:gd name="T43" fmla="*/ 0 h 306"/>
                  <a:gd name="T44" fmla="*/ 2147483647 w 267"/>
                  <a:gd name="T45" fmla="*/ 2147483647 h 306"/>
                  <a:gd name="T46" fmla="*/ 2147483647 w 267"/>
                  <a:gd name="T47" fmla="*/ 2147483647 h 306"/>
                  <a:gd name="T48" fmla="*/ 2147483647 w 267"/>
                  <a:gd name="T49" fmla="*/ 2147483647 h 306"/>
                  <a:gd name="T50" fmla="*/ 2147483647 w 267"/>
                  <a:gd name="T51" fmla="*/ 2147483647 h 306"/>
                  <a:gd name="T52" fmla="*/ 0 w 267"/>
                  <a:gd name="T53" fmla="*/ 2147483647 h 30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67"/>
                  <a:gd name="T82" fmla="*/ 0 h 306"/>
                  <a:gd name="T83" fmla="*/ 267 w 267"/>
                  <a:gd name="T84" fmla="*/ 306 h 30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67" h="306">
                    <a:moveTo>
                      <a:pt x="0" y="93"/>
                    </a:moveTo>
                    <a:lnTo>
                      <a:pt x="6" y="119"/>
                    </a:lnTo>
                    <a:lnTo>
                      <a:pt x="63" y="139"/>
                    </a:lnTo>
                    <a:lnTo>
                      <a:pt x="52" y="153"/>
                    </a:lnTo>
                    <a:lnTo>
                      <a:pt x="75" y="172"/>
                    </a:lnTo>
                    <a:lnTo>
                      <a:pt x="83" y="206"/>
                    </a:lnTo>
                    <a:lnTo>
                      <a:pt x="58" y="271"/>
                    </a:lnTo>
                    <a:lnTo>
                      <a:pt x="125" y="297"/>
                    </a:lnTo>
                    <a:lnTo>
                      <a:pt x="131" y="301"/>
                    </a:lnTo>
                    <a:lnTo>
                      <a:pt x="164" y="305"/>
                    </a:lnTo>
                    <a:lnTo>
                      <a:pt x="164" y="279"/>
                    </a:lnTo>
                    <a:lnTo>
                      <a:pt x="182" y="265"/>
                    </a:lnTo>
                    <a:lnTo>
                      <a:pt x="225" y="281"/>
                    </a:lnTo>
                    <a:lnTo>
                      <a:pt x="252" y="255"/>
                    </a:lnTo>
                    <a:lnTo>
                      <a:pt x="237" y="220"/>
                    </a:lnTo>
                    <a:lnTo>
                      <a:pt x="243" y="184"/>
                    </a:lnTo>
                    <a:lnTo>
                      <a:pt x="222" y="164"/>
                    </a:lnTo>
                    <a:lnTo>
                      <a:pt x="252" y="123"/>
                    </a:lnTo>
                    <a:lnTo>
                      <a:pt x="266" y="77"/>
                    </a:lnTo>
                    <a:lnTo>
                      <a:pt x="226" y="57"/>
                    </a:lnTo>
                    <a:lnTo>
                      <a:pt x="216" y="53"/>
                    </a:lnTo>
                    <a:lnTo>
                      <a:pt x="154" y="0"/>
                    </a:lnTo>
                    <a:lnTo>
                      <a:pt x="133" y="10"/>
                    </a:lnTo>
                    <a:lnTo>
                      <a:pt x="109" y="59"/>
                    </a:lnTo>
                    <a:lnTo>
                      <a:pt x="57" y="51"/>
                    </a:lnTo>
                    <a:lnTo>
                      <a:pt x="66" y="91"/>
                    </a:lnTo>
                    <a:lnTo>
                      <a:pt x="0" y="93"/>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0" name="Freeform 1099">
                <a:extLst>
                  <a:ext uri="{FF2B5EF4-FFF2-40B4-BE49-F238E27FC236}">
                    <a16:creationId xmlns:a16="http://schemas.microsoft.com/office/drawing/2014/main" id="{854A287D-40A5-4BE2-1789-C0295F4C0D28}"/>
                  </a:ext>
                </a:extLst>
              </p:cNvPr>
              <p:cNvSpPr>
                <a:spLocks/>
              </p:cNvSpPr>
              <p:nvPr/>
            </p:nvSpPr>
            <p:spPr bwMode="auto">
              <a:xfrm>
                <a:off x="6036011" y="3319158"/>
                <a:ext cx="15482" cy="48581"/>
              </a:xfrm>
              <a:custGeom>
                <a:avLst/>
                <a:gdLst>
                  <a:gd name="T0" fmla="*/ 0 w 18"/>
                  <a:gd name="T1" fmla="*/ 2147483647 h 58"/>
                  <a:gd name="T2" fmla="*/ 2147483647 w 18"/>
                  <a:gd name="T3" fmla="*/ 2147483647 h 58"/>
                  <a:gd name="T4" fmla="*/ 2147483647 w 18"/>
                  <a:gd name="T5" fmla="*/ 0 h 58"/>
                  <a:gd name="T6" fmla="*/ 0 w 18"/>
                  <a:gd name="T7" fmla="*/ 2147483647 h 58"/>
                  <a:gd name="T8" fmla="*/ 0 60000 65536"/>
                  <a:gd name="T9" fmla="*/ 0 60000 65536"/>
                  <a:gd name="T10" fmla="*/ 0 60000 65536"/>
                  <a:gd name="T11" fmla="*/ 0 60000 65536"/>
                  <a:gd name="T12" fmla="*/ 0 w 18"/>
                  <a:gd name="T13" fmla="*/ 0 h 58"/>
                  <a:gd name="T14" fmla="*/ 18 w 18"/>
                  <a:gd name="T15" fmla="*/ 58 h 58"/>
                </a:gdLst>
                <a:ahLst/>
                <a:cxnLst>
                  <a:cxn ang="T8">
                    <a:pos x="T0" y="T1"/>
                  </a:cxn>
                  <a:cxn ang="T9">
                    <a:pos x="T2" y="T3"/>
                  </a:cxn>
                  <a:cxn ang="T10">
                    <a:pos x="T4" y="T5"/>
                  </a:cxn>
                  <a:cxn ang="T11">
                    <a:pos x="T6" y="T7"/>
                  </a:cxn>
                </a:cxnLst>
                <a:rect l="T12" t="T13" r="T14" b="T15"/>
                <a:pathLst>
                  <a:path w="18" h="58">
                    <a:moveTo>
                      <a:pt x="0" y="29"/>
                    </a:moveTo>
                    <a:lnTo>
                      <a:pt x="15" y="57"/>
                    </a:lnTo>
                    <a:lnTo>
                      <a:pt x="17" y="0"/>
                    </a:lnTo>
                    <a:lnTo>
                      <a:pt x="0" y="2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1" name="Freeform 1100">
                <a:extLst>
                  <a:ext uri="{FF2B5EF4-FFF2-40B4-BE49-F238E27FC236}">
                    <a16:creationId xmlns:a16="http://schemas.microsoft.com/office/drawing/2014/main" id="{DC2EDFCE-624F-B188-F575-9EB332C1E654}"/>
                  </a:ext>
                </a:extLst>
              </p:cNvPr>
              <p:cNvSpPr>
                <a:spLocks/>
              </p:cNvSpPr>
              <p:nvPr/>
            </p:nvSpPr>
            <p:spPr bwMode="auto">
              <a:xfrm>
                <a:off x="4737539" y="4277359"/>
                <a:ext cx="59989" cy="85435"/>
              </a:xfrm>
              <a:custGeom>
                <a:avLst/>
                <a:gdLst>
                  <a:gd name="T0" fmla="*/ 0 w 61"/>
                  <a:gd name="T1" fmla="*/ 2147483647 h 99"/>
                  <a:gd name="T2" fmla="*/ 2147483647 w 61"/>
                  <a:gd name="T3" fmla="*/ 0 h 99"/>
                  <a:gd name="T4" fmla="*/ 2147483647 w 61"/>
                  <a:gd name="T5" fmla="*/ 2147483647 h 99"/>
                  <a:gd name="T6" fmla="*/ 2147483647 w 61"/>
                  <a:gd name="T7" fmla="*/ 2147483647 h 99"/>
                  <a:gd name="T8" fmla="*/ 0 w 61"/>
                  <a:gd name="T9" fmla="*/ 2147483647 h 99"/>
                  <a:gd name="T10" fmla="*/ 0 60000 65536"/>
                  <a:gd name="T11" fmla="*/ 0 60000 65536"/>
                  <a:gd name="T12" fmla="*/ 0 60000 65536"/>
                  <a:gd name="T13" fmla="*/ 0 60000 65536"/>
                  <a:gd name="T14" fmla="*/ 0 60000 65536"/>
                  <a:gd name="T15" fmla="*/ 0 w 61"/>
                  <a:gd name="T16" fmla="*/ 0 h 99"/>
                  <a:gd name="T17" fmla="*/ 61 w 61"/>
                  <a:gd name="T18" fmla="*/ 99 h 99"/>
                </a:gdLst>
                <a:ahLst/>
                <a:cxnLst>
                  <a:cxn ang="T10">
                    <a:pos x="T0" y="T1"/>
                  </a:cxn>
                  <a:cxn ang="T11">
                    <a:pos x="T2" y="T3"/>
                  </a:cxn>
                  <a:cxn ang="T12">
                    <a:pos x="T4" y="T5"/>
                  </a:cxn>
                  <a:cxn ang="T13">
                    <a:pos x="T6" y="T7"/>
                  </a:cxn>
                  <a:cxn ang="T14">
                    <a:pos x="T8" y="T9"/>
                  </a:cxn>
                </a:cxnLst>
                <a:rect l="T15" t="T16" r="T17" b="T18"/>
                <a:pathLst>
                  <a:path w="61" h="99">
                    <a:moveTo>
                      <a:pt x="0" y="96"/>
                    </a:moveTo>
                    <a:lnTo>
                      <a:pt x="8" y="0"/>
                    </a:lnTo>
                    <a:lnTo>
                      <a:pt x="60" y="43"/>
                    </a:lnTo>
                    <a:lnTo>
                      <a:pt x="29" y="98"/>
                    </a:lnTo>
                    <a:lnTo>
                      <a:pt x="0" y="9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2" name="Freeform 1101">
                <a:extLst>
                  <a:ext uri="{FF2B5EF4-FFF2-40B4-BE49-F238E27FC236}">
                    <a16:creationId xmlns:a16="http://schemas.microsoft.com/office/drawing/2014/main" id="{625E7E66-DDFE-6B56-65F9-646B2D2B457E}"/>
                  </a:ext>
                </a:extLst>
              </p:cNvPr>
              <p:cNvSpPr>
                <a:spLocks/>
              </p:cNvSpPr>
              <p:nvPr/>
            </p:nvSpPr>
            <p:spPr bwMode="auto">
              <a:xfrm>
                <a:off x="5985697" y="2960729"/>
                <a:ext cx="176098" cy="227824"/>
              </a:xfrm>
              <a:custGeom>
                <a:avLst/>
                <a:gdLst>
                  <a:gd name="T0" fmla="*/ 0 w 181"/>
                  <a:gd name="T1" fmla="*/ 2147483647 h 266"/>
                  <a:gd name="T2" fmla="*/ 2147483647 w 181"/>
                  <a:gd name="T3" fmla="*/ 2147483647 h 266"/>
                  <a:gd name="T4" fmla="*/ 2147483647 w 181"/>
                  <a:gd name="T5" fmla="*/ 2147483647 h 266"/>
                  <a:gd name="T6" fmla="*/ 2147483647 w 181"/>
                  <a:gd name="T7" fmla="*/ 2147483647 h 266"/>
                  <a:gd name="T8" fmla="*/ 2147483647 w 181"/>
                  <a:gd name="T9" fmla="*/ 2147483647 h 266"/>
                  <a:gd name="T10" fmla="*/ 2147483647 w 181"/>
                  <a:gd name="T11" fmla="*/ 2147483647 h 266"/>
                  <a:gd name="T12" fmla="*/ 2147483647 w 181"/>
                  <a:gd name="T13" fmla="*/ 2147483647 h 266"/>
                  <a:gd name="T14" fmla="*/ 2147483647 w 181"/>
                  <a:gd name="T15" fmla="*/ 2147483647 h 266"/>
                  <a:gd name="T16" fmla="*/ 2147483647 w 181"/>
                  <a:gd name="T17" fmla="*/ 2147483647 h 266"/>
                  <a:gd name="T18" fmla="*/ 2147483647 w 181"/>
                  <a:gd name="T19" fmla="*/ 2147483647 h 266"/>
                  <a:gd name="T20" fmla="*/ 2147483647 w 181"/>
                  <a:gd name="T21" fmla="*/ 2147483647 h 266"/>
                  <a:gd name="T22" fmla="*/ 2147483647 w 181"/>
                  <a:gd name="T23" fmla="*/ 2147483647 h 266"/>
                  <a:gd name="T24" fmla="*/ 2147483647 w 181"/>
                  <a:gd name="T25" fmla="*/ 2147483647 h 266"/>
                  <a:gd name="T26" fmla="*/ 2147483647 w 181"/>
                  <a:gd name="T27" fmla="*/ 2147483647 h 266"/>
                  <a:gd name="T28" fmla="*/ 2147483647 w 181"/>
                  <a:gd name="T29" fmla="*/ 2147483647 h 266"/>
                  <a:gd name="T30" fmla="*/ 2147483647 w 181"/>
                  <a:gd name="T31" fmla="*/ 2147483647 h 266"/>
                  <a:gd name="T32" fmla="*/ 2147483647 w 181"/>
                  <a:gd name="T33" fmla="*/ 0 h 266"/>
                  <a:gd name="T34" fmla="*/ 2147483647 w 181"/>
                  <a:gd name="T35" fmla="*/ 0 h 266"/>
                  <a:gd name="T36" fmla="*/ 2147483647 w 181"/>
                  <a:gd name="T37" fmla="*/ 2147483647 h 266"/>
                  <a:gd name="T38" fmla="*/ 2147483647 w 181"/>
                  <a:gd name="T39" fmla="*/ 2147483647 h 266"/>
                  <a:gd name="T40" fmla="*/ 2147483647 w 181"/>
                  <a:gd name="T41" fmla="*/ 2147483647 h 266"/>
                  <a:gd name="T42" fmla="*/ 2147483647 w 181"/>
                  <a:gd name="T43" fmla="*/ 2147483647 h 266"/>
                  <a:gd name="T44" fmla="*/ 0 w 181"/>
                  <a:gd name="T45" fmla="*/ 2147483647 h 2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266"/>
                  <a:gd name="T71" fmla="*/ 181 w 181"/>
                  <a:gd name="T72" fmla="*/ 266 h 2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266">
                    <a:moveTo>
                      <a:pt x="0" y="110"/>
                    </a:moveTo>
                    <a:lnTo>
                      <a:pt x="1" y="153"/>
                    </a:lnTo>
                    <a:lnTo>
                      <a:pt x="3" y="172"/>
                    </a:lnTo>
                    <a:lnTo>
                      <a:pt x="6" y="195"/>
                    </a:lnTo>
                    <a:lnTo>
                      <a:pt x="45" y="215"/>
                    </a:lnTo>
                    <a:lnTo>
                      <a:pt x="31" y="259"/>
                    </a:lnTo>
                    <a:lnTo>
                      <a:pt x="71" y="265"/>
                    </a:lnTo>
                    <a:lnTo>
                      <a:pt x="141" y="263"/>
                    </a:lnTo>
                    <a:lnTo>
                      <a:pt x="161" y="222"/>
                    </a:lnTo>
                    <a:lnTo>
                      <a:pt x="122" y="168"/>
                    </a:lnTo>
                    <a:lnTo>
                      <a:pt x="167" y="137"/>
                    </a:lnTo>
                    <a:lnTo>
                      <a:pt x="180" y="147"/>
                    </a:lnTo>
                    <a:lnTo>
                      <a:pt x="167" y="41"/>
                    </a:lnTo>
                    <a:lnTo>
                      <a:pt x="135" y="15"/>
                    </a:lnTo>
                    <a:lnTo>
                      <a:pt x="97" y="33"/>
                    </a:lnTo>
                    <a:lnTo>
                      <a:pt x="103" y="21"/>
                    </a:lnTo>
                    <a:lnTo>
                      <a:pt x="71" y="0"/>
                    </a:lnTo>
                    <a:lnTo>
                      <a:pt x="55" y="0"/>
                    </a:lnTo>
                    <a:lnTo>
                      <a:pt x="54" y="60"/>
                    </a:lnTo>
                    <a:lnTo>
                      <a:pt x="36" y="44"/>
                    </a:lnTo>
                    <a:lnTo>
                      <a:pt x="25" y="62"/>
                    </a:lnTo>
                    <a:lnTo>
                      <a:pt x="22" y="97"/>
                    </a:lnTo>
                    <a:lnTo>
                      <a:pt x="0" y="110"/>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3" name="Freeform 1102">
                <a:extLst>
                  <a:ext uri="{FF2B5EF4-FFF2-40B4-BE49-F238E27FC236}">
                    <a16:creationId xmlns:a16="http://schemas.microsoft.com/office/drawing/2014/main" id="{24BC064E-6137-BC0E-27E2-62B22FDCF7A0}"/>
                  </a:ext>
                </a:extLst>
              </p:cNvPr>
              <p:cNvSpPr>
                <a:spLocks/>
              </p:cNvSpPr>
              <p:nvPr/>
            </p:nvSpPr>
            <p:spPr bwMode="auto">
              <a:xfrm>
                <a:off x="6277902" y="3352661"/>
                <a:ext cx="127719" cy="145740"/>
              </a:xfrm>
              <a:custGeom>
                <a:avLst/>
                <a:gdLst>
                  <a:gd name="T0" fmla="*/ 0 w 131"/>
                  <a:gd name="T1" fmla="*/ 2147483647 h 171"/>
                  <a:gd name="T2" fmla="*/ 2147483647 w 131"/>
                  <a:gd name="T3" fmla="*/ 2147483647 h 171"/>
                  <a:gd name="T4" fmla="*/ 2147483647 w 131"/>
                  <a:gd name="T5" fmla="*/ 2147483647 h 171"/>
                  <a:gd name="T6" fmla="*/ 2147483647 w 131"/>
                  <a:gd name="T7" fmla="*/ 2147483647 h 171"/>
                  <a:gd name="T8" fmla="*/ 2147483647 w 131"/>
                  <a:gd name="T9" fmla="*/ 0 h 171"/>
                  <a:gd name="T10" fmla="*/ 2147483647 w 131"/>
                  <a:gd name="T11" fmla="*/ 2147483647 h 171"/>
                  <a:gd name="T12" fmla="*/ 2147483647 w 131"/>
                  <a:gd name="T13" fmla="*/ 2147483647 h 171"/>
                  <a:gd name="T14" fmla="*/ 2147483647 w 131"/>
                  <a:gd name="T15" fmla="*/ 2147483647 h 171"/>
                  <a:gd name="T16" fmla="*/ 2147483647 w 131"/>
                  <a:gd name="T17" fmla="*/ 2147483647 h 171"/>
                  <a:gd name="T18" fmla="*/ 2147483647 w 131"/>
                  <a:gd name="T19" fmla="*/ 2147483647 h 171"/>
                  <a:gd name="T20" fmla="*/ 2147483647 w 131"/>
                  <a:gd name="T21" fmla="*/ 2147483647 h 171"/>
                  <a:gd name="T22" fmla="*/ 2147483647 w 131"/>
                  <a:gd name="T23" fmla="*/ 2147483647 h 171"/>
                  <a:gd name="T24" fmla="*/ 2147483647 w 131"/>
                  <a:gd name="T25" fmla="*/ 2147483647 h 171"/>
                  <a:gd name="T26" fmla="*/ 2147483647 w 131"/>
                  <a:gd name="T27" fmla="*/ 2147483647 h 171"/>
                  <a:gd name="T28" fmla="*/ 2147483647 w 131"/>
                  <a:gd name="T29" fmla="*/ 2147483647 h 171"/>
                  <a:gd name="T30" fmla="*/ 2147483647 w 131"/>
                  <a:gd name="T31" fmla="*/ 2147483647 h 171"/>
                  <a:gd name="T32" fmla="*/ 2147483647 w 131"/>
                  <a:gd name="T33" fmla="*/ 2147483647 h 171"/>
                  <a:gd name="T34" fmla="*/ 2147483647 w 131"/>
                  <a:gd name="T35" fmla="*/ 2147483647 h 171"/>
                  <a:gd name="T36" fmla="*/ 2147483647 w 131"/>
                  <a:gd name="T37" fmla="*/ 2147483647 h 171"/>
                  <a:gd name="T38" fmla="*/ 0 w 131"/>
                  <a:gd name="T39" fmla="*/ 2147483647 h 1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1"/>
                  <a:gd name="T61" fmla="*/ 0 h 171"/>
                  <a:gd name="T62" fmla="*/ 131 w 131"/>
                  <a:gd name="T63" fmla="*/ 171 h 1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1" h="171">
                    <a:moveTo>
                      <a:pt x="0" y="70"/>
                    </a:moveTo>
                    <a:lnTo>
                      <a:pt x="19" y="31"/>
                    </a:lnTo>
                    <a:lnTo>
                      <a:pt x="60" y="15"/>
                    </a:lnTo>
                    <a:lnTo>
                      <a:pt x="111" y="17"/>
                    </a:lnTo>
                    <a:lnTo>
                      <a:pt x="130" y="0"/>
                    </a:lnTo>
                    <a:lnTo>
                      <a:pt x="124" y="37"/>
                    </a:lnTo>
                    <a:lnTo>
                      <a:pt x="88" y="29"/>
                    </a:lnTo>
                    <a:lnTo>
                      <a:pt x="70" y="58"/>
                    </a:lnTo>
                    <a:lnTo>
                      <a:pt x="54" y="43"/>
                    </a:lnTo>
                    <a:lnTo>
                      <a:pt x="66" y="87"/>
                    </a:lnTo>
                    <a:lnTo>
                      <a:pt x="49" y="97"/>
                    </a:lnTo>
                    <a:lnTo>
                      <a:pt x="81" y="116"/>
                    </a:lnTo>
                    <a:lnTo>
                      <a:pt x="81" y="133"/>
                    </a:lnTo>
                    <a:lnTo>
                      <a:pt x="55" y="137"/>
                    </a:lnTo>
                    <a:lnTo>
                      <a:pt x="63" y="170"/>
                    </a:lnTo>
                    <a:lnTo>
                      <a:pt x="33" y="160"/>
                    </a:lnTo>
                    <a:lnTo>
                      <a:pt x="22" y="129"/>
                    </a:lnTo>
                    <a:lnTo>
                      <a:pt x="64" y="118"/>
                    </a:lnTo>
                    <a:lnTo>
                      <a:pt x="22" y="114"/>
                    </a:lnTo>
                    <a:lnTo>
                      <a:pt x="0" y="7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4" name="Freeform 1103">
                <a:extLst>
                  <a:ext uri="{FF2B5EF4-FFF2-40B4-BE49-F238E27FC236}">
                    <a16:creationId xmlns:a16="http://schemas.microsoft.com/office/drawing/2014/main" id="{28132F79-209B-E02E-EC37-0054D90F6E16}"/>
                  </a:ext>
                </a:extLst>
              </p:cNvPr>
              <p:cNvSpPr>
                <a:spLocks/>
              </p:cNvSpPr>
              <p:nvPr/>
            </p:nvSpPr>
            <p:spPr bwMode="auto">
              <a:xfrm>
                <a:off x="6343697" y="3528555"/>
                <a:ext cx="61925" cy="10051"/>
              </a:xfrm>
              <a:custGeom>
                <a:avLst/>
                <a:gdLst>
                  <a:gd name="T0" fmla="*/ 0 w 63"/>
                  <a:gd name="T1" fmla="*/ 2147483647 h 12"/>
                  <a:gd name="T2" fmla="*/ 2147483647 w 63"/>
                  <a:gd name="T3" fmla="*/ 0 h 12"/>
                  <a:gd name="T4" fmla="*/ 2147483647 w 63"/>
                  <a:gd name="T5" fmla="*/ 2147483647 h 12"/>
                  <a:gd name="T6" fmla="*/ 2147483647 w 63"/>
                  <a:gd name="T7" fmla="*/ 2147483647 h 12"/>
                  <a:gd name="T8" fmla="*/ 0 w 63"/>
                  <a:gd name="T9" fmla="*/ 2147483647 h 12"/>
                  <a:gd name="T10" fmla="*/ 0 60000 65536"/>
                  <a:gd name="T11" fmla="*/ 0 60000 65536"/>
                  <a:gd name="T12" fmla="*/ 0 60000 65536"/>
                  <a:gd name="T13" fmla="*/ 0 60000 65536"/>
                  <a:gd name="T14" fmla="*/ 0 60000 65536"/>
                  <a:gd name="T15" fmla="*/ 0 w 63"/>
                  <a:gd name="T16" fmla="*/ 0 h 12"/>
                  <a:gd name="T17" fmla="*/ 63 w 63"/>
                  <a:gd name="T18" fmla="*/ 12 h 12"/>
                </a:gdLst>
                <a:ahLst/>
                <a:cxnLst>
                  <a:cxn ang="T10">
                    <a:pos x="T0" y="T1"/>
                  </a:cxn>
                  <a:cxn ang="T11">
                    <a:pos x="T2" y="T3"/>
                  </a:cxn>
                  <a:cxn ang="T12">
                    <a:pos x="T4" y="T5"/>
                  </a:cxn>
                  <a:cxn ang="T13">
                    <a:pos x="T6" y="T7"/>
                  </a:cxn>
                  <a:cxn ang="T14">
                    <a:pos x="T8" y="T9"/>
                  </a:cxn>
                </a:cxnLst>
                <a:rect l="T15" t="T16" r="T17" b="T18"/>
                <a:pathLst>
                  <a:path w="63" h="12">
                    <a:moveTo>
                      <a:pt x="0" y="11"/>
                    </a:moveTo>
                    <a:lnTo>
                      <a:pt x="5" y="0"/>
                    </a:lnTo>
                    <a:lnTo>
                      <a:pt x="62" y="11"/>
                    </a:lnTo>
                    <a:lnTo>
                      <a:pt x="20" y="11"/>
                    </a:lnTo>
                    <a:lnTo>
                      <a:pt x="0" y="1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5" name="Freeform 1104">
                <a:extLst>
                  <a:ext uri="{FF2B5EF4-FFF2-40B4-BE49-F238E27FC236}">
                    <a16:creationId xmlns:a16="http://schemas.microsoft.com/office/drawing/2014/main" id="{D314E04A-B2D7-5188-B5F9-2B4E4DE14E6A}"/>
                  </a:ext>
                </a:extLst>
              </p:cNvPr>
              <p:cNvSpPr>
                <a:spLocks/>
              </p:cNvSpPr>
              <p:nvPr/>
            </p:nvSpPr>
            <p:spPr bwMode="auto">
              <a:xfrm>
                <a:off x="4350512" y="1712663"/>
                <a:ext cx="1255900" cy="1063738"/>
              </a:xfrm>
              <a:custGeom>
                <a:avLst/>
                <a:gdLst>
                  <a:gd name="T0" fmla="*/ 2147483647 w 1282"/>
                  <a:gd name="T1" fmla="*/ 2147483647 h 1239"/>
                  <a:gd name="T2" fmla="*/ 2147483647 w 1282"/>
                  <a:gd name="T3" fmla="*/ 2147483647 h 1239"/>
                  <a:gd name="T4" fmla="*/ 2147483647 w 1282"/>
                  <a:gd name="T5" fmla="*/ 2147483647 h 1239"/>
                  <a:gd name="T6" fmla="*/ 2147483647 w 1282"/>
                  <a:gd name="T7" fmla="*/ 2147483647 h 1239"/>
                  <a:gd name="T8" fmla="*/ 2147483647 w 1282"/>
                  <a:gd name="T9" fmla="*/ 2147483647 h 1239"/>
                  <a:gd name="T10" fmla="*/ 2147483647 w 1282"/>
                  <a:gd name="T11" fmla="*/ 2147483647 h 1239"/>
                  <a:gd name="T12" fmla="*/ 2147483647 w 1282"/>
                  <a:gd name="T13" fmla="*/ 2147483647 h 1239"/>
                  <a:gd name="T14" fmla="*/ 2147483647 w 1282"/>
                  <a:gd name="T15" fmla="*/ 2147483647 h 1239"/>
                  <a:gd name="T16" fmla="*/ 2147483647 w 1282"/>
                  <a:gd name="T17" fmla="*/ 2147483647 h 1239"/>
                  <a:gd name="T18" fmla="*/ 2147483647 w 1282"/>
                  <a:gd name="T19" fmla="*/ 2147483647 h 1239"/>
                  <a:gd name="T20" fmla="*/ 2147483647 w 1282"/>
                  <a:gd name="T21" fmla="*/ 2147483647 h 1239"/>
                  <a:gd name="T22" fmla="*/ 2147483647 w 1282"/>
                  <a:gd name="T23" fmla="*/ 2147483647 h 1239"/>
                  <a:gd name="T24" fmla="*/ 2147483647 w 1282"/>
                  <a:gd name="T25" fmla="*/ 2147483647 h 1239"/>
                  <a:gd name="T26" fmla="*/ 2147483647 w 1282"/>
                  <a:gd name="T27" fmla="*/ 2147483647 h 1239"/>
                  <a:gd name="T28" fmla="*/ 2147483647 w 1282"/>
                  <a:gd name="T29" fmla="*/ 2147483647 h 1239"/>
                  <a:gd name="T30" fmla="*/ 2147483647 w 1282"/>
                  <a:gd name="T31" fmla="*/ 2147483647 h 1239"/>
                  <a:gd name="T32" fmla="*/ 2147483647 w 1282"/>
                  <a:gd name="T33" fmla="*/ 2147483647 h 1239"/>
                  <a:gd name="T34" fmla="*/ 2147483647 w 1282"/>
                  <a:gd name="T35" fmla="*/ 2147483647 h 1239"/>
                  <a:gd name="T36" fmla="*/ 2147483647 w 1282"/>
                  <a:gd name="T37" fmla="*/ 2147483647 h 1239"/>
                  <a:gd name="T38" fmla="*/ 2147483647 w 1282"/>
                  <a:gd name="T39" fmla="*/ 2147483647 h 1239"/>
                  <a:gd name="T40" fmla="*/ 2147483647 w 1282"/>
                  <a:gd name="T41" fmla="*/ 2147483647 h 1239"/>
                  <a:gd name="T42" fmla="*/ 2147483647 w 1282"/>
                  <a:gd name="T43" fmla="*/ 2147483647 h 1239"/>
                  <a:gd name="T44" fmla="*/ 2147483647 w 1282"/>
                  <a:gd name="T45" fmla="*/ 2147483647 h 1239"/>
                  <a:gd name="T46" fmla="*/ 2147483647 w 1282"/>
                  <a:gd name="T47" fmla="*/ 2147483647 h 1239"/>
                  <a:gd name="T48" fmla="*/ 2147483647 w 1282"/>
                  <a:gd name="T49" fmla="*/ 2147483647 h 1239"/>
                  <a:gd name="T50" fmla="*/ 2147483647 w 1282"/>
                  <a:gd name="T51" fmla="*/ 2147483647 h 1239"/>
                  <a:gd name="T52" fmla="*/ 2147483647 w 1282"/>
                  <a:gd name="T53" fmla="*/ 2147483647 h 1239"/>
                  <a:gd name="T54" fmla="*/ 2147483647 w 1282"/>
                  <a:gd name="T55" fmla="*/ 2147483647 h 1239"/>
                  <a:gd name="T56" fmla="*/ 2147483647 w 1282"/>
                  <a:gd name="T57" fmla="*/ 2147483647 h 1239"/>
                  <a:gd name="T58" fmla="*/ 2147483647 w 1282"/>
                  <a:gd name="T59" fmla="*/ 2147483647 h 1239"/>
                  <a:gd name="T60" fmla="*/ 2147483647 w 1282"/>
                  <a:gd name="T61" fmla="*/ 2147483647 h 1239"/>
                  <a:gd name="T62" fmla="*/ 2147483647 w 1282"/>
                  <a:gd name="T63" fmla="*/ 2147483647 h 1239"/>
                  <a:gd name="T64" fmla="*/ 2147483647 w 1282"/>
                  <a:gd name="T65" fmla="*/ 2147483647 h 1239"/>
                  <a:gd name="T66" fmla="*/ 2147483647 w 1282"/>
                  <a:gd name="T67" fmla="*/ 2147483647 h 1239"/>
                  <a:gd name="T68" fmla="*/ 2147483647 w 1282"/>
                  <a:gd name="T69" fmla="*/ 2147483647 h 1239"/>
                  <a:gd name="T70" fmla="*/ 2147483647 w 1282"/>
                  <a:gd name="T71" fmla="*/ 2147483647 h 1239"/>
                  <a:gd name="T72" fmla="*/ 2147483647 w 1282"/>
                  <a:gd name="T73" fmla="*/ 2147483647 h 1239"/>
                  <a:gd name="T74" fmla="*/ 2147483647 w 1282"/>
                  <a:gd name="T75" fmla="*/ 2147483647 h 1239"/>
                  <a:gd name="T76" fmla="*/ 2147483647 w 1282"/>
                  <a:gd name="T77" fmla="*/ 2147483647 h 1239"/>
                  <a:gd name="T78" fmla="*/ 2147483647 w 1282"/>
                  <a:gd name="T79" fmla="*/ 2147483647 h 1239"/>
                  <a:gd name="T80" fmla="*/ 2147483647 w 1282"/>
                  <a:gd name="T81" fmla="*/ 2147483647 h 1239"/>
                  <a:gd name="T82" fmla="*/ 2147483647 w 1282"/>
                  <a:gd name="T83" fmla="*/ 2147483647 h 1239"/>
                  <a:gd name="T84" fmla="*/ 2147483647 w 1282"/>
                  <a:gd name="T85" fmla="*/ 2147483647 h 1239"/>
                  <a:gd name="T86" fmla="*/ 2147483647 w 1282"/>
                  <a:gd name="T87" fmla="*/ 2147483647 h 1239"/>
                  <a:gd name="T88" fmla="*/ 2147483647 w 1282"/>
                  <a:gd name="T89" fmla="*/ 2147483647 h 1239"/>
                  <a:gd name="T90" fmla="*/ 2147483647 w 1282"/>
                  <a:gd name="T91" fmla="*/ 2147483647 h 1239"/>
                  <a:gd name="T92" fmla="*/ 2147483647 w 1282"/>
                  <a:gd name="T93" fmla="*/ 2147483647 h 1239"/>
                  <a:gd name="T94" fmla="*/ 2147483647 w 1282"/>
                  <a:gd name="T95" fmla="*/ 2147483647 h 1239"/>
                  <a:gd name="T96" fmla="*/ 2147483647 w 1282"/>
                  <a:gd name="T97" fmla="*/ 2147483647 h 1239"/>
                  <a:gd name="T98" fmla="*/ 2147483647 w 1282"/>
                  <a:gd name="T99" fmla="*/ 2147483647 h 1239"/>
                  <a:gd name="T100" fmla="*/ 2147483647 w 1282"/>
                  <a:gd name="T101" fmla="*/ 2147483647 h 1239"/>
                  <a:gd name="T102" fmla="*/ 2147483647 w 1282"/>
                  <a:gd name="T103" fmla="*/ 2147483647 h 1239"/>
                  <a:gd name="T104" fmla="*/ 2147483647 w 1282"/>
                  <a:gd name="T105" fmla="*/ 2147483647 h 1239"/>
                  <a:gd name="T106" fmla="*/ 2147483647 w 1282"/>
                  <a:gd name="T107" fmla="*/ 2147483647 h 1239"/>
                  <a:gd name="T108" fmla="*/ 2147483647 w 1282"/>
                  <a:gd name="T109" fmla="*/ 2147483647 h 1239"/>
                  <a:gd name="T110" fmla="*/ 2147483647 w 1282"/>
                  <a:gd name="T111" fmla="*/ 2147483647 h 1239"/>
                  <a:gd name="T112" fmla="*/ 2147483647 w 1282"/>
                  <a:gd name="T113" fmla="*/ 2147483647 h 1239"/>
                  <a:gd name="T114" fmla="*/ 2147483647 w 1282"/>
                  <a:gd name="T115" fmla="*/ 2147483647 h 12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82"/>
                  <a:gd name="T175" fmla="*/ 0 h 1239"/>
                  <a:gd name="T176" fmla="*/ 1282 w 1282"/>
                  <a:gd name="T177" fmla="*/ 1239 h 123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82" h="1239">
                    <a:moveTo>
                      <a:pt x="0" y="347"/>
                    </a:moveTo>
                    <a:lnTo>
                      <a:pt x="8" y="329"/>
                    </a:lnTo>
                    <a:lnTo>
                      <a:pt x="90" y="293"/>
                    </a:lnTo>
                    <a:lnTo>
                      <a:pt x="143" y="293"/>
                    </a:lnTo>
                    <a:lnTo>
                      <a:pt x="174" y="265"/>
                    </a:lnTo>
                    <a:lnTo>
                      <a:pt x="163" y="256"/>
                    </a:lnTo>
                    <a:lnTo>
                      <a:pt x="181" y="246"/>
                    </a:lnTo>
                    <a:lnTo>
                      <a:pt x="166" y="240"/>
                    </a:lnTo>
                    <a:lnTo>
                      <a:pt x="195" y="228"/>
                    </a:lnTo>
                    <a:lnTo>
                      <a:pt x="185" y="220"/>
                    </a:lnTo>
                    <a:lnTo>
                      <a:pt x="148" y="238"/>
                    </a:lnTo>
                    <a:lnTo>
                      <a:pt x="110" y="214"/>
                    </a:lnTo>
                    <a:lnTo>
                      <a:pt x="157" y="200"/>
                    </a:lnTo>
                    <a:lnTo>
                      <a:pt x="185" y="160"/>
                    </a:lnTo>
                    <a:lnTo>
                      <a:pt x="241" y="158"/>
                    </a:lnTo>
                    <a:lnTo>
                      <a:pt x="238" y="117"/>
                    </a:lnTo>
                    <a:lnTo>
                      <a:pt x="281" y="117"/>
                    </a:lnTo>
                    <a:lnTo>
                      <a:pt x="323" y="145"/>
                    </a:lnTo>
                    <a:lnTo>
                      <a:pt x="273" y="107"/>
                    </a:lnTo>
                    <a:lnTo>
                      <a:pt x="371" y="79"/>
                    </a:lnTo>
                    <a:lnTo>
                      <a:pt x="393" y="99"/>
                    </a:lnTo>
                    <a:lnTo>
                      <a:pt x="397" y="137"/>
                    </a:lnTo>
                    <a:lnTo>
                      <a:pt x="409" y="105"/>
                    </a:lnTo>
                    <a:lnTo>
                      <a:pt x="471" y="127"/>
                    </a:lnTo>
                    <a:lnTo>
                      <a:pt x="448" y="109"/>
                    </a:lnTo>
                    <a:lnTo>
                      <a:pt x="479" y="111"/>
                    </a:lnTo>
                    <a:lnTo>
                      <a:pt x="453" y="91"/>
                    </a:lnTo>
                    <a:lnTo>
                      <a:pt x="447" y="73"/>
                    </a:lnTo>
                    <a:lnTo>
                      <a:pt x="459" y="69"/>
                    </a:lnTo>
                    <a:lnTo>
                      <a:pt x="583" y="123"/>
                    </a:lnTo>
                    <a:lnTo>
                      <a:pt x="573" y="105"/>
                    </a:lnTo>
                    <a:lnTo>
                      <a:pt x="599" y="103"/>
                    </a:lnTo>
                    <a:lnTo>
                      <a:pt x="583" y="87"/>
                    </a:lnTo>
                    <a:lnTo>
                      <a:pt x="625" y="91"/>
                    </a:lnTo>
                    <a:lnTo>
                      <a:pt x="560" y="52"/>
                    </a:lnTo>
                    <a:lnTo>
                      <a:pt x="679" y="73"/>
                    </a:lnTo>
                    <a:lnTo>
                      <a:pt x="653" y="52"/>
                    </a:lnTo>
                    <a:lnTo>
                      <a:pt x="583" y="48"/>
                    </a:lnTo>
                    <a:lnTo>
                      <a:pt x="605" y="46"/>
                    </a:lnTo>
                    <a:lnTo>
                      <a:pt x="561" y="26"/>
                    </a:lnTo>
                    <a:lnTo>
                      <a:pt x="613" y="32"/>
                    </a:lnTo>
                    <a:lnTo>
                      <a:pt x="592" y="24"/>
                    </a:lnTo>
                    <a:lnTo>
                      <a:pt x="615" y="18"/>
                    </a:lnTo>
                    <a:lnTo>
                      <a:pt x="703" y="52"/>
                    </a:lnTo>
                    <a:lnTo>
                      <a:pt x="692" y="40"/>
                    </a:lnTo>
                    <a:lnTo>
                      <a:pt x="732" y="26"/>
                    </a:lnTo>
                    <a:lnTo>
                      <a:pt x="698" y="24"/>
                    </a:lnTo>
                    <a:lnTo>
                      <a:pt x="697" y="6"/>
                    </a:lnTo>
                    <a:lnTo>
                      <a:pt x="720" y="0"/>
                    </a:lnTo>
                    <a:lnTo>
                      <a:pt x="956" y="6"/>
                    </a:lnTo>
                    <a:lnTo>
                      <a:pt x="973" y="16"/>
                    </a:lnTo>
                    <a:lnTo>
                      <a:pt x="965" y="24"/>
                    </a:lnTo>
                    <a:lnTo>
                      <a:pt x="807" y="26"/>
                    </a:lnTo>
                    <a:lnTo>
                      <a:pt x="825" y="36"/>
                    </a:lnTo>
                    <a:lnTo>
                      <a:pt x="764" y="46"/>
                    </a:lnTo>
                    <a:lnTo>
                      <a:pt x="988" y="26"/>
                    </a:lnTo>
                    <a:lnTo>
                      <a:pt x="996" y="44"/>
                    </a:lnTo>
                    <a:lnTo>
                      <a:pt x="965" y="53"/>
                    </a:lnTo>
                    <a:lnTo>
                      <a:pt x="1017" y="46"/>
                    </a:lnTo>
                    <a:lnTo>
                      <a:pt x="1077" y="65"/>
                    </a:lnTo>
                    <a:lnTo>
                      <a:pt x="988" y="99"/>
                    </a:lnTo>
                    <a:lnTo>
                      <a:pt x="845" y="97"/>
                    </a:lnTo>
                    <a:lnTo>
                      <a:pt x="878" y="103"/>
                    </a:lnTo>
                    <a:lnTo>
                      <a:pt x="819" y="117"/>
                    </a:lnTo>
                    <a:lnTo>
                      <a:pt x="819" y="131"/>
                    </a:lnTo>
                    <a:lnTo>
                      <a:pt x="976" y="107"/>
                    </a:lnTo>
                    <a:lnTo>
                      <a:pt x="988" y="117"/>
                    </a:lnTo>
                    <a:lnTo>
                      <a:pt x="956" y="141"/>
                    </a:lnTo>
                    <a:lnTo>
                      <a:pt x="1057" y="103"/>
                    </a:lnTo>
                    <a:lnTo>
                      <a:pt x="1061" y="139"/>
                    </a:lnTo>
                    <a:lnTo>
                      <a:pt x="1013" y="206"/>
                    </a:lnTo>
                    <a:lnTo>
                      <a:pt x="1109" y="131"/>
                    </a:lnTo>
                    <a:lnTo>
                      <a:pt x="1109" y="141"/>
                    </a:lnTo>
                    <a:lnTo>
                      <a:pt x="1154" y="141"/>
                    </a:lnTo>
                    <a:lnTo>
                      <a:pt x="1168" y="117"/>
                    </a:lnTo>
                    <a:lnTo>
                      <a:pt x="1218" y="111"/>
                    </a:lnTo>
                    <a:lnTo>
                      <a:pt x="1281" y="133"/>
                    </a:lnTo>
                    <a:lnTo>
                      <a:pt x="1218" y="166"/>
                    </a:lnTo>
                    <a:lnTo>
                      <a:pt x="1223" y="180"/>
                    </a:lnTo>
                    <a:lnTo>
                      <a:pt x="1084" y="200"/>
                    </a:lnTo>
                    <a:lnTo>
                      <a:pt x="1196" y="202"/>
                    </a:lnTo>
                    <a:lnTo>
                      <a:pt x="1104" y="230"/>
                    </a:lnTo>
                    <a:lnTo>
                      <a:pt x="1110" y="250"/>
                    </a:lnTo>
                    <a:lnTo>
                      <a:pt x="1171" y="230"/>
                    </a:lnTo>
                    <a:lnTo>
                      <a:pt x="1129" y="256"/>
                    </a:lnTo>
                    <a:lnTo>
                      <a:pt x="1122" y="289"/>
                    </a:lnTo>
                    <a:lnTo>
                      <a:pt x="1135" y="281"/>
                    </a:lnTo>
                    <a:lnTo>
                      <a:pt x="1093" y="311"/>
                    </a:lnTo>
                    <a:lnTo>
                      <a:pt x="1078" y="374"/>
                    </a:lnTo>
                    <a:lnTo>
                      <a:pt x="1101" y="361"/>
                    </a:lnTo>
                    <a:lnTo>
                      <a:pt x="1132" y="374"/>
                    </a:lnTo>
                    <a:lnTo>
                      <a:pt x="1104" y="374"/>
                    </a:lnTo>
                    <a:lnTo>
                      <a:pt x="1104" y="392"/>
                    </a:lnTo>
                    <a:lnTo>
                      <a:pt x="1153" y="400"/>
                    </a:lnTo>
                    <a:lnTo>
                      <a:pt x="1154" y="424"/>
                    </a:lnTo>
                    <a:lnTo>
                      <a:pt x="1083" y="420"/>
                    </a:lnTo>
                    <a:lnTo>
                      <a:pt x="1101" y="430"/>
                    </a:lnTo>
                    <a:lnTo>
                      <a:pt x="1060" y="436"/>
                    </a:lnTo>
                    <a:lnTo>
                      <a:pt x="1083" y="462"/>
                    </a:lnTo>
                    <a:lnTo>
                      <a:pt x="1119" y="464"/>
                    </a:lnTo>
                    <a:lnTo>
                      <a:pt x="1096" y="479"/>
                    </a:lnTo>
                    <a:lnTo>
                      <a:pt x="1125" y="491"/>
                    </a:lnTo>
                    <a:lnTo>
                      <a:pt x="1125" y="523"/>
                    </a:lnTo>
                    <a:lnTo>
                      <a:pt x="1072" y="503"/>
                    </a:lnTo>
                    <a:lnTo>
                      <a:pt x="1103" y="521"/>
                    </a:lnTo>
                    <a:lnTo>
                      <a:pt x="1083" y="533"/>
                    </a:lnTo>
                    <a:lnTo>
                      <a:pt x="1101" y="531"/>
                    </a:lnTo>
                    <a:lnTo>
                      <a:pt x="1096" y="553"/>
                    </a:lnTo>
                    <a:lnTo>
                      <a:pt x="1135" y="563"/>
                    </a:lnTo>
                    <a:lnTo>
                      <a:pt x="1075" y="557"/>
                    </a:lnTo>
                    <a:lnTo>
                      <a:pt x="1061" y="568"/>
                    </a:lnTo>
                    <a:lnTo>
                      <a:pt x="1109" y="594"/>
                    </a:lnTo>
                    <a:lnTo>
                      <a:pt x="1103" y="614"/>
                    </a:lnTo>
                    <a:lnTo>
                      <a:pt x="1064" y="628"/>
                    </a:lnTo>
                    <a:lnTo>
                      <a:pt x="1028" y="596"/>
                    </a:lnTo>
                    <a:lnTo>
                      <a:pt x="971" y="622"/>
                    </a:lnTo>
                    <a:lnTo>
                      <a:pt x="1011" y="640"/>
                    </a:lnTo>
                    <a:lnTo>
                      <a:pt x="973" y="654"/>
                    </a:lnTo>
                    <a:lnTo>
                      <a:pt x="1014" y="656"/>
                    </a:lnTo>
                    <a:lnTo>
                      <a:pt x="1000" y="687"/>
                    </a:lnTo>
                    <a:lnTo>
                      <a:pt x="1017" y="670"/>
                    </a:lnTo>
                    <a:lnTo>
                      <a:pt x="1061" y="695"/>
                    </a:lnTo>
                    <a:lnTo>
                      <a:pt x="1048" y="715"/>
                    </a:lnTo>
                    <a:lnTo>
                      <a:pt x="1075" y="707"/>
                    </a:lnTo>
                    <a:lnTo>
                      <a:pt x="1061" y="729"/>
                    </a:lnTo>
                    <a:lnTo>
                      <a:pt x="1080" y="719"/>
                    </a:lnTo>
                    <a:lnTo>
                      <a:pt x="1083" y="771"/>
                    </a:lnTo>
                    <a:lnTo>
                      <a:pt x="1061" y="751"/>
                    </a:lnTo>
                    <a:lnTo>
                      <a:pt x="1061" y="771"/>
                    </a:lnTo>
                    <a:lnTo>
                      <a:pt x="1043" y="771"/>
                    </a:lnTo>
                    <a:lnTo>
                      <a:pt x="1017" y="725"/>
                    </a:lnTo>
                    <a:lnTo>
                      <a:pt x="956" y="703"/>
                    </a:lnTo>
                    <a:lnTo>
                      <a:pt x="999" y="731"/>
                    </a:lnTo>
                    <a:lnTo>
                      <a:pt x="942" y="745"/>
                    </a:lnTo>
                    <a:lnTo>
                      <a:pt x="927" y="771"/>
                    </a:lnTo>
                    <a:lnTo>
                      <a:pt x="979" y="776"/>
                    </a:lnTo>
                    <a:lnTo>
                      <a:pt x="935" y="792"/>
                    </a:lnTo>
                    <a:lnTo>
                      <a:pt x="1002" y="774"/>
                    </a:lnTo>
                    <a:lnTo>
                      <a:pt x="1068" y="796"/>
                    </a:lnTo>
                    <a:lnTo>
                      <a:pt x="982" y="858"/>
                    </a:lnTo>
                    <a:lnTo>
                      <a:pt x="901" y="883"/>
                    </a:lnTo>
                    <a:lnTo>
                      <a:pt x="872" y="885"/>
                    </a:lnTo>
                    <a:lnTo>
                      <a:pt x="852" y="858"/>
                    </a:lnTo>
                    <a:lnTo>
                      <a:pt x="862" y="885"/>
                    </a:lnTo>
                    <a:lnTo>
                      <a:pt x="837" y="903"/>
                    </a:lnTo>
                    <a:lnTo>
                      <a:pt x="807" y="967"/>
                    </a:lnTo>
                    <a:lnTo>
                      <a:pt x="782" y="967"/>
                    </a:lnTo>
                    <a:lnTo>
                      <a:pt x="776" y="986"/>
                    </a:lnTo>
                    <a:lnTo>
                      <a:pt x="753" y="990"/>
                    </a:lnTo>
                    <a:lnTo>
                      <a:pt x="740" y="982"/>
                    </a:lnTo>
                    <a:lnTo>
                      <a:pt x="758" y="969"/>
                    </a:lnTo>
                    <a:lnTo>
                      <a:pt x="740" y="967"/>
                    </a:lnTo>
                    <a:lnTo>
                      <a:pt x="730" y="1000"/>
                    </a:lnTo>
                    <a:lnTo>
                      <a:pt x="691" y="1004"/>
                    </a:lnTo>
                    <a:lnTo>
                      <a:pt x="692" y="1030"/>
                    </a:lnTo>
                    <a:lnTo>
                      <a:pt x="669" y="1032"/>
                    </a:lnTo>
                    <a:lnTo>
                      <a:pt x="689" y="1054"/>
                    </a:lnTo>
                    <a:lnTo>
                      <a:pt x="662" y="1060"/>
                    </a:lnTo>
                    <a:lnTo>
                      <a:pt x="683" y="1083"/>
                    </a:lnTo>
                    <a:lnTo>
                      <a:pt x="665" y="1083"/>
                    </a:lnTo>
                    <a:lnTo>
                      <a:pt x="679" y="1087"/>
                    </a:lnTo>
                    <a:lnTo>
                      <a:pt x="665" y="1115"/>
                    </a:lnTo>
                    <a:lnTo>
                      <a:pt x="653" y="1111"/>
                    </a:lnTo>
                    <a:lnTo>
                      <a:pt x="662" y="1121"/>
                    </a:lnTo>
                    <a:lnTo>
                      <a:pt x="636" y="1133"/>
                    </a:lnTo>
                    <a:lnTo>
                      <a:pt x="653" y="1171"/>
                    </a:lnTo>
                    <a:lnTo>
                      <a:pt x="636" y="1220"/>
                    </a:lnTo>
                    <a:lnTo>
                      <a:pt x="618" y="1220"/>
                    </a:lnTo>
                    <a:lnTo>
                      <a:pt x="631" y="1238"/>
                    </a:lnTo>
                    <a:lnTo>
                      <a:pt x="589" y="1238"/>
                    </a:lnTo>
                    <a:lnTo>
                      <a:pt x="583" y="1204"/>
                    </a:lnTo>
                    <a:lnTo>
                      <a:pt x="523" y="1208"/>
                    </a:lnTo>
                    <a:lnTo>
                      <a:pt x="538" y="1200"/>
                    </a:lnTo>
                    <a:lnTo>
                      <a:pt x="506" y="1186"/>
                    </a:lnTo>
                    <a:lnTo>
                      <a:pt x="520" y="1181"/>
                    </a:lnTo>
                    <a:lnTo>
                      <a:pt x="499" y="1181"/>
                    </a:lnTo>
                    <a:lnTo>
                      <a:pt x="508" y="1155"/>
                    </a:lnTo>
                    <a:lnTo>
                      <a:pt x="493" y="1161"/>
                    </a:lnTo>
                    <a:lnTo>
                      <a:pt x="453" y="1087"/>
                    </a:lnTo>
                    <a:lnTo>
                      <a:pt x="453" y="1068"/>
                    </a:lnTo>
                    <a:lnTo>
                      <a:pt x="483" y="1044"/>
                    </a:lnTo>
                    <a:lnTo>
                      <a:pt x="471" y="1038"/>
                    </a:lnTo>
                    <a:lnTo>
                      <a:pt x="441" y="1064"/>
                    </a:lnTo>
                    <a:lnTo>
                      <a:pt x="441" y="1010"/>
                    </a:lnTo>
                    <a:lnTo>
                      <a:pt x="413" y="982"/>
                    </a:lnTo>
                    <a:lnTo>
                      <a:pt x="421" y="941"/>
                    </a:lnTo>
                    <a:lnTo>
                      <a:pt x="403" y="925"/>
                    </a:lnTo>
                    <a:lnTo>
                      <a:pt x="427" y="889"/>
                    </a:lnTo>
                    <a:lnTo>
                      <a:pt x="413" y="883"/>
                    </a:lnTo>
                    <a:lnTo>
                      <a:pt x="464" y="883"/>
                    </a:lnTo>
                    <a:lnTo>
                      <a:pt x="459" y="870"/>
                    </a:lnTo>
                    <a:lnTo>
                      <a:pt x="425" y="872"/>
                    </a:lnTo>
                    <a:lnTo>
                      <a:pt x="476" y="840"/>
                    </a:lnTo>
                    <a:lnTo>
                      <a:pt x="464" y="828"/>
                    </a:lnTo>
                    <a:lnTo>
                      <a:pt x="476" y="792"/>
                    </a:lnTo>
                    <a:lnTo>
                      <a:pt x="433" y="790"/>
                    </a:lnTo>
                    <a:lnTo>
                      <a:pt x="387" y="761"/>
                    </a:lnTo>
                    <a:lnTo>
                      <a:pt x="471" y="776"/>
                    </a:lnTo>
                    <a:lnTo>
                      <a:pt x="458" y="765"/>
                    </a:lnTo>
                    <a:lnTo>
                      <a:pt x="471" y="759"/>
                    </a:lnTo>
                    <a:lnTo>
                      <a:pt x="438" y="737"/>
                    </a:lnTo>
                    <a:lnTo>
                      <a:pt x="448" y="725"/>
                    </a:lnTo>
                    <a:lnTo>
                      <a:pt x="432" y="735"/>
                    </a:lnTo>
                    <a:lnTo>
                      <a:pt x="444" y="721"/>
                    </a:lnTo>
                    <a:lnTo>
                      <a:pt x="422" y="721"/>
                    </a:lnTo>
                    <a:lnTo>
                      <a:pt x="447" y="709"/>
                    </a:lnTo>
                    <a:lnTo>
                      <a:pt x="409" y="691"/>
                    </a:lnTo>
                    <a:lnTo>
                      <a:pt x="401" y="721"/>
                    </a:lnTo>
                    <a:lnTo>
                      <a:pt x="371" y="721"/>
                    </a:lnTo>
                    <a:lnTo>
                      <a:pt x="364" y="709"/>
                    </a:lnTo>
                    <a:lnTo>
                      <a:pt x="386" y="691"/>
                    </a:lnTo>
                    <a:lnTo>
                      <a:pt x="369" y="691"/>
                    </a:lnTo>
                    <a:lnTo>
                      <a:pt x="387" y="646"/>
                    </a:lnTo>
                    <a:lnTo>
                      <a:pt x="366" y="638"/>
                    </a:lnTo>
                    <a:lnTo>
                      <a:pt x="375" y="616"/>
                    </a:lnTo>
                    <a:lnTo>
                      <a:pt x="342" y="561"/>
                    </a:lnTo>
                    <a:lnTo>
                      <a:pt x="352" y="561"/>
                    </a:lnTo>
                    <a:lnTo>
                      <a:pt x="305" y="509"/>
                    </a:lnTo>
                    <a:lnTo>
                      <a:pt x="305" y="491"/>
                    </a:lnTo>
                    <a:lnTo>
                      <a:pt x="255" y="467"/>
                    </a:lnTo>
                    <a:lnTo>
                      <a:pt x="207" y="454"/>
                    </a:lnTo>
                    <a:lnTo>
                      <a:pt x="163" y="477"/>
                    </a:lnTo>
                    <a:lnTo>
                      <a:pt x="128" y="462"/>
                    </a:lnTo>
                    <a:lnTo>
                      <a:pt x="140" y="481"/>
                    </a:lnTo>
                    <a:lnTo>
                      <a:pt x="104" y="473"/>
                    </a:lnTo>
                    <a:lnTo>
                      <a:pt x="72" y="454"/>
                    </a:lnTo>
                    <a:lnTo>
                      <a:pt x="104" y="436"/>
                    </a:lnTo>
                    <a:lnTo>
                      <a:pt x="32" y="420"/>
                    </a:lnTo>
                    <a:lnTo>
                      <a:pt x="58" y="402"/>
                    </a:lnTo>
                    <a:lnTo>
                      <a:pt x="143" y="408"/>
                    </a:lnTo>
                    <a:lnTo>
                      <a:pt x="153" y="402"/>
                    </a:lnTo>
                    <a:lnTo>
                      <a:pt x="139" y="392"/>
                    </a:lnTo>
                    <a:lnTo>
                      <a:pt x="151" y="382"/>
                    </a:lnTo>
                    <a:lnTo>
                      <a:pt x="76" y="388"/>
                    </a:lnTo>
                    <a:lnTo>
                      <a:pt x="0" y="34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6" name="Freeform 1105">
                <a:extLst>
                  <a:ext uri="{FF2B5EF4-FFF2-40B4-BE49-F238E27FC236}">
                    <a16:creationId xmlns:a16="http://schemas.microsoft.com/office/drawing/2014/main" id="{B1B2E7F4-EA98-A0BB-7C63-F221B639844D}"/>
                  </a:ext>
                </a:extLst>
              </p:cNvPr>
              <p:cNvSpPr>
                <a:spLocks/>
              </p:cNvSpPr>
              <p:nvPr/>
            </p:nvSpPr>
            <p:spPr bwMode="auto">
              <a:xfrm>
                <a:off x="3949941" y="3977502"/>
                <a:ext cx="87081" cy="105536"/>
              </a:xfrm>
              <a:custGeom>
                <a:avLst/>
                <a:gdLst>
                  <a:gd name="T0" fmla="*/ 0 w 88"/>
                  <a:gd name="T1" fmla="*/ 2147483647 h 123"/>
                  <a:gd name="T2" fmla="*/ 2147483647 w 88"/>
                  <a:gd name="T3" fmla="*/ 2147483647 h 123"/>
                  <a:gd name="T4" fmla="*/ 2147483647 w 88"/>
                  <a:gd name="T5" fmla="*/ 2147483647 h 123"/>
                  <a:gd name="T6" fmla="*/ 2147483647 w 88"/>
                  <a:gd name="T7" fmla="*/ 2147483647 h 123"/>
                  <a:gd name="T8" fmla="*/ 2147483647 w 88"/>
                  <a:gd name="T9" fmla="*/ 0 h 123"/>
                  <a:gd name="T10" fmla="*/ 2147483647 w 88"/>
                  <a:gd name="T11" fmla="*/ 2147483647 h 123"/>
                  <a:gd name="T12" fmla="*/ 2147483647 w 88"/>
                  <a:gd name="T13" fmla="*/ 2147483647 h 123"/>
                  <a:gd name="T14" fmla="*/ 2147483647 w 88"/>
                  <a:gd name="T15" fmla="*/ 2147483647 h 123"/>
                  <a:gd name="T16" fmla="*/ 2147483647 w 88"/>
                  <a:gd name="T17" fmla="*/ 2147483647 h 123"/>
                  <a:gd name="T18" fmla="*/ 0 w 88"/>
                  <a:gd name="T19" fmla="*/ 2147483647 h 1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123"/>
                  <a:gd name="T32" fmla="*/ 88 w 88"/>
                  <a:gd name="T33" fmla="*/ 123 h 1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123">
                    <a:moveTo>
                      <a:pt x="0" y="98"/>
                    </a:moveTo>
                    <a:lnTo>
                      <a:pt x="20" y="54"/>
                    </a:lnTo>
                    <a:lnTo>
                      <a:pt x="42" y="54"/>
                    </a:lnTo>
                    <a:lnTo>
                      <a:pt x="19" y="16"/>
                    </a:lnTo>
                    <a:lnTo>
                      <a:pt x="68" y="0"/>
                    </a:lnTo>
                    <a:lnTo>
                      <a:pt x="76" y="60"/>
                    </a:lnTo>
                    <a:lnTo>
                      <a:pt x="87" y="64"/>
                    </a:lnTo>
                    <a:lnTo>
                      <a:pt x="65" y="102"/>
                    </a:lnTo>
                    <a:lnTo>
                      <a:pt x="50" y="122"/>
                    </a:lnTo>
                    <a:lnTo>
                      <a:pt x="0" y="9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7" name="Freeform 1106">
                <a:extLst>
                  <a:ext uri="{FF2B5EF4-FFF2-40B4-BE49-F238E27FC236}">
                    <a16:creationId xmlns:a16="http://schemas.microsoft.com/office/drawing/2014/main" id="{BA39861C-3907-193E-32B2-75CFAF79FE75}"/>
                  </a:ext>
                </a:extLst>
              </p:cNvPr>
              <p:cNvSpPr>
                <a:spLocks/>
              </p:cNvSpPr>
              <p:nvPr/>
            </p:nvSpPr>
            <p:spPr bwMode="auto">
              <a:xfrm>
                <a:off x="4590469" y="4210352"/>
                <a:ext cx="104497" cy="167518"/>
              </a:xfrm>
              <a:custGeom>
                <a:avLst/>
                <a:gdLst>
                  <a:gd name="T0" fmla="*/ 0 w 104"/>
                  <a:gd name="T1" fmla="*/ 2147483647 h 194"/>
                  <a:gd name="T2" fmla="*/ 2147483647 w 104"/>
                  <a:gd name="T3" fmla="*/ 2147483647 h 194"/>
                  <a:gd name="T4" fmla="*/ 2147483647 w 104"/>
                  <a:gd name="T5" fmla="*/ 2147483647 h 194"/>
                  <a:gd name="T6" fmla="*/ 2147483647 w 104"/>
                  <a:gd name="T7" fmla="*/ 2147483647 h 194"/>
                  <a:gd name="T8" fmla="*/ 2147483647 w 104"/>
                  <a:gd name="T9" fmla="*/ 2147483647 h 194"/>
                  <a:gd name="T10" fmla="*/ 2147483647 w 104"/>
                  <a:gd name="T11" fmla="*/ 2147483647 h 194"/>
                  <a:gd name="T12" fmla="*/ 2147483647 w 104"/>
                  <a:gd name="T13" fmla="*/ 2147483647 h 194"/>
                  <a:gd name="T14" fmla="*/ 2147483647 w 104"/>
                  <a:gd name="T15" fmla="*/ 2147483647 h 194"/>
                  <a:gd name="T16" fmla="*/ 2147483647 w 104"/>
                  <a:gd name="T17" fmla="*/ 0 h 194"/>
                  <a:gd name="T18" fmla="*/ 2147483647 w 104"/>
                  <a:gd name="T19" fmla="*/ 2147483647 h 194"/>
                  <a:gd name="T20" fmla="*/ 2147483647 w 104"/>
                  <a:gd name="T21" fmla="*/ 2147483647 h 194"/>
                  <a:gd name="T22" fmla="*/ 0 w 104"/>
                  <a:gd name="T23" fmla="*/ 2147483647 h 1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194"/>
                  <a:gd name="T38" fmla="*/ 104 w 104"/>
                  <a:gd name="T39" fmla="*/ 194 h 1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194">
                    <a:moveTo>
                      <a:pt x="0" y="64"/>
                    </a:moveTo>
                    <a:lnTo>
                      <a:pt x="17" y="90"/>
                    </a:lnTo>
                    <a:lnTo>
                      <a:pt x="34" y="109"/>
                    </a:lnTo>
                    <a:lnTo>
                      <a:pt x="30" y="163"/>
                    </a:lnTo>
                    <a:lnTo>
                      <a:pt x="42" y="193"/>
                    </a:lnTo>
                    <a:lnTo>
                      <a:pt x="103" y="181"/>
                    </a:lnTo>
                    <a:lnTo>
                      <a:pt x="69" y="121"/>
                    </a:lnTo>
                    <a:lnTo>
                      <a:pt x="94" y="72"/>
                    </a:lnTo>
                    <a:lnTo>
                      <a:pt x="31" y="0"/>
                    </a:lnTo>
                    <a:lnTo>
                      <a:pt x="11" y="20"/>
                    </a:lnTo>
                    <a:lnTo>
                      <a:pt x="20" y="40"/>
                    </a:lnTo>
                    <a:lnTo>
                      <a:pt x="0" y="6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8" name="Freeform 1107">
                <a:extLst>
                  <a:ext uri="{FF2B5EF4-FFF2-40B4-BE49-F238E27FC236}">
                    <a16:creationId xmlns:a16="http://schemas.microsoft.com/office/drawing/2014/main" id="{AD7EA27E-509F-E185-185B-A2FDFAB0EAAA}"/>
                  </a:ext>
                </a:extLst>
              </p:cNvPr>
              <p:cNvSpPr>
                <a:spLocks/>
              </p:cNvSpPr>
              <p:nvPr/>
            </p:nvSpPr>
            <p:spPr bwMode="auto">
              <a:xfrm>
                <a:off x="4323420" y="3933948"/>
                <a:ext cx="54184" cy="43555"/>
              </a:xfrm>
              <a:custGeom>
                <a:avLst/>
                <a:gdLst>
                  <a:gd name="T0" fmla="*/ 0 w 57"/>
                  <a:gd name="T1" fmla="*/ 2147483647 h 52"/>
                  <a:gd name="T2" fmla="*/ 2147483647 w 57"/>
                  <a:gd name="T3" fmla="*/ 2147483647 h 52"/>
                  <a:gd name="T4" fmla="*/ 2147483647 w 57"/>
                  <a:gd name="T5" fmla="*/ 2147483647 h 52"/>
                  <a:gd name="T6" fmla="*/ 2147483647 w 57"/>
                  <a:gd name="T7" fmla="*/ 0 h 52"/>
                  <a:gd name="T8" fmla="*/ 2147483647 w 57"/>
                  <a:gd name="T9" fmla="*/ 2147483647 h 52"/>
                  <a:gd name="T10" fmla="*/ 0 w 57"/>
                  <a:gd name="T11" fmla="*/ 2147483647 h 52"/>
                  <a:gd name="T12" fmla="*/ 0 60000 65536"/>
                  <a:gd name="T13" fmla="*/ 0 60000 65536"/>
                  <a:gd name="T14" fmla="*/ 0 60000 65536"/>
                  <a:gd name="T15" fmla="*/ 0 60000 65536"/>
                  <a:gd name="T16" fmla="*/ 0 60000 65536"/>
                  <a:gd name="T17" fmla="*/ 0 60000 65536"/>
                  <a:gd name="T18" fmla="*/ 0 w 57"/>
                  <a:gd name="T19" fmla="*/ 0 h 52"/>
                  <a:gd name="T20" fmla="*/ 57 w 57"/>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57" h="52">
                    <a:moveTo>
                      <a:pt x="0" y="39"/>
                    </a:moveTo>
                    <a:lnTo>
                      <a:pt x="41" y="37"/>
                    </a:lnTo>
                    <a:lnTo>
                      <a:pt x="21" y="2"/>
                    </a:lnTo>
                    <a:lnTo>
                      <a:pt x="56" y="0"/>
                    </a:lnTo>
                    <a:lnTo>
                      <a:pt x="56" y="51"/>
                    </a:lnTo>
                    <a:lnTo>
                      <a:pt x="0" y="39"/>
                    </a:lnTo>
                  </a:path>
                </a:pathLst>
              </a:custGeom>
              <a:solidFill>
                <a:srgbClr val="001447"/>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79" name="Freeform 1108">
                <a:extLst>
                  <a:ext uri="{FF2B5EF4-FFF2-40B4-BE49-F238E27FC236}">
                    <a16:creationId xmlns:a16="http://schemas.microsoft.com/office/drawing/2014/main" id="{B0B3272B-3D92-593C-1096-53464FEA3F12}"/>
                  </a:ext>
                </a:extLst>
              </p:cNvPr>
              <p:cNvSpPr>
                <a:spLocks/>
              </p:cNvSpPr>
              <p:nvPr/>
            </p:nvSpPr>
            <p:spPr bwMode="auto">
              <a:xfrm>
                <a:off x="4015734" y="4029433"/>
                <a:ext cx="127719" cy="73708"/>
              </a:xfrm>
              <a:custGeom>
                <a:avLst/>
                <a:gdLst>
                  <a:gd name="T0" fmla="*/ 0 w 129"/>
                  <a:gd name="T1" fmla="*/ 2147483647 h 85"/>
                  <a:gd name="T2" fmla="*/ 2147483647 w 129"/>
                  <a:gd name="T3" fmla="*/ 2147483647 h 85"/>
                  <a:gd name="T4" fmla="*/ 2147483647 w 129"/>
                  <a:gd name="T5" fmla="*/ 0 h 85"/>
                  <a:gd name="T6" fmla="*/ 2147483647 w 129"/>
                  <a:gd name="T7" fmla="*/ 2147483647 h 85"/>
                  <a:gd name="T8" fmla="*/ 2147483647 w 129"/>
                  <a:gd name="T9" fmla="*/ 2147483647 h 85"/>
                  <a:gd name="T10" fmla="*/ 2147483647 w 129"/>
                  <a:gd name="T11" fmla="*/ 2147483647 h 85"/>
                  <a:gd name="T12" fmla="*/ 2147483647 w 129"/>
                  <a:gd name="T13" fmla="*/ 2147483647 h 85"/>
                  <a:gd name="T14" fmla="*/ 0 w 129"/>
                  <a:gd name="T15" fmla="*/ 2147483647 h 85"/>
                  <a:gd name="T16" fmla="*/ 0 60000 65536"/>
                  <a:gd name="T17" fmla="*/ 0 60000 65536"/>
                  <a:gd name="T18" fmla="*/ 0 60000 65536"/>
                  <a:gd name="T19" fmla="*/ 0 60000 65536"/>
                  <a:gd name="T20" fmla="*/ 0 60000 65536"/>
                  <a:gd name="T21" fmla="*/ 0 60000 65536"/>
                  <a:gd name="T22" fmla="*/ 0 60000 65536"/>
                  <a:gd name="T23" fmla="*/ 0 60000 65536"/>
                  <a:gd name="T24" fmla="*/ 0 w 129"/>
                  <a:gd name="T25" fmla="*/ 0 h 85"/>
                  <a:gd name="T26" fmla="*/ 129 w 129"/>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 h="85">
                    <a:moveTo>
                      <a:pt x="0" y="42"/>
                    </a:moveTo>
                    <a:lnTo>
                      <a:pt x="21" y="4"/>
                    </a:lnTo>
                    <a:lnTo>
                      <a:pt x="90" y="0"/>
                    </a:lnTo>
                    <a:lnTo>
                      <a:pt x="128" y="24"/>
                    </a:lnTo>
                    <a:lnTo>
                      <a:pt x="98" y="30"/>
                    </a:lnTo>
                    <a:lnTo>
                      <a:pt x="43" y="84"/>
                    </a:lnTo>
                    <a:lnTo>
                      <a:pt x="34" y="70"/>
                    </a:lnTo>
                    <a:lnTo>
                      <a:pt x="0" y="4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0" name="Freeform 1109">
                <a:extLst>
                  <a:ext uri="{FF2B5EF4-FFF2-40B4-BE49-F238E27FC236}">
                    <a16:creationId xmlns:a16="http://schemas.microsoft.com/office/drawing/2014/main" id="{2A61BCB4-9AB1-13EB-DE2C-DB312F1ED490}"/>
                  </a:ext>
                </a:extLst>
              </p:cNvPr>
              <p:cNvSpPr>
                <a:spLocks/>
              </p:cNvSpPr>
              <p:nvPr/>
            </p:nvSpPr>
            <p:spPr bwMode="auto">
              <a:xfrm>
                <a:off x="6190821" y="3153316"/>
                <a:ext cx="141264" cy="85435"/>
              </a:xfrm>
              <a:custGeom>
                <a:avLst/>
                <a:gdLst>
                  <a:gd name="T0" fmla="*/ 0 w 143"/>
                  <a:gd name="T1" fmla="*/ 2147483647 h 100"/>
                  <a:gd name="T2" fmla="*/ 2147483647 w 143"/>
                  <a:gd name="T3" fmla="*/ 2147483647 h 100"/>
                  <a:gd name="T4" fmla="*/ 2147483647 w 143"/>
                  <a:gd name="T5" fmla="*/ 2147483647 h 100"/>
                  <a:gd name="T6" fmla="*/ 2147483647 w 143"/>
                  <a:gd name="T7" fmla="*/ 0 h 100"/>
                  <a:gd name="T8" fmla="*/ 2147483647 w 143"/>
                  <a:gd name="T9" fmla="*/ 2147483647 h 100"/>
                  <a:gd name="T10" fmla="*/ 2147483647 w 143"/>
                  <a:gd name="T11" fmla="*/ 2147483647 h 100"/>
                  <a:gd name="T12" fmla="*/ 2147483647 w 143"/>
                  <a:gd name="T13" fmla="*/ 2147483647 h 100"/>
                  <a:gd name="T14" fmla="*/ 2147483647 w 143"/>
                  <a:gd name="T15" fmla="*/ 2147483647 h 100"/>
                  <a:gd name="T16" fmla="*/ 0 w 143"/>
                  <a:gd name="T17" fmla="*/ 2147483647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3"/>
                  <a:gd name="T28" fmla="*/ 0 h 100"/>
                  <a:gd name="T29" fmla="*/ 143 w 143"/>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3" h="100">
                    <a:moveTo>
                      <a:pt x="0" y="57"/>
                    </a:moveTo>
                    <a:lnTo>
                      <a:pt x="21" y="16"/>
                    </a:lnTo>
                    <a:lnTo>
                      <a:pt x="50" y="28"/>
                    </a:lnTo>
                    <a:lnTo>
                      <a:pt x="99" y="0"/>
                    </a:lnTo>
                    <a:lnTo>
                      <a:pt x="127" y="6"/>
                    </a:lnTo>
                    <a:lnTo>
                      <a:pt x="142" y="22"/>
                    </a:lnTo>
                    <a:lnTo>
                      <a:pt x="86" y="87"/>
                    </a:lnTo>
                    <a:lnTo>
                      <a:pt x="40" y="99"/>
                    </a:lnTo>
                    <a:lnTo>
                      <a:pt x="0" y="5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1" name="Freeform 1110">
                <a:extLst>
                  <a:ext uri="{FF2B5EF4-FFF2-40B4-BE49-F238E27FC236}">
                    <a16:creationId xmlns:a16="http://schemas.microsoft.com/office/drawing/2014/main" id="{E16080F4-A2FB-E84A-45A5-DB63B25ECCE5}"/>
                  </a:ext>
                </a:extLst>
              </p:cNvPr>
              <p:cNvSpPr>
                <a:spLocks/>
              </p:cNvSpPr>
              <p:nvPr/>
            </p:nvSpPr>
            <p:spPr bwMode="auto">
              <a:xfrm>
                <a:off x="5352910" y="2535175"/>
                <a:ext cx="228345" cy="120613"/>
              </a:xfrm>
              <a:custGeom>
                <a:avLst/>
                <a:gdLst>
                  <a:gd name="T0" fmla="*/ 0 w 232"/>
                  <a:gd name="T1" fmla="*/ 2147483647 h 140"/>
                  <a:gd name="T2" fmla="*/ 2147483647 w 232"/>
                  <a:gd name="T3" fmla="*/ 2147483647 h 140"/>
                  <a:gd name="T4" fmla="*/ 2147483647 w 232"/>
                  <a:gd name="T5" fmla="*/ 2147483647 h 140"/>
                  <a:gd name="T6" fmla="*/ 2147483647 w 232"/>
                  <a:gd name="T7" fmla="*/ 2147483647 h 140"/>
                  <a:gd name="T8" fmla="*/ 2147483647 w 232"/>
                  <a:gd name="T9" fmla="*/ 2147483647 h 140"/>
                  <a:gd name="T10" fmla="*/ 2147483647 w 232"/>
                  <a:gd name="T11" fmla="*/ 2147483647 h 140"/>
                  <a:gd name="T12" fmla="*/ 2147483647 w 232"/>
                  <a:gd name="T13" fmla="*/ 2147483647 h 140"/>
                  <a:gd name="T14" fmla="*/ 2147483647 w 232"/>
                  <a:gd name="T15" fmla="*/ 2147483647 h 140"/>
                  <a:gd name="T16" fmla="*/ 2147483647 w 232"/>
                  <a:gd name="T17" fmla="*/ 2147483647 h 140"/>
                  <a:gd name="T18" fmla="*/ 2147483647 w 232"/>
                  <a:gd name="T19" fmla="*/ 2147483647 h 140"/>
                  <a:gd name="T20" fmla="*/ 2147483647 w 232"/>
                  <a:gd name="T21" fmla="*/ 2147483647 h 140"/>
                  <a:gd name="T22" fmla="*/ 2147483647 w 232"/>
                  <a:gd name="T23" fmla="*/ 2147483647 h 140"/>
                  <a:gd name="T24" fmla="*/ 2147483647 w 232"/>
                  <a:gd name="T25" fmla="*/ 2147483647 h 140"/>
                  <a:gd name="T26" fmla="*/ 2147483647 w 232"/>
                  <a:gd name="T27" fmla="*/ 2147483647 h 140"/>
                  <a:gd name="T28" fmla="*/ 2147483647 w 232"/>
                  <a:gd name="T29" fmla="*/ 2147483647 h 140"/>
                  <a:gd name="T30" fmla="*/ 2147483647 w 232"/>
                  <a:gd name="T31" fmla="*/ 0 h 140"/>
                  <a:gd name="T32" fmla="*/ 2147483647 w 232"/>
                  <a:gd name="T33" fmla="*/ 2147483647 h 140"/>
                  <a:gd name="T34" fmla="*/ 2147483647 w 232"/>
                  <a:gd name="T35" fmla="*/ 2147483647 h 140"/>
                  <a:gd name="T36" fmla="*/ 2147483647 w 232"/>
                  <a:gd name="T37" fmla="*/ 2147483647 h 140"/>
                  <a:gd name="T38" fmla="*/ 2147483647 w 232"/>
                  <a:gd name="T39" fmla="*/ 2147483647 h 140"/>
                  <a:gd name="T40" fmla="*/ 2147483647 w 232"/>
                  <a:gd name="T41" fmla="*/ 2147483647 h 140"/>
                  <a:gd name="T42" fmla="*/ 2147483647 w 232"/>
                  <a:gd name="T43" fmla="*/ 2147483647 h 140"/>
                  <a:gd name="T44" fmla="*/ 2147483647 w 232"/>
                  <a:gd name="T45" fmla="*/ 2147483647 h 140"/>
                  <a:gd name="T46" fmla="*/ 2147483647 w 232"/>
                  <a:gd name="T47" fmla="*/ 2147483647 h 140"/>
                  <a:gd name="T48" fmla="*/ 2147483647 w 232"/>
                  <a:gd name="T49" fmla="*/ 2147483647 h 140"/>
                  <a:gd name="T50" fmla="*/ 2147483647 w 232"/>
                  <a:gd name="T51" fmla="*/ 2147483647 h 140"/>
                  <a:gd name="T52" fmla="*/ 2147483647 w 232"/>
                  <a:gd name="T53" fmla="*/ 2147483647 h 140"/>
                  <a:gd name="T54" fmla="*/ 2147483647 w 232"/>
                  <a:gd name="T55" fmla="*/ 2147483647 h 140"/>
                  <a:gd name="T56" fmla="*/ 0 w 232"/>
                  <a:gd name="T57" fmla="*/ 2147483647 h 1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2"/>
                  <a:gd name="T88" fmla="*/ 0 h 140"/>
                  <a:gd name="T89" fmla="*/ 232 w 232"/>
                  <a:gd name="T90" fmla="*/ 140 h 1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2" h="140">
                    <a:moveTo>
                      <a:pt x="0" y="51"/>
                    </a:moveTo>
                    <a:lnTo>
                      <a:pt x="15" y="43"/>
                    </a:lnTo>
                    <a:lnTo>
                      <a:pt x="6" y="31"/>
                    </a:lnTo>
                    <a:lnTo>
                      <a:pt x="26" y="39"/>
                    </a:lnTo>
                    <a:lnTo>
                      <a:pt x="17" y="16"/>
                    </a:lnTo>
                    <a:lnTo>
                      <a:pt x="40" y="29"/>
                    </a:lnTo>
                    <a:lnTo>
                      <a:pt x="27" y="2"/>
                    </a:lnTo>
                    <a:lnTo>
                      <a:pt x="64" y="23"/>
                    </a:lnTo>
                    <a:lnTo>
                      <a:pt x="68" y="59"/>
                    </a:lnTo>
                    <a:lnTo>
                      <a:pt x="87" y="20"/>
                    </a:lnTo>
                    <a:lnTo>
                      <a:pt x="106" y="33"/>
                    </a:lnTo>
                    <a:lnTo>
                      <a:pt x="120" y="14"/>
                    </a:lnTo>
                    <a:lnTo>
                      <a:pt x="134" y="39"/>
                    </a:lnTo>
                    <a:lnTo>
                      <a:pt x="131" y="16"/>
                    </a:lnTo>
                    <a:lnTo>
                      <a:pt x="169" y="16"/>
                    </a:lnTo>
                    <a:lnTo>
                      <a:pt x="173" y="0"/>
                    </a:lnTo>
                    <a:lnTo>
                      <a:pt x="190" y="14"/>
                    </a:lnTo>
                    <a:lnTo>
                      <a:pt x="210" y="8"/>
                    </a:lnTo>
                    <a:lnTo>
                      <a:pt x="196" y="20"/>
                    </a:lnTo>
                    <a:lnTo>
                      <a:pt x="231" y="65"/>
                    </a:lnTo>
                    <a:lnTo>
                      <a:pt x="201" y="104"/>
                    </a:lnTo>
                    <a:lnTo>
                      <a:pt x="114" y="139"/>
                    </a:lnTo>
                    <a:lnTo>
                      <a:pt x="38" y="123"/>
                    </a:lnTo>
                    <a:lnTo>
                      <a:pt x="58" y="86"/>
                    </a:lnTo>
                    <a:lnTo>
                      <a:pt x="12" y="74"/>
                    </a:lnTo>
                    <a:lnTo>
                      <a:pt x="56" y="70"/>
                    </a:lnTo>
                    <a:lnTo>
                      <a:pt x="40" y="61"/>
                    </a:lnTo>
                    <a:lnTo>
                      <a:pt x="58" y="51"/>
                    </a:lnTo>
                    <a:lnTo>
                      <a:pt x="0" y="5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2" name="Freeform 1111">
                <a:extLst>
                  <a:ext uri="{FF2B5EF4-FFF2-40B4-BE49-F238E27FC236}">
                    <a16:creationId xmlns:a16="http://schemas.microsoft.com/office/drawing/2014/main" id="{B8377631-ED8A-BDFE-47C6-EA88489C0AED}"/>
                  </a:ext>
                </a:extLst>
              </p:cNvPr>
              <p:cNvSpPr>
                <a:spLocks/>
              </p:cNvSpPr>
              <p:nvPr/>
            </p:nvSpPr>
            <p:spPr bwMode="auto">
              <a:xfrm>
                <a:off x="7268689" y="3518504"/>
                <a:ext cx="599891" cy="698548"/>
              </a:xfrm>
              <a:custGeom>
                <a:avLst/>
                <a:gdLst>
                  <a:gd name="T0" fmla="*/ 0 w 615"/>
                  <a:gd name="T1" fmla="*/ 2147483647 h 816"/>
                  <a:gd name="T2" fmla="*/ 2147483647 w 615"/>
                  <a:gd name="T3" fmla="*/ 2147483647 h 816"/>
                  <a:gd name="T4" fmla="*/ 2147483647 w 615"/>
                  <a:gd name="T5" fmla="*/ 2147483647 h 816"/>
                  <a:gd name="T6" fmla="*/ 2147483647 w 615"/>
                  <a:gd name="T7" fmla="*/ 2147483647 h 816"/>
                  <a:gd name="T8" fmla="*/ 2147483647 w 615"/>
                  <a:gd name="T9" fmla="*/ 2147483647 h 816"/>
                  <a:gd name="T10" fmla="*/ 2147483647 w 615"/>
                  <a:gd name="T11" fmla="*/ 2147483647 h 816"/>
                  <a:gd name="T12" fmla="*/ 2147483647 w 615"/>
                  <a:gd name="T13" fmla="*/ 2147483647 h 816"/>
                  <a:gd name="T14" fmla="*/ 2147483647 w 615"/>
                  <a:gd name="T15" fmla="*/ 2147483647 h 816"/>
                  <a:gd name="T16" fmla="*/ 2147483647 w 615"/>
                  <a:gd name="T17" fmla="*/ 2147483647 h 816"/>
                  <a:gd name="T18" fmla="*/ 2147483647 w 615"/>
                  <a:gd name="T19" fmla="*/ 2147483647 h 816"/>
                  <a:gd name="T20" fmla="*/ 2147483647 w 615"/>
                  <a:gd name="T21" fmla="*/ 2147483647 h 816"/>
                  <a:gd name="T22" fmla="*/ 2147483647 w 615"/>
                  <a:gd name="T23" fmla="*/ 2147483647 h 816"/>
                  <a:gd name="T24" fmla="*/ 2147483647 w 615"/>
                  <a:gd name="T25" fmla="*/ 2147483647 h 816"/>
                  <a:gd name="T26" fmla="*/ 2147483647 w 615"/>
                  <a:gd name="T27" fmla="*/ 0 h 816"/>
                  <a:gd name="T28" fmla="*/ 2147483647 w 615"/>
                  <a:gd name="T29" fmla="*/ 2147483647 h 816"/>
                  <a:gd name="T30" fmla="*/ 2147483647 w 615"/>
                  <a:gd name="T31" fmla="*/ 2147483647 h 816"/>
                  <a:gd name="T32" fmla="*/ 2147483647 w 615"/>
                  <a:gd name="T33" fmla="*/ 2147483647 h 816"/>
                  <a:gd name="T34" fmla="*/ 2147483647 w 615"/>
                  <a:gd name="T35" fmla="*/ 2147483647 h 816"/>
                  <a:gd name="T36" fmla="*/ 2147483647 w 615"/>
                  <a:gd name="T37" fmla="*/ 2147483647 h 816"/>
                  <a:gd name="T38" fmla="*/ 2147483647 w 615"/>
                  <a:gd name="T39" fmla="*/ 2147483647 h 816"/>
                  <a:gd name="T40" fmla="*/ 2147483647 w 615"/>
                  <a:gd name="T41" fmla="*/ 2147483647 h 816"/>
                  <a:gd name="T42" fmla="*/ 2147483647 w 615"/>
                  <a:gd name="T43" fmla="*/ 2147483647 h 816"/>
                  <a:gd name="T44" fmla="*/ 2147483647 w 615"/>
                  <a:gd name="T45" fmla="*/ 2147483647 h 816"/>
                  <a:gd name="T46" fmla="*/ 2147483647 w 615"/>
                  <a:gd name="T47" fmla="*/ 2147483647 h 816"/>
                  <a:gd name="T48" fmla="*/ 2147483647 w 615"/>
                  <a:gd name="T49" fmla="*/ 2147483647 h 816"/>
                  <a:gd name="T50" fmla="*/ 2147483647 w 615"/>
                  <a:gd name="T51" fmla="*/ 2147483647 h 816"/>
                  <a:gd name="T52" fmla="*/ 2147483647 w 615"/>
                  <a:gd name="T53" fmla="*/ 2147483647 h 816"/>
                  <a:gd name="T54" fmla="*/ 2147483647 w 615"/>
                  <a:gd name="T55" fmla="*/ 2147483647 h 816"/>
                  <a:gd name="T56" fmla="*/ 2147483647 w 615"/>
                  <a:gd name="T57" fmla="*/ 2147483647 h 816"/>
                  <a:gd name="T58" fmla="*/ 2147483647 w 615"/>
                  <a:gd name="T59" fmla="*/ 2147483647 h 816"/>
                  <a:gd name="T60" fmla="*/ 2147483647 w 615"/>
                  <a:gd name="T61" fmla="*/ 2147483647 h 816"/>
                  <a:gd name="T62" fmla="*/ 2147483647 w 615"/>
                  <a:gd name="T63" fmla="*/ 2147483647 h 816"/>
                  <a:gd name="T64" fmla="*/ 2147483647 w 615"/>
                  <a:gd name="T65" fmla="*/ 2147483647 h 816"/>
                  <a:gd name="T66" fmla="*/ 2147483647 w 615"/>
                  <a:gd name="T67" fmla="*/ 2147483647 h 816"/>
                  <a:gd name="T68" fmla="*/ 2147483647 w 615"/>
                  <a:gd name="T69" fmla="*/ 2147483647 h 816"/>
                  <a:gd name="T70" fmla="*/ 2147483647 w 615"/>
                  <a:gd name="T71" fmla="*/ 2147483647 h 816"/>
                  <a:gd name="T72" fmla="*/ 2147483647 w 615"/>
                  <a:gd name="T73" fmla="*/ 2147483647 h 816"/>
                  <a:gd name="T74" fmla="*/ 2147483647 w 615"/>
                  <a:gd name="T75" fmla="*/ 2147483647 h 816"/>
                  <a:gd name="T76" fmla="*/ 2147483647 w 615"/>
                  <a:gd name="T77" fmla="*/ 2147483647 h 816"/>
                  <a:gd name="T78" fmla="*/ 2147483647 w 615"/>
                  <a:gd name="T79" fmla="*/ 2147483647 h 816"/>
                  <a:gd name="T80" fmla="*/ 2147483647 w 615"/>
                  <a:gd name="T81" fmla="*/ 2147483647 h 816"/>
                  <a:gd name="T82" fmla="*/ 2147483647 w 615"/>
                  <a:gd name="T83" fmla="*/ 2147483647 h 816"/>
                  <a:gd name="T84" fmla="*/ 2147483647 w 615"/>
                  <a:gd name="T85" fmla="*/ 2147483647 h 816"/>
                  <a:gd name="T86" fmla="*/ 2147483647 w 615"/>
                  <a:gd name="T87" fmla="*/ 2147483647 h 816"/>
                  <a:gd name="T88" fmla="*/ 2147483647 w 615"/>
                  <a:gd name="T89" fmla="*/ 2147483647 h 816"/>
                  <a:gd name="T90" fmla="*/ 2147483647 w 615"/>
                  <a:gd name="T91" fmla="*/ 2147483647 h 816"/>
                  <a:gd name="T92" fmla="*/ 2147483647 w 615"/>
                  <a:gd name="T93" fmla="*/ 2147483647 h 816"/>
                  <a:gd name="T94" fmla="*/ 2147483647 w 615"/>
                  <a:gd name="T95" fmla="*/ 2147483647 h 816"/>
                  <a:gd name="T96" fmla="*/ 2147483647 w 615"/>
                  <a:gd name="T97" fmla="*/ 2147483647 h 816"/>
                  <a:gd name="T98" fmla="*/ 2147483647 w 615"/>
                  <a:gd name="T99" fmla="*/ 2147483647 h 816"/>
                  <a:gd name="T100" fmla="*/ 2147483647 w 615"/>
                  <a:gd name="T101" fmla="*/ 2147483647 h 816"/>
                  <a:gd name="T102" fmla="*/ 2147483647 w 615"/>
                  <a:gd name="T103" fmla="*/ 2147483647 h 816"/>
                  <a:gd name="T104" fmla="*/ 2147483647 w 615"/>
                  <a:gd name="T105" fmla="*/ 2147483647 h 816"/>
                  <a:gd name="T106" fmla="*/ 2147483647 w 615"/>
                  <a:gd name="T107" fmla="*/ 2147483647 h 816"/>
                  <a:gd name="T108" fmla="*/ 2147483647 w 615"/>
                  <a:gd name="T109" fmla="*/ 2147483647 h 816"/>
                  <a:gd name="T110" fmla="*/ 2147483647 w 615"/>
                  <a:gd name="T111" fmla="*/ 2147483647 h 816"/>
                  <a:gd name="T112" fmla="*/ 2147483647 w 615"/>
                  <a:gd name="T113" fmla="*/ 2147483647 h 816"/>
                  <a:gd name="T114" fmla="*/ 2147483647 w 615"/>
                  <a:gd name="T115" fmla="*/ 2147483647 h 816"/>
                  <a:gd name="T116" fmla="*/ 2147483647 w 615"/>
                  <a:gd name="T117" fmla="*/ 2147483647 h 816"/>
                  <a:gd name="T118" fmla="*/ 2147483647 w 615"/>
                  <a:gd name="T119" fmla="*/ 2147483647 h 816"/>
                  <a:gd name="T120" fmla="*/ 2147483647 w 615"/>
                  <a:gd name="T121" fmla="*/ 2147483647 h 816"/>
                  <a:gd name="T122" fmla="*/ 0 w 615"/>
                  <a:gd name="T123" fmla="*/ 2147483647 h 8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15"/>
                  <a:gd name="T187" fmla="*/ 0 h 816"/>
                  <a:gd name="T188" fmla="*/ 615 w 615"/>
                  <a:gd name="T189" fmla="*/ 816 h 8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15" h="816">
                    <a:moveTo>
                      <a:pt x="0" y="372"/>
                    </a:moveTo>
                    <a:lnTo>
                      <a:pt x="17" y="352"/>
                    </a:lnTo>
                    <a:lnTo>
                      <a:pt x="62" y="352"/>
                    </a:lnTo>
                    <a:lnTo>
                      <a:pt x="30" y="269"/>
                    </a:lnTo>
                    <a:lnTo>
                      <a:pt x="50" y="245"/>
                    </a:lnTo>
                    <a:lnTo>
                      <a:pt x="78" y="247"/>
                    </a:lnTo>
                    <a:lnTo>
                      <a:pt x="141" y="154"/>
                    </a:lnTo>
                    <a:lnTo>
                      <a:pt x="137" y="129"/>
                    </a:lnTo>
                    <a:lnTo>
                      <a:pt x="152" y="115"/>
                    </a:lnTo>
                    <a:lnTo>
                      <a:pt x="125" y="85"/>
                    </a:lnTo>
                    <a:lnTo>
                      <a:pt x="123" y="40"/>
                    </a:lnTo>
                    <a:lnTo>
                      <a:pt x="184" y="40"/>
                    </a:lnTo>
                    <a:lnTo>
                      <a:pt x="201" y="18"/>
                    </a:lnTo>
                    <a:lnTo>
                      <a:pt x="234" y="0"/>
                    </a:lnTo>
                    <a:lnTo>
                      <a:pt x="255" y="16"/>
                    </a:lnTo>
                    <a:lnTo>
                      <a:pt x="226" y="63"/>
                    </a:lnTo>
                    <a:lnTo>
                      <a:pt x="240" y="103"/>
                    </a:lnTo>
                    <a:lnTo>
                      <a:pt x="219" y="109"/>
                    </a:lnTo>
                    <a:lnTo>
                      <a:pt x="228" y="156"/>
                    </a:lnTo>
                    <a:lnTo>
                      <a:pt x="272" y="176"/>
                    </a:lnTo>
                    <a:lnTo>
                      <a:pt x="251" y="222"/>
                    </a:lnTo>
                    <a:lnTo>
                      <a:pt x="307" y="265"/>
                    </a:lnTo>
                    <a:lnTo>
                      <a:pt x="418" y="291"/>
                    </a:lnTo>
                    <a:lnTo>
                      <a:pt x="419" y="249"/>
                    </a:lnTo>
                    <a:lnTo>
                      <a:pt x="433" y="245"/>
                    </a:lnTo>
                    <a:lnTo>
                      <a:pt x="436" y="265"/>
                    </a:lnTo>
                    <a:lnTo>
                      <a:pt x="445" y="285"/>
                    </a:lnTo>
                    <a:lnTo>
                      <a:pt x="502" y="277"/>
                    </a:lnTo>
                    <a:lnTo>
                      <a:pt x="497" y="251"/>
                    </a:lnTo>
                    <a:lnTo>
                      <a:pt x="587" y="200"/>
                    </a:lnTo>
                    <a:lnTo>
                      <a:pt x="593" y="229"/>
                    </a:lnTo>
                    <a:lnTo>
                      <a:pt x="614" y="241"/>
                    </a:lnTo>
                    <a:lnTo>
                      <a:pt x="606" y="271"/>
                    </a:lnTo>
                    <a:lnTo>
                      <a:pt x="568" y="291"/>
                    </a:lnTo>
                    <a:lnTo>
                      <a:pt x="515" y="423"/>
                    </a:lnTo>
                    <a:lnTo>
                      <a:pt x="505" y="370"/>
                    </a:lnTo>
                    <a:lnTo>
                      <a:pt x="495" y="392"/>
                    </a:lnTo>
                    <a:lnTo>
                      <a:pt x="482" y="364"/>
                    </a:lnTo>
                    <a:lnTo>
                      <a:pt x="506" y="330"/>
                    </a:lnTo>
                    <a:lnTo>
                      <a:pt x="459" y="326"/>
                    </a:lnTo>
                    <a:lnTo>
                      <a:pt x="427" y="289"/>
                    </a:lnTo>
                    <a:lnTo>
                      <a:pt x="419" y="309"/>
                    </a:lnTo>
                    <a:lnTo>
                      <a:pt x="429" y="326"/>
                    </a:lnTo>
                    <a:lnTo>
                      <a:pt x="415" y="338"/>
                    </a:lnTo>
                    <a:lnTo>
                      <a:pt x="429" y="356"/>
                    </a:lnTo>
                    <a:lnTo>
                      <a:pt x="436" y="431"/>
                    </a:lnTo>
                    <a:lnTo>
                      <a:pt x="419" y="419"/>
                    </a:lnTo>
                    <a:lnTo>
                      <a:pt x="383" y="481"/>
                    </a:lnTo>
                    <a:lnTo>
                      <a:pt x="255" y="603"/>
                    </a:lnTo>
                    <a:lnTo>
                      <a:pt x="246" y="756"/>
                    </a:lnTo>
                    <a:lnTo>
                      <a:pt x="195" y="815"/>
                    </a:lnTo>
                    <a:lnTo>
                      <a:pt x="146" y="698"/>
                    </a:lnTo>
                    <a:lnTo>
                      <a:pt x="128" y="605"/>
                    </a:lnTo>
                    <a:lnTo>
                      <a:pt x="109" y="584"/>
                    </a:lnTo>
                    <a:lnTo>
                      <a:pt x="97" y="413"/>
                    </a:lnTo>
                    <a:lnTo>
                      <a:pt x="85" y="409"/>
                    </a:lnTo>
                    <a:lnTo>
                      <a:pt x="78" y="445"/>
                    </a:lnTo>
                    <a:lnTo>
                      <a:pt x="49" y="457"/>
                    </a:lnTo>
                    <a:lnTo>
                      <a:pt x="18" y="411"/>
                    </a:lnTo>
                    <a:lnTo>
                      <a:pt x="47" y="390"/>
                    </a:lnTo>
                    <a:lnTo>
                      <a:pt x="18" y="398"/>
                    </a:lnTo>
                    <a:lnTo>
                      <a:pt x="0" y="372"/>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3" name="Freeform 1112">
                <a:extLst>
                  <a:ext uri="{FF2B5EF4-FFF2-40B4-BE49-F238E27FC236}">
                    <a16:creationId xmlns:a16="http://schemas.microsoft.com/office/drawing/2014/main" id="{14F4F02B-4377-2F03-E184-A4BB6154BFBE}"/>
                  </a:ext>
                </a:extLst>
              </p:cNvPr>
              <p:cNvSpPr>
                <a:spLocks/>
              </p:cNvSpPr>
              <p:nvPr/>
            </p:nvSpPr>
            <p:spPr bwMode="auto">
              <a:xfrm>
                <a:off x="7824072" y="4277359"/>
                <a:ext cx="224476" cy="273054"/>
              </a:xfrm>
              <a:custGeom>
                <a:avLst/>
                <a:gdLst>
                  <a:gd name="T0" fmla="*/ 0 w 230"/>
                  <a:gd name="T1" fmla="*/ 0 h 319"/>
                  <a:gd name="T2" fmla="*/ 2147483647 w 230"/>
                  <a:gd name="T3" fmla="*/ 2147483647 h 319"/>
                  <a:gd name="T4" fmla="*/ 2147483647 w 230"/>
                  <a:gd name="T5" fmla="*/ 2147483647 h 319"/>
                  <a:gd name="T6" fmla="*/ 2147483647 w 230"/>
                  <a:gd name="T7" fmla="*/ 2147483647 h 319"/>
                  <a:gd name="T8" fmla="*/ 2147483647 w 230"/>
                  <a:gd name="T9" fmla="*/ 2147483647 h 319"/>
                  <a:gd name="T10" fmla="*/ 2147483647 w 230"/>
                  <a:gd name="T11" fmla="*/ 2147483647 h 319"/>
                  <a:gd name="T12" fmla="*/ 2147483647 w 230"/>
                  <a:gd name="T13" fmla="*/ 2147483647 h 319"/>
                  <a:gd name="T14" fmla="*/ 2147483647 w 230"/>
                  <a:gd name="T15" fmla="*/ 2147483647 h 319"/>
                  <a:gd name="T16" fmla="*/ 2147483647 w 230"/>
                  <a:gd name="T17" fmla="*/ 2147483647 h 319"/>
                  <a:gd name="T18" fmla="*/ 2147483647 w 230"/>
                  <a:gd name="T19" fmla="*/ 2147483647 h 319"/>
                  <a:gd name="T20" fmla="*/ 2147483647 w 230"/>
                  <a:gd name="T21" fmla="*/ 2147483647 h 319"/>
                  <a:gd name="T22" fmla="*/ 2147483647 w 230"/>
                  <a:gd name="T23" fmla="*/ 2147483647 h 319"/>
                  <a:gd name="T24" fmla="*/ 0 w 230"/>
                  <a:gd name="T25" fmla="*/ 0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0"/>
                  <a:gd name="T40" fmla="*/ 0 h 319"/>
                  <a:gd name="T41" fmla="*/ 230 w 230"/>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0" h="319">
                    <a:moveTo>
                      <a:pt x="0" y="0"/>
                    </a:moveTo>
                    <a:lnTo>
                      <a:pt x="50" y="12"/>
                    </a:lnTo>
                    <a:lnTo>
                      <a:pt x="116" y="95"/>
                    </a:lnTo>
                    <a:lnTo>
                      <a:pt x="168" y="125"/>
                    </a:lnTo>
                    <a:lnTo>
                      <a:pt x="162" y="149"/>
                    </a:lnTo>
                    <a:lnTo>
                      <a:pt x="179" y="145"/>
                    </a:lnTo>
                    <a:lnTo>
                      <a:pt x="177" y="177"/>
                    </a:lnTo>
                    <a:lnTo>
                      <a:pt x="229" y="237"/>
                    </a:lnTo>
                    <a:lnTo>
                      <a:pt x="223" y="316"/>
                    </a:lnTo>
                    <a:lnTo>
                      <a:pt x="202" y="318"/>
                    </a:lnTo>
                    <a:lnTo>
                      <a:pt x="156" y="270"/>
                    </a:lnTo>
                    <a:lnTo>
                      <a:pt x="79" y="111"/>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4" name="Freeform 1113">
                <a:extLst>
                  <a:ext uri="{FF2B5EF4-FFF2-40B4-BE49-F238E27FC236}">
                    <a16:creationId xmlns:a16="http://schemas.microsoft.com/office/drawing/2014/main" id="{487A6D73-BE60-E7FE-CA29-5395448CC14F}"/>
                  </a:ext>
                </a:extLst>
              </p:cNvPr>
              <p:cNvSpPr>
                <a:spLocks/>
              </p:cNvSpPr>
              <p:nvPr/>
            </p:nvSpPr>
            <p:spPr bwMode="auto">
              <a:xfrm>
                <a:off x="8033066" y="4553763"/>
                <a:ext cx="193513" cy="68682"/>
              </a:xfrm>
              <a:custGeom>
                <a:avLst/>
                <a:gdLst>
                  <a:gd name="T0" fmla="*/ 0 w 195"/>
                  <a:gd name="T1" fmla="*/ 2147483647 h 80"/>
                  <a:gd name="T2" fmla="*/ 2147483647 w 195"/>
                  <a:gd name="T3" fmla="*/ 0 h 80"/>
                  <a:gd name="T4" fmla="*/ 2147483647 w 195"/>
                  <a:gd name="T5" fmla="*/ 2147483647 h 80"/>
                  <a:gd name="T6" fmla="*/ 2147483647 w 195"/>
                  <a:gd name="T7" fmla="*/ 2147483647 h 80"/>
                  <a:gd name="T8" fmla="*/ 2147483647 w 195"/>
                  <a:gd name="T9" fmla="*/ 2147483647 h 80"/>
                  <a:gd name="T10" fmla="*/ 2147483647 w 195"/>
                  <a:gd name="T11" fmla="*/ 2147483647 h 80"/>
                  <a:gd name="T12" fmla="*/ 2147483647 w 195"/>
                  <a:gd name="T13" fmla="*/ 2147483647 h 80"/>
                  <a:gd name="T14" fmla="*/ 0 w 195"/>
                  <a:gd name="T15" fmla="*/ 2147483647 h 80"/>
                  <a:gd name="T16" fmla="*/ 0 60000 65536"/>
                  <a:gd name="T17" fmla="*/ 0 60000 65536"/>
                  <a:gd name="T18" fmla="*/ 0 60000 65536"/>
                  <a:gd name="T19" fmla="*/ 0 60000 65536"/>
                  <a:gd name="T20" fmla="*/ 0 60000 65536"/>
                  <a:gd name="T21" fmla="*/ 0 60000 65536"/>
                  <a:gd name="T22" fmla="*/ 0 60000 65536"/>
                  <a:gd name="T23" fmla="*/ 0 60000 65536"/>
                  <a:gd name="T24" fmla="*/ 0 w 195"/>
                  <a:gd name="T25" fmla="*/ 0 h 80"/>
                  <a:gd name="T26" fmla="*/ 195 w 195"/>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5" h="80">
                    <a:moveTo>
                      <a:pt x="0" y="22"/>
                    </a:moveTo>
                    <a:lnTo>
                      <a:pt x="14" y="0"/>
                    </a:lnTo>
                    <a:lnTo>
                      <a:pt x="149" y="24"/>
                    </a:lnTo>
                    <a:lnTo>
                      <a:pt x="163" y="43"/>
                    </a:lnTo>
                    <a:lnTo>
                      <a:pt x="191" y="51"/>
                    </a:lnTo>
                    <a:lnTo>
                      <a:pt x="194" y="79"/>
                    </a:lnTo>
                    <a:lnTo>
                      <a:pt x="35" y="41"/>
                    </a:lnTo>
                    <a:lnTo>
                      <a:pt x="0" y="2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5" name="Freeform 1114">
                <a:extLst>
                  <a:ext uri="{FF2B5EF4-FFF2-40B4-BE49-F238E27FC236}">
                    <a16:creationId xmlns:a16="http://schemas.microsoft.com/office/drawing/2014/main" id="{E82331C2-C68B-E661-6B81-D57617BCE319}"/>
                  </a:ext>
                </a:extLst>
              </p:cNvPr>
              <p:cNvSpPr>
                <a:spLocks/>
              </p:cNvSpPr>
              <p:nvPr/>
            </p:nvSpPr>
            <p:spPr bwMode="auto">
              <a:xfrm>
                <a:off x="8112406" y="4307512"/>
                <a:ext cx="205124" cy="202696"/>
              </a:xfrm>
              <a:custGeom>
                <a:avLst/>
                <a:gdLst>
                  <a:gd name="T0" fmla="*/ 0 w 209"/>
                  <a:gd name="T1" fmla="*/ 2147483647 h 235"/>
                  <a:gd name="T2" fmla="*/ 2147483647 w 209"/>
                  <a:gd name="T3" fmla="*/ 2147483647 h 235"/>
                  <a:gd name="T4" fmla="*/ 2147483647 w 209"/>
                  <a:gd name="T5" fmla="*/ 2147483647 h 235"/>
                  <a:gd name="T6" fmla="*/ 2147483647 w 209"/>
                  <a:gd name="T7" fmla="*/ 2147483647 h 235"/>
                  <a:gd name="T8" fmla="*/ 2147483647 w 209"/>
                  <a:gd name="T9" fmla="*/ 2147483647 h 235"/>
                  <a:gd name="T10" fmla="*/ 2147483647 w 209"/>
                  <a:gd name="T11" fmla="*/ 0 h 235"/>
                  <a:gd name="T12" fmla="*/ 2147483647 w 209"/>
                  <a:gd name="T13" fmla="*/ 2147483647 h 235"/>
                  <a:gd name="T14" fmla="*/ 2147483647 w 209"/>
                  <a:gd name="T15" fmla="*/ 2147483647 h 235"/>
                  <a:gd name="T16" fmla="*/ 2147483647 w 209"/>
                  <a:gd name="T17" fmla="*/ 2147483647 h 235"/>
                  <a:gd name="T18" fmla="*/ 2147483647 w 209"/>
                  <a:gd name="T19" fmla="*/ 2147483647 h 235"/>
                  <a:gd name="T20" fmla="*/ 2147483647 w 209"/>
                  <a:gd name="T21" fmla="*/ 2147483647 h 235"/>
                  <a:gd name="T22" fmla="*/ 2147483647 w 209"/>
                  <a:gd name="T23" fmla="*/ 2147483647 h 235"/>
                  <a:gd name="T24" fmla="*/ 2147483647 w 209"/>
                  <a:gd name="T25" fmla="*/ 2147483647 h 235"/>
                  <a:gd name="T26" fmla="*/ 2147483647 w 209"/>
                  <a:gd name="T27" fmla="*/ 2147483647 h 235"/>
                  <a:gd name="T28" fmla="*/ 2147483647 w 209"/>
                  <a:gd name="T29" fmla="*/ 2147483647 h 235"/>
                  <a:gd name="T30" fmla="*/ 2147483647 w 209"/>
                  <a:gd name="T31" fmla="*/ 2147483647 h 235"/>
                  <a:gd name="T32" fmla="*/ 2147483647 w 209"/>
                  <a:gd name="T33" fmla="*/ 2147483647 h 235"/>
                  <a:gd name="T34" fmla="*/ 0 w 209"/>
                  <a:gd name="T35" fmla="*/ 2147483647 h 2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9"/>
                  <a:gd name="T55" fmla="*/ 0 h 235"/>
                  <a:gd name="T56" fmla="*/ 209 w 209"/>
                  <a:gd name="T57" fmla="*/ 235 h 2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9" h="235">
                    <a:moveTo>
                      <a:pt x="0" y="105"/>
                    </a:moveTo>
                    <a:lnTo>
                      <a:pt x="12" y="75"/>
                    </a:lnTo>
                    <a:lnTo>
                      <a:pt x="32" y="93"/>
                    </a:lnTo>
                    <a:lnTo>
                      <a:pt x="93" y="87"/>
                    </a:lnTo>
                    <a:lnTo>
                      <a:pt x="115" y="77"/>
                    </a:lnTo>
                    <a:lnTo>
                      <a:pt x="144" y="0"/>
                    </a:lnTo>
                    <a:lnTo>
                      <a:pt x="179" y="4"/>
                    </a:lnTo>
                    <a:lnTo>
                      <a:pt x="171" y="22"/>
                    </a:lnTo>
                    <a:lnTo>
                      <a:pt x="208" y="93"/>
                    </a:lnTo>
                    <a:lnTo>
                      <a:pt x="188" y="87"/>
                    </a:lnTo>
                    <a:lnTo>
                      <a:pt x="151" y="169"/>
                    </a:lnTo>
                    <a:lnTo>
                      <a:pt x="147" y="220"/>
                    </a:lnTo>
                    <a:lnTo>
                      <a:pt x="122" y="234"/>
                    </a:lnTo>
                    <a:lnTo>
                      <a:pt x="84" y="206"/>
                    </a:lnTo>
                    <a:lnTo>
                      <a:pt x="60" y="218"/>
                    </a:lnTo>
                    <a:lnTo>
                      <a:pt x="57" y="194"/>
                    </a:lnTo>
                    <a:lnTo>
                      <a:pt x="24" y="200"/>
                    </a:lnTo>
                    <a:lnTo>
                      <a:pt x="0" y="105"/>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6" name="Freeform 1115">
                <a:extLst>
                  <a:ext uri="{FF2B5EF4-FFF2-40B4-BE49-F238E27FC236}">
                    <a16:creationId xmlns:a16="http://schemas.microsoft.com/office/drawing/2014/main" id="{A5252AB1-D0A8-EA79-F7CC-D7E3E3BB4A1D}"/>
                  </a:ext>
                </a:extLst>
              </p:cNvPr>
              <p:cNvSpPr>
                <a:spLocks/>
              </p:cNvSpPr>
              <p:nvPr/>
            </p:nvSpPr>
            <p:spPr bwMode="auto">
              <a:xfrm>
                <a:off x="8273022" y="4610719"/>
                <a:ext cx="52249" cy="16752"/>
              </a:xfrm>
              <a:custGeom>
                <a:avLst/>
                <a:gdLst>
                  <a:gd name="T0" fmla="*/ 0 w 51"/>
                  <a:gd name="T1" fmla="*/ 2147483647 h 18"/>
                  <a:gd name="T2" fmla="*/ 2147483647 w 51"/>
                  <a:gd name="T3" fmla="*/ 2147483647 h 18"/>
                  <a:gd name="T4" fmla="*/ 2147483647 w 51"/>
                  <a:gd name="T5" fmla="*/ 2147483647 h 18"/>
                  <a:gd name="T6" fmla="*/ 2147483647 w 51"/>
                  <a:gd name="T7" fmla="*/ 0 h 18"/>
                  <a:gd name="T8" fmla="*/ 0 w 51"/>
                  <a:gd name="T9" fmla="*/ 2147483647 h 18"/>
                  <a:gd name="T10" fmla="*/ 0 60000 65536"/>
                  <a:gd name="T11" fmla="*/ 0 60000 65536"/>
                  <a:gd name="T12" fmla="*/ 0 60000 65536"/>
                  <a:gd name="T13" fmla="*/ 0 60000 65536"/>
                  <a:gd name="T14" fmla="*/ 0 60000 65536"/>
                  <a:gd name="T15" fmla="*/ 0 w 51"/>
                  <a:gd name="T16" fmla="*/ 0 h 18"/>
                  <a:gd name="T17" fmla="*/ 51 w 51"/>
                  <a:gd name="T18" fmla="*/ 18 h 18"/>
                </a:gdLst>
                <a:ahLst/>
                <a:cxnLst>
                  <a:cxn ang="T10">
                    <a:pos x="T0" y="T1"/>
                  </a:cxn>
                  <a:cxn ang="T11">
                    <a:pos x="T2" y="T3"/>
                  </a:cxn>
                  <a:cxn ang="T12">
                    <a:pos x="T4" y="T5"/>
                  </a:cxn>
                  <a:cxn ang="T13">
                    <a:pos x="T6" y="T7"/>
                  </a:cxn>
                  <a:cxn ang="T14">
                    <a:pos x="T8" y="T9"/>
                  </a:cxn>
                </a:cxnLst>
                <a:rect l="T15" t="T16" r="T17" b="T18"/>
                <a:pathLst>
                  <a:path w="51" h="18">
                    <a:moveTo>
                      <a:pt x="0" y="2"/>
                    </a:moveTo>
                    <a:lnTo>
                      <a:pt x="6" y="17"/>
                    </a:lnTo>
                    <a:lnTo>
                      <a:pt x="50" y="6"/>
                    </a:lnTo>
                    <a:lnTo>
                      <a:pt x="15" y="0"/>
                    </a:lnTo>
                    <a:lnTo>
                      <a:pt x="0" y="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7" name="Freeform 1116">
                <a:extLst>
                  <a:ext uri="{FF2B5EF4-FFF2-40B4-BE49-F238E27FC236}">
                    <a16:creationId xmlns:a16="http://schemas.microsoft.com/office/drawing/2014/main" id="{BFAFDFA7-4E1D-A7D1-EA00-62DB1966B4E5}"/>
                  </a:ext>
                </a:extLst>
              </p:cNvPr>
              <p:cNvSpPr>
                <a:spLocks/>
              </p:cNvSpPr>
              <p:nvPr/>
            </p:nvSpPr>
            <p:spPr bwMode="auto">
              <a:xfrm>
                <a:off x="8317530" y="4367819"/>
                <a:ext cx="125783" cy="177569"/>
              </a:xfrm>
              <a:custGeom>
                <a:avLst/>
                <a:gdLst>
                  <a:gd name="T0" fmla="*/ 0 w 130"/>
                  <a:gd name="T1" fmla="*/ 2147483647 h 206"/>
                  <a:gd name="T2" fmla="*/ 2147483647 w 130"/>
                  <a:gd name="T3" fmla="*/ 2147483647 h 206"/>
                  <a:gd name="T4" fmla="*/ 2147483647 w 130"/>
                  <a:gd name="T5" fmla="*/ 2147483647 h 206"/>
                  <a:gd name="T6" fmla="*/ 2147483647 w 130"/>
                  <a:gd name="T7" fmla="*/ 2147483647 h 206"/>
                  <a:gd name="T8" fmla="*/ 2147483647 w 130"/>
                  <a:gd name="T9" fmla="*/ 2147483647 h 206"/>
                  <a:gd name="T10" fmla="*/ 2147483647 w 130"/>
                  <a:gd name="T11" fmla="*/ 2147483647 h 206"/>
                  <a:gd name="T12" fmla="*/ 2147483647 w 130"/>
                  <a:gd name="T13" fmla="*/ 2147483647 h 206"/>
                  <a:gd name="T14" fmla="*/ 2147483647 w 130"/>
                  <a:gd name="T15" fmla="*/ 2147483647 h 206"/>
                  <a:gd name="T16" fmla="*/ 2147483647 w 130"/>
                  <a:gd name="T17" fmla="*/ 2147483647 h 206"/>
                  <a:gd name="T18" fmla="*/ 2147483647 w 130"/>
                  <a:gd name="T19" fmla="*/ 2147483647 h 206"/>
                  <a:gd name="T20" fmla="*/ 2147483647 w 130"/>
                  <a:gd name="T21" fmla="*/ 2147483647 h 206"/>
                  <a:gd name="T22" fmla="*/ 2147483647 w 130"/>
                  <a:gd name="T23" fmla="*/ 2147483647 h 206"/>
                  <a:gd name="T24" fmla="*/ 2147483647 w 130"/>
                  <a:gd name="T25" fmla="*/ 2147483647 h 206"/>
                  <a:gd name="T26" fmla="*/ 2147483647 w 130"/>
                  <a:gd name="T27" fmla="*/ 2147483647 h 206"/>
                  <a:gd name="T28" fmla="*/ 2147483647 w 130"/>
                  <a:gd name="T29" fmla="*/ 0 h 206"/>
                  <a:gd name="T30" fmla="*/ 2147483647 w 130"/>
                  <a:gd name="T31" fmla="*/ 2147483647 h 206"/>
                  <a:gd name="T32" fmla="*/ 2147483647 w 130"/>
                  <a:gd name="T33" fmla="*/ 2147483647 h 206"/>
                  <a:gd name="T34" fmla="*/ 2147483647 w 130"/>
                  <a:gd name="T35" fmla="*/ 2147483647 h 206"/>
                  <a:gd name="T36" fmla="*/ 0 w 130"/>
                  <a:gd name="T37" fmla="*/ 2147483647 h 2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0"/>
                  <a:gd name="T58" fmla="*/ 0 h 206"/>
                  <a:gd name="T59" fmla="*/ 130 w 130"/>
                  <a:gd name="T60" fmla="*/ 206 h 20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0" h="206">
                    <a:moveTo>
                      <a:pt x="0" y="121"/>
                    </a:moveTo>
                    <a:lnTo>
                      <a:pt x="17" y="159"/>
                    </a:lnTo>
                    <a:lnTo>
                      <a:pt x="11" y="197"/>
                    </a:lnTo>
                    <a:lnTo>
                      <a:pt x="32" y="205"/>
                    </a:lnTo>
                    <a:lnTo>
                      <a:pt x="30" y="129"/>
                    </a:lnTo>
                    <a:lnTo>
                      <a:pt x="42" y="121"/>
                    </a:lnTo>
                    <a:lnTo>
                      <a:pt x="46" y="149"/>
                    </a:lnTo>
                    <a:lnTo>
                      <a:pt x="56" y="183"/>
                    </a:lnTo>
                    <a:lnTo>
                      <a:pt x="79" y="169"/>
                    </a:lnTo>
                    <a:lnTo>
                      <a:pt x="52" y="98"/>
                    </a:lnTo>
                    <a:lnTo>
                      <a:pt x="94" y="68"/>
                    </a:lnTo>
                    <a:lnTo>
                      <a:pt x="36" y="88"/>
                    </a:lnTo>
                    <a:lnTo>
                      <a:pt x="29" y="42"/>
                    </a:lnTo>
                    <a:lnTo>
                      <a:pt x="114" y="36"/>
                    </a:lnTo>
                    <a:lnTo>
                      <a:pt x="129" y="0"/>
                    </a:lnTo>
                    <a:lnTo>
                      <a:pt x="103" y="22"/>
                    </a:lnTo>
                    <a:lnTo>
                      <a:pt x="42" y="10"/>
                    </a:lnTo>
                    <a:lnTo>
                      <a:pt x="23" y="28"/>
                    </a:lnTo>
                    <a:lnTo>
                      <a:pt x="0" y="12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8" name="Freeform 1117">
                <a:extLst>
                  <a:ext uri="{FF2B5EF4-FFF2-40B4-BE49-F238E27FC236}">
                    <a16:creationId xmlns:a16="http://schemas.microsoft.com/office/drawing/2014/main" id="{6B238EF9-2736-5C5C-A8F3-3B41958BC372}"/>
                  </a:ext>
                </a:extLst>
              </p:cNvPr>
              <p:cNvSpPr>
                <a:spLocks/>
              </p:cNvSpPr>
              <p:nvPr/>
            </p:nvSpPr>
            <p:spPr bwMode="auto">
              <a:xfrm>
                <a:off x="8416222" y="4610719"/>
                <a:ext cx="69664" cy="48581"/>
              </a:xfrm>
              <a:custGeom>
                <a:avLst/>
                <a:gdLst>
                  <a:gd name="T0" fmla="*/ 0 w 72"/>
                  <a:gd name="T1" fmla="*/ 2147483647 h 56"/>
                  <a:gd name="T2" fmla="*/ 2147483647 w 72"/>
                  <a:gd name="T3" fmla="*/ 2147483647 h 56"/>
                  <a:gd name="T4" fmla="*/ 2147483647 w 72"/>
                  <a:gd name="T5" fmla="*/ 0 h 56"/>
                  <a:gd name="T6" fmla="*/ 2147483647 w 72"/>
                  <a:gd name="T7" fmla="*/ 2147483647 h 56"/>
                  <a:gd name="T8" fmla="*/ 0 w 72"/>
                  <a:gd name="T9" fmla="*/ 2147483647 h 56"/>
                  <a:gd name="T10" fmla="*/ 0 60000 65536"/>
                  <a:gd name="T11" fmla="*/ 0 60000 65536"/>
                  <a:gd name="T12" fmla="*/ 0 60000 65536"/>
                  <a:gd name="T13" fmla="*/ 0 60000 65536"/>
                  <a:gd name="T14" fmla="*/ 0 60000 65536"/>
                  <a:gd name="T15" fmla="*/ 0 w 72"/>
                  <a:gd name="T16" fmla="*/ 0 h 56"/>
                  <a:gd name="T17" fmla="*/ 72 w 72"/>
                  <a:gd name="T18" fmla="*/ 56 h 56"/>
                </a:gdLst>
                <a:ahLst/>
                <a:cxnLst>
                  <a:cxn ang="T10">
                    <a:pos x="T0" y="T1"/>
                  </a:cxn>
                  <a:cxn ang="T11">
                    <a:pos x="T2" y="T3"/>
                  </a:cxn>
                  <a:cxn ang="T12">
                    <a:pos x="T4" y="T5"/>
                  </a:cxn>
                  <a:cxn ang="T13">
                    <a:pos x="T6" y="T7"/>
                  </a:cxn>
                  <a:cxn ang="T14">
                    <a:pos x="T8" y="T9"/>
                  </a:cxn>
                </a:cxnLst>
                <a:rect l="T15" t="T16" r="T17" b="T18"/>
                <a:pathLst>
                  <a:path w="72" h="56">
                    <a:moveTo>
                      <a:pt x="0" y="33"/>
                    </a:moveTo>
                    <a:lnTo>
                      <a:pt x="3" y="55"/>
                    </a:lnTo>
                    <a:lnTo>
                      <a:pt x="71" y="0"/>
                    </a:lnTo>
                    <a:lnTo>
                      <a:pt x="21" y="16"/>
                    </a:lnTo>
                    <a:lnTo>
                      <a:pt x="0" y="3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89" name="Freeform 1118">
                <a:extLst>
                  <a:ext uri="{FF2B5EF4-FFF2-40B4-BE49-F238E27FC236}">
                    <a16:creationId xmlns:a16="http://schemas.microsoft.com/office/drawing/2014/main" id="{A279DE8C-E458-A078-DD42-0495741EFD1D}"/>
                  </a:ext>
                </a:extLst>
              </p:cNvPr>
              <p:cNvSpPr>
                <a:spLocks/>
              </p:cNvSpPr>
              <p:nvPr/>
            </p:nvSpPr>
            <p:spPr bwMode="auto">
              <a:xfrm>
                <a:off x="8489756" y="4359443"/>
                <a:ext cx="25157" cy="70357"/>
              </a:xfrm>
              <a:custGeom>
                <a:avLst/>
                <a:gdLst>
                  <a:gd name="T0" fmla="*/ 0 w 26"/>
                  <a:gd name="T1" fmla="*/ 2147483647 h 83"/>
                  <a:gd name="T2" fmla="*/ 2147483647 w 26"/>
                  <a:gd name="T3" fmla="*/ 2147483647 h 83"/>
                  <a:gd name="T4" fmla="*/ 2147483647 w 26"/>
                  <a:gd name="T5" fmla="*/ 2147483647 h 83"/>
                  <a:gd name="T6" fmla="*/ 2147483647 w 26"/>
                  <a:gd name="T7" fmla="*/ 2147483647 h 83"/>
                  <a:gd name="T8" fmla="*/ 2147483647 w 26"/>
                  <a:gd name="T9" fmla="*/ 2147483647 h 83"/>
                  <a:gd name="T10" fmla="*/ 2147483647 w 26"/>
                  <a:gd name="T11" fmla="*/ 2147483647 h 83"/>
                  <a:gd name="T12" fmla="*/ 2147483647 w 26"/>
                  <a:gd name="T13" fmla="*/ 2147483647 h 83"/>
                  <a:gd name="T14" fmla="*/ 2147483647 w 26"/>
                  <a:gd name="T15" fmla="*/ 0 h 83"/>
                  <a:gd name="T16" fmla="*/ 0 w 26"/>
                  <a:gd name="T17" fmla="*/ 2147483647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83"/>
                  <a:gd name="T29" fmla="*/ 26 w 26"/>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83">
                    <a:moveTo>
                      <a:pt x="0" y="27"/>
                    </a:moveTo>
                    <a:lnTo>
                      <a:pt x="6" y="66"/>
                    </a:lnTo>
                    <a:lnTo>
                      <a:pt x="21" y="82"/>
                    </a:lnTo>
                    <a:lnTo>
                      <a:pt x="10" y="47"/>
                    </a:lnTo>
                    <a:lnTo>
                      <a:pt x="25" y="43"/>
                    </a:lnTo>
                    <a:lnTo>
                      <a:pt x="24" y="18"/>
                    </a:lnTo>
                    <a:lnTo>
                      <a:pt x="6" y="33"/>
                    </a:lnTo>
                    <a:lnTo>
                      <a:pt x="13" y="0"/>
                    </a:lnTo>
                    <a:lnTo>
                      <a:pt x="0" y="2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0" name="Freeform 1119">
                <a:extLst>
                  <a:ext uri="{FF2B5EF4-FFF2-40B4-BE49-F238E27FC236}">
                    <a16:creationId xmlns:a16="http://schemas.microsoft.com/office/drawing/2014/main" id="{48BB0A43-210C-E8B3-910F-BC33D63222E0}"/>
                  </a:ext>
                </a:extLst>
              </p:cNvPr>
              <p:cNvSpPr>
                <a:spLocks/>
              </p:cNvSpPr>
              <p:nvPr/>
            </p:nvSpPr>
            <p:spPr bwMode="auto">
              <a:xfrm>
                <a:off x="8501368" y="4476706"/>
                <a:ext cx="58053" cy="23452"/>
              </a:xfrm>
              <a:custGeom>
                <a:avLst/>
                <a:gdLst>
                  <a:gd name="T0" fmla="*/ 0 w 59"/>
                  <a:gd name="T1" fmla="*/ 2147483647 h 27"/>
                  <a:gd name="T2" fmla="*/ 2147483647 w 59"/>
                  <a:gd name="T3" fmla="*/ 0 h 27"/>
                  <a:gd name="T4" fmla="*/ 2147483647 w 59"/>
                  <a:gd name="T5" fmla="*/ 2147483647 h 27"/>
                  <a:gd name="T6" fmla="*/ 0 w 59"/>
                  <a:gd name="T7" fmla="*/ 2147483647 h 27"/>
                  <a:gd name="T8" fmla="*/ 0 60000 65536"/>
                  <a:gd name="T9" fmla="*/ 0 60000 65536"/>
                  <a:gd name="T10" fmla="*/ 0 60000 65536"/>
                  <a:gd name="T11" fmla="*/ 0 60000 65536"/>
                  <a:gd name="T12" fmla="*/ 0 w 59"/>
                  <a:gd name="T13" fmla="*/ 0 h 27"/>
                  <a:gd name="T14" fmla="*/ 59 w 59"/>
                  <a:gd name="T15" fmla="*/ 27 h 27"/>
                </a:gdLst>
                <a:ahLst/>
                <a:cxnLst>
                  <a:cxn ang="T8">
                    <a:pos x="T0" y="T1"/>
                  </a:cxn>
                  <a:cxn ang="T9">
                    <a:pos x="T2" y="T3"/>
                  </a:cxn>
                  <a:cxn ang="T10">
                    <a:pos x="T4" y="T5"/>
                  </a:cxn>
                  <a:cxn ang="T11">
                    <a:pos x="T6" y="T7"/>
                  </a:cxn>
                </a:cxnLst>
                <a:rect l="T12" t="T13" r="T14" b="T15"/>
                <a:pathLst>
                  <a:path w="59" h="27">
                    <a:moveTo>
                      <a:pt x="0" y="10"/>
                    </a:moveTo>
                    <a:lnTo>
                      <a:pt x="33" y="0"/>
                    </a:lnTo>
                    <a:lnTo>
                      <a:pt x="58" y="26"/>
                    </a:lnTo>
                    <a:lnTo>
                      <a:pt x="0" y="1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1" name="Freeform 1120">
                <a:extLst>
                  <a:ext uri="{FF2B5EF4-FFF2-40B4-BE49-F238E27FC236}">
                    <a16:creationId xmlns:a16="http://schemas.microsoft.com/office/drawing/2014/main" id="{9C6EEA59-9FEC-4713-B98C-793A12A82209}"/>
                  </a:ext>
                </a:extLst>
              </p:cNvPr>
              <p:cNvSpPr>
                <a:spLocks/>
              </p:cNvSpPr>
              <p:nvPr/>
            </p:nvSpPr>
            <p:spPr bwMode="auto">
              <a:xfrm>
                <a:off x="8561356" y="4419749"/>
                <a:ext cx="216734" cy="207722"/>
              </a:xfrm>
              <a:custGeom>
                <a:avLst/>
                <a:gdLst>
                  <a:gd name="T0" fmla="*/ 0 w 220"/>
                  <a:gd name="T1" fmla="*/ 2147483647 h 243"/>
                  <a:gd name="T2" fmla="*/ 2147483647 w 220"/>
                  <a:gd name="T3" fmla="*/ 2147483647 h 243"/>
                  <a:gd name="T4" fmla="*/ 2147483647 w 220"/>
                  <a:gd name="T5" fmla="*/ 2147483647 h 243"/>
                  <a:gd name="T6" fmla="*/ 2147483647 w 220"/>
                  <a:gd name="T7" fmla="*/ 2147483647 h 243"/>
                  <a:gd name="T8" fmla="*/ 2147483647 w 220"/>
                  <a:gd name="T9" fmla="*/ 2147483647 h 243"/>
                  <a:gd name="T10" fmla="*/ 2147483647 w 220"/>
                  <a:gd name="T11" fmla="*/ 2147483647 h 243"/>
                  <a:gd name="T12" fmla="*/ 2147483647 w 220"/>
                  <a:gd name="T13" fmla="*/ 2147483647 h 243"/>
                  <a:gd name="T14" fmla="*/ 2147483647 w 220"/>
                  <a:gd name="T15" fmla="*/ 2147483647 h 243"/>
                  <a:gd name="T16" fmla="*/ 2147483647 w 220"/>
                  <a:gd name="T17" fmla="*/ 2147483647 h 243"/>
                  <a:gd name="T18" fmla="*/ 2147483647 w 220"/>
                  <a:gd name="T19" fmla="*/ 2147483647 h 243"/>
                  <a:gd name="T20" fmla="*/ 2147483647 w 220"/>
                  <a:gd name="T21" fmla="*/ 2147483647 h 243"/>
                  <a:gd name="T22" fmla="*/ 2147483647 w 220"/>
                  <a:gd name="T23" fmla="*/ 2147483647 h 243"/>
                  <a:gd name="T24" fmla="*/ 2147483647 w 220"/>
                  <a:gd name="T25" fmla="*/ 2147483647 h 243"/>
                  <a:gd name="T26" fmla="*/ 2147483647 w 220"/>
                  <a:gd name="T27" fmla="*/ 2147483647 h 243"/>
                  <a:gd name="T28" fmla="*/ 2147483647 w 220"/>
                  <a:gd name="T29" fmla="*/ 2147483647 h 243"/>
                  <a:gd name="T30" fmla="*/ 2147483647 w 220"/>
                  <a:gd name="T31" fmla="*/ 2147483647 h 243"/>
                  <a:gd name="T32" fmla="*/ 2147483647 w 220"/>
                  <a:gd name="T33" fmla="*/ 2147483647 h 243"/>
                  <a:gd name="T34" fmla="*/ 2147483647 w 220"/>
                  <a:gd name="T35" fmla="*/ 2147483647 h 243"/>
                  <a:gd name="T36" fmla="*/ 2147483647 w 220"/>
                  <a:gd name="T37" fmla="*/ 0 h 243"/>
                  <a:gd name="T38" fmla="*/ 0 w 220"/>
                  <a:gd name="T39" fmla="*/ 2147483647 h 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0"/>
                  <a:gd name="T61" fmla="*/ 0 h 243"/>
                  <a:gd name="T62" fmla="*/ 220 w 220"/>
                  <a:gd name="T63" fmla="*/ 243 h 2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0" h="243">
                    <a:moveTo>
                      <a:pt x="0" y="32"/>
                    </a:moveTo>
                    <a:lnTo>
                      <a:pt x="33" y="54"/>
                    </a:lnTo>
                    <a:lnTo>
                      <a:pt x="65" y="48"/>
                    </a:lnTo>
                    <a:lnTo>
                      <a:pt x="23" y="65"/>
                    </a:lnTo>
                    <a:lnTo>
                      <a:pt x="44" y="105"/>
                    </a:lnTo>
                    <a:lnTo>
                      <a:pt x="63" y="71"/>
                    </a:lnTo>
                    <a:lnTo>
                      <a:pt x="77" y="105"/>
                    </a:lnTo>
                    <a:lnTo>
                      <a:pt x="154" y="141"/>
                    </a:lnTo>
                    <a:lnTo>
                      <a:pt x="172" y="200"/>
                    </a:lnTo>
                    <a:lnTo>
                      <a:pt x="159" y="198"/>
                    </a:lnTo>
                    <a:lnTo>
                      <a:pt x="145" y="226"/>
                    </a:lnTo>
                    <a:lnTo>
                      <a:pt x="192" y="212"/>
                    </a:lnTo>
                    <a:lnTo>
                      <a:pt x="219" y="242"/>
                    </a:lnTo>
                    <a:lnTo>
                      <a:pt x="216" y="63"/>
                    </a:lnTo>
                    <a:lnTo>
                      <a:pt x="148" y="32"/>
                    </a:lnTo>
                    <a:lnTo>
                      <a:pt x="94" y="83"/>
                    </a:lnTo>
                    <a:lnTo>
                      <a:pt x="72" y="58"/>
                    </a:lnTo>
                    <a:lnTo>
                      <a:pt x="65" y="12"/>
                    </a:lnTo>
                    <a:lnTo>
                      <a:pt x="33" y="0"/>
                    </a:lnTo>
                    <a:lnTo>
                      <a:pt x="0" y="3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2" name="Freeform 1121">
                <a:extLst>
                  <a:ext uri="{FF2B5EF4-FFF2-40B4-BE49-F238E27FC236}">
                    <a16:creationId xmlns:a16="http://schemas.microsoft.com/office/drawing/2014/main" id="{ABB82117-03BF-6984-1B61-B8D6DED62937}"/>
                  </a:ext>
                </a:extLst>
              </p:cNvPr>
              <p:cNvSpPr>
                <a:spLocks/>
              </p:cNvSpPr>
              <p:nvPr/>
            </p:nvSpPr>
            <p:spPr bwMode="auto">
              <a:xfrm>
                <a:off x="8567162" y="4578891"/>
                <a:ext cx="13546" cy="16752"/>
              </a:xfrm>
              <a:custGeom>
                <a:avLst/>
                <a:gdLst>
                  <a:gd name="T0" fmla="*/ 0 w 13"/>
                  <a:gd name="T1" fmla="*/ 2147483647 h 21"/>
                  <a:gd name="T2" fmla="*/ 2147483647 w 13"/>
                  <a:gd name="T3" fmla="*/ 0 h 21"/>
                  <a:gd name="T4" fmla="*/ 2147483647 w 13"/>
                  <a:gd name="T5" fmla="*/ 2147483647 h 21"/>
                  <a:gd name="T6" fmla="*/ 0 w 13"/>
                  <a:gd name="T7" fmla="*/ 2147483647 h 21"/>
                  <a:gd name="T8" fmla="*/ 0 60000 65536"/>
                  <a:gd name="T9" fmla="*/ 0 60000 65536"/>
                  <a:gd name="T10" fmla="*/ 0 60000 65536"/>
                  <a:gd name="T11" fmla="*/ 0 60000 65536"/>
                  <a:gd name="T12" fmla="*/ 0 w 13"/>
                  <a:gd name="T13" fmla="*/ 0 h 21"/>
                  <a:gd name="T14" fmla="*/ 13 w 13"/>
                  <a:gd name="T15" fmla="*/ 21 h 21"/>
                </a:gdLst>
                <a:ahLst/>
                <a:cxnLst>
                  <a:cxn ang="T8">
                    <a:pos x="T0" y="T1"/>
                  </a:cxn>
                  <a:cxn ang="T9">
                    <a:pos x="T2" y="T3"/>
                  </a:cxn>
                  <a:cxn ang="T10">
                    <a:pos x="T4" y="T5"/>
                  </a:cxn>
                  <a:cxn ang="T11">
                    <a:pos x="T6" y="T7"/>
                  </a:cxn>
                </a:cxnLst>
                <a:rect l="T12" t="T13" r="T14" b="T15"/>
                <a:pathLst>
                  <a:path w="13" h="21">
                    <a:moveTo>
                      <a:pt x="0" y="20"/>
                    </a:moveTo>
                    <a:lnTo>
                      <a:pt x="7" y="0"/>
                    </a:lnTo>
                    <a:lnTo>
                      <a:pt x="12" y="12"/>
                    </a:lnTo>
                    <a:lnTo>
                      <a:pt x="0" y="2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3" name="Freeform 1122">
                <a:extLst>
                  <a:ext uri="{FF2B5EF4-FFF2-40B4-BE49-F238E27FC236}">
                    <a16:creationId xmlns:a16="http://schemas.microsoft.com/office/drawing/2014/main" id="{5FF784DD-DE08-7674-EBCB-0C0AF5239F75}"/>
                  </a:ext>
                </a:extLst>
              </p:cNvPr>
              <p:cNvSpPr>
                <a:spLocks/>
              </p:cNvSpPr>
              <p:nvPr/>
            </p:nvSpPr>
            <p:spPr bwMode="auto">
              <a:xfrm>
                <a:off x="6769426" y="3407942"/>
                <a:ext cx="394767" cy="393667"/>
              </a:xfrm>
              <a:custGeom>
                <a:avLst/>
                <a:gdLst>
                  <a:gd name="T0" fmla="*/ 0 w 403"/>
                  <a:gd name="T1" fmla="*/ 2147483647 h 457"/>
                  <a:gd name="T2" fmla="*/ 2147483647 w 403"/>
                  <a:gd name="T3" fmla="*/ 0 h 457"/>
                  <a:gd name="T4" fmla="*/ 2147483647 w 403"/>
                  <a:gd name="T5" fmla="*/ 2147483647 h 457"/>
                  <a:gd name="T6" fmla="*/ 2147483647 w 403"/>
                  <a:gd name="T7" fmla="*/ 2147483647 h 457"/>
                  <a:gd name="T8" fmla="*/ 2147483647 w 403"/>
                  <a:gd name="T9" fmla="*/ 2147483647 h 457"/>
                  <a:gd name="T10" fmla="*/ 2147483647 w 403"/>
                  <a:gd name="T11" fmla="*/ 2147483647 h 457"/>
                  <a:gd name="T12" fmla="*/ 2147483647 w 403"/>
                  <a:gd name="T13" fmla="*/ 2147483647 h 457"/>
                  <a:gd name="T14" fmla="*/ 2147483647 w 403"/>
                  <a:gd name="T15" fmla="*/ 2147483647 h 457"/>
                  <a:gd name="T16" fmla="*/ 2147483647 w 403"/>
                  <a:gd name="T17" fmla="*/ 2147483647 h 457"/>
                  <a:gd name="T18" fmla="*/ 2147483647 w 403"/>
                  <a:gd name="T19" fmla="*/ 2147483647 h 457"/>
                  <a:gd name="T20" fmla="*/ 2147483647 w 403"/>
                  <a:gd name="T21" fmla="*/ 2147483647 h 457"/>
                  <a:gd name="T22" fmla="*/ 2147483647 w 403"/>
                  <a:gd name="T23" fmla="*/ 2147483647 h 457"/>
                  <a:gd name="T24" fmla="*/ 2147483647 w 403"/>
                  <a:gd name="T25" fmla="*/ 2147483647 h 457"/>
                  <a:gd name="T26" fmla="*/ 2147483647 w 403"/>
                  <a:gd name="T27" fmla="*/ 2147483647 h 457"/>
                  <a:gd name="T28" fmla="*/ 2147483647 w 403"/>
                  <a:gd name="T29" fmla="*/ 2147483647 h 457"/>
                  <a:gd name="T30" fmla="*/ 2147483647 w 403"/>
                  <a:gd name="T31" fmla="*/ 2147483647 h 457"/>
                  <a:gd name="T32" fmla="*/ 2147483647 w 403"/>
                  <a:gd name="T33" fmla="*/ 2147483647 h 457"/>
                  <a:gd name="T34" fmla="*/ 2147483647 w 403"/>
                  <a:gd name="T35" fmla="*/ 2147483647 h 457"/>
                  <a:gd name="T36" fmla="*/ 2147483647 w 403"/>
                  <a:gd name="T37" fmla="*/ 2147483647 h 457"/>
                  <a:gd name="T38" fmla="*/ 2147483647 w 403"/>
                  <a:gd name="T39" fmla="*/ 2147483647 h 457"/>
                  <a:gd name="T40" fmla="*/ 2147483647 w 403"/>
                  <a:gd name="T41" fmla="*/ 2147483647 h 457"/>
                  <a:gd name="T42" fmla="*/ 2147483647 w 403"/>
                  <a:gd name="T43" fmla="*/ 2147483647 h 457"/>
                  <a:gd name="T44" fmla="*/ 2147483647 w 403"/>
                  <a:gd name="T45" fmla="*/ 2147483647 h 457"/>
                  <a:gd name="T46" fmla="*/ 2147483647 w 403"/>
                  <a:gd name="T47" fmla="*/ 2147483647 h 457"/>
                  <a:gd name="T48" fmla="*/ 2147483647 w 403"/>
                  <a:gd name="T49" fmla="*/ 2147483647 h 457"/>
                  <a:gd name="T50" fmla="*/ 2147483647 w 403"/>
                  <a:gd name="T51" fmla="*/ 2147483647 h 457"/>
                  <a:gd name="T52" fmla="*/ 2147483647 w 403"/>
                  <a:gd name="T53" fmla="*/ 2147483647 h 457"/>
                  <a:gd name="T54" fmla="*/ 2147483647 w 403"/>
                  <a:gd name="T55" fmla="*/ 2147483647 h 457"/>
                  <a:gd name="T56" fmla="*/ 2147483647 w 403"/>
                  <a:gd name="T57" fmla="*/ 2147483647 h 457"/>
                  <a:gd name="T58" fmla="*/ 2147483647 w 403"/>
                  <a:gd name="T59" fmla="*/ 2147483647 h 457"/>
                  <a:gd name="T60" fmla="*/ 2147483647 w 403"/>
                  <a:gd name="T61" fmla="*/ 2147483647 h 457"/>
                  <a:gd name="T62" fmla="*/ 0 w 403"/>
                  <a:gd name="T63" fmla="*/ 2147483647 h 4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3"/>
                  <a:gd name="T97" fmla="*/ 0 h 457"/>
                  <a:gd name="T98" fmla="*/ 403 w 403"/>
                  <a:gd name="T99" fmla="*/ 457 h 4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3" h="457">
                    <a:moveTo>
                      <a:pt x="0" y="16"/>
                    </a:moveTo>
                    <a:lnTo>
                      <a:pt x="11" y="0"/>
                    </a:lnTo>
                    <a:lnTo>
                      <a:pt x="41" y="36"/>
                    </a:lnTo>
                    <a:lnTo>
                      <a:pt x="79" y="8"/>
                    </a:lnTo>
                    <a:lnTo>
                      <a:pt x="84" y="34"/>
                    </a:lnTo>
                    <a:lnTo>
                      <a:pt x="101" y="43"/>
                    </a:lnTo>
                    <a:lnTo>
                      <a:pt x="105" y="73"/>
                    </a:lnTo>
                    <a:lnTo>
                      <a:pt x="160" y="105"/>
                    </a:lnTo>
                    <a:lnTo>
                      <a:pt x="210" y="95"/>
                    </a:lnTo>
                    <a:lnTo>
                      <a:pt x="206" y="77"/>
                    </a:lnTo>
                    <a:lnTo>
                      <a:pt x="273" y="49"/>
                    </a:lnTo>
                    <a:lnTo>
                      <a:pt x="359" y="101"/>
                    </a:lnTo>
                    <a:lnTo>
                      <a:pt x="361" y="128"/>
                    </a:lnTo>
                    <a:lnTo>
                      <a:pt x="346" y="182"/>
                    </a:lnTo>
                    <a:lnTo>
                      <a:pt x="349" y="255"/>
                    </a:lnTo>
                    <a:lnTo>
                      <a:pt x="370" y="276"/>
                    </a:lnTo>
                    <a:lnTo>
                      <a:pt x="353" y="314"/>
                    </a:lnTo>
                    <a:lnTo>
                      <a:pt x="402" y="397"/>
                    </a:lnTo>
                    <a:lnTo>
                      <a:pt x="369" y="456"/>
                    </a:lnTo>
                    <a:lnTo>
                      <a:pt x="280" y="436"/>
                    </a:lnTo>
                    <a:lnTo>
                      <a:pt x="259" y="399"/>
                    </a:lnTo>
                    <a:lnTo>
                      <a:pt x="198" y="411"/>
                    </a:lnTo>
                    <a:lnTo>
                      <a:pt x="154" y="375"/>
                    </a:lnTo>
                    <a:lnTo>
                      <a:pt x="122" y="304"/>
                    </a:lnTo>
                    <a:lnTo>
                      <a:pt x="99" y="294"/>
                    </a:lnTo>
                    <a:lnTo>
                      <a:pt x="93" y="308"/>
                    </a:lnTo>
                    <a:lnTo>
                      <a:pt x="65" y="237"/>
                    </a:lnTo>
                    <a:lnTo>
                      <a:pt x="26" y="195"/>
                    </a:lnTo>
                    <a:lnTo>
                      <a:pt x="44" y="128"/>
                    </a:lnTo>
                    <a:lnTo>
                      <a:pt x="27" y="120"/>
                    </a:lnTo>
                    <a:lnTo>
                      <a:pt x="14" y="85"/>
                    </a:lnTo>
                    <a:lnTo>
                      <a:pt x="0" y="1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4" name="Freeform 1123">
                <a:extLst>
                  <a:ext uri="{FF2B5EF4-FFF2-40B4-BE49-F238E27FC236}">
                    <a16:creationId xmlns:a16="http://schemas.microsoft.com/office/drawing/2014/main" id="{8ECCBB82-6BDB-FC48-B4D9-76D8E096F416}"/>
                  </a:ext>
                </a:extLst>
              </p:cNvPr>
              <p:cNvSpPr>
                <a:spLocks/>
              </p:cNvSpPr>
              <p:nvPr/>
            </p:nvSpPr>
            <p:spPr bwMode="auto">
              <a:xfrm>
                <a:off x="6657188" y="3479975"/>
                <a:ext cx="205124" cy="217773"/>
              </a:xfrm>
              <a:custGeom>
                <a:avLst/>
                <a:gdLst>
                  <a:gd name="T0" fmla="*/ 0 w 210"/>
                  <a:gd name="T1" fmla="*/ 2147483647 h 254"/>
                  <a:gd name="T2" fmla="*/ 2147483647 w 210"/>
                  <a:gd name="T3" fmla="*/ 2147483647 h 254"/>
                  <a:gd name="T4" fmla="*/ 2147483647 w 210"/>
                  <a:gd name="T5" fmla="*/ 2147483647 h 254"/>
                  <a:gd name="T6" fmla="*/ 2147483647 w 210"/>
                  <a:gd name="T7" fmla="*/ 2147483647 h 254"/>
                  <a:gd name="T8" fmla="*/ 2147483647 w 210"/>
                  <a:gd name="T9" fmla="*/ 2147483647 h 254"/>
                  <a:gd name="T10" fmla="*/ 2147483647 w 210"/>
                  <a:gd name="T11" fmla="*/ 2147483647 h 254"/>
                  <a:gd name="T12" fmla="*/ 2147483647 w 210"/>
                  <a:gd name="T13" fmla="*/ 2147483647 h 254"/>
                  <a:gd name="T14" fmla="*/ 2147483647 w 210"/>
                  <a:gd name="T15" fmla="*/ 2147483647 h 254"/>
                  <a:gd name="T16" fmla="*/ 2147483647 w 210"/>
                  <a:gd name="T17" fmla="*/ 2147483647 h 254"/>
                  <a:gd name="T18" fmla="*/ 2147483647 w 210"/>
                  <a:gd name="T19" fmla="*/ 2147483647 h 254"/>
                  <a:gd name="T20" fmla="*/ 2147483647 w 210"/>
                  <a:gd name="T21" fmla="*/ 2147483647 h 254"/>
                  <a:gd name="T22" fmla="*/ 2147483647 w 210"/>
                  <a:gd name="T23" fmla="*/ 2147483647 h 254"/>
                  <a:gd name="T24" fmla="*/ 2147483647 w 210"/>
                  <a:gd name="T25" fmla="*/ 0 h 254"/>
                  <a:gd name="T26" fmla="*/ 2147483647 w 210"/>
                  <a:gd name="T27" fmla="*/ 2147483647 h 254"/>
                  <a:gd name="T28" fmla="*/ 2147483647 w 210"/>
                  <a:gd name="T29" fmla="*/ 2147483647 h 254"/>
                  <a:gd name="T30" fmla="*/ 2147483647 w 210"/>
                  <a:gd name="T31" fmla="*/ 2147483647 h 254"/>
                  <a:gd name="T32" fmla="*/ 0 w 210"/>
                  <a:gd name="T33" fmla="*/ 2147483647 h 2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0"/>
                  <a:gd name="T52" fmla="*/ 0 h 254"/>
                  <a:gd name="T53" fmla="*/ 210 w 210"/>
                  <a:gd name="T54" fmla="*/ 254 h 2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0" h="254">
                    <a:moveTo>
                      <a:pt x="0" y="123"/>
                    </a:moveTo>
                    <a:lnTo>
                      <a:pt x="11" y="158"/>
                    </a:lnTo>
                    <a:lnTo>
                      <a:pt x="105" y="213"/>
                    </a:lnTo>
                    <a:lnTo>
                      <a:pt x="107" y="235"/>
                    </a:lnTo>
                    <a:lnTo>
                      <a:pt x="128" y="249"/>
                    </a:lnTo>
                    <a:lnTo>
                      <a:pt x="168" y="253"/>
                    </a:lnTo>
                    <a:lnTo>
                      <a:pt x="198" y="225"/>
                    </a:lnTo>
                    <a:lnTo>
                      <a:pt x="209" y="223"/>
                    </a:lnTo>
                    <a:lnTo>
                      <a:pt x="182" y="152"/>
                    </a:lnTo>
                    <a:lnTo>
                      <a:pt x="142" y="111"/>
                    </a:lnTo>
                    <a:lnTo>
                      <a:pt x="160" y="43"/>
                    </a:lnTo>
                    <a:lnTo>
                      <a:pt x="143" y="36"/>
                    </a:lnTo>
                    <a:lnTo>
                      <a:pt x="130" y="0"/>
                    </a:lnTo>
                    <a:lnTo>
                      <a:pt x="82" y="2"/>
                    </a:lnTo>
                    <a:lnTo>
                      <a:pt x="59" y="26"/>
                    </a:lnTo>
                    <a:lnTo>
                      <a:pt x="52" y="87"/>
                    </a:lnTo>
                    <a:lnTo>
                      <a:pt x="0" y="12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5" name="Freeform 1124">
                <a:extLst>
                  <a:ext uri="{FF2B5EF4-FFF2-40B4-BE49-F238E27FC236}">
                    <a16:creationId xmlns:a16="http://schemas.microsoft.com/office/drawing/2014/main" id="{51EA5EDC-7958-F0BB-33C3-D7F884391B00}"/>
                  </a:ext>
                </a:extLst>
              </p:cNvPr>
              <p:cNvSpPr>
                <a:spLocks/>
              </p:cNvSpPr>
              <p:nvPr/>
            </p:nvSpPr>
            <p:spPr bwMode="auto">
              <a:xfrm>
                <a:off x="5997308" y="3198546"/>
                <a:ext cx="243826" cy="263003"/>
              </a:xfrm>
              <a:custGeom>
                <a:avLst/>
                <a:gdLst>
                  <a:gd name="T0" fmla="*/ 0 w 249"/>
                  <a:gd name="T1" fmla="*/ 2147483647 h 308"/>
                  <a:gd name="T2" fmla="*/ 2147483647 w 249"/>
                  <a:gd name="T3" fmla="*/ 2147483647 h 308"/>
                  <a:gd name="T4" fmla="*/ 2147483647 w 249"/>
                  <a:gd name="T5" fmla="*/ 2147483647 h 308"/>
                  <a:gd name="T6" fmla="*/ 2147483647 w 249"/>
                  <a:gd name="T7" fmla="*/ 2147483647 h 308"/>
                  <a:gd name="T8" fmla="*/ 2147483647 w 249"/>
                  <a:gd name="T9" fmla="*/ 2147483647 h 308"/>
                  <a:gd name="T10" fmla="*/ 2147483647 w 249"/>
                  <a:gd name="T11" fmla="*/ 0 h 308"/>
                  <a:gd name="T12" fmla="*/ 2147483647 w 249"/>
                  <a:gd name="T13" fmla="*/ 2147483647 h 308"/>
                  <a:gd name="T14" fmla="*/ 2147483647 w 249"/>
                  <a:gd name="T15" fmla="*/ 2147483647 h 308"/>
                  <a:gd name="T16" fmla="*/ 2147483647 w 249"/>
                  <a:gd name="T17" fmla="*/ 2147483647 h 308"/>
                  <a:gd name="T18" fmla="*/ 2147483647 w 249"/>
                  <a:gd name="T19" fmla="*/ 2147483647 h 308"/>
                  <a:gd name="T20" fmla="*/ 2147483647 w 249"/>
                  <a:gd name="T21" fmla="*/ 2147483647 h 308"/>
                  <a:gd name="T22" fmla="*/ 2147483647 w 249"/>
                  <a:gd name="T23" fmla="*/ 2147483647 h 308"/>
                  <a:gd name="T24" fmla="*/ 2147483647 w 249"/>
                  <a:gd name="T25" fmla="*/ 2147483647 h 308"/>
                  <a:gd name="T26" fmla="*/ 2147483647 w 249"/>
                  <a:gd name="T27" fmla="*/ 2147483647 h 308"/>
                  <a:gd name="T28" fmla="*/ 2147483647 w 249"/>
                  <a:gd name="T29" fmla="*/ 2147483647 h 308"/>
                  <a:gd name="T30" fmla="*/ 2147483647 w 249"/>
                  <a:gd name="T31" fmla="*/ 2147483647 h 308"/>
                  <a:gd name="T32" fmla="*/ 2147483647 w 249"/>
                  <a:gd name="T33" fmla="*/ 2147483647 h 308"/>
                  <a:gd name="T34" fmla="*/ 2147483647 w 249"/>
                  <a:gd name="T35" fmla="*/ 2147483647 h 308"/>
                  <a:gd name="T36" fmla="*/ 2147483647 w 249"/>
                  <a:gd name="T37" fmla="*/ 2147483647 h 308"/>
                  <a:gd name="T38" fmla="*/ 2147483647 w 249"/>
                  <a:gd name="T39" fmla="*/ 2147483647 h 308"/>
                  <a:gd name="T40" fmla="*/ 2147483647 w 249"/>
                  <a:gd name="T41" fmla="*/ 2147483647 h 308"/>
                  <a:gd name="T42" fmla="*/ 2147483647 w 249"/>
                  <a:gd name="T43" fmla="*/ 2147483647 h 308"/>
                  <a:gd name="T44" fmla="*/ 0 w 249"/>
                  <a:gd name="T45" fmla="*/ 2147483647 h 3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9"/>
                  <a:gd name="T70" fmla="*/ 0 h 308"/>
                  <a:gd name="T71" fmla="*/ 249 w 249"/>
                  <a:gd name="T72" fmla="*/ 308 h 3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9" h="308">
                    <a:moveTo>
                      <a:pt x="0" y="77"/>
                    </a:moveTo>
                    <a:lnTo>
                      <a:pt x="6" y="42"/>
                    </a:lnTo>
                    <a:lnTo>
                      <a:pt x="35" y="24"/>
                    </a:lnTo>
                    <a:lnTo>
                      <a:pt x="49" y="42"/>
                    </a:lnTo>
                    <a:lnTo>
                      <a:pt x="78" y="8"/>
                    </a:lnTo>
                    <a:lnTo>
                      <a:pt x="110" y="0"/>
                    </a:lnTo>
                    <a:lnTo>
                      <a:pt x="147" y="22"/>
                    </a:lnTo>
                    <a:lnTo>
                      <a:pt x="147" y="55"/>
                    </a:lnTo>
                    <a:lnTo>
                      <a:pt x="119" y="61"/>
                    </a:lnTo>
                    <a:lnTo>
                      <a:pt x="122" y="103"/>
                    </a:lnTo>
                    <a:lnTo>
                      <a:pt x="168" y="172"/>
                    </a:lnTo>
                    <a:lnTo>
                      <a:pt x="197" y="176"/>
                    </a:lnTo>
                    <a:lnTo>
                      <a:pt x="194" y="190"/>
                    </a:lnTo>
                    <a:lnTo>
                      <a:pt x="248" y="236"/>
                    </a:lnTo>
                    <a:lnTo>
                      <a:pt x="211" y="230"/>
                    </a:lnTo>
                    <a:lnTo>
                      <a:pt x="219" y="273"/>
                    </a:lnTo>
                    <a:lnTo>
                      <a:pt x="197" y="307"/>
                    </a:lnTo>
                    <a:lnTo>
                      <a:pt x="187" y="238"/>
                    </a:lnTo>
                    <a:lnTo>
                      <a:pt x="93" y="160"/>
                    </a:lnTo>
                    <a:lnTo>
                      <a:pt x="72" y="109"/>
                    </a:lnTo>
                    <a:lnTo>
                      <a:pt x="43" y="91"/>
                    </a:lnTo>
                    <a:lnTo>
                      <a:pt x="15" y="113"/>
                    </a:lnTo>
                    <a:lnTo>
                      <a:pt x="0" y="77"/>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6" name="Freeform 1125">
                <a:extLst>
                  <a:ext uri="{FF2B5EF4-FFF2-40B4-BE49-F238E27FC236}">
                    <a16:creationId xmlns:a16="http://schemas.microsoft.com/office/drawing/2014/main" id="{BEE1F4BE-860A-84F6-CB3A-E827D1D3F8A6}"/>
                  </a:ext>
                </a:extLst>
              </p:cNvPr>
              <p:cNvSpPr>
                <a:spLocks/>
              </p:cNvSpPr>
              <p:nvPr/>
            </p:nvSpPr>
            <p:spPr bwMode="auto">
              <a:xfrm>
                <a:off x="6032140" y="3369413"/>
                <a:ext cx="27092" cy="67007"/>
              </a:xfrm>
              <a:custGeom>
                <a:avLst/>
                <a:gdLst>
                  <a:gd name="T0" fmla="*/ 0 w 29"/>
                  <a:gd name="T1" fmla="*/ 2147483647 h 77"/>
                  <a:gd name="T2" fmla="*/ 2147483647 w 29"/>
                  <a:gd name="T3" fmla="*/ 2147483647 h 77"/>
                  <a:gd name="T4" fmla="*/ 2147483647 w 29"/>
                  <a:gd name="T5" fmla="*/ 2147483647 h 77"/>
                  <a:gd name="T6" fmla="*/ 2147483647 w 29"/>
                  <a:gd name="T7" fmla="*/ 2147483647 h 77"/>
                  <a:gd name="T8" fmla="*/ 2147483647 w 29"/>
                  <a:gd name="T9" fmla="*/ 0 h 77"/>
                  <a:gd name="T10" fmla="*/ 0 w 29"/>
                  <a:gd name="T11" fmla="*/ 2147483647 h 77"/>
                  <a:gd name="T12" fmla="*/ 0 60000 65536"/>
                  <a:gd name="T13" fmla="*/ 0 60000 65536"/>
                  <a:gd name="T14" fmla="*/ 0 60000 65536"/>
                  <a:gd name="T15" fmla="*/ 0 60000 65536"/>
                  <a:gd name="T16" fmla="*/ 0 60000 65536"/>
                  <a:gd name="T17" fmla="*/ 0 60000 65536"/>
                  <a:gd name="T18" fmla="*/ 0 w 29"/>
                  <a:gd name="T19" fmla="*/ 0 h 77"/>
                  <a:gd name="T20" fmla="*/ 29 w 29"/>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29" h="77">
                    <a:moveTo>
                      <a:pt x="0" y="12"/>
                    </a:moveTo>
                    <a:lnTo>
                      <a:pt x="4" y="70"/>
                    </a:lnTo>
                    <a:lnTo>
                      <a:pt x="18" y="76"/>
                    </a:lnTo>
                    <a:lnTo>
                      <a:pt x="28" y="30"/>
                    </a:lnTo>
                    <a:lnTo>
                      <a:pt x="18" y="0"/>
                    </a:lnTo>
                    <a:lnTo>
                      <a:pt x="0" y="1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7" name="Freeform 1126">
                <a:extLst>
                  <a:ext uri="{FF2B5EF4-FFF2-40B4-BE49-F238E27FC236}">
                    <a16:creationId xmlns:a16="http://schemas.microsoft.com/office/drawing/2014/main" id="{E8770932-BCD6-2F28-3072-F5A6AEA86FFD}"/>
                  </a:ext>
                </a:extLst>
              </p:cNvPr>
              <p:cNvSpPr>
                <a:spLocks/>
              </p:cNvSpPr>
              <p:nvPr/>
            </p:nvSpPr>
            <p:spPr bwMode="auto">
              <a:xfrm>
                <a:off x="6117286" y="3453172"/>
                <a:ext cx="63860" cy="43555"/>
              </a:xfrm>
              <a:custGeom>
                <a:avLst/>
                <a:gdLst>
                  <a:gd name="T0" fmla="*/ 0 w 65"/>
                  <a:gd name="T1" fmla="*/ 2147483647 h 51"/>
                  <a:gd name="T2" fmla="*/ 2147483647 w 65"/>
                  <a:gd name="T3" fmla="*/ 2147483647 h 51"/>
                  <a:gd name="T4" fmla="*/ 2147483647 w 65"/>
                  <a:gd name="T5" fmla="*/ 0 h 51"/>
                  <a:gd name="T6" fmla="*/ 0 w 65"/>
                  <a:gd name="T7" fmla="*/ 2147483647 h 51"/>
                  <a:gd name="T8" fmla="*/ 0 60000 65536"/>
                  <a:gd name="T9" fmla="*/ 0 60000 65536"/>
                  <a:gd name="T10" fmla="*/ 0 60000 65536"/>
                  <a:gd name="T11" fmla="*/ 0 60000 65536"/>
                  <a:gd name="T12" fmla="*/ 0 w 65"/>
                  <a:gd name="T13" fmla="*/ 0 h 51"/>
                  <a:gd name="T14" fmla="*/ 65 w 65"/>
                  <a:gd name="T15" fmla="*/ 51 h 51"/>
                </a:gdLst>
                <a:ahLst/>
                <a:cxnLst>
                  <a:cxn ang="T8">
                    <a:pos x="T0" y="T1"/>
                  </a:cxn>
                  <a:cxn ang="T9">
                    <a:pos x="T2" y="T3"/>
                  </a:cxn>
                  <a:cxn ang="T10">
                    <a:pos x="T4" y="T5"/>
                  </a:cxn>
                  <a:cxn ang="T11">
                    <a:pos x="T6" y="T7"/>
                  </a:cxn>
                </a:cxnLst>
                <a:rect l="T12" t="T13" r="T14" b="T15"/>
                <a:pathLst>
                  <a:path w="65" h="51">
                    <a:moveTo>
                      <a:pt x="0" y="10"/>
                    </a:moveTo>
                    <a:lnTo>
                      <a:pt x="53" y="50"/>
                    </a:lnTo>
                    <a:lnTo>
                      <a:pt x="64" y="0"/>
                    </a:lnTo>
                    <a:lnTo>
                      <a:pt x="0" y="10"/>
                    </a:lnTo>
                  </a:path>
                </a:pathLst>
              </a:custGeom>
              <a:solidFill>
                <a:schemeClr val="accent1">
                  <a:lumMod val="75000"/>
                  <a:lumOff val="2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8" name="Freeform 1127">
                <a:extLst>
                  <a:ext uri="{FF2B5EF4-FFF2-40B4-BE49-F238E27FC236}">
                    <a16:creationId xmlns:a16="http://schemas.microsoft.com/office/drawing/2014/main" id="{DFA7829D-0566-9012-E71A-B5383238A97A}"/>
                  </a:ext>
                </a:extLst>
              </p:cNvPr>
              <p:cNvSpPr>
                <a:spLocks/>
              </p:cNvSpPr>
              <p:nvPr/>
            </p:nvSpPr>
            <p:spPr bwMode="auto">
              <a:xfrm>
                <a:off x="8534264" y="3573785"/>
                <a:ext cx="50313" cy="68682"/>
              </a:xfrm>
              <a:custGeom>
                <a:avLst/>
                <a:gdLst>
                  <a:gd name="T0" fmla="*/ 0 w 52"/>
                  <a:gd name="T1" fmla="*/ 2147483647 h 79"/>
                  <a:gd name="T2" fmla="*/ 2147483647 w 52"/>
                  <a:gd name="T3" fmla="*/ 2147483647 h 79"/>
                  <a:gd name="T4" fmla="*/ 2147483647 w 52"/>
                  <a:gd name="T5" fmla="*/ 2147483647 h 79"/>
                  <a:gd name="T6" fmla="*/ 2147483647 w 52"/>
                  <a:gd name="T7" fmla="*/ 2147483647 h 79"/>
                  <a:gd name="T8" fmla="*/ 2147483647 w 52"/>
                  <a:gd name="T9" fmla="*/ 2147483647 h 79"/>
                  <a:gd name="T10" fmla="*/ 2147483647 w 52"/>
                  <a:gd name="T11" fmla="*/ 2147483647 h 79"/>
                  <a:gd name="T12" fmla="*/ 2147483647 w 52"/>
                  <a:gd name="T13" fmla="*/ 2147483647 h 79"/>
                  <a:gd name="T14" fmla="*/ 2147483647 w 52"/>
                  <a:gd name="T15" fmla="*/ 2147483647 h 79"/>
                  <a:gd name="T16" fmla="*/ 2147483647 w 52"/>
                  <a:gd name="T17" fmla="*/ 0 h 79"/>
                  <a:gd name="T18" fmla="*/ 0 w 52"/>
                  <a:gd name="T19" fmla="*/ 2147483647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79"/>
                  <a:gd name="T32" fmla="*/ 52 w 52"/>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79">
                    <a:moveTo>
                      <a:pt x="0" y="22"/>
                    </a:moveTo>
                    <a:lnTo>
                      <a:pt x="2" y="42"/>
                    </a:lnTo>
                    <a:lnTo>
                      <a:pt x="16" y="22"/>
                    </a:lnTo>
                    <a:lnTo>
                      <a:pt x="19" y="34"/>
                    </a:lnTo>
                    <a:lnTo>
                      <a:pt x="14" y="78"/>
                    </a:lnTo>
                    <a:lnTo>
                      <a:pt x="38" y="78"/>
                    </a:lnTo>
                    <a:lnTo>
                      <a:pt x="51" y="30"/>
                    </a:lnTo>
                    <a:lnTo>
                      <a:pt x="45" y="4"/>
                    </a:lnTo>
                    <a:lnTo>
                      <a:pt x="21" y="0"/>
                    </a:lnTo>
                    <a:lnTo>
                      <a:pt x="0" y="2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99" name="Freeform 1128">
                <a:extLst>
                  <a:ext uri="{FF2B5EF4-FFF2-40B4-BE49-F238E27FC236}">
                    <a16:creationId xmlns:a16="http://schemas.microsoft.com/office/drawing/2014/main" id="{FC465402-4A3C-6162-6C71-9DDA70D013BC}"/>
                  </a:ext>
                </a:extLst>
              </p:cNvPr>
              <p:cNvSpPr>
                <a:spLocks/>
              </p:cNvSpPr>
              <p:nvPr/>
            </p:nvSpPr>
            <p:spPr bwMode="auto">
              <a:xfrm>
                <a:off x="8563291" y="3367738"/>
                <a:ext cx="232216" cy="216097"/>
              </a:xfrm>
              <a:custGeom>
                <a:avLst/>
                <a:gdLst>
                  <a:gd name="T0" fmla="*/ 0 w 237"/>
                  <a:gd name="T1" fmla="*/ 2147483647 h 253"/>
                  <a:gd name="T2" fmla="*/ 2147483647 w 237"/>
                  <a:gd name="T3" fmla="*/ 2147483647 h 253"/>
                  <a:gd name="T4" fmla="*/ 2147483647 w 237"/>
                  <a:gd name="T5" fmla="*/ 2147483647 h 253"/>
                  <a:gd name="T6" fmla="*/ 2147483647 w 237"/>
                  <a:gd name="T7" fmla="*/ 2147483647 h 253"/>
                  <a:gd name="T8" fmla="*/ 2147483647 w 237"/>
                  <a:gd name="T9" fmla="*/ 2147483647 h 253"/>
                  <a:gd name="T10" fmla="*/ 2147483647 w 237"/>
                  <a:gd name="T11" fmla="*/ 2147483647 h 253"/>
                  <a:gd name="T12" fmla="*/ 2147483647 w 237"/>
                  <a:gd name="T13" fmla="*/ 2147483647 h 253"/>
                  <a:gd name="T14" fmla="*/ 2147483647 w 237"/>
                  <a:gd name="T15" fmla="*/ 2147483647 h 253"/>
                  <a:gd name="T16" fmla="*/ 2147483647 w 237"/>
                  <a:gd name="T17" fmla="*/ 2147483647 h 253"/>
                  <a:gd name="T18" fmla="*/ 2147483647 w 237"/>
                  <a:gd name="T19" fmla="*/ 2147483647 h 253"/>
                  <a:gd name="T20" fmla="*/ 2147483647 w 237"/>
                  <a:gd name="T21" fmla="*/ 0 h 253"/>
                  <a:gd name="T22" fmla="*/ 2147483647 w 237"/>
                  <a:gd name="T23" fmla="*/ 0 h 253"/>
                  <a:gd name="T24" fmla="*/ 2147483647 w 237"/>
                  <a:gd name="T25" fmla="*/ 2147483647 h 253"/>
                  <a:gd name="T26" fmla="*/ 2147483647 w 237"/>
                  <a:gd name="T27" fmla="*/ 2147483647 h 253"/>
                  <a:gd name="T28" fmla="*/ 2147483647 w 237"/>
                  <a:gd name="T29" fmla="*/ 2147483647 h 253"/>
                  <a:gd name="T30" fmla="*/ 2147483647 w 237"/>
                  <a:gd name="T31" fmla="*/ 2147483647 h 253"/>
                  <a:gd name="T32" fmla="*/ 2147483647 w 237"/>
                  <a:gd name="T33" fmla="*/ 2147483647 h 253"/>
                  <a:gd name="T34" fmla="*/ 2147483647 w 237"/>
                  <a:gd name="T35" fmla="*/ 2147483647 h 253"/>
                  <a:gd name="T36" fmla="*/ 2147483647 w 237"/>
                  <a:gd name="T37" fmla="*/ 2147483647 h 253"/>
                  <a:gd name="T38" fmla="*/ 2147483647 w 237"/>
                  <a:gd name="T39" fmla="*/ 2147483647 h 253"/>
                  <a:gd name="T40" fmla="*/ 2147483647 w 237"/>
                  <a:gd name="T41" fmla="*/ 2147483647 h 253"/>
                  <a:gd name="T42" fmla="*/ 2147483647 w 237"/>
                  <a:gd name="T43" fmla="*/ 2147483647 h 253"/>
                  <a:gd name="T44" fmla="*/ 2147483647 w 237"/>
                  <a:gd name="T45" fmla="*/ 2147483647 h 253"/>
                  <a:gd name="T46" fmla="*/ 0 w 237"/>
                  <a:gd name="T47" fmla="*/ 2147483647 h 2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7"/>
                  <a:gd name="T73" fmla="*/ 0 h 253"/>
                  <a:gd name="T74" fmla="*/ 237 w 237"/>
                  <a:gd name="T75" fmla="*/ 253 h 2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7" h="253">
                    <a:moveTo>
                      <a:pt x="0" y="238"/>
                    </a:moveTo>
                    <a:lnTo>
                      <a:pt x="42" y="190"/>
                    </a:lnTo>
                    <a:lnTo>
                      <a:pt x="103" y="190"/>
                    </a:lnTo>
                    <a:lnTo>
                      <a:pt x="127" y="133"/>
                    </a:lnTo>
                    <a:lnTo>
                      <a:pt x="136" y="129"/>
                    </a:lnTo>
                    <a:lnTo>
                      <a:pt x="138" y="151"/>
                    </a:lnTo>
                    <a:lnTo>
                      <a:pt x="163" y="129"/>
                    </a:lnTo>
                    <a:lnTo>
                      <a:pt x="188" y="85"/>
                    </a:lnTo>
                    <a:lnTo>
                      <a:pt x="197" y="12"/>
                    </a:lnTo>
                    <a:lnTo>
                      <a:pt x="215" y="16"/>
                    </a:lnTo>
                    <a:lnTo>
                      <a:pt x="210" y="0"/>
                    </a:lnTo>
                    <a:lnTo>
                      <a:pt x="221" y="0"/>
                    </a:lnTo>
                    <a:lnTo>
                      <a:pt x="236" y="62"/>
                    </a:lnTo>
                    <a:lnTo>
                      <a:pt x="215" y="103"/>
                    </a:lnTo>
                    <a:lnTo>
                      <a:pt x="215" y="143"/>
                    </a:lnTo>
                    <a:lnTo>
                      <a:pt x="200" y="200"/>
                    </a:lnTo>
                    <a:lnTo>
                      <a:pt x="189" y="208"/>
                    </a:lnTo>
                    <a:lnTo>
                      <a:pt x="189" y="187"/>
                    </a:lnTo>
                    <a:lnTo>
                      <a:pt x="156" y="218"/>
                    </a:lnTo>
                    <a:lnTo>
                      <a:pt x="127" y="204"/>
                    </a:lnTo>
                    <a:lnTo>
                      <a:pt x="129" y="230"/>
                    </a:lnTo>
                    <a:lnTo>
                      <a:pt x="103" y="252"/>
                    </a:lnTo>
                    <a:lnTo>
                      <a:pt x="97" y="216"/>
                    </a:lnTo>
                    <a:lnTo>
                      <a:pt x="0" y="23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0" name="Freeform 1129">
                <a:extLst>
                  <a:ext uri="{FF2B5EF4-FFF2-40B4-BE49-F238E27FC236}">
                    <a16:creationId xmlns:a16="http://schemas.microsoft.com/office/drawing/2014/main" id="{463172B2-579A-DC20-A9FE-DDC1EC3CA1CE}"/>
                  </a:ext>
                </a:extLst>
              </p:cNvPr>
              <p:cNvSpPr>
                <a:spLocks/>
              </p:cNvSpPr>
              <p:nvPr/>
            </p:nvSpPr>
            <p:spPr bwMode="auto">
              <a:xfrm>
                <a:off x="8588448" y="3563734"/>
                <a:ext cx="48378" cy="41879"/>
              </a:xfrm>
              <a:custGeom>
                <a:avLst/>
                <a:gdLst>
                  <a:gd name="T0" fmla="*/ 0 w 50"/>
                  <a:gd name="T1" fmla="*/ 2147483647 h 49"/>
                  <a:gd name="T2" fmla="*/ 2147483647 w 50"/>
                  <a:gd name="T3" fmla="*/ 2147483647 h 49"/>
                  <a:gd name="T4" fmla="*/ 2147483647 w 50"/>
                  <a:gd name="T5" fmla="*/ 2147483647 h 49"/>
                  <a:gd name="T6" fmla="*/ 2147483647 w 50"/>
                  <a:gd name="T7" fmla="*/ 0 h 49"/>
                  <a:gd name="T8" fmla="*/ 0 w 50"/>
                  <a:gd name="T9" fmla="*/ 2147483647 h 49"/>
                  <a:gd name="T10" fmla="*/ 0 60000 65536"/>
                  <a:gd name="T11" fmla="*/ 0 60000 65536"/>
                  <a:gd name="T12" fmla="*/ 0 60000 65536"/>
                  <a:gd name="T13" fmla="*/ 0 60000 65536"/>
                  <a:gd name="T14" fmla="*/ 0 60000 65536"/>
                  <a:gd name="T15" fmla="*/ 0 w 50"/>
                  <a:gd name="T16" fmla="*/ 0 h 49"/>
                  <a:gd name="T17" fmla="*/ 50 w 50"/>
                  <a:gd name="T18" fmla="*/ 49 h 49"/>
                </a:gdLst>
                <a:ahLst/>
                <a:cxnLst>
                  <a:cxn ang="T10">
                    <a:pos x="T0" y="T1"/>
                  </a:cxn>
                  <a:cxn ang="T11">
                    <a:pos x="T2" y="T3"/>
                  </a:cxn>
                  <a:cxn ang="T12">
                    <a:pos x="T4" y="T5"/>
                  </a:cxn>
                  <a:cxn ang="T13">
                    <a:pos x="T6" y="T7"/>
                  </a:cxn>
                  <a:cxn ang="T14">
                    <a:pos x="T8" y="T9"/>
                  </a:cxn>
                </a:cxnLst>
                <a:rect l="T15" t="T16" r="T17" b="T18"/>
                <a:pathLst>
                  <a:path w="50" h="49">
                    <a:moveTo>
                      <a:pt x="0" y="26"/>
                    </a:moveTo>
                    <a:lnTo>
                      <a:pt x="18" y="48"/>
                    </a:lnTo>
                    <a:lnTo>
                      <a:pt x="46" y="30"/>
                    </a:lnTo>
                    <a:lnTo>
                      <a:pt x="49" y="0"/>
                    </a:lnTo>
                    <a:lnTo>
                      <a:pt x="0" y="2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1" name="Freeform 1130">
                <a:extLst>
                  <a:ext uri="{FF2B5EF4-FFF2-40B4-BE49-F238E27FC236}">
                    <a16:creationId xmlns:a16="http://schemas.microsoft.com/office/drawing/2014/main" id="{EC30F487-0078-B8A3-A79B-8E542C38039A}"/>
                  </a:ext>
                </a:extLst>
              </p:cNvPr>
              <p:cNvSpPr>
                <a:spLocks/>
              </p:cNvSpPr>
              <p:nvPr/>
            </p:nvSpPr>
            <p:spPr bwMode="auto">
              <a:xfrm>
                <a:off x="8749064" y="3252150"/>
                <a:ext cx="121913" cy="115587"/>
              </a:xfrm>
              <a:custGeom>
                <a:avLst/>
                <a:gdLst>
                  <a:gd name="T0" fmla="*/ 0 w 124"/>
                  <a:gd name="T1" fmla="*/ 2147483647 h 136"/>
                  <a:gd name="T2" fmla="*/ 2147483647 w 124"/>
                  <a:gd name="T3" fmla="*/ 2147483647 h 136"/>
                  <a:gd name="T4" fmla="*/ 2147483647 w 124"/>
                  <a:gd name="T5" fmla="*/ 2147483647 h 136"/>
                  <a:gd name="T6" fmla="*/ 2147483647 w 124"/>
                  <a:gd name="T7" fmla="*/ 2147483647 h 136"/>
                  <a:gd name="T8" fmla="*/ 2147483647 w 124"/>
                  <a:gd name="T9" fmla="*/ 2147483647 h 136"/>
                  <a:gd name="T10" fmla="*/ 2147483647 w 124"/>
                  <a:gd name="T11" fmla="*/ 2147483647 h 136"/>
                  <a:gd name="T12" fmla="*/ 2147483647 w 124"/>
                  <a:gd name="T13" fmla="*/ 2147483647 h 136"/>
                  <a:gd name="T14" fmla="*/ 2147483647 w 124"/>
                  <a:gd name="T15" fmla="*/ 2147483647 h 136"/>
                  <a:gd name="T16" fmla="*/ 2147483647 w 124"/>
                  <a:gd name="T17" fmla="*/ 2147483647 h 136"/>
                  <a:gd name="T18" fmla="*/ 2147483647 w 124"/>
                  <a:gd name="T19" fmla="*/ 2147483647 h 136"/>
                  <a:gd name="T20" fmla="*/ 2147483647 w 124"/>
                  <a:gd name="T21" fmla="*/ 0 h 136"/>
                  <a:gd name="T22" fmla="*/ 2147483647 w 124"/>
                  <a:gd name="T23" fmla="*/ 2147483647 h 136"/>
                  <a:gd name="T24" fmla="*/ 2147483647 w 124"/>
                  <a:gd name="T25" fmla="*/ 2147483647 h 136"/>
                  <a:gd name="T26" fmla="*/ 0 w 124"/>
                  <a:gd name="T27" fmla="*/ 2147483647 h 1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
                  <a:gd name="T43" fmla="*/ 0 h 136"/>
                  <a:gd name="T44" fmla="*/ 124 w 124"/>
                  <a:gd name="T45" fmla="*/ 136 h 1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 h="136">
                    <a:moveTo>
                      <a:pt x="0" y="96"/>
                    </a:moveTo>
                    <a:lnTo>
                      <a:pt x="5" y="135"/>
                    </a:lnTo>
                    <a:lnTo>
                      <a:pt x="27" y="119"/>
                    </a:lnTo>
                    <a:lnTo>
                      <a:pt x="12" y="98"/>
                    </a:lnTo>
                    <a:lnTo>
                      <a:pt x="71" y="117"/>
                    </a:lnTo>
                    <a:lnTo>
                      <a:pt x="87" y="86"/>
                    </a:lnTo>
                    <a:lnTo>
                      <a:pt x="123" y="76"/>
                    </a:lnTo>
                    <a:lnTo>
                      <a:pt x="109" y="55"/>
                    </a:lnTo>
                    <a:lnTo>
                      <a:pt x="114" y="37"/>
                    </a:lnTo>
                    <a:lnTo>
                      <a:pt x="82" y="39"/>
                    </a:lnTo>
                    <a:lnTo>
                      <a:pt x="43" y="0"/>
                    </a:lnTo>
                    <a:lnTo>
                      <a:pt x="29" y="76"/>
                    </a:lnTo>
                    <a:lnTo>
                      <a:pt x="11" y="72"/>
                    </a:lnTo>
                    <a:lnTo>
                      <a:pt x="0" y="9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2" name="Freeform 1131">
                <a:extLst>
                  <a:ext uri="{FF2B5EF4-FFF2-40B4-BE49-F238E27FC236}">
                    <a16:creationId xmlns:a16="http://schemas.microsoft.com/office/drawing/2014/main" id="{B960A71A-D110-563D-6846-FEFD87E5E975}"/>
                  </a:ext>
                </a:extLst>
              </p:cNvPr>
              <p:cNvSpPr>
                <a:spLocks/>
              </p:cNvSpPr>
              <p:nvPr/>
            </p:nvSpPr>
            <p:spPr bwMode="auto">
              <a:xfrm>
                <a:off x="8425897" y="3324183"/>
                <a:ext cx="129654" cy="147415"/>
              </a:xfrm>
              <a:custGeom>
                <a:avLst/>
                <a:gdLst>
                  <a:gd name="T0" fmla="*/ 0 w 133"/>
                  <a:gd name="T1" fmla="*/ 2147483647 h 171"/>
                  <a:gd name="T2" fmla="*/ 2147483647 w 133"/>
                  <a:gd name="T3" fmla="*/ 2147483647 h 171"/>
                  <a:gd name="T4" fmla="*/ 2147483647 w 133"/>
                  <a:gd name="T5" fmla="*/ 2147483647 h 171"/>
                  <a:gd name="T6" fmla="*/ 2147483647 w 133"/>
                  <a:gd name="T7" fmla="*/ 2147483647 h 171"/>
                  <a:gd name="T8" fmla="*/ 2147483647 w 133"/>
                  <a:gd name="T9" fmla="*/ 2147483647 h 171"/>
                  <a:gd name="T10" fmla="*/ 2147483647 w 133"/>
                  <a:gd name="T11" fmla="*/ 2147483647 h 171"/>
                  <a:gd name="T12" fmla="*/ 2147483647 w 133"/>
                  <a:gd name="T13" fmla="*/ 2147483647 h 171"/>
                  <a:gd name="T14" fmla="*/ 2147483647 w 133"/>
                  <a:gd name="T15" fmla="*/ 2147483647 h 171"/>
                  <a:gd name="T16" fmla="*/ 2147483647 w 133"/>
                  <a:gd name="T17" fmla="*/ 2147483647 h 171"/>
                  <a:gd name="T18" fmla="*/ 2147483647 w 133"/>
                  <a:gd name="T19" fmla="*/ 0 h 171"/>
                  <a:gd name="T20" fmla="*/ 2147483647 w 133"/>
                  <a:gd name="T21" fmla="*/ 2147483647 h 171"/>
                  <a:gd name="T22" fmla="*/ 2147483647 w 133"/>
                  <a:gd name="T23" fmla="*/ 2147483647 h 171"/>
                  <a:gd name="T24" fmla="*/ 2147483647 w 133"/>
                  <a:gd name="T25" fmla="*/ 2147483647 h 171"/>
                  <a:gd name="T26" fmla="*/ 0 w 133"/>
                  <a:gd name="T27" fmla="*/ 2147483647 h 1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3"/>
                  <a:gd name="T43" fmla="*/ 0 h 171"/>
                  <a:gd name="T44" fmla="*/ 133 w 133"/>
                  <a:gd name="T45" fmla="*/ 171 h 1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3" h="171">
                    <a:moveTo>
                      <a:pt x="0" y="97"/>
                    </a:moveTo>
                    <a:lnTo>
                      <a:pt x="24" y="111"/>
                    </a:lnTo>
                    <a:lnTo>
                      <a:pt x="9" y="158"/>
                    </a:lnTo>
                    <a:lnTo>
                      <a:pt x="47" y="170"/>
                    </a:lnTo>
                    <a:lnTo>
                      <a:pt x="85" y="140"/>
                    </a:lnTo>
                    <a:lnTo>
                      <a:pt x="67" y="101"/>
                    </a:lnTo>
                    <a:lnTo>
                      <a:pt x="111" y="65"/>
                    </a:lnTo>
                    <a:lnTo>
                      <a:pt x="132" y="16"/>
                    </a:lnTo>
                    <a:lnTo>
                      <a:pt x="129" y="10"/>
                    </a:lnTo>
                    <a:lnTo>
                      <a:pt x="121" y="0"/>
                    </a:lnTo>
                    <a:lnTo>
                      <a:pt x="82" y="32"/>
                    </a:lnTo>
                    <a:lnTo>
                      <a:pt x="82" y="49"/>
                    </a:lnTo>
                    <a:lnTo>
                      <a:pt x="52" y="43"/>
                    </a:lnTo>
                    <a:lnTo>
                      <a:pt x="0" y="9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3" name="Freeform 1132">
                <a:extLst>
                  <a:ext uri="{FF2B5EF4-FFF2-40B4-BE49-F238E27FC236}">
                    <a16:creationId xmlns:a16="http://schemas.microsoft.com/office/drawing/2014/main" id="{DE4D8A5E-57A0-EE15-5E33-FD761A8D0491}"/>
                  </a:ext>
                </a:extLst>
              </p:cNvPr>
              <p:cNvSpPr>
                <a:spLocks/>
              </p:cNvSpPr>
              <p:nvPr/>
            </p:nvSpPr>
            <p:spPr bwMode="auto">
              <a:xfrm>
                <a:off x="8466535" y="3444796"/>
                <a:ext cx="69664" cy="117263"/>
              </a:xfrm>
              <a:custGeom>
                <a:avLst/>
                <a:gdLst>
                  <a:gd name="T0" fmla="*/ 0 w 71"/>
                  <a:gd name="T1" fmla="*/ 2147483647 h 137"/>
                  <a:gd name="T2" fmla="*/ 2147483647 w 71"/>
                  <a:gd name="T3" fmla="*/ 2147483647 h 137"/>
                  <a:gd name="T4" fmla="*/ 2147483647 w 71"/>
                  <a:gd name="T5" fmla="*/ 0 h 137"/>
                  <a:gd name="T6" fmla="*/ 2147483647 w 71"/>
                  <a:gd name="T7" fmla="*/ 2147483647 h 137"/>
                  <a:gd name="T8" fmla="*/ 2147483647 w 71"/>
                  <a:gd name="T9" fmla="*/ 2147483647 h 137"/>
                  <a:gd name="T10" fmla="*/ 0 w 71"/>
                  <a:gd name="T11" fmla="*/ 2147483647 h 137"/>
                  <a:gd name="T12" fmla="*/ 0 60000 65536"/>
                  <a:gd name="T13" fmla="*/ 0 60000 65536"/>
                  <a:gd name="T14" fmla="*/ 0 60000 65536"/>
                  <a:gd name="T15" fmla="*/ 0 60000 65536"/>
                  <a:gd name="T16" fmla="*/ 0 60000 65536"/>
                  <a:gd name="T17" fmla="*/ 0 60000 65536"/>
                  <a:gd name="T18" fmla="*/ 0 w 71"/>
                  <a:gd name="T19" fmla="*/ 0 h 137"/>
                  <a:gd name="T20" fmla="*/ 71 w 71"/>
                  <a:gd name="T21" fmla="*/ 137 h 137"/>
                </a:gdLst>
                <a:ahLst/>
                <a:cxnLst>
                  <a:cxn ang="T12">
                    <a:pos x="T0" y="T1"/>
                  </a:cxn>
                  <a:cxn ang="T13">
                    <a:pos x="T2" y="T3"/>
                  </a:cxn>
                  <a:cxn ang="T14">
                    <a:pos x="T4" y="T5"/>
                  </a:cxn>
                  <a:cxn ang="T15">
                    <a:pos x="T6" y="T7"/>
                  </a:cxn>
                  <a:cxn ang="T16">
                    <a:pos x="T8" y="T9"/>
                  </a:cxn>
                  <a:cxn ang="T17">
                    <a:pos x="T10" y="T11"/>
                  </a:cxn>
                </a:cxnLst>
                <a:rect l="T18" t="T19" r="T20" b="T21"/>
                <a:pathLst>
                  <a:path w="71" h="137">
                    <a:moveTo>
                      <a:pt x="0" y="136"/>
                    </a:moveTo>
                    <a:lnTo>
                      <a:pt x="7" y="30"/>
                    </a:lnTo>
                    <a:lnTo>
                      <a:pt x="45" y="0"/>
                    </a:lnTo>
                    <a:lnTo>
                      <a:pt x="70" y="82"/>
                    </a:lnTo>
                    <a:lnTo>
                      <a:pt x="45" y="122"/>
                    </a:lnTo>
                    <a:lnTo>
                      <a:pt x="0" y="13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4" name="Freeform 1133">
                <a:extLst>
                  <a:ext uri="{FF2B5EF4-FFF2-40B4-BE49-F238E27FC236}">
                    <a16:creationId xmlns:a16="http://schemas.microsoft.com/office/drawing/2014/main" id="{AD8E0535-FF6B-7F70-6CC4-CA4F3B43CD0D}"/>
                  </a:ext>
                </a:extLst>
              </p:cNvPr>
              <p:cNvSpPr>
                <a:spLocks/>
              </p:cNvSpPr>
              <p:nvPr/>
            </p:nvSpPr>
            <p:spPr bwMode="auto">
              <a:xfrm>
                <a:off x="7930504" y="3866941"/>
                <a:ext cx="149005" cy="202696"/>
              </a:xfrm>
              <a:custGeom>
                <a:avLst/>
                <a:gdLst>
                  <a:gd name="T0" fmla="*/ 0 w 153"/>
                  <a:gd name="T1" fmla="*/ 2147483647 h 234"/>
                  <a:gd name="T2" fmla="*/ 2147483647 w 153"/>
                  <a:gd name="T3" fmla="*/ 2147483647 h 234"/>
                  <a:gd name="T4" fmla="*/ 2147483647 w 153"/>
                  <a:gd name="T5" fmla="*/ 2147483647 h 234"/>
                  <a:gd name="T6" fmla="*/ 2147483647 w 153"/>
                  <a:gd name="T7" fmla="*/ 2147483647 h 234"/>
                  <a:gd name="T8" fmla="*/ 2147483647 w 153"/>
                  <a:gd name="T9" fmla="*/ 2147483647 h 234"/>
                  <a:gd name="T10" fmla="*/ 2147483647 w 153"/>
                  <a:gd name="T11" fmla="*/ 2147483647 h 234"/>
                  <a:gd name="T12" fmla="*/ 2147483647 w 153"/>
                  <a:gd name="T13" fmla="*/ 2147483647 h 234"/>
                  <a:gd name="T14" fmla="*/ 2147483647 w 153"/>
                  <a:gd name="T15" fmla="*/ 2147483647 h 234"/>
                  <a:gd name="T16" fmla="*/ 2147483647 w 153"/>
                  <a:gd name="T17" fmla="*/ 2147483647 h 234"/>
                  <a:gd name="T18" fmla="*/ 2147483647 w 153"/>
                  <a:gd name="T19" fmla="*/ 2147483647 h 234"/>
                  <a:gd name="T20" fmla="*/ 2147483647 w 153"/>
                  <a:gd name="T21" fmla="*/ 2147483647 h 234"/>
                  <a:gd name="T22" fmla="*/ 2147483647 w 153"/>
                  <a:gd name="T23" fmla="*/ 2147483647 h 234"/>
                  <a:gd name="T24" fmla="*/ 2147483647 w 153"/>
                  <a:gd name="T25" fmla="*/ 0 h 234"/>
                  <a:gd name="T26" fmla="*/ 2147483647 w 153"/>
                  <a:gd name="T27" fmla="*/ 0 h 234"/>
                  <a:gd name="T28" fmla="*/ 2147483647 w 153"/>
                  <a:gd name="T29" fmla="*/ 2147483647 h 234"/>
                  <a:gd name="T30" fmla="*/ 2147483647 w 153"/>
                  <a:gd name="T31" fmla="*/ 2147483647 h 234"/>
                  <a:gd name="T32" fmla="*/ 0 w 153"/>
                  <a:gd name="T33" fmla="*/ 2147483647 h 2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3"/>
                  <a:gd name="T52" fmla="*/ 0 h 234"/>
                  <a:gd name="T53" fmla="*/ 153 w 153"/>
                  <a:gd name="T54" fmla="*/ 234 h 2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3" h="234">
                    <a:moveTo>
                      <a:pt x="0" y="50"/>
                    </a:moveTo>
                    <a:lnTo>
                      <a:pt x="20" y="84"/>
                    </a:lnTo>
                    <a:lnTo>
                      <a:pt x="14" y="139"/>
                    </a:lnTo>
                    <a:lnTo>
                      <a:pt x="67" y="116"/>
                    </a:lnTo>
                    <a:lnTo>
                      <a:pt x="90" y="139"/>
                    </a:lnTo>
                    <a:lnTo>
                      <a:pt x="108" y="197"/>
                    </a:lnTo>
                    <a:lnTo>
                      <a:pt x="103" y="233"/>
                    </a:lnTo>
                    <a:lnTo>
                      <a:pt x="152" y="223"/>
                    </a:lnTo>
                    <a:lnTo>
                      <a:pt x="128" y="147"/>
                    </a:lnTo>
                    <a:lnTo>
                      <a:pt x="76" y="92"/>
                    </a:lnTo>
                    <a:lnTo>
                      <a:pt x="91" y="60"/>
                    </a:lnTo>
                    <a:lnTo>
                      <a:pt x="61" y="42"/>
                    </a:lnTo>
                    <a:lnTo>
                      <a:pt x="40" y="0"/>
                    </a:lnTo>
                    <a:lnTo>
                      <a:pt x="27" y="0"/>
                    </a:lnTo>
                    <a:lnTo>
                      <a:pt x="29" y="30"/>
                    </a:lnTo>
                    <a:lnTo>
                      <a:pt x="20" y="22"/>
                    </a:lnTo>
                    <a:lnTo>
                      <a:pt x="0" y="5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5" name="Freeform 1134">
                <a:extLst>
                  <a:ext uri="{FF2B5EF4-FFF2-40B4-BE49-F238E27FC236}">
                    <a16:creationId xmlns:a16="http://schemas.microsoft.com/office/drawing/2014/main" id="{CC90EC54-4D5D-EAC7-FBD3-73C611B23B74}"/>
                  </a:ext>
                </a:extLst>
              </p:cNvPr>
              <p:cNvSpPr>
                <a:spLocks/>
              </p:cNvSpPr>
              <p:nvPr/>
            </p:nvSpPr>
            <p:spPr bwMode="auto">
              <a:xfrm>
                <a:off x="5976022" y="3106410"/>
                <a:ext cx="11610" cy="20102"/>
              </a:xfrm>
              <a:custGeom>
                <a:avLst/>
                <a:gdLst>
                  <a:gd name="T0" fmla="*/ 0 w 13"/>
                  <a:gd name="T1" fmla="*/ 2147483647 h 25"/>
                  <a:gd name="T2" fmla="*/ 2147483647 w 13"/>
                  <a:gd name="T3" fmla="*/ 0 h 25"/>
                  <a:gd name="T4" fmla="*/ 2147483647 w 13"/>
                  <a:gd name="T5" fmla="*/ 2147483647 h 25"/>
                  <a:gd name="T6" fmla="*/ 0 w 13"/>
                  <a:gd name="T7" fmla="*/ 2147483647 h 25"/>
                  <a:gd name="T8" fmla="*/ 0 60000 65536"/>
                  <a:gd name="T9" fmla="*/ 0 60000 65536"/>
                  <a:gd name="T10" fmla="*/ 0 60000 65536"/>
                  <a:gd name="T11" fmla="*/ 0 60000 65536"/>
                  <a:gd name="T12" fmla="*/ 0 w 13"/>
                  <a:gd name="T13" fmla="*/ 0 h 25"/>
                  <a:gd name="T14" fmla="*/ 13 w 13"/>
                  <a:gd name="T15" fmla="*/ 25 h 25"/>
                </a:gdLst>
                <a:ahLst/>
                <a:cxnLst>
                  <a:cxn ang="T8">
                    <a:pos x="T0" y="T1"/>
                  </a:cxn>
                  <a:cxn ang="T9">
                    <a:pos x="T2" y="T3"/>
                  </a:cxn>
                  <a:cxn ang="T10">
                    <a:pos x="T4" y="T5"/>
                  </a:cxn>
                  <a:cxn ang="T11">
                    <a:pos x="T6" y="T7"/>
                  </a:cxn>
                </a:cxnLst>
                <a:rect l="T12" t="T13" r="T14" b="T15"/>
                <a:pathLst>
                  <a:path w="13" h="25">
                    <a:moveTo>
                      <a:pt x="0" y="20"/>
                    </a:moveTo>
                    <a:lnTo>
                      <a:pt x="9" y="0"/>
                    </a:lnTo>
                    <a:lnTo>
                      <a:pt x="12" y="24"/>
                    </a:lnTo>
                    <a:lnTo>
                      <a:pt x="0" y="2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6" name="Freeform 1135">
                <a:extLst>
                  <a:ext uri="{FF2B5EF4-FFF2-40B4-BE49-F238E27FC236}">
                    <a16:creationId xmlns:a16="http://schemas.microsoft.com/office/drawing/2014/main" id="{929812C8-2189-B43D-5FA0-94255DB82B5A}"/>
                  </a:ext>
                </a:extLst>
              </p:cNvPr>
              <p:cNvSpPr>
                <a:spLocks/>
              </p:cNvSpPr>
              <p:nvPr/>
            </p:nvSpPr>
            <p:spPr bwMode="auto">
              <a:xfrm>
                <a:off x="7930504" y="4255582"/>
                <a:ext cx="77405" cy="120613"/>
              </a:xfrm>
              <a:custGeom>
                <a:avLst/>
                <a:gdLst>
                  <a:gd name="T0" fmla="*/ 0 w 78"/>
                  <a:gd name="T1" fmla="*/ 0 h 142"/>
                  <a:gd name="T2" fmla="*/ 2147483647 w 78"/>
                  <a:gd name="T3" fmla="*/ 0 h 142"/>
                  <a:gd name="T4" fmla="*/ 2147483647 w 78"/>
                  <a:gd name="T5" fmla="*/ 2147483647 h 142"/>
                  <a:gd name="T6" fmla="*/ 2147483647 w 78"/>
                  <a:gd name="T7" fmla="*/ 2147483647 h 142"/>
                  <a:gd name="T8" fmla="*/ 2147483647 w 78"/>
                  <a:gd name="T9" fmla="*/ 2147483647 h 142"/>
                  <a:gd name="T10" fmla="*/ 2147483647 w 78"/>
                  <a:gd name="T11" fmla="*/ 2147483647 h 142"/>
                  <a:gd name="T12" fmla="*/ 2147483647 w 78"/>
                  <a:gd name="T13" fmla="*/ 2147483647 h 142"/>
                  <a:gd name="T14" fmla="*/ 0 w 78"/>
                  <a:gd name="T15" fmla="*/ 0 h 142"/>
                  <a:gd name="T16" fmla="*/ 0 60000 65536"/>
                  <a:gd name="T17" fmla="*/ 0 60000 65536"/>
                  <a:gd name="T18" fmla="*/ 0 60000 65536"/>
                  <a:gd name="T19" fmla="*/ 0 60000 65536"/>
                  <a:gd name="T20" fmla="*/ 0 60000 65536"/>
                  <a:gd name="T21" fmla="*/ 0 60000 65536"/>
                  <a:gd name="T22" fmla="*/ 0 60000 65536"/>
                  <a:gd name="T23" fmla="*/ 0 60000 65536"/>
                  <a:gd name="T24" fmla="*/ 0 w 78"/>
                  <a:gd name="T25" fmla="*/ 0 h 142"/>
                  <a:gd name="T26" fmla="*/ 78 w 78"/>
                  <a:gd name="T27" fmla="*/ 142 h 1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 h="142">
                    <a:moveTo>
                      <a:pt x="0" y="0"/>
                    </a:moveTo>
                    <a:lnTo>
                      <a:pt x="17" y="0"/>
                    </a:lnTo>
                    <a:lnTo>
                      <a:pt x="21" y="26"/>
                    </a:lnTo>
                    <a:lnTo>
                      <a:pt x="41" y="8"/>
                    </a:lnTo>
                    <a:lnTo>
                      <a:pt x="66" y="40"/>
                    </a:lnTo>
                    <a:lnTo>
                      <a:pt x="77" y="141"/>
                    </a:lnTo>
                    <a:lnTo>
                      <a:pt x="24" y="99"/>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7" name="Freeform 1136">
                <a:extLst>
                  <a:ext uri="{FF2B5EF4-FFF2-40B4-BE49-F238E27FC236}">
                    <a16:creationId xmlns:a16="http://schemas.microsoft.com/office/drawing/2014/main" id="{6176B6F9-0BE8-1F5B-4481-9D058B4DEACC}"/>
                  </a:ext>
                </a:extLst>
              </p:cNvPr>
              <p:cNvSpPr>
                <a:spLocks/>
              </p:cNvSpPr>
              <p:nvPr/>
            </p:nvSpPr>
            <p:spPr bwMode="auto">
              <a:xfrm>
                <a:off x="8124017" y="4245531"/>
                <a:ext cx="201254" cy="142390"/>
              </a:xfrm>
              <a:custGeom>
                <a:avLst/>
                <a:gdLst>
                  <a:gd name="T0" fmla="*/ 0 w 204"/>
                  <a:gd name="T1" fmla="*/ 2147483647 h 167"/>
                  <a:gd name="T2" fmla="*/ 2147483647 w 204"/>
                  <a:gd name="T3" fmla="*/ 2147483647 h 167"/>
                  <a:gd name="T4" fmla="*/ 2147483647 w 204"/>
                  <a:gd name="T5" fmla="*/ 2147483647 h 167"/>
                  <a:gd name="T6" fmla="*/ 2147483647 w 204"/>
                  <a:gd name="T7" fmla="*/ 2147483647 h 167"/>
                  <a:gd name="T8" fmla="*/ 2147483647 w 204"/>
                  <a:gd name="T9" fmla="*/ 2147483647 h 167"/>
                  <a:gd name="T10" fmla="*/ 2147483647 w 204"/>
                  <a:gd name="T11" fmla="*/ 2147483647 h 167"/>
                  <a:gd name="T12" fmla="*/ 2147483647 w 204"/>
                  <a:gd name="T13" fmla="*/ 2147483647 h 167"/>
                  <a:gd name="T14" fmla="*/ 2147483647 w 204"/>
                  <a:gd name="T15" fmla="*/ 2147483647 h 167"/>
                  <a:gd name="T16" fmla="*/ 2147483647 w 204"/>
                  <a:gd name="T17" fmla="*/ 0 h 167"/>
                  <a:gd name="T18" fmla="*/ 2147483647 w 204"/>
                  <a:gd name="T19" fmla="*/ 2147483647 h 167"/>
                  <a:gd name="T20" fmla="*/ 2147483647 w 204"/>
                  <a:gd name="T21" fmla="*/ 2147483647 h 167"/>
                  <a:gd name="T22" fmla="*/ 2147483647 w 204"/>
                  <a:gd name="T23" fmla="*/ 2147483647 h 167"/>
                  <a:gd name="T24" fmla="*/ 2147483647 w 204"/>
                  <a:gd name="T25" fmla="*/ 2147483647 h 167"/>
                  <a:gd name="T26" fmla="*/ 2147483647 w 204"/>
                  <a:gd name="T27" fmla="*/ 2147483647 h 167"/>
                  <a:gd name="T28" fmla="*/ 2147483647 w 204"/>
                  <a:gd name="T29" fmla="*/ 2147483647 h 167"/>
                  <a:gd name="T30" fmla="*/ 0 w 204"/>
                  <a:gd name="T31" fmla="*/ 2147483647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4"/>
                  <a:gd name="T49" fmla="*/ 0 h 167"/>
                  <a:gd name="T50" fmla="*/ 204 w 204"/>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4" h="167">
                    <a:moveTo>
                      <a:pt x="0" y="148"/>
                    </a:moveTo>
                    <a:lnTo>
                      <a:pt x="20" y="166"/>
                    </a:lnTo>
                    <a:lnTo>
                      <a:pt x="82" y="160"/>
                    </a:lnTo>
                    <a:lnTo>
                      <a:pt x="103" y="150"/>
                    </a:lnTo>
                    <a:lnTo>
                      <a:pt x="132" y="73"/>
                    </a:lnTo>
                    <a:lnTo>
                      <a:pt x="168" y="77"/>
                    </a:lnTo>
                    <a:lnTo>
                      <a:pt x="203" y="49"/>
                    </a:lnTo>
                    <a:lnTo>
                      <a:pt x="171" y="28"/>
                    </a:lnTo>
                    <a:lnTo>
                      <a:pt x="160" y="0"/>
                    </a:lnTo>
                    <a:lnTo>
                      <a:pt x="118" y="51"/>
                    </a:lnTo>
                    <a:lnTo>
                      <a:pt x="105" y="81"/>
                    </a:lnTo>
                    <a:lnTo>
                      <a:pt x="91" y="65"/>
                    </a:lnTo>
                    <a:lnTo>
                      <a:pt x="68" y="107"/>
                    </a:lnTo>
                    <a:lnTo>
                      <a:pt x="42" y="113"/>
                    </a:lnTo>
                    <a:lnTo>
                      <a:pt x="32" y="150"/>
                    </a:lnTo>
                    <a:lnTo>
                      <a:pt x="0" y="14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08" name="Freeform 1137">
                <a:extLst>
                  <a:ext uri="{FF2B5EF4-FFF2-40B4-BE49-F238E27FC236}">
                    <a16:creationId xmlns:a16="http://schemas.microsoft.com/office/drawing/2014/main" id="{663E4E23-C7E2-06D7-D77C-15AB26058E3D}"/>
                  </a:ext>
                </a:extLst>
              </p:cNvPr>
              <p:cNvSpPr>
                <a:spLocks/>
              </p:cNvSpPr>
              <p:nvPr/>
            </p:nvSpPr>
            <p:spPr bwMode="auto">
              <a:xfrm>
                <a:off x="3442936" y="3603938"/>
                <a:ext cx="623112" cy="460674"/>
              </a:xfrm>
              <a:custGeom>
                <a:avLst/>
                <a:gdLst>
                  <a:gd name="T0" fmla="*/ 0 w 637"/>
                  <a:gd name="T1" fmla="*/ 2147483647 h 535"/>
                  <a:gd name="T2" fmla="*/ 2147483647 w 637"/>
                  <a:gd name="T3" fmla="*/ 2147483647 h 535"/>
                  <a:gd name="T4" fmla="*/ 2147483647 w 637"/>
                  <a:gd name="T5" fmla="*/ 2147483647 h 535"/>
                  <a:gd name="T6" fmla="*/ 2147483647 w 637"/>
                  <a:gd name="T7" fmla="*/ 2147483647 h 535"/>
                  <a:gd name="T8" fmla="*/ 2147483647 w 637"/>
                  <a:gd name="T9" fmla="*/ 2147483647 h 535"/>
                  <a:gd name="T10" fmla="*/ 2147483647 w 637"/>
                  <a:gd name="T11" fmla="*/ 2147483647 h 535"/>
                  <a:gd name="T12" fmla="*/ 2147483647 w 637"/>
                  <a:gd name="T13" fmla="*/ 2147483647 h 535"/>
                  <a:gd name="T14" fmla="*/ 2147483647 w 637"/>
                  <a:gd name="T15" fmla="*/ 2147483647 h 535"/>
                  <a:gd name="T16" fmla="*/ 2147483647 w 637"/>
                  <a:gd name="T17" fmla="*/ 2147483647 h 535"/>
                  <a:gd name="T18" fmla="*/ 2147483647 w 637"/>
                  <a:gd name="T19" fmla="*/ 2147483647 h 535"/>
                  <a:gd name="T20" fmla="*/ 2147483647 w 637"/>
                  <a:gd name="T21" fmla="*/ 2147483647 h 535"/>
                  <a:gd name="T22" fmla="*/ 2147483647 w 637"/>
                  <a:gd name="T23" fmla="*/ 2147483647 h 535"/>
                  <a:gd name="T24" fmla="*/ 2147483647 w 637"/>
                  <a:gd name="T25" fmla="*/ 2147483647 h 535"/>
                  <a:gd name="T26" fmla="*/ 2147483647 w 637"/>
                  <a:gd name="T27" fmla="*/ 2147483647 h 535"/>
                  <a:gd name="T28" fmla="*/ 2147483647 w 637"/>
                  <a:gd name="T29" fmla="*/ 2147483647 h 535"/>
                  <a:gd name="T30" fmla="*/ 2147483647 w 637"/>
                  <a:gd name="T31" fmla="*/ 2147483647 h 535"/>
                  <a:gd name="T32" fmla="*/ 2147483647 w 637"/>
                  <a:gd name="T33" fmla="*/ 2147483647 h 535"/>
                  <a:gd name="T34" fmla="*/ 2147483647 w 637"/>
                  <a:gd name="T35" fmla="*/ 2147483647 h 535"/>
                  <a:gd name="T36" fmla="*/ 2147483647 w 637"/>
                  <a:gd name="T37" fmla="*/ 2147483647 h 535"/>
                  <a:gd name="T38" fmla="*/ 2147483647 w 637"/>
                  <a:gd name="T39" fmla="*/ 2147483647 h 535"/>
                  <a:gd name="T40" fmla="*/ 2147483647 w 637"/>
                  <a:gd name="T41" fmla="*/ 2147483647 h 535"/>
                  <a:gd name="T42" fmla="*/ 2147483647 w 637"/>
                  <a:gd name="T43" fmla="*/ 2147483647 h 535"/>
                  <a:gd name="T44" fmla="*/ 2147483647 w 637"/>
                  <a:gd name="T45" fmla="*/ 2147483647 h 535"/>
                  <a:gd name="T46" fmla="*/ 2147483647 w 637"/>
                  <a:gd name="T47" fmla="*/ 2147483647 h 535"/>
                  <a:gd name="T48" fmla="*/ 2147483647 w 637"/>
                  <a:gd name="T49" fmla="*/ 2147483647 h 535"/>
                  <a:gd name="T50" fmla="*/ 2147483647 w 637"/>
                  <a:gd name="T51" fmla="*/ 2147483647 h 535"/>
                  <a:gd name="T52" fmla="*/ 2147483647 w 637"/>
                  <a:gd name="T53" fmla="*/ 2147483647 h 535"/>
                  <a:gd name="T54" fmla="*/ 2147483647 w 637"/>
                  <a:gd name="T55" fmla="*/ 2147483647 h 535"/>
                  <a:gd name="T56" fmla="*/ 2147483647 w 637"/>
                  <a:gd name="T57" fmla="*/ 2147483647 h 535"/>
                  <a:gd name="T58" fmla="*/ 2147483647 w 637"/>
                  <a:gd name="T59" fmla="*/ 2147483647 h 535"/>
                  <a:gd name="T60" fmla="*/ 2147483647 w 637"/>
                  <a:gd name="T61" fmla="*/ 2147483647 h 535"/>
                  <a:gd name="T62" fmla="*/ 2147483647 w 637"/>
                  <a:gd name="T63" fmla="*/ 2147483647 h 535"/>
                  <a:gd name="T64" fmla="*/ 2147483647 w 637"/>
                  <a:gd name="T65" fmla="*/ 2147483647 h 535"/>
                  <a:gd name="T66" fmla="*/ 2147483647 w 637"/>
                  <a:gd name="T67" fmla="*/ 2147483647 h 535"/>
                  <a:gd name="T68" fmla="*/ 2147483647 w 637"/>
                  <a:gd name="T69" fmla="*/ 2147483647 h 535"/>
                  <a:gd name="T70" fmla="*/ 2147483647 w 637"/>
                  <a:gd name="T71" fmla="*/ 2147483647 h 535"/>
                  <a:gd name="T72" fmla="*/ 2147483647 w 637"/>
                  <a:gd name="T73" fmla="*/ 2147483647 h 535"/>
                  <a:gd name="T74" fmla="*/ 2147483647 w 637"/>
                  <a:gd name="T75" fmla="*/ 2147483647 h 535"/>
                  <a:gd name="T76" fmla="*/ 2147483647 w 637"/>
                  <a:gd name="T77" fmla="*/ 2147483647 h 535"/>
                  <a:gd name="T78" fmla="*/ 2147483647 w 637"/>
                  <a:gd name="T79" fmla="*/ 2147483647 h 535"/>
                  <a:gd name="T80" fmla="*/ 2147483647 w 637"/>
                  <a:gd name="T81" fmla="*/ 2147483647 h 535"/>
                  <a:gd name="T82" fmla="*/ 2147483647 w 637"/>
                  <a:gd name="T83" fmla="*/ 2147483647 h 535"/>
                  <a:gd name="T84" fmla="*/ 2147483647 w 637"/>
                  <a:gd name="T85" fmla="*/ 2147483647 h 535"/>
                  <a:gd name="T86" fmla="*/ 2147483647 w 637"/>
                  <a:gd name="T87" fmla="*/ 2147483647 h 535"/>
                  <a:gd name="T88" fmla="*/ 2147483647 w 637"/>
                  <a:gd name="T89" fmla="*/ 0 h 535"/>
                  <a:gd name="T90" fmla="*/ 0 w 637"/>
                  <a:gd name="T91" fmla="*/ 2147483647 h 5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37"/>
                  <a:gd name="T139" fmla="*/ 0 h 535"/>
                  <a:gd name="T140" fmla="*/ 637 w 637"/>
                  <a:gd name="T141" fmla="*/ 535 h 5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37" h="535">
                    <a:moveTo>
                      <a:pt x="0" y="6"/>
                    </a:moveTo>
                    <a:lnTo>
                      <a:pt x="31" y="89"/>
                    </a:lnTo>
                    <a:lnTo>
                      <a:pt x="66" y="127"/>
                    </a:lnTo>
                    <a:lnTo>
                      <a:pt x="63" y="151"/>
                    </a:lnTo>
                    <a:lnTo>
                      <a:pt x="46" y="155"/>
                    </a:lnTo>
                    <a:lnTo>
                      <a:pt x="85" y="175"/>
                    </a:lnTo>
                    <a:lnTo>
                      <a:pt x="107" y="210"/>
                    </a:lnTo>
                    <a:lnTo>
                      <a:pt x="105" y="242"/>
                    </a:lnTo>
                    <a:lnTo>
                      <a:pt x="151" y="296"/>
                    </a:lnTo>
                    <a:lnTo>
                      <a:pt x="160" y="278"/>
                    </a:lnTo>
                    <a:lnTo>
                      <a:pt x="55" y="75"/>
                    </a:lnTo>
                    <a:lnTo>
                      <a:pt x="47" y="22"/>
                    </a:lnTo>
                    <a:lnTo>
                      <a:pt x="72" y="36"/>
                    </a:lnTo>
                    <a:lnTo>
                      <a:pt x="110" y="123"/>
                    </a:lnTo>
                    <a:lnTo>
                      <a:pt x="166" y="189"/>
                    </a:lnTo>
                    <a:lnTo>
                      <a:pt x="165" y="214"/>
                    </a:lnTo>
                    <a:lnTo>
                      <a:pt x="243" y="306"/>
                    </a:lnTo>
                    <a:lnTo>
                      <a:pt x="253" y="343"/>
                    </a:lnTo>
                    <a:lnTo>
                      <a:pt x="243" y="369"/>
                    </a:lnTo>
                    <a:lnTo>
                      <a:pt x="262" y="403"/>
                    </a:lnTo>
                    <a:lnTo>
                      <a:pt x="413" y="496"/>
                    </a:lnTo>
                    <a:lnTo>
                      <a:pt x="477" y="490"/>
                    </a:lnTo>
                    <a:lnTo>
                      <a:pt x="520" y="534"/>
                    </a:lnTo>
                    <a:lnTo>
                      <a:pt x="540" y="490"/>
                    </a:lnTo>
                    <a:lnTo>
                      <a:pt x="561" y="490"/>
                    </a:lnTo>
                    <a:lnTo>
                      <a:pt x="538" y="453"/>
                    </a:lnTo>
                    <a:lnTo>
                      <a:pt x="587" y="437"/>
                    </a:lnTo>
                    <a:lnTo>
                      <a:pt x="605" y="423"/>
                    </a:lnTo>
                    <a:lnTo>
                      <a:pt x="610" y="413"/>
                    </a:lnTo>
                    <a:lnTo>
                      <a:pt x="616" y="433"/>
                    </a:lnTo>
                    <a:lnTo>
                      <a:pt x="636" y="343"/>
                    </a:lnTo>
                    <a:lnTo>
                      <a:pt x="610" y="330"/>
                    </a:lnTo>
                    <a:lnTo>
                      <a:pt x="561" y="343"/>
                    </a:lnTo>
                    <a:lnTo>
                      <a:pt x="537" y="423"/>
                    </a:lnTo>
                    <a:lnTo>
                      <a:pt x="474" y="429"/>
                    </a:lnTo>
                    <a:lnTo>
                      <a:pt x="450" y="411"/>
                    </a:lnTo>
                    <a:lnTo>
                      <a:pt x="409" y="316"/>
                    </a:lnTo>
                    <a:lnTo>
                      <a:pt x="407" y="242"/>
                    </a:lnTo>
                    <a:lnTo>
                      <a:pt x="422" y="206"/>
                    </a:lnTo>
                    <a:lnTo>
                      <a:pt x="380" y="189"/>
                    </a:lnTo>
                    <a:lnTo>
                      <a:pt x="326" y="87"/>
                    </a:lnTo>
                    <a:lnTo>
                      <a:pt x="282" y="109"/>
                    </a:lnTo>
                    <a:lnTo>
                      <a:pt x="226" y="28"/>
                    </a:lnTo>
                    <a:lnTo>
                      <a:pt x="130" y="46"/>
                    </a:lnTo>
                    <a:lnTo>
                      <a:pt x="50" y="0"/>
                    </a:lnTo>
                    <a:lnTo>
                      <a:pt x="0" y="6"/>
                    </a:lnTo>
                  </a:path>
                </a:pathLst>
              </a:custGeom>
              <a:solidFill>
                <a:srgbClr val="001A72"/>
              </a:solidFill>
              <a:ln w="3175" cap="rnd">
                <a:solidFill>
                  <a:schemeClr val="bg1">
                    <a:lumMod val="75000"/>
                  </a:schemeClr>
                </a:solidFill>
                <a:round/>
                <a:headEnd/>
                <a:tailEnd/>
              </a:ln>
            </p:spPr>
            <p:txBody>
              <a:bodyPr/>
              <a:lstStyle/>
              <a:p>
                <a:endParaRPr lang="en-US" dirty="0">
                  <a:solidFill>
                    <a:srgbClr val="845CA6"/>
                  </a:solidFill>
                  <a:latin typeface="Calibri" pitchFamily="34" charset="0"/>
                </a:endParaRPr>
              </a:p>
            </p:txBody>
          </p:sp>
          <p:sp>
            <p:nvSpPr>
              <p:cNvPr id="109" name="Freeform 1138">
                <a:extLst>
                  <a:ext uri="{FF2B5EF4-FFF2-40B4-BE49-F238E27FC236}">
                    <a16:creationId xmlns:a16="http://schemas.microsoft.com/office/drawing/2014/main" id="{3008B1D5-0674-8732-E108-1EEFF2970A0B}"/>
                  </a:ext>
                </a:extLst>
              </p:cNvPr>
              <p:cNvSpPr>
                <a:spLocks/>
              </p:cNvSpPr>
              <p:nvPr/>
            </p:nvSpPr>
            <p:spPr bwMode="auto">
              <a:xfrm>
                <a:off x="7673132" y="3042754"/>
                <a:ext cx="654074" cy="318284"/>
              </a:xfrm>
              <a:custGeom>
                <a:avLst/>
                <a:gdLst>
                  <a:gd name="T0" fmla="*/ 0 w 667"/>
                  <a:gd name="T1" fmla="*/ 2147483647 h 372"/>
                  <a:gd name="T2" fmla="*/ 2147483647 w 667"/>
                  <a:gd name="T3" fmla="*/ 2147483647 h 372"/>
                  <a:gd name="T4" fmla="*/ 2147483647 w 667"/>
                  <a:gd name="T5" fmla="*/ 2147483647 h 372"/>
                  <a:gd name="T6" fmla="*/ 2147483647 w 667"/>
                  <a:gd name="T7" fmla="*/ 2147483647 h 372"/>
                  <a:gd name="T8" fmla="*/ 2147483647 w 667"/>
                  <a:gd name="T9" fmla="*/ 2147483647 h 372"/>
                  <a:gd name="T10" fmla="*/ 2147483647 w 667"/>
                  <a:gd name="T11" fmla="*/ 2147483647 h 372"/>
                  <a:gd name="T12" fmla="*/ 2147483647 w 667"/>
                  <a:gd name="T13" fmla="*/ 2147483647 h 372"/>
                  <a:gd name="T14" fmla="*/ 2147483647 w 667"/>
                  <a:gd name="T15" fmla="*/ 2147483647 h 372"/>
                  <a:gd name="T16" fmla="*/ 2147483647 w 667"/>
                  <a:gd name="T17" fmla="*/ 2147483647 h 372"/>
                  <a:gd name="T18" fmla="*/ 2147483647 w 667"/>
                  <a:gd name="T19" fmla="*/ 2147483647 h 372"/>
                  <a:gd name="T20" fmla="*/ 2147483647 w 667"/>
                  <a:gd name="T21" fmla="*/ 2147483647 h 372"/>
                  <a:gd name="T22" fmla="*/ 2147483647 w 667"/>
                  <a:gd name="T23" fmla="*/ 2147483647 h 372"/>
                  <a:gd name="T24" fmla="*/ 2147483647 w 667"/>
                  <a:gd name="T25" fmla="*/ 2147483647 h 372"/>
                  <a:gd name="T26" fmla="*/ 2147483647 w 667"/>
                  <a:gd name="T27" fmla="*/ 2147483647 h 372"/>
                  <a:gd name="T28" fmla="*/ 2147483647 w 667"/>
                  <a:gd name="T29" fmla="*/ 2147483647 h 372"/>
                  <a:gd name="T30" fmla="*/ 2147483647 w 667"/>
                  <a:gd name="T31" fmla="*/ 2147483647 h 372"/>
                  <a:gd name="T32" fmla="*/ 2147483647 w 667"/>
                  <a:gd name="T33" fmla="*/ 2147483647 h 372"/>
                  <a:gd name="T34" fmla="*/ 2147483647 w 667"/>
                  <a:gd name="T35" fmla="*/ 2147483647 h 372"/>
                  <a:gd name="T36" fmla="*/ 2147483647 w 667"/>
                  <a:gd name="T37" fmla="*/ 2147483647 h 372"/>
                  <a:gd name="T38" fmla="*/ 2147483647 w 667"/>
                  <a:gd name="T39" fmla="*/ 2147483647 h 372"/>
                  <a:gd name="T40" fmla="*/ 2147483647 w 667"/>
                  <a:gd name="T41" fmla="*/ 2147483647 h 372"/>
                  <a:gd name="T42" fmla="*/ 2147483647 w 667"/>
                  <a:gd name="T43" fmla="*/ 2147483647 h 372"/>
                  <a:gd name="T44" fmla="*/ 2147483647 w 667"/>
                  <a:gd name="T45" fmla="*/ 2147483647 h 372"/>
                  <a:gd name="T46" fmla="*/ 2147483647 w 667"/>
                  <a:gd name="T47" fmla="*/ 0 h 372"/>
                  <a:gd name="T48" fmla="*/ 2147483647 w 667"/>
                  <a:gd name="T49" fmla="*/ 2147483647 h 372"/>
                  <a:gd name="T50" fmla="*/ 2147483647 w 667"/>
                  <a:gd name="T51" fmla="*/ 2147483647 h 372"/>
                  <a:gd name="T52" fmla="*/ 2147483647 w 667"/>
                  <a:gd name="T53" fmla="*/ 2147483647 h 372"/>
                  <a:gd name="T54" fmla="*/ 0 w 667"/>
                  <a:gd name="T55" fmla="*/ 2147483647 h 37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7"/>
                  <a:gd name="T85" fmla="*/ 0 h 372"/>
                  <a:gd name="T86" fmla="*/ 667 w 667"/>
                  <a:gd name="T87" fmla="*/ 372 h 37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7" h="372">
                    <a:moveTo>
                      <a:pt x="0" y="117"/>
                    </a:moveTo>
                    <a:lnTo>
                      <a:pt x="20" y="153"/>
                    </a:lnTo>
                    <a:lnTo>
                      <a:pt x="50" y="167"/>
                    </a:lnTo>
                    <a:lnTo>
                      <a:pt x="62" y="246"/>
                    </a:lnTo>
                    <a:lnTo>
                      <a:pt x="154" y="278"/>
                    </a:lnTo>
                    <a:lnTo>
                      <a:pt x="194" y="333"/>
                    </a:lnTo>
                    <a:lnTo>
                      <a:pt x="271" y="329"/>
                    </a:lnTo>
                    <a:lnTo>
                      <a:pt x="358" y="371"/>
                    </a:lnTo>
                    <a:lnTo>
                      <a:pt x="472" y="333"/>
                    </a:lnTo>
                    <a:lnTo>
                      <a:pt x="508" y="302"/>
                    </a:lnTo>
                    <a:lnTo>
                      <a:pt x="508" y="258"/>
                    </a:lnTo>
                    <a:lnTo>
                      <a:pt x="540" y="262"/>
                    </a:lnTo>
                    <a:lnTo>
                      <a:pt x="611" y="200"/>
                    </a:lnTo>
                    <a:lnTo>
                      <a:pt x="666" y="198"/>
                    </a:lnTo>
                    <a:lnTo>
                      <a:pt x="640" y="151"/>
                    </a:lnTo>
                    <a:lnTo>
                      <a:pt x="587" y="163"/>
                    </a:lnTo>
                    <a:lnTo>
                      <a:pt x="585" y="111"/>
                    </a:lnTo>
                    <a:lnTo>
                      <a:pt x="599" y="81"/>
                    </a:lnTo>
                    <a:lnTo>
                      <a:pt x="561" y="73"/>
                    </a:lnTo>
                    <a:lnTo>
                      <a:pt x="460" y="105"/>
                    </a:lnTo>
                    <a:lnTo>
                      <a:pt x="373" y="58"/>
                    </a:lnTo>
                    <a:lnTo>
                      <a:pt x="317" y="65"/>
                    </a:lnTo>
                    <a:lnTo>
                      <a:pt x="296" y="26"/>
                    </a:lnTo>
                    <a:lnTo>
                      <a:pt x="241" y="0"/>
                    </a:lnTo>
                    <a:lnTo>
                      <a:pt x="212" y="26"/>
                    </a:lnTo>
                    <a:lnTo>
                      <a:pt x="210" y="79"/>
                    </a:lnTo>
                    <a:lnTo>
                      <a:pt x="84" y="58"/>
                    </a:lnTo>
                    <a:lnTo>
                      <a:pt x="0" y="11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0" name="Freeform 1139">
                <a:extLst>
                  <a:ext uri="{FF2B5EF4-FFF2-40B4-BE49-F238E27FC236}">
                    <a16:creationId xmlns:a16="http://schemas.microsoft.com/office/drawing/2014/main" id="{A8DA467B-AD05-0594-3A43-845C984AFA04}"/>
                  </a:ext>
                </a:extLst>
              </p:cNvPr>
              <p:cNvSpPr>
                <a:spLocks/>
              </p:cNvSpPr>
              <p:nvPr/>
            </p:nvSpPr>
            <p:spPr bwMode="auto">
              <a:xfrm>
                <a:off x="6933912" y="3804959"/>
                <a:ext cx="158681" cy="207722"/>
              </a:xfrm>
              <a:custGeom>
                <a:avLst/>
                <a:gdLst>
                  <a:gd name="T0" fmla="*/ 0 w 162"/>
                  <a:gd name="T1" fmla="*/ 2147483647 h 242"/>
                  <a:gd name="T2" fmla="*/ 2147483647 w 162"/>
                  <a:gd name="T3" fmla="*/ 2147483647 h 242"/>
                  <a:gd name="T4" fmla="*/ 2147483647 w 162"/>
                  <a:gd name="T5" fmla="*/ 2147483647 h 242"/>
                  <a:gd name="T6" fmla="*/ 2147483647 w 162"/>
                  <a:gd name="T7" fmla="*/ 2147483647 h 242"/>
                  <a:gd name="T8" fmla="*/ 2147483647 w 162"/>
                  <a:gd name="T9" fmla="*/ 2147483647 h 242"/>
                  <a:gd name="T10" fmla="*/ 2147483647 w 162"/>
                  <a:gd name="T11" fmla="*/ 2147483647 h 242"/>
                  <a:gd name="T12" fmla="*/ 2147483647 w 162"/>
                  <a:gd name="T13" fmla="*/ 2147483647 h 242"/>
                  <a:gd name="T14" fmla="*/ 2147483647 w 162"/>
                  <a:gd name="T15" fmla="*/ 2147483647 h 242"/>
                  <a:gd name="T16" fmla="*/ 2147483647 w 162"/>
                  <a:gd name="T17" fmla="*/ 0 h 242"/>
                  <a:gd name="T18" fmla="*/ 2147483647 w 162"/>
                  <a:gd name="T19" fmla="*/ 2147483647 h 242"/>
                  <a:gd name="T20" fmla="*/ 2147483647 w 162"/>
                  <a:gd name="T21" fmla="*/ 2147483647 h 242"/>
                  <a:gd name="T22" fmla="*/ 2147483647 w 162"/>
                  <a:gd name="T23" fmla="*/ 2147483647 h 242"/>
                  <a:gd name="T24" fmla="*/ 2147483647 w 162"/>
                  <a:gd name="T25" fmla="*/ 2147483647 h 242"/>
                  <a:gd name="T26" fmla="*/ 2147483647 w 162"/>
                  <a:gd name="T27" fmla="*/ 2147483647 h 242"/>
                  <a:gd name="T28" fmla="*/ 0 w 162"/>
                  <a:gd name="T29" fmla="*/ 2147483647 h 2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
                  <a:gd name="T46" fmla="*/ 0 h 242"/>
                  <a:gd name="T47" fmla="*/ 162 w 162"/>
                  <a:gd name="T48" fmla="*/ 242 h 2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 h="242">
                    <a:moveTo>
                      <a:pt x="0" y="172"/>
                    </a:moveTo>
                    <a:lnTo>
                      <a:pt x="21" y="241"/>
                    </a:lnTo>
                    <a:lnTo>
                      <a:pt x="59" y="229"/>
                    </a:lnTo>
                    <a:lnTo>
                      <a:pt x="120" y="170"/>
                    </a:lnTo>
                    <a:lnTo>
                      <a:pt x="118" y="142"/>
                    </a:lnTo>
                    <a:lnTo>
                      <a:pt x="158" y="89"/>
                    </a:lnTo>
                    <a:lnTo>
                      <a:pt x="161" y="73"/>
                    </a:lnTo>
                    <a:lnTo>
                      <a:pt x="140" y="41"/>
                    </a:lnTo>
                    <a:lnTo>
                      <a:pt x="90" y="0"/>
                    </a:lnTo>
                    <a:lnTo>
                      <a:pt x="77" y="2"/>
                    </a:lnTo>
                    <a:lnTo>
                      <a:pt x="84" y="24"/>
                    </a:lnTo>
                    <a:lnTo>
                      <a:pt x="67" y="65"/>
                    </a:lnTo>
                    <a:lnTo>
                      <a:pt x="77" y="85"/>
                    </a:lnTo>
                    <a:lnTo>
                      <a:pt x="61" y="142"/>
                    </a:lnTo>
                    <a:lnTo>
                      <a:pt x="0" y="17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1" name="Freeform 1140">
                <a:extLst>
                  <a:ext uri="{FF2B5EF4-FFF2-40B4-BE49-F238E27FC236}">
                    <a16:creationId xmlns:a16="http://schemas.microsoft.com/office/drawing/2014/main" id="{45107661-2182-0342-329D-C8A99CCBC406}"/>
                  </a:ext>
                </a:extLst>
              </p:cNvPr>
              <p:cNvSpPr>
                <a:spLocks/>
              </p:cNvSpPr>
              <p:nvPr/>
            </p:nvSpPr>
            <p:spPr bwMode="auto">
              <a:xfrm>
                <a:off x="7510580" y="3669270"/>
                <a:ext cx="166421" cy="98835"/>
              </a:xfrm>
              <a:custGeom>
                <a:avLst/>
                <a:gdLst>
                  <a:gd name="T0" fmla="*/ 0 w 171"/>
                  <a:gd name="T1" fmla="*/ 2147483647 h 116"/>
                  <a:gd name="T2" fmla="*/ 2147483647 w 171"/>
                  <a:gd name="T3" fmla="*/ 0 h 116"/>
                  <a:gd name="T4" fmla="*/ 2147483647 w 171"/>
                  <a:gd name="T5" fmla="*/ 2147483647 h 116"/>
                  <a:gd name="T6" fmla="*/ 2147483647 w 171"/>
                  <a:gd name="T7" fmla="*/ 2147483647 h 116"/>
                  <a:gd name="T8" fmla="*/ 2147483647 w 171"/>
                  <a:gd name="T9" fmla="*/ 2147483647 h 116"/>
                  <a:gd name="T10" fmla="*/ 2147483647 w 171"/>
                  <a:gd name="T11" fmla="*/ 2147483647 h 116"/>
                  <a:gd name="T12" fmla="*/ 2147483647 w 171"/>
                  <a:gd name="T13" fmla="*/ 2147483647 h 116"/>
                  <a:gd name="T14" fmla="*/ 0 w 171"/>
                  <a:gd name="T15" fmla="*/ 2147483647 h 116"/>
                  <a:gd name="T16" fmla="*/ 0 60000 65536"/>
                  <a:gd name="T17" fmla="*/ 0 60000 65536"/>
                  <a:gd name="T18" fmla="*/ 0 60000 65536"/>
                  <a:gd name="T19" fmla="*/ 0 60000 65536"/>
                  <a:gd name="T20" fmla="*/ 0 60000 65536"/>
                  <a:gd name="T21" fmla="*/ 0 60000 65536"/>
                  <a:gd name="T22" fmla="*/ 0 60000 65536"/>
                  <a:gd name="T23" fmla="*/ 0 60000 65536"/>
                  <a:gd name="T24" fmla="*/ 0 w 171"/>
                  <a:gd name="T25" fmla="*/ 0 h 116"/>
                  <a:gd name="T26" fmla="*/ 171 w 171"/>
                  <a:gd name="T27" fmla="*/ 116 h 1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 h="116">
                    <a:moveTo>
                      <a:pt x="0" y="46"/>
                    </a:moveTo>
                    <a:lnTo>
                      <a:pt x="21" y="0"/>
                    </a:lnTo>
                    <a:lnTo>
                      <a:pt x="89" y="30"/>
                    </a:lnTo>
                    <a:lnTo>
                      <a:pt x="124" y="73"/>
                    </a:lnTo>
                    <a:lnTo>
                      <a:pt x="170" y="73"/>
                    </a:lnTo>
                    <a:lnTo>
                      <a:pt x="168" y="115"/>
                    </a:lnTo>
                    <a:lnTo>
                      <a:pt x="57" y="89"/>
                    </a:lnTo>
                    <a:lnTo>
                      <a:pt x="0" y="4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2" name="Freeform 1141">
                <a:extLst>
                  <a:ext uri="{FF2B5EF4-FFF2-40B4-BE49-F238E27FC236}">
                    <a16:creationId xmlns:a16="http://schemas.microsoft.com/office/drawing/2014/main" id="{90AB29B8-B81B-4CB3-33AD-74AD6ED842C4}"/>
                  </a:ext>
                </a:extLst>
              </p:cNvPr>
              <p:cNvSpPr>
                <a:spLocks/>
              </p:cNvSpPr>
              <p:nvPr/>
            </p:nvSpPr>
            <p:spPr bwMode="auto">
              <a:xfrm>
                <a:off x="5931514" y="3009250"/>
                <a:ext cx="77405" cy="80409"/>
              </a:xfrm>
              <a:custGeom>
                <a:avLst/>
                <a:gdLst>
                  <a:gd name="T0" fmla="*/ 0 w 78"/>
                  <a:gd name="T1" fmla="*/ 2147483647 h 94"/>
                  <a:gd name="T2" fmla="*/ 2147483647 w 78"/>
                  <a:gd name="T3" fmla="*/ 2147483647 h 94"/>
                  <a:gd name="T4" fmla="*/ 2147483647 w 78"/>
                  <a:gd name="T5" fmla="*/ 2147483647 h 94"/>
                  <a:gd name="T6" fmla="*/ 2147483647 w 78"/>
                  <a:gd name="T7" fmla="*/ 2147483647 h 94"/>
                  <a:gd name="T8" fmla="*/ 2147483647 w 78"/>
                  <a:gd name="T9" fmla="*/ 2147483647 h 94"/>
                  <a:gd name="T10" fmla="*/ 2147483647 w 78"/>
                  <a:gd name="T11" fmla="*/ 0 h 94"/>
                  <a:gd name="T12" fmla="*/ 2147483647 w 78"/>
                  <a:gd name="T13" fmla="*/ 0 h 94"/>
                  <a:gd name="T14" fmla="*/ 2147483647 w 78"/>
                  <a:gd name="T15" fmla="*/ 2147483647 h 94"/>
                  <a:gd name="T16" fmla="*/ 2147483647 w 78"/>
                  <a:gd name="T17" fmla="*/ 2147483647 h 94"/>
                  <a:gd name="T18" fmla="*/ 2147483647 w 78"/>
                  <a:gd name="T19" fmla="*/ 2147483647 h 94"/>
                  <a:gd name="T20" fmla="*/ 2147483647 w 78"/>
                  <a:gd name="T21" fmla="*/ 2147483647 h 94"/>
                  <a:gd name="T22" fmla="*/ 0 w 78"/>
                  <a:gd name="T23" fmla="*/ 2147483647 h 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94"/>
                  <a:gd name="T38" fmla="*/ 78 w 78"/>
                  <a:gd name="T39" fmla="*/ 94 h 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94">
                    <a:moveTo>
                      <a:pt x="0" y="69"/>
                    </a:moveTo>
                    <a:lnTo>
                      <a:pt x="31" y="57"/>
                    </a:lnTo>
                    <a:lnTo>
                      <a:pt x="15" y="47"/>
                    </a:lnTo>
                    <a:lnTo>
                      <a:pt x="29" y="16"/>
                    </a:lnTo>
                    <a:lnTo>
                      <a:pt x="42" y="36"/>
                    </a:lnTo>
                    <a:lnTo>
                      <a:pt x="42" y="0"/>
                    </a:lnTo>
                    <a:lnTo>
                      <a:pt x="77" y="0"/>
                    </a:lnTo>
                    <a:lnTo>
                      <a:pt x="74" y="36"/>
                    </a:lnTo>
                    <a:lnTo>
                      <a:pt x="51" y="49"/>
                    </a:lnTo>
                    <a:lnTo>
                      <a:pt x="52" y="93"/>
                    </a:lnTo>
                    <a:lnTo>
                      <a:pt x="31" y="65"/>
                    </a:lnTo>
                    <a:lnTo>
                      <a:pt x="0" y="69"/>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3" name="Freeform 1142">
                <a:extLst>
                  <a:ext uri="{FF2B5EF4-FFF2-40B4-BE49-F238E27FC236}">
                    <a16:creationId xmlns:a16="http://schemas.microsoft.com/office/drawing/2014/main" id="{C94725CC-5656-3DD7-5022-B64D1E0A29EE}"/>
                  </a:ext>
                </a:extLst>
              </p:cNvPr>
              <p:cNvSpPr>
                <a:spLocks/>
              </p:cNvSpPr>
              <p:nvPr/>
            </p:nvSpPr>
            <p:spPr bwMode="auto">
              <a:xfrm>
                <a:off x="9294770" y="5434906"/>
                <a:ext cx="162551" cy="175893"/>
              </a:xfrm>
              <a:custGeom>
                <a:avLst/>
                <a:gdLst>
                  <a:gd name="T0" fmla="*/ 0 w 165"/>
                  <a:gd name="T1" fmla="*/ 2147483647 h 205"/>
                  <a:gd name="T2" fmla="*/ 2147483647 w 165"/>
                  <a:gd name="T3" fmla="*/ 2147483647 h 205"/>
                  <a:gd name="T4" fmla="*/ 2147483647 w 165"/>
                  <a:gd name="T5" fmla="*/ 2147483647 h 205"/>
                  <a:gd name="T6" fmla="*/ 2147483647 w 165"/>
                  <a:gd name="T7" fmla="*/ 0 h 205"/>
                  <a:gd name="T8" fmla="*/ 2147483647 w 165"/>
                  <a:gd name="T9" fmla="*/ 2147483647 h 205"/>
                  <a:gd name="T10" fmla="*/ 2147483647 w 165"/>
                  <a:gd name="T11" fmla="*/ 2147483647 h 205"/>
                  <a:gd name="T12" fmla="*/ 2147483647 w 165"/>
                  <a:gd name="T13" fmla="*/ 2147483647 h 205"/>
                  <a:gd name="T14" fmla="*/ 2147483647 w 165"/>
                  <a:gd name="T15" fmla="*/ 2147483647 h 205"/>
                  <a:gd name="T16" fmla="*/ 2147483647 w 165"/>
                  <a:gd name="T17" fmla="*/ 2147483647 h 205"/>
                  <a:gd name="T18" fmla="*/ 2147483647 w 165"/>
                  <a:gd name="T19" fmla="*/ 2147483647 h 205"/>
                  <a:gd name="T20" fmla="*/ 2147483647 w 165"/>
                  <a:gd name="T21" fmla="*/ 2147483647 h 205"/>
                  <a:gd name="T22" fmla="*/ 2147483647 w 165"/>
                  <a:gd name="T23" fmla="*/ 2147483647 h 205"/>
                  <a:gd name="T24" fmla="*/ 0 w 165"/>
                  <a:gd name="T25" fmla="*/ 2147483647 h 2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5"/>
                  <a:gd name="T40" fmla="*/ 0 h 205"/>
                  <a:gd name="T41" fmla="*/ 165 w 165"/>
                  <a:gd name="T42" fmla="*/ 205 h 2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5" h="205">
                    <a:moveTo>
                      <a:pt x="0" y="178"/>
                    </a:moveTo>
                    <a:lnTo>
                      <a:pt x="35" y="115"/>
                    </a:lnTo>
                    <a:lnTo>
                      <a:pt x="93" y="69"/>
                    </a:lnTo>
                    <a:lnTo>
                      <a:pt x="123" y="0"/>
                    </a:lnTo>
                    <a:lnTo>
                      <a:pt x="141" y="22"/>
                    </a:lnTo>
                    <a:lnTo>
                      <a:pt x="162" y="12"/>
                    </a:lnTo>
                    <a:lnTo>
                      <a:pt x="164" y="36"/>
                    </a:lnTo>
                    <a:lnTo>
                      <a:pt x="133" y="85"/>
                    </a:lnTo>
                    <a:lnTo>
                      <a:pt x="139" y="105"/>
                    </a:lnTo>
                    <a:lnTo>
                      <a:pt x="104" y="115"/>
                    </a:lnTo>
                    <a:lnTo>
                      <a:pt x="89" y="182"/>
                    </a:lnTo>
                    <a:lnTo>
                      <a:pt x="52" y="204"/>
                    </a:lnTo>
                    <a:lnTo>
                      <a:pt x="0" y="17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4" name="Freeform 1143">
                <a:extLst>
                  <a:ext uri="{FF2B5EF4-FFF2-40B4-BE49-F238E27FC236}">
                    <a16:creationId xmlns:a16="http://schemas.microsoft.com/office/drawing/2014/main" id="{35A5FCE8-8B89-F86F-911A-833C903C4E0D}"/>
                  </a:ext>
                </a:extLst>
              </p:cNvPr>
              <p:cNvSpPr>
                <a:spLocks/>
              </p:cNvSpPr>
              <p:nvPr/>
            </p:nvSpPr>
            <p:spPr bwMode="auto">
              <a:xfrm>
                <a:off x="9422489" y="5265714"/>
                <a:ext cx="121913" cy="190970"/>
              </a:xfrm>
              <a:custGeom>
                <a:avLst/>
                <a:gdLst>
                  <a:gd name="T0" fmla="*/ 0 w 124"/>
                  <a:gd name="T1" fmla="*/ 0 h 222"/>
                  <a:gd name="T2" fmla="*/ 2147483647 w 124"/>
                  <a:gd name="T3" fmla="*/ 2147483647 h 222"/>
                  <a:gd name="T4" fmla="*/ 2147483647 w 124"/>
                  <a:gd name="T5" fmla="*/ 2147483647 h 222"/>
                  <a:gd name="T6" fmla="*/ 2147483647 w 124"/>
                  <a:gd name="T7" fmla="*/ 2147483647 h 222"/>
                  <a:gd name="T8" fmla="*/ 2147483647 w 124"/>
                  <a:gd name="T9" fmla="*/ 2147483647 h 222"/>
                  <a:gd name="T10" fmla="*/ 2147483647 w 124"/>
                  <a:gd name="T11" fmla="*/ 2147483647 h 222"/>
                  <a:gd name="T12" fmla="*/ 2147483647 w 124"/>
                  <a:gd name="T13" fmla="*/ 2147483647 h 222"/>
                  <a:gd name="T14" fmla="*/ 2147483647 w 124"/>
                  <a:gd name="T15" fmla="*/ 2147483647 h 222"/>
                  <a:gd name="T16" fmla="*/ 2147483647 w 124"/>
                  <a:gd name="T17" fmla="*/ 2147483647 h 222"/>
                  <a:gd name="T18" fmla="*/ 2147483647 w 124"/>
                  <a:gd name="T19" fmla="*/ 2147483647 h 222"/>
                  <a:gd name="T20" fmla="*/ 2147483647 w 124"/>
                  <a:gd name="T21" fmla="*/ 2147483647 h 222"/>
                  <a:gd name="T22" fmla="*/ 2147483647 w 124"/>
                  <a:gd name="T23" fmla="*/ 2147483647 h 222"/>
                  <a:gd name="T24" fmla="*/ 2147483647 w 124"/>
                  <a:gd name="T25" fmla="*/ 2147483647 h 222"/>
                  <a:gd name="T26" fmla="*/ 2147483647 w 124"/>
                  <a:gd name="T27" fmla="*/ 2147483647 h 222"/>
                  <a:gd name="T28" fmla="*/ 2147483647 w 124"/>
                  <a:gd name="T29" fmla="*/ 2147483647 h 222"/>
                  <a:gd name="T30" fmla="*/ 0 w 124"/>
                  <a:gd name="T31" fmla="*/ 0 h 2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4"/>
                  <a:gd name="T49" fmla="*/ 0 h 222"/>
                  <a:gd name="T50" fmla="*/ 124 w 124"/>
                  <a:gd name="T51" fmla="*/ 222 h 2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4" h="222">
                    <a:moveTo>
                      <a:pt x="0" y="0"/>
                    </a:moveTo>
                    <a:lnTo>
                      <a:pt x="35" y="26"/>
                    </a:lnTo>
                    <a:lnTo>
                      <a:pt x="43" y="73"/>
                    </a:lnTo>
                    <a:lnTo>
                      <a:pt x="58" y="87"/>
                    </a:lnTo>
                    <a:lnTo>
                      <a:pt x="67" y="67"/>
                    </a:lnTo>
                    <a:lnTo>
                      <a:pt x="73" y="101"/>
                    </a:lnTo>
                    <a:lnTo>
                      <a:pt x="123" y="101"/>
                    </a:lnTo>
                    <a:lnTo>
                      <a:pt x="112" y="150"/>
                    </a:lnTo>
                    <a:lnTo>
                      <a:pt x="88" y="158"/>
                    </a:lnTo>
                    <a:lnTo>
                      <a:pt x="67" y="221"/>
                    </a:lnTo>
                    <a:lnTo>
                      <a:pt x="43" y="221"/>
                    </a:lnTo>
                    <a:lnTo>
                      <a:pt x="53" y="199"/>
                    </a:lnTo>
                    <a:lnTo>
                      <a:pt x="24" y="154"/>
                    </a:lnTo>
                    <a:lnTo>
                      <a:pt x="47" y="112"/>
                    </a:lnTo>
                    <a:lnTo>
                      <a:pt x="43" y="79"/>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5" name="Freeform 1144">
                <a:extLst>
                  <a:ext uri="{FF2B5EF4-FFF2-40B4-BE49-F238E27FC236}">
                    <a16:creationId xmlns:a16="http://schemas.microsoft.com/office/drawing/2014/main" id="{6955D87A-6775-7864-B6FA-2EA853F38523}"/>
                  </a:ext>
                </a:extLst>
              </p:cNvPr>
              <p:cNvSpPr>
                <a:spLocks/>
              </p:cNvSpPr>
              <p:nvPr/>
            </p:nvSpPr>
            <p:spPr bwMode="auto">
              <a:xfrm>
                <a:off x="4054437" y="4049535"/>
                <a:ext cx="89016" cy="102185"/>
              </a:xfrm>
              <a:custGeom>
                <a:avLst/>
                <a:gdLst>
                  <a:gd name="T0" fmla="*/ 0 w 88"/>
                  <a:gd name="T1" fmla="*/ 2147483647 h 118"/>
                  <a:gd name="T2" fmla="*/ 2147483647 w 88"/>
                  <a:gd name="T3" fmla="*/ 2147483647 h 118"/>
                  <a:gd name="T4" fmla="*/ 2147483647 w 88"/>
                  <a:gd name="T5" fmla="*/ 2147483647 h 118"/>
                  <a:gd name="T6" fmla="*/ 2147483647 w 88"/>
                  <a:gd name="T7" fmla="*/ 0 h 118"/>
                  <a:gd name="T8" fmla="*/ 2147483647 w 88"/>
                  <a:gd name="T9" fmla="*/ 2147483647 h 118"/>
                  <a:gd name="T10" fmla="*/ 0 w 88"/>
                  <a:gd name="T11" fmla="*/ 2147483647 h 118"/>
                  <a:gd name="T12" fmla="*/ 0 60000 65536"/>
                  <a:gd name="T13" fmla="*/ 0 60000 65536"/>
                  <a:gd name="T14" fmla="*/ 0 60000 65536"/>
                  <a:gd name="T15" fmla="*/ 0 60000 65536"/>
                  <a:gd name="T16" fmla="*/ 0 60000 65536"/>
                  <a:gd name="T17" fmla="*/ 0 60000 65536"/>
                  <a:gd name="T18" fmla="*/ 0 w 88"/>
                  <a:gd name="T19" fmla="*/ 0 h 118"/>
                  <a:gd name="T20" fmla="*/ 88 w 88"/>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88" h="118">
                    <a:moveTo>
                      <a:pt x="0" y="59"/>
                    </a:moveTo>
                    <a:lnTo>
                      <a:pt x="34" y="115"/>
                    </a:lnTo>
                    <a:lnTo>
                      <a:pt x="79" y="117"/>
                    </a:lnTo>
                    <a:lnTo>
                      <a:pt x="87" y="0"/>
                    </a:lnTo>
                    <a:lnTo>
                      <a:pt x="56" y="6"/>
                    </a:lnTo>
                    <a:lnTo>
                      <a:pt x="0" y="5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6" name="Freeform 1145">
                <a:extLst>
                  <a:ext uri="{FF2B5EF4-FFF2-40B4-BE49-F238E27FC236}">
                    <a16:creationId xmlns:a16="http://schemas.microsoft.com/office/drawing/2014/main" id="{7A078C04-CEFB-E861-FFC7-28D2C0CE4481}"/>
                  </a:ext>
                </a:extLst>
              </p:cNvPr>
              <p:cNvSpPr>
                <a:spLocks/>
              </p:cNvSpPr>
              <p:nvPr/>
            </p:nvSpPr>
            <p:spPr bwMode="auto">
              <a:xfrm>
                <a:off x="5964748" y="2345880"/>
                <a:ext cx="536031" cy="499203"/>
              </a:xfrm>
              <a:custGeom>
                <a:avLst/>
                <a:gdLst>
                  <a:gd name="T0" fmla="*/ 2147483647 w 548"/>
                  <a:gd name="T1" fmla="*/ 2147483647 h 582"/>
                  <a:gd name="T2" fmla="*/ 2147483647 w 548"/>
                  <a:gd name="T3" fmla="*/ 2147483647 h 582"/>
                  <a:gd name="T4" fmla="*/ 2147483647 w 548"/>
                  <a:gd name="T5" fmla="*/ 2147483647 h 582"/>
                  <a:gd name="T6" fmla="*/ 2147483647 w 548"/>
                  <a:gd name="T7" fmla="*/ 2147483647 h 582"/>
                  <a:gd name="T8" fmla="*/ 2147483647 w 548"/>
                  <a:gd name="T9" fmla="*/ 2147483647 h 582"/>
                  <a:gd name="T10" fmla="*/ 2147483647 w 548"/>
                  <a:gd name="T11" fmla="*/ 2147483647 h 582"/>
                  <a:gd name="T12" fmla="*/ 2147483647 w 548"/>
                  <a:gd name="T13" fmla="*/ 2147483647 h 582"/>
                  <a:gd name="T14" fmla="*/ 2147483647 w 548"/>
                  <a:gd name="T15" fmla="*/ 2147483647 h 582"/>
                  <a:gd name="T16" fmla="*/ 2147483647 w 548"/>
                  <a:gd name="T17" fmla="*/ 2147483647 h 582"/>
                  <a:gd name="T18" fmla="*/ 2147483647 w 548"/>
                  <a:gd name="T19" fmla="*/ 2147483647 h 582"/>
                  <a:gd name="T20" fmla="*/ 2147483647 w 548"/>
                  <a:gd name="T21" fmla="*/ 2147483647 h 582"/>
                  <a:gd name="T22" fmla="*/ 2147483647 w 548"/>
                  <a:gd name="T23" fmla="*/ 2147483647 h 582"/>
                  <a:gd name="T24" fmla="*/ 2147483647 w 548"/>
                  <a:gd name="T25" fmla="*/ 2147483647 h 582"/>
                  <a:gd name="T26" fmla="*/ 2147483647 w 548"/>
                  <a:gd name="T27" fmla="*/ 2147483647 h 582"/>
                  <a:gd name="T28" fmla="*/ 2147483647 w 548"/>
                  <a:gd name="T29" fmla="*/ 2147483647 h 582"/>
                  <a:gd name="T30" fmla="*/ 2147483647 w 548"/>
                  <a:gd name="T31" fmla="*/ 2147483647 h 582"/>
                  <a:gd name="T32" fmla="*/ 2147483647 w 548"/>
                  <a:gd name="T33" fmla="*/ 2147483647 h 582"/>
                  <a:gd name="T34" fmla="*/ 2147483647 w 548"/>
                  <a:gd name="T35" fmla="*/ 2147483647 h 582"/>
                  <a:gd name="T36" fmla="*/ 2147483647 w 548"/>
                  <a:gd name="T37" fmla="*/ 2147483647 h 582"/>
                  <a:gd name="T38" fmla="*/ 2147483647 w 548"/>
                  <a:gd name="T39" fmla="*/ 2147483647 h 582"/>
                  <a:gd name="T40" fmla="*/ 2147483647 w 548"/>
                  <a:gd name="T41" fmla="*/ 2147483647 h 582"/>
                  <a:gd name="T42" fmla="*/ 2147483647 w 548"/>
                  <a:gd name="T43" fmla="*/ 2147483647 h 582"/>
                  <a:gd name="T44" fmla="*/ 2147483647 w 548"/>
                  <a:gd name="T45" fmla="*/ 2147483647 h 582"/>
                  <a:gd name="T46" fmla="*/ 2147483647 w 548"/>
                  <a:gd name="T47" fmla="*/ 2147483647 h 582"/>
                  <a:gd name="T48" fmla="*/ 2147483647 w 548"/>
                  <a:gd name="T49" fmla="*/ 2147483647 h 582"/>
                  <a:gd name="T50" fmla="*/ 2147483647 w 548"/>
                  <a:gd name="T51" fmla="*/ 2147483647 h 582"/>
                  <a:gd name="T52" fmla="*/ 2147483647 w 548"/>
                  <a:gd name="T53" fmla="*/ 2147483647 h 582"/>
                  <a:gd name="T54" fmla="*/ 2147483647 w 548"/>
                  <a:gd name="T55" fmla="*/ 2147483647 h 582"/>
                  <a:gd name="T56" fmla="*/ 2147483647 w 548"/>
                  <a:gd name="T57" fmla="*/ 2147483647 h 582"/>
                  <a:gd name="T58" fmla="*/ 2147483647 w 548"/>
                  <a:gd name="T59" fmla="*/ 2147483647 h 582"/>
                  <a:gd name="T60" fmla="*/ 2147483647 w 548"/>
                  <a:gd name="T61" fmla="*/ 2147483647 h 582"/>
                  <a:gd name="T62" fmla="*/ 2147483647 w 548"/>
                  <a:gd name="T63" fmla="*/ 2147483647 h 582"/>
                  <a:gd name="T64" fmla="*/ 2147483647 w 548"/>
                  <a:gd name="T65" fmla="*/ 2147483647 h 582"/>
                  <a:gd name="T66" fmla="*/ 2147483647 w 548"/>
                  <a:gd name="T67" fmla="*/ 2147483647 h 582"/>
                  <a:gd name="T68" fmla="*/ 2147483647 w 548"/>
                  <a:gd name="T69" fmla="*/ 2147483647 h 582"/>
                  <a:gd name="T70" fmla="*/ 2147483647 w 548"/>
                  <a:gd name="T71" fmla="*/ 2147483647 h 582"/>
                  <a:gd name="T72" fmla="*/ 2147483647 w 548"/>
                  <a:gd name="T73" fmla="*/ 2147483647 h 582"/>
                  <a:gd name="T74" fmla="*/ 2147483647 w 548"/>
                  <a:gd name="T75" fmla="*/ 2147483647 h 582"/>
                  <a:gd name="T76" fmla="*/ 2147483647 w 548"/>
                  <a:gd name="T77" fmla="*/ 2147483647 h 582"/>
                  <a:gd name="T78" fmla="*/ 2147483647 w 548"/>
                  <a:gd name="T79" fmla="*/ 2147483647 h 582"/>
                  <a:gd name="T80" fmla="*/ 0 w 548"/>
                  <a:gd name="T81" fmla="*/ 2147483647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8"/>
                  <a:gd name="T124" fmla="*/ 0 h 582"/>
                  <a:gd name="T125" fmla="*/ 548 w 548"/>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8" h="582">
                    <a:moveTo>
                      <a:pt x="0" y="434"/>
                    </a:moveTo>
                    <a:lnTo>
                      <a:pt x="2" y="460"/>
                    </a:lnTo>
                    <a:lnTo>
                      <a:pt x="50" y="442"/>
                    </a:lnTo>
                    <a:lnTo>
                      <a:pt x="53" y="452"/>
                    </a:lnTo>
                    <a:lnTo>
                      <a:pt x="0" y="468"/>
                    </a:lnTo>
                    <a:lnTo>
                      <a:pt x="14" y="478"/>
                    </a:lnTo>
                    <a:lnTo>
                      <a:pt x="9" y="510"/>
                    </a:lnTo>
                    <a:lnTo>
                      <a:pt x="44" y="482"/>
                    </a:lnTo>
                    <a:lnTo>
                      <a:pt x="6" y="527"/>
                    </a:lnTo>
                    <a:lnTo>
                      <a:pt x="28" y="527"/>
                    </a:lnTo>
                    <a:lnTo>
                      <a:pt x="14" y="565"/>
                    </a:lnTo>
                    <a:lnTo>
                      <a:pt x="66" y="581"/>
                    </a:lnTo>
                    <a:lnTo>
                      <a:pt x="107" y="543"/>
                    </a:lnTo>
                    <a:lnTo>
                      <a:pt x="116" y="510"/>
                    </a:lnTo>
                    <a:lnTo>
                      <a:pt x="128" y="543"/>
                    </a:lnTo>
                    <a:lnTo>
                      <a:pt x="154" y="502"/>
                    </a:lnTo>
                    <a:lnTo>
                      <a:pt x="148" y="466"/>
                    </a:lnTo>
                    <a:lnTo>
                      <a:pt x="162" y="450"/>
                    </a:lnTo>
                    <a:lnTo>
                      <a:pt x="148" y="432"/>
                    </a:lnTo>
                    <a:lnTo>
                      <a:pt x="153" y="349"/>
                    </a:lnTo>
                    <a:lnTo>
                      <a:pt x="189" y="331"/>
                    </a:lnTo>
                    <a:lnTo>
                      <a:pt x="183" y="305"/>
                    </a:lnTo>
                    <a:lnTo>
                      <a:pt x="200" y="240"/>
                    </a:lnTo>
                    <a:lnTo>
                      <a:pt x="237" y="194"/>
                    </a:lnTo>
                    <a:lnTo>
                      <a:pt x="244" y="157"/>
                    </a:lnTo>
                    <a:lnTo>
                      <a:pt x="269" y="151"/>
                    </a:lnTo>
                    <a:lnTo>
                      <a:pt x="278" y="125"/>
                    </a:lnTo>
                    <a:lnTo>
                      <a:pt x="316" y="131"/>
                    </a:lnTo>
                    <a:lnTo>
                      <a:pt x="318" y="101"/>
                    </a:lnTo>
                    <a:lnTo>
                      <a:pt x="327" y="101"/>
                    </a:lnTo>
                    <a:lnTo>
                      <a:pt x="342" y="87"/>
                    </a:lnTo>
                    <a:lnTo>
                      <a:pt x="367" y="113"/>
                    </a:lnTo>
                    <a:lnTo>
                      <a:pt x="411" y="119"/>
                    </a:lnTo>
                    <a:lnTo>
                      <a:pt x="435" y="103"/>
                    </a:lnTo>
                    <a:lnTo>
                      <a:pt x="443" y="63"/>
                    </a:lnTo>
                    <a:lnTo>
                      <a:pt x="484" y="54"/>
                    </a:lnTo>
                    <a:lnTo>
                      <a:pt x="507" y="69"/>
                    </a:lnTo>
                    <a:lnTo>
                      <a:pt x="504" y="101"/>
                    </a:lnTo>
                    <a:lnTo>
                      <a:pt x="544" y="63"/>
                    </a:lnTo>
                    <a:lnTo>
                      <a:pt x="519" y="69"/>
                    </a:lnTo>
                    <a:lnTo>
                      <a:pt x="526" y="59"/>
                    </a:lnTo>
                    <a:lnTo>
                      <a:pt x="497" y="50"/>
                    </a:lnTo>
                    <a:lnTo>
                      <a:pt x="547" y="32"/>
                    </a:lnTo>
                    <a:lnTo>
                      <a:pt x="507" y="10"/>
                    </a:lnTo>
                    <a:lnTo>
                      <a:pt x="481" y="32"/>
                    </a:lnTo>
                    <a:lnTo>
                      <a:pt x="495" y="4"/>
                    </a:lnTo>
                    <a:lnTo>
                      <a:pt x="475" y="0"/>
                    </a:lnTo>
                    <a:lnTo>
                      <a:pt x="461" y="32"/>
                    </a:lnTo>
                    <a:lnTo>
                      <a:pt x="455" y="36"/>
                    </a:lnTo>
                    <a:lnTo>
                      <a:pt x="455" y="6"/>
                    </a:lnTo>
                    <a:lnTo>
                      <a:pt x="420" y="54"/>
                    </a:lnTo>
                    <a:lnTo>
                      <a:pt x="437" y="12"/>
                    </a:lnTo>
                    <a:lnTo>
                      <a:pt x="420" y="4"/>
                    </a:lnTo>
                    <a:lnTo>
                      <a:pt x="384" y="56"/>
                    </a:lnTo>
                    <a:lnTo>
                      <a:pt x="348" y="40"/>
                    </a:lnTo>
                    <a:lnTo>
                      <a:pt x="358" y="69"/>
                    </a:lnTo>
                    <a:lnTo>
                      <a:pt x="342" y="54"/>
                    </a:lnTo>
                    <a:lnTo>
                      <a:pt x="318" y="89"/>
                    </a:lnTo>
                    <a:lnTo>
                      <a:pt x="321" y="59"/>
                    </a:lnTo>
                    <a:lnTo>
                      <a:pt x="307" y="83"/>
                    </a:lnTo>
                    <a:lnTo>
                      <a:pt x="295" y="65"/>
                    </a:lnTo>
                    <a:lnTo>
                      <a:pt x="303" y="91"/>
                    </a:lnTo>
                    <a:lnTo>
                      <a:pt x="275" y="81"/>
                    </a:lnTo>
                    <a:lnTo>
                      <a:pt x="266" y="115"/>
                    </a:lnTo>
                    <a:lnTo>
                      <a:pt x="241" y="127"/>
                    </a:lnTo>
                    <a:lnTo>
                      <a:pt x="266" y="131"/>
                    </a:lnTo>
                    <a:lnTo>
                      <a:pt x="222" y="147"/>
                    </a:lnTo>
                    <a:lnTo>
                      <a:pt x="214" y="173"/>
                    </a:lnTo>
                    <a:lnTo>
                      <a:pt x="228" y="173"/>
                    </a:lnTo>
                    <a:lnTo>
                      <a:pt x="174" y="212"/>
                    </a:lnTo>
                    <a:lnTo>
                      <a:pt x="156" y="282"/>
                    </a:lnTo>
                    <a:lnTo>
                      <a:pt x="96" y="339"/>
                    </a:lnTo>
                    <a:lnTo>
                      <a:pt x="107" y="353"/>
                    </a:lnTo>
                    <a:lnTo>
                      <a:pt x="131" y="343"/>
                    </a:lnTo>
                    <a:lnTo>
                      <a:pt x="73" y="361"/>
                    </a:lnTo>
                    <a:lnTo>
                      <a:pt x="44" y="383"/>
                    </a:lnTo>
                    <a:lnTo>
                      <a:pt x="50" y="397"/>
                    </a:lnTo>
                    <a:lnTo>
                      <a:pt x="29" y="397"/>
                    </a:lnTo>
                    <a:lnTo>
                      <a:pt x="31" y="414"/>
                    </a:lnTo>
                    <a:lnTo>
                      <a:pt x="3" y="414"/>
                    </a:lnTo>
                    <a:lnTo>
                      <a:pt x="29" y="424"/>
                    </a:lnTo>
                    <a:lnTo>
                      <a:pt x="0" y="43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7" name="Freeform 1146">
                <a:extLst>
                  <a:ext uri="{FF2B5EF4-FFF2-40B4-BE49-F238E27FC236}">
                    <a16:creationId xmlns:a16="http://schemas.microsoft.com/office/drawing/2014/main" id="{6680311E-1079-26AD-32D8-E874435A42DB}"/>
                  </a:ext>
                </a:extLst>
              </p:cNvPr>
              <p:cNvSpPr>
                <a:spLocks/>
              </p:cNvSpPr>
              <p:nvPr/>
            </p:nvSpPr>
            <p:spPr bwMode="auto">
              <a:xfrm>
                <a:off x="7119685" y="3486676"/>
                <a:ext cx="342518" cy="350113"/>
              </a:xfrm>
              <a:custGeom>
                <a:avLst/>
                <a:gdLst>
                  <a:gd name="T0" fmla="*/ 0 w 352"/>
                  <a:gd name="T1" fmla="*/ 2147483647 h 408"/>
                  <a:gd name="T2" fmla="*/ 2147483647 w 352"/>
                  <a:gd name="T3" fmla="*/ 2147483647 h 408"/>
                  <a:gd name="T4" fmla="*/ 2147483647 w 352"/>
                  <a:gd name="T5" fmla="*/ 2147483647 h 408"/>
                  <a:gd name="T6" fmla="*/ 2147483647 w 352"/>
                  <a:gd name="T7" fmla="*/ 2147483647 h 408"/>
                  <a:gd name="T8" fmla="*/ 2147483647 w 352"/>
                  <a:gd name="T9" fmla="*/ 2147483647 h 408"/>
                  <a:gd name="T10" fmla="*/ 2147483647 w 352"/>
                  <a:gd name="T11" fmla="*/ 2147483647 h 408"/>
                  <a:gd name="T12" fmla="*/ 2147483647 w 352"/>
                  <a:gd name="T13" fmla="*/ 2147483647 h 408"/>
                  <a:gd name="T14" fmla="*/ 2147483647 w 352"/>
                  <a:gd name="T15" fmla="*/ 2147483647 h 408"/>
                  <a:gd name="T16" fmla="*/ 2147483647 w 352"/>
                  <a:gd name="T17" fmla="*/ 2147483647 h 408"/>
                  <a:gd name="T18" fmla="*/ 2147483647 w 352"/>
                  <a:gd name="T19" fmla="*/ 2147483647 h 408"/>
                  <a:gd name="T20" fmla="*/ 2147483647 w 352"/>
                  <a:gd name="T21" fmla="*/ 2147483647 h 408"/>
                  <a:gd name="T22" fmla="*/ 2147483647 w 352"/>
                  <a:gd name="T23" fmla="*/ 0 h 408"/>
                  <a:gd name="T24" fmla="*/ 2147483647 w 352"/>
                  <a:gd name="T25" fmla="*/ 2147483647 h 408"/>
                  <a:gd name="T26" fmla="*/ 2147483647 w 352"/>
                  <a:gd name="T27" fmla="*/ 2147483647 h 408"/>
                  <a:gd name="T28" fmla="*/ 2147483647 w 352"/>
                  <a:gd name="T29" fmla="*/ 2147483647 h 408"/>
                  <a:gd name="T30" fmla="*/ 2147483647 w 352"/>
                  <a:gd name="T31" fmla="*/ 2147483647 h 408"/>
                  <a:gd name="T32" fmla="*/ 2147483647 w 352"/>
                  <a:gd name="T33" fmla="*/ 2147483647 h 408"/>
                  <a:gd name="T34" fmla="*/ 2147483647 w 352"/>
                  <a:gd name="T35" fmla="*/ 2147483647 h 408"/>
                  <a:gd name="T36" fmla="*/ 2147483647 w 352"/>
                  <a:gd name="T37" fmla="*/ 2147483647 h 408"/>
                  <a:gd name="T38" fmla="*/ 2147483647 w 352"/>
                  <a:gd name="T39" fmla="*/ 2147483647 h 408"/>
                  <a:gd name="T40" fmla="*/ 2147483647 w 352"/>
                  <a:gd name="T41" fmla="*/ 2147483647 h 408"/>
                  <a:gd name="T42" fmla="*/ 2147483647 w 352"/>
                  <a:gd name="T43" fmla="*/ 2147483647 h 408"/>
                  <a:gd name="T44" fmla="*/ 2147483647 w 352"/>
                  <a:gd name="T45" fmla="*/ 2147483647 h 408"/>
                  <a:gd name="T46" fmla="*/ 2147483647 w 352"/>
                  <a:gd name="T47" fmla="*/ 2147483647 h 408"/>
                  <a:gd name="T48" fmla="*/ 2147483647 w 352"/>
                  <a:gd name="T49" fmla="*/ 2147483647 h 408"/>
                  <a:gd name="T50" fmla="*/ 2147483647 w 352"/>
                  <a:gd name="T51" fmla="*/ 2147483647 h 408"/>
                  <a:gd name="T52" fmla="*/ 2147483647 w 352"/>
                  <a:gd name="T53" fmla="*/ 2147483647 h 408"/>
                  <a:gd name="T54" fmla="*/ 2147483647 w 352"/>
                  <a:gd name="T55" fmla="*/ 2147483647 h 408"/>
                  <a:gd name="T56" fmla="*/ 0 w 352"/>
                  <a:gd name="T57" fmla="*/ 2147483647 h 4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2"/>
                  <a:gd name="T88" fmla="*/ 0 h 408"/>
                  <a:gd name="T89" fmla="*/ 352 w 352"/>
                  <a:gd name="T90" fmla="*/ 408 h 4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2" h="408">
                    <a:moveTo>
                      <a:pt x="0" y="223"/>
                    </a:moveTo>
                    <a:lnTo>
                      <a:pt x="32" y="237"/>
                    </a:lnTo>
                    <a:lnTo>
                      <a:pt x="109" y="223"/>
                    </a:lnTo>
                    <a:lnTo>
                      <a:pt x="125" y="184"/>
                    </a:lnTo>
                    <a:lnTo>
                      <a:pt x="176" y="160"/>
                    </a:lnTo>
                    <a:lnTo>
                      <a:pt x="181" y="124"/>
                    </a:lnTo>
                    <a:lnTo>
                      <a:pt x="199" y="117"/>
                    </a:lnTo>
                    <a:lnTo>
                      <a:pt x="191" y="97"/>
                    </a:lnTo>
                    <a:lnTo>
                      <a:pt x="210" y="97"/>
                    </a:lnTo>
                    <a:lnTo>
                      <a:pt x="223" y="61"/>
                    </a:lnTo>
                    <a:lnTo>
                      <a:pt x="217" y="26"/>
                    </a:lnTo>
                    <a:lnTo>
                      <a:pt x="289" y="0"/>
                    </a:lnTo>
                    <a:lnTo>
                      <a:pt x="351" y="53"/>
                    </a:lnTo>
                    <a:lnTo>
                      <a:pt x="334" y="75"/>
                    </a:lnTo>
                    <a:lnTo>
                      <a:pt x="274" y="75"/>
                    </a:lnTo>
                    <a:lnTo>
                      <a:pt x="275" y="121"/>
                    </a:lnTo>
                    <a:lnTo>
                      <a:pt x="302" y="150"/>
                    </a:lnTo>
                    <a:lnTo>
                      <a:pt x="287" y="164"/>
                    </a:lnTo>
                    <a:lnTo>
                      <a:pt x="292" y="190"/>
                    </a:lnTo>
                    <a:lnTo>
                      <a:pt x="228" y="283"/>
                    </a:lnTo>
                    <a:lnTo>
                      <a:pt x="201" y="281"/>
                    </a:lnTo>
                    <a:lnTo>
                      <a:pt x="181" y="304"/>
                    </a:lnTo>
                    <a:lnTo>
                      <a:pt x="213" y="387"/>
                    </a:lnTo>
                    <a:lnTo>
                      <a:pt x="167" y="387"/>
                    </a:lnTo>
                    <a:lnTo>
                      <a:pt x="150" y="407"/>
                    </a:lnTo>
                    <a:lnTo>
                      <a:pt x="114" y="356"/>
                    </a:lnTo>
                    <a:lnTo>
                      <a:pt x="15" y="366"/>
                    </a:lnTo>
                    <a:lnTo>
                      <a:pt x="49" y="306"/>
                    </a:lnTo>
                    <a:lnTo>
                      <a:pt x="0" y="22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8" name="Freeform 1147">
                <a:extLst>
                  <a:ext uri="{FF2B5EF4-FFF2-40B4-BE49-F238E27FC236}">
                    <a16:creationId xmlns:a16="http://schemas.microsoft.com/office/drawing/2014/main" id="{CB1B6D9E-6088-B067-7512-E5409A8CA5BB}"/>
                  </a:ext>
                </a:extLst>
              </p:cNvPr>
              <p:cNvSpPr>
                <a:spLocks/>
              </p:cNvSpPr>
              <p:nvPr/>
            </p:nvSpPr>
            <p:spPr bwMode="auto">
              <a:xfrm>
                <a:off x="4143453" y="4178524"/>
                <a:ext cx="118043" cy="61982"/>
              </a:xfrm>
              <a:custGeom>
                <a:avLst/>
                <a:gdLst>
                  <a:gd name="T0" fmla="*/ 0 w 121"/>
                  <a:gd name="T1" fmla="*/ 2147483647 h 73"/>
                  <a:gd name="T2" fmla="*/ 2147483647 w 121"/>
                  <a:gd name="T3" fmla="*/ 0 h 73"/>
                  <a:gd name="T4" fmla="*/ 2147483647 w 121"/>
                  <a:gd name="T5" fmla="*/ 2147483647 h 73"/>
                  <a:gd name="T6" fmla="*/ 2147483647 w 121"/>
                  <a:gd name="T7" fmla="*/ 2147483647 h 73"/>
                  <a:gd name="T8" fmla="*/ 2147483647 w 121"/>
                  <a:gd name="T9" fmla="*/ 2147483647 h 73"/>
                  <a:gd name="T10" fmla="*/ 2147483647 w 121"/>
                  <a:gd name="T11" fmla="*/ 2147483647 h 73"/>
                  <a:gd name="T12" fmla="*/ 2147483647 w 121"/>
                  <a:gd name="T13" fmla="*/ 2147483647 h 73"/>
                  <a:gd name="T14" fmla="*/ 2147483647 w 121"/>
                  <a:gd name="T15" fmla="*/ 2147483647 h 73"/>
                  <a:gd name="T16" fmla="*/ 2147483647 w 121"/>
                  <a:gd name="T17" fmla="*/ 2147483647 h 73"/>
                  <a:gd name="T18" fmla="*/ 2147483647 w 121"/>
                  <a:gd name="T19" fmla="*/ 2147483647 h 73"/>
                  <a:gd name="T20" fmla="*/ 2147483647 w 121"/>
                  <a:gd name="T21" fmla="*/ 2147483647 h 73"/>
                  <a:gd name="T22" fmla="*/ 0 w 121"/>
                  <a:gd name="T23" fmla="*/ 2147483647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1"/>
                  <a:gd name="T37" fmla="*/ 0 h 73"/>
                  <a:gd name="T38" fmla="*/ 121 w 121"/>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1" h="73">
                    <a:moveTo>
                      <a:pt x="0" y="38"/>
                    </a:moveTo>
                    <a:lnTo>
                      <a:pt x="11" y="0"/>
                    </a:lnTo>
                    <a:lnTo>
                      <a:pt x="36" y="24"/>
                    </a:lnTo>
                    <a:lnTo>
                      <a:pt x="81" y="2"/>
                    </a:lnTo>
                    <a:lnTo>
                      <a:pt x="120" y="28"/>
                    </a:lnTo>
                    <a:lnTo>
                      <a:pt x="111" y="70"/>
                    </a:lnTo>
                    <a:lnTo>
                      <a:pt x="106" y="36"/>
                    </a:lnTo>
                    <a:lnTo>
                      <a:pt x="81" y="22"/>
                    </a:lnTo>
                    <a:lnTo>
                      <a:pt x="56" y="44"/>
                    </a:lnTo>
                    <a:lnTo>
                      <a:pt x="64" y="62"/>
                    </a:lnTo>
                    <a:lnTo>
                      <a:pt x="53" y="72"/>
                    </a:lnTo>
                    <a:lnTo>
                      <a:pt x="0" y="38"/>
                    </a:lnTo>
                  </a:path>
                </a:pathLst>
              </a:custGeom>
              <a:solidFill>
                <a:schemeClr val="accent4">
                  <a:lumMod val="20000"/>
                  <a:lumOff val="80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19" name="Freeform 1148">
                <a:extLst>
                  <a:ext uri="{FF2B5EF4-FFF2-40B4-BE49-F238E27FC236}">
                    <a16:creationId xmlns:a16="http://schemas.microsoft.com/office/drawing/2014/main" id="{EBB9A6BE-96D6-D68F-5DAB-A096BAFA4B53}"/>
                  </a:ext>
                </a:extLst>
              </p:cNvPr>
              <p:cNvSpPr>
                <a:spLocks/>
              </p:cNvSpPr>
              <p:nvPr/>
            </p:nvSpPr>
            <p:spPr bwMode="auto">
              <a:xfrm>
                <a:off x="8772285" y="4473355"/>
                <a:ext cx="207059" cy="185945"/>
              </a:xfrm>
              <a:custGeom>
                <a:avLst/>
                <a:gdLst>
                  <a:gd name="T0" fmla="*/ 0 w 209"/>
                  <a:gd name="T1" fmla="*/ 0 h 218"/>
                  <a:gd name="T2" fmla="*/ 2147483647 w 209"/>
                  <a:gd name="T3" fmla="*/ 2147483647 h 218"/>
                  <a:gd name="T4" fmla="*/ 2147483647 w 209"/>
                  <a:gd name="T5" fmla="*/ 2147483647 h 218"/>
                  <a:gd name="T6" fmla="*/ 2147483647 w 209"/>
                  <a:gd name="T7" fmla="*/ 2147483647 h 218"/>
                  <a:gd name="T8" fmla="*/ 2147483647 w 209"/>
                  <a:gd name="T9" fmla="*/ 2147483647 h 218"/>
                  <a:gd name="T10" fmla="*/ 2147483647 w 209"/>
                  <a:gd name="T11" fmla="*/ 2147483647 h 218"/>
                  <a:gd name="T12" fmla="*/ 2147483647 w 209"/>
                  <a:gd name="T13" fmla="*/ 2147483647 h 218"/>
                  <a:gd name="T14" fmla="*/ 2147483647 w 209"/>
                  <a:gd name="T15" fmla="*/ 2147483647 h 218"/>
                  <a:gd name="T16" fmla="*/ 2147483647 w 209"/>
                  <a:gd name="T17" fmla="*/ 2147483647 h 218"/>
                  <a:gd name="T18" fmla="*/ 2147483647 w 209"/>
                  <a:gd name="T19" fmla="*/ 2147483647 h 218"/>
                  <a:gd name="T20" fmla="*/ 2147483647 w 209"/>
                  <a:gd name="T21" fmla="*/ 2147483647 h 218"/>
                  <a:gd name="T22" fmla="*/ 0 w 209"/>
                  <a:gd name="T23" fmla="*/ 0 h 2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9"/>
                  <a:gd name="T37" fmla="*/ 0 h 218"/>
                  <a:gd name="T38" fmla="*/ 209 w 209"/>
                  <a:gd name="T39" fmla="*/ 218 h 2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9" h="218">
                    <a:moveTo>
                      <a:pt x="0" y="0"/>
                    </a:moveTo>
                    <a:lnTo>
                      <a:pt x="3" y="179"/>
                    </a:lnTo>
                    <a:lnTo>
                      <a:pt x="36" y="185"/>
                    </a:lnTo>
                    <a:lnTo>
                      <a:pt x="70" y="135"/>
                    </a:lnTo>
                    <a:lnTo>
                      <a:pt x="108" y="157"/>
                    </a:lnTo>
                    <a:lnTo>
                      <a:pt x="143" y="207"/>
                    </a:lnTo>
                    <a:lnTo>
                      <a:pt x="208" y="217"/>
                    </a:lnTo>
                    <a:lnTo>
                      <a:pt x="134" y="135"/>
                    </a:lnTo>
                    <a:lnTo>
                      <a:pt x="138" y="96"/>
                    </a:lnTo>
                    <a:lnTo>
                      <a:pt x="103" y="82"/>
                    </a:lnTo>
                    <a:lnTo>
                      <a:pt x="70" y="32"/>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0" name="Freeform 1149">
                <a:extLst>
                  <a:ext uri="{FF2B5EF4-FFF2-40B4-BE49-F238E27FC236}">
                    <a16:creationId xmlns:a16="http://schemas.microsoft.com/office/drawing/2014/main" id="{02E94B01-9FA1-0D04-6BAA-92F4EED34E90}"/>
                  </a:ext>
                </a:extLst>
              </p:cNvPr>
              <p:cNvSpPr>
                <a:spLocks/>
              </p:cNvSpPr>
              <p:nvPr/>
            </p:nvSpPr>
            <p:spPr bwMode="auto">
              <a:xfrm>
                <a:off x="8923225" y="4510209"/>
                <a:ext cx="87081" cy="50256"/>
              </a:xfrm>
              <a:custGeom>
                <a:avLst/>
                <a:gdLst>
                  <a:gd name="T0" fmla="*/ 0 w 88"/>
                  <a:gd name="T1" fmla="*/ 2147483647 h 58"/>
                  <a:gd name="T2" fmla="*/ 2147483647 w 88"/>
                  <a:gd name="T3" fmla="*/ 2147483647 h 58"/>
                  <a:gd name="T4" fmla="*/ 2147483647 w 88"/>
                  <a:gd name="T5" fmla="*/ 2147483647 h 58"/>
                  <a:gd name="T6" fmla="*/ 2147483647 w 88"/>
                  <a:gd name="T7" fmla="*/ 0 h 58"/>
                  <a:gd name="T8" fmla="*/ 2147483647 w 88"/>
                  <a:gd name="T9" fmla="*/ 2147483647 h 58"/>
                  <a:gd name="T10" fmla="*/ 0 w 88"/>
                  <a:gd name="T11" fmla="*/ 2147483647 h 58"/>
                  <a:gd name="T12" fmla="*/ 0 60000 65536"/>
                  <a:gd name="T13" fmla="*/ 0 60000 65536"/>
                  <a:gd name="T14" fmla="*/ 0 60000 65536"/>
                  <a:gd name="T15" fmla="*/ 0 60000 65536"/>
                  <a:gd name="T16" fmla="*/ 0 60000 65536"/>
                  <a:gd name="T17" fmla="*/ 0 60000 65536"/>
                  <a:gd name="T18" fmla="*/ 0 w 88"/>
                  <a:gd name="T19" fmla="*/ 0 h 58"/>
                  <a:gd name="T20" fmla="*/ 88 w 88"/>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88" h="58">
                    <a:moveTo>
                      <a:pt x="0" y="37"/>
                    </a:moveTo>
                    <a:lnTo>
                      <a:pt x="52" y="57"/>
                    </a:lnTo>
                    <a:lnTo>
                      <a:pt x="87" y="18"/>
                    </a:lnTo>
                    <a:lnTo>
                      <a:pt x="73" y="0"/>
                    </a:lnTo>
                    <a:lnTo>
                      <a:pt x="63" y="24"/>
                    </a:lnTo>
                    <a:lnTo>
                      <a:pt x="0" y="3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1" name="Freeform 1150">
                <a:extLst>
                  <a:ext uri="{FF2B5EF4-FFF2-40B4-BE49-F238E27FC236}">
                    <a16:creationId xmlns:a16="http://schemas.microsoft.com/office/drawing/2014/main" id="{73BCDD2C-4360-F2A4-A04C-F1575D04D4CC}"/>
                  </a:ext>
                </a:extLst>
              </p:cNvPr>
              <p:cNvSpPr>
                <a:spLocks/>
              </p:cNvSpPr>
              <p:nvPr/>
            </p:nvSpPr>
            <p:spPr bwMode="auto">
              <a:xfrm>
                <a:off x="8977409" y="4476706"/>
                <a:ext cx="42574" cy="45230"/>
              </a:xfrm>
              <a:custGeom>
                <a:avLst/>
                <a:gdLst>
                  <a:gd name="T0" fmla="*/ 0 w 44"/>
                  <a:gd name="T1" fmla="*/ 0 h 54"/>
                  <a:gd name="T2" fmla="*/ 2147483647 w 44"/>
                  <a:gd name="T3" fmla="*/ 2147483647 h 54"/>
                  <a:gd name="T4" fmla="*/ 2147483647 w 44"/>
                  <a:gd name="T5" fmla="*/ 2147483647 h 54"/>
                  <a:gd name="T6" fmla="*/ 2147483647 w 44"/>
                  <a:gd name="T7" fmla="*/ 2147483647 h 54"/>
                  <a:gd name="T8" fmla="*/ 0 w 44"/>
                  <a:gd name="T9" fmla="*/ 0 h 54"/>
                  <a:gd name="T10" fmla="*/ 0 60000 65536"/>
                  <a:gd name="T11" fmla="*/ 0 60000 65536"/>
                  <a:gd name="T12" fmla="*/ 0 60000 65536"/>
                  <a:gd name="T13" fmla="*/ 0 60000 65536"/>
                  <a:gd name="T14" fmla="*/ 0 60000 65536"/>
                  <a:gd name="T15" fmla="*/ 0 w 44"/>
                  <a:gd name="T16" fmla="*/ 0 h 54"/>
                  <a:gd name="T17" fmla="*/ 44 w 44"/>
                  <a:gd name="T18" fmla="*/ 54 h 54"/>
                </a:gdLst>
                <a:ahLst/>
                <a:cxnLst>
                  <a:cxn ang="T10">
                    <a:pos x="T0" y="T1"/>
                  </a:cxn>
                  <a:cxn ang="T11">
                    <a:pos x="T2" y="T3"/>
                  </a:cxn>
                  <a:cxn ang="T12">
                    <a:pos x="T4" y="T5"/>
                  </a:cxn>
                  <a:cxn ang="T13">
                    <a:pos x="T6" y="T7"/>
                  </a:cxn>
                  <a:cxn ang="T14">
                    <a:pos x="T8" y="T9"/>
                  </a:cxn>
                </a:cxnLst>
                <a:rect l="T15" t="T16" r="T17" b="T18"/>
                <a:pathLst>
                  <a:path w="44" h="54">
                    <a:moveTo>
                      <a:pt x="0" y="0"/>
                    </a:moveTo>
                    <a:lnTo>
                      <a:pt x="34" y="25"/>
                    </a:lnTo>
                    <a:lnTo>
                      <a:pt x="43" y="53"/>
                    </a:lnTo>
                    <a:lnTo>
                      <a:pt x="43" y="32"/>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2" name="Freeform 1151">
                <a:extLst>
                  <a:ext uri="{FF2B5EF4-FFF2-40B4-BE49-F238E27FC236}">
                    <a16:creationId xmlns:a16="http://schemas.microsoft.com/office/drawing/2014/main" id="{6D4DA4F4-9102-AFFA-0423-41188E2BF47D}"/>
                  </a:ext>
                </a:extLst>
              </p:cNvPr>
              <p:cNvSpPr>
                <a:spLocks/>
              </p:cNvSpPr>
              <p:nvPr/>
            </p:nvSpPr>
            <p:spPr bwMode="auto">
              <a:xfrm>
                <a:off x="4567247" y="4875397"/>
                <a:ext cx="170291" cy="204372"/>
              </a:xfrm>
              <a:custGeom>
                <a:avLst/>
                <a:gdLst>
                  <a:gd name="T0" fmla="*/ 0 w 174"/>
                  <a:gd name="T1" fmla="*/ 2147483647 h 239"/>
                  <a:gd name="T2" fmla="*/ 2147483647 w 174"/>
                  <a:gd name="T3" fmla="*/ 2147483647 h 239"/>
                  <a:gd name="T4" fmla="*/ 2147483647 w 174"/>
                  <a:gd name="T5" fmla="*/ 0 h 239"/>
                  <a:gd name="T6" fmla="*/ 2147483647 w 174"/>
                  <a:gd name="T7" fmla="*/ 2147483647 h 239"/>
                  <a:gd name="T8" fmla="*/ 2147483647 w 174"/>
                  <a:gd name="T9" fmla="*/ 2147483647 h 239"/>
                  <a:gd name="T10" fmla="*/ 2147483647 w 174"/>
                  <a:gd name="T11" fmla="*/ 2147483647 h 239"/>
                  <a:gd name="T12" fmla="*/ 2147483647 w 174"/>
                  <a:gd name="T13" fmla="*/ 2147483647 h 239"/>
                  <a:gd name="T14" fmla="*/ 2147483647 w 174"/>
                  <a:gd name="T15" fmla="*/ 2147483647 h 239"/>
                  <a:gd name="T16" fmla="*/ 2147483647 w 174"/>
                  <a:gd name="T17" fmla="*/ 2147483647 h 239"/>
                  <a:gd name="T18" fmla="*/ 2147483647 w 174"/>
                  <a:gd name="T19" fmla="*/ 2147483647 h 239"/>
                  <a:gd name="T20" fmla="*/ 2147483647 w 174"/>
                  <a:gd name="T21" fmla="*/ 2147483647 h 239"/>
                  <a:gd name="T22" fmla="*/ 2147483647 w 174"/>
                  <a:gd name="T23" fmla="*/ 2147483647 h 239"/>
                  <a:gd name="T24" fmla="*/ 0 w 174"/>
                  <a:gd name="T25" fmla="*/ 2147483647 h 2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4"/>
                  <a:gd name="T40" fmla="*/ 0 h 239"/>
                  <a:gd name="T41" fmla="*/ 174 w 174"/>
                  <a:gd name="T42" fmla="*/ 239 h 2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4" h="239">
                    <a:moveTo>
                      <a:pt x="0" y="87"/>
                    </a:moveTo>
                    <a:lnTo>
                      <a:pt x="12" y="14"/>
                    </a:lnTo>
                    <a:lnTo>
                      <a:pt x="73" y="0"/>
                    </a:lnTo>
                    <a:lnTo>
                      <a:pt x="95" y="24"/>
                    </a:lnTo>
                    <a:lnTo>
                      <a:pt x="100" y="81"/>
                    </a:lnTo>
                    <a:lnTo>
                      <a:pt x="144" y="91"/>
                    </a:lnTo>
                    <a:lnTo>
                      <a:pt x="150" y="131"/>
                    </a:lnTo>
                    <a:lnTo>
                      <a:pt x="173" y="137"/>
                    </a:lnTo>
                    <a:lnTo>
                      <a:pt x="168" y="186"/>
                    </a:lnTo>
                    <a:lnTo>
                      <a:pt x="147" y="238"/>
                    </a:lnTo>
                    <a:lnTo>
                      <a:pt x="89" y="234"/>
                    </a:lnTo>
                    <a:lnTo>
                      <a:pt x="100" y="177"/>
                    </a:lnTo>
                    <a:lnTo>
                      <a:pt x="0" y="8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3" name="Freeform 1152">
                <a:extLst>
                  <a:ext uri="{FF2B5EF4-FFF2-40B4-BE49-F238E27FC236}">
                    <a16:creationId xmlns:a16="http://schemas.microsoft.com/office/drawing/2014/main" id="{DCBFBB1D-8BD6-D5A7-6E1D-9373013F4B29}"/>
                  </a:ext>
                </a:extLst>
              </p:cNvPr>
              <p:cNvSpPr>
                <a:spLocks/>
              </p:cNvSpPr>
              <p:nvPr/>
            </p:nvSpPr>
            <p:spPr bwMode="auto">
              <a:xfrm>
                <a:off x="4180557" y="4413049"/>
                <a:ext cx="259308" cy="433871"/>
              </a:xfrm>
              <a:custGeom>
                <a:avLst/>
                <a:gdLst>
                  <a:gd name="T0" fmla="*/ 0 w 265"/>
                  <a:gd name="T1" fmla="*/ 2147483647 h 505"/>
                  <a:gd name="T2" fmla="*/ 2147483647 w 265"/>
                  <a:gd name="T3" fmla="*/ 2147483647 h 505"/>
                  <a:gd name="T4" fmla="*/ 2147483647 w 265"/>
                  <a:gd name="T5" fmla="*/ 2147483647 h 505"/>
                  <a:gd name="T6" fmla="*/ 2147483647 w 265"/>
                  <a:gd name="T7" fmla="*/ 2147483647 h 505"/>
                  <a:gd name="T8" fmla="*/ 2147483647 w 265"/>
                  <a:gd name="T9" fmla="*/ 2147483647 h 505"/>
                  <a:gd name="T10" fmla="*/ 2147483647 w 265"/>
                  <a:gd name="T11" fmla="*/ 2147483647 h 505"/>
                  <a:gd name="T12" fmla="*/ 2147483647 w 265"/>
                  <a:gd name="T13" fmla="*/ 2147483647 h 505"/>
                  <a:gd name="T14" fmla="*/ 2147483647 w 265"/>
                  <a:gd name="T15" fmla="*/ 2147483647 h 505"/>
                  <a:gd name="T16" fmla="*/ 2147483647 w 265"/>
                  <a:gd name="T17" fmla="*/ 2147483647 h 505"/>
                  <a:gd name="T18" fmla="*/ 2147483647 w 265"/>
                  <a:gd name="T19" fmla="*/ 2147483647 h 505"/>
                  <a:gd name="T20" fmla="*/ 2147483647 w 265"/>
                  <a:gd name="T21" fmla="*/ 2147483647 h 505"/>
                  <a:gd name="T22" fmla="*/ 2147483647 w 265"/>
                  <a:gd name="T23" fmla="*/ 2147483647 h 505"/>
                  <a:gd name="T24" fmla="*/ 2147483647 w 265"/>
                  <a:gd name="T25" fmla="*/ 2147483647 h 505"/>
                  <a:gd name="T26" fmla="*/ 2147483647 w 265"/>
                  <a:gd name="T27" fmla="*/ 2147483647 h 505"/>
                  <a:gd name="T28" fmla="*/ 2147483647 w 265"/>
                  <a:gd name="T29" fmla="*/ 2147483647 h 505"/>
                  <a:gd name="T30" fmla="*/ 2147483647 w 265"/>
                  <a:gd name="T31" fmla="*/ 2147483647 h 505"/>
                  <a:gd name="T32" fmla="*/ 2147483647 w 265"/>
                  <a:gd name="T33" fmla="*/ 2147483647 h 505"/>
                  <a:gd name="T34" fmla="*/ 2147483647 w 265"/>
                  <a:gd name="T35" fmla="*/ 2147483647 h 505"/>
                  <a:gd name="T36" fmla="*/ 2147483647 w 265"/>
                  <a:gd name="T37" fmla="*/ 2147483647 h 505"/>
                  <a:gd name="T38" fmla="*/ 2147483647 w 265"/>
                  <a:gd name="T39" fmla="*/ 2147483647 h 505"/>
                  <a:gd name="T40" fmla="*/ 2147483647 w 265"/>
                  <a:gd name="T41" fmla="*/ 2147483647 h 505"/>
                  <a:gd name="T42" fmla="*/ 2147483647 w 265"/>
                  <a:gd name="T43" fmla="*/ 0 h 505"/>
                  <a:gd name="T44" fmla="*/ 2147483647 w 265"/>
                  <a:gd name="T45" fmla="*/ 2147483647 h 505"/>
                  <a:gd name="T46" fmla="*/ 2147483647 w 265"/>
                  <a:gd name="T47" fmla="*/ 2147483647 h 505"/>
                  <a:gd name="T48" fmla="*/ 2147483647 w 265"/>
                  <a:gd name="T49" fmla="*/ 2147483647 h 505"/>
                  <a:gd name="T50" fmla="*/ 2147483647 w 265"/>
                  <a:gd name="T51" fmla="*/ 2147483647 h 505"/>
                  <a:gd name="T52" fmla="*/ 2147483647 w 265"/>
                  <a:gd name="T53" fmla="*/ 2147483647 h 505"/>
                  <a:gd name="T54" fmla="*/ 0 w 265"/>
                  <a:gd name="T55" fmla="*/ 2147483647 h 50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505"/>
                  <a:gd name="T86" fmla="*/ 265 w 265"/>
                  <a:gd name="T87" fmla="*/ 505 h 50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505">
                    <a:moveTo>
                      <a:pt x="0" y="119"/>
                    </a:moveTo>
                    <a:lnTo>
                      <a:pt x="5" y="158"/>
                    </a:lnTo>
                    <a:lnTo>
                      <a:pt x="52" y="227"/>
                    </a:lnTo>
                    <a:lnTo>
                      <a:pt x="105" y="393"/>
                    </a:lnTo>
                    <a:lnTo>
                      <a:pt x="226" y="504"/>
                    </a:lnTo>
                    <a:lnTo>
                      <a:pt x="247" y="484"/>
                    </a:lnTo>
                    <a:lnTo>
                      <a:pt x="258" y="449"/>
                    </a:lnTo>
                    <a:lnTo>
                      <a:pt x="240" y="437"/>
                    </a:lnTo>
                    <a:lnTo>
                      <a:pt x="252" y="427"/>
                    </a:lnTo>
                    <a:lnTo>
                      <a:pt x="264" y="340"/>
                    </a:lnTo>
                    <a:lnTo>
                      <a:pt x="244" y="300"/>
                    </a:lnTo>
                    <a:lnTo>
                      <a:pt x="227" y="300"/>
                    </a:lnTo>
                    <a:lnTo>
                      <a:pt x="227" y="255"/>
                    </a:lnTo>
                    <a:lnTo>
                      <a:pt x="204" y="275"/>
                    </a:lnTo>
                    <a:lnTo>
                      <a:pt x="175" y="257"/>
                    </a:lnTo>
                    <a:lnTo>
                      <a:pt x="157" y="206"/>
                    </a:lnTo>
                    <a:lnTo>
                      <a:pt x="186" y="140"/>
                    </a:lnTo>
                    <a:lnTo>
                      <a:pt x="240" y="113"/>
                    </a:lnTo>
                    <a:lnTo>
                      <a:pt x="226" y="101"/>
                    </a:lnTo>
                    <a:lnTo>
                      <a:pt x="233" y="69"/>
                    </a:lnTo>
                    <a:lnTo>
                      <a:pt x="174" y="63"/>
                    </a:lnTo>
                    <a:lnTo>
                      <a:pt x="128" y="0"/>
                    </a:lnTo>
                    <a:lnTo>
                      <a:pt x="118" y="45"/>
                    </a:lnTo>
                    <a:lnTo>
                      <a:pt x="70" y="83"/>
                    </a:lnTo>
                    <a:lnTo>
                      <a:pt x="44" y="132"/>
                    </a:lnTo>
                    <a:lnTo>
                      <a:pt x="18" y="125"/>
                    </a:lnTo>
                    <a:lnTo>
                      <a:pt x="21" y="95"/>
                    </a:lnTo>
                    <a:lnTo>
                      <a:pt x="0" y="11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4" name="Freeform 1153">
                <a:extLst>
                  <a:ext uri="{FF2B5EF4-FFF2-40B4-BE49-F238E27FC236}">
                    <a16:creationId xmlns:a16="http://schemas.microsoft.com/office/drawing/2014/main" id="{D547AD0C-F5E1-54D0-E166-1A6C952492DE}"/>
                  </a:ext>
                </a:extLst>
              </p:cNvPr>
              <p:cNvSpPr>
                <a:spLocks/>
              </p:cNvSpPr>
              <p:nvPr/>
            </p:nvSpPr>
            <p:spPr bwMode="auto">
              <a:xfrm>
                <a:off x="8280762" y="4139995"/>
                <a:ext cx="48378" cy="68682"/>
              </a:xfrm>
              <a:custGeom>
                <a:avLst/>
                <a:gdLst>
                  <a:gd name="T0" fmla="*/ 0 w 50"/>
                  <a:gd name="T1" fmla="*/ 2147483647 h 81"/>
                  <a:gd name="T2" fmla="*/ 2147483647 w 50"/>
                  <a:gd name="T3" fmla="*/ 2147483647 h 81"/>
                  <a:gd name="T4" fmla="*/ 2147483647 w 50"/>
                  <a:gd name="T5" fmla="*/ 0 h 81"/>
                  <a:gd name="T6" fmla="*/ 0 w 50"/>
                  <a:gd name="T7" fmla="*/ 2147483647 h 81"/>
                  <a:gd name="T8" fmla="*/ 0 60000 65536"/>
                  <a:gd name="T9" fmla="*/ 0 60000 65536"/>
                  <a:gd name="T10" fmla="*/ 0 60000 65536"/>
                  <a:gd name="T11" fmla="*/ 0 60000 65536"/>
                  <a:gd name="T12" fmla="*/ 0 w 50"/>
                  <a:gd name="T13" fmla="*/ 0 h 81"/>
                  <a:gd name="T14" fmla="*/ 50 w 50"/>
                  <a:gd name="T15" fmla="*/ 81 h 81"/>
                </a:gdLst>
                <a:ahLst/>
                <a:cxnLst>
                  <a:cxn ang="T8">
                    <a:pos x="T0" y="T1"/>
                  </a:cxn>
                  <a:cxn ang="T9">
                    <a:pos x="T2" y="T3"/>
                  </a:cxn>
                  <a:cxn ang="T10">
                    <a:pos x="T4" y="T5"/>
                  </a:cxn>
                  <a:cxn ang="T11">
                    <a:pos x="T6" y="T7"/>
                  </a:cxn>
                </a:cxnLst>
                <a:rect l="T12" t="T13" r="T14" b="T15"/>
                <a:pathLst>
                  <a:path w="50" h="81">
                    <a:moveTo>
                      <a:pt x="0" y="80"/>
                    </a:moveTo>
                    <a:lnTo>
                      <a:pt x="34" y="42"/>
                    </a:lnTo>
                    <a:lnTo>
                      <a:pt x="49" y="0"/>
                    </a:lnTo>
                    <a:lnTo>
                      <a:pt x="0" y="8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5" name="Freeform 1154">
                <a:extLst>
                  <a:ext uri="{FF2B5EF4-FFF2-40B4-BE49-F238E27FC236}">
                    <a16:creationId xmlns:a16="http://schemas.microsoft.com/office/drawing/2014/main" id="{890E389A-B00A-186A-441A-6B8751BB1E08}"/>
                  </a:ext>
                </a:extLst>
              </p:cNvPr>
              <p:cNvSpPr>
                <a:spLocks/>
              </p:cNvSpPr>
              <p:nvPr/>
            </p:nvSpPr>
            <p:spPr bwMode="auto">
              <a:xfrm>
                <a:off x="8336881" y="3962426"/>
                <a:ext cx="83211" cy="147415"/>
              </a:xfrm>
              <a:custGeom>
                <a:avLst/>
                <a:gdLst>
                  <a:gd name="T0" fmla="*/ 0 w 84"/>
                  <a:gd name="T1" fmla="*/ 2147483647 h 172"/>
                  <a:gd name="T2" fmla="*/ 2147483647 w 84"/>
                  <a:gd name="T3" fmla="*/ 0 h 172"/>
                  <a:gd name="T4" fmla="*/ 2147483647 w 84"/>
                  <a:gd name="T5" fmla="*/ 2147483647 h 172"/>
                  <a:gd name="T6" fmla="*/ 2147483647 w 84"/>
                  <a:gd name="T7" fmla="*/ 2147483647 h 172"/>
                  <a:gd name="T8" fmla="*/ 2147483647 w 84"/>
                  <a:gd name="T9" fmla="*/ 2147483647 h 172"/>
                  <a:gd name="T10" fmla="*/ 2147483647 w 84"/>
                  <a:gd name="T11" fmla="*/ 2147483647 h 172"/>
                  <a:gd name="T12" fmla="*/ 2147483647 w 84"/>
                  <a:gd name="T13" fmla="*/ 2147483647 h 172"/>
                  <a:gd name="T14" fmla="*/ 2147483647 w 84"/>
                  <a:gd name="T15" fmla="*/ 2147483647 h 172"/>
                  <a:gd name="T16" fmla="*/ 2147483647 w 84"/>
                  <a:gd name="T17" fmla="*/ 2147483647 h 172"/>
                  <a:gd name="T18" fmla="*/ 2147483647 w 84"/>
                  <a:gd name="T19" fmla="*/ 2147483647 h 172"/>
                  <a:gd name="T20" fmla="*/ 2147483647 w 84"/>
                  <a:gd name="T21" fmla="*/ 2147483647 h 172"/>
                  <a:gd name="T22" fmla="*/ 0 w 84"/>
                  <a:gd name="T23" fmla="*/ 2147483647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2"/>
                  <a:gd name="T38" fmla="*/ 84 w 84"/>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2">
                    <a:moveTo>
                      <a:pt x="0" y="68"/>
                    </a:moveTo>
                    <a:lnTo>
                      <a:pt x="15" y="0"/>
                    </a:lnTo>
                    <a:lnTo>
                      <a:pt x="46" y="4"/>
                    </a:lnTo>
                    <a:lnTo>
                      <a:pt x="53" y="46"/>
                    </a:lnTo>
                    <a:lnTo>
                      <a:pt x="30" y="93"/>
                    </a:lnTo>
                    <a:lnTo>
                      <a:pt x="34" y="119"/>
                    </a:lnTo>
                    <a:lnTo>
                      <a:pt x="80" y="135"/>
                    </a:lnTo>
                    <a:lnTo>
                      <a:pt x="83" y="171"/>
                    </a:lnTo>
                    <a:lnTo>
                      <a:pt x="55" y="135"/>
                    </a:lnTo>
                    <a:lnTo>
                      <a:pt x="55" y="153"/>
                    </a:lnTo>
                    <a:lnTo>
                      <a:pt x="15" y="135"/>
                    </a:lnTo>
                    <a:lnTo>
                      <a:pt x="0" y="6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6" name="Freeform 1155">
                <a:extLst>
                  <a:ext uri="{FF2B5EF4-FFF2-40B4-BE49-F238E27FC236}">
                    <a16:creationId xmlns:a16="http://schemas.microsoft.com/office/drawing/2014/main" id="{0D277573-EDBE-96E1-F98E-537632C08203}"/>
                  </a:ext>
                </a:extLst>
              </p:cNvPr>
              <p:cNvSpPr>
                <a:spLocks/>
              </p:cNvSpPr>
              <p:nvPr/>
            </p:nvSpPr>
            <p:spPr bwMode="auto">
              <a:xfrm>
                <a:off x="8342687" y="4088064"/>
                <a:ext cx="21286" cy="30153"/>
              </a:xfrm>
              <a:custGeom>
                <a:avLst/>
                <a:gdLst>
                  <a:gd name="T0" fmla="*/ 0 w 23"/>
                  <a:gd name="T1" fmla="*/ 0 h 38"/>
                  <a:gd name="T2" fmla="*/ 2147483647 w 23"/>
                  <a:gd name="T3" fmla="*/ 0 h 38"/>
                  <a:gd name="T4" fmla="*/ 2147483647 w 23"/>
                  <a:gd name="T5" fmla="*/ 2147483647 h 38"/>
                  <a:gd name="T6" fmla="*/ 2147483647 w 23"/>
                  <a:gd name="T7" fmla="*/ 2147483647 h 38"/>
                  <a:gd name="T8" fmla="*/ 0 w 23"/>
                  <a:gd name="T9" fmla="*/ 0 h 38"/>
                  <a:gd name="T10" fmla="*/ 0 60000 65536"/>
                  <a:gd name="T11" fmla="*/ 0 60000 65536"/>
                  <a:gd name="T12" fmla="*/ 0 60000 65536"/>
                  <a:gd name="T13" fmla="*/ 0 60000 65536"/>
                  <a:gd name="T14" fmla="*/ 0 60000 65536"/>
                  <a:gd name="T15" fmla="*/ 0 w 23"/>
                  <a:gd name="T16" fmla="*/ 0 h 38"/>
                  <a:gd name="T17" fmla="*/ 23 w 23"/>
                  <a:gd name="T18" fmla="*/ 38 h 38"/>
                </a:gdLst>
                <a:ahLst/>
                <a:cxnLst>
                  <a:cxn ang="T10">
                    <a:pos x="T0" y="T1"/>
                  </a:cxn>
                  <a:cxn ang="T11">
                    <a:pos x="T2" y="T3"/>
                  </a:cxn>
                  <a:cxn ang="T12">
                    <a:pos x="T4" y="T5"/>
                  </a:cxn>
                  <a:cxn ang="T13">
                    <a:pos x="T6" y="T7"/>
                  </a:cxn>
                  <a:cxn ang="T14">
                    <a:pos x="T8" y="T9"/>
                  </a:cxn>
                </a:cxnLst>
                <a:rect l="T15" t="T16" r="T17" b="T18"/>
                <a:pathLst>
                  <a:path w="23" h="38">
                    <a:moveTo>
                      <a:pt x="0" y="0"/>
                    </a:moveTo>
                    <a:lnTo>
                      <a:pt x="12" y="0"/>
                    </a:lnTo>
                    <a:lnTo>
                      <a:pt x="22" y="8"/>
                    </a:lnTo>
                    <a:lnTo>
                      <a:pt x="18" y="37"/>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7" name="Freeform 1156">
                <a:extLst>
                  <a:ext uri="{FF2B5EF4-FFF2-40B4-BE49-F238E27FC236}">
                    <a16:creationId xmlns:a16="http://schemas.microsoft.com/office/drawing/2014/main" id="{EA31DE31-2C78-DFDD-3CA8-0953AA048BFE}"/>
                  </a:ext>
                </a:extLst>
              </p:cNvPr>
              <p:cNvSpPr>
                <a:spLocks/>
              </p:cNvSpPr>
              <p:nvPr/>
            </p:nvSpPr>
            <p:spPr bwMode="auto">
              <a:xfrm>
                <a:off x="8375583" y="4124918"/>
                <a:ext cx="23221" cy="38529"/>
              </a:xfrm>
              <a:custGeom>
                <a:avLst/>
                <a:gdLst>
                  <a:gd name="T0" fmla="*/ 0 w 24"/>
                  <a:gd name="T1" fmla="*/ 0 h 46"/>
                  <a:gd name="T2" fmla="*/ 2147483647 w 24"/>
                  <a:gd name="T3" fmla="*/ 2147483647 h 46"/>
                  <a:gd name="T4" fmla="*/ 2147483647 w 24"/>
                  <a:gd name="T5" fmla="*/ 2147483647 h 46"/>
                  <a:gd name="T6" fmla="*/ 0 w 24"/>
                  <a:gd name="T7" fmla="*/ 0 h 46"/>
                  <a:gd name="T8" fmla="*/ 0 60000 65536"/>
                  <a:gd name="T9" fmla="*/ 0 60000 65536"/>
                  <a:gd name="T10" fmla="*/ 0 60000 65536"/>
                  <a:gd name="T11" fmla="*/ 0 60000 65536"/>
                  <a:gd name="T12" fmla="*/ 0 w 24"/>
                  <a:gd name="T13" fmla="*/ 0 h 46"/>
                  <a:gd name="T14" fmla="*/ 24 w 24"/>
                  <a:gd name="T15" fmla="*/ 46 h 46"/>
                </a:gdLst>
                <a:ahLst/>
                <a:cxnLst>
                  <a:cxn ang="T8">
                    <a:pos x="T0" y="T1"/>
                  </a:cxn>
                  <a:cxn ang="T9">
                    <a:pos x="T2" y="T3"/>
                  </a:cxn>
                  <a:cxn ang="T10">
                    <a:pos x="T4" y="T5"/>
                  </a:cxn>
                  <a:cxn ang="T11">
                    <a:pos x="T6" y="T7"/>
                  </a:cxn>
                </a:cxnLst>
                <a:rect l="T12" t="T13" r="T14" b="T15"/>
                <a:pathLst>
                  <a:path w="24" h="46">
                    <a:moveTo>
                      <a:pt x="0" y="0"/>
                    </a:moveTo>
                    <a:lnTo>
                      <a:pt x="2" y="45"/>
                    </a:lnTo>
                    <a:lnTo>
                      <a:pt x="23" y="25"/>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8" name="Freeform 1157">
                <a:extLst>
                  <a:ext uri="{FF2B5EF4-FFF2-40B4-BE49-F238E27FC236}">
                    <a16:creationId xmlns:a16="http://schemas.microsoft.com/office/drawing/2014/main" id="{71ED8142-FE06-0AD3-DA0C-DFF1077B6D13}"/>
                  </a:ext>
                </a:extLst>
              </p:cNvPr>
              <p:cNvSpPr>
                <a:spLocks/>
              </p:cNvSpPr>
              <p:nvPr/>
            </p:nvSpPr>
            <p:spPr bwMode="auto">
              <a:xfrm>
                <a:off x="8377518" y="4178524"/>
                <a:ext cx="92886" cy="98835"/>
              </a:xfrm>
              <a:custGeom>
                <a:avLst/>
                <a:gdLst>
                  <a:gd name="T0" fmla="*/ 0 w 94"/>
                  <a:gd name="T1" fmla="*/ 2147483647 h 117"/>
                  <a:gd name="T2" fmla="*/ 2147483647 w 94"/>
                  <a:gd name="T3" fmla="*/ 2147483647 h 117"/>
                  <a:gd name="T4" fmla="*/ 2147483647 w 94"/>
                  <a:gd name="T5" fmla="*/ 2147483647 h 117"/>
                  <a:gd name="T6" fmla="*/ 2147483647 w 94"/>
                  <a:gd name="T7" fmla="*/ 0 h 117"/>
                  <a:gd name="T8" fmla="*/ 2147483647 w 94"/>
                  <a:gd name="T9" fmla="*/ 2147483647 h 117"/>
                  <a:gd name="T10" fmla="*/ 2147483647 w 94"/>
                  <a:gd name="T11" fmla="*/ 2147483647 h 117"/>
                  <a:gd name="T12" fmla="*/ 2147483647 w 94"/>
                  <a:gd name="T13" fmla="*/ 2147483647 h 117"/>
                  <a:gd name="T14" fmla="*/ 2147483647 w 94"/>
                  <a:gd name="T15" fmla="*/ 2147483647 h 117"/>
                  <a:gd name="T16" fmla="*/ 2147483647 w 94"/>
                  <a:gd name="T17" fmla="*/ 2147483647 h 117"/>
                  <a:gd name="T18" fmla="*/ 2147483647 w 94"/>
                  <a:gd name="T19" fmla="*/ 2147483647 h 117"/>
                  <a:gd name="T20" fmla="*/ 0 w 94"/>
                  <a:gd name="T21" fmla="*/ 2147483647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117"/>
                  <a:gd name="T35" fmla="*/ 94 w 94"/>
                  <a:gd name="T36" fmla="*/ 117 h 1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117">
                    <a:moveTo>
                      <a:pt x="0" y="79"/>
                    </a:moveTo>
                    <a:lnTo>
                      <a:pt x="20" y="37"/>
                    </a:lnTo>
                    <a:lnTo>
                      <a:pt x="44" y="45"/>
                    </a:lnTo>
                    <a:lnTo>
                      <a:pt x="76" y="0"/>
                    </a:lnTo>
                    <a:lnTo>
                      <a:pt x="93" y="26"/>
                    </a:lnTo>
                    <a:lnTo>
                      <a:pt x="90" y="96"/>
                    </a:lnTo>
                    <a:lnTo>
                      <a:pt x="82" y="67"/>
                    </a:lnTo>
                    <a:lnTo>
                      <a:pt x="73" y="116"/>
                    </a:lnTo>
                    <a:lnTo>
                      <a:pt x="50" y="102"/>
                    </a:lnTo>
                    <a:lnTo>
                      <a:pt x="35" y="51"/>
                    </a:lnTo>
                    <a:lnTo>
                      <a:pt x="0" y="7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29" name="Freeform 1158">
                <a:extLst>
                  <a:ext uri="{FF2B5EF4-FFF2-40B4-BE49-F238E27FC236}">
                    <a16:creationId xmlns:a16="http://schemas.microsoft.com/office/drawing/2014/main" id="{3C274A14-9AC5-15CD-AC29-06A4C405EC10}"/>
                  </a:ext>
                </a:extLst>
              </p:cNvPr>
              <p:cNvSpPr>
                <a:spLocks/>
              </p:cNvSpPr>
              <p:nvPr/>
            </p:nvSpPr>
            <p:spPr bwMode="auto">
              <a:xfrm>
                <a:off x="8389130" y="4153396"/>
                <a:ext cx="19351" cy="40205"/>
              </a:xfrm>
              <a:custGeom>
                <a:avLst/>
                <a:gdLst>
                  <a:gd name="T0" fmla="*/ 0 w 19"/>
                  <a:gd name="T1" fmla="*/ 2147483647 h 46"/>
                  <a:gd name="T2" fmla="*/ 2147483647 w 19"/>
                  <a:gd name="T3" fmla="*/ 2147483647 h 46"/>
                  <a:gd name="T4" fmla="*/ 2147483647 w 19"/>
                  <a:gd name="T5" fmla="*/ 0 h 46"/>
                  <a:gd name="T6" fmla="*/ 2147483647 w 19"/>
                  <a:gd name="T7" fmla="*/ 2147483647 h 46"/>
                  <a:gd name="T8" fmla="*/ 0 w 19"/>
                  <a:gd name="T9" fmla="*/ 2147483647 h 46"/>
                  <a:gd name="T10" fmla="*/ 0 60000 65536"/>
                  <a:gd name="T11" fmla="*/ 0 60000 65536"/>
                  <a:gd name="T12" fmla="*/ 0 60000 65536"/>
                  <a:gd name="T13" fmla="*/ 0 60000 65536"/>
                  <a:gd name="T14" fmla="*/ 0 60000 65536"/>
                  <a:gd name="T15" fmla="*/ 0 w 19"/>
                  <a:gd name="T16" fmla="*/ 0 h 46"/>
                  <a:gd name="T17" fmla="*/ 19 w 19"/>
                  <a:gd name="T18" fmla="*/ 46 h 46"/>
                </a:gdLst>
                <a:ahLst/>
                <a:cxnLst>
                  <a:cxn ang="T10">
                    <a:pos x="T0" y="T1"/>
                  </a:cxn>
                  <a:cxn ang="T11">
                    <a:pos x="T2" y="T3"/>
                  </a:cxn>
                  <a:cxn ang="T12">
                    <a:pos x="T4" y="T5"/>
                  </a:cxn>
                  <a:cxn ang="T13">
                    <a:pos x="T6" y="T7"/>
                  </a:cxn>
                  <a:cxn ang="T14">
                    <a:pos x="T8" y="T9"/>
                  </a:cxn>
                </a:cxnLst>
                <a:rect l="T15" t="T16" r="T17" b="T18"/>
                <a:pathLst>
                  <a:path w="19" h="46">
                    <a:moveTo>
                      <a:pt x="0" y="29"/>
                    </a:moveTo>
                    <a:lnTo>
                      <a:pt x="3" y="20"/>
                    </a:lnTo>
                    <a:lnTo>
                      <a:pt x="18" y="0"/>
                    </a:lnTo>
                    <a:lnTo>
                      <a:pt x="12" y="45"/>
                    </a:lnTo>
                    <a:lnTo>
                      <a:pt x="0" y="2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30" name="Freeform 1159">
                <a:extLst>
                  <a:ext uri="{FF2B5EF4-FFF2-40B4-BE49-F238E27FC236}">
                    <a16:creationId xmlns:a16="http://schemas.microsoft.com/office/drawing/2014/main" id="{55396BA5-0038-914B-75E0-7B260AFBB48F}"/>
                  </a:ext>
                </a:extLst>
              </p:cNvPr>
              <p:cNvSpPr>
                <a:spLocks/>
              </p:cNvSpPr>
              <p:nvPr/>
            </p:nvSpPr>
            <p:spPr bwMode="auto">
              <a:xfrm>
                <a:off x="6145977" y="2958995"/>
                <a:ext cx="208994" cy="180919"/>
              </a:xfrm>
              <a:custGeom>
                <a:avLst/>
                <a:gdLst>
                  <a:gd name="T0" fmla="*/ 0 w 213"/>
                  <a:gd name="T1" fmla="*/ 2147483647 h 212"/>
                  <a:gd name="T2" fmla="*/ 2147483647 w 213"/>
                  <a:gd name="T3" fmla="*/ 2147483647 h 212"/>
                  <a:gd name="T4" fmla="*/ 2147483647 w 213"/>
                  <a:gd name="T5" fmla="*/ 2147483647 h 212"/>
                  <a:gd name="T6" fmla="*/ 2147483647 w 213"/>
                  <a:gd name="T7" fmla="*/ 2147483647 h 212"/>
                  <a:gd name="T8" fmla="*/ 2147483647 w 213"/>
                  <a:gd name="T9" fmla="*/ 2147483647 h 212"/>
                  <a:gd name="T10" fmla="*/ 2147483647 w 213"/>
                  <a:gd name="T11" fmla="*/ 2147483647 h 212"/>
                  <a:gd name="T12" fmla="*/ 2147483647 w 213"/>
                  <a:gd name="T13" fmla="*/ 2147483647 h 212"/>
                  <a:gd name="T14" fmla="*/ 2147483647 w 213"/>
                  <a:gd name="T15" fmla="*/ 2147483647 h 212"/>
                  <a:gd name="T16" fmla="*/ 2147483647 w 213"/>
                  <a:gd name="T17" fmla="*/ 2147483647 h 212"/>
                  <a:gd name="T18" fmla="*/ 2147483647 w 213"/>
                  <a:gd name="T19" fmla="*/ 0 h 212"/>
                  <a:gd name="T20" fmla="*/ 0 w 213"/>
                  <a:gd name="T21" fmla="*/ 2147483647 h 2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3"/>
                  <a:gd name="T34" fmla="*/ 0 h 212"/>
                  <a:gd name="T35" fmla="*/ 213 w 213"/>
                  <a:gd name="T36" fmla="*/ 212 h 2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3" h="212">
                    <a:moveTo>
                      <a:pt x="0" y="37"/>
                    </a:moveTo>
                    <a:lnTo>
                      <a:pt x="14" y="148"/>
                    </a:lnTo>
                    <a:lnTo>
                      <a:pt x="123" y="203"/>
                    </a:lnTo>
                    <a:lnTo>
                      <a:pt x="177" y="211"/>
                    </a:lnTo>
                    <a:lnTo>
                      <a:pt x="212" y="156"/>
                    </a:lnTo>
                    <a:lnTo>
                      <a:pt x="195" y="93"/>
                    </a:lnTo>
                    <a:lnTo>
                      <a:pt x="207" y="77"/>
                    </a:lnTo>
                    <a:lnTo>
                      <a:pt x="200" y="28"/>
                    </a:lnTo>
                    <a:lnTo>
                      <a:pt x="118" y="12"/>
                    </a:lnTo>
                    <a:lnTo>
                      <a:pt x="66" y="0"/>
                    </a:lnTo>
                    <a:lnTo>
                      <a:pt x="0" y="3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31" name="Freeform 1160">
                <a:extLst>
                  <a:ext uri="{FF2B5EF4-FFF2-40B4-BE49-F238E27FC236}">
                    <a16:creationId xmlns:a16="http://schemas.microsoft.com/office/drawing/2014/main" id="{906B89E2-9ACE-80BF-3FE4-C3732282D1DC}"/>
                  </a:ext>
                </a:extLst>
              </p:cNvPr>
              <p:cNvSpPr>
                <a:spLocks/>
              </p:cNvSpPr>
              <p:nvPr/>
            </p:nvSpPr>
            <p:spPr bwMode="auto">
              <a:xfrm>
                <a:off x="5668337" y="3352661"/>
                <a:ext cx="65795" cy="135689"/>
              </a:xfrm>
              <a:custGeom>
                <a:avLst/>
                <a:gdLst>
                  <a:gd name="T0" fmla="*/ 0 w 66"/>
                  <a:gd name="T1" fmla="*/ 2147483647 h 157"/>
                  <a:gd name="T2" fmla="*/ 2147483647 w 66"/>
                  <a:gd name="T3" fmla="*/ 0 h 157"/>
                  <a:gd name="T4" fmla="*/ 2147483647 w 66"/>
                  <a:gd name="T5" fmla="*/ 2147483647 h 157"/>
                  <a:gd name="T6" fmla="*/ 2147483647 w 66"/>
                  <a:gd name="T7" fmla="*/ 2147483647 h 157"/>
                  <a:gd name="T8" fmla="*/ 2147483647 w 66"/>
                  <a:gd name="T9" fmla="*/ 2147483647 h 157"/>
                  <a:gd name="T10" fmla="*/ 2147483647 w 66"/>
                  <a:gd name="T11" fmla="*/ 2147483647 h 157"/>
                  <a:gd name="T12" fmla="*/ 2147483647 w 66"/>
                  <a:gd name="T13" fmla="*/ 2147483647 h 157"/>
                  <a:gd name="T14" fmla="*/ 0 w 66"/>
                  <a:gd name="T15" fmla="*/ 2147483647 h 157"/>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157"/>
                  <a:gd name="T26" fmla="*/ 66 w 66"/>
                  <a:gd name="T27" fmla="*/ 157 h 1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157">
                    <a:moveTo>
                      <a:pt x="0" y="102"/>
                    </a:moveTo>
                    <a:lnTo>
                      <a:pt x="11" y="0"/>
                    </a:lnTo>
                    <a:lnTo>
                      <a:pt x="65" y="6"/>
                    </a:lnTo>
                    <a:lnTo>
                      <a:pt x="42" y="72"/>
                    </a:lnTo>
                    <a:lnTo>
                      <a:pt x="42" y="152"/>
                    </a:lnTo>
                    <a:lnTo>
                      <a:pt x="9" y="156"/>
                    </a:lnTo>
                    <a:lnTo>
                      <a:pt x="14" y="108"/>
                    </a:lnTo>
                    <a:lnTo>
                      <a:pt x="0" y="10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32" name="Freeform 1161">
                <a:extLst>
                  <a:ext uri="{FF2B5EF4-FFF2-40B4-BE49-F238E27FC236}">
                    <a16:creationId xmlns:a16="http://schemas.microsoft.com/office/drawing/2014/main" id="{1FE60D98-D2C2-8443-FCBA-934A0879E5FC}"/>
                  </a:ext>
                </a:extLst>
              </p:cNvPr>
              <p:cNvSpPr>
                <a:spLocks/>
              </p:cNvSpPr>
              <p:nvPr/>
            </p:nvSpPr>
            <p:spPr bwMode="auto">
              <a:xfrm>
                <a:off x="6272098" y="3161691"/>
                <a:ext cx="199318" cy="137364"/>
              </a:xfrm>
              <a:custGeom>
                <a:avLst/>
                <a:gdLst>
                  <a:gd name="T0" fmla="*/ 0 w 203"/>
                  <a:gd name="T1" fmla="*/ 2147483647 h 159"/>
                  <a:gd name="T2" fmla="*/ 2147483647 w 203"/>
                  <a:gd name="T3" fmla="*/ 2147483647 h 159"/>
                  <a:gd name="T4" fmla="*/ 2147483647 w 203"/>
                  <a:gd name="T5" fmla="*/ 2147483647 h 159"/>
                  <a:gd name="T6" fmla="*/ 2147483647 w 203"/>
                  <a:gd name="T7" fmla="*/ 2147483647 h 159"/>
                  <a:gd name="T8" fmla="*/ 2147483647 w 203"/>
                  <a:gd name="T9" fmla="*/ 2147483647 h 159"/>
                  <a:gd name="T10" fmla="*/ 2147483647 w 203"/>
                  <a:gd name="T11" fmla="*/ 2147483647 h 159"/>
                  <a:gd name="T12" fmla="*/ 2147483647 w 203"/>
                  <a:gd name="T13" fmla="*/ 0 h 159"/>
                  <a:gd name="T14" fmla="*/ 2147483647 w 203"/>
                  <a:gd name="T15" fmla="*/ 2147483647 h 159"/>
                  <a:gd name="T16" fmla="*/ 0 w 203"/>
                  <a:gd name="T17" fmla="*/ 2147483647 h 1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3"/>
                  <a:gd name="T28" fmla="*/ 0 h 159"/>
                  <a:gd name="T29" fmla="*/ 203 w 203"/>
                  <a:gd name="T30" fmla="*/ 159 h 1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3" h="159">
                    <a:moveTo>
                      <a:pt x="0" y="78"/>
                    </a:moveTo>
                    <a:lnTo>
                      <a:pt x="57" y="142"/>
                    </a:lnTo>
                    <a:lnTo>
                      <a:pt x="179" y="158"/>
                    </a:lnTo>
                    <a:lnTo>
                      <a:pt x="202" y="104"/>
                    </a:lnTo>
                    <a:lnTo>
                      <a:pt x="170" y="100"/>
                    </a:lnTo>
                    <a:lnTo>
                      <a:pt x="167" y="52"/>
                    </a:lnTo>
                    <a:lnTo>
                      <a:pt x="139" y="0"/>
                    </a:lnTo>
                    <a:lnTo>
                      <a:pt x="57" y="12"/>
                    </a:lnTo>
                    <a:lnTo>
                      <a:pt x="0" y="7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33" name="Freeform 1162">
                <a:extLst>
                  <a:ext uri="{FF2B5EF4-FFF2-40B4-BE49-F238E27FC236}">
                    <a16:creationId xmlns:a16="http://schemas.microsoft.com/office/drawing/2014/main" id="{21C0694C-99B9-F501-9399-706C50C0C1D9}"/>
                  </a:ext>
                </a:extLst>
              </p:cNvPr>
              <p:cNvSpPr>
                <a:spLocks/>
              </p:cNvSpPr>
              <p:nvPr/>
            </p:nvSpPr>
            <p:spPr bwMode="auto">
              <a:xfrm>
                <a:off x="6560431" y="3615664"/>
                <a:ext cx="452820" cy="418795"/>
              </a:xfrm>
              <a:custGeom>
                <a:avLst/>
                <a:gdLst>
                  <a:gd name="T0" fmla="*/ 2147483647 w 462"/>
                  <a:gd name="T1" fmla="*/ 2147483647 h 488"/>
                  <a:gd name="T2" fmla="*/ 2147483647 w 462"/>
                  <a:gd name="T3" fmla="*/ 2147483647 h 488"/>
                  <a:gd name="T4" fmla="*/ 2147483647 w 462"/>
                  <a:gd name="T5" fmla="*/ 2147483647 h 488"/>
                  <a:gd name="T6" fmla="*/ 2147483647 w 462"/>
                  <a:gd name="T7" fmla="*/ 2147483647 h 488"/>
                  <a:gd name="T8" fmla="*/ 2147483647 w 462"/>
                  <a:gd name="T9" fmla="*/ 2147483647 h 488"/>
                  <a:gd name="T10" fmla="*/ 2147483647 w 462"/>
                  <a:gd name="T11" fmla="*/ 2147483647 h 488"/>
                  <a:gd name="T12" fmla="*/ 2147483647 w 462"/>
                  <a:gd name="T13" fmla="*/ 0 h 488"/>
                  <a:gd name="T14" fmla="*/ 2147483647 w 462"/>
                  <a:gd name="T15" fmla="*/ 2147483647 h 488"/>
                  <a:gd name="T16" fmla="*/ 2147483647 w 462"/>
                  <a:gd name="T17" fmla="*/ 2147483647 h 488"/>
                  <a:gd name="T18" fmla="*/ 2147483647 w 462"/>
                  <a:gd name="T19" fmla="*/ 2147483647 h 488"/>
                  <a:gd name="T20" fmla="*/ 2147483647 w 462"/>
                  <a:gd name="T21" fmla="*/ 2147483647 h 488"/>
                  <a:gd name="T22" fmla="*/ 2147483647 w 462"/>
                  <a:gd name="T23" fmla="*/ 2147483647 h 488"/>
                  <a:gd name="T24" fmla="*/ 2147483647 w 462"/>
                  <a:gd name="T25" fmla="*/ 2147483647 h 488"/>
                  <a:gd name="T26" fmla="*/ 2147483647 w 462"/>
                  <a:gd name="T27" fmla="*/ 2147483647 h 488"/>
                  <a:gd name="T28" fmla="*/ 2147483647 w 462"/>
                  <a:gd name="T29" fmla="*/ 2147483647 h 488"/>
                  <a:gd name="T30" fmla="*/ 2147483647 w 462"/>
                  <a:gd name="T31" fmla="*/ 2147483647 h 488"/>
                  <a:gd name="T32" fmla="*/ 2147483647 w 462"/>
                  <a:gd name="T33" fmla="*/ 2147483647 h 488"/>
                  <a:gd name="T34" fmla="*/ 2147483647 w 462"/>
                  <a:gd name="T35" fmla="*/ 2147483647 h 488"/>
                  <a:gd name="T36" fmla="*/ 2147483647 w 462"/>
                  <a:gd name="T37" fmla="*/ 2147483647 h 488"/>
                  <a:gd name="T38" fmla="*/ 2147483647 w 462"/>
                  <a:gd name="T39" fmla="*/ 2147483647 h 488"/>
                  <a:gd name="T40" fmla="*/ 2147483647 w 462"/>
                  <a:gd name="T41" fmla="*/ 2147483647 h 488"/>
                  <a:gd name="T42" fmla="*/ 2147483647 w 462"/>
                  <a:gd name="T43" fmla="*/ 2147483647 h 488"/>
                  <a:gd name="T44" fmla="*/ 2147483647 w 462"/>
                  <a:gd name="T45" fmla="*/ 2147483647 h 488"/>
                  <a:gd name="T46" fmla="*/ 2147483647 w 462"/>
                  <a:gd name="T47" fmla="*/ 2147483647 h 488"/>
                  <a:gd name="T48" fmla="*/ 2147483647 w 462"/>
                  <a:gd name="T49" fmla="*/ 2147483647 h 488"/>
                  <a:gd name="T50" fmla="*/ 2147483647 w 462"/>
                  <a:gd name="T51" fmla="*/ 2147483647 h 488"/>
                  <a:gd name="T52" fmla="*/ 2147483647 w 462"/>
                  <a:gd name="T53" fmla="*/ 2147483647 h 488"/>
                  <a:gd name="T54" fmla="*/ 0 w 462"/>
                  <a:gd name="T55" fmla="*/ 2147483647 h 488"/>
                  <a:gd name="T56" fmla="*/ 2147483647 w 462"/>
                  <a:gd name="T57" fmla="*/ 2147483647 h 4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62"/>
                  <a:gd name="T88" fmla="*/ 0 h 488"/>
                  <a:gd name="T89" fmla="*/ 462 w 462"/>
                  <a:gd name="T90" fmla="*/ 488 h 4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62" h="488">
                    <a:moveTo>
                      <a:pt x="20" y="128"/>
                    </a:moveTo>
                    <a:lnTo>
                      <a:pt x="26" y="85"/>
                    </a:lnTo>
                    <a:lnTo>
                      <a:pt x="50" y="95"/>
                    </a:lnTo>
                    <a:lnTo>
                      <a:pt x="77" y="67"/>
                    </a:lnTo>
                    <a:lnTo>
                      <a:pt x="91" y="51"/>
                    </a:lnTo>
                    <a:lnTo>
                      <a:pt x="65" y="22"/>
                    </a:lnTo>
                    <a:lnTo>
                      <a:pt x="114" y="0"/>
                    </a:lnTo>
                    <a:lnTo>
                      <a:pt x="208" y="55"/>
                    </a:lnTo>
                    <a:lnTo>
                      <a:pt x="209" y="77"/>
                    </a:lnTo>
                    <a:lnTo>
                      <a:pt x="231" y="91"/>
                    </a:lnTo>
                    <a:lnTo>
                      <a:pt x="250" y="104"/>
                    </a:lnTo>
                    <a:lnTo>
                      <a:pt x="270" y="95"/>
                    </a:lnTo>
                    <a:lnTo>
                      <a:pt x="306" y="110"/>
                    </a:lnTo>
                    <a:lnTo>
                      <a:pt x="358" y="221"/>
                    </a:lnTo>
                    <a:lnTo>
                      <a:pt x="364" y="229"/>
                    </a:lnTo>
                    <a:lnTo>
                      <a:pt x="384" y="274"/>
                    </a:lnTo>
                    <a:lnTo>
                      <a:pt x="450" y="284"/>
                    </a:lnTo>
                    <a:lnTo>
                      <a:pt x="461" y="304"/>
                    </a:lnTo>
                    <a:lnTo>
                      <a:pt x="444" y="361"/>
                    </a:lnTo>
                    <a:lnTo>
                      <a:pt x="384" y="390"/>
                    </a:lnTo>
                    <a:lnTo>
                      <a:pt x="317" y="410"/>
                    </a:lnTo>
                    <a:lnTo>
                      <a:pt x="262" y="487"/>
                    </a:lnTo>
                    <a:lnTo>
                      <a:pt x="262" y="457"/>
                    </a:lnTo>
                    <a:lnTo>
                      <a:pt x="224" y="438"/>
                    </a:lnTo>
                    <a:lnTo>
                      <a:pt x="188" y="463"/>
                    </a:lnTo>
                    <a:lnTo>
                      <a:pt x="124" y="377"/>
                    </a:lnTo>
                    <a:lnTo>
                      <a:pt x="68" y="272"/>
                    </a:lnTo>
                    <a:lnTo>
                      <a:pt x="0" y="156"/>
                    </a:lnTo>
                    <a:lnTo>
                      <a:pt x="20" y="12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34" name="Freeform 1163">
                <a:extLst>
                  <a:ext uri="{FF2B5EF4-FFF2-40B4-BE49-F238E27FC236}">
                    <a16:creationId xmlns:a16="http://schemas.microsoft.com/office/drawing/2014/main" id="{1266E5E2-1889-B415-040B-CB86EB4F327D}"/>
                  </a:ext>
                </a:extLst>
              </p:cNvPr>
              <p:cNvSpPr>
                <a:spLocks/>
              </p:cNvSpPr>
              <p:nvPr/>
            </p:nvSpPr>
            <p:spPr bwMode="auto">
              <a:xfrm>
                <a:off x="6264356" y="2035972"/>
                <a:ext cx="3525808" cy="1311663"/>
              </a:xfrm>
              <a:custGeom>
                <a:avLst/>
                <a:gdLst>
                  <a:gd name="T0" fmla="*/ 2147483647 w 3600"/>
                  <a:gd name="T1" fmla="*/ 2147483647 h 1530"/>
                  <a:gd name="T2" fmla="*/ 2147483647 w 3600"/>
                  <a:gd name="T3" fmla="*/ 2147483647 h 1530"/>
                  <a:gd name="T4" fmla="*/ 2147483647 w 3600"/>
                  <a:gd name="T5" fmla="*/ 2147483647 h 1530"/>
                  <a:gd name="T6" fmla="*/ 2147483647 w 3600"/>
                  <a:gd name="T7" fmla="*/ 2147483647 h 1530"/>
                  <a:gd name="T8" fmla="*/ 2147483647 w 3600"/>
                  <a:gd name="T9" fmla="*/ 2147483647 h 1530"/>
                  <a:gd name="T10" fmla="*/ 2147483647 w 3600"/>
                  <a:gd name="T11" fmla="*/ 2147483647 h 1530"/>
                  <a:gd name="T12" fmla="*/ 2147483647 w 3600"/>
                  <a:gd name="T13" fmla="*/ 2147483647 h 1530"/>
                  <a:gd name="T14" fmla="*/ 2147483647 w 3600"/>
                  <a:gd name="T15" fmla="*/ 2147483647 h 1530"/>
                  <a:gd name="T16" fmla="*/ 2147483647 w 3600"/>
                  <a:gd name="T17" fmla="*/ 2147483647 h 1530"/>
                  <a:gd name="T18" fmla="*/ 2147483647 w 3600"/>
                  <a:gd name="T19" fmla="*/ 2147483647 h 1530"/>
                  <a:gd name="T20" fmla="*/ 2147483647 w 3600"/>
                  <a:gd name="T21" fmla="*/ 2147483647 h 1530"/>
                  <a:gd name="T22" fmla="*/ 2147483647 w 3600"/>
                  <a:gd name="T23" fmla="*/ 2147483647 h 1530"/>
                  <a:gd name="T24" fmla="*/ 2147483647 w 3600"/>
                  <a:gd name="T25" fmla="*/ 2147483647 h 1530"/>
                  <a:gd name="T26" fmla="*/ 2147483647 w 3600"/>
                  <a:gd name="T27" fmla="*/ 2147483647 h 1530"/>
                  <a:gd name="T28" fmla="*/ 2147483647 w 3600"/>
                  <a:gd name="T29" fmla="*/ 2147483647 h 1530"/>
                  <a:gd name="T30" fmla="*/ 2147483647 w 3600"/>
                  <a:gd name="T31" fmla="*/ 2147483647 h 1530"/>
                  <a:gd name="T32" fmla="*/ 2147483647 w 3600"/>
                  <a:gd name="T33" fmla="*/ 2147483647 h 1530"/>
                  <a:gd name="T34" fmla="*/ 2147483647 w 3600"/>
                  <a:gd name="T35" fmla="*/ 2147483647 h 1530"/>
                  <a:gd name="T36" fmla="*/ 2147483647 w 3600"/>
                  <a:gd name="T37" fmla="*/ 2147483647 h 1530"/>
                  <a:gd name="T38" fmla="*/ 2147483647 w 3600"/>
                  <a:gd name="T39" fmla="*/ 2147483647 h 1530"/>
                  <a:gd name="T40" fmla="*/ 2147483647 w 3600"/>
                  <a:gd name="T41" fmla="*/ 2147483647 h 1530"/>
                  <a:gd name="T42" fmla="*/ 2147483647 w 3600"/>
                  <a:gd name="T43" fmla="*/ 2147483647 h 1530"/>
                  <a:gd name="T44" fmla="*/ 2147483647 w 3600"/>
                  <a:gd name="T45" fmla="*/ 2147483647 h 1530"/>
                  <a:gd name="T46" fmla="*/ 2147483647 w 3600"/>
                  <a:gd name="T47" fmla="*/ 2147483647 h 1530"/>
                  <a:gd name="T48" fmla="*/ 2147483647 w 3600"/>
                  <a:gd name="T49" fmla="*/ 2147483647 h 1530"/>
                  <a:gd name="T50" fmla="*/ 2147483647 w 3600"/>
                  <a:gd name="T51" fmla="*/ 2147483647 h 1530"/>
                  <a:gd name="T52" fmla="*/ 2147483647 w 3600"/>
                  <a:gd name="T53" fmla="*/ 2147483647 h 1530"/>
                  <a:gd name="T54" fmla="*/ 2147483647 w 3600"/>
                  <a:gd name="T55" fmla="*/ 2147483647 h 1530"/>
                  <a:gd name="T56" fmla="*/ 2147483647 w 3600"/>
                  <a:gd name="T57" fmla="*/ 2147483647 h 1530"/>
                  <a:gd name="T58" fmla="*/ 2147483647 w 3600"/>
                  <a:gd name="T59" fmla="*/ 2147483647 h 1530"/>
                  <a:gd name="T60" fmla="*/ 2147483647 w 3600"/>
                  <a:gd name="T61" fmla="*/ 2147483647 h 1530"/>
                  <a:gd name="T62" fmla="*/ 2147483647 w 3600"/>
                  <a:gd name="T63" fmla="*/ 2147483647 h 1530"/>
                  <a:gd name="T64" fmla="*/ 2147483647 w 3600"/>
                  <a:gd name="T65" fmla="*/ 2147483647 h 1530"/>
                  <a:gd name="T66" fmla="*/ 2147483647 w 3600"/>
                  <a:gd name="T67" fmla="*/ 2147483647 h 1530"/>
                  <a:gd name="T68" fmla="*/ 2147483647 w 3600"/>
                  <a:gd name="T69" fmla="*/ 2147483647 h 1530"/>
                  <a:gd name="T70" fmla="*/ 2147483647 w 3600"/>
                  <a:gd name="T71" fmla="*/ 2147483647 h 1530"/>
                  <a:gd name="T72" fmla="*/ 2147483647 w 3600"/>
                  <a:gd name="T73" fmla="*/ 2147483647 h 1530"/>
                  <a:gd name="T74" fmla="*/ 2147483647 w 3600"/>
                  <a:gd name="T75" fmla="*/ 2147483647 h 1530"/>
                  <a:gd name="T76" fmla="*/ 2147483647 w 3600"/>
                  <a:gd name="T77" fmla="*/ 2147483647 h 1530"/>
                  <a:gd name="T78" fmla="*/ 2147483647 w 3600"/>
                  <a:gd name="T79" fmla="*/ 2147483647 h 1530"/>
                  <a:gd name="T80" fmla="*/ 2147483647 w 3600"/>
                  <a:gd name="T81" fmla="*/ 2147483647 h 1530"/>
                  <a:gd name="T82" fmla="*/ 2147483647 w 3600"/>
                  <a:gd name="T83" fmla="*/ 2147483647 h 1530"/>
                  <a:gd name="T84" fmla="*/ 2147483647 w 3600"/>
                  <a:gd name="T85" fmla="*/ 2147483647 h 1530"/>
                  <a:gd name="T86" fmla="*/ 2147483647 w 3600"/>
                  <a:gd name="T87" fmla="*/ 2147483647 h 1530"/>
                  <a:gd name="T88" fmla="*/ 2147483647 w 3600"/>
                  <a:gd name="T89" fmla="*/ 2147483647 h 1530"/>
                  <a:gd name="T90" fmla="*/ 2147483647 w 3600"/>
                  <a:gd name="T91" fmla="*/ 2147483647 h 1530"/>
                  <a:gd name="T92" fmla="*/ 2147483647 w 3600"/>
                  <a:gd name="T93" fmla="*/ 2147483647 h 1530"/>
                  <a:gd name="T94" fmla="*/ 2147483647 w 3600"/>
                  <a:gd name="T95" fmla="*/ 2147483647 h 1530"/>
                  <a:gd name="T96" fmla="*/ 2147483647 w 3600"/>
                  <a:gd name="T97" fmla="*/ 2147483647 h 1530"/>
                  <a:gd name="T98" fmla="*/ 2147483647 w 3600"/>
                  <a:gd name="T99" fmla="*/ 2147483647 h 1530"/>
                  <a:gd name="T100" fmla="*/ 2147483647 w 3600"/>
                  <a:gd name="T101" fmla="*/ 2147483647 h 1530"/>
                  <a:gd name="T102" fmla="*/ 2147483647 w 3600"/>
                  <a:gd name="T103" fmla="*/ 2147483647 h 1530"/>
                  <a:gd name="T104" fmla="*/ 2147483647 w 3600"/>
                  <a:gd name="T105" fmla="*/ 2147483647 h 1530"/>
                  <a:gd name="T106" fmla="*/ 2147483647 w 3600"/>
                  <a:gd name="T107" fmla="*/ 2147483647 h 1530"/>
                  <a:gd name="T108" fmla="*/ 2147483647 w 3600"/>
                  <a:gd name="T109" fmla="*/ 2147483647 h 1530"/>
                  <a:gd name="T110" fmla="*/ 2147483647 w 3600"/>
                  <a:gd name="T111" fmla="*/ 2147483647 h 1530"/>
                  <a:gd name="T112" fmla="*/ 2147483647 w 3600"/>
                  <a:gd name="T113" fmla="*/ 2147483647 h 1530"/>
                  <a:gd name="T114" fmla="*/ 2147483647 w 3600"/>
                  <a:gd name="T115" fmla="*/ 2147483647 h 153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00"/>
                  <a:gd name="T175" fmla="*/ 0 h 1530"/>
                  <a:gd name="T176" fmla="*/ 3600 w 3600"/>
                  <a:gd name="T177" fmla="*/ 1530 h 153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00" h="1530">
                    <a:moveTo>
                      <a:pt x="0" y="1086"/>
                    </a:moveTo>
                    <a:lnTo>
                      <a:pt x="31" y="1050"/>
                    </a:lnTo>
                    <a:lnTo>
                      <a:pt x="20" y="1064"/>
                    </a:lnTo>
                    <a:lnTo>
                      <a:pt x="34" y="1070"/>
                    </a:lnTo>
                    <a:lnTo>
                      <a:pt x="31" y="997"/>
                    </a:lnTo>
                    <a:lnTo>
                      <a:pt x="43" y="963"/>
                    </a:lnTo>
                    <a:lnTo>
                      <a:pt x="59" y="959"/>
                    </a:lnTo>
                    <a:lnTo>
                      <a:pt x="95" y="991"/>
                    </a:lnTo>
                    <a:lnTo>
                      <a:pt x="102" y="932"/>
                    </a:lnTo>
                    <a:lnTo>
                      <a:pt x="87" y="932"/>
                    </a:lnTo>
                    <a:lnTo>
                      <a:pt x="81" y="898"/>
                    </a:lnTo>
                    <a:lnTo>
                      <a:pt x="224" y="866"/>
                    </a:lnTo>
                    <a:lnTo>
                      <a:pt x="188" y="854"/>
                    </a:lnTo>
                    <a:lnTo>
                      <a:pt x="189" y="837"/>
                    </a:lnTo>
                    <a:lnTo>
                      <a:pt x="169" y="843"/>
                    </a:lnTo>
                    <a:lnTo>
                      <a:pt x="250" y="754"/>
                    </a:lnTo>
                    <a:lnTo>
                      <a:pt x="215" y="657"/>
                    </a:lnTo>
                    <a:lnTo>
                      <a:pt x="223" y="613"/>
                    </a:lnTo>
                    <a:lnTo>
                      <a:pt x="200" y="562"/>
                    </a:lnTo>
                    <a:lnTo>
                      <a:pt x="220" y="534"/>
                    </a:lnTo>
                    <a:lnTo>
                      <a:pt x="188" y="495"/>
                    </a:lnTo>
                    <a:lnTo>
                      <a:pt x="197" y="463"/>
                    </a:lnTo>
                    <a:lnTo>
                      <a:pt x="236" y="425"/>
                    </a:lnTo>
                    <a:lnTo>
                      <a:pt x="259" y="421"/>
                    </a:lnTo>
                    <a:lnTo>
                      <a:pt x="285" y="429"/>
                    </a:lnTo>
                    <a:lnTo>
                      <a:pt x="262" y="437"/>
                    </a:lnTo>
                    <a:lnTo>
                      <a:pt x="279" y="451"/>
                    </a:lnTo>
                    <a:lnTo>
                      <a:pt x="343" y="455"/>
                    </a:lnTo>
                    <a:lnTo>
                      <a:pt x="453" y="532"/>
                    </a:lnTo>
                    <a:lnTo>
                      <a:pt x="456" y="570"/>
                    </a:lnTo>
                    <a:lnTo>
                      <a:pt x="407" y="601"/>
                    </a:lnTo>
                    <a:lnTo>
                      <a:pt x="261" y="556"/>
                    </a:lnTo>
                    <a:lnTo>
                      <a:pt x="319" y="611"/>
                    </a:lnTo>
                    <a:lnTo>
                      <a:pt x="317" y="675"/>
                    </a:lnTo>
                    <a:lnTo>
                      <a:pt x="378" y="706"/>
                    </a:lnTo>
                    <a:lnTo>
                      <a:pt x="393" y="700"/>
                    </a:lnTo>
                    <a:lnTo>
                      <a:pt x="386" y="675"/>
                    </a:lnTo>
                    <a:lnTo>
                      <a:pt x="357" y="665"/>
                    </a:lnTo>
                    <a:lnTo>
                      <a:pt x="364" y="643"/>
                    </a:lnTo>
                    <a:lnTo>
                      <a:pt x="392" y="667"/>
                    </a:lnTo>
                    <a:lnTo>
                      <a:pt x="450" y="675"/>
                    </a:lnTo>
                    <a:lnTo>
                      <a:pt x="425" y="623"/>
                    </a:lnTo>
                    <a:lnTo>
                      <a:pt x="479" y="582"/>
                    </a:lnTo>
                    <a:lnTo>
                      <a:pt x="517" y="611"/>
                    </a:lnTo>
                    <a:lnTo>
                      <a:pt x="517" y="498"/>
                    </a:lnTo>
                    <a:lnTo>
                      <a:pt x="499" y="481"/>
                    </a:lnTo>
                    <a:lnTo>
                      <a:pt x="564" y="506"/>
                    </a:lnTo>
                    <a:lnTo>
                      <a:pt x="570" y="520"/>
                    </a:lnTo>
                    <a:lnTo>
                      <a:pt x="535" y="540"/>
                    </a:lnTo>
                    <a:lnTo>
                      <a:pt x="570" y="576"/>
                    </a:lnTo>
                    <a:lnTo>
                      <a:pt x="599" y="534"/>
                    </a:lnTo>
                    <a:lnTo>
                      <a:pt x="720" y="467"/>
                    </a:lnTo>
                    <a:lnTo>
                      <a:pt x="738" y="465"/>
                    </a:lnTo>
                    <a:lnTo>
                      <a:pt x="720" y="475"/>
                    </a:lnTo>
                    <a:lnTo>
                      <a:pt x="740" y="506"/>
                    </a:lnTo>
                    <a:lnTo>
                      <a:pt x="828" y="465"/>
                    </a:lnTo>
                    <a:lnTo>
                      <a:pt x="848" y="495"/>
                    </a:lnTo>
                    <a:lnTo>
                      <a:pt x="869" y="471"/>
                    </a:lnTo>
                    <a:lnTo>
                      <a:pt x="857" y="435"/>
                    </a:lnTo>
                    <a:lnTo>
                      <a:pt x="871" y="423"/>
                    </a:lnTo>
                    <a:lnTo>
                      <a:pt x="938" y="441"/>
                    </a:lnTo>
                    <a:lnTo>
                      <a:pt x="1026" y="504"/>
                    </a:lnTo>
                    <a:lnTo>
                      <a:pt x="1043" y="473"/>
                    </a:lnTo>
                    <a:lnTo>
                      <a:pt x="1023" y="441"/>
                    </a:lnTo>
                    <a:lnTo>
                      <a:pt x="997" y="433"/>
                    </a:lnTo>
                    <a:lnTo>
                      <a:pt x="1007" y="382"/>
                    </a:lnTo>
                    <a:lnTo>
                      <a:pt x="991" y="374"/>
                    </a:lnTo>
                    <a:lnTo>
                      <a:pt x="996" y="352"/>
                    </a:lnTo>
                    <a:lnTo>
                      <a:pt x="1028" y="326"/>
                    </a:lnTo>
                    <a:lnTo>
                      <a:pt x="1048" y="265"/>
                    </a:lnTo>
                    <a:lnTo>
                      <a:pt x="1093" y="267"/>
                    </a:lnTo>
                    <a:lnTo>
                      <a:pt x="1118" y="277"/>
                    </a:lnTo>
                    <a:lnTo>
                      <a:pt x="1100" y="340"/>
                    </a:lnTo>
                    <a:lnTo>
                      <a:pt x="1119" y="372"/>
                    </a:lnTo>
                    <a:lnTo>
                      <a:pt x="1113" y="463"/>
                    </a:lnTo>
                    <a:lnTo>
                      <a:pt x="1135" y="493"/>
                    </a:lnTo>
                    <a:lnTo>
                      <a:pt x="1125" y="526"/>
                    </a:lnTo>
                    <a:lnTo>
                      <a:pt x="1092" y="552"/>
                    </a:lnTo>
                    <a:lnTo>
                      <a:pt x="1103" y="562"/>
                    </a:lnTo>
                    <a:lnTo>
                      <a:pt x="1057" y="576"/>
                    </a:lnTo>
                    <a:lnTo>
                      <a:pt x="1106" y="595"/>
                    </a:lnTo>
                    <a:lnTo>
                      <a:pt x="1162" y="526"/>
                    </a:lnTo>
                    <a:lnTo>
                      <a:pt x="1154" y="481"/>
                    </a:lnTo>
                    <a:lnTo>
                      <a:pt x="1173" y="473"/>
                    </a:lnTo>
                    <a:lnTo>
                      <a:pt x="1202" y="465"/>
                    </a:lnTo>
                    <a:lnTo>
                      <a:pt x="1217" y="491"/>
                    </a:lnTo>
                    <a:lnTo>
                      <a:pt x="1215" y="524"/>
                    </a:lnTo>
                    <a:lnTo>
                      <a:pt x="1249" y="534"/>
                    </a:lnTo>
                    <a:lnTo>
                      <a:pt x="1222" y="522"/>
                    </a:lnTo>
                    <a:lnTo>
                      <a:pt x="1234" y="502"/>
                    </a:lnTo>
                    <a:lnTo>
                      <a:pt x="1223" y="473"/>
                    </a:lnTo>
                    <a:lnTo>
                      <a:pt x="1141" y="455"/>
                    </a:lnTo>
                    <a:lnTo>
                      <a:pt x="1154" y="384"/>
                    </a:lnTo>
                    <a:lnTo>
                      <a:pt x="1125" y="340"/>
                    </a:lnTo>
                    <a:lnTo>
                      <a:pt x="1167" y="301"/>
                    </a:lnTo>
                    <a:lnTo>
                      <a:pt x="1164" y="271"/>
                    </a:lnTo>
                    <a:lnTo>
                      <a:pt x="1180" y="287"/>
                    </a:lnTo>
                    <a:lnTo>
                      <a:pt x="1171" y="344"/>
                    </a:lnTo>
                    <a:lnTo>
                      <a:pt x="1185" y="352"/>
                    </a:lnTo>
                    <a:lnTo>
                      <a:pt x="1240" y="368"/>
                    </a:lnTo>
                    <a:lnTo>
                      <a:pt x="1190" y="322"/>
                    </a:lnTo>
                    <a:lnTo>
                      <a:pt x="1226" y="324"/>
                    </a:lnTo>
                    <a:lnTo>
                      <a:pt x="1217" y="307"/>
                    </a:lnTo>
                    <a:lnTo>
                      <a:pt x="1240" y="297"/>
                    </a:lnTo>
                    <a:lnTo>
                      <a:pt x="1340" y="334"/>
                    </a:lnTo>
                    <a:lnTo>
                      <a:pt x="1322" y="358"/>
                    </a:lnTo>
                    <a:lnTo>
                      <a:pt x="1319" y="394"/>
                    </a:lnTo>
                    <a:lnTo>
                      <a:pt x="1340" y="415"/>
                    </a:lnTo>
                    <a:lnTo>
                      <a:pt x="1351" y="334"/>
                    </a:lnTo>
                    <a:lnTo>
                      <a:pt x="1295" y="293"/>
                    </a:lnTo>
                    <a:lnTo>
                      <a:pt x="1284" y="235"/>
                    </a:lnTo>
                    <a:lnTo>
                      <a:pt x="1412" y="216"/>
                    </a:lnTo>
                    <a:lnTo>
                      <a:pt x="1397" y="164"/>
                    </a:lnTo>
                    <a:lnTo>
                      <a:pt x="1412" y="176"/>
                    </a:lnTo>
                    <a:lnTo>
                      <a:pt x="1435" y="154"/>
                    </a:lnTo>
                    <a:lnTo>
                      <a:pt x="1418" y="148"/>
                    </a:lnTo>
                    <a:lnTo>
                      <a:pt x="1554" y="107"/>
                    </a:lnTo>
                    <a:lnTo>
                      <a:pt x="1542" y="95"/>
                    </a:lnTo>
                    <a:lnTo>
                      <a:pt x="1606" y="91"/>
                    </a:lnTo>
                    <a:lnTo>
                      <a:pt x="1606" y="105"/>
                    </a:lnTo>
                    <a:lnTo>
                      <a:pt x="1620" y="105"/>
                    </a:lnTo>
                    <a:lnTo>
                      <a:pt x="1667" y="85"/>
                    </a:lnTo>
                    <a:lnTo>
                      <a:pt x="1688" y="97"/>
                    </a:lnTo>
                    <a:lnTo>
                      <a:pt x="1667" y="73"/>
                    </a:lnTo>
                    <a:lnTo>
                      <a:pt x="1719" y="69"/>
                    </a:lnTo>
                    <a:lnTo>
                      <a:pt x="1720" y="40"/>
                    </a:lnTo>
                    <a:lnTo>
                      <a:pt x="1780" y="0"/>
                    </a:lnTo>
                    <a:lnTo>
                      <a:pt x="1822" y="24"/>
                    </a:lnTo>
                    <a:lnTo>
                      <a:pt x="1786" y="44"/>
                    </a:lnTo>
                    <a:lnTo>
                      <a:pt x="1848" y="44"/>
                    </a:lnTo>
                    <a:lnTo>
                      <a:pt x="1822" y="73"/>
                    </a:lnTo>
                    <a:lnTo>
                      <a:pt x="1928" y="57"/>
                    </a:lnTo>
                    <a:lnTo>
                      <a:pt x="1984" y="105"/>
                    </a:lnTo>
                    <a:lnTo>
                      <a:pt x="1975" y="121"/>
                    </a:lnTo>
                    <a:lnTo>
                      <a:pt x="1957" y="111"/>
                    </a:lnTo>
                    <a:lnTo>
                      <a:pt x="1983" y="125"/>
                    </a:lnTo>
                    <a:lnTo>
                      <a:pt x="1970" y="152"/>
                    </a:lnTo>
                    <a:lnTo>
                      <a:pt x="1780" y="287"/>
                    </a:lnTo>
                    <a:lnTo>
                      <a:pt x="1842" y="269"/>
                    </a:lnTo>
                    <a:lnTo>
                      <a:pt x="1828" y="251"/>
                    </a:lnTo>
                    <a:lnTo>
                      <a:pt x="1925" y="225"/>
                    </a:lnTo>
                    <a:lnTo>
                      <a:pt x="1899" y="231"/>
                    </a:lnTo>
                    <a:lnTo>
                      <a:pt x="1903" y="210"/>
                    </a:lnTo>
                    <a:lnTo>
                      <a:pt x="1957" y="225"/>
                    </a:lnTo>
                    <a:lnTo>
                      <a:pt x="1966" y="210"/>
                    </a:lnTo>
                    <a:lnTo>
                      <a:pt x="1976" y="251"/>
                    </a:lnTo>
                    <a:lnTo>
                      <a:pt x="2002" y="253"/>
                    </a:lnTo>
                    <a:lnTo>
                      <a:pt x="1978" y="237"/>
                    </a:lnTo>
                    <a:lnTo>
                      <a:pt x="2030" y="225"/>
                    </a:lnTo>
                    <a:lnTo>
                      <a:pt x="2089" y="235"/>
                    </a:lnTo>
                    <a:lnTo>
                      <a:pt x="2085" y="251"/>
                    </a:lnTo>
                    <a:lnTo>
                      <a:pt x="2137" y="265"/>
                    </a:lnTo>
                    <a:lnTo>
                      <a:pt x="2182" y="263"/>
                    </a:lnTo>
                    <a:lnTo>
                      <a:pt x="2184" y="222"/>
                    </a:lnTo>
                    <a:lnTo>
                      <a:pt x="2199" y="218"/>
                    </a:lnTo>
                    <a:lnTo>
                      <a:pt x="2315" y="263"/>
                    </a:lnTo>
                    <a:lnTo>
                      <a:pt x="2300" y="334"/>
                    </a:lnTo>
                    <a:lnTo>
                      <a:pt x="2353" y="382"/>
                    </a:lnTo>
                    <a:lnTo>
                      <a:pt x="2384" y="315"/>
                    </a:lnTo>
                    <a:lnTo>
                      <a:pt x="2403" y="344"/>
                    </a:lnTo>
                    <a:lnTo>
                      <a:pt x="2443" y="334"/>
                    </a:lnTo>
                    <a:lnTo>
                      <a:pt x="2495" y="358"/>
                    </a:lnTo>
                    <a:lnTo>
                      <a:pt x="2536" y="344"/>
                    </a:lnTo>
                    <a:lnTo>
                      <a:pt x="2533" y="315"/>
                    </a:lnTo>
                    <a:lnTo>
                      <a:pt x="2562" y="271"/>
                    </a:lnTo>
                    <a:lnTo>
                      <a:pt x="2736" y="303"/>
                    </a:lnTo>
                    <a:lnTo>
                      <a:pt x="2748" y="324"/>
                    </a:lnTo>
                    <a:lnTo>
                      <a:pt x="2727" y="332"/>
                    </a:lnTo>
                    <a:lnTo>
                      <a:pt x="2783" y="344"/>
                    </a:lnTo>
                    <a:lnTo>
                      <a:pt x="2804" y="374"/>
                    </a:lnTo>
                    <a:lnTo>
                      <a:pt x="2937" y="368"/>
                    </a:lnTo>
                    <a:lnTo>
                      <a:pt x="2960" y="394"/>
                    </a:lnTo>
                    <a:lnTo>
                      <a:pt x="2951" y="425"/>
                    </a:lnTo>
                    <a:lnTo>
                      <a:pt x="2989" y="447"/>
                    </a:lnTo>
                    <a:lnTo>
                      <a:pt x="3009" y="431"/>
                    </a:lnTo>
                    <a:lnTo>
                      <a:pt x="3103" y="443"/>
                    </a:lnTo>
                    <a:lnTo>
                      <a:pt x="3122" y="425"/>
                    </a:lnTo>
                    <a:lnTo>
                      <a:pt x="3134" y="453"/>
                    </a:lnTo>
                    <a:lnTo>
                      <a:pt x="3172" y="475"/>
                    </a:lnTo>
                    <a:lnTo>
                      <a:pt x="3192" y="461"/>
                    </a:lnTo>
                    <a:lnTo>
                      <a:pt x="3172" y="435"/>
                    </a:lnTo>
                    <a:lnTo>
                      <a:pt x="3183" y="415"/>
                    </a:lnTo>
                    <a:lnTo>
                      <a:pt x="3347" y="447"/>
                    </a:lnTo>
                    <a:lnTo>
                      <a:pt x="3454" y="526"/>
                    </a:lnTo>
                    <a:lnTo>
                      <a:pt x="3479" y="526"/>
                    </a:lnTo>
                    <a:lnTo>
                      <a:pt x="3506" y="591"/>
                    </a:lnTo>
                    <a:lnTo>
                      <a:pt x="3494" y="556"/>
                    </a:lnTo>
                    <a:lnTo>
                      <a:pt x="3512" y="554"/>
                    </a:lnTo>
                    <a:lnTo>
                      <a:pt x="3523" y="568"/>
                    </a:lnTo>
                    <a:lnTo>
                      <a:pt x="3555" y="562"/>
                    </a:lnTo>
                    <a:lnTo>
                      <a:pt x="3599" y="599"/>
                    </a:lnTo>
                    <a:lnTo>
                      <a:pt x="3535" y="641"/>
                    </a:lnTo>
                    <a:lnTo>
                      <a:pt x="3549" y="653"/>
                    </a:lnTo>
                    <a:lnTo>
                      <a:pt x="3526" y="661"/>
                    </a:lnTo>
                    <a:lnTo>
                      <a:pt x="3544" y="676"/>
                    </a:lnTo>
                    <a:lnTo>
                      <a:pt x="3506" y="676"/>
                    </a:lnTo>
                    <a:lnTo>
                      <a:pt x="3492" y="653"/>
                    </a:lnTo>
                    <a:lnTo>
                      <a:pt x="3480" y="663"/>
                    </a:lnTo>
                    <a:lnTo>
                      <a:pt x="3454" y="623"/>
                    </a:lnTo>
                    <a:lnTo>
                      <a:pt x="3411" y="625"/>
                    </a:lnTo>
                    <a:lnTo>
                      <a:pt x="3399" y="601"/>
                    </a:lnTo>
                    <a:lnTo>
                      <a:pt x="3410" y="591"/>
                    </a:lnTo>
                    <a:lnTo>
                      <a:pt x="3395" y="591"/>
                    </a:lnTo>
                    <a:lnTo>
                      <a:pt x="3381" y="599"/>
                    </a:lnTo>
                    <a:lnTo>
                      <a:pt x="3396" y="627"/>
                    </a:lnTo>
                    <a:lnTo>
                      <a:pt x="3387" y="643"/>
                    </a:lnTo>
                    <a:lnTo>
                      <a:pt x="3350" y="669"/>
                    </a:lnTo>
                    <a:lnTo>
                      <a:pt x="3326" y="663"/>
                    </a:lnTo>
                    <a:lnTo>
                      <a:pt x="3367" y="738"/>
                    </a:lnTo>
                    <a:lnTo>
                      <a:pt x="3360" y="767"/>
                    </a:lnTo>
                    <a:lnTo>
                      <a:pt x="3317" y="746"/>
                    </a:lnTo>
                    <a:lnTo>
                      <a:pt x="3318" y="758"/>
                    </a:lnTo>
                    <a:lnTo>
                      <a:pt x="3244" y="795"/>
                    </a:lnTo>
                    <a:lnTo>
                      <a:pt x="3175" y="870"/>
                    </a:lnTo>
                    <a:lnTo>
                      <a:pt x="3131" y="841"/>
                    </a:lnTo>
                    <a:lnTo>
                      <a:pt x="3087" y="872"/>
                    </a:lnTo>
                    <a:lnTo>
                      <a:pt x="3087" y="845"/>
                    </a:lnTo>
                    <a:lnTo>
                      <a:pt x="3064" y="874"/>
                    </a:lnTo>
                    <a:lnTo>
                      <a:pt x="3033" y="870"/>
                    </a:lnTo>
                    <a:lnTo>
                      <a:pt x="3001" y="944"/>
                    </a:lnTo>
                    <a:lnTo>
                      <a:pt x="3027" y="959"/>
                    </a:lnTo>
                    <a:lnTo>
                      <a:pt x="3016" y="983"/>
                    </a:lnTo>
                    <a:lnTo>
                      <a:pt x="3029" y="1023"/>
                    </a:lnTo>
                    <a:lnTo>
                      <a:pt x="3007" y="1015"/>
                    </a:lnTo>
                    <a:lnTo>
                      <a:pt x="2994" y="1048"/>
                    </a:lnTo>
                    <a:lnTo>
                      <a:pt x="3003" y="1078"/>
                    </a:lnTo>
                    <a:lnTo>
                      <a:pt x="2955" y="1104"/>
                    </a:lnTo>
                    <a:lnTo>
                      <a:pt x="2960" y="1137"/>
                    </a:lnTo>
                    <a:lnTo>
                      <a:pt x="2930" y="1145"/>
                    </a:lnTo>
                    <a:lnTo>
                      <a:pt x="2922" y="1183"/>
                    </a:lnTo>
                    <a:lnTo>
                      <a:pt x="2894" y="1222"/>
                    </a:lnTo>
                    <a:lnTo>
                      <a:pt x="2869" y="1078"/>
                    </a:lnTo>
                    <a:lnTo>
                      <a:pt x="2872" y="1001"/>
                    </a:lnTo>
                    <a:lnTo>
                      <a:pt x="2894" y="955"/>
                    </a:lnTo>
                    <a:lnTo>
                      <a:pt x="2925" y="945"/>
                    </a:lnTo>
                    <a:lnTo>
                      <a:pt x="3000" y="849"/>
                    </a:lnTo>
                    <a:lnTo>
                      <a:pt x="3035" y="829"/>
                    </a:lnTo>
                    <a:lnTo>
                      <a:pt x="3047" y="773"/>
                    </a:lnTo>
                    <a:lnTo>
                      <a:pt x="3064" y="760"/>
                    </a:lnTo>
                    <a:lnTo>
                      <a:pt x="3035" y="758"/>
                    </a:lnTo>
                    <a:lnTo>
                      <a:pt x="3026" y="803"/>
                    </a:lnTo>
                    <a:lnTo>
                      <a:pt x="2963" y="843"/>
                    </a:lnTo>
                    <a:lnTo>
                      <a:pt x="2969" y="783"/>
                    </a:lnTo>
                    <a:lnTo>
                      <a:pt x="2901" y="797"/>
                    </a:lnTo>
                    <a:lnTo>
                      <a:pt x="2837" y="872"/>
                    </a:lnTo>
                    <a:lnTo>
                      <a:pt x="2849" y="904"/>
                    </a:lnTo>
                    <a:lnTo>
                      <a:pt x="2782" y="914"/>
                    </a:lnTo>
                    <a:lnTo>
                      <a:pt x="2772" y="904"/>
                    </a:lnTo>
                    <a:lnTo>
                      <a:pt x="2795" y="900"/>
                    </a:lnTo>
                    <a:lnTo>
                      <a:pt x="2737" y="880"/>
                    </a:lnTo>
                    <a:lnTo>
                      <a:pt x="2722" y="900"/>
                    </a:lnTo>
                    <a:lnTo>
                      <a:pt x="2593" y="902"/>
                    </a:lnTo>
                    <a:lnTo>
                      <a:pt x="2438" y="1076"/>
                    </a:lnTo>
                    <a:lnTo>
                      <a:pt x="2469" y="1082"/>
                    </a:lnTo>
                    <a:lnTo>
                      <a:pt x="2469" y="1114"/>
                    </a:lnTo>
                    <a:lnTo>
                      <a:pt x="2489" y="1094"/>
                    </a:lnTo>
                    <a:lnTo>
                      <a:pt x="2483" y="1122"/>
                    </a:lnTo>
                    <a:lnTo>
                      <a:pt x="2506" y="1106"/>
                    </a:lnTo>
                    <a:lnTo>
                      <a:pt x="2504" y="1124"/>
                    </a:lnTo>
                    <a:lnTo>
                      <a:pt x="2510" y="1094"/>
                    </a:lnTo>
                    <a:lnTo>
                      <a:pt x="2533" y="1096"/>
                    </a:lnTo>
                    <a:lnTo>
                      <a:pt x="2567" y="1131"/>
                    </a:lnTo>
                    <a:lnTo>
                      <a:pt x="2536" y="1135"/>
                    </a:lnTo>
                    <a:lnTo>
                      <a:pt x="2562" y="1147"/>
                    </a:lnTo>
                    <a:lnTo>
                      <a:pt x="2568" y="1173"/>
                    </a:lnTo>
                    <a:lnTo>
                      <a:pt x="2547" y="1226"/>
                    </a:lnTo>
                    <a:lnTo>
                      <a:pt x="2542" y="1309"/>
                    </a:lnTo>
                    <a:lnTo>
                      <a:pt x="2435" y="1484"/>
                    </a:lnTo>
                    <a:lnTo>
                      <a:pt x="2397" y="1507"/>
                    </a:lnTo>
                    <a:lnTo>
                      <a:pt x="2367" y="1484"/>
                    </a:lnTo>
                    <a:lnTo>
                      <a:pt x="2341" y="1517"/>
                    </a:lnTo>
                    <a:lnTo>
                      <a:pt x="2338" y="1511"/>
                    </a:lnTo>
                    <a:lnTo>
                      <a:pt x="2353" y="1484"/>
                    </a:lnTo>
                    <a:lnTo>
                      <a:pt x="2347" y="1440"/>
                    </a:lnTo>
                    <a:lnTo>
                      <a:pt x="2393" y="1422"/>
                    </a:lnTo>
                    <a:lnTo>
                      <a:pt x="2429" y="1305"/>
                    </a:lnTo>
                    <a:lnTo>
                      <a:pt x="2350" y="1333"/>
                    </a:lnTo>
                    <a:lnTo>
                      <a:pt x="2338" y="1292"/>
                    </a:lnTo>
                    <a:lnTo>
                      <a:pt x="2274" y="1264"/>
                    </a:lnTo>
                    <a:lnTo>
                      <a:pt x="2236" y="1145"/>
                    </a:lnTo>
                    <a:lnTo>
                      <a:pt x="2193" y="1124"/>
                    </a:lnTo>
                    <a:lnTo>
                      <a:pt x="2117" y="1155"/>
                    </a:lnTo>
                    <a:lnTo>
                      <a:pt x="2130" y="1181"/>
                    </a:lnTo>
                    <a:lnTo>
                      <a:pt x="2100" y="1252"/>
                    </a:lnTo>
                    <a:lnTo>
                      <a:pt x="2069" y="1270"/>
                    </a:lnTo>
                    <a:lnTo>
                      <a:pt x="2037" y="1254"/>
                    </a:lnTo>
                    <a:lnTo>
                      <a:pt x="1999" y="1246"/>
                    </a:lnTo>
                    <a:lnTo>
                      <a:pt x="1899" y="1278"/>
                    </a:lnTo>
                    <a:lnTo>
                      <a:pt x="1812" y="1230"/>
                    </a:lnTo>
                    <a:lnTo>
                      <a:pt x="1755" y="1238"/>
                    </a:lnTo>
                    <a:lnTo>
                      <a:pt x="1734" y="1199"/>
                    </a:lnTo>
                    <a:lnTo>
                      <a:pt x="1679" y="1173"/>
                    </a:lnTo>
                    <a:lnTo>
                      <a:pt x="1650" y="1199"/>
                    </a:lnTo>
                    <a:lnTo>
                      <a:pt x="1649" y="1252"/>
                    </a:lnTo>
                    <a:lnTo>
                      <a:pt x="1522" y="1230"/>
                    </a:lnTo>
                    <a:lnTo>
                      <a:pt x="1453" y="1278"/>
                    </a:lnTo>
                    <a:lnTo>
                      <a:pt x="1418" y="1298"/>
                    </a:lnTo>
                    <a:lnTo>
                      <a:pt x="1373" y="1260"/>
                    </a:lnTo>
                    <a:lnTo>
                      <a:pt x="1345" y="1280"/>
                    </a:lnTo>
                    <a:lnTo>
                      <a:pt x="1292" y="1254"/>
                    </a:lnTo>
                    <a:lnTo>
                      <a:pt x="1272" y="1252"/>
                    </a:lnTo>
                    <a:lnTo>
                      <a:pt x="1257" y="1211"/>
                    </a:lnTo>
                    <a:lnTo>
                      <a:pt x="1226" y="1211"/>
                    </a:lnTo>
                    <a:lnTo>
                      <a:pt x="1215" y="1216"/>
                    </a:lnTo>
                    <a:lnTo>
                      <a:pt x="1193" y="1185"/>
                    </a:lnTo>
                    <a:lnTo>
                      <a:pt x="1176" y="1193"/>
                    </a:lnTo>
                    <a:lnTo>
                      <a:pt x="1164" y="1205"/>
                    </a:lnTo>
                    <a:lnTo>
                      <a:pt x="1103" y="1139"/>
                    </a:lnTo>
                    <a:lnTo>
                      <a:pt x="1084" y="1133"/>
                    </a:lnTo>
                    <a:lnTo>
                      <a:pt x="1046" y="1084"/>
                    </a:lnTo>
                    <a:lnTo>
                      <a:pt x="1008" y="1114"/>
                    </a:lnTo>
                    <a:lnTo>
                      <a:pt x="1000" y="1092"/>
                    </a:lnTo>
                    <a:lnTo>
                      <a:pt x="946" y="1090"/>
                    </a:lnTo>
                    <a:lnTo>
                      <a:pt x="924" y="1054"/>
                    </a:lnTo>
                    <a:lnTo>
                      <a:pt x="897" y="1058"/>
                    </a:lnTo>
                    <a:lnTo>
                      <a:pt x="885" y="1072"/>
                    </a:lnTo>
                    <a:lnTo>
                      <a:pt x="848" y="1082"/>
                    </a:lnTo>
                    <a:lnTo>
                      <a:pt x="837" y="1072"/>
                    </a:lnTo>
                    <a:lnTo>
                      <a:pt x="825" y="1100"/>
                    </a:lnTo>
                    <a:lnTo>
                      <a:pt x="811" y="1092"/>
                    </a:lnTo>
                    <a:lnTo>
                      <a:pt x="769" y="1102"/>
                    </a:lnTo>
                    <a:lnTo>
                      <a:pt x="755" y="1092"/>
                    </a:lnTo>
                    <a:lnTo>
                      <a:pt x="749" y="1102"/>
                    </a:lnTo>
                    <a:lnTo>
                      <a:pt x="772" y="1133"/>
                    </a:lnTo>
                    <a:lnTo>
                      <a:pt x="756" y="1151"/>
                    </a:lnTo>
                    <a:lnTo>
                      <a:pt x="756" y="1179"/>
                    </a:lnTo>
                    <a:lnTo>
                      <a:pt x="782" y="1179"/>
                    </a:lnTo>
                    <a:lnTo>
                      <a:pt x="795" y="1205"/>
                    </a:lnTo>
                    <a:lnTo>
                      <a:pt x="787" y="1222"/>
                    </a:lnTo>
                    <a:lnTo>
                      <a:pt x="769" y="1211"/>
                    </a:lnTo>
                    <a:lnTo>
                      <a:pt x="755" y="1222"/>
                    </a:lnTo>
                    <a:lnTo>
                      <a:pt x="740" y="1211"/>
                    </a:lnTo>
                    <a:lnTo>
                      <a:pt x="732" y="1193"/>
                    </a:lnTo>
                    <a:lnTo>
                      <a:pt x="715" y="1205"/>
                    </a:lnTo>
                    <a:lnTo>
                      <a:pt x="703" y="1195"/>
                    </a:lnTo>
                    <a:lnTo>
                      <a:pt x="688" y="1211"/>
                    </a:lnTo>
                    <a:lnTo>
                      <a:pt x="668" y="1213"/>
                    </a:lnTo>
                    <a:lnTo>
                      <a:pt x="657" y="1193"/>
                    </a:lnTo>
                    <a:lnTo>
                      <a:pt x="589" y="1189"/>
                    </a:lnTo>
                    <a:lnTo>
                      <a:pt x="581" y="1199"/>
                    </a:lnTo>
                    <a:lnTo>
                      <a:pt x="575" y="1197"/>
                    </a:lnTo>
                    <a:lnTo>
                      <a:pt x="564" y="1218"/>
                    </a:lnTo>
                    <a:lnTo>
                      <a:pt x="564" y="1238"/>
                    </a:lnTo>
                    <a:lnTo>
                      <a:pt x="557" y="1240"/>
                    </a:lnTo>
                    <a:lnTo>
                      <a:pt x="551" y="1222"/>
                    </a:lnTo>
                    <a:lnTo>
                      <a:pt x="541" y="1224"/>
                    </a:lnTo>
                    <a:lnTo>
                      <a:pt x="538" y="1284"/>
                    </a:lnTo>
                    <a:lnTo>
                      <a:pt x="549" y="1302"/>
                    </a:lnTo>
                    <a:lnTo>
                      <a:pt x="549" y="1317"/>
                    </a:lnTo>
                    <a:lnTo>
                      <a:pt x="560" y="1315"/>
                    </a:lnTo>
                    <a:lnTo>
                      <a:pt x="575" y="1307"/>
                    </a:lnTo>
                    <a:lnTo>
                      <a:pt x="587" y="1333"/>
                    </a:lnTo>
                    <a:lnTo>
                      <a:pt x="596" y="1351"/>
                    </a:lnTo>
                    <a:lnTo>
                      <a:pt x="605" y="1373"/>
                    </a:lnTo>
                    <a:lnTo>
                      <a:pt x="621" y="1379"/>
                    </a:lnTo>
                    <a:lnTo>
                      <a:pt x="602" y="1396"/>
                    </a:lnTo>
                    <a:lnTo>
                      <a:pt x="589" y="1381"/>
                    </a:lnTo>
                    <a:lnTo>
                      <a:pt x="575" y="1446"/>
                    </a:lnTo>
                    <a:lnTo>
                      <a:pt x="590" y="1464"/>
                    </a:lnTo>
                    <a:lnTo>
                      <a:pt x="605" y="1529"/>
                    </a:lnTo>
                    <a:lnTo>
                      <a:pt x="592" y="1517"/>
                    </a:lnTo>
                    <a:lnTo>
                      <a:pt x="578" y="1511"/>
                    </a:lnTo>
                    <a:lnTo>
                      <a:pt x="560" y="1507"/>
                    </a:lnTo>
                    <a:lnTo>
                      <a:pt x="549" y="1499"/>
                    </a:lnTo>
                    <a:lnTo>
                      <a:pt x="538" y="1497"/>
                    </a:lnTo>
                    <a:lnTo>
                      <a:pt x="529" y="1474"/>
                    </a:lnTo>
                    <a:lnTo>
                      <a:pt x="508" y="1487"/>
                    </a:lnTo>
                    <a:lnTo>
                      <a:pt x="488" y="1487"/>
                    </a:lnTo>
                    <a:lnTo>
                      <a:pt x="473" y="1468"/>
                    </a:lnTo>
                    <a:lnTo>
                      <a:pt x="441" y="1448"/>
                    </a:lnTo>
                    <a:lnTo>
                      <a:pt x="407" y="1452"/>
                    </a:lnTo>
                    <a:lnTo>
                      <a:pt x="371" y="1420"/>
                    </a:lnTo>
                    <a:lnTo>
                      <a:pt x="400" y="1391"/>
                    </a:lnTo>
                    <a:lnTo>
                      <a:pt x="401" y="1365"/>
                    </a:lnTo>
                    <a:lnTo>
                      <a:pt x="401" y="1339"/>
                    </a:lnTo>
                    <a:lnTo>
                      <a:pt x="404" y="1319"/>
                    </a:lnTo>
                    <a:lnTo>
                      <a:pt x="422" y="1313"/>
                    </a:lnTo>
                    <a:lnTo>
                      <a:pt x="412" y="1276"/>
                    </a:lnTo>
                    <a:lnTo>
                      <a:pt x="390" y="1264"/>
                    </a:lnTo>
                    <a:lnTo>
                      <a:pt x="380" y="1258"/>
                    </a:lnTo>
                    <a:lnTo>
                      <a:pt x="364" y="1264"/>
                    </a:lnTo>
                    <a:lnTo>
                      <a:pt x="334" y="1252"/>
                    </a:lnTo>
                    <a:lnTo>
                      <a:pt x="310" y="1214"/>
                    </a:lnTo>
                    <a:lnTo>
                      <a:pt x="290" y="1203"/>
                    </a:lnTo>
                    <a:lnTo>
                      <a:pt x="279" y="1169"/>
                    </a:lnTo>
                    <a:lnTo>
                      <a:pt x="262" y="1165"/>
                    </a:lnTo>
                    <a:lnTo>
                      <a:pt x="246" y="1177"/>
                    </a:lnTo>
                    <a:lnTo>
                      <a:pt x="235" y="1183"/>
                    </a:lnTo>
                    <a:lnTo>
                      <a:pt x="227" y="1167"/>
                    </a:lnTo>
                    <a:lnTo>
                      <a:pt x="220" y="1151"/>
                    </a:lnTo>
                    <a:lnTo>
                      <a:pt x="244" y="1149"/>
                    </a:lnTo>
                    <a:lnTo>
                      <a:pt x="242" y="1137"/>
                    </a:lnTo>
                    <a:lnTo>
                      <a:pt x="236" y="1129"/>
                    </a:lnTo>
                    <a:lnTo>
                      <a:pt x="227" y="1122"/>
                    </a:lnTo>
                    <a:lnTo>
                      <a:pt x="217" y="1082"/>
                    </a:lnTo>
                    <a:lnTo>
                      <a:pt x="197" y="1060"/>
                    </a:lnTo>
                    <a:lnTo>
                      <a:pt x="178" y="1058"/>
                    </a:lnTo>
                    <a:lnTo>
                      <a:pt x="159" y="1058"/>
                    </a:lnTo>
                    <a:lnTo>
                      <a:pt x="146" y="1046"/>
                    </a:lnTo>
                    <a:lnTo>
                      <a:pt x="133" y="1044"/>
                    </a:lnTo>
                    <a:lnTo>
                      <a:pt x="124" y="1044"/>
                    </a:lnTo>
                    <a:lnTo>
                      <a:pt x="116" y="1054"/>
                    </a:lnTo>
                    <a:lnTo>
                      <a:pt x="102" y="1070"/>
                    </a:lnTo>
                    <a:lnTo>
                      <a:pt x="101" y="1088"/>
                    </a:lnTo>
                    <a:lnTo>
                      <a:pt x="96" y="1092"/>
                    </a:lnTo>
                    <a:lnTo>
                      <a:pt x="88" y="1122"/>
                    </a:lnTo>
                    <a:lnTo>
                      <a:pt x="82" y="1112"/>
                    </a:lnTo>
                    <a:lnTo>
                      <a:pt x="81" y="1102"/>
                    </a:lnTo>
                    <a:lnTo>
                      <a:pt x="0" y="108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36" name="Freeform 1165">
                <a:extLst>
                  <a:ext uri="{FF2B5EF4-FFF2-40B4-BE49-F238E27FC236}">
                    <a16:creationId xmlns:a16="http://schemas.microsoft.com/office/drawing/2014/main" id="{EEF2DE83-94CD-66B1-7242-855660847FF3}"/>
                  </a:ext>
                </a:extLst>
              </p:cNvPr>
              <p:cNvSpPr>
                <a:spLocks/>
              </p:cNvSpPr>
              <p:nvPr/>
            </p:nvSpPr>
            <p:spPr bwMode="auto">
              <a:xfrm>
                <a:off x="6852635" y="2414562"/>
                <a:ext cx="40638" cy="28478"/>
              </a:xfrm>
              <a:custGeom>
                <a:avLst/>
                <a:gdLst>
                  <a:gd name="T0" fmla="*/ 0 w 42"/>
                  <a:gd name="T1" fmla="*/ 2147483647 h 33"/>
                  <a:gd name="T2" fmla="*/ 2147483647 w 42"/>
                  <a:gd name="T3" fmla="*/ 0 h 33"/>
                  <a:gd name="T4" fmla="*/ 2147483647 w 42"/>
                  <a:gd name="T5" fmla="*/ 2147483647 h 33"/>
                  <a:gd name="T6" fmla="*/ 0 w 42"/>
                  <a:gd name="T7" fmla="*/ 2147483647 h 33"/>
                  <a:gd name="T8" fmla="*/ 0 60000 65536"/>
                  <a:gd name="T9" fmla="*/ 0 60000 65536"/>
                  <a:gd name="T10" fmla="*/ 0 60000 65536"/>
                  <a:gd name="T11" fmla="*/ 0 60000 65536"/>
                  <a:gd name="T12" fmla="*/ 0 w 42"/>
                  <a:gd name="T13" fmla="*/ 0 h 33"/>
                  <a:gd name="T14" fmla="*/ 42 w 42"/>
                  <a:gd name="T15" fmla="*/ 33 h 33"/>
                </a:gdLst>
                <a:ahLst/>
                <a:cxnLst>
                  <a:cxn ang="T8">
                    <a:pos x="T0" y="T1"/>
                  </a:cxn>
                  <a:cxn ang="T9">
                    <a:pos x="T2" y="T3"/>
                  </a:cxn>
                  <a:cxn ang="T10">
                    <a:pos x="T4" y="T5"/>
                  </a:cxn>
                  <a:cxn ang="T11">
                    <a:pos x="T6" y="T7"/>
                  </a:cxn>
                </a:cxnLst>
                <a:rect l="T12" t="T13" r="T14" b="T15"/>
                <a:pathLst>
                  <a:path w="42" h="33">
                    <a:moveTo>
                      <a:pt x="0" y="32"/>
                    </a:moveTo>
                    <a:lnTo>
                      <a:pt x="13" y="0"/>
                    </a:lnTo>
                    <a:lnTo>
                      <a:pt x="41" y="19"/>
                    </a:lnTo>
                    <a:lnTo>
                      <a:pt x="0" y="3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37" name="Freeform 1166">
                <a:extLst>
                  <a:ext uri="{FF2B5EF4-FFF2-40B4-BE49-F238E27FC236}">
                    <a16:creationId xmlns:a16="http://schemas.microsoft.com/office/drawing/2014/main" id="{4338FCDB-B912-3AB9-5AC1-07BEB00FA7A0}"/>
                  </a:ext>
                </a:extLst>
              </p:cNvPr>
              <p:cNvSpPr>
                <a:spLocks/>
              </p:cNvSpPr>
              <p:nvPr/>
            </p:nvSpPr>
            <p:spPr bwMode="auto">
              <a:xfrm>
                <a:off x="6922301" y="2252070"/>
                <a:ext cx="127719" cy="110561"/>
              </a:xfrm>
              <a:custGeom>
                <a:avLst/>
                <a:gdLst>
                  <a:gd name="T0" fmla="*/ 0 w 127"/>
                  <a:gd name="T1" fmla="*/ 2147483647 h 130"/>
                  <a:gd name="T2" fmla="*/ 2147483647 w 127"/>
                  <a:gd name="T3" fmla="*/ 2147483647 h 130"/>
                  <a:gd name="T4" fmla="*/ 2147483647 w 127"/>
                  <a:gd name="T5" fmla="*/ 2147483647 h 130"/>
                  <a:gd name="T6" fmla="*/ 2147483647 w 127"/>
                  <a:gd name="T7" fmla="*/ 2147483647 h 130"/>
                  <a:gd name="T8" fmla="*/ 2147483647 w 127"/>
                  <a:gd name="T9" fmla="*/ 2147483647 h 130"/>
                  <a:gd name="T10" fmla="*/ 2147483647 w 127"/>
                  <a:gd name="T11" fmla="*/ 2147483647 h 130"/>
                  <a:gd name="T12" fmla="*/ 2147483647 w 127"/>
                  <a:gd name="T13" fmla="*/ 2147483647 h 130"/>
                  <a:gd name="T14" fmla="*/ 2147483647 w 127"/>
                  <a:gd name="T15" fmla="*/ 2147483647 h 130"/>
                  <a:gd name="T16" fmla="*/ 2147483647 w 127"/>
                  <a:gd name="T17" fmla="*/ 2147483647 h 130"/>
                  <a:gd name="T18" fmla="*/ 2147483647 w 127"/>
                  <a:gd name="T19" fmla="*/ 2147483647 h 130"/>
                  <a:gd name="T20" fmla="*/ 2147483647 w 127"/>
                  <a:gd name="T21" fmla="*/ 0 h 130"/>
                  <a:gd name="T22" fmla="*/ 2147483647 w 127"/>
                  <a:gd name="T23" fmla="*/ 2147483647 h 130"/>
                  <a:gd name="T24" fmla="*/ 2147483647 w 127"/>
                  <a:gd name="T25" fmla="*/ 2147483647 h 130"/>
                  <a:gd name="T26" fmla="*/ 0 w 127"/>
                  <a:gd name="T27" fmla="*/ 2147483647 h 1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7"/>
                  <a:gd name="T43" fmla="*/ 0 h 130"/>
                  <a:gd name="T44" fmla="*/ 127 w 127"/>
                  <a:gd name="T45" fmla="*/ 130 h 1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7" h="130">
                    <a:moveTo>
                      <a:pt x="0" y="64"/>
                    </a:moveTo>
                    <a:lnTo>
                      <a:pt x="9" y="93"/>
                    </a:lnTo>
                    <a:lnTo>
                      <a:pt x="23" y="83"/>
                    </a:lnTo>
                    <a:lnTo>
                      <a:pt x="39" y="101"/>
                    </a:lnTo>
                    <a:lnTo>
                      <a:pt x="50" y="93"/>
                    </a:lnTo>
                    <a:lnTo>
                      <a:pt x="46" y="123"/>
                    </a:lnTo>
                    <a:lnTo>
                      <a:pt x="126" y="129"/>
                    </a:lnTo>
                    <a:lnTo>
                      <a:pt x="96" y="107"/>
                    </a:lnTo>
                    <a:lnTo>
                      <a:pt x="80" y="67"/>
                    </a:lnTo>
                    <a:lnTo>
                      <a:pt x="82" y="26"/>
                    </a:lnTo>
                    <a:lnTo>
                      <a:pt x="102" y="0"/>
                    </a:lnTo>
                    <a:lnTo>
                      <a:pt x="32" y="8"/>
                    </a:lnTo>
                    <a:lnTo>
                      <a:pt x="14" y="64"/>
                    </a:lnTo>
                    <a:lnTo>
                      <a:pt x="0" y="6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38" name="Freeform 1167">
                <a:extLst>
                  <a:ext uri="{FF2B5EF4-FFF2-40B4-BE49-F238E27FC236}">
                    <a16:creationId xmlns:a16="http://schemas.microsoft.com/office/drawing/2014/main" id="{39ADA320-A43D-892C-10C6-4F2FF5B549D0}"/>
                  </a:ext>
                </a:extLst>
              </p:cNvPr>
              <p:cNvSpPr>
                <a:spLocks/>
              </p:cNvSpPr>
              <p:nvPr/>
            </p:nvSpPr>
            <p:spPr bwMode="auto">
              <a:xfrm>
                <a:off x="6964873" y="2072826"/>
                <a:ext cx="321232" cy="180919"/>
              </a:xfrm>
              <a:custGeom>
                <a:avLst/>
                <a:gdLst>
                  <a:gd name="T0" fmla="*/ 0 w 329"/>
                  <a:gd name="T1" fmla="*/ 2147483647 h 210"/>
                  <a:gd name="T2" fmla="*/ 2147483647 w 329"/>
                  <a:gd name="T3" fmla="*/ 2147483647 h 210"/>
                  <a:gd name="T4" fmla="*/ 2147483647 w 329"/>
                  <a:gd name="T5" fmla="*/ 2147483647 h 210"/>
                  <a:gd name="T6" fmla="*/ 2147483647 w 329"/>
                  <a:gd name="T7" fmla="*/ 2147483647 h 210"/>
                  <a:gd name="T8" fmla="*/ 2147483647 w 329"/>
                  <a:gd name="T9" fmla="*/ 2147483647 h 210"/>
                  <a:gd name="T10" fmla="*/ 2147483647 w 329"/>
                  <a:gd name="T11" fmla="*/ 2147483647 h 210"/>
                  <a:gd name="T12" fmla="*/ 2147483647 w 329"/>
                  <a:gd name="T13" fmla="*/ 2147483647 h 210"/>
                  <a:gd name="T14" fmla="*/ 2147483647 w 329"/>
                  <a:gd name="T15" fmla="*/ 2147483647 h 210"/>
                  <a:gd name="T16" fmla="*/ 2147483647 w 329"/>
                  <a:gd name="T17" fmla="*/ 2147483647 h 210"/>
                  <a:gd name="T18" fmla="*/ 2147483647 w 329"/>
                  <a:gd name="T19" fmla="*/ 2147483647 h 210"/>
                  <a:gd name="T20" fmla="*/ 2147483647 w 329"/>
                  <a:gd name="T21" fmla="*/ 2147483647 h 210"/>
                  <a:gd name="T22" fmla="*/ 2147483647 w 329"/>
                  <a:gd name="T23" fmla="*/ 2147483647 h 210"/>
                  <a:gd name="T24" fmla="*/ 2147483647 w 329"/>
                  <a:gd name="T25" fmla="*/ 2147483647 h 210"/>
                  <a:gd name="T26" fmla="*/ 2147483647 w 329"/>
                  <a:gd name="T27" fmla="*/ 2147483647 h 210"/>
                  <a:gd name="T28" fmla="*/ 2147483647 w 329"/>
                  <a:gd name="T29" fmla="*/ 2147483647 h 210"/>
                  <a:gd name="T30" fmla="*/ 2147483647 w 329"/>
                  <a:gd name="T31" fmla="*/ 2147483647 h 210"/>
                  <a:gd name="T32" fmla="*/ 2147483647 w 329"/>
                  <a:gd name="T33" fmla="*/ 2147483647 h 210"/>
                  <a:gd name="T34" fmla="*/ 2147483647 w 329"/>
                  <a:gd name="T35" fmla="*/ 2147483647 h 210"/>
                  <a:gd name="T36" fmla="*/ 2147483647 w 329"/>
                  <a:gd name="T37" fmla="*/ 0 h 210"/>
                  <a:gd name="T38" fmla="*/ 2147483647 w 329"/>
                  <a:gd name="T39" fmla="*/ 2147483647 h 210"/>
                  <a:gd name="T40" fmla="*/ 2147483647 w 329"/>
                  <a:gd name="T41" fmla="*/ 2147483647 h 210"/>
                  <a:gd name="T42" fmla="*/ 2147483647 w 329"/>
                  <a:gd name="T43" fmla="*/ 2147483647 h 210"/>
                  <a:gd name="T44" fmla="*/ 2147483647 w 329"/>
                  <a:gd name="T45" fmla="*/ 2147483647 h 210"/>
                  <a:gd name="T46" fmla="*/ 2147483647 w 329"/>
                  <a:gd name="T47" fmla="*/ 2147483647 h 210"/>
                  <a:gd name="T48" fmla="*/ 2147483647 w 329"/>
                  <a:gd name="T49" fmla="*/ 2147483647 h 210"/>
                  <a:gd name="T50" fmla="*/ 2147483647 w 329"/>
                  <a:gd name="T51" fmla="*/ 2147483647 h 210"/>
                  <a:gd name="T52" fmla="*/ 2147483647 w 329"/>
                  <a:gd name="T53" fmla="*/ 2147483647 h 210"/>
                  <a:gd name="T54" fmla="*/ 2147483647 w 329"/>
                  <a:gd name="T55" fmla="*/ 2147483647 h 210"/>
                  <a:gd name="T56" fmla="*/ 2147483647 w 329"/>
                  <a:gd name="T57" fmla="*/ 2147483647 h 210"/>
                  <a:gd name="T58" fmla="*/ 0 w 329"/>
                  <a:gd name="T59" fmla="*/ 2147483647 h 2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9"/>
                  <a:gd name="T91" fmla="*/ 0 h 210"/>
                  <a:gd name="T92" fmla="*/ 329 w 329"/>
                  <a:gd name="T93" fmla="*/ 210 h 21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9" h="210">
                    <a:moveTo>
                      <a:pt x="0" y="179"/>
                    </a:moveTo>
                    <a:lnTo>
                      <a:pt x="32" y="183"/>
                    </a:lnTo>
                    <a:lnTo>
                      <a:pt x="11" y="203"/>
                    </a:lnTo>
                    <a:lnTo>
                      <a:pt x="66" y="209"/>
                    </a:lnTo>
                    <a:lnTo>
                      <a:pt x="68" y="183"/>
                    </a:lnTo>
                    <a:lnTo>
                      <a:pt x="83" y="189"/>
                    </a:lnTo>
                    <a:lnTo>
                      <a:pt x="68" y="175"/>
                    </a:lnTo>
                    <a:lnTo>
                      <a:pt x="89" y="181"/>
                    </a:lnTo>
                    <a:lnTo>
                      <a:pt x="83" y="153"/>
                    </a:lnTo>
                    <a:lnTo>
                      <a:pt x="94" y="169"/>
                    </a:lnTo>
                    <a:lnTo>
                      <a:pt x="111" y="155"/>
                    </a:lnTo>
                    <a:lnTo>
                      <a:pt x="100" y="137"/>
                    </a:lnTo>
                    <a:lnTo>
                      <a:pt x="134" y="139"/>
                    </a:lnTo>
                    <a:lnTo>
                      <a:pt x="125" y="129"/>
                    </a:lnTo>
                    <a:lnTo>
                      <a:pt x="140" y="131"/>
                    </a:lnTo>
                    <a:lnTo>
                      <a:pt x="148" y="109"/>
                    </a:lnTo>
                    <a:lnTo>
                      <a:pt x="311" y="44"/>
                    </a:lnTo>
                    <a:lnTo>
                      <a:pt x="328" y="18"/>
                    </a:lnTo>
                    <a:lnTo>
                      <a:pt x="296" y="0"/>
                    </a:lnTo>
                    <a:lnTo>
                      <a:pt x="229" y="42"/>
                    </a:lnTo>
                    <a:lnTo>
                      <a:pt x="157" y="42"/>
                    </a:lnTo>
                    <a:lnTo>
                      <a:pt x="83" y="98"/>
                    </a:lnTo>
                    <a:lnTo>
                      <a:pt x="40" y="104"/>
                    </a:lnTo>
                    <a:lnTo>
                      <a:pt x="43" y="129"/>
                    </a:lnTo>
                    <a:lnTo>
                      <a:pt x="65" y="131"/>
                    </a:lnTo>
                    <a:lnTo>
                      <a:pt x="40" y="133"/>
                    </a:lnTo>
                    <a:lnTo>
                      <a:pt x="51" y="143"/>
                    </a:lnTo>
                    <a:lnTo>
                      <a:pt x="32" y="155"/>
                    </a:lnTo>
                    <a:lnTo>
                      <a:pt x="54" y="167"/>
                    </a:lnTo>
                    <a:lnTo>
                      <a:pt x="0" y="17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43" name="Freeform 1172">
                <a:extLst>
                  <a:ext uri="{FF2B5EF4-FFF2-40B4-BE49-F238E27FC236}">
                    <a16:creationId xmlns:a16="http://schemas.microsoft.com/office/drawing/2014/main" id="{E1D045B9-0FB8-9AC7-31B7-599E30E34178}"/>
                  </a:ext>
                </a:extLst>
              </p:cNvPr>
              <p:cNvSpPr>
                <a:spLocks/>
              </p:cNvSpPr>
              <p:nvPr/>
            </p:nvSpPr>
            <p:spPr bwMode="auto">
              <a:xfrm>
                <a:off x="7913087" y="1943838"/>
                <a:ext cx="121913" cy="78733"/>
              </a:xfrm>
              <a:custGeom>
                <a:avLst/>
                <a:gdLst>
                  <a:gd name="T0" fmla="*/ 0 w 124"/>
                  <a:gd name="T1" fmla="*/ 2147483647 h 91"/>
                  <a:gd name="T2" fmla="*/ 2147483647 w 124"/>
                  <a:gd name="T3" fmla="*/ 2147483647 h 91"/>
                  <a:gd name="T4" fmla="*/ 2147483647 w 124"/>
                  <a:gd name="T5" fmla="*/ 2147483647 h 91"/>
                  <a:gd name="T6" fmla="*/ 2147483647 w 124"/>
                  <a:gd name="T7" fmla="*/ 2147483647 h 91"/>
                  <a:gd name="T8" fmla="*/ 2147483647 w 124"/>
                  <a:gd name="T9" fmla="*/ 2147483647 h 91"/>
                  <a:gd name="T10" fmla="*/ 2147483647 w 124"/>
                  <a:gd name="T11" fmla="*/ 2147483647 h 91"/>
                  <a:gd name="T12" fmla="*/ 2147483647 w 124"/>
                  <a:gd name="T13" fmla="*/ 2147483647 h 91"/>
                  <a:gd name="T14" fmla="*/ 2147483647 w 124"/>
                  <a:gd name="T15" fmla="*/ 0 h 91"/>
                  <a:gd name="T16" fmla="*/ 2147483647 w 124"/>
                  <a:gd name="T17" fmla="*/ 2147483647 h 91"/>
                  <a:gd name="T18" fmla="*/ 0 w 124"/>
                  <a:gd name="T19" fmla="*/ 2147483647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91"/>
                  <a:gd name="T32" fmla="*/ 124 w 124"/>
                  <a:gd name="T33" fmla="*/ 91 h 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91">
                    <a:moveTo>
                      <a:pt x="0" y="76"/>
                    </a:moveTo>
                    <a:lnTo>
                      <a:pt x="11" y="90"/>
                    </a:lnTo>
                    <a:lnTo>
                      <a:pt x="114" y="72"/>
                    </a:lnTo>
                    <a:lnTo>
                      <a:pt x="123" y="43"/>
                    </a:lnTo>
                    <a:lnTo>
                      <a:pt x="93" y="18"/>
                    </a:lnTo>
                    <a:lnTo>
                      <a:pt x="71" y="27"/>
                    </a:lnTo>
                    <a:lnTo>
                      <a:pt x="75" y="8"/>
                    </a:lnTo>
                    <a:lnTo>
                      <a:pt x="60" y="0"/>
                    </a:lnTo>
                    <a:lnTo>
                      <a:pt x="12" y="68"/>
                    </a:lnTo>
                    <a:lnTo>
                      <a:pt x="0" y="7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44" name="Freeform 1173">
                <a:extLst>
                  <a:ext uri="{FF2B5EF4-FFF2-40B4-BE49-F238E27FC236}">
                    <a16:creationId xmlns:a16="http://schemas.microsoft.com/office/drawing/2014/main" id="{B7B6AB2F-D28B-522B-1019-75ED04CDC421}"/>
                  </a:ext>
                </a:extLst>
              </p:cNvPr>
              <p:cNvSpPr>
                <a:spLocks/>
              </p:cNvSpPr>
              <p:nvPr/>
            </p:nvSpPr>
            <p:spPr bwMode="auto">
              <a:xfrm>
                <a:off x="8681334" y="2109680"/>
                <a:ext cx="137395" cy="75383"/>
              </a:xfrm>
              <a:custGeom>
                <a:avLst/>
                <a:gdLst>
                  <a:gd name="T0" fmla="*/ 0 w 140"/>
                  <a:gd name="T1" fmla="*/ 2147483647 h 87"/>
                  <a:gd name="T2" fmla="*/ 2147483647 w 140"/>
                  <a:gd name="T3" fmla="*/ 2147483647 h 87"/>
                  <a:gd name="T4" fmla="*/ 2147483647 w 140"/>
                  <a:gd name="T5" fmla="*/ 0 h 87"/>
                  <a:gd name="T6" fmla="*/ 2147483647 w 140"/>
                  <a:gd name="T7" fmla="*/ 2147483647 h 87"/>
                  <a:gd name="T8" fmla="*/ 2147483647 w 140"/>
                  <a:gd name="T9" fmla="*/ 2147483647 h 87"/>
                  <a:gd name="T10" fmla="*/ 2147483647 w 140"/>
                  <a:gd name="T11" fmla="*/ 2147483647 h 87"/>
                  <a:gd name="T12" fmla="*/ 2147483647 w 140"/>
                  <a:gd name="T13" fmla="*/ 2147483647 h 87"/>
                  <a:gd name="T14" fmla="*/ 2147483647 w 140"/>
                  <a:gd name="T15" fmla="*/ 2147483647 h 87"/>
                  <a:gd name="T16" fmla="*/ 2147483647 w 140"/>
                  <a:gd name="T17" fmla="*/ 2147483647 h 87"/>
                  <a:gd name="T18" fmla="*/ 2147483647 w 140"/>
                  <a:gd name="T19" fmla="*/ 2147483647 h 87"/>
                  <a:gd name="T20" fmla="*/ 2147483647 w 140"/>
                  <a:gd name="T21" fmla="*/ 2147483647 h 87"/>
                  <a:gd name="T22" fmla="*/ 0 w 140"/>
                  <a:gd name="T23" fmla="*/ 2147483647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
                  <a:gd name="T37" fmla="*/ 0 h 87"/>
                  <a:gd name="T38" fmla="*/ 140 w 140"/>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 h="87">
                    <a:moveTo>
                      <a:pt x="0" y="46"/>
                    </a:moveTo>
                    <a:lnTo>
                      <a:pt x="28" y="4"/>
                    </a:lnTo>
                    <a:lnTo>
                      <a:pt x="48" y="0"/>
                    </a:lnTo>
                    <a:lnTo>
                      <a:pt x="79" y="32"/>
                    </a:lnTo>
                    <a:lnTo>
                      <a:pt x="85" y="10"/>
                    </a:lnTo>
                    <a:lnTo>
                      <a:pt x="120" y="28"/>
                    </a:lnTo>
                    <a:lnTo>
                      <a:pt x="117" y="60"/>
                    </a:lnTo>
                    <a:lnTo>
                      <a:pt x="139" y="72"/>
                    </a:lnTo>
                    <a:lnTo>
                      <a:pt x="67" y="78"/>
                    </a:lnTo>
                    <a:lnTo>
                      <a:pt x="63" y="64"/>
                    </a:lnTo>
                    <a:lnTo>
                      <a:pt x="49" y="86"/>
                    </a:lnTo>
                    <a:lnTo>
                      <a:pt x="0" y="4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45" name="Freeform 1174">
                <a:extLst>
                  <a:ext uri="{FF2B5EF4-FFF2-40B4-BE49-F238E27FC236}">
                    <a16:creationId xmlns:a16="http://schemas.microsoft.com/office/drawing/2014/main" id="{3C4334F0-FCB2-A03D-0B8C-BD89B7B50040}"/>
                  </a:ext>
                </a:extLst>
              </p:cNvPr>
              <p:cNvSpPr>
                <a:spLocks/>
              </p:cNvSpPr>
              <p:nvPr/>
            </p:nvSpPr>
            <p:spPr bwMode="auto">
              <a:xfrm>
                <a:off x="8776156" y="2113030"/>
                <a:ext cx="87081" cy="50256"/>
              </a:xfrm>
              <a:custGeom>
                <a:avLst/>
                <a:gdLst>
                  <a:gd name="T0" fmla="*/ 0 w 88"/>
                  <a:gd name="T1" fmla="*/ 0 h 58"/>
                  <a:gd name="T2" fmla="*/ 2147483647 w 88"/>
                  <a:gd name="T3" fmla="*/ 2147483647 h 58"/>
                  <a:gd name="T4" fmla="*/ 2147483647 w 88"/>
                  <a:gd name="T5" fmla="*/ 2147483647 h 58"/>
                  <a:gd name="T6" fmla="*/ 2147483647 w 88"/>
                  <a:gd name="T7" fmla="*/ 2147483647 h 58"/>
                  <a:gd name="T8" fmla="*/ 2147483647 w 88"/>
                  <a:gd name="T9" fmla="*/ 2147483647 h 58"/>
                  <a:gd name="T10" fmla="*/ 2147483647 w 88"/>
                  <a:gd name="T11" fmla="*/ 2147483647 h 58"/>
                  <a:gd name="T12" fmla="*/ 0 w 88"/>
                  <a:gd name="T13" fmla="*/ 0 h 58"/>
                  <a:gd name="T14" fmla="*/ 0 60000 65536"/>
                  <a:gd name="T15" fmla="*/ 0 60000 65536"/>
                  <a:gd name="T16" fmla="*/ 0 60000 65536"/>
                  <a:gd name="T17" fmla="*/ 0 60000 65536"/>
                  <a:gd name="T18" fmla="*/ 0 60000 65536"/>
                  <a:gd name="T19" fmla="*/ 0 60000 65536"/>
                  <a:gd name="T20" fmla="*/ 0 60000 65536"/>
                  <a:gd name="T21" fmla="*/ 0 w 88"/>
                  <a:gd name="T22" fmla="*/ 0 h 58"/>
                  <a:gd name="T23" fmla="*/ 88 w 88"/>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58">
                    <a:moveTo>
                      <a:pt x="0" y="0"/>
                    </a:moveTo>
                    <a:lnTo>
                      <a:pt x="27" y="20"/>
                    </a:lnTo>
                    <a:lnTo>
                      <a:pt x="21" y="39"/>
                    </a:lnTo>
                    <a:lnTo>
                      <a:pt x="37" y="57"/>
                    </a:lnTo>
                    <a:lnTo>
                      <a:pt x="61" y="57"/>
                    </a:lnTo>
                    <a:lnTo>
                      <a:pt x="87" y="35"/>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46" name="Freeform 1175">
                <a:extLst>
                  <a:ext uri="{FF2B5EF4-FFF2-40B4-BE49-F238E27FC236}">
                    <a16:creationId xmlns:a16="http://schemas.microsoft.com/office/drawing/2014/main" id="{A2AF036B-F169-244F-BD12-ED90102CF1D2}"/>
                  </a:ext>
                </a:extLst>
              </p:cNvPr>
              <p:cNvSpPr>
                <a:spLocks/>
              </p:cNvSpPr>
              <p:nvPr/>
            </p:nvSpPr>
            <p:spPr bwMode="auto">
              <a:xfrm>
                <a:off x="8787767" y="2972397"/>
                <a:ext cx="61925" cy="263003"/>
              </a:xfrm>
              <a:custGeom>
                <a:avLst/>
                <a:gdLst>
                  <a:gd name="T0" fmla="*/ 0 w 62"/>
                  <a:gd name="T1" fmla="*/ 2147483647 h 307"/>
                  <a:gd name="T2" fmla="*/ 2147483647 w 62"/>
                  <a:gd name="T3" fmla="*/ 2147483647 h 307"/>
                  <a:gd name="T4" fmla="*/ 2147483647 w 62"/>
                  <a:gd name="T5" fmla="*/ 2147483647 h 307"/>
                  <a:gd name="T6" fmla="*/ 2147483647 w 62"/>
                  <a:gd name="T7" fmla="*/ 2147483647 h 307"/>
                  <a:gd name="T8" fmla="*/ 2147483647 w 62"/>
                  <a:gd name="T9" fmla="*/ 2147483647 h 307"/>
                  <a:gd name="T10" fmla="*/ 2147483647 w 62"/>
                  <a:gd name="T11" fmla="*/ 2147483647 h 307"/>
                  <a:gd name="T12" fmla="*/ 2147483647 w 62"/>
                  <a:gd name="T13" fmla="*/ 2147483647 h 307"/>
                  <a:gd name="T14" fmla="*/ 2147483647 w 62"/>
                  <a:gd name="T15" fmla="*/ 2147483647 h 307"/>
                  <a:gd name="T16" fmla="*/ 2147483647 w 62"/>
                  <a:gd name="T17" fmla="*/ 2147483647 h 307"/>
                  <a:gd name="T18" fmla="*/ 2147483647 w 62"/>
                  <a:gd name="T19" fmla="*/ 0 h 307"/>
                  <a:gd name="T20" fmla="*/ 0 w 62"/>
                  <a:gd name="T21" fmla="*/ 2147483647 h 3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307"/>
                  <a:gd name="T35" fmla="*/ 62 w 62"/>
                  <a:gd name="T36" fmla="*/ 307 h 3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307">
                    <a:moveTo>
                      <a:pt x="0" y="77"/>
                    </a:moveTo>
                    <a:lnTo>
                      <a:pt x="9" y="115"/>
                    </a:lnTo>
                    <a:lnTo>
                      <a:pt x="9" y="306"/>
                    </a:lnTo>
                    <a:lnTo>
                      <a:pt x="21" y="282"/>
                    </a:lnTo>
                    <a:lnTo>
                      <a:pt x="37" y="296"/>
                    </a:lnTo>
                    <a:lnTo>
                      <a:pt x="16" y="244"/>
                    </a:lnTo>
                    <a:lnTo>
                      <a:pt x="28" y="193"/>
                    </a:lnTo>
                    <a:lnTo>
                      <a:pt x="61" y="209"/>
                    </a:lnTo>
                    <a:lnTo>
                      <a:pt x="30" y="107"/>
                    </a:lnTo>
                    <a:lnTo>
                      <a:pt x="21" y="0"/>
                    </a:lnTo>
                    <a:lnTo>
                      <a:pt x="0" y="7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47" name="Freeform 1176">
                <a:extLst>
                  <a:ext uri="{FF2B5EF4-FFF2-40B4-BE49-F238E27FC236}">
                    <a16:creationId xmlns:a16="http://schemas.microsoft.com/office/drawing/2014/main" id="{0B3D116E-E0C8-6620-7F22-260F63BCB058}"/>
                  </a:ext>
                </a:extLst>
              </p:cNvPr>
              <p:cNvSpPr>
                <a:spLocks/>
              </p:cNvSpPr>
              <p:nvPr/>
            </p:nvSpPr>
            <p:spPr bwMode="auto">
              <a:xfrm>
                <a:off x="8876783" y="2141509"/>
                <a:ext cx="102562" cy="36854"/>
              </a:xfrm>
              <a:custGeom>
                <a:avLst/>
                <a:gdLst>
                  <a:gd name="T0" fmla="*/ 0 w 102"/>
                  <a:gd name="T1" fmla="*/ 0 h 45"/>
                  <a:gd name="T2" fmla="*/ 2147483647 w 102"/>
                  <a:gd name="T3" fmla="*/ 2147483647 h 45"/>
                  <a:gd name="T4" fmla="*/ 2147483647 w 102"/>
                  <a:gd name="T5" fmla="*/ 2147483647 h 45"/>
                  <a:gd name="T6" fmla="*/ 2147483647 w 102"/>
                  <a:gd name="T7" fmla="*/ 2147483647 h 45"/>
                  <a:gd name="T8" fmla="*/ 0 w 102"/>
                  <a:gd name="T9" fmla="*/ 0 h 45"/>
                  <a:gd name="T10" fmla="*/ 0 60000 65536"/>
                  <a:gd name="T11" fmla="*/ 0 60000 65536"/>
                  <a:gd name="T12" fmla="*/ 0 60000 65536"/>
                  <a:gd name="T13" fmla="*/ 0 60000 65536"/>
                  <a:gd name="T14" fmla="*/ 0 60000 65536"/>
                  <a:gd name="T15" fmla="*/ 0 w 102"/>
                  <a:gd name="T16" fmla="*/ 0 h 45"/>
                  <a:gd name="T17" fmla="*/ 102 w 102"/>
                  <a:gd name="T18" fmla="*/ 45 h 45"/>
                </a:gdLst>
                <a:ahLst/>
                <a:cxnLst>
                  <a:cxn ang="T10">
                    <a:pos x="T0" y="T1"/>
                  </a:cxn>
                  <a:cxn ang="T11">
                    <a:pos x="T2" y="T3"/>
                  </a:cxn>
                  <a:cxn ang="T12">
                    <a:pos x="T4" y="T5"/>
                  </a:cxn>
                  <a:cxn ang="T13">
                    <a:pos x="T6" y="T7"/>
                  </a:cxn>
                  <a:cxn ang="T14">
                    <a:pos x="T8" y="T9"/>
                  </a:cxn>
                </a:cxnLst>
                <a:rect l="T15" t="T16" r="T17" b="T18"/>
                <a:pathLst>
                  <a:path w="102" h="45">
                    <a:moveTo>
                      <a:pt x="0" y="0"/>
                    </a:moveTo>
                    <a:lnTo>
                      <a:pt x="17" y="30"/>
                    </a:lnTo>
                    <a:lnTo>
                      <a:pt x="64" y="44"/>
                    </a:lnTo>
                    <a:lnTo>
                      <a:pt x="101" y="36"/>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48" name="Freeform 1177">
                <a:extLst>
                  <a:ext uri="{FF2B5EF4-FFF2-40B4-BE49-F238E27FC236}">
                    <a16:creationId xmlns:a16="http://schemas.microsoft.com/office/drawing/2014/main" id="{25042938-F5AD-F63F-0CF1-FDD92AD8487E}"/>
                  </a:ext>
                </a:extLst>
              </p:cNvPr>
              <p:cNvSpPr>
                <a:spLocks/>
              </p:cNvSpPr>
              <p:nvPr/>
            </p:nvSpPr>
            <p:spPr bwMode="auto">
              <a:xfrm>
                <a:off x="5672207" y="3300731"/>
                <a:ext cx="255437" cy="214422"/>
              </a:xfrm>
              <a:custGeom>
                <a:avLst/>
                <a:gdLst>
                  <a:gd name="T0" fmla="*/ 0 w 261"/>
                  <a:gd name="T1" fmla="*/ 2147483647 h 249"/>
                  <a:gd name="T2" fmla="*/ 2147483647 w 261"/>
                  <a:gd name="T3" fmla="*/ 2147483647 h 249"/>
                  <a:gd name="T4" fmla="*/ 2147483647 w 261"/>
                  <a:gd name="T5" fmla="*/ 2147483647 h 249"/>
                  <a:gd name="T6" fmla="*/ 2147483647 w 261"/>
                  <a:gd name="T7" fmla="*/ 2147483647 h 249"/>
                  <a:gd name="T8" fmla="*/ 2147483647 w 261"/>
                  <a:gd name="T9" fmla="*/ 2147483647 h 249"/>
                  <a:gd name="T10" fmla="*/ 2147483647 w 261"/>
                  <a:gd name="T11" fmla="*/ 2147483647 h 249"/>
                  <a:gd name="T12" fmla="*/ 2147483647 w 261"/>
                  <a:gd name="T13" fmla="*/ 2147483647 h 249"/>
                  <a:gd name="T14" fmla="*/ 2147483647 w 261"/>
                  <a:gd name="T15" fmla="*/ 2147483647 h 249"/>
                  <a:gd name="T16" fmla="*/ 2147483647 w 261"/>
                  <a:gd name="T17" fmla="*/ 2147483647 h 249"/>
                  <a:gd name="T18" fmla="*/ 2147483647 w 261"/>
                  <a:gd name="T19" fmla="*/ 2147483647 h 249"/>
                  <a:gd name="T20" fmla="*/ 2147483647 w 261"/>
                  <a:gd name="T21" fmla="*/ 2147483647 h 249"/>
                  <a:gd name="T22" fmla="*/ 2147483647 w 261"/>
                  <a:gd name="T23" fmla="*/ 2147483647 h 249"/>
                  <a:gd name="T24" fmla="*/ 2147483647 w 261"/>
                  <a:gd name="T25" fmla="*/ 2147483647 h 249"/>
                  <a:gd name="T26" fmla="*/ 2147483647 w 261"/>
                  <a:gd name="T27" fmla="*/ 2147483647 h 249"/>
                  <a:gd name="T28" fmla="*/ 2147483647 w 261"/>
                  <a:gd name="T29" fmla="*/ 2147483647 h 249"/>
                  <a:gd name="T30" fmla="*/ 2147483647 w 261"/>
                  <a:gd name="T31" fmla="*/ 0 h 249"/>
                  <a:gd name="T32" fmla="*/ 0 w 261"/>
                  <a:gd name="T33" fmla="*/ 2147483647 h 2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1"/>
                  <a:gd name="T52" fmla="*/ 0 h 249"/>
                  <a:gd name="T53" fmla="*/ 261 w 261"/>
                  <a:gd name="T54" fmla="*/ 249 h 2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1" h="249">
                    <a:moveTo>
                      <a:pt x="0" y="22"/>
                    </a:moveTo>
                    <a:lnTo>
                      <a:pt x="8" y="62"/>
                    </a:lnTo>
                    <a:lnTo>
                      <a:pt x="61" y="67"/>
                    </a:lnTo>
                    <a:lnTo>
                      <a:pt x="38" y="133"/>
                    </a:lnTo>
                    <a:lnTo>
                      <a:pt x="38" y="212"/>
                    </a:lnTo>
                    <a:lnTo>
                      <a:pt x="76" y="248"/>
                    </a:lnTo>
                    <a:lnTo>
                      <a:pt x="153" y="226"/>
                    </a:lnTo>
                    <a:lnTo>
                      <a:pt x="196" y="167"/>
                    </a:lnTo>
                    <a:lnTo>
                      <a:pt x="188" y="141"/>
                    </a:lnTo>
                    <a:lnTo>
                      <a:pt x="210" y="97"/>
                    </a:lnTo>
                    <a:lnTo>
                      <a:pt x="258" y="63"/>
                    </a:lnTo>
                    <a:lnTo>
                      <a:pt x="260" y="44"/>
                    </a:lnTo>
                    <a:lnTo>
                      <a:pt x="228" y="40"/>
                    </a:lnTo>
                    <a:lnTo>
                      <a:pt x="222" y="36"/>
                    </a:lnTo>
                    <a:lnTo>
                      <a:pt x="154" y="10"/>
                    </a:lnTo>
                    <a:lnTo>
                      <a:pt x="21" y="0"/>
                    </a:lnTo>
                    <a:lnTo>
                      <a:pt x="0" y="22"/>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49" name="Freeform 1178">
                <a:extLst>
                  <a:ext uri="{FF2B5EF4-FFF2-40B4-BE49-F238E27FC236}">
                    <a16:creationId xmlns:a16="http://schemas.microsoft.com/office/drawing/2014/main" id="{A570A093-ED97-D95A-E65E-FDFB12A8C9F2}"/>
                  </a:ext>
                </a:extLst>
              </p:cNvPr>
              <p:cNvSpPr>
                <a:spLocks/>
              </p:cNvSpPr>
              <p:nvPr/>
            </p:nvSpPr>
            <p:spPr bwMode="auto">
              <a:xfrm>
                <a:off x="4660133" y="4272334"/>
                <a:ext cx="85146" cy="95485"/>
              </a:xfrm>
              <a:custGeom>
                <a:avLst/>
                <a:gdLst>
                  <a:gd name="T0" fmla="*/ 0 w 87"/>
                  <a:gd name="T1" fmla="*/ 2147483647 h 112"/>
                  <a:gd name="T2" fmla="*/ 2147483647 w 87"/>
                  <a:gd name="T3" fmla="*/ 0 h 112"/>
                  <a:gd name="T4" fmla="*/ 2147483647 w 87"/>
                  <a:gd name="T5" fmla="*/ 2147483647 h 112"/>
                  <a:gd name="T6" fmla="*/ 2147483647 w 87"/>
                  <a:gd name="T7" fmla="*/ 2147483647 h 112"/>
                  <a:gd name="T8" fmla="*/ 2147483647 w 87"/>
                  <a:gd name="T9" fmla="*/ 2147483647 h 112"/>
                  <a:gd name="T10" fmla="*/ 0 w 87"/>
                  <a:gd name="T11" fmla="*/ 2147483647 h 112"/>
                  <a:gd name="T12" fmla="*/ 0 60000 65536"/>
                  <a:gd name="T13" fmla="*/ 0 60000 65536"/>
                  <a:gd name="T14" fmla="*/ 0 60000 65536"/>
                  <a:gd name="T15" fmla="*/ 0 60000 65536"/>
                  <a:gd name="T16" fmla="*/ 0 60000 65536"/>
                  <a:gd name="T17" fmla="*/ 0 60000 65536"/>
                  <a:gd name="T18" fmla="*/ 0 w 87"/>
                  <a:gd name="T19" fmla="*/ 0 h 112"/>
                  <a:gd name="T20" fmla="*/ 87 w 87"/>
                  <a:gd name="T21" fmla="*/ 112 h 112"/>
                </a:gdLst>
                <a:ahLst/>
                <a:cxnLst>
                  <a:cxn ang="T12">
                    <a:pos x="T0" y="T1"/>
                  </a:cxn>
                  <a:cxn ang="T13">
                    <a:pos x="T2" y="T3"/>
                  </a:cxn>
                  <a:cxn ang="T14">
                    <a:pos x="T4" y="T5"/>
                  </a:cxn>
                  <a:cxn ang="T15">
                    <a:pos x="T6" y="T7"/>
                  </a:cxn>
                  <a:cxn ang="T16">
                    <a:pos x="T8" y="T9"/>
                  </a:cxn>
                  <a:cxn ang="T17">
                    <a:pos x="T10" y="T11"/>
                  </a:cxn>
                </a:cxnLst>
                <a:rect l="T18" t="T19" r="T20" b="T21"/>
                <a:pathLst>
                  <a:path w="87" h="112">
                    <a:moveTo>
                      <a:pt x="0" y="50"/>
                    </a:moveTo>
                    <a:lnTo>
                      <a:pt x="24" y="0"/>
                    </a:lnTo>
                    <a:lnTo>
                      <a:pt x="86" y="8"/>
                    </a:lnTo>
                    <a:lnTo>
                      <a:pt x="78" y="103"/>
                    </a:lnTo>
                    <a:lnTo>
                      <a:pt x="33" y="111"/>
                    </a:lnTo>
                    <a:lnTo>
                      <a:pt x="0" y="5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53" name="Freeform 1182">
                <a:extLst>
                  <a:ext uri="{FF2B5EF4-FFF2-40B4-BE49-F238E27FC236}">
                    <a16:creationId xmlns:a16="http://schemas.microsoft.com/office/drawing/2014/main" id="{B962E6A1-309D-259B-2C35-09E341325827}"/>
                  </a:ext>
                </a:extLst>
              </p:cNvPr>
              <p:cNvSpPr>
                <a:spLocks/>
              </p:cNvSpPr>
              <p:nvPr/>
            </p:nvSpPr>
            <p:spPr bwMode="auto">
              <a:xfrm>
                <a:off x="6090194" y="2431314"/>
                <a:ext cx="267047" cy="507579"/>
              </a:xfrm>
              <a:custGeom>
                <a:avLst/>
                <a:gdLst>
                  <a:gd name="T0" fmla="*/ 0 w 272"/>
                  <a:gd name="T1" fmla="*/ 2147483647 h 591"/>
                  <a:gd name="T2" fmla="*/ 2147483647 w 272"/>
                  <a:gd name="T3" fmla="*/ 2147483647 h 591"/>
                  <a:gd name="T4" fmla="*/ 2147483647 w 272"/>
                  <a:gd name="T5" fmla="*/ 2147483647 h 591"/>
                  <a:gd name="T6" fmla="*/ 2147483647 w 272"/>
                  <a:gd name="T7" fmla="*/ 2147483647 h 591"/>
                  <a:gd name="T8" fmla="*/ 2147483647 w 272"/>
                  <a:gd name="T9" fmla="*/ 2147483647 h 591"/>
                  <a:gd name="T10" fmla="*/ 2147483647 w 272"/>
                  <a:gd name="T11" fmla="*/ 2147483647 h 591"/>
                  <a:gd name="T12" fmla="*/ 2147483647 w 272"/>
                  <a:gd name="T13" fmla="*/ 2147483647 h 591"/>
                  <a:gd name="T14" fmla="*/ 2147483647 w 272"/>
                  <a:gd name="T15" fmla="*/ 2147483647 h 591"/>
                  <a:gd name="T16" fmla="*/ 2147483647 w 272"/>
                  <a:gd name="T17" fmla="*/ 2147483647 h 591"/>
                  <a:gd name="T18" fmla="*/ 2147483647 w 272"/>
                  <a:gd name="T19" fmla="*/ 2147483647 h 591"/>
                  <a:gd name="T20" fmla="*/ 2147483647 w 272"/>
                  <a:gd name="T21" fmla="*/ 2147483647 h 591"/>
                  <a:gd name="T22" fmla="*/ 2147483647 w 272"/>
                  <a:gd name="T23" fmla="*/ 2147483647 h 591"/>
                  <a:gd name="T24" fmla="*/ 2147483647 w 272"/>
                  <a:gd name="T25" fmla="*/ 2147483647 h 591"/>
                  <a:gd name="T26" fmla="*/ 2147483647 w 272"/>
                  <a:gd name="T27" fmla="*/ 2147483647 h 591"/>
                  <a:gd name="T28" fmla="*/ 2147483647 w 272"/>
                  <a:gd name="T29" fmla="*/ 2147483647 h 591"/>
                  <a:gd name="T30" fmla="*/ 2147483647 w 272"/>
                  <a:gd name="T31" fmla="*/ 2147483647 h 591"/>
                  <a:gd name="T32" fmla="*/ 2147483647 w 272"/>
                  <a:gd name="T33" fmla="*/ 2147483647 h 591"/>
                  <a:gd name="T34" fmla="*/ 2147483647 w 272"/>
                  <a:gd name="T35" fmla="*/ 2147483647 h 591"/>
                  <a:gd name="T36" fmla="*/ 2147483647 w 272"/>
                  <a:gd name="T37" fmla="*/ 2147483647 h 591"/>
                  <a:gd name="T38" fmla="*/ 2147483647 w 272"/>
                  <a:gd name="T39" fmla="*/ 2147483647 h 591"/>
                  <a:gd name="T40" fmla="*/ 2147483647 w 272"/>
                  <a:gd name="T41" fmla="*/ 0 h 591"/>
                  <a:gd name="T42" fmla="*/ 2147483647 w 272"/>
                  <a:gd name="T43" fmla="*/ 0 h 591"/>
                  <a:gd name="T44" fmla="*/ 2147483647 w 272"/>
                  <a:gd name="T45" fmla="*/ 2147483647 h 591"/>
                  <a:gd name="T46" fmla="*/ 2147483647 w 272"/>
                  <a:gd name="T47" fmla="*/ 2147483647 h 591"/>
                  <a:gd name="T48" fmla="*/ 2147483647 w 272"/>
                  <a:gd name="T49" fmla="*/ 2147483647 h 591"/>
                  <a:gd name="T50" fmla="*/ 2147483647 w 272"/>
                  <a:gd name="T51" fmla="*/ 2147483647 h 591"/>
                  <a:gd name="T52" fmla="*/ 2147483647 w 272"/>
                  <a:gd name="T53" fmla="*/ 2147483647 h 591"/>
                  <a:gd name="T54" fmla="*/ 2147483647 w 272"/>
                  <a:gd name="T55" fmla="*/ 2147483647 h 591"/>
                  <a:gd name="T56" fmla="*/ 2147483647 w 272"/>
                  <a:gd name="T57" fmla="*/ 2147483647 h 591"/>
                  <a:gd name="T58" fmla="*/ 2147483647 w 272"/>
                  <a:gd name="T59" fmla="*/ 2147483647 h 591"/>
                  <a:gd name="T60" fmla="*/ 2147483647 w 272"/>
                  <a:gd name="T61" fmla="*/ 2147483647 h 591"/>
                  <a:gd name="T62" fmla="*/ 2147483647 w 272"/>
                  <a:gd name="T63" fmla="*/ 2147483647 h 591"/>
                  <a:gd name="T64" fmla="*/ 2147483647 w 272"/>
                  <a:gd name="T65" fmla="*/ 2147483647 h 591"/>
                  <a:gd name="T66" fmla="*/ 2147483647 w 272"/>
                  <a:gd name="T67" fmla="*/ 2147483647 h 591"/>
                  <a:gd name="T68" fmla="*/ 2147483647 w 272"/>
                  <a:gd name="T69" fmla="*/ 2147483647 h 591"/>
                  <a:gd name="T70" fmla="*/ 0 w 272"/>
                  <a:gd name="T71" fmla="*/ 2147483647 h 5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2"/>
                  <a:gd name="T109" fmla="*/ 0 h 591"/>
                  <a:gd name="T110" fmla="*/ 272 w 272"/>
                  <a:gd name="T111" fmla="*/ 591 h 59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2" h="591">
                    <a:moveTo>
                      <a:pt x="0" y="443"/>
                    </a:moveTo>
                    <a:lnTo>
                      <a:pt x="12" y="511"/>
                    </a:lnTo>
                    <a:lnTo>
                      <a:pt x="35" y="544"/>
                    </a:lnTo>
                    <a:lnTo>
                      <a:pt x="33" y="590"/>
                    </a:lnTo>
                    <a:lnTo>
                      <a:pt x="99" y="558"/>
                    </a:lnTo>
                    <a:lnTo>
                      <a:pt x="116" y="467"/>
                    </a:lnTo>
                    <a:lnTo>
                      <a:pt x="104" y="463"/>
                    </a:lnTo>
                    <a:lnTo>
                      <a:pt x="152" y="433"/>
                    </a:lnTo>
                    <a:lnTo>
                      <a:pt x="107" y="427"/>
                    </a:lnTo>
                    <a:lnTo>
                      <a:pt x="140" y="433"/>
                    </a:lnTo>
                    <a:lnTo>
                      <a:pt x="161" y="409"/>
                    </a:lnTo>
                    <a:lnTo>
                      <a:pt x="131" y="379"/>
                    </a:lnTo>
                    <a:lnTo>
                      <a:pt x="105" y="399"/>
                    </a:lnTo>
                    <a:lnTo>
                      <a:pt x="126" y="381"/>
                    </a:lnTo>
                    <a:lnTo>
                      <a:pt x="126" y="296"/>
                    </a:lnTo>
                    <a:lnTo>
                      <a:pt x="219" y="215"/>
                    </a:lnTo>
                    <a:lnTo>
                      <a:pt x="212" y="199"/>
                    </a:lnTo>
                    <a:lnTo>
                      <a:pt x="227" y="157"/>
                    </a:lnTo>
                    <a:lnTo>
                      <a:pt x="271" y="145"/>
                    </a:lnTo>
                    <a:lnTo>
                      <a:pt x="260" y="50"/>
                    </a:lnTo>
                    <a:lnTo>
                      <a:pt x="198" y="0"/>
                    </a:lnTo>
                    <a:lnTo>
                      <a:pt x="189" y="0"/>
                    </a:lnTo>
                    <a:lnTo>
                      <a:pt x="187" y="30"/>
                    </a:lnTo>
                    <a:lnTo>
                      <a:pt x="149" y="24"/>
                    </a:lnTo>
                    <a:lnTo>
                      <a:pt x="140" y="50"/>
                    </a:lnTo>
                    <a:lnTo>
                      <a:pt x="116" y="56"/>
                    </a:lnTo>
                    <a:lnTo>
                      <a:pt x="108" y="93"/>
                    </a:lnTo>
                    <a:lnTo>
                      <a:pt x="72" y="139"/>
                    </a:lnTo>
                    <a:lnTo>
                      <a:pt x="55" y="205"/>
                    </a:lnTo>
                    <a:lnTo>
                      <a:pt x="61" y="230"/>
                    </a:lnTo>
                    <a:lnTo>
                      <a:pt x="24" y="248"/>
                    </a:lnTo>
                    <a:lnTo>
                      <a:pt x="20" y="332"/>
                    </a:lnTo>
                    <a:lnTo>
                      <a:pt x="33" y="350"/>
                    </a:lnTo>
                    <a:lnTo>
                      <a:pt x="20" y="366"/>
                    </a:lnTo>
                    <a:lnTo>
                      <a:pt x="26" y="401"/>
                    </a:lnTo>
                    <a:lnTo>
                      <a:pt x="0" y="443"/>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54" name="Freeform 1183">
                <a:extLst>
                  <a:ext uri="{FF2B5EF4-FFF2-40B4-BE49-F238E27FC236}">
                    <a16:creationId xmlns:a16="http://schemas.microsoft.com/office/drawing/2014/main" id="{E2495C9F-42FA-FAD6-E4D4-81AF85AE2518}"/>
                  </a:ext>
                </a:extLst>
              </p:cNvPr>
              <p:cNvSpPr>
                <a:spLocks/>
              </p:cNvSpPr>
              <p:nvPr/>
            </p:nvSpPr>
            <p:spPr bwMode="auto">
              <a:xfrm>
                <a:off x="5983762" y="3181793"/>
                <a:ext cx="92886" cy="53606"/>
              </a:xfrm>
              <a:custGeom>
                <a:avLst/>
                <a:gdLst>
                  <a:gd name="T0" fmla="*/ 0 w 94"/>
                  <a:gd name="T1" fmla="*/ 2147483647 h 63"/>
                  <a:gd name="T2" fmla="*/ 2147483647 w 94"/>
                  <a:gd name="T3" fmla="*/ 2147483647 h 63"/>
                  <a:gd name="T4" fmla="*/ 2147483647 w 94"/>
                  <a:gd name="T5" fmla="*/ 2147483647 h 63"/>
                  <a:gd name="T6" fmla="*/ 2147483647 w 94"/>
                  <a:gd name="T7" fmla="*/ 2147483647 h 63"/>
                  <a:gd name="T8" fmla="*/ 2147483647 w 94"/>
                  <a:gd name="T9" fmla="*/ 2147483647 h 63"/>
                  <a:gd name="T10" fmla="*/ 2147483647 w 94"/>
                  <a:gd name="T11" fmla="*/ 2147483647 h 63"/>
                  <a:gd name="T12" fmla="*/ 2147483647 w 94"/>
                  <a:gd name="T13" fmla="*/ 2147483647 h 63"/>
                  <a:gd name="T14" fmla="*/ 2147483647 w 94"/>
                  <a:gd name="T15" fmla="*/ 2147483647 h 63"/>
                  <a:gd name="T16" fmla="*/ 2147483647 w 94"/>
                  <a:gd name="T17" fmla="*/ 0 h 63"/>
                  <a:gd name="T18" fmla="*/ 0 w 94"/>
                  <a:gd name="T19" fmla="*/ 2147483647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63"/>
                  <a:gd name="T32" fmla="*/ 94 w 94"/>
                  <a:gd name="T33" fmla="*/ 63 h 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63">
                    <a:moveTo>
                      <a:pt x="0" y="42"/>
                    </a:moveTo>
                    <a:lnTo>
                      <a:pt x="21" y="62"/>
                    </a:lnTo>
                    <a:lnTo>
                      <a:pt x="50" y="44"/>
                    </a:lnTo>
                    <a:lnTo>
                      <a:pt x="64" y="62"/>
                    </a:lnTo>
                    <a:lnTo>
                      <a:pt x="93" y="28"/>
                    </a:lnTo>
                    <a:lnTo>
                      <a:pt x="75" y="24"/>
                    </a:lnTo>
                    <a:lnTo>
                      <a:pt x="75" y="10"/>
                    </a:lnTo>
                    <a:lnTo>
                      <a:pt x="72" y="6"/>
                    </a:lnTo>
                    <a:lnTo>
                      <a:pt x="30" y="0"/>
                    </a:lnTo>
                    <a:lnTo>
                      <a:pt x="0" y="42"/>
                    </a:lnTo>
                  </a:path>
                </a:pathLst>
              </a:custGeom>
              <a:solidFill>
                <a:srgbClr val="002060"/>
              </a:solidFill>
              <a:ln w="3175" cap="rnd">
                <a:solidFill>
                  <a:schemeClr val="bg1">
                    <a:lumMod val="75000"/>
                  </a:schemeClr>
                </a:solidFill>
                <a:round/>
                <a:headEnd/>
                <a:tailEnd/>
              </a:ln>
            </p:spPr>
            <p:txBody>
              <a:bodyPr/>
              <a:lstStyle/>
              <a:p>
                <a:endParaRPr lang="en-US" dirty="0">
                  <a:solidFill>
                    <a:srgbClr val="000000"/>
                  </a:solidFill>
                  <a:highlight>
                    <a:srgbClr val="001447"/>
                  </a:highlight>
                  <a:latin typeface="Calibri" pitchFamily="34" charset="0"/>
                </a:endParaRPr>
              </a:p>
            </p:txBody>
          </p:sp>
          <p:sp>
            <p:nvSpPr>
              <p:cNvPr id="155" name="Freeform 1184">
                <a:extLst>
                  <a:ext uri="{FF2B5EF4-FFF2-40B4-BE49-F238E27FC236}">
                    <a16:creationId xmlns:a16="http://schemas.microsoft.com/office/drawing/2014/main" id="{EEED93AD-12EC-47D2-B143-031E104E4D8D}"/>
                  </a:ext>
                </a:extLst>
              </p:cNvPr>
              <p:cNvSpPr>
                <a:spLocks/>
              </p:cNvSpPr>
              <p:nvPr/>
            </p:nvSpPr>
            <p:spPr bwMode="auto">
              <a:xfrm>
                <a:off x="6591394" y="3483325"/>
                <a:ext cx="147070" cy="132339"/>
              </a:xfrm>
              <a:custGeom>
                <a:avLst/>
                <a:gdLst>
                  <a:gd name="T0" fmla="*/ 0 w 149"/>
                  <a:gd name="T1" fmla="*/ 2147483647 h 154"/>
                  <a:gd name="T2" fmla="*/ 2147483647 w 149"/>
                  <a:gd name="T3" fmla="*/ 2147483647 h 154"/>
                  <a:gd name="T4" fmla="*/ 2147483647 w 149"/>
                  <a:gd name="T5" fmla="*/ 2147483647 h 154"/>
                  <a:gd name="T6" fmla="*/ 2147483647 w 149"/>
                  <a:gd name="T7" fmla="*/ 2147483647 h 154"/>
                  <a:gd name="T8" fmla="*/ 2147483647 w 149"/>
                  <a:gd name="T9" fmla="*/ 2147483647 h 154"/>
                  <a:gd name="T10" fmla="*/ 2147483647 w 149"/>
                  <a:gd name="T11" fmla="*/ 2147483647 h 154"/>
                  <a:gd name="T12" fmla="*/ 2147483647 w 149"/>
                  <a:gd name="T13" fmla="*/ 0 h 154"/>
                  <a:gd name="T14" fmla="*/ 2147483647 w 149"/>
                  <a:gd name="T15" fmla="*/ 2147483647 h 154"/>
                  <a:gd name="T16" fmla="*/ 2147483647 w 149"/>
                  <a:gd name="T17" fmla="*/ 2147483647 h 154"/>
                  <a:gd name="T18" fmla="*/ 2147483647 w 149"/>
                  <a:gd name="T19" fmla="*/ 2147483647 h 154"/>
                  <a:gd name="T20" fmla="*/ 2147483647 w 149"/>
                  <a:gd name="T21" fmla="*/ 2147483647 h 154"/>
                  <a:gd name="T22" fmla="*/ 0 w 149"/>
                  <a:gd name="T23" fmla="*/ 2147483647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154"/>
                  <a:gd name="T38" fmla="*/ 149 w 149"/>
                  <a:gd name="T39" fmla="*/ 154 h 1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154">
                    <a:moveTo>
                      <a:pt x="0" y="141"/>
                    </a:moveTo>
                    <a:lnTo>
                      <a:pt x="3" y="124"/>
                    </a:lnTo>
                    <a:lnTo>
                      <a:pt x="23" y="92"/>
                    </a:lnTo>
                    <a:lnTo>
                      <a:pt x="12" y="78"/>
                    </a:lnTo>
                    <a:lnTo>
                      <a:pt x="11" y="39"/>
                    </a:lnTo>
                    <a:lnTo>
                      <a:pt x="23" y="8"/>
                    </a:lnTo>
                    <a:lnTo>
                      <a:pt x="148" y="0"/>
                    </a:lnTo>
                    <a:lnTo>
                      <a:pt x="125" y="24"/>
                    </a:lnTo>
                    <a:lnTo>
                      <a:pt x="118" y="84"/>
                    </a:lnTo>
                    <a:lnTo>
                      <a:pt x="66" y="120"/>
                    </a:lnTo>
                    <a:lnTo>
                      <a:pt x="21" y="153"/>
                    </a:lnTo>
                    <a:lnTo>
                      <a:pt x="0" y="14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56" name="Freeform 1185">
                <a:extLst>
                  <a:ext uri="{FF2B5EF4-FFF2-40B4-BE49-F238E27FC236}">
                    <a16:creationId xmlns:a16="http://schemas.microsoft.com/office/drawing/2014/main" id="{4DF502AC-2569-92D6-1EBA-1C0879B5096F}"/>
                  </a:ext>
                </a:extLst>
              </p:cNvPr>
              <p:cNvSpPr>
                <a:spLocks/>
              </p:cNvSpPr>
              <p:nvPr/>
            </p:nvSpPr>
            <p:spPr bwMode="auto">
              <a:xfrm>
                <a:off x="7872450" y="3910496"/>
                <a:ext cx="162551" cy="366863"/>
              </a:xfrm>
              <a:custGeom>
                <a:avLst/>
                <a:gdLst>
                  <a:gd name="T0" fmla="*/ 0 w 166"/>
                  <a:gd name="T1" fmla="*/ 2147483647 h 429"/>
                  <a:gd name="T2" fmla="*/ 2147483647 w 166"/>
                  <a:gd name="T3" fmla="*/ 2147483647 h 429"/>
                  <a:gd name="T4" fmla="*/ 2147483647 w 166"/>
                  <a:gd name="T5" fmla="*/ 0 h 429"/>
                  <a:gd name="T6" fmla="*/ 2147483647 w 166"/>
                  <a:gd name="T7" fmla="*/ 2147483647 h 429"/>
                  <a:gd name="T8" fmla="*/ 2147483647 w 166"/>
                  <a:gd name="T9" fmla="*/ 2147483647 h 429"/>
                  <a:gd name="T10" fmla="*/ 2147483647 w 166"/>
                  <a:gd name="T11" fmla="*/ 2147483647 h 429"/>
                  <a:gd name="T12" fmla="*/ 2147483647 w 166"/>
                  <a:gd name="T13" fmla="*/ 2147483647 h 429"/>
                  <a:gd name="T14" fmla="*/ 2147483647 w 166"/>
                  <a:gd name="T15" fmla="*/ 2147483647 h 429"/>
                  <a:gd name="T16" fmla="*/ 2147483647 w 166"/>
                  <a:gd name="T17" fmla="*/ 2147483647 h 429"/>
                  <a:gd name="T18" fmla="*/ 2147483647 w 166"/>
                  <a:gd name="T19" fmla="*/ 2147483647 h 429"/>
                  <a:gd name="T20" fmla="*/ 2147483647 w 166"/>
                  <a:gd name="T21" fmla="*/ 2147483647 h 429"/>
                  <a:gd name="T22" fmla="*/ 2147483647 w 166"/>
                  <a:gd name="T23" fmla="*/ 2147483647 h 429"/>
                  <a:gd name="T24" fmla="*/ 2147483647 w 166"/>
                  <a:gd name="T25" fmla="*/ 2147483647 h 429"/>
                  <a:gd name="T26" fmla="*/ 2147483647 w 166"/>
                  <a:gd name="T27" fmla="*/ 2147483647 h 429"/>
                  <a:gd name="T28" fmla="*/ 2147483647 w 166"/>
                  <a:gd name="T29" fmla="*/ 2147483647 h 429"/>
                  <a:gd name="T30" fmla="*/ 2147483647 w 166"/>
                  <a:gd name="T31" fmla="*/ 2147483647 h 429"/>
                  <a:gd name="T32" fmla="*/ 2147483647 w 166"/>
                  <a:gd name="T33" fmla="*/ 2147483647 h 429"/>
                  <a:gd name="T34" fmla="*/ 2147483647 w 166"/>
                  <a:gd name="T35" fmla="*/ 2147483647 h 429"/>
                  <a:gd name="T36" fmla="*/ 2147483647 w 166"/>
                  <a:gd name="T37" fmla="*/ 2147483647 h 429"/>
                  <a:gd name="T38" fmla="*/ 2147483647 w 166"/>
                  <a:gd name="T39" fmla="*/ 2147483647 h 429"/>
                  <a:gd name="T40" fmla="*/ 2147483647 w 166"/>
                  <a:gd name="T41" fmla="*/ 2147483647 h 429"/>
                  <a:gd name="T42" fmla="*/ 2147483647 w 166"/>
                  <a:gd name="T43" fmla="*/ 2147483647 h 429"/>
                  <a:gd name="T44" fmla="*/ 2147483647 w 166"/>
                  <a:gd name="T45" fmla="*/ 2147483647 h 429"/>
                  <a:gd name="T46" fmla="*/ 2147483647 w 166"/>
                  <a:gd name="T47" fmla="*/ 2147483647 h 429"/>
                  <a:gd name="T48" fmla="*/ 0 w 166"/>
                  <a:gd name="T49" fmla="*/ 2147483647 h 4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6"/>
                  <a:gd name="T76" fmla="*/ 0 h 429"/>
                  <a:gd name="T77" fmla="*/ 166 w 166"/>
                  <a:gd name="T78" fmla="*/ 429 h 4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6" h="429">
                    <a:moveTo>
                      <a:pt x="0" y="67"/>
                    </a:moveTo>
                    <a:lnTo>
                      <a:pt x="12" y="34"/>
                    </a:lnTo>
                    <a:lnTo>
                      <a:pt x="58" y="0"/>
                    </a:lnTo>
                    <a:lnTo>
                      <a:pt x="77" y="34"/>
                    </a:lnTo>
                    <a:lnTo>
                      <a:pt x="71" y="89"/>
                    </a:lnTo>
                    <a:lnTo>
                      <a:pt x="124" y="65"/>
                    </a:lnTo>
                    <a:lnTo>
                      <a:pt x="147" y="89"/>
                    </a:lnTo>
                    <a:lnTo>
                      <a:pt x="165" y="147"/>
                    </a:lnTo>
                    <a:lnTo>
                      <a:pt x="160" y="182"/>
                    </a:lnTo>
                    <a:lnTo>
                      <a:pt x="118" y="180"/>
                    </a:lnTo>
                    <a:lnTo>
                      <a:pt x="106" y="196"/>
                    </a:lnTo>
                    <a:lnTo>
                      <a:pt x="112" y="256"/>
                    </a:lnTo>
                    <a:lnTo>
                      <a:pt x="58" y="204"/>
                    </a:lnTo>
                    <a:lnTo>
                      <a:pt x="36" y="297"/>
                    </a:lnTo>
                    <a:lnTo>
                      <a:pt x="62" y="380"/>
                    </a:lnTo>
                    <a:lnTo>
                      <a:pt x="98" y="410"/>
                    </a:lnTo>
                    <a:lnTo>
                      <a:pt x="79" y="428"/>
                    </a:lnTo>
                    <a:lnTo>
                      <a:pt x="74" y="402"/>
                    </a:lnTo>
                    <a:lnTo>
                      <a:pt x="58" y="402"/>
                    </a:lnTo>
                    <a:lnTo>
                      <a:pt x="17" y="355"/>
                    </a:lnTo>
                    <a:lnTo>
                      <a:pt x="24" y="301"/>
                    </a:lnTo>
                    <a:lnTo>
                      <a:pt x="45" y="250"/>
                    </a:lnTo>
                    <a:lnTo>
                      <a:pt x="17" y="168"/>
                    </a:lnTo>
                    <a:lnTo>
                      <a:pt x="26" y="131"/>
                    </a:lnTo>
                    <a:lnTo>
                      <a:pt x="0" y="6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57" name="Freeform 1186">
                <a:extLst>
                  <a:ext uri="{FF2B5EF4-FFF2-40B4-BE49-F238E27FC236}">
                    <a16:creationId xmlns:a16="http://schemas.microsoft.com/office/drawing/2014/main" id="{BBB3FECE-712D-943D-F047-3A91971371BC}"/>
                  </a:ext>
                </a:extLst>
              </p:cNvPr>
              <p:cNvSpPr>
                <a:spLocks/>
              </p:cNvSpPr>
              <p:nvPr/>
            </p:nvSpPr>
            <p:spPr bwMode="auto">
              <a:xfrm>
                <a:off x="4578858" y="4153396"/>
                <a:ext cx="19351" cy="16752"/>
              </a:xfrm>
              <a:custGeom>
                <a:avLst/>
                <a:gdLst>
                  <a:gd name="T0" fmla="*/ 0 w 21"/>
                  <a:gd name="T1" fmla="*/ 2147483647 h 21"/>
                  <a:gd name="T2" fmla="*/ 2147483647 w 21"/>
                  <a:gd name="T3" fmla="*/ 2147483647 h 21"/>
                  <a:gd name="T4" fmla="*/ 2147483647 w 21"/>
                  <a:gd name="T5" fmla="*/ 0 h 21"/>
                  <a:gd name="T6" fmla="*/ 0 w 21"/>
                  <a:gd name="T7" fmla="*/ 2147483647 h 21"/>
                  <a:gd name="T8" fmla="*/ 0 60000 65536"/>
                  <a:gd name="T9" fmla="*/ 0 60000 65536"/>
                  <a:gd name="T10" fmla="*/ 0 60000 65536"/>
                  <a:gd name="T11" fmla="*/ 0 60000 65536"/>
                  <a:gd name="T12" fmla="*/ 0 w 21"/>
                  <a:gd name="T13" fmla="*/ 0 h 21"/>
                  <a:gd name="T14" fmla="*/ 21 w 21"/>
                  <a:gd name="T15" fmla="*/ 21 h 21"/>
                </a:gdLst>
                <a:ahLst/>
                <a:cxnLst>
                  <a:cxn ang="T8">
                    <a:pos x="T0" y="T1"/>
                  </a:cxn>
                  <a:cxn ang="T9">
                    <a:pos x="T2" y="T3"/>
                  </a:cxn>
                  <a:cxn ang="T10">
                    <a:pos x="T4" y="T5"/>
                  </a:cxn>
                  <a:cxn ang="T11">
                    <a:pos x="T6" y="T7"/>
                  </a:cxn>
                </a:cxnLst>
                <a:rect l="T12" t="T13" r="T14" b="T15"/>
                <a:pathLst>
                  <a:path w="21" h="21">
                    <a:moveTo>
                      <a:pt x="0" y="20"/>
                    </a:moveTo>
                    <a:lnTo>
                      <a:pt x="19" y="18"/>
                    </a:lnTo>
                    <a:lnTo>
                      <a:pt x="20" y="0"/>
                    </a:lnTo>
                    <a:lnTo>
                      <a:pt x="0" y="2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58" name="Freeform 1187">
                <a:extLst>
                  <a:ext uri="{FF2B5EF4-FFF2-40B4-BE49-F238E27FC236}">
                    <a16:creationId xmlns:a16="http://schemas.microsoft.com/office/drawing/2014/main" id="{637B0AA9-EAC7-F0C9-A05D-EF86B96B7149}"/>
                  </a:ext>
                </a:extLst>
              </p:cNvPr>
              <p:cNvSpPr>
                <a:spLocks/>
              </p:cNvSpPr>
              <p:nvPr/>
            </p:nvSpPr>
            <p:spPr bwMode="auto">
              <a:xfrm>
                <a:off x="6914560" y="3776481"/>
                <a:ext cx="108367" cy="85435"/>
              </a:xfrm>
              <a:custGeom>
                <a:avLst/>
                <a:gdLst>
                  <a:gd name="T0" fmla="*/ 0 w 111"/>
                  <a:gd name="T1" fmla="*/ 2147483647 h 101"/>
                  <a:gd name="T2" fmla="*/ 2147483647 w 111"/>
                  <a:gd name="T3" fmla="*/ 2147483647 h 101"/>
                  <a:gd name="T4" fmla="*/ 2147483647 w 111"/>
                  <a:gd name="T5" fmla="*/ 2147483647 h 101"/>
                  <a:gd name="T6" fmla="*/ 2147483647 w 111"/>
                  <a:gd name="T7" fmla="*/ 2147483647 h 101"/>
                  <a:gd name="T8" fmla="*/ 2147483647 w 111"/>
                  <a:gd name="T9" fmla="*/ 0 h 101"/>
                  <a:gd name="T10" fmla="*/ 2147483647 w 111"/>
                  <a:gd name="T11" fmla="*/ 2147483647 h 101"/>
                  <a:gd name="T12" fmla="*/ 2147483647 w 111"/>
                  <a:gd name="T13" fmla="*/ 2147483647 h 101"/>
                  <a:gd name="T14" fmla="*/ 2147483647 w 111"/>
                  <a:gd name="T15" fmla="*/ 2147483647 h 101"/>
                  <a:gd name="T16" fmla="*/ 2147483647 w 111"/>
                  <a:gd name="T17" fmla="*/ 2147483647 h 101"/>
                  <a:gd name="T18" fmla="*/ 2147483647 w 111"/>
                  <a:gd name="T19" fmla="*/ 2147483647 h 101"/>
                  <a:gd name="T20" fmla="*/ 0 w 111"/>
                  <a:gd name="T21" fmla="*/ 2147483647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101"/>
                  <a:gd name="T35" fmla="*/ 111 w 111"/>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101">
                    <a:moveTo>
                      <a:pt x="0" y="45"/>
                    </a:moveTo>
                    <a:lnTo>
                      <a:pt x="6" y="43"/>
                    </a:lnTo>
                    <a:lnTo>
                      <a:pt x="14" y="59"/>
                    </a:lnTo>
                    <a:lnTo>
                      <a:pt x="61" y="59"/>
                    </a:lnTo>
                    <a:lnTo>
                      <a:pt x="104" y="0"/>
                    </a:lnTo>
                    <a:lnTo>
                      <a:pt x="110" y="35"/>
                    </a:lnTo>
                    <a:lnTo>
                      <a:pt x="98" y="37"/>
                    </a:lnTo>
                    <a:lnTo>
                      <a:pt x="104" y="59"/>
                    </a:lnTo>
                    <a:lnTo>
                      <a:pt x="87" y="100"/>
                    </a:lnTo>
                    <a:lnTo>
                      <a:pt x="20" y="90"/>
                    </a:lnTo>
                    <a:lnTo>
                      <a:pt x="0" y="45"/>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59" name="Freeform 1188">
                <a:extLst>
                  <a:ext uri="{FF2B5EF4-FFF2-40B4-BE49-F238E27FC236}">
                    <a16:creationId xmlns:a16="http://schemas.microsoft.com/office/drawing/2014/main" id="{AA7B2F9E-1723-B646-A7FF-04D6589B6AC1}"/>
                  </a:ext>
                </a:extLst>
              </p:cNvPr>
              <p:cNvSpPr>
                <a:spLocks/>
              </p:cNvSpPr>
              <p:nvPr/>
            </p:nvSpPr>
            <p:spPr bwMode="auto">
              <a:xfrm>
                <a:off x="6010854" y="3486676"/>
                <a:ext cx="83211" cy="182594"/>
              </a:xfrm>
              <a:custGeom>
                <a:avLst/>
                <a:gdLst>
                  <a:gd name="T0" fmla="*/ 0 w 84"/>
                  <a:gd name="T1" fmla="*/ 2147483647 h 213"/>
                  <a:gd name="T2" fmla="*/ 2147483647 w 84"/>
                  <a:gd name="T3" fmla="*/ 2147483647 h 213"/>
                  <a:gd name="T4" fmla="*/ 2147483647 w 84"/>
                  <a:gd name="T5" fmla="*/ 2147483647 h 213"/>
                  <a:gd name="T6" fmla="*/ 2147483647 w 84"/>
                  <a:gd name="T7" fmla="*/ 0 h 213"/>
                  <a:gd name="T8" fmla="*/ 2147483647 w 84"/>
                  <a:gd name="T9" fmla="*/ 2147483647 h 213"/>
                  <a:gd name="T10" fmla="*/ 2147483647 w 84"/>
                  <a:gd name="T11" fmla="*/ 2147483647 h 213"/>
                  <a:gd name="T12" fmla="*/ 2147483647 w 84"/>
                  <a:gd name="T13" fmla="*/ 2147483647 h 213"/>
                  <a:gd name="T14" fmla="*/ 2147483647 w 84"/>
                  <a:gd name="T15" fmla="*/ 2147483647 h 213"/>
                  <a:gd name="T16" fmla="*/ 2147483647 w 84"/>
                  <a:gd name="T17" fmla="*/ 2147483647 h 213"/>
                  <a:gd name="T18" fmla="*/ 2147483647 w 84"/>
                  <a:gd name="T19" fmla="*/ 2147483647 h 213"/>
                  <a:gd name="T20" fmla="*/ 0 w 84"/>
                  <a:gd name="T21" fmla="*/ 2147483647 h 2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
                  <a:gd name="T34" fmla="*/ 0 h 213"/>
                  <a:gd name="T35" fmla="*/ 84 w 84"/>
                  <a:gd name="T36" fmla="*/ 213 h 2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 h="213">
                    <a:moveTo>
                      <a:pt x="0" y="99"/>
                    </a:moveTo>
                    <a:lnTo>
                      <a:pt x="20" y="79"/>
                    </a:lnTo>
                    <a:lnTo>
                      <a:pt x="26" y="4"/>
                    </a:lnTo>
                    <a:lnTo>
                      <a:pt x="78" y="0"/>
                    </a:lnTo>
                    <a:lnTo>
                      <a:pt x="66" y="26"/>
                    </a:lnTo>
                    <a:lnTo>
                      <a:pt x="80" y="59"/>
                    </a:lnTo>
                    <a:lnTo>
                      <a:pt x="49" y="99"/>
                    </a:lnTo>
                    <a:lnTo>
                      <a:pt x="83" y="125"/>
                    </a:lnTo>
                    <a:lnTo>
                      <a:pt x="42" y="212"/>
                    </a:lnTo>
                    <a:lnTo>
                      <a:pt x="37" y="155"/>
                    </a:lnTo>
                    <a:lnTo>
                      <a:pt x="0" y="9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60" name="Freeform 1189">
                <a:extLst>
                  <a:ext uri="{FF2B5EF4-FFF2-40B4-BE49-F238E27FC236}">
                    <a16:creationId xmlns:a16="http://schemas.microsoft.com/office/drawing/2014/main" id="{628DA9C7-1675-2950-7B69-6D799D77A3C1}"/>
                  </a:ext>
                </a:extLst>
              </p:cNvPr>
              <p:cNvSpPr>
                <a:spLocks/>
              </p:cNvSpPr>
              <p:nvPr/>
            </p:nvSpPr>
            <p:spPr bwMode="auto">
              <a:xfrm>
                <a:off x="6399815" y="3350986"/>
                <a:ext cx="54184" cy="51930"/>
              </a:xfrm>
              <a:custGeom>
                <a:avLst/>
                <a:gdLst>
                  <a:gd name="T0" fmla="*/ 0 w 55"/>
                  <a:gd name="T1" fmla="*/ 2147483647 h 59"/>
                  <a:gd name="T2" fmla="*/ 2147483647 w 55"/>
                  <a:gd name="T3" fmla="*/ 2147483647 h 59"/>
                  <a:gd name="T4" fmla="*/ 2147483647 w 55"/>
                  <a:gd name="T5" fmla="*/ 0 h 59"/>
                  <a:gd name="T6" fmla="*/ 2147483647 w 55"/>
                  <a:gd name="T7" fmla="*/ 2147483647 h 59"/>
                  <a:gd name="T8" fmla="*/ 2147483647 w 55"/>
                  <a:gd name="T9" fmla="*/ 2147483647 h 59"/>
                  <a:gd name="T10" fmla="*/ 2147483647 w 55"/>
                  <a:gd name="T11" fmla="*/ 2147483647 h 59"/>
                  <a:gd name="T12" fmla="*/ 2147483647 w 55"/>
                  <a:gd name="T13" fmla="*/ 2147483647 h 59"/>
                  <a:gd name="T14" fmla="*/ 0 w 55"/>
                  <a:gd name="T15" fmla="*/ 2147483647 h 59"/>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59"/>
                  <a:gd name="T26" fmla="*/ 55 w 55"/>
                  <a:gd name="T27" fmla="*/ 59 h 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59">
                    <a:moveTo>
                      <a:pt x="0" y="39"/>
                    </a:moveTo>
                    <a:lnTo>
                      <a:pt x="6" y="2"/>
                    </a:lnTo>
                    <a:lnTo>
                      <a:pt x="36" y="0"/>
                    </a:lnTo>
                    <a:lnTo>
                      <a:pt x="54" y="27"/>
                    </a:lnTo>
                    <a:lnTo>
                      <a:pt x="30" y="29"/>
                    </a:lnTo>
                    <a:lnTo>
                      <a:pt x="1" y="58"/>
                    </a:lnTo>
                    <a:lnTo>
                      <a:pt x="14" y="41"/>
                    </a:lnTo>
                    <a:lnTo>
                      <a:pt x="0" y="3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61" name="Freeform 1190">
                <a:extLst>
                  <a:ext uri="{FF2B5EF4-FFF2-40B4-BE49-F238E27FC236}">
                    <a16:creationId xmlns:a16="http://schemas.microsoft.com/office/drawing/2014/main" id="{4D2AFA64-2B26-4EA9-E665-43C069326783}"/>
                  </a:ext>
                </a:extLst>
              </p:cNvPr>
              <p:cNvSpPr>
                <a:spLocks/>
              </p:cNvSpPr>
              <p:nvPr/>
            </p:nvSpPr>
            <p:spPr bwMode="auto">
              <a:xfrm>
                <a:off x="6405621" y="3347636"/>
                <a:ext cx="379285" cy="170868"/>
              </a:xfrm>
              <a:custGeom>
                <a:avLst/>
                <a:gdLst>
                  <a:gd name="T0" fmla="*/ 0 w 388"/>
                  <a:gd name="T1" fmla="*/ 2147483647 h 201"/>
                  <a:gd name="T2" fmla="*/ 2147483647 w 388"/>
                  <a:gd name="T3" fmla="*/ 2147483647 h 201"/>
                  <a:gd name="T4" fmla="*/ 0 w 388"/>
                  <a:gd name="T5" fmla="*/ 2147483647 h 201"/>
                  <a:gd name="T6" fmla="*/ 2147483647 w 388"/>
                  <a:gd name="T7" fmla="*/ 2147483647 h 201"/>
                  <a:gd name="T8" fmla="*/ 2147483647 w 388"/>
                  <a:gd name="T9" fmla="*/ 2147483647 h 201"/>
                  <a:gd name="T10" fmla="*/ 2147483647 w 388"/>
                  <a:gd name="T11" fmla="*/ 2147483647 h 201"/>
                  <a:gd name="T12" fmla="*/ 2147483647 w 388"/>
                  <a:gd name="T13" fmla="*/ 2147483647 h 201"/>
                  <a:gd name="T14" fmla="*/ 2147483647 w 388"/>
                  <a:gd name="T15" fmla="*/ 2147483647 h 201"/>
                  <a:gd name="T16" fmla="*/ 2147483647 w 388"/>
                  <a:gd name="T17" fmla="*/ 2147483647 h 201"/>
                  <a:gd name="T18" fmla="*/ 2147483647 w 388"/>
                  <a:gd name="T19" fmla="*/ 2147483647 h 201"/>
                  <a:gd name="T20" fmla="*/ 2147483647 w 388"/>
                  <a:gd name="T21" fmla="*/ 2147483647 h 201"/>
                  <a:gd name="T22" fmla="*/ 2147483647 w 388"/>
                  <a:gd name="T23" fmla="*/ 2147483647 h 201"/>
                  <a:gd name="T24" fmla="*/ 2147483647 w 388"/>
                  <a:gd name="T25" fmla="*/ 2147483647 h 201"/>
                  <a:gd name="T26" fmla="*/ 2147483647 w 388"/>
                  <a:gd name="T27" fmla="*/ 2147483647 h 201"/>
                  <a:gd name="T28" fmla="*/ 2147483647 w 388"/>
                  <a:gd name="T29" fmla="*/ 2147483647 h 201"/>
                  <a:gd name="T30" fmla="*/ 2147483647 w 388"/>
                  <a:gd name="T31" fmla="*/ 2147483647 h 201"/>
                  <a:gd name="T32" fmla="*/ 2147483647 w 388"/>
                  <a:gd name="T33" fmla="*/ 2147483647 h 201"/>
                  <a:gd name="T34" fmla="*/ 2147483647 w 388"/>
                  <a:gd name="T35" fmla="*/ 2147483647 h 201"/>
                  <a:gd name="T36" fmla="*/ 2147483647 w 388"/>
                  <a:gd name="T37" fmla="*/ 2147483647 h 201"/>
                  <a:gd name="T38" fmla="*/ 2147483647 w 388"/>
                  <a:gd name="T39" fmla="*/ 2147483647 h 201"/>
                  <a:gd name="T40" fmla="*/ 2147483647 w 388"/>
                  <a:gd name="T41" fmla="*/ 2147483647 h 201"/>
                  <a:gd name="T42" fmla="*/ 2147483647 w 388"/>
                  <a:gd name="T43" fmla="*/ 0 h 201"/>
                  <a:gd name="T44" fmla="*/ 2147483647 w 388"/>
                  <a:gd name="T45" fmla="*/ 0 h 201"/>
                  <a:gd name="T46" fmla="*/ 2147483647 w 388"/>
                  <a:gd name="T47" fmla="*/ 2147483647 h 201"/>
                  <a:gd name="T48" fmla="*/ 2147483647 w 388"/>
                  <a:gd name="T49" fmla="*/ 2147483647 h 201"/>
                  <a:gd name="T50" fmla="*/ 2147483647 w 388"/>
                  <a:gd name="T51" fmla="*/ 2147483647 h 201"/>
                  <a:gd name="T52" fmla="*/ 0 w 388"/>
                  <a:gd name="T53" fmla="*/ 2147483647 h 20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8"/>
                  <a:gd name="T82" fmla="*/ 0 h 201"/>
                  <a:gd name="T83" fmla="*/ 388 w 388"/>
                  <a:gd name="T84" fmla="*/ 201 h 20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8" h="201">
                    <a:moveTo>
                      <a:pt x="0" y="66"/>
                    </a:moveTo>
                    <a:lnTo>
                      <a:pt x="15" y="120"/>
                    </a:lnTo>
                    <a:lnTo>
                      <a:pt x="0" y="126"/>
                    </a:lnTo>
                    <a:lnTo>
                      <a:pt x="15" y="132"/>
                    </a:lnTo>
                    <a:lnTo>
                      <a:pt x="21" y="164"/>
                    </a:lnTo>
                    <a:lnTo>
                      <a:pt x="43" y="162"/>
                    </a:lnTo>
                    <a:lnTo>
                      <a:pt x="21" y="176"/>
                    </a:lnTo>
                    <a:lnTo>
                      <a:pt x="46" y="170"/>
                    </a:lnTo>
                    <a:lnTo>
                      <a:pt x="75" y="190"/>
                    </a:lnTo>
                    <a:lnTo>
                      <a:pt x="98" y="168"/>
                    </a:lnTo>
                    <a:lnTo>
                      <a:pt x="136" y="198"/>
                    </a:lnTo>
                    <a:lnTo>
                      <a:pt x="204" y="168"/>
                    </a:lnTo>
                    <a:lnTo>
                      <a:pt x="201" y="200"/>
                    </a:lnTo>
                    <a:lnTo>
                      <a:pt x="213" y="168"/>
                    </a:lnTo>
                    <a:lnTo>
                      <a:pt x="340" y="160"/>
                    </a:lnTo>
                    <a:lnTo>
                      <a:pt x="387" y="158"/>
                    </a:lnTo>
                    <a:lnTo>
                      <a:pt x="373" y="88"/>
                    </a:lnTo>
                    <a:lnTo>
                      <a:pt x="384" y="72"/>
                    </a:lnTo>
                    <a:lnTo>
                      <a:pt x="344" y="12"/>
                    </a:lnTo>
                    <a:lnTo>
                      <a:pt x="318" y="12"/>
                    </a:lnTo>
                    <a:lnTo>
                      <a:pt x="247" y="38"/>
                    </a:lnTo>
                    <a:lnTo>
                      <a:pt x="184" y="0"/>
                    </a:lnTo>
                    <a:lnTo>
                      <a:pt x="148" y="0"/>
                    </a:lnTo>
                    <a:lnTo>
                      <a:pt x="99" y="34"/>
                    </a:lnTo>
                    <a:lnTo>
                      <a:pt x="59" y="26"/>
                    </a:lnTo>
                    <a:lnTo>
                      <a:pt x="73" y="44"/>
                    </a:lnTo>
                    <a:lnTo>
                      <a:pt x="0" y="6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62" name="Freeform 1191">
                <a:extLst>
                  <a:ext uri="{FF2B5EF4-FFF2-40B4-BE49-F238E27FC236}">
                    <a16:creationId xmlns:a16="http://schemas.microsoft.com/office/drawing/2014/main" id="{FBA20420-66A1-ED64-A22C-48CEDC39AE60}"/>
                  </a:ext>
                </a:extLst>
              </p:cNvPr>
              <p:cNvSpPr>
                <a:spLocks/>
              </p:cNvSpPr>
              <p:nvPr/>
            </p:nvSpPr>
            <p:spPr bwMode="auto">
              <a:xfrm>
                <a:off x="5648984" y="2947268"/>
                <a:ext cx="85146" cy="113912"/>
              </a:xfrm>
              <a:custGeom>
                <a:avLst/>
                <a:gdLst>
                  <a:gd name="T0" fmla="*/ 0 w 86"/>
                  <a:gd name="T1" fmla="*/ 2147483647 h 133"/>
                  <a:gd name="T2" fmla="*/ 2147483647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0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0 w 86"/>
                  <a:gd name="T35" fmla="*/ 2147483647 h 1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
                  <a:gd name="T55" fmla="*/ 0 h 133"/>
                  <a:gd name="T56" fmla="*/ 86 w 86"/>
                  <a:gd name="T57" fmla="*/ 133 h 1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 h="133">
                    <a:moveTo>
                      <a:pt x="0" y="112"/>
                    </a:moveTo>
                    <a:lnTo>
                      <a:pt x="11" y="122"/>
                    </a:lnTo>
                    <a:lnTo>
                      <a:pt x="2" y="132"/>
                    </a:lnTo>
                    <a:lnTo>
                      <a:pt x="80" y="112"/>
                    </a:lnTo>
                    <a:lnTo>
                      <a:pt x="85" y="42"/>
                    </a:lnTo>
                    <a:lnTo>
                      <a:pt x="76" y="26"/>
                    </a:lnTo>
                    <a:lnTo>
                      <a:pt x="53" y="34"/>
                    </a:lnTo>
                    <a:lnTo>
                      <a:pt x="45" y="24"/>
                    </a:lnTo>
                    <a:lnTo>
                      <a:pt x="56" y="8"/>
                    </a:lnTo>
                    <a:lnTo>
                      <a:pt x="45" y="0"/>
                    </a:lnTo>
                    <a:lnTo>
                      <a:pt x="36" y="34"/>
                    </a:lnTo>
                    <a:lnTo>
                      <a:pt x="2" y="42"/>
                    </a:lnTo>
                    <a:lnTo>
                      <a:pt x="12" y="50"/>
                    </a:lnTo>
                    <a:lnTo>
                      <a:pt x="6" y="70"/>
                    </a:lnTo>
                    <a:lnTo>
                      <a:pt x="28" y="74"/>
                    </a:lnTo>
                    <a:lnTo>
                      <a:pt x="9" y="100"/>
                    </a:lnTo>
                    <a:lnTo>
                      <a:pt x="31" y="94"/>
                    </a:lnTo>
                    <a:lnTo>
                      <a:pt x="0" y="11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63" name="Freeform 1192">
                <a:extLst>
                  <a:ext uri="{FF2B5EF4-FFF2-40B4-BE49-F238E27FC236}">
                    <a16:creationId xmlns:a16="http://schemas.microsoft.com/office/drawing/2014/main" id="{3286DB78-6963-2E76-3EFA-572640F46C94}"/>
                  </a:ext>
                </a:extLst>
              </p:cNvPr>
              <p:cNvSpPr>
                <a:spLocks/>
              </p:cNvSpPr>
              <p:nvPr/>
            </p:nvSpPr>
            <p:spPr bwMode="auto">
              <a:xfrm>
                <a:off x="5693493" y="2938893"/>
                <a:ext cx="54184" cy="45230"/>
              </a:xfrm>
              <a:custGeom>
                <a:avLst/>
                <a:gdLst>
                  <a:gd name="T0" fmla="*/ 0 w 56"/>
                  <a:gd name="T1" fmla="*/ 2147483647 h 54"/>
                  <a:gd name="T2" fmla="*/ 2147483647 w 56"/>
                  <a:gd name="T3" fmla="*/ 2147483647 h 54"/>
                  <a:gd name="T4" fmla="*/ 2147483647 w 56"/>
                  <a:gd name="T5" fmla="*/ 2147483647 h 54"/>
                  <a:gd name="T6" fmla="*/ 2147483647 w 56"/>
                  <a:gd name="T7" fmla="*/ 2147483647 h 54"/>
                  <a:gd name="T8" fmla="*/ 2147483647 w 56"/>
                  <a:gd name="T9" fmla="*/ 2147483647 h 54"/>
                  <a:gd name="T10" fmla="*/ 2147483647 w 56"/>
                  <a:gd name="T11" fmla="*/ 2147483647 h 54"/>
                  <a:gd name="T12" fmla="*/ 2147483647 w 56"/>
                  <a:gd name="T13" fmla="*/ 0 h 54"/>
                  <a:gd name="T14" fmla="*/ 2147483647 w 56"/>
                  <a:gd name="T15" fmla="*/ 2147483647 h 54"/>
                  <a:gd name="T16" fmla="*/ 0 w 56"/>
                  <a:gd name="T17" fmla="*/ 2147483647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54"/>
                  <a:gd name="T29" fmla="*/ 56 w 56"/>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54">
                    <a:moveTo>
                      <a:pt x="0" y="35"/>
                    </a:moveTo>
                    <a:lnTo>
                      <a:pt x="8" y="45"/>
                    </a:lnTo>
                    <a:lnTo>
                      <a:pt x="31" y="37"/>
                    </a:lnTo>
                    <a:lnTo>
                      <a:pt x="41" y="53"/>
                    </a:lnTo>
                    <a:lnTo>
                      <a:pt x="55" y="35"/>
                    </a:lnTo>
                    <a:lnTo>
                      <a:pt x="42" y="10"/>
                    </a:lnTo>
                    <a:lnTo>
                      <a:pt x="17" y="0"/>
                    </a:lnTo>
                    <a:lnTo>
                      <a:pt x="11" y="18"/>
                    </a:lnTo>
                    <a:lnTo>
                      <a:pt x="0" y="35"/>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64" name="Freeform 1193">
                <a:extLst>
                  <a:ext uri="{FF2B5EF4-FFF2-40B4-BE49-F238E27FC236}">
                    <a16:creationId xmlns:a16="http://schemas.microsoft.com/office/drawing/2014/main" id="{D4564856-26C7-8FDF-B39E-252AE63B6DCB}"/>
                  </a:ext>
                </a:extLst>
              </p:cNvPr>
              <p:cNvSpPr>
                <a:spLocks/>
              </p:cNvSpPr>
              <p:nvPr/>
            </p:nvSpPr>
            <p:spPr bwMode="auto">
              <a:xfrm>
                <a:off x="5716715" y="2838382"/>
                <a:ext cx="15482" cy="21777"/>
              </a:xfrm>
              <a:custGeom>
                <a:avLst/>
                <a:gdLst>
                  <a:gd name="T0" fmla="*/ 0 w 15"/>
                  <a:gd name="T1" fmla="*/ 2147483647 h 26"/>
                  <a:gd name="T2" fmla="*/ 0 w 15"/>
                  <a:gd name="T3" fmla="*/ 2147483647 h 26"/>
                  <a:gd name="T4" fmla="*/ 2147483647 w 15"/>
                  <a:gd name="T5" fmla="*/ 0 h 26"/>
                  <a:gd name="T6" fmla="*/ 0 w 15"/>
                  <a:gd name="T7" fmla="*/ 2147483647 h 26"/>
                  <a:gd name="T8" fmla="*/ 0 60000 65536"/>
                  <a:gd name="T9" fmla="*/ 0 60000 65536"/>
                  <a:gd name="T10" fmla="*/ 0 60000 65536"/>
                  <a:gd name="T11" fmla="*/ 0 60000 65536"/>
                  <a:gd name="T12" fmla="*/ 0 w 15"/>
                  <a:gd name="T13" fmla="*/ 0 h 26"/>
                  <a:gd name="T14" fmla="*/ 15 w 15"/>
                  <a:gd name="T15" fmla="*/ 26 h 26"/>
                </a:gdLst>
                <a:ahLst/>
                <a:cxnLst>
                  <a:cxn ang="T8">
                    <a:pos x="T0" y="T1"/>
                  </a:cxn>
                  <a:cxn ang="T9">
                    <a:pos x="T2" y="T3"/>
                  </a:cxn>
                  <a:cxn ang="T10">
                    <a:pos x="T4" y="T5"/>
                  </a:cxn>
                  <a:cxn ang="T11">
                    <a:pos x="T6" y="T7"/>
                  </a:cxn>
                </a:cxnLst>
                <a:rect l="T12" t="T13" r="T14" b="T15"/>
                <a:pathLst>
                  <a:path w="15" h="26">
                    <a:moveTo>
                      <a:pt x="0" y="25"/>
                    </a:moveTo>
                    <a:lnTo>
                      <a:pt x="0" y="5"/>
                    </a:lnTo>
                    <a:lnTo>
                      <a:pt x="14" y="0"/>
                    </a:lnTo>
                    <a:lnTo>
                      <a:pt x="0" y="25"/>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65" name="Freeform 1194">
                <a:extLst>
                  <a:ext uri="{FF2B5EF4-FFF2-40B4-BE49-F238E27FC236}">
                    <a16:creationId xmlns:a16="http://schemas.microsoft.com/office/drawing/2014/main" id="{FB356031-9812-1B36-0DBB-80D09BBEA3A0}"/>
                  </a:ext>
                </a:extLst>
              </p:cNvPr>
              <p:cNvSpPr>
                <a:spLocks/>
              </p:cNvSpPr>
              <p:nvPr/>
            </p:nvSpPr>
            <p:spPr bwMode="auto">
              <a:xfrm>
                <a:off x="5724455" y="2860159"/>
                <a:ext cx="11610" cy="13402"/>
              </a:xfrm>
              <a:custGeom>
                <a:avLst/>
                <a:gdLst>
                  <a:gd name="T0" fmla="*/ 0 w 13"/>
                  <a:gd name="T1" fmla="*/ 2147483647 h 13"/>
                  <a:gd name="T2" fmla="*/ 2147483647 w 13"/>
                  <a:gd name="T3" fmla="*/ 0 h 13"/>
                  <a:gd name="T4" fmla="*/ 2147483647 w 13"/>
                  <a:gd name="T5" fmla="*/ 2147483647 h 13"/>
                  <a:gd name="T6" fmla="*/ 0 w 13"/>
                  <a:gd name="T7" fmla="*/ 2147483647 h 13"/>
                  <a:gd name="T8" fmla="*/ 0 60000 65536"/>
                  <a:gd name="T9" fmla="*/ 0 60000 65536"/>
                  <a:gd name="T10" fmla="*/ 0 60000 65536"/>
                  <a:gd name="T11" fmla="*/ 0 60000 65536"/>
                  <a:gd name="T12" fmla="*/ 0 w 13"/>
                  <a:gd name="T13" fmla="*/ 0 h 13"/>
                  <a:gd name="T14" fmla="*/ 13 w 13"/>
                  <a:gd name="T15" fmla="*/ 13 h 13"/>
                </a:gdLst>
                <a:ahLst/>
                <a:cxnLst>
                  <a:cxn ang="T8">
                    <a:pos x="T0" y="T1"/>
                  </a:cxn>
                  <a:cxn ang="T9">
                    <a:pos x="T2" y="T3"/>
                  </a:cxn>
                  <a:cxn ang="T10">
                    <a:pos x="T4" y="T5"/>
                  </a:cxn>
                  <a:cxn ang="T11">
                    <a:pos x="T6" y="T7"/>
                  </a:cxn>
                </a:cxnLst>
                <a:rect l="T12" t="T13" r="T14" b="T15"/>
                <a:pathLst>
                  <a:path w="13" h="13">
                    <a:moveTo>
                      <a:pt x="0" y="9"/>
                    </a:moveTo>
                    <a:lnTo>
                      <a:pt x="8" y="0"/>
                    </a:lnTo>
                    <a:lnTo>
                      <a:pt x="12" y="12"/>
                    </a:lnTo>
                    <a:lnTo>
                      <a:pt x="0" y="9"/>
                    </a:lnTo>
                  </a:path>
                </a:pathLst>
              </a:custGeom>
              <a:solidFill>
                <a:schemeClr val="bg1">
                  <a:lumMod val="85000"/>
                </a:schemeClr>
              </a:solidFill>
              <a:ln w="3175" cap="rnd">
                <a:solidFill>
                  <a:schemeClr val="bg1">
                    <a:lumMod val="75000"/>
                  </a:schemeClr>
                </a:solidFill>
                <a:round/>
                <a:headEnd/>
                <a:tailEnd/>
              </a:ln>
            </p:spPr>
            <p:txBody>
              <a:bodyPr/>
              <a:lstStyle/>
              <a:p>
                <a:r>
                  <a:rPr lang="en-US" dirty="0">
                    <a:solidFill>
                      <a:srgbClr val="000000"/>
                    </a:solidFill>
                    <a:latin typeface="Calibri" pitchFamily="34" charset="0"/>
                  </a:rPr>
                  <a:t> </a:t>
                </a:r>
              </a:p>
            </p:txBody>
          </p:sp>
          <p:sp>
            <p:nvSpPr>
              <p:cNvPr id="166" name="Freeform 1195">
                <a:extLst>
                  <a:ext uri="{FF2B5EF4-FFF2-40B4-BE49-F238E27FC236}">
                    <a16:creationId xmlns:a16="http://schemas.microsoft.com/office/drawing/2014/main" id="{D59EF202-D113-FE94-CA10-4C78F727CC9F}"/>
                  </a:ext>
                </a:extLst>
              </p:cNvPr>
              <p:cNvSpPr>
                <a:spLocks/>
              </p:cNvSpPr>
              <p:nvPr/>
            </p:nvSpPr>
            <p:spPr bwMode="auto">
              <a:xfrm>
                <a:off x="5736066" y="2830006"/>
                <a:ext cx="158681" cy="283105"/>
              </a:xfrm>
              <a:custGeom>
                <a:avLst/>
                <a:gdLst>
                  <a:gd name="T0" fmla="*/ 0 w 164"/>
                  <a:gd name="T1" fmla="*/ 2147483647 h 331"/>
                  <a:gd name="T2" fmla="*/ 2147483647 w 164"/>
                  <a:gd name="T3" fmla="*/ 2147483647 h 331"/>
                  <a:gd name="T4" fmla="*/ 2147483647 w 164"/>
                  <a:gd name="T5" fmla="*/ 0 h 331"/>
                  <a:gd name="T6" fmla="*/ 2147483647 w 164"/>
                  <a:gd name="T7" fmla="*/ 0 h 331"/>
                  <a:gd name="T8" fmla="*/ 2147483647 w 164"/>
                  <a:gd name="T9" fmla="*/ 2147483647 h 331"/>
                  <a:gd name="T10" fmla="*/ 2147483647 w 164"/>
                  <a:gd name="T11" fmla="*/ 2147483647 h 331"/>
                  <a:gd name="T12" fmla="*/ 2147483647 w 164"/>
                  <a:gd name="T13" fmla="*/ 2147483647 h 331"/>
                  <a:gd name="T14" fmla="*/ 2147483647 w 164"/>
                  <a:gd name="T15" fmla="*/ 2147483647 h 331"/>
                  <a:gd name="T16" fmla="*/ 2147483647 w 164"/>
                  <a:gd name="T17" fmla="*/ 2147483647 h 331"/>
                  <a:gd name="T18" fmla="*/ 2147483647 w 164"/>
                  <a:gd name="T19" fmla="*/ 2147483647 h 331"/>
                  <a:gd name="T20" fmla="*/ 2147483647 w 164"/>
                  <a:gd name="T21" fmla="*/ 2147483647 h 331"/>
                  <a:gd name="T22" fmla="*/ 2147483647 w 164"/>
                  <a:gd name="T23" fmla="*/ 2147483647 h 331"/>
                  <a:gd name="T24" fmla="*/ 2147483647 w 164"/>
                  <a:gd name="T25" fmla="*/ 2147483647 h 331"/>
                  <a:gd name="T26" fmla="*/ 2147483647 w 164"/>
                  <a:gd name="T27" fmla="*/ 2147483647 h 331"/>
                  <a:gd name="T28" fmla="*/ 2147483647 w 164"/>
                  <a:gd name="T29" fmla="*/ 2147483647 h 331"/>
                  <a:gd name="T30" fmla="*/ 2147483647 w 164"/>
                  <a:gd name="T31" fmla="*/ 2147483647 h 331"/>
                  <a:gd name="T32" fmla="*/ 2147483647 w 164"/>
                  <a:gd name="T33" fmla="*/ 2147483647 h 331"/>
                  <a:gd name="T34" fmla="*/ 2147483647 w 164"/>
                  <a:gd name="T35" fmla="*/ 2147483647 h 331"/>
                  <a:gd name="T36" fmla="*/ 2147483647 w 164"/>
                  <a:gd name="T37" fmla="*/ 2147483647 h 331"/>
                  <a:gd name="T38" fmla="*/ 2147483647 w 164"/>
                  <a:gd name="T39" fmla="*/ 2147483647 h 331"/>
                  <a:gd name="T40" fmla="*/ 2147483647 w 164"/>
                  <a:gd name="T41" fmla="*/ 2147483647 h 331"/>
                  <a:gd name="T42" fmla="*/ 2147483647 w 164"/>
                  <a:gd name="T43" fmla="*/ 2147483647 h 331"/>
                  <a:gd name="T44" fmla="*/ 2147483647 w 164"/>
                  <a:gd name="T45" fmla="*/ 2147483647 h 331"/>
                  <a:gd name="T46" fmla="*/ 2147483647 w 164"/>
                  <a:gd name="T47" fmla="*/ 2147483647 h 331"/>
                  <a:gd name="T48" fmla="*/ 2147483647 w 164"/>
                  <a:gd name="T49" fmla="*/ 2147483647 h 331"/>
                  <a:gd name="T50" fmla="*/ 2147483647 w 164"/>
                  <a:gd name="T51" fmla="*/ 2147483647 h 331"/>
                  <a:gd name="T52" fmla="*/ 2147483647 w 164"/>
                  <a:gd name="T53" fmla="*/ 2147483647 h 331"/>
                  <a:gd name="T54" fmla="*/ 2147483647 w 164"/>
                  <a:gd name="T55" fmla="*/ 2147483647 h 331"/>
                  <a:gd name="T56" fmla="*/ 2147483647 w 164"/>
                  <a:gd name="T57" fmla="*/ 2147483647 h 331"/>
                  <a:gd name="T58" fmla="*/ 0 w 164"/>
                  <a:gd name="T59" fmla="*/ 2147483647 h 33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4"/>
                  <a:gd name="T91" fmla="*/ 0 h 331"/>
                  <a:gd name="T92" fmla="*/ 164 w 164"/>
                  <a:gd name="T93" fmla="*/ 331 h 33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4" h="331">
                    <a:moveTo>
                      <a:pt x="0" y="78"/>
                    </a:moveTo>
                    <a:lnTo>
                      <a:pt x="6" y="32"/>
                    </a:lnTo>
                    <a:lnTo>
                      <a:pt x="26" y="0"/>
                    </a:lnTo>
                    <a:lnTo>
                      <a:pt x="62" y="0"/>
                    </a:lnTo>
                    <a:lnTo>
                      <a:pt x="40" y="38"/>
                    </a:lnTo>
                    <a:lnTo>
                      <a:pt x="88" y="46"/>
                    </a:lnTo>
                    <a:lnTo>
                      <a:pt x="58" y="101"/>
                    </a:lnTo>
                    <a:lnTo>
                      <a:pt x="96" y="119"/>
                    </a:lnTo>
                    <a:lnTo>
                      <a:pt x="131" y="187"/>
                    </a:lnTo>
                    <a:lnTo>
                      <a:pt x="122" y="193"/>
                    </a:lnTo>
                    <a:lnTo>
                      <a:pt x="136" y="209"/>
                    </a:lnTo>
                    <a:lnTo>
                      <a:pt x="128" y="227"/>
                    </a:lnTo>
                    <a:lnTo>
                      <a:pt x="163" y="231"/>
                    </a:lnTo>
                    <a:lnTo>
                      <a:pt x="142" y="274"/>
                    </a:lnTo>
                    <a:lnTo>
                      <a:pt x="157" y="286"/>
                    </a:lnTo>
                    <a:lnTo>
                      <a:pt x="9" y="330"/>
                    </a:lnTo>
                    <a:lnTo>
                      <a:pt x="76" y="268"/>
                    </a:lnTo>
                    <a:lnTo>
                      <a:pt x="56" y="278"/>
                    </a:lnTo>
                    <a:lnTo>
                      <a:pt x="20" y="258"/>
                    </a:lnTo>
                    <a:lnTo>
                      <a:pt x="47" y="237"/>
                    </a:lnTo>
                    <a:lnTo>
                      <a:pt x="30" y="227"/>
                    </a:lnTo>
                    <a:lnTo>
                      <a:pt x="67" y="201"/>
                    </a:lnTo>
                    <a:lnTo>
                      <a:pt x="72" y="171"/>
                    </a:lnTo>
                    <a:lnTo>
                      <a:pt x="52" y="163"/>
                    </a:lnTo>
                    <a:lnTo>
                      <a:pt x="62" y="145"/>
                    </a:lnTo>
                    <a:lnTo>
                      <a:pt x="26" y="153"/>
                    </a:lnTo>
                    <a:lnTo>
                      <a:pt x="26" y="105"/>
                    </a:lnTo>
                    <a:lnTo>
                      <a:pt x="6" y="127"/>
                    </a:lnTo>
                    <a:lnTo>
                      <a:pt x="17" y="80"/>
                    </a:lnTo>
                    <a:lnTo>
                      <a:pt x="0" y="78"/>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67" name="Freeform 1196">
                <a:extLst>
                  <a:ext uri="{FF2B5EF4-FFF2-40B4-BE49-F238E27FC236}">
                    <a16:creationId xmlns:a16="http://schemas.microsoft.com/office/drawing/2014/main" id="{73835DD9-CFC9-FC3A-CC20-6C0AA56425C3}"/>
                  </a:ext>
                </a:extLst>
              </p:cNvPr>
              <p:cNvSpPr>
                <a:spLocks/>
              </p:cNvSpPr>
              <p:nvPr/>
            </p:nvSpPr>
            <p:spPr bwMode="auto">
              <a:xfrm>
                <a:off x="2388290" y="2332479"/>
                <a:ext cx="617307" cy="621491"/>
              </a:xfrm>
              <a:custGeom>
                <a:avLst/>
                <a:gdLst>
                  <a:gd name="T0" fmla="*/ 2147483647 w 630"/>
                  <a:gd name="T1" fmla="*/ 2147483647 h 726"/>
                  <a:gd name="T2" fmla="*/ 2147483647 w 630"/>
                  <a:gd name="T3" fmla="*/ 2147483647 h 726"/>
                  <a:gd name="T4" fmla="*/ 2147483647 w 630"/>
                  <a:gd name="T5" fmla="*/ 2147483647 h 726"/>
                  <a:gd name="T6" fmla="*/ 2147483647 w 630"/>
                  <a:gd name="T7" fmla="*/ 2147483647 h 726"/>
                  <a:gd name="T8" fmla="*/ 2147483647 w 630"/>
                  <a:gd name="T9" fmla="*/ 2147483647 h 726"/>
                  <a:gd name="T10" fmla="*/ 2147483647 w 630"/>
                  <a:gd name="T11" fmla="*/ 2147483647 h 726"/>
                  <a:gd name="T12" fmla="*/ 2147483647 w 630"/>
                  <a:gd name="T13" fmla="*/ 2147483647 h 726"/>
                  <a:gd name="T14" fmla="*/ 2147483647 w 630"/>
                  <a:gd name="T15" fmla="*/ 2147483647 h 726"/>
                  <a:gd name="T16" fmla="*/ 2147483647 w 630"/>
                  <a:gd name="T17" fmla="*/ 2147483647 h 726"/>
                  <a:gd name="T18" fmla="*/ 2147483647 w 630"/>
                  <a:gd name="T19" fmla="*/ 2147483647 h 726"/>
                  <a:gd name="T20" fmla="*/ 2147483647 w 630"/>
                  <a:gd name="T21" fmla="*/ 2147483647 h 726"/>
                  <a:gd name="T22" fmla="*/ 2147483647 w 630"/>
                  <a:gd name="T23" fmla="*/ 2147483647 h 726"/>
                  <a:gd name="T24" fmla="*/ 2147483647 w 630"/>
                  <a:gd name="T25" fmla="*/ 2147483647 h 726"/>
                  <a:gd name="T26" fmla="*/ 2147483647 w 630"/>
                  <a:gd name="T27" fmla="*/ 2147483647 h 726"/>
                  <a:gd name="T28" fmla="*/ 2147483647 w 630"/>
                  <a:gd name="T29" fmla="*/ 2147483647 h 726"/>
                  <a:gd name="T30" fmla="*/ 2147483647 w 630"/>
                  <a:gd name="T31" fmla="*/ 2147483647 h 726"/>
                  <a:gd name="T32" fmla="*/ 2147483647 w 630"/>
                  <a:gd name="T33" fmla="*/ 2147483647 h 726"/>
                  <a:gd name="T34" fmla="*/ 2147483647 w 630"/>
                  <a:gd name="T35" fmla="*/ 2147483647 h 726"/>
                  <a:gd name="T36" fmla="*/ 2147483647 w 630"/>
                  <a:gd name="T37" fmla="*/ 2147483647 h 726"/>
                  <a:gd name="T38" fmla="*/ 2147483647 w 630"/>
                  <a:gd name="T39" fmla="*/ 2147483647 h 726"/>
                  <a:gd name="T40" fmla="*/ 2147483647 w 630"/>
                  <a:gd name="T41" fmla="*/ 2147483647 h 726"/>
                  <a:gd name="T42" fmla="*/ 2147483647 w 630"/>
                  <a:gd name="T43" fmla="*/ 2147483647 h 726"/>
                  <a:gd name="T44" fmla="*/ 2147483647 w 630"/>
                  <a:gd name="T45" fmla="*/ 2147483647 h 726"/>
                  <a:gd name="T46" fmla="*/ 2147483647 w 630"/>
                  <a:gd name="T47" fmla="*/ 2147483647 h 726"/>
                  <a:gd name="T48" fmla="*/ 2147483647 w 630"/>
                  <a:gd name="T49" fmla="*/ 2147483647 h 726"/>
                  <a:gd name="T50" fmla="*/ 2147483647 w 630"/>
                  <a:gd name="T51" fmla="*/ 2147483647 h 726"/>
                  <a:gd name="T52" fmla="*/ 2147483647 w 630"/>
                  <a:gd name="T53" fmla="*/ 2147483647 h 726"/>
                  <a:gd name="T54" fmla="*/ 2147483647 w 630"/>
                  <a:gd name="T55" fmla="*/ 2147483647 h 726"/>
                  <a:gd name="T56" fmla="*/ 2147483647 w 630"/>
                  <a:gd name="T57" fmla="*/ 2147483647 h 726"/>
                  <a:gd name="T58" fmla="*/ 2147483647 w 630"/>
                  <a:gd name="T59" fmla="*/ 2147483647 h 726"/>
                  <a:gd name="T60" fmla="*/ 2147483647 w 630"/>
                  <a:gd name="T61" fmla="*/ 2147483647 h 726"/>
                  <a:gd name="T62" fmla="*/ 2147483647 w 630"/>
                  <a:gd name="T63" fmla="*/ 2147483647 h 726"/>
                  <a:gd name="T64" fmla="*/ 2147483647 w 630"/>
                  <a:gd name="T65" fmla="*/ 2147483647 h 726"/>
                  <a:gd name="T66" fmla="*/ 2147483647 w 630"/>
                  <a:gd name="T67" fmla="*/ 2147483647 h 726"/>
                  <a:gd name="T68" fmla="*/ 2147483647 w 630"/>
                  <a:gd name="T69" fmla="*/ 2147483647 h 726"/>
                  <a:gd name="T70" fmla="*/ 2147483647 w 630"/>
                  <a:gd name="T71" fmla="*/ 2147483647 h 726"/>
                  <a:gd name="T72" fmla="*/ 2147483647 w 630"/>
                  <a:gd name="T73" fmla="*/ 0 h 726"/>
                  <a:gd name="T74" fmla="*/ 2147483647 w 630"/>
                  <a:gd name="T75" fmla="*/ 2147483647 h 726"/>
                  <a:gd name="T76" fmla="*/ 2147483647 w 630"/>
                  <a:gd name="T77" fmla="*/ 2147483647 h 726"/>
                  <a:gd name="T78" fmla="*/ 2147483647 w 630"/>
                  <a:gd name="T79" fmla="*/ 2147483647 h 726"/>
                  <a:gd name="T80" fmla="*/ 2147483647 w 630"/>
                  <a:gd name="T81" fmla="*/ 2147483647 h 726"/>
                  <a:gd name="T82" fmla="*/ 2147483647 w 630"/>
                  <a:gd name="T83" fmla="*/ 2147483647 h 726"/>
                  <a:gd name="T84" fmla="*/ 2147483647 w 630"/>
                  <a:gd name="T85" fmla="*/ 2147483647 h 726"/>
                  <a:gd name="T86" fmla="*/ 2147483647 w 630"/>
                  <a:gd name="T87" fmla="*/ 2147483647 h 726"/>
                  <a:gd name="T88" fmla="*/ 2147483647 w 630"/>
                  <a:gd name="T89" fmla="*/ 2147483647 h 726"/>
                  <a:gd name="T90" fmla="*/ 2147483647 w 630"/>
                  <a:gd name="T91" fmla="*/ 2147483647 h 726"/>
                  <a:gd name="T92" fmla="*/ 2147483647 w 630"/>
                  <a:gd name="T93" fmla="*/ 2147483647 h 7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30"/>
                  <a:gd name="T142" fmla="*/ 0 h 726"/>
                  <a:gd name="T143" fmla="*/ 630 w 630"/>
                  <a:gd name="T144" fmla="*/ 726 h 7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30" h="726">
                    <a:moveTo>
                      <a:pt x="0" y="277"/>
                    </a:moveTo>
                    <a:lnTo>
                      <a:pt x="41" y="291"/>
                    </a:lnTo>
                    <a:lnTo>
                      <a:pt x="26" y="297"/>
                    </a:lnTo>
                    <a:lnTo>
                      <a:pt x="43" y="323"/>
                    </a:lnTo>
                    <a:lnTo>
                      <a:pt x="105" y="321"/>
                    </a:lnTo>
                    <a:lnTo>
                      <a:pt x="114" y="339"/>
                    </a:lnTo>
                    <a:lnTo>
                      <a:pt x="154" y="317"/>
                    </a:lnTo>
                    <a:lnTo>
                      <a:pt x="140" y="327"/>
                    </a:lnTo>
                    <a:lnTo>
                      <a:pt x="148" y="370"/>
                    </a:lnTo>
                    <a:lnTo>
                      <a:pt x="62" y="412"/>
                    </a:lnTo>
                    <a:lnTo>
                      <a:pt x="40" y="460"/>
                    </a:lnTo>
                    <a:lnTo>
                      <a:pt x="59" y="452"/>
                    </a:lnTo>
                    <a:lnTo>
                      <a:pt x="44" y="464"/>
                    </a:lnTo>
                    <a:lnTo>
                      <a:pt x="59" y="479"/>
                    </a:lnTo>
                    <a:lnTo>
                      <a:pt x="91" y="485"/>
                    </a:lnTo>
                    <a:lnTo>
                      <a:pt x="73" y="509"/>
                    </a:lnTo>
                    <a:lnTo>
                      <a:pt x="88" y="535"/>
                    </a:lnTo>
                    <a:lnTo>
                      <a:pt x="105" y="537"/>
                    </a:lnTo>
                    <a:lnTo>
                      <a:pt x="137" y="485"/>
                    </a:lnTo>
                    <a:lnTo>
                      <a:pt x="117" y="509"/>
                    </a:lnTo>
                    <a:lnTo>
                      <a:pt x="136" y="559"/>
                    </a:lnTo>
                    <a:lnTo>
                      <a:pt x="126" y="578"/>
                    </a:lnTo>
                    <a:lnTo>
                      <a:pt x="164" y="551"/>
                    </a:lnTo>
                    <a:lnTo>
                      <a:pt x="192" y="584"/>
                    </a:lnTo>
                    <a:lnTo>
                      <a:pt x="201" y="565"/>
                    </a:lnTo>
                    <a:lnTo>
                      <a:pt x="209" y="578"/>
                    </a:lnTo>
                    <a:lnTo>
                      <a:pt x="238" y="559"/>
                    </a:lnTo>
                    <a:lnTo>
                      <a:pt x="198" y="650"/>
                    </a:lnTo>
                    <a:lnTo>
                      <a:pt x="166" y="670"/>
                    </a:lnTo>
                    <a:lnTo>
                      <a:pt x="164" y="689"/>
                    </a:lnTo>
                    <a:lnTo>
                      <a:pt x="126" y="689"/>
                    </a:lnTo>
                    <a:lnTo>
                      <a:pt x="97" y="725"/>
                    </a:lnTo>
                    <a:lnTo>
                      <a:pt x="136" y="699"/>
                    </a:lnTo>
                    <a:lnTo>
                      <a:pt x="175" y="699"/>
                    </a:lnTo>
                    <a:lnTo>
                      <a:pt x="198" y="677"/>
                    </a:lnTo>
                    <a:lnTo>
                      <a:pt x="187" y="660"/>
                    </a:lnTo>
                    <a:lnTo>
                      <a:pt x="213" y="664"/>
                    </a:lnTo>
                    <a:lnTo>
                      <a:pt x="291" y="594"/>
                    </a:lnTo>
                    <a:lnTo>
                      <a:pt x="309" y="569"/>
                    </a:lnTo>
                    <a:lnTo>
                      <a:pt x="294" y="549"/>
                    </a:lnTo>
                    <a:lnTo>
                      <a:pt x="364" y="467"/>
                    </a:lnTo>
                    <a:lnTo>
                      <a:pt x="373" y="424"/>
                    </a:lnTo>
                    <a:lnTo>
                      <a:pt x="366" y="467"/>
                    </a:lnTo>
                    <a:lnTo>
                      <a:pt x="394" y="458"/>
                    </a:lnTo>
                    <a:lnTo>
                      <a:pt x="378" y="475"/>
                    </a:lnTo>
                    <a:lnTo>
                      <a:pt x="401" y="483"/>
                    </a:lnTo>
                    <a:lnTo>
                      <a:pt x="350" y="489"/>
                    </a:lnTo>
                    <a:lnTo>
                      <a:pt x="340" y="529"/>
                    </a:lnTo>
                    <a:lnTo>
                      <a:pt x="359" y="529"/>
                    </a:lnTo>
                    <a:lnTo>
                      <a:pt x="341" y="557"/>
                    </a:lnTo>
                    <a:lnTo>
                      <a:pt x="408" y="519"/>
                    </a:lnTo>
                    <a:lnTo>
                      <a:pt x="419" y="497"/>
                    </a:lnTo>
                    <a:lnTo>
                      <a:pt x="408" y="487"/>
                    </a:lnTo>
                    <a:lnTo>
                      <a:pt x="423" y="467"/>
                    </a:lnTo>
                    <a:lnTo>
                      <a:pt x="422" y="483"/>
                    </a:lnTo>
                    <a:lnTo>
                      <a:pt x="454" y="475"/>
                    </a:lnTo>
                    <a:lnTo>
                      <a:pt x="448" y="491"/>
                    </a:lnTo>
                    <a:lnTo>
                      <a:pt x="503" y="519"/>
                    </a:lnTo>
                    <a:lnTo>
                      <a:pt x="585" y="535"/>
                    </a:lnTo>
                    <a:lnTo>
                      <a:pt x="597" y="517"/>
                    </a:lnTo>
                    <a:lnTo>
                      <a:pt x="609" y="525"/>
                    </a:lnTo>
                    <a:lnTo>
                      <a:pt x="594" y="543"/>
                    </a:lnTo>
                    <a:lnTo>
                      <a:pt x="617" y="559"/>
                    </a:lnTo>
                    <a:lnTo>
                      <a:pt x="629" y="545"/>
                    </a:lnTo>
                    <a:lnTo>
                      <a:pt x="608" y="509"/>
                    </a:lnTo>
                    <a:lnTo>
                      <a:pt x="570" y="509"/>
                    </a:lnTo>
                    <a:lnTo>
                      <a:pt x="570" y="83"/>
                    </a:lnTo>
                    <a:lnTo>
                      <a:pt x="344" y="48"/>
                    </a:lnTo>
                    <a:lnTo>
                      <a:pt x="335" y="28"/>
                    </a:lnTo>
                    <a:lnTo>
                      <a:pt x="273" y="14"/>
                    </a:lnTo>
                    <a:lnTo>
                      <a:pt x="265" y="32"/>
                    </a:lnTo>
                    <a:lnTo>
                      <a:pt x="248" y="26"/>
                    </a:lnTo>
                    <a:lnTo>
                      <a:pt x="265" y="12"/>
                    </a:lnTo>
                    <a:lnTo>
                      <a:pt x="239" y="0"/>
                    </a:lnTo>
                    <a:lnTo>
                      <a:pt x="213" y="28"/>
                    </a:lnTo>
                    <a:lnTo>
                      <a:pt x="172" y="32"/>
                    </a:lnTo>
                    <a:lnTo>
                      <a:pt x="171" y="55"/>
                    </a:lnTo>
                    <a:lnTo>
                      <a:pt x="166" y="42"/>
                    </a:lnTo>
                    <a:lnTo>
                      <a:pt x="129" y="55"/>
                    </a:lnTo>
                    <a:lnTo>
                      <a:pt x="136" y="75"/>
                    </a:lnTo>
                    <a:lnTo>
                      <a:pt x="117" y="69"/>
                    </a:lnTo>
                    <a:lnTo>
                      <a:pt x="93" y="109"/>
                    </a:lnTo>
                    <a:lnTo>
                      <a:pt x="40" y="125"/>
                    </a:lnTo>
                    <a:lnTo>
                      <a:pt x="43" y="143"/>
                    </a:lnTo>
                    <a:lnTo>
                      <a:pt x="27" y="149"/>
                    </a:lnTo>
                    <a:lnTo>
                      <a:pt x="91" y="208"/>
                    </a:lnTo>
                    <a:lnTo>
                      <a:pt x="181" y="238"/>
                    </a:lnTo>
                    <a:lnTo>
                      <a:pt x="126" y="230"/>
                    </a:lnTo>
                    <a:lnTo>
                      <a:pt x="129" y="246"/>
                    </a:lnTo>
                    <a:lnTo>
                      <a:pt x="151" y="248"/>
                    </a:lnTo>
                    <a:lnTo>
                      <a:pt x="133" y="259"/>
                    </a:lnTo>
                    <a:lnTo>
                      <a:pt x="91" y="256"/>
                    </a:lnTo>
                    <a:lnTo>
                      <a:pt x="91" y="232"/>
                    </a:lnTo>
                    <a:lnTo>
                      <a:pt x="72" y="234"/>
                    </a:lnTo>
                    <a:lnTo>
                      <a:pt x="0" y="27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69" name="Freeform 1198">
                <a:extLst>
                  <a:ext uri="{FF2B5EF4-FFF2-40B4-BE49-F238E27FC236}">
                    <a16:creationId xmlns:a16="http://schemas.microsoft.com/office/drawing/2014/main" id="{F8423C24-ABE5-9495-5559-541822C1E9E7}"/>
                  </a:ext>
                </a:extLst>
              </p:cNvPr>
              <p:cNvSpPr>
                <a:spLocks/>
              </p:cNvSpPr>
              <p:nvPr/>
            </p:nvSpPr>
            <p:spPr bwMode="auto">
              <a:xfrm>
                <a:off x="2661144" y="2855134"/>
                <a:ext cx="56118" cy="36854"/>
              </a:xfrm>
              <a:custGeom>
                <a:avLst/>
                <a:gdLst>
                  <a:gd name="T0" fmla="*/ 0 w 56"/>
                  <a:gd name="T1" fmla="*/ 2147483647 h 42"/>
                  <a:gd name="T2" fmla="*/ 2147483647 w 56"/>
                  <a:gd name="T3" fmla="*/ 2147483647 h 42"/>
                  <a:gd name="T4" fmla="*/ 2147483647 w 56"/>
                  <a:gd name="T5" fmla="*/ 2147483647 h 42"/>
                  <a:gd name="T6" fmla="*/ 2147483647 w 56"/>
                  <a:gd name="T7" fmla="*/ 0 h 42"/>
                  <a:gd name="T8" fmla="*/ 2147483647 w 56"/>
                  <a:gd name="T9" fmla="*/ 2147483647 h 42"/>
                  <a:gd name="T10" fmla="*/ 0 w 56"/>
                  <a:gd name="T11" fmla="*/ 2147483647 h 42"/>
                  <a:gd name="T12" fmla="*/ 0 60000 65536"/>
                  <a:gd name="T13" fmla="*/ 0 60000 65536"/>
                  <a:gd name="T14" fmla="*/ 0 60000 65536"/>
                  <a:gd name="T15" fmla="*/ 0 60000 65536"/>
                  <a:gd name="T16" fmla="*/ 0 60000 65536"/>
                  <a:gd name="T17" fmla="*/ 0 60000 65536"/>
                  <a:gd name="T18" fmla="*/ 0 w 56"/>
                  <a:gd name="T19" fmla="*/ 0 h 42"/>
                  <a:gd name="T20" fmla="*/ 56 w 56"/>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56" h="42">
                    <a:moveTo>
                      <a:pt x="0" y="16"/>
                    </a:moveTo>
                    <a:lnTo>
                      <a:pt x="15" y="41"/>
                    </a:lnTo>
                    <a:lnTo>
                      <a:pt x="55" y="6"/>
                    </a:lnTo>
                    <a:lnTo>
                      <a:pt x="17" y="0"/>
                    </a:lnTo>
                    <a:lnTo>
                      <a:pt x="21" y="16"/>
                    </a:lnTo>
                    <a:lnTo>
                      <a:pt x="0" y="1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0" name="Freeform 1199">
                <a:extLst>
                  <a:ext uri="{FF2B5EF4-FFF2-40B4-BE49-F238E27FC236}">
                    <a16:creationId xmlns:a16="http://schemas.microsoft.com/office/drawing/2014/main" id="{AD93C75C-E26B-4693-2307-E0C73D998210}"/>
                  </a:ext>
                </a:extLst>
              </p:cNvPr>
              <p:cNvSpPr>
                <a:spLocks/>
              </p:cNvSpPr>
              <p:nvPr/>
            </p:nvSpPr>
            <p:spPr bwMode="auto">
              <a:xfrm>
                <a:off x="3007532" y="2784777"/>
                <a:ext cx="164486" cy="174218"/>
              </a:xfrm>
              <a:custGeom>
                <a:avLst/>
                <a:gdLst>
                  <a:gd name="T0" fmla="*/ 0 w 169"/>
                  <a:gd name="T1" fmla="*/ 2147483647 h 202"/>
                  <a:gd name="T2" fmla="*/ 2147483647 w 169"/>
                  <a:gd name="T3" fmla="*/ 2147483647 h 202"/>
                  <a:gd name="T4" fmla="*/ 2147483647 w 169"/>
                  <a:gd name="T5" fmla="*/ 2147483647 h 202"/>
                  <a:gd name="T6" fmla="*/ 2147483647 w 169"/>
                  <a:gd name="T7" fmla="*/ 2147483647 h 202"/>
                  <a:gd name="T8" fmla="*/ 2147483647 w 169"/>
                  <a:gd name="T9" fmla="*/ 2147483647 h 202"/>
                  <a:gd name="T10" fmla="*/ 2147483647 w 169"/>
                  <a:gd name="T11" fmla="*/ 2147483647 h 202"/>
                  <a:gd name="T12" fmla="*/ 2147483647 w 169"/>
                  <a:gd name="T13" fmla="*/ 2147483647 h 202"/>
                  <a:gd name="T14" fmla="*/ 2147483647 w 169"/>
                  <a:gd name="T15" fmla="*/ 2147483647 h 202"/>
                  <a:gd name="T16" fmla="*/ 2147483647 w 169"/>
                  <a:gd name="T17" fmla="*/ 2147483647 h 202"/>
                  <a:gd name="T18" fmla="*/ 2147483647 w 169"/>
                  <a:gd name="T19" fmla="*/ 2147483647 h 202"/>
                  <a:gd name="T20" fmla="*/ 2147483647 w 169"/>
                  <a:gd name="T21" fmla="*/ 2147483647 h 202"/>
                  <a:gd name="T22" fmla="*/ 2147483647 w 169"/>
                  <a:gd name="T23" fmla="*/ 2147483647 h 202"/>
                  <a:gd name="T24" fmla="*/ 2147483647 w 169"/>
                  <a:gd name="T25" fmla="*/ 2147483647 h 202"/>
                  <a:gd name="T26" fmla="*/ 2147483647 w 169"/>
                  <a:gd name="T27" fmla="*/ 2147483647 h 202"/>
                  <a:gd name="T28" fmla="*/ 2147483647 w 169"/>
                  <a:gd name="T29" fmla="*/ 2147483647 h 202"/>
                  <a:gd name="T30" fmla="*/ 2147483647 w 169"/>
                  <a:gd name="T31" fmla="*/ 2147483647 h 202"/>
                  <a:gd name="T32" fmla="*/ 2147483647 w 169"/>
                  <a:gd name="T33" fmla="*/ 2147483647 h 202"/>
                  <a:gd name="T34" fmla="*/ 2147483647 w 169"/>
                  <a:gd name="T35" fmla="*/ 2147483647 h 202"/>
                  <a:gd name="T36" fmla="*/ 2147483647 w 169"/>
                  <a:gd name="T37" fmla="*/ 0 h 202"/>
                  <a:gd name="T38" fmla="*/ 2147483647 w 169"/>
                  <a:gd name="T39" fmla="*/ 2147483647 h 202"/>
                  <a:gd name="T40" fmla="*/ 0 w 169"/>
                  <a:gd name="T41" fmla="*/ 2147483647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9"/>
                  <a:gd name="T64" fmla="*/ 0 h 202"/>
                  <a:gd name="T65" fmla="*/ 169 w 169"/>
                  <a:gd name="T66" fmla="*/ 202 h 2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9" h="202">
                    <a:moveTo>
                      <a:pt x="0" y="20"/>
                    </a:moveTo>
                    <a:lnTo>
                      <a:pt x="6" y="50"/>
                    </a:lnTo>
                    <a:lnTo>
                      <a:pt x="31" y="62"/>
                    </a:lnTo>
                    <a:lnTo>
                      <a:pt x="41" y="54"/>
                    </a:lnTo>
                    <a:lnTo>
                      <a:pt x="20" y="38"/>
                    </a:lnTo>
                    <a:lnTo>
                      <a:pt x="41" y="38"/>
                    </a:lnTo>
                    <a:lnTo>
                      <a:pt x="58" y="64"/>
                    </a:lnTo>
                    <a:lnTo>
                      <a:pt x="52" y="18"/>
                    </a:lnTo>
                    <a:lnTo>
                      <a:pt x="66" y="58"/>
                    </a:lnTo>
                    <a:lnTo>
                      <a:pt x="102" y="80"/>
                    </a:lnTo>
                    <a:lnTo>
                      <a:pt x="95" y="107"/>
                    </a:lnTo>
                    <a:lnTo>
                      <a:pt x="136" y="143"/>
                    </a:lnTo>
                    <a:lnTo>
                      <a:pt x="125" y="171"/>
                    </a:lnTo>
                    <a:lnTo>
                      <a:pt x="145" y="149"/>
                    </a:lnTo>
                    <a:lnTo>
                      <a:pt x="151" y="201"/>
                    </a:lnTo>
                    <a:lnTo>
                      <a:pt x="166" y="191"/>
                    </a:lnTo>
                    <a:lnTo>
                      <a:pt x="168" y="151"/>
                    </a:lnTo>
                    <a:lnTo>
                      <a:pt x="128" y="129"/>
                    </a:lnTo>
                    <a:lnTo>
                      <a:pt x="53" y="0"/>
                    </a:lnTo>
                    <a:lnTo>
                      <a:pt x="11" y="38"/>
                    </a:lnTo>
                    <a:lnTo>
                      <a:pt x="0" y="2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1" name="Freeform 1200">
                <a:extLst>
                  <a:ext uri="{FF2B5EF4-FFF2-40B4-BE49-F238E27FC236}">
                    <a16:creationId xmlns:a16="http://schemas.microsoft.com/office/drawing/2014/main" id="{AD71401D-374C-F22F-275D-07ADF95253B1}"/>
                  </a:ext>
                </a:extLst>
              </p:cNvPr>
              <p:cNvSpPr>
                <a:spLocks/>
              </p:cNvSpPr>
              <p:nvPr/>
            </p:nvSpPr>
            <p:spPr bwMode="auto">
              <a:xfrm>
                <a:off x="3042364" y="2843408"/>
                <a:ext cx="30962" cy="26803"/>
              </a:xfrm>
              <a:custGeom>
                <a:avLst/>
                <a:gdLst>
                  <a:gd name="T0" fmla="*/ 0 w 30"/>
                  <a:gd name="T1" fmla="*/ 0 h 32"/>
                  <a:gd name="T2" fmla="*/ 2147483647 w 30"/>
                  <a:gd name="T3" fmla="*/ 2147483647 h 32"/>
                  <a:gd name="T4" fmla="*/ 2147483647 w 30"/>
                  <a:gd name="T5" fmla="*/ 2147483647 h 32"/>
                  <a:gd name="T6" fmla="*/ 2147483647 w 30"/>
                  <a:gd name="T7" fmla="*/ 2147483647 h 32"/>
                  <a:gd name="T8" fmla="*/ 2147483647 w 30"/>
                  <a:gd name="T9" fmla="*/ 2147483647 h 32"/>
                  <a:gd name="T10" fmla="*/ 2147483647 w 30"/>
                  <a:gd name="T11" fmla="*/ 2147483647 h 32"/>
                  <a:gd name="T12" fmla="*/ 0 w 30"/>
                  <a:gd name="T13" fmla="*/ 0 h 32"/>
                  <a:gd name="T14" fmla="*/ 0 60000 65536"/>
                  <a:gd name="T15" fmla="*/ 0 60000 65536"/>
                  <a:gd name="T16" fmla="*/ 0 60000 65536"/>
                  <a:gd name="T17" fmla="*/ 0 60000 65536"/>
                  <a:gd name="T18" fmla="*/ 0 60000 65536"/>
                  <a:gd name="T19" fmla="*/ 0 60000 65536"/>
                  <a:gd name="T20" fmla="*/ 0 60000 65536"/>
                  <a:gd name="T21" fmla="*/ 0 w 30"/>
                  <a:gd name="T22" fmla="*/ 0 h 32"/>
                  <a:gd name="T23" fmla="*/ 30 w 3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2">
                    <a:moveTo>
                      <a:pt x="0" y="0"/>
                    </a:moveTo>
                    <a:lnTo>
                      <a:pt x="8" y="31"/>
                    </a:lnTo>
                    <a:lnTo>
                      <a:pt x="10" y="16"/>
                    </a:lnTo>
                    <a:lnTo>
                      <a:pt x="29" y="29"/>
                    </a:lnTo>
                    <a:lnTo>
                      <a:pt x="11" y="16"/>
                    </a:lnTo>
                    <a:lnTo>
                      <a:pt x="27" y="4"/>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2" name="Freeform 1201">
                <a:extLst>
                  <a:ext uri="{FF2B5EF4-FFF2-40B4-BE49-F238E27FC236}">
                    <a16:creationId xmlns:a16="http://schemas.microsoft.com/office/drawing/2014/main" id="{2D01C202-8158-7336-7FD1-44F984ADDD01}"/>
                  </a:ext>
                </a:extLst>
              </p:cNvPr>
              <p:cNvSpPr>
                <a:spLocks/>
              </p:cNvSpPr>
              <p:nvPr/>
            </p:nvSpPr>
            <p:spPr bwMode="auto">
              <a:xfrm>
                <a:off x="3055910" y="2866860"/>
                <a:ext cx="17417" cy="41879"/>
              </a:xfrm>
              <a:custGeom>
                <a:avLst/>
                <a:gdLst>
                  <a:gd name="T0" fmla="*/ 0 w 18"/>
                  <a:gd name="T1" fmla="*/ 0 h 50"/>
                  <a:gd name="T2" fmla="*/ 2147483647 w 18"/>
                  <a:gd name="T3" fmla="*/ 2147483647 h 50"/>
                  <a:gd name="T4" fmla="*/ 2147483647 w 18"/>
                  <a:gd name="T5" fmla="*/ 2147483647 h 50"/>
                  <a:gd name="T6" fmla="*/ 0 w 18"/>
                  <a:gd name="T7" fmla="*/ 0 h 50"/>
                  <a:gd name="T8" fmla="*/ 0 60000 65536"/>
                  <a:gd name="T9" fmla="*/ 0 60000 65536"/>
                  <a:gd name="T10" fmla="*/ 0 60000 65536"/>
                  <a:gd name="T11" fmla="*/ 0 60000 65536"/>
                  <a:gd name="T12" fmla="*/ 0 w 18"/>
                  <a:gd name="T13" fmla="*/ 0 h 50"/>
                  <a:gd name="T14" fmla="*/ 18 w 18"/>
                  <a:gd name="T15" fmla="*/ 50 h 50"/>
                </a:gdLst>
                <a:ahLst/>
                <a:cxnLst>
                  <a:cxn ang="T8">
                    <a:pos x="T0" y="T1"/>
                  </a:cxn>
                  <a:cxn ang="T9">
                    <a:pos x="T2" y="T3"/>
                  </a:cxn>
                  <a:cxn ang="T10">
                    <a:pos x="T4" y="T5"/>
                  </a:cxn>
                  <a:cxn ang="T11">
                    <a:pos x="T6" y="T7"/>
                  </a:cxn>
                </a:cxnLst>
                <a:rect l="T12" t="T13" r="T14" b="T15"/>
                <a:pathLst>
                  <a:path w="18" h="50">
                    <a:moveTo>
                      <a:pt x="0" y="0"/>
                    </a:moveTo>
                    <a:lnTo>
                      <a:pt x="15" y="8"/>
                    </a:lnTo>
                    <a:lnTo>
                      <a:pt x="17" y="49"/>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3" name="Freeform 1202">
                <a:extLst>
                  <a:ext uri="{FF2B5EF4-FFF2-40B4-BE49-F238E27FC236}">
                    <a16:creationId xmlns:a16="http://schemas.microsoft.com/office/drawing/2014/main" id="{29847F56-8782-4D4C-7662-C4EA6A52F8EA}"/>
                  </a:ext>
                </a:extLst>
              </p:cNvPr>
              <p:cNvSpPr>
                <a:spLocks/>
              </p:cNvSpPr>
              <p:nvPr/>
            </p:nvSpPr>
            <p:spPr bwMode="auto">
              <a:xfrm>
                <a:off x="3073326" y="2845083"/>
                <a:ext cx="23221" cy="25127"/>
              </a:xfrm>
              <a:custGeom>
                <a:avLst/>
                <a:gdLst>
                  <a:gd name="T0" fmla="*/ 0 w 23"/>
                  <a:gd name="T1" fmla="*/ 0 h 31"/>
                  <a:gd name="T2" fmla="*/ 2147483647 w 23"/>
                  <a:gd name="T3" fmla="*/ 2147483647 h 31"/>
                  <a:gd name="T4" fmla="*/ 2147483647 w 23"/>
                  <a:gd name="T5" fmla="*/ 2147483647 h 31"/>
                  <a:gd name="T6" fmla="*/ 2147483647 w 23"/>
                  <a:gd name="T7" fmla="*/ 2147483647 h 31"/>
                  <a:gd name="T8" fmla="*/ 2147483647 w 23"/>
                  <a:gd name="T9" fmla="*/ 2147483647 h 31"/>
                  <a:gd name="T10" fmla="*/ 2147483647 w 23"/>
                  <a:gd name="T11" fmla="*/ 0 h 31"/>
                  <a:gd name="T12" fmla="*/ 0 w 23"/>
                  <a:gd name="T13" fmla="*/ 0 h 31"/>
                  <a:gd name="T14" fmla="*/ 0 60000 65536"/>
                  <a:gd name="T15" fmla="*/ 0 60000 65536"/>
                  <a:gd name="T16" fmla="*/ 0 60000 65536"/>
                  <a:gd name="T17" fmla="*/ 0 60000 65536"/>
                  <a:gd name="T18" fmla="*/ 0 60000 65536"/>
                  <a:gd name="T19" fmla="*/ 0 60000 65536"/>
                  <a:gd name="T20" fmla="*/ 0 60000 65536"/>
                  <a:gd name="T21" fmla="*/ 0 w 23"/>
                  <a:gd name="T22" fmla="*/ 0 h 31"/>
                  <a:gd name="T23" fmla="*/ 23 w 2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1">
                    <a:moveTo>
                      <a:pt x="0" y="0"/>
                    </a:moveTo>
                    <a:lnTo>
                      <a:pt x="5" y="30"/>
                    </a:lnTo>
                    <a:lnTo>
                      <a:pt x="19" y="30"/>
                    </a:lnTo>
                    <a:lnTo>
                      <a:pt x="13" y="4"/>
                    </a:lnTo>
                    <a:lnTo>
                      <a:pt x="22" y="22"/>
                    </a:lnTo>
                    <a:lnTo>
                      <a:pt x="13" y="0"/>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4" name="Freeform 1203">
                <a:extLst>
                  <a:ext uri="{FF2B5EF4-FFF2-40B4-BE49-F238E27FC236}">
                    <a16:creationId xmlns:a16="http://schemas.microsoft.com/office/drawing/2014/main" id="{DE2865B4-9764-F734-ADD1-B931488CD332}"/>
                  </a:ext>
                </a:extLst>
              </p:cNvPr>
              <p:cNvSpPr>
                <a:spLocks/>
              </p:cNvSpPr>
              <p:nvPr/>
            </p:nvSpPr>
            <p:spPr bwMode="auto">
              <a:xfrm>
                <a:off x="3092678" y="2881936"/>
                <a:ext cx="17417" cy="21777"/>
              </a:xfrm>
              <a:custGeom>
                <a:avLst/>
                <a:gdLst>
                  <a:gd name="T0" fmla="*/ 0 w 20"/>
                  <a:gd name="T1" fmla="*/ 0 h 26"/>
                  <a:gd name="T2" fmla="*/ 2147483647 w 20"/>
                  <a:gd name="T3" fmla="*/ 2147483647 h 26"/>
                  <a:gd name="T4" fmla="*/ 2147483647 w 20"/>
                  <a:gd name="T5" fmla="*/ 2147483647 h 26"/>
                  <a:gd name="T6" fmla="*/ 0 w 20"/>
                  <a:gd name="T7" fmla="*/ 0 h 26"/>
                  <a:gd name="T8" fmla="*/ 0 60000 65536"/>
                  <a:gd name="T9" fmla="*/ 0 60000 65536"/>
                  <a:gd name="T10" fmla="*/ 0 60000 65536"/>
                  <a:gd name="T11" fmla="*/ 0 60000 65536"/>
                  <a:gd name="T12" fmla="*/ 0 w 20"/>
                  <a:gd name="T13" fmla="*/ 0 h 26"/>
                  <a:gd name="T14" fmla="*/ 20 w 20"/>
                  <a:gd name="T15" fmla="*/ 26 h 26"/>
                </a:gdLst>
                <a:ahLst/>
                <a:cxnLst>
                  <a:cxn ang="T8">
                    <a:pos x="T0" y="T1"/>
                  </a:cxn>
                  <a:cxn ang="T9">
                    <a:pos x="T2" y="T3"/>
                  </a:cxn>
                  <a:cxn ang="T10">
                    <a:pos x="T4" y="T5"/>
                  </a:cxn>
                  <a:cxn ang="T11">
                    <a:pos x="T6" y="T7"/>
                  </a:cxn>
                </a:cxnLst>
                <a:rect l="T12" t="T13" r="T14" b="T15"/>
                <a:pathLst>
                  <a:path w="20" h="26">
                    <a:moveTo>
                      <a:pt x="0" y="0"/>
                    </a:moveTo>
                    <a:lnTo>
                      <a:pt x="17" y="25"/>
                    </a:lnTo>
                    <a:lnTo>
                      <a:pt x="19" y="4"/>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5" name="Freeform 1204">
                <a:extLst>
                  <a:ext uri="{FF2B5EF4-FFF2-40B4-BE49-F238E27FC236}">
                    <a16:creationId xmlns:a16="http://schemas.microsoft.com/office/drawing/2014/main" id="{4E81F600-CDDD-1493-F678-D41F10F2E9F6}"/>
                  </a:ext>
                </a:extLst>
              </p:cNvPr>
              <p:cNvSpPr>
                <a:spLocks/>
              </p:cNvSpPr>
              <p:nvPr/>
            </p:nvSpPr>
            <p:spPr bwMode="auto">
              <a:xfrm>
                <a:off x="3096547" y="2905388"/>
                <a:ext cx="30962" cy="46905"/>
              </a:xfrm>
              <a:custGeom>
                <a:avLst/>
                <a:gdLst>
                  <a:gd name="T0" fmla="*/ 0 w 32"/>
                  <a:gd name="T1" fmla="*/ 0 h 54"/>
                  <a:gd name="T2" fmla="*/ 2147483647 w 32"/>
                  <a:gd name="T3" fmla="*/ 2147483647 h 54"/>
                  <a:gd name="T4" fmla="*/ 2147483647 w 32"/>
                  <a:gd name="T5" fmla="*/ 2147483647 h 54"/>
                  <a:gd name="T6" fmla="*/ 0 w 32"/>
                  <a:gd name="T7" fmla="*/ 0 h 54"/>
                  <a:gd name="T8" fmla="*/ 0 60000 65536"/>
                  <a:gd name="T9" fmla="*/ 0 60000 65536"/>
                  <a:gd name="T10" fmla="*/ 0 60000 65536"/>
                  <a:gd name="T11" fmla="*/ 0 60000 65536"/>
                  <a:gd name="T12" fmla="*/ 0 w 32"/>
                  <a:gd name="T13" fmla="*/ 0 h 54"/>
                  <a:gd name="T14" fmla="*/ 32 w 32"/>
                  <a:gd name="T15" fmla="*/ 54 h 54"/>
                </a:gdLst>
                <a:ahLst/>
                <a:cxnLst>
                  <a:cxn ang="T8">
                    <a:pos x="T0" y="T1"/>
                  </a:cxn>
                  <a:cxn ang="T9">
                    <a:pos x="T2" y="T3"/>
                  </a:cxn>
                  <a:cxn ang="T10">
                    <a:pos x="T4" y="T5"/>
                  </a:cxn>
                  <a:cxn ang="T11">
                    <a:pos x="T6" y="T7"/>
                  </a:cxn>
                </a:cxnLst>
                <a:rect l="T12" t="T13" r="T14" b="T15"/>
                <a:pathLst>
                  <a:path w="32" h="54">
                    <a:moveTo>
                      <a:pt x="0" y="0"/>
                    </a:moveTo>
                    <a:lnTo>
                      <a:pt x="24" y="20"/>
                    </a:lnTo>
                    <a:lnTo>
                      <a:pt x="31" y="53"/>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6" name="Freeform 1205">
                <a:extLst>
                  <a:ext uri="{FF2B5EF4-FFF2-40B4-BE49-F238E27FC236}">
                    <a16:creationId xmlns:a16="http://schemas.microsoft.com/office/drawing/2014/main" id="{501BC983-DF9A-645D-AEF8-934B9D25D1F6}"/>
                  </a:ext>
                </a:extLst>
              </p:cNvPr>
              <p:cNvSpPr>
                <a:spLocks/>
              </p:cNvSpPr>
              <p:nvPr/>
            </p:nvSpPr>
            <p:spPr bwMode="auto">
              <a:xfrm>
                <a:off x="3142991" y="2920466"/>
                <a:ext cx="17417" cy="25127"/>
              </a:xfrm>
              <a:custGeom>
                <a:avLst/>
                <a:gdLst>
                  <a:gd name="T0" fmla="*/ 0 w 17"/>
                  <a:gd name="T1" fmla="*/ 2147483647 h 30"/>
                  <a:gd name="T2" fmla="*/ 2147483647 w 17"/>
                  <a:gd name="T3" fmla="*/ 0 h 30"/>
                  <a:gd name="T4" fmla="*/ 2147483647 w 17"/>
                  <a:gd name="T5" fmla="*/ 2147483647 h 30"/>
                  <a:gd name="T6" fmla="*/ 0 w 17"/>
                  <a:gd name="T7" fmla="*/ 2147483647 h 30"/>
                  <a:gd name="T8" fmla="*/ 0 60000 65536"/>
                  <a:gd name="T9" fmla="*/ 0 60000 65536"/>
                  <a:gd name="T10" fmla="*/ 0 60000 65536"/>
                  <a:gd name="T11" fmla="*/ 0 60000 65536"/>
                  <a:gd name="T12" fmla="*/ 0 w 17"/>
                  <a:gd name="T13" fmla="*/ 0 h 30"/>
                  <a:gd name="T14" fmla="*/ 17 w 17"/>
                  <a:gd name="T15" fmla="*/ 30 h 30"/>
                </a:gdLst>
                <a:ahLst/>
                <a:cxnLst>
                  <a:cxn ang="T8">
                    <a:pos x="T0" y="T1"/>
                  </a:cxn>
                  <a:cxn ang="T9">
                    <a:pos x="T2" y="T3"/>
                  </a:cxn>
                  <a:cxn ang="T10">
                    <a:pos x="T4" y="T5"/>
                  </a:cxn>
                  <a:cxn ang="T11">
                    <a:pos x="T6" y="T7"/>
                  </a:cxn>
                </a:cxnLst>
                <a:rect l="T12" t="T13" r="T14" b="T15"/>
                <a:pathLst>
                  <a:path w="17" h="30">
                    <a:moveTo>
                      <a:pt x="0" y="17"/>
                    </a:moveTo>
                    <a:lnTo>
                      <a:pt x="6" y="0"/>
                    </a:lnTo>
                    <a:lnTo>
                      <a:pt x="16" y="29"/>
                    </a:lnTo>
                    <a:lnTo>
                      <a:pt x="0" y="1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7" name="Freeform 1206">
                <a:extLst>
                  <a:ext uri="{FF2B5EF4-FFF2-40B4-BE49-F238E27FC236}">
                    <a16:creationId xmlns:a16="http://schemas.microsoft.com/office/drawing/2014/main" id="{E31A2D0A-FE24-D5E0-6A35-3FBF15361E3C}"/>
                  </a:ext>
                </a:extLst>
              </p:cNvPr>
              <p:cNvSpPr>
                <a:spLocks/>
              </p:cNvSpPr>
              <p:nvPr/>
            </p:nvSpPr>
            <p:spPr bwMode="auto">
              <a:xfrm>
                <a:off x="3286190" y="3129862"/>
                <a:ext cx="1190105" cy="668395"/>
              </a:xfrm>
              <a:custGeom>
                <a:avLst/>
                <a:gdLst>
                  <a:gd name="T0" fmla="*/ 2147483647 w 1216"/>
                  <a:gd name="T1" fmla="*/ 2147483647 h 780"/>
                  <a:gd name="T2" fmla="*/ 2147483647 w 1216"/>
                  <a:gd name="T3" fmla="*/ 2147483647 h 780"/>
                  <a:gd name="T4" fmla="*/ 2147483647 w 1216"/>
                  <a:gd name="T5" fmla="*/ 2147483647 h 780"/>
                  <a:gd name="T6" fmla="*/ 2147483647 w 1216"/>
                  <a:gd name="T7" fmla="*/ 2147483647 h 780"/>
                  <a:gd name="T8" fmla="*/ 2147483647 w 1216"/>
                  <a:gd name="T9" fmla="*/ 2147483647 h 780"/>
                  <a:gd name="T10" fmla="*/ 2147483647 w 1216"/>
                  <a:gd name="T11" fmla="*/ 2147483647 h 780"/>
                  <a:gd name="T12" fmla="*/ 2147483647 w 1216"/>
                  <a:gd name="T13" fmla="*/ 2147483647 h 780"/>
                  <a:gd name="T14" fmla="*/ 2147483647 w 1216"/>
                  <a:gd name="T15" fmla="*/ 2147483647 h 780"/>
                  <a:gd name="T16" fmla="*/ 2147483647 w 1216"/>
                  <a:gd name="T17" fmla="*/ 2147483647 h 780"/>
                  <a:gd name="T18" fmla="*/ 2147483647 w 1216"/>
                  <a:gd name="T19" fmla="*/ 2147483647 h 780"/>
                  <a:gd name="T20" fmla="*/ 2147483647 w 1216"/>
                  <a:gd name="T21" fmla="*/ 2147483647 h 780"/>
                  <a:gd name="T22" fmla="*/ 2147483647 w 1216"/>
                  <a:gd name="T23" fmla="*/ 2147483647 h 780"/>
                  <a:gd name="T24" fmla="*/ 2147483647 w 1216"/>
                  <a:gd name="T25" fmla="*/ 2147483647 h 780"/>
                  <a:gd name="T26" fmla="*/ 2147483647 w 1216"/>
                  <a:gd name="T27" fmla="*/ 2147483647 h 780"/>
                  <a:gd name="T28" fmla="*/ 2147483647 w 1216"/>
                  <a:gd name="T29" fmla="*/ 2147483647 h 780"/>
                  <a:gd name="T30" fmla="*/ 2147483647 w 1216"/>
                  <a:gd name="T31" fmla="*/ 2147483647 h 780"/>
                  <a:gd name="T32" fmla="*/ 2147483647 w 1216"/>
                  <a:gd name="T33" fmla="*/ 2147483647 h 780"/>
                  <a:gd name="T34" fmla="*/ 2147483647 w 1216"/>
                  <a:gd name="T35" fmla="*/ 2147483647 h 780"/>
                  <a:gd name="T36" fmla="*/ 2147483647 w 1216"/>
                  <a:gd name="T37" fmla="*/ 2147483647 h 780"/>
                  <a:gd name="T38" fmla="*/ 2147483647 w 1216"/>
                  <a:gd name="T39" fmla="*/ 2147483647 h 780"/>
                  <a:gd name="T40" fmla="*/ 2147483647 w 1216"/>
                  <a:gd name="T41" fmla="*/ 2147483647 h 780"/>
                  <a:gd name="T42" fmla="*/ 2147483647 w 1216"/>
                  <a:gd name="T43" fmla="*/ 2147483647 h 780"/>
                  <a:gd name="T44" fmla="*/ 2147483647 w 1216"/>
                  <a:gd name="T45" fmla="*/ 2147483647 h 780"/>
                  <a:gd name="T46" fmla="*/ 2147483647 w 1216"/>
                  <a:gd name="T47" fmla="*/ 2147483647 h 780"/>
                  <a:gd name="T48" fmla="*/ 2147483647 w 1216"/>
                  <a:gd name="T49" fmla="*/ 2147483647 h 780"/>
                  <a:gd name="T50" fmla="*/ 2147483647 w 1216"/>
                  <a:gd name="T51" fmla="*/ 2147483647 h 780"/>
                  <a:gd name="T52" fmla="*/ 2147483647 w 1216"/>
                  <a:gd name="T53" fmla="*/ 2147483647 h 780"/>
                  <a:gd name="T54" fmla="*/ 2147483647 w 1216"/>
                  <a:gd name="T55" fmla="*/ 2147483647 h 780"/>
                  <a:gd name="T56" fmla="*/ 2147483647 w 1216"/>
                  <a:gd name="T57" fmla="*/ 2147483647 h 780"/>
                  <a:gd name="T58" fmla="*/ 2147483647 w 1216"/>
                  <a:gd name="T59" fmla="*/ 2147483647 h 780"/>
                  <a:gd name="T60" fmla="*/ 2147483647 w 1216"/>
                  <a:gd name="T61" fmla="*/ 2147483647 h 780"/>
                  <a:gd name="T62" fmla="*/ 2147483647 w 1216"/>
                  <a:gd name="T63" fmla="*/ 2147483647 h 780"/>
                  <a:gd name="T64" fmla="*/ 2147483647 w 1216"/>
                  <a:gd name="T65" fmla="*/ 2147483647 h 780"/>
                  <a:gd name="T66" fmla="*/ 2147483647 w 1216"/>
                  <a:gd name="T67" fmla="*/ 2147483647 h 780"/>
                  <a:gd name="T68" fmla="*/ 2147483647 w 1216"/>
                  <a:gd name="T69" fmla="*/ 2147483647 h 780"/>
                  <a:gd name="T70" fmla="*/ 2147483647 w 1216"/>
                  <a:gd name="T71" fmla="*/ 2147483647 h 780"/>
                  <a:gd name="T72" fmla="*/ 2147483647 w 1216"/>
                  <a:gd name="T73" fmla="*/ 2147483647 h 780"/>
                  <a:gd name="T74" fmla="*/ 2147483647 w 1216"/>
                  <a:gd name="T75" fmla="*/ 2147483647 h 780"/>
                  <a:gd name="T76" fmla="*/ 2147483647 w 1216"/>
                  <a:gd name="T77" fmla="*/ 2147483647 h 780"/>
                  <a:gd name="T78" fmla="*/ 2147483647 w 1216"/>
                  <a:gd name="T79" fmla="*/ 2147483647 h 780"/>
                  <a:gd name="T80" fmla="*/ 2147483647 w 1216"/>
                  <a:gd name="T81" fmla="*/ 2147483647 h 780"/>
                  <a:gd name="T82" fmla="*/ 2147483647 w 1216"/>
                  <a:gd name="T83" fmla="*/ 2147483647 h 780"/>
                  <a:gd name="T84" fmla="*/ 2147483647 w 1216"/>
                  <a:gd name="T85" fmla="*/ 2147483647 h 780"/>
                  <a:gd name="T86" fmla="*/ 2147483647 w 1216"/>
                  <a:gd name="T87" fmla="*/ 2147483647 h 780"/>
                  <a:gd name="T88" fmla="*/ 2147483647 w 1216"/>
                  <a:gd name="T89" fmla="*/ 0 h 780"/>
                  <a:gd name="T90" fmla="*/ 2147483647 w 1216"/>
                  <a:gd name="T91" fmla="*/ 2147483647 h 780"/>
                  <a:gd name="T92" fmla="*/ 2147483647 w 1216"/>
                  <a:gd name="T93" fmla="*/ 2147483647 h 780"/>
                  <a:gd name="T94" fmla="*/ 0 w 1216"/>
                  <a:gd name="T95" fmla="*/ 2147483647 h 7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16"/>
                  <a:gd name="T145" fmla="*/ 0 h 780"/>
                  <a:gd name="T146" fmla="*/ 1216 w 1216"/>
                  <a:gd name="T147" fmla="*/ 780 h 7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16" h="780">
                    <a:moveTo>
                      <a:pt x="0" y="43"/>
                    </a:moveTo>
                    <a:lnTo>
                      <a:pt x="15" y="107"/>
                    </a:lnTo>
                    <a:lnTo>
                      <a:pt x="32" y="113"/>
                    </a:lnTo>
                    <a:lnTo>
                      <a:pt x="18" y="117"/>
                    </a:lnTo>
                    <a:lnTo>
                      <a:pt x="8" y="310"/>
                    </a:lnTo>
                    <a:lnTo>
                      <a:pt x="38" y="384"/>
                    </a:lnTo>
                    <a:lnTo>
                      <a:pt x="58" y="384"/>
                    </a:lnTo>
                    <a:lnTo>
                      <a:pt x="49" y="413"/>
                    </a:lnTo>
                    <a:lnTo>
                      <a:pt x="89" y="494"/>
                    </a:lnTo>
                    <a:lnTo>
                      <a:pt x="128" y="512"/>
                    </a:lnTo>
                    <a:lnTo>
                      <a:pt x="160" y="560"/>
                    </a:lnTo>
                    <a:lnTo>
                      <a:pt x="211" y="554"/>
                    </a:lnTo>
                    <a:lnTo>
                      <a:pt x="290" y="599"/>
                    </a:lnTo>
                    <a:lnTo>
                      <a:pt x="386" y="581"/>
                    </a:lnTo>
                    <a:lnTo>
                      <a:pt x="443" y="662"/>
                    </a:lnTo>
                    <a:lnTo>
                      <a:pt x="487" y="641"/>
                    </a:lnTo>
                    <a:lnTo>
                      <a:pt x="540" y="741"/>
                    </a:lnTo>
                    <a:lnTo>
                      <a:pt x="583" y="759"/>
                    </a:lnTo>
                    <a:lnTo>
                      <a:pt x="578" y="704"/>
                    </a:lnTo>
                    <a:lnTo>
                      <a:pt x="623" y="668"/>
                    </a:lnTo>
                    <a:lnTo>
                      <a:pt x="627" y="643"/>
                    </a:lnTo>
                    <a:lnTo>
                      <a:pt x="688" y="641"/>
                    </a:lnTo>
                    <a:lnTo>
                      <a:pt x="745" y="662"/>
                    </a:lnTo>
                    <a:lnTo>
                      <a:pt x="745" y="629"/>
                    </a:lnTo>
                    <a:lnTo>
                      <a:pt x="722" y="625"/>
                    </a:lnTo>
                    <a:lnTo>
                      <a:pt x="768" y="623"/>
                    </a:lnTo>
                    <a:lnTo>
                      <a:pt x="771" y="609"/>
                    </a:lnTo>
                    <a:lnTo>
                      <a:pt x="775" y="627"/>
                    </a:lnTo>
                    <a:lnTo>
                      <a:pt x="859" y="635"/>
                    </a:lnTo>
                    <a:lnTo>
                      <a:pt x="882" y="662"/>
                    </a:lnTo>
                    <a:lnTo>
                      <a:pt x="885" y="714"/>
                    </a:lnTo>
                    <a:lnTo>
                      <a:pt x="914" y="779"/>
                    </a:lnTo>
                    <a:lnTo>
                      <a:pt x="931" y="777"/>
                    </a:lnTo>
                    <a:lnTo>
                      <a:pt x="939" y="728"/>
                    </a:lnTo>
                    <a:lnTo>
                      <a:pt x="910" y="609"/>
                    </a:lnTo>
                    <a:lnTo>
                      <a:pt x="927" y="560"/>
                    </a:lnTo>
                    <a:lnTo>
                      <a:pt x="1033" y="463"/>
                    </a:lnTo>
                    <a:lnTo>
                      <a:pt x="1014" y="453"/>
                    </a:lnTo>
                    <a:lnTo>
                      <a:pt x="1032" y="449"/>
                    </a:lnTo>
                    <a:lnTo>
                      <a:pt x="1018" y="415"/>
                    </a:lnTo>
                    <a:lnTo>
                      <a:pt x="1020" y="388"/>
                    </a:lnTo>
                    <a:lnTo>
                      <a:pt x="998" y="368"/>
                    </a:lnTo>
                    <a:lnTo>
                      <a:pt x="1020" y="382"/>
                    </a:lnTo>
                    <a:lnTo>
                      <a:pt x="1014" y="348"/>
                    </a:lnTo>
                    <a:lnTo>
                      <a:pt x="1029" y="338"/>
                    </a:lnTo>
                    <a:lnTo>
                      <a:pt x="1032" y="413"/>
                    </a:lnTo>
                    <a:lnTo>
                      <a:pt x="1047" y="368"/>
                    </a:lnTo>
                    <a:lnTo>
                      <a:pt x="1038" y="332"/>
                    </a:lnTo>
                    <a:lnTo>
                      <a:pt x="1049" y="354"/>
                    </a:lnTo>
                    <a:lnTo>
                      <a:pt x="1072" y="293"/>
                    </a:lnTo>
                    <a:lnTo>
                      <a:pt x="1157" y="265"/>
                    </a:lnTo>
                    <a:lnTo>
                      <a:pt x="1134" y="247"/>
                    </a:lnTo>
                    <a:lnTo>
                      <a:pt x="1151" y="200"/>
                    </a:lnTo>
                    <a:lnTo>
                      <a:pt x="1213" y="166"/>
                    </a:lnTo>
                    <a:lnTo>
                      <a:pt x="1215" y="146"/>
                    </a:lnTo>
                    <a:lnTo>
                      <a:pt x="1200" y="130"/>
                    </a:lnTo>
                    <a:lnTo>
                      <a:pt x="1200" y="85"/>
                    </a:lnTo>
                    <a:lnTo>
                      <a:pt x="1166" y="71"/>
                    </a:lnTo>
                    <a:lnTo>
                      <a:pt x="1140" y="144"/>
                    </a:lnTo>
                    <a:lnTo>
                      <a:pt x="1032" y="172"/>
                    </a:lnTo>
                    <a:lnTo>
                      <a:pt x="1024" y="204"/>
                    </a:lnTo>
                    <a:lnTo>
                      <a:pt x="962" y="217"/>
                    </a:lnTo>
                    <a:lnTo>
                      <a:pt x="966" y="227"/>
                    </a:lnTo>
                    <a:lnTo>
                      <a:pt x="905" y="271"/>
                    </a:lnTo>
                    <a:lnTo>
                      <a:pt x="876" y="271"/>
                    </a:lnTo>
                    <a:lnTo>
                      <a:pt x="876" y="257"/>
                    </a:lnTo>
                    <a:lnTo>
                      <a:pt x="881" y="243"/>
                    </a:lnTo>
                    <a:lnTo>
                      <a:pt x="887" y="233"/>
                    </a:lnTo>
                    <a:lnTo>
                      <a:pt x="890" y="219"/>
                    </a:lnTo>
                    <a:lnTo>
                      <a:pt x="881" y="186"/>
                    </a:lnTo>
                    <a:lnTo>
                      <a:pt x="859" y="200"/>
                    </a:lnTo>
                    <a:lnTo>
                      <a:pt x="869" y="144"/>
                    </a:lnTo>
                    <a:lnTo>
                      <a:pt x="835" y="130"/>
                    </a:lnTo>
                    <a:lnTo>
                      <a:pt x="811" y="166"/>
                    </a:lnTo>
                    <a:lnTo>
                      <a:pt x="801" y="259"/>
                    </a:lnTo>
                    <a:lnTo>
                      <a:pt x="782" y="261"/>
                    </a:lnTo>
                    <a:lnTo>
                      <a:pt x="775" y="217"/>
                    </a:lnTo>
                    <a:lnTo>
                      <a:pt x="792" y="146"/>
                    </a:lnTo>
                    <a:lnTo>
                      <a:pt x="777" y="158"/>
                    </a:lnTo>
                    <a:lnTo>
                      <a:pt x="803" y="123"/>
                    </a:lnTo>
                    <a:lnTo>
                      <a:pt x="858" y="123"/>
                    </a:lnTo>
                    <a:lnTo>
                      <a:pt x="849" y="103"/>
                    </a:lnTo>
                    <a:lnTo>
                      <a:pt x="846" y="103"/>
                    </a:lnTo>
                    <a:lnTo>
                      <a:pt x="763" y="93"/>
                    </a:lnTo>
                    <a:lnTo>
                      <a:pt x="777" y="69"/>
                    </a:lnTo>
                    <a:lnTo>
                      <a:pt x="727" y="99"/>
                    </a:lnTo>
                    <a:lnTo>
                      <a:pt x="687" y="99"/>
                    </a:lnTo>
                    <a:lnTo>
                      <a:pt x="736" y="51"/>
                    </a:lnTo>
                    <a:lnTo>
                      <a:pt x="633" y="26"/>
                    </a:lnTo>
                    <a:lnTo>
                      <a:pt x="623" y="0"/>
                    </a:lnTo>
                    <a:lnTo>
                      <a:pt x="623" y="16"/>
                    </a:lnTo>
                    <a:lnTo>
                      <a:pt x="40" y="16"/>
                    </a:lnTo>
                    <a:lnTo>
                      <a:pt x="52" y="45"/>
                    </a:lnTo>
                    <a:lnTo>
                      <a:pt x="38" y="71"/>
                    </a:lnTo>
                    <a:lnTo>
                      <a:pt x="41" y="45"/>
                    </a:lnTo>
                    <a:lnTo>
                      <a:pt x="0" y="43"/>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8" name="Freeform 1207">
                <a:extLst>
                  <a:ext uri="{FF2B5EF4-FFF2-40B4-BE49-F238E27FC236}">
                    <a16:creationId xmlns:a16="http://schemas.microsoft.com/office/drawing/2014/main" id="{845492B3-8905-183B-D07D-3F9E68CD2019}"/>
                  </a:ext>
                </a:extLst>
              </p:cNvPr>
              <p:cNvSpPr>
                <a:spLocks/>
              </p:cNvSpPr>
              <p:nvPr/>
            </p:nvSpPr>
            <p:spPr bwMode="auto">
              <a:xfrm>
                <a:off x="9737915" y="2645736"/>
                <a:ext cx="65795" cy="25127"/>
              </a:xfrm>
              <a:custGeom>
                <a:avLst/>
                <a:gdLst>
                  <a:gd name="T0" fmla="*/ 0 w 67"/>
                  <a:gd name="T1" fmla="*/ 2147483647 h 30"/>
                  <a:gd name="T2" fmla="*/ 2147483647 w 67"/>
                  <a:gd name="T3" fmla="*/ 0 h 30"/>
                  <a:gd name="T4" fmla="*/ 2147483647 w 67"/>
                  <a:gd name="T5" fmla="*/ 2147483647 h 30"/>
                  <a:gd name="T6" fmla="*/ 2147483647 w 67"/>
                  <a:gd name="T7" fmla="*/ 2147483647 h 30"/>
                  <a:gd name="T8" fmla="*/ 0 w 67"/>
                  <a:gd name="T9" fmla="*/ 2147483647 h 30"/>
                  <a:gd name="T10" fmla="*/ 0 60000 65536"/>
                  <a:gd name="T11" fmla="*/ 0 60000 65536"/>
                  <a:gd name="T12" fmla="*/ 0 60000 65536"/>
                  <a:gd name="T13" fmla="*/ 0 60000 65536"/>
                  <a:gd name="T14" fmla="*/ 0 60000 65536"/>
                  <a:gd name="T15" fmla="*/ 0 w 67"/>
                  <a:gd name="T16" fmla="*/ 0 h 30"/>
                  <a:gd name="T17" fmla="*/ 67 w 67"/>
                  <a:gd name="T18" fmla="*/ 30 h 30"/>
                </a:gdLst>
                <a:ahLst/>
                <a:cxnLst>
                  <a:cxn ang="T10">
                    <a:pos x="T0" y="T1"/>
                  </a:cxn>
                  <a:cxn ang="T11">
                    <a:pos x="T2" y="T3"/>
                  </a:cxn>
                  <a:cxn ang="T12">
                    <a:pos x="T4" y="T5"/>
                  </a:cxn>
                  <a:cxn ang="T13">
                    <a:pos x="T6" y="T7"/>
                  </a:cxn>
                  <a:cxn ang="T14">
                    <a:pos x="T8" y="T9"/>
                  </a:cxn>
                </a:cxnLst>
                <a:rect l="T15" t="T16" r="T17" b="T18"/>
                <a:pathLst>
                  <a:path w="67" h="30">
                    <a:moveTo>
                      <a:pt x="0" y="10"/>
                    </a:moveTo>
                    <a:lnTo>
                      <a:pt x="41" y="0"/>
                    </a:lnTo>
                    <a:lnTo>
                      <a:pt x="66" y="15"/>
                    </a:lnTo>
                    <a:lnTo>
                      <a:pt x="52" y="29"/>
                    </a:lnTo>
                    <a:lnTo>
                      <a:pt x="0" y="1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79" name="Freeform 1208">
                <a:extLst>
                  <a:ext uri="{FF2B5EF4-FFF2-40B4-BE49-F238E27FC236}">
                    <a16:creationId xmlns:a16="http://schemas.microsoft.com/office/drawing/2014/main" id="{176CBFF9-06A8-BDBE-B722-BEA53C4B1DCB}"/>
                  </a:ext>
                </a:extLst>
              </p:cNvPr>
              <p:cNvSpPr>
                <a:spLocks/>
              </p:cNvSpPr>
              <p:nvPr/>
            </p:nvSpPr>
            <p:spPr bwMode="auto">
              <a:xfrm>
                <a:off x="4654328" y="5146776"/>
                <a:ext cx="104497" cy="128989"/>
              </a:xfrm>
              <a:custGeom>
                <a:avLst/>
                <a:gdLst>
                  <a:gd name="T0" fmla="*/ 0 w 108"/>
                  <a:gd name="T1" fmla="*/ 2147483647 h 150"/>
                  <a:gd name="T2" fmla="*/ 2147483647 w 108"/>
                  <a:gd name="T3" fmla="*/ 2147483647 h 150"/>
                  <a:gd name="T4" fmla="*/ 2147483647 w 108"/>
                  <a:gd name="T5" fmla="*/ 0 h 150"/>
                  <a:gd name="T6" fmla="*/ 2147483647 w 108"/>
                  <a:gd name="T7" fmla="*/ 2147483647 h 150"/>
                  <a:gd name="T8" fmla="*/ 2147483647 w 108"/>
                  <a:gd name="T9" fmla="*/ 2147483647 h 150"/>
                  <a:gd name="T10" fmla="*/ 2147483647 w 108"/>
                  <a:gd name="T11" fmla="*/ 2147483647 h 150"/>
                  <a:gd name="T12" fmla="*/ 2147483647 w 108"/>
                  <a:gd name="T13" fmla="*/ 2147483647 h 150"/>
                  <a:gd name="T14" fmla="*/ 0 w 108"/>
                  <a:gd name="T15" fmla="*/ 2147483647 h 150"/>
                  <a:gd name="T16" fmla="*/ 0 60000 65536"/>
                  <a:gd name="T17" fmla="*/ 0 60000 65536"/>
                  <a:gd name="T18" fmla="*/ 0 60000 65536"/>
                  <a:gd name="T19" fmla="*/ 0 60000 65536"/>
                  <a:gd name="T20" fmla="*/ 0 60000 65536"/>
                  <a:gd name="T21" fmla="*/ 0 60000 65536"/>
                  <a:gd name="T22" fmla="*/ 0 60000 65536"/>
                  <a:gd name="T23" fmla="*/ 0 60000 65536"/>
                  <a:gd name="T24" fmla="*/ 0 w 108"/>
                  <a:gd name="T25" fmla="*/ 0 h 150"/>
                  <a:gd name="T26" fmla="*/ 108 w 108"/>
                  <a:gd name="T27" fmla="*/ 150 h 1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 h="150">
                    <a:moveTo>
                      <a:pt x="0" y="121"/>
                    </a:moveTo>
                    <a:lnTo>
                      <a:pt x="16" y="6"/>
                    </a:lnTo>
                    <a:lnTo>
                      <a:pt x="33" y="0"/>
                    </a:lnTo>
                    <a:lnTo>
                      <a:pt x="94" y="58"/>
                    </a:lnTo>
                    <a:lnTo>
                      <a:pt x="107" y="81"/>
                    </a:lnTo>
                    <a:lnTo>
                      <a:pt x="103" y="111"/>
                    </a:lnTo>
                    <a:lnTo>
                      <a:pt x="73" y="149"/>
                    </a:lnTo>
                    <a:lnTo>
                      <a:pt x="0" y="12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0" name="Freeform 1209">
                <a:extLst>
                  <a:ext uri="{FF2B5EF4-FFF2-40B4-BE49-F238E27FC236}">
                    <a16:creationId xmlns:a16="http://schemas.microsoft.com/office/drawing/2014/main" id="{CABC5559-A1F2-EA41-F1E5-1471DD30A7DC}"/>
                  </a:ext>
                </a:extLst>
              </p:cNvPr>
              <p:cNvSpPr>
                <a:spLocks/>
              </p:cNvSpPr>
              <p:nvPr/>
            </p:nvSpPr>
            <p:spPr bwMode="auto">
              <a:xfrm>
                <a:off x="4346642" y="4118217"/>
                <a:ext cx="276723" cy="274729"/>
              </a:xfrm>
              <a:custGeom>
                <a:avLst/>
                <a:gdLst>
                  <a:gd name="T0" fmla="*/ 0 w 282"/>
                  <a:gd name="T1" fmla="*/ 2147483647 h 319"/>
                  <a:gd name="T2" fmla="*/ 2147483647 w 282"/>
                  <a:gd name="T3" fmla="*/ 2147483647 h 319"/>
                  <a:gd name="T4" fmla="*/ 2147483647 w 282"/>
                  <a:gd name="T5" fmla="*/ 2147483647 h 319"/>
                  <a:gd name="T6" fmla="*/ 2147483647 w 282"/>
                  <a:gd name="T7" fmla="*/ 2147483647 h 319"/>
                  <a:gd name="T8" fmla="*/ 2147483647 w 282"/>
                  <a:gd name="T9" fmla="*/ 2147483647 h 319"/>
                  <a:gd name="T10" fmla="*/ 2147483647 w 282"/>
                  <a:gd name="T11" fmla="*/ 2147483647 h 319"/>
                  <a:gd name="T12" fmla="*/ 2147483647 w 282"/>
                  <a:gd name="T13" fmla="*/ 2147483647 h 319"/>
                  <a:gd name="T14" fmla="*/ 2147483647 w 282"/>
                  <a:gd name="T15" fmla="*/ 2147483647 h 319"/>
                  <a:gd name="T16" fmla="*/ 2147483647 w 282"/>
                  <a:gd name="T17" fmla="*/ 2147483647 h 319"/>
                  <a:gd name="T18" fmla="*/ 2147483647 w 282"/>
                  <a:gd name="T19" fmla="*/ 2147483647 h 319"/>
                  <a:gd name="T20" fmla="*/ 2147483647 w 282"/>
                  <a:gd name="T21" fmla="*/ 2147483647 h 319"/>
                  <a:gd name="T22" fmla="*/ 2147483647 w 282"/>
                  <a:gd name="T23" fmla="*/ 2147483647 h 319"/>
                  <a:gd name="T24" fmla="*/ 2147483647 w 282"/>
                  <a:gd name="T25" fmla="*/ 2147483647 h 319"/>
                  <a:gd name="T26" fmla="*/ 2147483647 w 282"/>
                  <a:gd name="T27" fmla="*/ 2147483647 h 319"/>
                  <a:gd name="T28" fmla="*/ 2147483647 w 282"/>
                  <a:gd name="T29" fmla="*/ 2147483647 h 319"/>
                  <a:gd name="T30" fmla="*/ 2147483647 w 282"/>
                  <a:gd name="T31" fmla="*/ 2147483647 h 319"/>
                  <a:gd name="T32" fmla="*/ 2147483647 w 282"/>
                  <a:gd name="T33" fmla="*/ 2147483647 h 319"/>
                  <a:gd name="T34" fmla="*/ 2147483647 w 282"/>
                  <a:gd name="T35" fmla="*/ 2147483647 h 319"/>
                  <a:gd name="T36" fmla="*/ 2147483647 w 282"/>
                  <a:gd name="T37" fmla="*/ 2147483647 h 319"/>
                  <a:gd name="T38" fmla="*/ 2147483647 w 282"/>
                  <a:gd name="T39" fmla="*/ 2147483647 h 319"/>
                  <a:gd name="T40" fmla="*/ 2147483647 w 282"/>
                  <a:gd name="T41" fmla="*/ 2147483647 h 319"/>
                  <a:gd name="T42" fmla="*/ 2147483647 w 282"/>
                  <a:gd name="T43" fmla="*/ 2147483647 h 319"/>
                  <a:gd name="T44" fmla="*/ 2147483647 w 282"/>
                  <a:gd name="T45" fmla="*/ 0 h 319"/>
                  <a:gd name="T46" fmla="*/ 2147483647 w 282"/>
                  <a:gd name="T47" fmla="*/ 2147483647 h 319"/>
                  <a:gd name="T48" fmla="*/ 2147483647 w 282"/>
                  <a:gd name="T49" fmla="*/ 2147483647 h 319"/>
                  <a:gd name="T50" fmla="*/ 2147483647 w 282"/>
                  <a:gd name="T51" fmla="*/ 2147483647 h 319"/>
                  <a:gd name="T52" fmla="*/ 2147483647 w 282"/>
                  <a:gd name="T53" fmla="*/ 2147483647 h 319"/>
                  <a:gd name="T54" fmla="*/ 2147483647 w 282"/>
                  <a:gd name="T55" fmla="*/ 2147483647 h 319"/>
                  <a:gd name="T56" fmla="*/ 2147483647 w 282"/>
                  <a:gd name="T57" fmla="*/ 2147483647 h 319"/>
                  <a:gd name="T58" fmla="*/ 0 w 282"/>
                  <a:gd name="T59" fmla="*/ 2147483647 h 3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2"/>
                  <a:gd name="T91" fmla="*/ 0 h 319"/>
                  <a:gd name="T92" fmla="*/ 282 w 282"/>
                  <a:gd name="T93" fmla="*/ 319 h 31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2" h="319">
                    <a:moveTo>
                      <a:pt x="0" y="87"/>
                    </a:moveTo>
                    <a:lnTo>
                      <a:pt x="26" y="142"/>
                    </a:lnTo>
                    <a:lnTo>
                      <a:pt x="67" y="148"/>
                    </a:lnTo>
                    <a:lnTo>
                      <a:pt x="81" y="172"/>
                    </a:lnTo>
                    <a:lnTo>
                      <a:pt x="122" y="168"/>
                    </a:lnTo>
                    <a:lnTo>
                      <a:pt x="114" y="265"/>
                    </a:lnTo>
                    <a:lnTo>
                      <a:pt x="134" y="306"/>
                    </a:lnTo>
                    <a:lnTo>
                      <a:pt x="156" y="318"/>
                    </a:lnTo>
                    <a:lnTo>
                      <a:pt x="208" y="280"/>
                    </a:lnTo>
                    <a:lnTo>
                      <a:pt x="188" y="275"/>
                    </a:lnTo>
                    <a:lnTo>
                      <a:pt x="179" y="221"/>
                    </a:lnTo>
                    <a:lnTo>
                      <a:pt x="214" y="231"/>
                    </a:lnTo>
                    <a:lnTo>
                      <a:pt x="267" y="198"/>
                    </a:lnTo>
                    <a:lnTo>
                      <a:pt x="251" y="172"/>
                    </a:lnTo>
                    <a:lnTo>
                      <a:pt x="270" y="148"/>
                    </a:lnTo>
                    <a:lnTo>
                      <a:pt x="261" y="128"/>
                    </a:lnTo>
                    <a:lnTo>
                      <a:pt x="281" y="109"/>
                    </a:lnTo>
                    <a:lnTo>
                      <a:pt x="257" y="105"/>
                    </a:lnTo>
                    <a:lnTo>
                      <a:pt x="257" y="79"/>
                    </a:lnTo>
                    <a:lnTo>
                      <a:pt x="216" y="53"/>
                    </a:lnTo>
                    <a:lnTo>
                      <a:pt x="234" y="45"/>
                    </a:lnTo>
                    <a:lnTo>
                      <a:pt x="111" y="51"/>
                    </a:lnTo>
                    <a:lnTo>
                      <a:pt x="70" y="0"/>
                    </a:lnTo>
                    <a:lnTo>
                      <a:pt x="73" y="22"/>
                    </a:lnTo>
                    <a:lnTo>
                      <a:pt x="36" y="41"/>
                    </a:lnTo>
                    <a:lnTo>
                      <a:pt x="47" y="79"/>
                    </a:lnTo>
                    <a:lnTo>
                      <a:pt x="35" y="93"/>
                    </a:lnTo>
                    <a:lnTo>
                      <a:pt x="26" y="59"/>
                    </a:lnTo>
                    <a:lnTo>
                      <a:pt x="39" y="14"/>
                    </a:lnTo>
                    <a:lnTo>
                      <a:pt x="0" y="8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1" name="Freeform 1210">
                <a:extLst>
                  <a:ext uri="{FF2B5EF4-FFF2-40B4-BE49-F238E27FC236}">
                    <a16:creationId xmlns:a16="http://schemas.microsoft.com/office/drawing/2014/main" id="{91181614-41D5-4398-5554-39FF120674CA}"/>
                  </a:ext>
                </a:extLst>
              </p:cNvPr>
              <p:cNvSpPr>
                <a:spLocks/>
              </p:cNvSpPr>
              <p:nvPr/>
            </p:nvSpPr>
            <p:spPr bwMode="auto">
              <a:xfrm>
                <a:off x="7969206" y="3850188"/>
                <a:ext cx="147070" cy="355138"/>
              </a:xfrm>
              <a:custGeom>
                <a:avLst/>
                <a:gdLst>
                  <a:gd name="T0" fmla="*/ 0 w 150"/>
                  <a:gd name="T1" fmla="*/ 2147483647 h 414"/>
                  <a:gd name="T2" fmla="*/ 2147483647 w 150"/>
                  <a:gd name="T3" fmla="*/ 2147483647 h 414"/>
                  <a:gd name="T4" fmla="*/ 2147483647 w 150"/>
                  <a:gd name="T5" fmla="*/ 2147483647 h 414"/>
                  <a:gd name="T6" fmla="*/ 2147483647 w 150"/>
                  <a:gd name="T7" fmla="*/ 2147483647 h 414"/>
                  <a:gd name="T8" fmla="*/ 2147483647 w 150"/>
                  <a:gd name="T9" fmla="*/ 2147483647 h 414"/>
                  <a:gd name="T10" fmla="*/ 2147483647 w 150"/>
                  <a:gd name="T11" fmla="*/ 2147483647 h 414"/>
                  <a:gd name="T12" fmla="*/ 2147483647 w 150"/>
                  <a:gd name="T13" fmla="*/ 2147483647 h 414"/>
                  <a:gd name="T14" fmla="*/ 2147483647 w 150"/>
                  <a:gd name="T15" fmla="*/ 2147483647 h 414"/>
                  <a:gd name="T16" fmla="*/ 2147483647 w 150"/>
                  <a:gd name="T17" fmla="*/ 2147483647 h 414"/>
                  <a:gd name="T18" fmla="*/ 2147483647 w 150"/>
                  <a:gd name="T19" fmla="*/ 2147483647 h 414"/>
                  <a:gd name="T20" fmla="*/ 2147483647 w 150"/>
                  <a:gd name="T21" fmla="*/ 2147483647 h 414"/>
                  <a:gd name="T22" fmla="*/ 2147483647 w 150"/>
                  <a:gd name="T23" fmla="*/ 2147483647 h 414"/>
                  <a:gd name="T24" fmla="*/ 2147483647 w 150"/>
                  <a:gd name="T25" fmla="*/ 2147483647 h 414"/>
                  <a:gd name="T26" fmla="*/ 2147483647 w 150"/>
                  <a:gd name="T27" fmla="*/ 2147483647 h 414"/>
                  <a:gd name="T28" fmla="*/ 2147483647 w 150"/>
                  <a:gd name="T29" fmla="*/ 2147483647 h 414"/>
                  <a:gd name="T30" fmla="*/ 2147483647 w 150"/>
                  <a:gd name="T31" fmla="*/ 2147483647 h 414"/>
                  <a:gd name="T32" fmla="*/ 2147483647 w 150"/>
                  <a:gd name="T33" fmla="*/ 2147483647 h 414"/>
                  <a:gd name="T34" fmla="*/ 2147483647 w 150"/>
                  <a:gd name="T35" fmla="*/ 0 h 414"/>
                  <a:gd name="T36" fmla="*/ 0 w 150"/>
                  <a:gd name="T37" fmla="*/ 2147483647 h 4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
                  <a:gd name="T58" fmla="*/ 0 h 414"/>
                  <a:gd name="T59" fmla="*/ 150 w 150"/>
                  <a:gd name="T60" fmla="*/ 414 h 4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 h="414">
                    <a:moveTo>
                      <a:pt x="0" y="22"/>
                    </a:moveTo>
                    <a:lnTo>
                      <a:pt x="21" y="63"/>
                    </a:lnTo>
                    <a:lnTo>
                      <a:pt x="52" y="81"/>
                    </a:lnTo>
                    <a:lnTo>
                      <a:pt x="36" y="113"/>
                    </a:lnTo>
                    <a:lnTo>
                      <a:pt x="88" y="168"/>
                    </a:lnTo>
                    <a:lnTo>
                      <a:pt x="113" y="243"/>
                    </a:lnTo>
                    <a:lnTo>
                      <a:pt x="113" y="306"/>
                    </a:lnTo>
                    <a:lnTo>
                      <a:pt x="50" y="364"/>
                    </a:lnTo>
                    <a:lnTo>
                      <a:pt x="61" y="413"/>
                    </a:lnTo>
                    <a:lnTo>
                      <a:pt x="81" y="377"/>
                    </a:lnTo>
                    <a:lnTo>
                      <a:pt x="91" y="387"/>
                    </a:lnTo>
                    <a:lnTo>
                      <a:pt x="97" y="366"/>
                    </a:lnTo>
                    <a:lnTo>
                      <a:pt x="149" y="326"/>
                    </a:lnTo>
                    <a:lnTo>
                      <a:pt x="140" y="223"/>
                    </a:lnTo>
                    <a:lnTo>
                      <a:pt x="71" y="126"/>
                    </a:lnTo>
                    <a:lnTo>
                      <a:pt x="79" y="95"/>
                    </a:lnTo>
                    <a:lnTo>
                      <a:pt x="120" y="47"/>
                    </a:lnTo>
                    <a:lnTo>
                      <a:pt x="64" y="0"/>
                    </a:lnTo>
                    <a:lnTo>
                      <a:pt x="0" y="2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2" name="Freeform 1211">
                <a:extLst>
                  <a:ext uri="{FF2B5EF4-FFF2-40B4-BE49-F238E27FC236}">
                    <a16:creationId xmlns:a16="http://schemas.microsoft.com/office/drawing/2014/main" id="{EAD54CAA-5BA6-D38D-2171-75697949E3F8}"/>
                  </a:ext>
                </a:extLst>
              </p:cNvPr>
              <p:cNvSpPr>
                <a:spLocks/>
              </p:cNvSpPr>
              <p:nvPr/>
            </p:nvSpPr>
            <p:spPr bwMode="auto">
              <a:xfrm>
                <a:off x="6790712" y="3954050"/>
                <a:ext cx="166421" cy="139039"/>
              </a:xfrm>
              <a:custGeom>
                <a:avLst/>
                <a:gdLst>
                  <a:gd name="T0" fmla="*/ 0 w 169"/>
                  <a:gd name="T1" fmla="*/ 2147483647 h 162"/>
                  <a:gd name="T2" fmla="*/ 2147483647 w 169"/>
                  <a:gd name="T3" fmla="*/ 2147483647 h 162"/>
                  <a:gd name="T4" fmla="*/ 2147483647 w 169"/>
                  <a:gd name="T5" fmla="*/ 2147483647 h 162"/>
                  <a:gd name="T6" fmla="*/ 2147483647 w 169"/>
                  <a:gd name="T7" fmla="*/ 2147483647 h 162"/>
                  <a:gd name="T8" fmla="*/ 2147483647 w 169"/>
                  <a:gd name="T9" fmla="*/ 2147483647 h 162"/>
                  <a:gd name="T10" fmla="*/ 2147483647 w 169"/>
                  <a:gd name="T11" fmla="*/ 0 h 162"/>
                  <a:gd name="T12" fmla="*/ 2147483647 w 169"/>
                  <a:gd name="T13" fmla="*/ 2147483647 h 162"/>
                  <a:gd name="T14" fmla="*/ 2147483647 w 169"/>
                  <a:gd name="T15" fmla="*/ 2147483647 h 162"/>
                  <a:gd name="T16" fmla="*/ 2147483647 w 169"/>
                  <a:gd name="T17" fmla="*/ 2147483647 h 162"/>
                  <a:gd name="T18" fmla="*/ 0 w 169"/>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162"/>
                  <a:gd name="T32" fmla="*/ 169 w 169"/>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162">
                    <a:moveTo>
                      <a:pt x="0" y="161"/>
                    </a:moveTo>
                    <a:lnTo>
                      <a:pt x="16" y="141"/>
                    </a:lnTo>
                    <a:lnTo>
                      <a:pt x="6" y="121"/>
                    </a:lnTo>
                    <a:lnTo>
                      <a:pt x="22" y="97"/>
                    </a:lnTo>
                    <a:lnTo>
                      <a:pt x="78" y="20"/>
                    </a:lnTo>
                    <a:lnTo>
                      <a:pt x="146" y="0"/>
                    </a:lnTo>
                    <a:lnTo>
                      <a:pt x="168" y="70"/>
                    </a:lnTo>
                    <a:lnTo>
                      <a:pt x="149" y="97"/>
                    </a:lnTo>
                    <a:lnTo>
                      <a:pt x="72" y="145"/>
                    </a:lnTo>
                    <a:lnTo>
                      <a:pt x="0" y="16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3" name="Freeform 1212">
                <a:extLst>
                  <a:ext uri="{FF2B5EF4-FFF2-40B4-BE49-F238E27FC236}">
                    <a16:creationId xmlns:a16="http://schemas.microsoft.com/office/drawing/2014/main" id="{436A6528-3089-FBC1-846A-9510616170D9}"/>
                  </a:ext>
                </a:extLst>
              </p:cNvPr>
              <p:cNvSpPr>
                <a:spLocks/>
              </p:cNvSpPr>
              <p:nvPr/>
            </p:nvSpPr>
            <p:spPr bwMode="auto">
              <a:xfrm>
                <a:off x="6743811" y="3990842"/>
                <a:ext cx="73535" cy="92135"/>
              </a:xfrm>
              <a:custGeom>
                <a:avLst/>
                <a:gdLst>
                  <a:gd name="T0" fmla="*/ 0 w 75"/>
                  <a:gd name="T1" fmla="*/ 2147483647 h 106"/>
                  <a:gd name="T2" fmla="*/ 2147483647 w 75"/>
                  <a:gd name="T3" fmla="*/ 2147483647 h 106"/>
                  <a:gd name="T4" fmla="*/ 2147483647 w 75"/>
                  <a:gd name="T5" fmla="*/ 2147483647 h 106"/>
                  <a:gd name="T6" fmla="*/ 2147483647 w 75"/>
                  <a:gd name="T7" fmla="*/ 2147483647 h 106"/>
                  <a:gd name="T8" fmla="*/ 2147483647 w 75"/>
                  <a:gd name="T9" fmla="*/ 2147483647 h 106"/>
                  <a:gd name="T10" fmla="*/ 2147483647 w 75"/>
                  <a:gd name="T11" fmla="*/ 2147483647 h 106"/>
                  <a:gd name="T12" fmla="*/ 2147483647 w 75"/>
                  <a:gd name="T13" fmla="*/ 0 h 106"/>
                  <a:gd name="T14" fmla="*/ 0 w 75"/>
                  <a:gd name="T15" fmla="*/ 2147483647 h 106"/>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106"/>
                  <a:gd name="T26" fmla="*/ 75 w 75"/>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106">
                    <a:moveTo>
                      <a:pt x="0" y="26"/>
                    </a:moveTo>
                    <a:lnTo>
                      <a:pt x="29" y="105"/>
                    </a:lnTo>
                    <a:lnTo>
                      <a:pt x="68" y="93"/>
                    </a:lnTo>
                    <a:lnTo>
                      <a:pt x="59" y="73"/>
                    </a:lnTo>
                    <a:lnTo>
                      <a:pt x="74" y="50"/>
                    </a:lnTo>
                    <a:lnTo>
                      <a:pt x="74" y="20"/>
                    </a:lnTo>
                    <a:lnTo>
                      <a:pt x="36" y="0"/>
                    </a:lnTo>
                    <a:lnTo>
                      <a:pt x="0" y="2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4" name="Freeform 1213">
                <a:extLst>
                  <a:ext uri="{FF2B5EF4-FFF2-40B4-BE49-F238E27FC236}">
                    <a16:creationId xmlns:a16="http://schemas.microsoft.com/office/drawing/2014/main" id="{A7958491-3FD4-A2FD-01D5-E29C4D73F3B5}"/>
                  </a:ext>
                </a:extLst>
              </p:cNvPr>
              <p:cNvSpPr>
                <a:spLocks/>
              </p:cNvSpPr>
              <p:nvPr/>
            </p:nvSpPr>
            <p:spPr bwMode="auto">
              <a:xfrm>
                <a:off x="6146313" y="3203571"/>
                <a:ext cx="189643" cy="172543"/>
              </a:xfrm>
              <a:custGeom>
                <a:avLst/>
                <a:gdLst>
                  <a:gd name="T0" fmla="*/ 0 w 193"/>
                  <a:gd name="T1" fmla="*/ 2147483647 h 202"/>
                  <a:gd name="T2" fmla="*/ 0 w 193"/>
                  <a:gd name="T3" fmla="*/ 2147483647 h 202"/>
                  <a:gd name="T4" fmla="*/ 2147483647 w 193"/>
                  <a:gd name="T5" fmla="*/ 0 h 202"/>
                  <a:gd name="T6" fmla="*/ 2147483647 w 193"/>
                  <a:gd name="T7" fmla="*/ 2147483647 h 202"/>
                  <a:gd name="T8" fmla="*/ 2147483647 w 193"/>
                  <a:gd name="T9" fmla="*/ 2147483647 h 202"/>
                  <a:gd name="T10" fmla="*/ 2147483647 w 193"/>
                  <a:gd name="T11" fmla="*/ 2147483647 h 202"/>
                  <a:gd name="T12" fmla="*/ 2147483647 w 193"/>
                  <a:gd name="T13" fmla="*/ 2147483647 h 202"/>
                  <a:gd name="T14" fmla="*/ 2147483647 w 193"/>
                  <a:gd name="T15" fmla="*/ 2147483647 h 202"/>
                  <a:gd name="T16" fmla="*/ 2147483647 w 193"/>
                  <a:gd name="T17" fmla="*/ 2147483647 h 202"/>
                  <a:gd name="T18" fmla="*/ 2147483647 w 193"/>
                  <a:gd name="T19" fmla="*/ 2147483647 h 202"/>
                  <a:gd name="T20" fmla="*/ 2147483647 w 193"/>
                  <a:gd name="T21" fmla="*/ 2147483647 h 202"/>
                  <a:gd name="T22" fmla="*/ 2147483647 w 193"/>
                  <a:gd name="T23" fmla="*/ 2147483647 h 202"/>
                  <a:gd name="T24" fmla="*/ 2147483647 w 193"/>
                  <a:gd name="T25" fmla="*/ 2147483647 h 202"/>
                  <a:gd name="T26" fmla="*/ 2147483647 w 193"/>
                  <a:gd name="T27" fmla="*/ 2147483647 h 202"/>
                  <a:gd name="T28" fmla="*/ 0 w 193"/>
                  <a:gd name="T29" fmla="*/ 2147483647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3"/>
                  <a:gd name="T46" fmla="*/ 0 h 202"/>
                  <a:gd name="T47" fmla="*/ 193 w 193"/>
                  <a:gd name="T48" fmla="*/ 202 h 2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3" h="202">
                    <a:moveTo>
                      <a:pt x="0" y="48"/>
                    </a:moveTo>
                    <a:lnTo>
                      <a:pt x="0" y="15"/>
                    </a:lnTo>
                    <a:lnTo>
                      <a:pt x="49" y="0"/>
                    </a:lnTo>
                    <a:lnTo>
                      <a:pt x="88" y="41"/>
                    </a:lnTo>
                    <a:lnTo>
                      <a:pt x="132" y="29"/>
                    </a:lnTo>
                    <a:lnTo>
                      <a:pt x="188" y="91"/>
                    </a:lnTo>
                    <a:lnTo>
                      <a:pt x="179" y="157"/>
                    </a:lnTo>
                    <a:lnTo>
                      <a:pt x="192" y="186"/>
                    </a:lnTo>
                    <a:lnTo>
                      <a:pt x="152" y="201"/>
                    </a:lnTo>
                    <a:lnTo>
                      <a:pt x="132" y="147"/>
                    </a:lnTo>
                    <a:lnTo>
                      <a:pt x="115" y="168"/>
                    </a:lnTo>
                    <a:lnTo>
                      <a:pt x="49" y="114"/>
                    </a:lnTo>
                    <a:lnTo>
                      <a:pt x="18" y="56"/>
                    </a:lnTo>
                    <a:lnTo>
                      <a:pt x="1" y="70"/>
                    </a:lnTo>
                    <a:lnTo>
                      <a:pt x="0" y="4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5" name="Freeform 1214">
                <a:extLst>
                  <a:ext uri="{FF2B5EF4-FFF2-40B4-BE49-F238E27FC236}">
                    <a16:creationId xmlns:a16="http://schemas.microsoft.com/office/drawing/2014/main" id="{1832B871-3ACC-CA6B-40EB-31497363C9ED}"/>
                  </a:ext>
                </a:extLst>
              </p:cNvPr>
              <p:cNvSpPr>
                <a:spLocks/>
              </p:cNvSpPr>
              <p:nvPr/>
            </p:nvSpPr>
            <p:spPr bwMode="auto">
              <a:xfrm>
                <a:off x="6096000" y="4548738"/>
                <a:ext cx="265112" cy="296506"/>
              </a:xfrm>
              <a:custGeom>
                <a:avLst/>
                <a:gdLst>
                  <a:gd name="T0" fmla="*/ 0 w 270"/>
                  <a:gd name="T1" fmla="*/ 2147483647 h 347"/>
                  <a:gd name="T2" fmla="*/ 2147483647 w 270"/>
                  <a:gd name="T3" fmla="*/ 2147483647 h 347"/>
                  <a:gd name="T4" fmla="*/ 2147483647 w 270"/>
                  <a:gd name="T5" fmla="*/ 2147483647 h 347"/>
                  <a:gd name="T6" fmla="*/ 2147483647 w 270"/>
                  <a:gd name="T7" fmla="*/ 2147483647 h 347"/>
                  <a:gd name="T8" fmla="*/ 2147483647 w 270"/>
                  <a:gd name="T9" fmla="*/ 2147483647 h 347"/>
                  <a:gd name="T10" fmla="*/ 2147483647 w 270"/>
                  <a:gd name="T11" fmla="*/ 2147483647 h 347"/>
                  <a:gd name="T12" fmla="*/ 2147483647 w 270"/>
                  <a:gd name="T13" fmla="*/ 2147483647 h 347"/>
                  <a:gd name="T14" fmla="*/ 2147483647 w 270"/>
                  <a:gd name="T15" fmla="*/ 2147483647 h 347"/>
                  <a:gd name="T16" fmla="*/ 2147483647 w 270"/>
                  <a:gd name="T17" fmla="*/ 2147483647 h 347"/>
                  <a:gd name="T18" fmla="*/ 2147483647 w 270"/>
                  <a:gd name="T19" fmla="*/ 2147483647 h 347"/>
                  <a:gd name="T20" fmla="*/ 2147483647 w 270"/>
                  <a:gd name="T21" fmla="*/ 2147483647 h 347"/>
                  <a:gd name="T22" fmla="*/ 2147483647 w 270"/>
                  <a:gd name="T23" fmla="*/ 2147483647 h 347"/>
                  <a:gd name="T24" fmla="*/ 2147483647 w 270"/>
                  <a:gd name="T25" fmla="*/ 2147483647 h 347"/>
                  <a:gd name="T26" fmla="*/ 2147483647 w 270"/>
                  <a:gd name="T27" fmla="*/ 2147483647 h 347"/>
                  <a:gd name="T28" fmla="*/ 2147483647 w 270"/>
                  <a:gd name="T29" fmla="*/ 0 h 347"/>
                  <a:gd name="T30" fmla="*/ 2147483647 w 270"/>
                  <a:gd name="T31" fmla="*/ 2147483647 h 347"/>
                  <a:gd name="T32" fmla="*/ 2147483647 w 270"/>
                  <a:gd name="T33" fmla="*/ 2147483647 h 347"/>
                  <a:gd name="T34" fmla="*/ 0 w 270"/>
                  <a:gd name="T35" fmla="*/ 2147483647 h 3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0"/>
                  <a:gd name="T55" fmla="*/ 0 h 347"/>
                  <a:gd name="T56" fmla="*/ 270 w 270"/>
                  <a:gd name="T57" fmla="*/ 347 h 3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0" h="347">
                    <a:moveTo>
                      <a:pt x="0" y="324"/>
                    </a:moveTo>
                    <a:lnTo>
                      <a:pt x="35" y="312"/>
                    </a:lnTo>
                    <a:lnTo>
                      <a:pt x="208" y="346"/>
                    </a:lnTo>
                    <a:lnTo>
                      <a:pt x="248" y="330"/>
                    </a:lnTo>
                    <a:lnTo>
                      <a:pt x="222" y="304"/>
                    </a:lnTo>
                    <a:lnTo>
                      <a:pt x="222" y="200"/>
                    </a:lnTo>
                    <a:lnTo>
                      <a:pt x="269" y="200"/>
                    </a:lnTo>
                    <a:lnTo>
                      <a:pt x="264" y="142"/>
                    </a:lnTo>
                    <a:lnTo>
                      <a:pt x="222" y="148"/>
                    </a:lnTo>
                    <a:lnTo>
                      <a:pt x="217" y="47"/>
                    </a:lnTo>
                    <a:lnTo>
                      <a:pt x="197" y="30"/>
                    </a:lnTo>
                    <a:lnTo>
                      <a:pt x="170" y="34"/>
                    </a:lnTo>
                    <a:lnTo>
                      <a:pt x="162" y="61"/>
                    </a:lnTo>
                    <a:lnTo>
                      <a:pt x="131" y="63"/>
                    </a:lnTo>
                    <a:lnTo>
                      <a:pt x="99" y="0"/>
                    </a:lnTo>
                    <a:lnTo>
                      <a:pt x="18" y="14"/>
                    </a:lnTo>
                    <a:lnTo>
                      <a:pt x="47" y="144"/>
                    </a:lnTo>
                    <a:lnTo>
                      <a:pt x="0" y="32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6" name="Freeform 1215">
                <a:extLst>
                  <a:ext uri="{FF2B5EF4-FFF2-40B4-BE49-F238E27FC236}">
                    <a16:creationId xmlns:a16="http://schemas.microsoft.com/office/drawing/2014/main" id="{90B99679-0140-69D6-832D-F22AEFD5FE01}"/>
                  </a:ext>
                </a:extLst>
              </p:cNvPr>
              <p:cNvSpPr>
                <a:spLocks/>
              </p:cNvSpPr>
              <p:nvPr/>
            </p:nvSpPr>
            <p:spPr bwMode="auto">
              <a:xfrm>
                <a:off x="6101806" y="4520259"/>
                <a:ext cx="23221" cy="28478"/>
              </a:xfrm>
              <a:custGeom>
                <a:avLst/>
                <a:gdLst>
                  <a:gd name="T0" fmla="*/ 0 w 24"/>
                  <a:gd name="T1" fmla="*/ 2147483647 h 32"/>
                  <a:gd name="T2" fmla="*/ 2147483647 w 24"/>
                  <a:gd name="T3" fmla="*/ 2147483647 h 32"/>
                  <a:gd name="T4" fmla="*/ 2147483647 w 24"/>
                  <a:gd name="T5" fmla="*/ 0 h 32"/>
                  <a:gd name="T6" fmla="*/ 0 w 24"/>
                  <a:gd name="T7" fmla="*/ 2147483647 h 32"/>
                  <a:gd name="T8" fmla="*/ 0 60000 65536"/>
                  <a:gd name="T9" fmla="*/ 0 60000 65536"/>
                  <a:gd name="T10" fmla="*/ 0 60000 65536"/>
                  <a:gd name="T11" fmla="*/ 0 60000 65536"/>
                  <a:gd name="T12" fmla="*/ 0 w 24"/>
                  <a:gd name="T13" fmla="*/ 0 h 32"/>
                  <a:gd name="T14" fmla="*/ 24 w 24"/>
                  <a:gd name="T15" fmla="*/ 32 h 32"/>
                </a:gdLst>
                <a:ahLst/>
                <a:cxnLst>
                  <a:cxn ang="T8">
                    <a:pos x="T0" y="T1"/>
                  </a:cxn>
                  <a:cxn ang="T9">
                    <a:pos x="T2" y="T3"/>
                  </a:cxn>
                  <a:cxn ang="T10">
                    <a:pos x="T4" y="T5"/>
                  </a:cxn>
                  <a:cxn ang="T11">
                    <a:pos x="T6" y="T7"/>
                  </a:cxn>
                </a:cxnLst>
                <a:rect l="T12" t="T13" r="T14" b="T15"/>
                <a:pathLst>
                  <a:path w="24" h="32">
                    <a:moveTo>
                      <a:pt x="0" y="10"/>
                    </a:moveTo>
                    <a:lnTo>
                      <a:pt x="11" y="31"/>
                    </a:lnTo>
                    <a:lnTo>
                      <a:pt x="23" y="0"/>
                    </a:lnTo>
                    <a:lnTo>
                      <a:pt x="0" y="1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7" name="Freeform 1216">
                <a:extLst>
                  <a:ext uri="{FF2B5EF4-FFF2-40B4-BE49-F238E27FC236}">
                    <a16:creationId xmlns:a16="http://schemas.microsoft.com/office/drawing/2014/main" id="{25B83DB1-BFAA-332F-7E8C-B697E7CB171E}"/>
                  </a:ext>
                </a:extLst>
              </p:cNvPr>
              <p:cNvSpPr>
                <a:spLocks/>
              </p:cNvSpPr>
              <p:nvPr/>
            </p:nvSpPr>
            <p:spPr bwMode="auto">
              <a:xfrm>
                <a:off x="6264044" y="4832849"/>
                <a:ext cx="195448" cy="224474"/>
              </a:xfrm>
              <a:custGeom>
                <a:avLst/>
                <a:gdLst>
                  <a:gd name="T0" fmla="*/ 0 w 200"/>
                  <a:gd name="T1" fmla="*/ 2147483647 h 260"/>
                  <a:gd name="T2" fmla="*/ 0 w 200"/>
                  <a:gd name="T3" fmla="*/ 2147483647 h 260"/>
                  <a:gd name="T4" fmla="*/ 2147483647 w 200"/>
                  <a:gd name="T5" fmla="*/ 2147483647 h 260"/>
                  <a:gd name="T6" fmla="*/ 2147483647 w 200"/>
                  <a:gd name="T7" fmla="*/ 2147483647 h 260"/>
                  <a:gd name="T8" fmla="*/ 2147483647 w 200"/>
                  <a:gd name="T9" fmla="*/ 2147483647 h 260"/>
                  <a:gd name="T10" fmla="*/ 2147483647 w 200"/>
                  <a:gd name="T11" fmla="*/ 2147483647 h 260"/>
                  <a:gd name="T12" fmla="*/ 2147483647 w 200"/>
                  <a:gd name="T13" fmla="*/ 0 h 260"/>
                  <a:gd name="T14" fmla="*/ 2147483647 w 200"/>
                  <a:gd name="T15" fmla="*/ 2147483647 h 260"/>
                  <a:gd name="T16" fmla="*/ 2147483647 w 200"/>
                  <a:gd name="T17" fmla="*/ 2147483647 h 260"/>
                  <a:gd name="T18" fmla="*/ 2147483647 w 200"/>
                  <a:gd name="T19" fmla="*/ 2147483647 h 260"/>
                  <a:gd name="T20" fmla="*/ 2147483647 w 200"/>
                  <a:gd name="T21" fmla="*/ 2147483647 h 260"/>
                  <a:gd name="T22" fmla="*/ 2147483647 w 200"/>
                  <a:gd name="T23" fmla="*/ 2147483647 h 260"/>
                  <a:gd name="T24" fmla="*/ 2147483647 w 200"/>
                  <a:gd name="T25" fmla="*/ 2147483647 h 260"/>
                  <a:gd name="T26" fmla="*/ 2147483647 w 200"/>
                  <a:gd name="T27" fmla="*/ 2147483647 h 260"/>
                  <a:gd name="T28" fmla="*/ 0 w 200"/>
                  <a:gd name="T29" fmla="*/ 2147483647 h 2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
                  <a:gd name="T46" fmla="*/ 0 h 260"/>
                  <a:gd name="T47" fmla="*/ 200 w 200"/>
                  <a:gd name="T48" fmla="*/ 260 h 2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 h="260">
                    <a:moveTo>
                      <a:pt x="0" y="198"/>
                    </a:moveTo>
                    <a:lnTo>
                      <a:pt x="0" y="121"/>
                    </a:lnTo>
                    <a:lnTo>
                      <a:pt x="23" y="119"/>
                    </a:lnTo>
                    <a:lnTo>
                      <a:pt x="23" y="20"/>
                    </a:lnTo>
                    <a:lnTo>
                      <a:pt x="64" y="8"/>
                    </a:lnTo>
                    <a:lnTo>
                      <a:pt x="77" y="26"/>
                    </a:lnTo>
                    <a:lnTo>
                      <a:pt x="112" y="0"/>
                    </a:lnTo>
                    <a:lnTo>
                      <a:pt x="170" y="107"/>
                    </a:lnTo>
                    <a:lnTo>
                      <a:pt x="199" y="125"/>
                    </a:lnTo>
                    <a:lnTo>
                      <a:pt x="119" y="221"/>
                    </a:lnTo>
                    <a:lnTo>
                      <a:pt x="73" y="221"/>
                    </a:lnTo>
                    <a:lnTo>
                      <a:pt x="47" y="257"/>
                    </a:lnTo>
                    <a:lnTo>
                      <a:pt x="18" y="259"/>
                    </a:lnTo>
                    <a:lnTo>
                      <a:pt x="20" y="227"/>
                    </a:lnTo>
                    <a:lnTo>
                      <a:pt x="0" y="19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8" name="Freeform 1217">
                <a:extLst>
                  <a:ext uri="{FF2B5EF4-FFF2-40B4-BE49-F238E27FC236}">
                    <a16:creationId xmlns:a16="http://schemas.microsoft.com/office/drawing/2014/main" id="{97F93A96-182D-518A-D3A2-8CF6F5F21FCD}"/>
                  </a:ext>
                </a:extLst>
              </p:cNvPr>
              <p:cNvSpPr>
                <a:spLocks/>
              </p:cNvSpPr>
              <p:nvPr/>
            </p:nvSpPr>
            <p:spPr bwMode="auto">
              <a:xfrm>
                <a:off x="6457869" y="4466654"/>
                <a:ext cx="36768" cy="48581"/>
              </a:xfrm>
              <a:custGeom>
                <a:avLst/>
                <a:gdLst>
                  <a:gd name="T0" fmla="*/ 0 w 37"/>
                  <a:gd name="T1" fmla="*/ 2147483647 h 56"/>
                  <a:gd name="T2" fmla="*/ 2147483647 w 37"/>
                  <a:gd name="T3" fmla="*/ 2147483647 h 56"/>
                  <a:gd name="T4" fmla="*/ 2147483647 w 37"/>
                  <a:gd name="T5" fmla="*/ 2147483647 h 56"/>
                  <a:gd name="T6" fmla="*/ 2147483647 w 37"/>
                  <a:gd name="T7" fmla="*/ 2147483647 h 56"/>
                  <a:gd name="T8" fmla="*/ 2147483647 w 37"/>
                  <a:gd name="T9" fmla="*/ 0 h 56"/>
                  <a:gd name="T10" fmla="*/ 0 w 37"/>
                  <a:gd name="T11" fmla="*/ 2147483647 h 56"/>
                  <a:gd name="T12" fmla="*/ 0 60000 65536"/>
                  <a:gd name="T13" fmla="*/ 0 60000 65536"/>
                  <a:gd name="T14" fmla="*/ 0 60000 65536"/>
                  <a:gd name="T15" fmla="*/ 0 60000 65536"/>
                  <a:gd name="T16" fmla="*/ 0 60000 65536"/>
                  <a:gd name="T17" fmla="*/ 0 60000 65536"/>
                  <a:gd name="T18" fmla="*/ 0 w 37"/>
                  <a:gd name="T19" fmla="*/ 0 h 56"/>
                  <a:gd name="T20" fmla="*/ 37 w 37"/>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37" h="56">
                    <a:moveTo>
                      <a:pt x="0" y="8"/>
                    </a:moveTo>
                    <a:lnTo>
                      <a:pt x="5" y="28"/>
                    </a:lnTo>
                    <a:lnTo>
                      <a:pt x="14" y="55"/>
                    </a:lnTo>
                    <a:lnTo>
                      <a:pt x="36" y="22"/>
                    </a:lnTo>
                    <a:lnTo>
                      <a:pt x="35" y="0"/>
                    </a:lnTo>
                    <a:lnTo>
                      <a:pt x="0" y="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89" name="Freeform 1218">
                <a:extLst>
                  <a:ext uri="{FF2B5EF4-FFF2-40B4-BE49-F238E27FC236}">
                    <a16:creationId xmlns:a16="http://schemas.microsoft.com/office/drawing/2014/main" id="{D71529E1-94ED-7EFC-2999-1493D521BA87}"/>
                  </a:ext>
                </a:extLst>
              </p:cNvPr>
              <p:cNvSpPr>
                <a:spLocks/>
              </p:cNvSpPr>
              <p:nvPr/>
            </p:nvSpPr>
            <p:spPr bwMode="auto">
              <a:xfrm>
                <a:off x="6032140" y="4104816"/>
                <a:ext cx="160616" cy="271379"/>
              </a:xfrm>
              <a:custGeom>
                <a:avLst/>
                <a:gdLst>
                  <a:gd name="T0" fmla="*/ 0 w 165"/>
                  <a:gd name="T1" fmla="*/ 2147483647 h 316"/>
                  <a:gd name="T2" fmla="*/ 2147483647 w 165"/>
                  <a:gd name="T3" fmla="*/ 2147483647 h 316"/>
                  <a:gd name="T4" fmla="*/ 2147483647 w 165"/>
                  <a:gd name="T5" fmla="*/ 2147483647 h 316"/>
                  <a:gd name="T6" fmla="*/ 2147483647 w 165"/>
                  <a:gd name="T7" fmla="*/ 2147483647 h 316"/>
                  <a:gd name="T8" fmla="*/ 2147483647 w 165"/>
                  <a:gd name="T9" fmla="*/ 2147483647 h 316"/>
                  <a:gd name="T10" fmla="*/ 2147483647 w 165"/>
                  <a:gd name="T11" fmla="*/ 2147483647 h 316"/>
                  <a:gd name="T12" fmla="*/ 2147483647 w 165"/>
                  <a:gd name="T13" fmla="*/ 0 h 316"/>
                  <a:gd name="T14" fmla="*/ 2147483647 w 165"/>
                  <a:gd name="T15" fmla="*/ 2147483647 h 316"/>
                  <a:gd name="T16" fmla="*/ 2147483647 w 165"/>
                  <a:gd name="T17" fmla="*/ 2147483647 h 316"/>
                  <a:gd name="T18" fmla="*/ 2147483647 w 165"/>
                  <a:gd name="T19" fmla="*/ 2147483647 h 316"/>
                  <a:gd name="T20" fmla="*/ 2147483647 w 165"/>
                  <a:gd name="T21" fmla="*/ 2147483647 h 316"/>
                  <a:gd name="T22" fmla="*/ 2147483647 w 165"/>
                  <a:gd name="T23" fmla="*/ 2147483647 h 316"/>
                  <a:gd name="T24" fmla="*/ 2147483647 w 165"/>
                  <a:gd name="T25" fmla="*/ 2147483647 h 316"/>
                  <a:gd name="T26" fmla="*/ 2147483647 w 165"/>
                  <a:gd name="T27" fmla="*/ 2147483647 h 316"/>
                  <a:gd name="T28" fmla="*/ 2147483647 w 165"/>
                  <a:gd name="T29" fmla="*/ 2147483647 h 316"/>
                  <a:gd name="T30" fmla="*/ 2147483647 w 165"/>
                  <a:gd name="T31" fmla="*/ 2147483647 h 316"/>
                  <a:gd name="T32" fmla="*/ 2147483647 w 165"/>
                  <a:gd name="T33" fmla="*/ 2147483647 h 316"/>
                  <a:gd name="T34" fmla="*/ 0 w 165"/>
                  <a:gd name="T35" fmla="*/ 2147483647 h 3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316"/>
                  <a:gd name="T56" fmla="*/ 165 w 165"/>
                  <a:gd name="T57" fmla="*/ 316 h 3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316">
                    <a:moveTo>
                      <a:pt x="0" y="223"/>
                    </a:moveTo>
                    <a:lnTo>
                      <a:pt x="21" y="165"/>
                    </a:lnTo>
                    <a:lnTo>
                      <a:pt x="61" y="173"/>
                    </a:lnTo>
                    <a:lnTo>
                      <a:pt x="107" y="50"/>
                    </a:lnTo>
                    <a:lnTo>
                      <a:pt x="129" y="28"/>
                    </a:lnTo>
                    <a:lnTo>
                      <a:pt x="120" y="4"/>
                    </a:lnTo>
                    <a:lnTo>
                      <a:pt x="130" y="0"/>
                    </a:lnTo>
                    <a:lnTo>
                      <a:pt x="144" y="76"/>
                    </a:lnTo>
                    <a:lnTo>
                      <a:pt x="120" y="90"/>
                    </a:lnTo>
                    <a:lnTo>
                      <a:pt x="149" y="150"/>
                    </a:lnTo>
                    <a:lnTo>
                      <a:pt x="130" y="221"/>
                    </a:lnTo>
                    <a:lnTo>
                      <a:pt x="164" y="277"/>
                    </a:lnTo>
                    <a:lnTo>
                      <a:pt x="159" y="315"/>
                    </a:lnTo>
                    <a:lnTo>
                      <a:pt x="103" y="297"/>
                    </a:lnTo>
                    <a:lnTo>
                      <a:pt x="60" y="297"/>
                    </a:lnTo>
                    <a:lnTo>
                      <a:pt x="26" y="297"/>
                    </a:lnTo>
                    <a:lnTo>
                      <a:pt x="25" y="245"/>
                    </a:lnTo>
                    <a:lnTo>
                      <a:pt x="0" y="22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0" name="Freeform 1219">
                <a:extLst>
                  <a:ext uri="{FF2B5EF4-FFF2-40B4-BE49-F238E27FC236}">
                    <a16:creationId xmlns:a16="http://schemas.microsoft.com/office/drawing/2014/main" id="{CFE9610F-A52B-7CCB-22E6-87EC9E4D9776}"/>
                  </a:ext>
                </a:extLst>
              </p:cNvPr>
              <p:cNvSpPr>
                <a:spLocks/>
              </p:cNvSpPr>
              <p:nvPr/>
            </p:nvSpPr>
            <p:spPr bwMode="auto">
              <a:xfrm>
                <a:off x="6159860" y="4148371"/>
                <a:ext cx="268983" cy="195996"/>
              </a:xfrm>
              <a:custGeom>
                <a:avLst/>
                <a:gdLst>
                  <a:gd name="T0" fmla="*/ 0 w 274"/>
                  <a:gd name="T1" fmla="*/ 2147483647 h 226"/>
                  <a:gd name="T2" fmla="*/ 2147483647 w 274"/>
                  <a:gd name="T3" fmla="*/ 2147483647 h 226"/>
                  <a:gd name="T4" fmla="*/ 2147483647 w 274"/>
                  <a:gd name="T5" fmla="*/ 2147483647 h 226"/>
                  <a:gd name="T6" fmla="*/ 2147483647 w 274"/>
                  <a:gd name="T7" fmla="*/ 2147483647 h 226"/>
                  <a:gd name="T8" fmla="*/ 2147483647 w 274"/>
                  <a:gd name="T9" fmla="*/ 2147483647 h 226"/>
                  <a:gd name="T10" fmla="*/ 2147483647 w 274"/>
                  <a:gd name="T11" fmla="*/ 0 h 226"/>
                  <a:gd name="T12" fmla="*/ 2147483647 w 274"/>
                  <a:gd name="T13" fmla="*/ 2147483647 h 226"/>
                  <a:gd name="T14" fmla="*/ 2147483647 w 274"/>
                  <a:gd name="T15" fmla="*/ 2147483647 h 226"/>
                  <a:gd name="T16" fmla="*/ 2147483647 w 274"/>
                  <a:gd name="T17" fmla="*/ 2147483647 h 226"/>
                  <a:gd name="T18" fmla="*/ 2147483647 w 274"/>
                  <a:gd name="T19" fmla="*/ 2147483647 h 226"/>
                  <a:gd name="T20" fmla="*/ 2147483647 w 274"/>
                  <a:gd name="T21" fmla="*/ 2147483647 h 226"/>
                  <a:gd name="T22" fmla="*/ 2147483647 w 274"/>
                  <a:gd name="T23" fmla="*/ 2147483647 h 226"/>
                  <a:gd name="T24" fmla="*/ 2147483647 w 274"/>
                  <a:gd name="T25" fmla="*/ 2147483647 h 226"/>
                  <a:gd name="T26" fmla="*/ 2147483647 w 274"/>
                  <a:gd name="T27" fmla="*/ 2147483647 h 226"/>
                  <a:gd name="T28" fmla="*/ 0 w 274"/>
                  <a:gd name="T29" fmla="*/ 2147483647 h 2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226"/>
                  <a:gd name="T47" fmla="*/ 274 w 274"/>
                  <a:gd name="T48" fmla="*/ 226 h 2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226">
                    <a:moveTo>
                      <a:pt x="0" y="170"/>
                    </a:moveTo>
                    <a:lnTo>
                      <a:pt x="18" y="99"/>
                    </a:lnTo>
                    <a:lnTo>
                      <a:pt x="86" y="81"/>
                    </a:lnTo>
                    <a:lnTo>
                      <a:pt x="94" y="57"/>
                    </a:lnTo>
                    <a:lnTo>
                      <a:pt x="124" y="49"/>
                    </a:lnTo>
                    <a:lnTo>
                      <a:pt x="171" y="0"/>
                    </a:lnTo>
                    <a:lnTo>
                      <a:pt x="187" y="59"/>
                    </a:lnTo>
                    <a:lnTo>
                      <a:pt x="223" y="81"/>
                    </a:lnTo>
                    <a:lnTo>
                      <a:pt x="273" y="162"/>
                    </a:lnTo>
                    <a:lnTo>
                      <a:pt x="147" y="186"/>
                    </a:lnTo>
                    <a:lnTo>
                      <a:pt x="105" y="162"/>
                    </a:lnTo>
                    <a:lnTo>
                      <a:pt x="86" y="203"/>
                    </a:lnTo>
                    <a:lnTo>
                      <a:pt x="50" y="203"/>
                    </a:lnTo>
                    <a:lnTo>
                      <a:pt x="33" y="225"/>
                    </a:lnTo>
                    <a:lnTo>
                      <a:pt x="0" y="17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1" name="Freeform 1220">
                <a:extLst>
                  <a:ext uri="{FF2B5EF4-FFF2-40B4-BE49-F238E27FC236}">
                    <a16:creationId xmlns:a16="http://schemas.microsoft.com/office/drawing/2014/main" id="{2889C312-CD40-A507-F9BF-9FC414B94558}"/>
                  </a:ext>
                </a:extLst>
              </p:cNvPr>
              <p:cNvSpPr>
                <a:spLocks/>
              </p:cNvSpPr>
              <p:nvPr/>
            </p:nvSpPr>
            <p:spPr bwMode="auto">
              <a:xfrm>
                <a:off x="6134703" y="3843488"/>
                <a:ext cx="226411" cy="390317"/>
              </a:xfrm>
              <a:custGeom>
                <a:avLst/>
                <a:gdLst>
                  <a:gd name="T0" fmla="*/ 0 w 229"/>
                  <a:gd name="T1" fmla="*/ 2147483647 h 456"/>
                  <a:gd name="T2" fmla="*/ 2147483647 w 229"/>
                  <a:gd name="T3" fmla="*/ 2147483647 h 456"/>
                  <a:gd name="T4" fmla="*/ 2147483647 w 229"/>
                  <a:gd name="T5" fmla="*/ 2147483647 h 456"/>
                  <a:gd name="T6" fmla="*/ 2147483647 w 229"/>
                  <a:gd name="T7" fmla="*/ 2147483647 h 456"/>
                  <a:gd name="T8" fmla="*/ 2147483647 w 229"/>
                  <a:gd name="T9" fmla="*/ 2147483647 h 456"/>
                  <a:gd name="T10" fmla="*/ 2147483647 w 229"/>
                  <a:gd name="T11" fmla="*/ 2147483647 h 456"/>
                  <a:gd name="T12" fmla="*/ 2147483647 w 229"/>
                  <a:gd name="T13" fmla="*/ 2147483647 h 456"/>
                  <a:gd name="T14" fmla="*/ 2147483647 w 229"/>
                  <a:gd name="T15" fmla="*/ 2147483647 h 456"/>
                  <a:gd name="T16" fmla="*/ 2147483647 w 229"/>
                  <a:gd name="T17" fmla="*/ 2147483647 h 456"/>
                  <a:gd name="T18" fmla="*/ 2147483647 w 229"/>
                  <a:gd name="T19" fmla="*/ 2147483647 h 456"/>
                  <a:gd name="T20" fmla="*/ 2147483647 w 229"/>
                  <a:gd name="T21" fmla="*/ 2147483647 h 456"/>
                  <a:gd name="T22" fmla="*/ 2147483647 w 229"/>
                  <a:gd name="T23" fmla="*/ 2147483647 h 456"/>
                  <a:gd name="T24" fmla="*/ 2147483647 w 229"/>
                  <a:gd name="T25" fmla="*/ 2147483647 h 456"/>
                  <a:gd name="T26" fmla="*/ 2147483647 w 229"/>
                  <a:gd name="T27" fmla="*/ 2147483647 h 456"/>
                  <a:gd name="T28" fmla="*/ 2147483647 w 229"/>
                  <a:gd name="T29" fmla="*/ 0 h 456"/>
                  <a:gd name="T30" fmla="*/ 2147483647 w 229"/>
                  <a:gd name="T31" fmla="*/ 2147483647 h 456"/>
                  <a:gd name="T32" fmla="*/ 2147483647 w 229"/>
                  <a:gd name="T33" fmla="*/ 2147483647 h 456"/>
                  <a:gd name="T34" fmla="*/ 2147483647 w 229"/>
                  <a:gd name="T35" fmla="*/ 2147483647 h 456"/>
                  <a:gd name="T36" fmla="*/ 2147483647 w 229"/>
                  <a:gd name="T37" fmla="*/ 2147483647 h 456"/>
                  <a:gd name="T38" fmla="*/ 0 w 229"/>
                  <a:gd name="T39" fmla="*/ 2147483647 h 4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9"/>
                  <a:gd name="T61" fmla="*/ 0 h 456"/>
                  <a:gd name="T62" fmla="*/ 229 w 229"/>
                  <a:gd name="T63" fmla="*/ 456 h 4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9" h="456">
                    <a:moveTo>
                      <a:pt x="0" y="261"/>
                    </a:moveTo>
                    <a:lnTo>
                      <a:pt x="34" y="283"/>
                    </a:lnTo>
                    <a:lnTo>
                      <a:pt x="25" y="307"/>
                    </a:lnTo>
                    <a:lnTo>
                      <a:pt x="39" y="382"/>
                    </a:lnTo>
                    <a:lnTo>
                      <a:pt x="14" y="396"/>
                    </a:lnTo>
                    <a:lnTo>
                      <a:pt x="43" y="455"/>
                    </a:lnTo>
                    <a:lnTo>
                      <a:pt x="112" y="437"/>
                    </a:lnTo>
                    <a:lnTo>
                      <a:pt x="120" y="413"/>
                    </a:lnTo>
                    <a:lnTo>
                      <a:pt x="151" y="406"/>
                    </a:lnTo>
                    <a:lnTo>
                      <a:pt x="199" y="356"/>
                    </a:lnTo>
                    <a:lnTo>
                      <a:pt x="182" y="301"/>
                    </a:lnTo>
                    <a:lnTo>
                      <a:pt x="205" y="226"/>
                    </a:lnTo>
                    <a:lnTo>
                      <a:pt x="226" y="220"/>
                    </a:lnTo>
                    <a:lnTo>
                      <a:pt x="228" y="115"/>
                    </a:lnTo>
                    <a:lnTo>
                      <a:pt x="57" y="0"/>
                    </a:lnTo>
                    <a:lnTo>
                      <a:pt x="35" y="12"/>
                    </a:lnTo>
                    <a:lnTo>
                      <a:pt x="35" y="55"/>
                    </a:lnTo>
                    <a:lnTo>
                      <a:pt x="57" y="87"/>
                    </a:lnTo>
                    <a:lnTo>
                      <a:pt x="43" y="186"/>
                    </a:lnTo>
                    <a:lnTo>
                      <a:pt x="0" y="26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2" name="Freeform 1221">
                <a:extLst>
                  <a:ext uri="{FF2B5EF4-FFF2-40B4-BE49-F238E27FC236}">
                    <a16:creationId xmlns:a16="http://schemas.microsoft.com/office/drawing/2014/main" id="{648C65CB-FE23-836A-1396-6DADC5704F12}"/>
                  </a:ext>
                </a:extLst>
              </p:cNvPr>
              <p:cNvSpPr>
                <a:spLocks/>
              </p:cNvSpPr>
              <p:nvPr/>
            </p:nvSpPr>
            <p:spPr bwMode="auto">
              <a:xfrm>
                <a:off x="6090194" y="4324264"/>
                <a:ext cx="154810" cy="206047"/>
              </a:xfrm>
              <a:custGeom>
                <a:avLst/>
                <a:gdLst>
                  <a:gd name="T0" fmla="*/ 0 w 159"/>
                  <a:gd name="T1" fmla="*/ 2147483647 h 241"/>
                  <a:gd name="T2" fmla="*/ 2147483647 w 159"/>
                  <a:gd name="T3" fmla="*/ 2147483647 h 241"/>
                  <a:gd name="T4" fmla="*/ 2147483647 w 159"/>
                  <a:gd name="T5" fmla="*/ 2147483647 h 241"/>
                  <a:gd name="T6" fmla="*/ 2147483647 w 159"/>
                  <a:gd name="T7" fmla="*/ 2147483647 h 241"/>
                  <a:gd name="T8" fmla="*/ 2147483647 w 159"/>
                  <a:gd name="T9" fmla="*/ 2147483647 h 241"/>
                  <a:gd name="T10" fmla="*/ 2147483647 w 159"/>
                  <a:gd name="T11" fmla="*/ 2147483647 h 241"/>
                  <a:gd name="T12" fmla="*/ 2147483647 w 159"/>
                  <a:gd name="T13" fmla="*/ 2147483647 h 241"/>
                  <a:gd name="T14" fmla="*/ 2147483647 w 159"/>
                  <a:gd name="T15" fmla="*/ 0 h 241"/>
                  <a:gd name="T16" fmla="*/ 2147483647 w 159"/>
                  <a:gd name="T17" fmla="*/ 0 h 241"/>
                  <a:gd name="T18" fmla="*/ 2147483647 w 159"/>
                  <a:gd name="T19" fmla="*/ 2147483647 h 241"/>
                  <a:gd name="T20" fmla="*/ 2147483647 w 159"/>
                  <a:gd name="T21" fmla="*/ 2147483647 h 241"/>
                  <a:gd name="T22" fmla="*/ 2147483647 w 159"/>
                  <a:gd name="T23" fmla="*/ 2147483647 h 241"/>
                  <a:gd name="T24" fmla="*/ 2147483647 w 159"/>
                  <a:gd name="T25" fmla="*/ 2147483647 h 241"/>
                  <a:gd name="T26" fmla="*/ 2147483647 w 159"/>
                  <a:gd name="T27" fmla="*/ 2147483647 h 241"/>
                  <a:gd name="T28" fmla="*/ 2147483647 w 159"/>
                  <a:gd name="T29" fmla="*/ 2147483647 h 241"/>
                  <a:gd name="T30" fmla="*/ 2147483647 w 159"/>
                  <a:gd name="T31" fmla="*/ 2147483647 h 241"/>
                  <a:gd name="T32" fmla="*/ 0 w 159"/>
                  <a:gd name="T33" fmla="*/ 2147483647 h 2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9"/>
                  <a:gd name="T52" fmla="*/ 0 h 241"/>
                  <a:gd name="T53" fmla="*/ 159 w 159"/>
                  <a:gd name="T54" fmla="*/ 241 h 2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9" h="241">
                    <a:moveTo>
                      <a:pt x="0" y="209"/>
                    </a:moveTo>
                    <a:lnTo>
                      <a:pt x="15" y="240"/>
                    </a:lnTo>
                    <a:lnTo>
                      <a:pt x="38" y="230"/>
                    </a:lnTo>
                    <a:lnTo>
                      <a:pt x="71" y="232"/>
                    </a:lnTo>
                    <a:lnTo>
                      <a:pt x="100" y="207"/>
                    </a:lnTo>
                    <a:lnTo>
                      <a:pt x="108" y="159"/>
                    </a:lnTo>
                    <a:lnTo>
                      <a:pt x="137" y="120"/>
                    </a:lnTo>
                    <a:lnTo>
                      <a:pt x="158" y="0"/>
                    </a:lnTo>
                    <a:lnTo>
                      <a:pt x="122" y="0"/>
                    </a:lnTo>
                    <a:lnTo>
                      <a:pt x="105" y="22"/>
                    </a:lnTo>
                    <a:lnTo>
                      <a:pt x="100" y="59"/>
                    </a:lnTo>
                    <a:lnTo>
                      <a:pt x="44" y="41"/>
                    </a:lnTo>
                    <a:lnTo>
                      <a:pt x="43" y="67"/>
                    </a:lnTo>
                    <a:lnTo>
                      <a:pt x="65" y="69"/>
                    </a:lnTo>
                    <a:lnTo>
                      <a:pt x="59" y="163"/>
                    </a:lnTo>
                    <a:lnTo>
                      <a:pt x="32" y="153"/>
                    </a:lnTo>
                    <a:lnTo>
                      <a:pt x="0" y="20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3" name="Freeform 1222">
                <a:extLst>
                  <a:ext uri="{FF2B5EF4-FFF2-40B4-BE49-F238E27FC236}">
                    <a16:creationId xmlns:a16="http://schemas.microsoft.com/office/drawing/2014/main" id="{BF9D6E44-B318-7B48-62FA-A5D24BB9D74E}"/>
                  </a:ext>
                </a:extLst>
              </p:cNvPr>
              <p:cNvSpPr>
                <a:spLocks/>
              </p:cNvSpPr>
              <p:nvPr/>
            </p:nvSpPr>
            <p:spPr bwMode="auto">
              <a:xfrm>
                <a:off x="6113417" y="4287410"/>
                <a:ext cx="390897" cy="438896"/>
              </a:xfrm>
              <a:custGeom>
                <a:avLst/>
                <a:gdLst>
                  <a:gd name="T0" fmla="*/ 0 w 401"/>
                  <a:gd name="T1" fmla="*/ 2147483647 h 512"/>
                  <a:gd name="T2" fmla="*/ 0 w 401"/>
                  <a:gd name="T3" fmla="*/ 2147483647 h 512"/>
                  <a:gd name="T4" fmla="*/ 2147483647 w 401"/>
                  <a:gd name="T5" fmla="*/ 2147483647 h 512"/>
                  <a:gd name="T6" fmla="*/ 2147483647 w 401"/>
                  <a:gd name="T7" fmla="*/ 2147483647 h 512"/>
                  <a:gd name="T8" fmla="*/ 2147483647 w 401"/>
                  <a:gd name="T9" fmla="*/ 2147483647 h 512"/>
                  <a:gd name="T10" fmla="*/ 2147483647 w 401"/>
                  <a:gd name="T11" fmla="*/ 2147483647 h 512"/>
                  <a:gd name="T12" fmla="*/ 2147483647 w 401"/>
                  <a:gd name="T13" fmla="*/ 2147483647 h 512"/>
                  <a:gd name="T14" fmla="*/ 2147483647 w 401"/>
                  <a:gd name="T15" fmla="*/ 2147483647 h 512"/>
                  <a:gd name="T16" fmla="*/ 2147483647 w 401"/>
                  <a:gd name="T17" fmla="*/ 2147483647 h 512"/>
                  <a:gd name="T18" fmla="*/ 2147483647 w 401"/>
                  <a:gd name="T19" fmla="*/ 2147483647 h 512"/>
                  <a:gd name="T20" fmla="*/ 2147483647 w 401"/>
                  <a:gd name="T21" fmla="*/ 2147483647 h 512"/>
                  <a:gd name="T22" fmla="*/ 2147483647 w 401"/>
                  <a:gd name="T23" fmla="*/ 2147483647 h 512"/>
                  <a:gd name="T24" fmla="*/ 2147483647 w 401"/>
                  <a:gd name="T25" fmla="*/ 2147483647 h 512"/>
                  <a:gd name="T26" fmla="*/ 2147483647 w 401"/>
                  <a:gd name="T27" fmla="*/ 2147483647 h 512"/>
                  <a:gd name="T28" fmla="*/ 2147483647 w 401"/>
                  <a:gd name="T29" fmla="*/ 2147483647 h 512"/>
                  <a:gd name="T30" fmla="*/ 2147483647 w 401"/>
                  <a:gd name="T31" fmla="*/ 2147483647 h 512"/>
                  <a:gd name="T32" fmla="*/ 2147483647 w 401"/>
                  <a:gd name="T33" fmla="*/ 2147483647 h 512"/>
                  <a:gd name="T34" fmla="*/ 2147483647 w 401"/>
                  <a:gd name="T35" fmla="*/ 2147483647 h 512"/>
                  <a:gd name="T36" fmla="*/ 2147483647 w 401"/>
                  <a:gd name="T37" fmla="*/ 2147483647 h 512"/>
                  <a:gd name="T38" fmla="*/ 2147483647 w 401"/>
                  <a:gd name="T39" fmla="*/ 2147483647 h 512"/>
                  <a:gd name="T40" fmla="*/ 2147483647 w 401"/>
                  <a:gd name="T41" fmla="*/ 2147483647 h 512"/>
                  <a:gd name="T42" fmla="*/ 2147483647 w 401"/>
                  <a:gd name="T43" fmla="*/ 2147483647 h 512"/>
                  <a:gd name="T44" fmla="*/ 2147483647 w 401"/>
                  <a:gd name="T45" fmla="*/ 0 h 512"/>
                  <a:gd name="T46" fmla="*/ 2147483647 w 401"/>
                  <a:gd name="T47" fmla="*/ 2147483647 h 512"/>
                  <a:gd name="T48" fmla="*/ 2147483647 w 401"/>
                  <a:gd name="T49" fmla="*/ 0 h 512"/>
                  <a:gd name="T50" fmla="*/ 2147483647 w 401"/>
                  <a:gd name="T51" fmla="*/ 2147483647 h 512"/>
                  <a:gd name="T52" fmla="*/ 2147483647 w 401"/>
                  <a:gd name="T53" fmla="*/ 2147483647 h 512"/>
                  <a:gd name="T54" fmla="*/ 2147483647 w 401"/>
                  <a:gd name="T55" fmla="*/ 2147483647 h 512"/>
                  <a:gd name="T56" fmla="*/ 2147483647 w 401"/>
                  <a:gd name="T57" fmla="*/ 2147483647 h 512"/>
                  <a:gd name="T58" fmla="*/ 2147483647 w 401"/>
                  <a:gd name="T59" fmla="*/ 2147483647 h 512"/>
                  <a:gd name="T60" fmla="*/ 2147483647 w 401"/>
                  <a:gd name="T61" fmla="*/ 2147483647 h 512"/>
                  <a:gd name="T62" fmla="*/ 0 w 401"/>
                  <a:gd name="T63" fmla="*/ 2147483647 h 5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1"/>
                  <a:gd name="T97" fmla="*/ 0 h 512"/>
                  <a:gd name="T98" fmla="*/ 401 w 401"/>
                  <a:gd name="T99" fmla="*/ 512 h 5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1" h="512">
                    <a:moveTo>
                      <a:pt x="0" y="303"/>
                    </a:moveTo>
                    <a:lnTo>
                      <a:pt x="0" y="317"/>
                    </a:lnTo>
                    <a:lnTo>
                      <a:pt x="81" y="303"/>
                    </a:lnTo>
                    <a:lnTo>
                      <a:pt x="113" y="366"/>
                    </a:lnTo>
                    <a:lnTo>
                      <a:pt x="144" y="364"/>
                    </a:lnTo>
                    <a:lnTo>
                      <a:pt x="152" y="337"/>
                    </a:lnTo>
                    <a:lnTo>
                      <a:pt x="179" y="333"/>
                    </a:lnTo>
                    <a:lnTo>
                      <a:pt x="199" y="351"/>
                    </a:lnTo>
                    <a:lnTo>
                      <a:pt x="204" y="452"/>
                    </a:lnTo>
                    <a:lnTo>
                      <a:pt x="247" y="446"/>
                    </a:lnTo>
                    <a:lnTo>
                      <a:pt x="369" y="511"/>
                    </a:lnTo>
                    <a:lnTo>
                      <a:pt x="368" y="481"/>
                    </a:lnTo>
                    <a:lnTo>
                      <a:pt x="343" y="467"/>
                    </a:lnTo>
                    <a:lnTo>
                      <a:pt x="348" y="394"/>
                    </a:lnTo>
                    <a:lnTo>
                      <a:pt x="386" y="370"/>
                    </a:lnTo>
                    <a:lnTo>
                      <a:pt x="363" y="321"/>
                    </a:lnTo>
                    <a:lnTo>
                      <a:pt x="359" y="236"/>
                    </a:lnTo>
                    <a:lnTo>
                      <a:pt x="354" y="216"/>
                    </a:lnTo>
                    <a:lnTo>
                      <a:pt x="369" y="178"/>
                    </a:lnTo>
                    <a:lnTo>
                      <a:pt x="386" y="109"/>
                    </a:lnTo>
                    <a:lnTo>
                      <a:pt x="400" y="83"/>
                    </a:lnTo>
                    <a:lnTo>
                      <a:pt x="394" y="42"/>
                    </a:lnTo>
                    <a:lnTo>
                      <a:pt x="322" y="0"/>
                    </a:lnTo>
                    <a:lnTo>
                      <a:pt x="195" y="24"/>
                    </a:lnTo>
                    <a:lnTo>
                      <a:pt x="152" y="0"/>
                    </a:lnTo>
                    <a:lnTo>
                      <a:pt x="133" y="42"/>
                    </a:lnTo>
                    <a:lnTo>
                      <a:pt x="112" y="162"/>
                    </a:lnTo>
                    <a:lnTo>
                      <a:pt x="83" y="202"/>
                    </a:lnTo>
                    <a:lnTo>
                      <a:pt x="75" y="250"/>
                    </a:lnTo>
                    <a:lnTo>
                      <a:pt x="46" y="275"/>
                    </a:lnTo>
                    <a:lnTo>
                      <a:pt x="12" y="273"/>
                    </a:lnTo>
                    <a:lnTo>
                      <a:pt x="0" y="30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4" name="Freeform 1223">
                <a:extLst>
                  <a:ext uri="{FF2B5EF4-FFF2-40B4-BE49-F238E27FC236}">
                    <a16:creationId xmlns:a16="http://schemas.microsoft.com/office/drawing/2014/main" id="{F9C15212-D00C-D733-A0CA-64BC2F8A8152}"/>
                  </a:ext>
                </a:extLst>
              </p:cNvPr>
              <p:cNvSpPr>
                <a:spLocks/>
              </p:cNvSpPr>
              <p:nvPr/>
            </p:nvSpPr>
            <p:spPr bwMode="auto">
              <a:xfrm>
                <a:off x="6732658" y="3469923"/>
                <a:ext cx="52249" cy="28478"/>
              </a:xfrm>
              <a:custGeom>
                <a:avLst/>
                <a:gdLst>
                  <a:gd name="T0" fmla="*/ 0 w 52"/>
                  <a:gd name="T1" fmla="*/ 2147483647 h 34"/>
                  <a:gd name="T2" fmla="*/ 2147483647 w 52"/>
                  <a:gd name="T3" fmla="*/ 2147483647 h 34"/>
                  <a:gd name="T4" fmla="*/ 2147483647 w 52"/>
                  <a:gd name="T5" fmla="*/ 0 h 34"/>
                  <a:gd name="T6" fmla="*/ 0 w 52"/>
                  <a:gd name="T7" fmla="*/ 2147483647 h 34"/>
                  <a:gd name="T8" fmla="*/ 0 60000 65536"/>
                  <a:gd name="T9" fmla="*/ 0 60000 65536"/>
                  <a:gd name="T10" fmla="*/ 0 60000 65536"/>
                  <a:gd name="T11" fmla="*/ 0 60000 65536"/>
                  <a:gd name="T12" fmla="*/ 0 w 52"/>
                  <a:gd name="T13" fmla="*/ 0 h 34"/>
                  <a:gd name="T14" fmla="*/ 52 w 52"/>
                  <a:gd name="T15" fmla="*/ 34 h 34"/>
                </a:gdLst>
                <a:ahLst/>
                <a:cxnLst>
                  <a:cxn ang="T8">
                    <a:pos x="T0" y="T1"/>
                  </a:cxn>
                  <a:cxn ang="T9">
                    <a:pos x="T2" y="T3"/>
                  </a:cxn>
                  <a:cxn ang="T10">
                    <a:pos x="T4" y="T5"/>
                  </a:cxn>
                  <a:cxn ang="T11">
                    <a:pos x="T6" y="T7"/>
                  </a:cxn>
                </a:cxnLst>
                <a:rect l="T12" t="T13" r="T14" b="T15"/>
                <a:pathLst>
                  <a:path w="52" h="34">
                    <a:moveTo>
                      <a:pt x="0" y="17"/>
                    </a:moveTo>
                    <a:lnTo>
                      <a:pt x="19" y="33"/>
                    </a:lnTo>
                    <a:lnTo>
                      <a:pt x="51" y="0"/>
                    </a:lnTo>
                    <a:lnTo>
                      <a:pt x="0" y="1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5" name="Freeform 1224">
                <a:extLst>
                  <a:ext uri="{FF2B5EF4-FFF2-40B4-BE49-F238E27FC236}">
                    <a16:creationId xmlns:a16="http://schemas.microsoft.com/office/drawing/2014/main" id="{43C82693-74FC-8D7D-CB9D-363098978FA9}"/>
                  </a:ext>
                </a:extLst>
              </p:cNvPr>
              <p:cNvSpPr>
                <a:spLocks/>
              </p:cNvSpPr>
              <p:nvPr/>
            </p:nvSpPr>
            <p:spPr bwMode="auto">
              <a:xfrm>
                <a:off x="5877331" y="4113192"/>
                <a:ext cx="56118" cy="147415"/>
              </a:xfrm>
              <a:custGeom>
                <a:avLst/>
                <a:gdLst>
                  <a:gd name="T0" fmla="*/ 0 w 57"/>
                  <a:gd name="T1" fmla="*/ 2147483647 h 174"/>
                  <a:gd name="T2" fmla="*/ 2147483647 w 57"/>
                  <a:gd name="T3" fmla="*/ 2147483647 h 174"/>
                  <a:gd name="T4" fmla="*/ 2147483647 w 57"/>
                  <a:gd name="T5" fmla="*/ 2147483647 h 174"/>
                  <a:gd name="T6" fmla="*/ 2147483647 w 57"/>
                  <a:gd name="T7" fmla="*/ 2147483647 h 174"/>
                  <a:gd name="T8" fmla="*/ 2147483647 w 57"/>
                  <a:gd name="T9" fmla="*/ 0 h 174"/>
                  <a:gd name="T10" fmla="*/ 2147483647 w 57"/>
                  <a:gd name="T11" fmla="*/ 2147483647 h 174"/>
                  <a:gd name="T12" fmla="*/ 0 w 57"/>
                  <a:gd name="T13" fmla="*/ 2147483647 h 174"/>
                  <a:gd name="T14" fmla="*/ 0 60000 65536"/>
                  <a:gd name="T15" fmla="*/ 0 60000 65536"/>
                  <a:gd name="T16" fmla="*/ 0 60000 65536"/>
                  <a:gd name="T17" fmla="*/ 0 60000 65536"/>
                  <a:gd name="T18" fmla="*/ 0 60000 65536"/>
                  <a:gd name="T19" fmla="*/ 0 60000 65536"/>
                  <a:gd name="T20" fmla="*/ 0 60000 65536"/>
                  <a:gd name="T21" fmla="*/ 0 w 57"/>
                  <a:gd name="T22" fmla="*/ 0 h 174"/>
                  <a:gd name="T23" fmla="*/ 57 w 57"/>
                  <a:gd name="T24" fmla="*/ 174 h 1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74">
                    <a:moveTo>
                      <a:pt x="0" y="42"/>
                    </a:moveTo>
                    <a:lnTo>
                      <a:pt x="23" y="173"/>
                    </a:lnTo>
                    <a:lnTo>
                      <a:pt x="41" y="173"/>
                    </a:lnTo>
                    <a:lnTo>
                      <a:pt x="56" y="20"/>
                    </a:lnTo>
                    <a:lnTo>
                      <a:pt x="41" y="0"/>
                    </a:lnTo>
                    <a:lnTo>
                      <a:pt x="30" y="14"/>
                    </a:lnTo>
                    <a:lnTo>
                      <a:pt x="0" y="4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6" name="Freeform 1225">
                <a:extLst>
                  <a:ext uri="{FF2B5EF4-FFF2-40B4-BE49-F238E27FC236}">
                    <a16:creationId xmlns:a16="http://schemas.microsoft.com/office/drawing/2014/main" id="{BE8DF0DE-E822-90F5-0685-5852E1C223EF}"/>
                  </a:ext>
                </a:extLst>
              </p:cNvPr>
              <p:cNvSpPr>
                <a:spLocks/>
              </p:cNvSpPr>
              <p:nvPr/>
            </p:nvSpPr>
            <p:spPr bwMode="auto">
              <a:xfrm>
                <a:off x="6055362" y="4359443"/>
                <a:ext cx="38703" cy="28478"/>
              </a:xfrm>
              <a:custGeom>
                <a:avLst/>
                <a:gdLst>
                  <a:gd name="T0" fmla="*/ 0 w 40"/>
                  <a:gd name="T1" fmla="*/ 2147483647 h 33"/>
                  <a:gd name="T2" fmla="*/ 2147483647 w 40"/>
                  <a:gd name="T3" fmla="*/ 0 h 33"/>
                  <a:gd name="T4" fmla="*/ 2147483647 w 40"/>
                  <a:gd name="T5" fmla="*/ 0 h 33"/>
                  <a:gd name="T6" fmla="*/ 2147483647 w 40"/>
                  <a:gd name="T7" fmla="*/ 2147483647 h 33"/>
                  <a:gd name="T8" fmla="*/ 0 w 40"/>
                  <a:gd name="T9" fmla="*/ 2147483647 h 33"/>
                  <a:gd name="T10" fmla="*/ 0 60000 65536"/>
                  <a:gd name="T11" fmla="*/ 0 60000 65536"/>
                  <a:gd name="T12" fmla="*/ 0 60000 65536"/>
                  <a:gd name="T13" fmla="*/ 0 60000 65536"/>
                  <a:gd name="T14" fmla="*/ 0 60000 65536"/>
                  <a:gd name="T15" fmla="*/ 0 w 40"/>
                  <a:gd name="T16" fmla="*/ 0 h 33"/>
                  <a:gd name="T17" fmla="*/ 40 w 40"/>
                  <a:gd name="T18" fmla="*/ 33 h 33"/>
                </a:gdLst>
                <a:ahLst/>
                <a:cxnLst>
                  <a:cxn ang="T10">
                    <a:pos x="T0" y="T1"/>
                  </a:cxn>
                  <a:cxn ang="T11">
                    <a:pos x="T2" y="T3"/>
                  </a:cxn>
                  <a:cxn ang="T12">
                    <a:pos x="T4" y="T5"/>
                  </a:cxn>
                  <a:cxn ang="T13">
                    <a:pos x="T6" y="T7"/>
                  </a:cxn>
                  <a:cxn ang="T14">
                    <a:pos x="T8" y="T9"/>
                  </a:cxn>
                </a:cxnLst>
                <a:rect l="T15" t="T16" r="T17" b="T18"/>
                <a:pathLst>
                  <a:path w="40" h="33">
                    <a:moveTo>
                      <a:pt x="0" y="32"/>
                    </a:moveTo>
                    <a:lnTo>
                      <a:pt x="5" y="0"/>
                    </a:lnTo>
                    <a:lnTo>
                      <a:pt x="39" y="0"/>
                    </a:lnTo>
                    <a:lnTo>
                      <a:pt x="39" y="26"/>
                    </a:lnTo>
                    <a:lnTo>
                      <a:pt x="0" y="3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7" name="Freeform 1226">
                <a:extLst>
                  <a:ext uri="{FF2B5EF4-FFF2-40B4-BE49-F238E27FC236}">
                    <a16:creationId xmlns:a16="http://schemas.microsoft.com/office/drawing/2014/main" id="{F1A73613-4E15-DED6-C963-E3E37F2D3351}"/>
                  </a:ext>
                </a:extLst>
              </p:cNvPr>
              <p:cNvSpPr>
                <a:spLocks/>
              </p:cNvSpPr>
              <p:nvPr/>
            </p:nvSpPr>
            <p:spPr bwMode="auto">
              <a:xfrm>
                <a:off x="6541080" y="3975828"/>
                <a:ext cx="313490" cy="351787"/>
              </a:xfrm>
              <a:custGeom>
                <a:avLst/>
                <a:gdLst>
                  <a:gd name="T0" fmla="*/ 0 w 319"/>
                  <a:gd name="T1" fmla="*/ 2147483647 h 410"/>
                  <a:gd name="T2" fmla="*/ 2147483647 w 319"/>
                  <a:gd name="T3" fmla="*/ 2147483647 h 410"/>
                  <a:gd name="T4" fmla="*/ 2147483647 w 319"/>
                  <a:gd name="T5" fmla="*/ 2147483647 h 410"/>
                  <a:gd name="T6" fmla="*/ 2147483647 w 319"/>
                  <a:gd name="T7" fmla="*/ 2147483647 h 410"/>
                  <a:gd name="T8" fmla="*/ 2147483647 w 319"/>
                  <a:gd name="T9" fmla="*/ 2147483647 h 410"/>
                  <a:gd name="T10" fmla="*/ 2147483647 w 319"/>
                  <a:gd name="T11" fmla="*/ 0 h 410"/>
                  <a:gd name="T12" fmla="*/ 2147483647 w 319"/>
                  <a:gd name="T13" fmla="*/ 2147483647 h 410"/>
                  <a:gd name="T14" fmla="*/ 2147483647 w 319"/>
                  <a:gd name="T15" fmla="*/ 2147483647 h 410"/>
                  <a:gd name="T16" fmla="*/ 2147483647 w 319"/>
                  <a:gd name="T17" fmla="*/ 2147483647 h 410"/>
                  <a:gd name="T18" fmla="*/ 2147483647 w 319"/>
                  <a:gd name="T19" fmla="*/ 2147483647 h 410"/>
                  <a:gd name="T20" fmla="*/ 2147483647 w 319"/>
                  <a:gd name="T21" fmla="*/ 2147483647 h 410"/>
                  <a:gd name="T22" fmla="*/ 2147483647 w 319"/>
                  <a:gd name="T23" fmla="*/ 2147483647 h 410"/>
                  <a:gd name="T24" fmla="*/ 2147483647 w 319"/>
                  <a:gd name="T25" fmla="*/ 2147483647 h 410"/>
                  <a:gd name="T26" fmla="*/ 2147483647 w 319"/>
                  <a:gd name="T27" fmla="*/ 2147483647 h 410"/>
                  <a:gd name="T28" fmla="*/ 2147483647 w 319"/>
                  <a:gd name="T29" fmla="*/ 2147483647 h 410"/>
                  <a:gd name="T30" fmla="*/ 2147483647 w 319"/>
                  <a:gd name="T31" fmla="*/ 2147483647 h 410"/>
                  <a:gd name="T32" fmla="*/ 2147483647 w 319"/>
                  <a:gd name="T33" fmla="*/ 2147483647 h 410"/>
                  <a:gd name="T34" fmla="*/ 0 w 319"/>
                  <a:gd name="T35" fmla="*/ 2147483647 h 4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9"/>
                  <a:gd name="T55" fmla="*/ 0 h 410"/>
                  <a:gd name="T56" fmla="*/ 319 w 319"/>
                  <a:gd name="T57" fmla="*/ 410 h 4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9" h="410">
                    <a:moveTo>
                      <a:pt x="0" y="286"/>
                    </a:moveTo>
                    <a:lnTo>
                      <a:pt x="24" y="265"/>
                    </a:lnTo>
                    <a:lnTo>
                      <a:pt x="27" y="215"/>
                    </a:lnTo>
                    <a:lnTo>
                      <a:pt x="67" y="146"/>
                    </a:lnTo>
                    <a:lnTo>
                      <a:pt x="84" y="28"/>
                    </a:lnTo>
                    <a:lnTo>
                      <a:pt x="117" y="0"/>
                    </a:lnTo>
                    <a:lnTo>
                      <a:pt x="140" y="83"/>
                    </a:lnTo>
                    <a:lnTo>
                      <a:pt x="210" y="152"/>
                    </a:lnTo>
                    <a:lnTo>
                      <a:pt x="186" y="194"/>
                    </a:lnTo>
                    <a:lnTo>
                      <a:pt x="208" y="205"/>
                    </a:lnTo>
                    <a:lnTo>
                      <a:pt x="234" y="255"/>
                    </a:lnTo>
                    <a:lnTo>
                      <a:pt x="318" y="283"/>
                    </a:lnTo>
                    <a:lnTo>
                      <a:pt x="253" y="366"/>
                    </a:lnTo>
                    <a:lnTo>
                      <a:pt x="187" y="397"/>
                    </a:lnTo>
                    <a:lnTo>
                      <a:pt x="126" y="409"/>
                    </a:lnTo>
                    <a:lnTo>
                      <a:pt x="61" y="379"/>
                    </a:lnTo>
                    <a:lnTo>
                      <a:pt x="37" y="320"/>
                    </a:lnTo>
                    <a:lnTo>
                      <a:pt x="0" y="28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8" name="Freeform 1227">
                <a:extLst>
                  <a:ext uri="{FF2B5EF4-FFF2-40B4-BE49-F238E27FC236}">
                    <a16:creationId xmlns:a16="http://schemas.microsoft.com/office/drawing/2014/main" id="{DF768E5B-C34F-DE65-390A-CDB4CD8C37AC}"/>
                  </a:ext>
                </a:extLst>
              </p:cNvPr>
              <p:cNvSpPr>
                <a:spLocks/>
              </p:cNvSpPr>
              <p:nvPr/>
            </p:nvSpPr>
            <p:spPr bwMode="auto">
              <a:xfrm>
                <a:off x="6722983" y="4104816"/>
                <a:ext cx="30962" cy="48581"/>
              </a:xfrm>
              <a:custGeom>
                <a:avLst/>
                <a:gdLst>
                  <a:gd name="T0" fmla="*/ 0 w 32"/>
                  <a:gd name="T1" fmla="*/ 2147483647 h 55"/>
                  <a:gd name="T2" fmla="*/ 2147483647 w 32"/>
                  <a:gd name="T3" fmla="*/ 2147483647 h 55"/>
                  <a:gd name="T4" fmla="*/ 2147483647 w 32"/>
                  <a:gd name="T5" fmla="*/ 2147483647 h 55"/>
                  <a:gd name="T6" fmla="*/ 2147483647 w 32"/>
                  <a:gd name="T7" fmla="*/ 2147483647 h 55"/>
                  <a:gd name="T8" fmla="*/ 2147483647 w 32"/>
                  <a:gd name="T9" fmla="*/ 2147483647 h 55"/>
                  <a:gd name="T10" fmla="*/ 2147483647 w 32"/>
                  <a:gd name="T11" fmla="*/ 0 h 55"/>
                  <a:gd name="T12" fmla="*/ 0 w 32"/>
                  <a:gd name="T13" fmla="*/ 2147483647 h 55"/>
                  <a:gd name="T14" fmla="*/ 0 60000 65536"/>
                  <a:gd name="T15" fmla="*/ 0 60000 65536"/>
                  <a:gd name="T16" fmla="*/ 0 60000 65536"/>
                  <a:gd name="T17" fmla="*/ 0 60000 65536"/>
                  <a:gd name="T18" fmla="*/ 0 60000 65536"/>
                  <a:gd name="T19" fmla="*/ 0 60000 65536"/>
                  <a:gd name="T20" fmla="*/ 0 60000 65536"/>
                  <a:gd name="T21" fmla="*/ 0 w 32"/>
                  <a:gd name="T22" fmla="*/ 0 h 55"/>
                  <a:gd name="T23" fmla="*/ 32 w 32"/>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55">
                    <a:moveTo>
                      <a:pt x="0" y="42"/>
                    </a:moveTo>
                    <a:lnTo>
                      <a:pt x="21" y="54"/>
                    </a:lnTo>
                    <a:lnTo>
                      <a:pt x="28" y="36"/>
                    </a:lnTo>
                    <a:lnTo>
                      <a:pt x="14" y="34"/>
                    </a:lnTo>
                    <a:lnTo>
                      <a:pt x="31" y="20"/>
                    </a:lnTo>
                    <a:lnTo>
                      <a:pt x="23" y="0"/>
                    </a:lnTo>
                    <a:lnTo>
                      <a:pt x="0" y="4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199" name="Freeform 1228">
                <a:extLst>
                  <a:ext uri="{FF2B5EF4-FFF2-40B4-BE49-F238E27FC236}">
                    <a16:creationId xmlns:a16="http://schemas.microsoft.com/office/drawing/2014/main" id="{25B94359-D13E-DFC4-6F34-14C38B44223E}"/>
                  </a:ext>
                </a:extLst>
              </p:cNvPr>
              <p:cNvSpPr>
                <a:spLocks/>
              </p:cNvSpPr>
              <p:nvPr/>
            </p:nvSpPr>
            <p:spPr bwMode="auto">
              <a:xfrm>
                <a:off x="6037947" y="4359443"/>
                <a:ext cx="116108" cy="144065"/>
              </a:xfrm>
              <a:custGeom>
                <a:avLst/>
                <a:gdLst>
                  <a:gd name="T0" fmla="*/ 0 w 117"/>
                  <a:gd name="T1" fmla="*/ 2147483647 h 168"/>
                  <a:gd name="T2" fmla="*/ 2147483647 w 117"/>
                  <a:gd name="T3" fmla="*/ 2147483647 h 168"/>
                  <a:gd name="T4" fmla="*/ 2147483647 w 117"/>
                  <a:gd name="T5" fmla="*/ 2147483647 h 168"/>
                  <a:gd name="T6" fmla="*/ 2147483647 w 117"/>
                  <a:gd name="T7" fmla="*/ 2147483647 h 168"/>
                  <a:gd name="T8" fmla="*/ 2147483647 w 117"/>
                  <a:gd name="T9" fmla="*/ 2147483647 h 168"/>
                  <a:gd name="T10" fmla="*/ 2147483647 w 117"/>
                  <a:gd name="T11" fmla="*/ 0 h 168"/>
                  <a:gd name="T12" fmla="*/ 2147483647 w 117"/>
                  <a:gd name="T13" fmla="*/ 0 h 168"/>
                  <a:gd name="T14" fmla="*/ 2147483647 w 117"/>
                  <a:gd name="T15" fmla="*/ 2147483647 h 168"/>
                  <a:gd name="T16" fmla="*/ 2147483647 w 117"/>
                  <a:gd name="T17" fmla="*/ 2147483647 h 168"/>
                  <a:gd name="T18" fmla="*/ 2147483647 w 117"/>
                  <a:gd name="T19" fmla="*/ 2147483647 h 168"/>
                  <a:gd name="T20" fmla="*/ 2147483647 w 117"/>
                  <a:gd name="T21" fmla="*/ 2147483647 h 168"/>
                  <a:gd name="T22" fmla="*/ 2147483647 w 117"/>
                  <a:gd name="T23" fmla="*/ 2147483647 h 168"/>
                  <a:gd name="T24" fmla="*/ 0 w 117"/>
                  <a:gd name="T25" fmla="*/ 2147483647 h 1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7"/>
                  <a:gd name="T40" fmla="*/ 0 h 168"/>
                  <a:gd name="T41" fmla="*/ 117 w 117"/>
                  <a:gd name="T42" fmla="*/ 168 h 1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7" h="168">
                    <a:moveTo>
                      <a:pt x="0" y="79"/>
                    </a:moveTo>
                    <a:lnTo>
                      <a:pt x="14" y="53"/>
                    </a:lnTo>
                    <a:lnTo>
                      <a:pt x="21" y="55"/>
                    </a:lnTo>
                    <a:lnTo>
                      <a:pt x="15" y="33"/>
                    </a:lnTo>
                    <a:lnTo>
                      <a:pt x="53" y="28"/>
                    </a:lnTo>
                    <a:lnTo>
                      <a:pt x="53" y="0"/>
                    </a:lnTo>
                    <a:lnTo>
                      <a:pt x="95" y="0"/>
                    </a:lnTo>
                    <a:lnTo>
                      <a:pt x="93" y="26"/>
                    </a:lnTo>
                    <a:lnTo>
                      <a:pt x="116" y="28"/>
                    </a:lnTo>
                    <a:lnTo>
                      <a:pt x="110" y="122"/>
                    </a:lnTo>
                    <a:lnTo>
                      <a:pt x="83" y="112"/>
                    </a:lnTo>
                    <a:lnTo>
                      <a:pt x="51" y="167"/>
                    </a:lnTo>
                    <a:lnTo>
                      <a:pt x="0" y="7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0" name="Freeform 1229">
                <a:extLst>
                  <a:ext uri="{FF2B5EF4-FFF2-40B4-BE49-F238E27FC236}">
                    <a16:creationId xmlns:a16="http://schemas.microsoft.com/office/drawing/2014/main" id="{AC224BA0-16F5-FDBE-1FD3-D7F5FCDB8A4F}"/>
                  </a:ext>
                </a:extLst>
              </p:cNvPr>
              <p:cNvSpPr>
                <a:spLocks/>
              </p:cNvSpPr>
              <p:nvPr/>
            </p:nvSpPr>
            <p:spPr bwMode="auto">
              <a:xfrm>
                <a:off x="5511591" y="4084714"/>
                <a:ext cx="61925" cy="11727"/>
              </a:xfrm>
              <a:custGeom>
                <a:avLst/>
                <a:gdLst>
                  <a:gd name="T0" fmla="*/ 0 w 64"/>
                  <a:gd name="T1" fmla="*/ 2147483647 h 14"/>
                  <a:gd name="T2" fmla="*/ 2147483647 w 64"/>
                  <a:gd name="T3" fmla="*/ 0 h 14"/>
                  <a:gd name="T4" fmla="*/ 2147483647 w 64"/>
                  <a:gd name="T5" fmla="*/ 2147483647 h 14"/>
                  <a:gd name="T6" fmla="*/ 0 w 64"/>
                  <a:gd name="T7" fmla="*/ 2147483647 h 14"/>
                  <a:gd name="T8" fmla="*/ 0 60000 65536"/>
                  <a:gd name="T9" fmla="*/ 0 60000 65536"/>
                  <a:gd name="T10" fmla="*/ 0 60000 65536"/>
                  <a:gd name="T11" fmla="*/ 0 60000 65536"/>
                  <a:gd name="T12" fmla="*/ 0 w 64"/>
                  <a:gd name="T13" fmla="*/ 0 h 14"/>
                  <a:gd name="T14" fmla="*/ 64 w 64"/>
                  <a:gd name="T15" fmla="*/ 14 h 14"/>
                </a:gdLst>
                <a:ahLst/>
                <a:cxnLst>
                  <a:cxn ang="T8">
                    <a:pos x="T0" y="T1"/>
                  </a:cxn>
                  <a:cxn ang="T9">
                    <a:pos x="T2" y="T3"/>
                  </a:cxn>
                  <a:cxn ang="T10">
                    <a:pos x="T4" y="T5"/>
                  </a:cxn>
                  <a:cxn ang="T11">
                    <a:pos x="T6" y="T7"/>
                  </a:cxn>
                </a:cxnLst>
                <a:rect l="T12" t="T13" r="T14" b="T15"/>
                <a:pathLst>
                  <a:path w="64" h="14">
                    <a:moveTo>
                      <a:pt x="0" y="13"/>
                    </a:moveTo>
                    <a:lnTo>
                      <a:pt x="3" y="0"/>
                    </a:lnTo>
                    <a:lnTo>
                      <a:pt x="63" y="5"/>
                    </a:lnTo>
                    <a:lnTo>
                      <a:pt x="0" y="1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1" name="Freeform 1230">
                <a:extLst>
                  <a:ext uri="{FF2B5EF4-FFF2-40B4-BE49-F238E27FC236}">
                    <a16:creationId xmlns:a16="http://schemas.microsoft.com/office/drawing/2014/main" id="{21ED3855-F9A0-DD16-F515-6EC7A60FC9D9}"/>
                  </a:ext>
                </a:extLst>
              </p:cNvPr>
              <p:cNvSpPr>
                <a:spLocks/>
              </p:cNvSpPr>
              <p:nvPr/>
            </p:nvSpPr>
            <p:spPr bwMode="auto">
              <a:xfrm>
                <a:off x="5796054" y="4145020"/>
                <a:ext cx="89016" cy="152441"/>
              </a:xfrm>
              <a:custGeom>
                <a:avLst/>
                <a:gdLst>
                  <a:gd name="T0" fmla="*/ 0 w 92"/>
                  <a:gd name="T1" fmla="*/ 2147483647 h 179"/>
                  <a:gd name="T2" fmla="*/ 2147483647 w 92"/>
                  <a:gd name="T3" fmla="*/ 2147483647 h 179"/>
                  <a:gd name="T4" fmla="*/ 2147483647 w 92"/>
                  <a:gd name="T5" fmla="*/ 2147483647 h 179"/>
                  <a:gd name="T6" fmla="*/ 2147483647 w 92"/>
                  <a:gd name="T7" fmla="*/ 0 h 179"/>
                  <a:gd name="T8" fmla="*/ 2147483647 w 92"/>
                  <a:gd name="T9" fmla="*/ 2147483647 h 179"/>
                  <a:gd name="T10" fmla="*/ 2147483647 w 92"/>
                  <a:gd name="T11" fmla="*/ 2147483647 h 179"/>
                  <a:gd name="T12" fmla="*/ 0 w 92"/>
                  <a:gd name="T13" fmla="*/ 2147483647 h 179"/>
                  <a:gd name="T14" fmla="*/ 0 60000 65536"/>
                  <a:gd name="T15" fmla="*/ 0 60000 65536"/>
                  <a:gd name="T16" fmla="*/ 0 60000 65536"/>
                  <a:gd name="T17" fmla="*/ 0 60000 65536"/>
                  <a:gd name="T18" fmla="*/ 0 60000 65536"/>
                  <a:gd name="T19" fmla="*/ 0 60000 65536"/>
                  <a:gd name="T20" fmla="*/ 0 60000 65536"/>
                  <a:gd name="T21" fmla="*/ 0 w 92"/>
                  <a:gd name="T22" fmla="*/ 0 h 179"/>
                  <a:gd name="T23" fmla="*/ 92 w 92"/>
                  <a:gd name="T24" fmla="*/ 179 h 1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179">
                    <a:moveTo>
                      <a:pt x="0" y="168"/>
                    </a:moveTo>
                    <a:lnTo>
                      <a:pt x="9" y="45"/>
                    </a:lnTo>
                    <a:lnTo>
                      <a:pt x="5" y="6"/>
                    </a:lnTo>
                    <a:lnTo>
                      <a:pt x="62" y="0"/>
                    </a:lnTo>
                    <a:lnTo>
                      <a:pt x="91" y="141"/>
                    </a:lnTo>
                    <a:lnTo>
                      <a:pt x="22" y="178"/>
                    </a:lnTo>
                    <a:lnTo>
                      <a:pt x="0" y="16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2" name="Freeform 1231">
                <a:extLst>
                  <a:ext uri="{FF2B5EF4-FFF2-40B4-BE49-F238E27FC236}">
                    <a16:creationId xmlns:a16="http://schemas.microsoft.com/office/drawing/2014/main" id="{6FD11891-0703-2489-12AF-2986966A062E}"/>
                  </a:ext>
                </a:extLst>
              </p:cNvPr>
              <p:cNvSpPr>
                <a:spLocks/>
              </p:cNvSpPr>
              <p:nvPr/>
            </p:nvSpPr>
            <p:spPr bwMode="auto">
              <a:xfrm>
                <a:off x="5548359" y="4104816"/>
                <a:ext cx="152876" cy="130664"/>
              </a:xfrm>
              <a:custGeom>
                <a:avLst/>
                <a:gdLst>
                  <a:gd name="T0" fmla="*/ 0 w 157"/>
                  <a:gd name="T1" fmla="*/ 2147483647 h 152"/>
                  <a:gd name="T2" fmla="*/ 2147483647 w 157"/>
                  <a:gd name="T3" fmla="*/ 2147483647 h 152"/>
                  <a:gd name="T4" fmla="*/ 2147483647 w 157"/>
                  <a:gd name="T5" fmla="*/ 0 h 152"/>
                  <a:gd name="T6" fmla="*/ 2147483647 w 157"/>
                  <a:gd name="T7" fmla="*/ 2147483647 h 152"/>
                  <a:gd name="T8" fmla="*/ 2147483647 w 157"/>
                  <a:gd name="T9" fmla="*/ 2147483647 h 152"/>
                  <a:gd name="T10" fmla="*/ 2147483647 w 157"/>
                  <a:gd name="T11" fmla="*/ 2147483647 h 152"/>
                  <a:gd name="T12" fmla="*/ 2147483647 w 157"/>
                  <a:gd name="T13" fmla="*/ 2147483647 h 152"/>
                  <a:gd name="T14" fmla="*/ 2147483647 w 157"/>
                  <a:gd name="T15" fmla="*/ 2147483647 h 152"/>
                  <a:gd name="T16" fmla="*/ 2147483647 w 157"/>
                  <a:gd name="T17" fmla="*/ 2147483647 h 152"/>
                  <a:gd name="T18" fmla="*/ 2147483647 w 157"/>
                  <a:gd name="T19" fmla="*/ 2147483647 h 152"/>
                  <a:gd name="T20" fmla="*/ 2147483647 w 157"/>
                  <a:gd name="T21" fmla="*/ 2147483647 h 152"/>
                  <a:gd name="T22" fmla="*/ 2147483647 w 157"/>
                  <a:gd name="T23" fmla="*/ 2147483647 h 152"/>
                  <a:gd name="T24" fmla="*/ 2147483647 w 157"/>
                  <a:gd name="T25" fmla="*/ 2147483647 h 152"/>
                  <a:gd name="T26" fmla="*/ 2147483647 w 157"/>
                  <a:gd name="T27" fmla="*/ 2147483647 h 152"/>
                  <a:gd name="T28" fmla="*/ 2147483647 w 157"/>
                  <a:gd name="T29" fmla="*/ 2147483647 h 152"/>
                  <a:gd name="T30" fmla="*/ 0 w 157"/>
                  <a:gd name="T31" fmla="*/ 2147483647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7"/>
                  <a:gd name="T49" fmla="*/ 0 h 152"/>
                  <a:gd name="T50" fmla="*/ 157 w 157"/>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7" h="152">
                    <a:moveTo>
                      <a:pt x="0" y="50"/>
                    </a:moveTo>
                    <a:lnTo>
                      <a:pt x="26" y="28"/>
                    </a:lnTo>
                    <a:lnTo>
                      <a:pt x="28" y="0"/>
                    </a:lnTo>
                    <a:lnTo>
                      <a:pt x="78" y="6"/>
                    </a:lnTo>
                    <a:lnTo>
                      <a:pt x="93" y="20"/>
                    </a:lnTo>
                    <a:lnTo>
                      <a:pt x="128" y="4"/>
                    </a:lnTo>
                    <a:lnTo>
                      <a:pt x="150" y="72"/>
                    </a:lnTo>
                    <a:lnTo>
                      <a:pt x="156" y="121"/>
                    </a:lnTo>
                    <a:lnTo>
                      <a:pt x="144" y="119"/>
                    </a:lnTo>
                    <a:lnTo>
                      <a:pt x="139" y="147"/>
                    </a:lnTo>
                    <a:lnTo>
                      <a:pt x="116" y="151"/>
                    </a:lnTo>
                    <a:lnTo>
                      <a:pt x="116" y="121"/>
                    </a:lnTo>
                    <a:lnTo>
                      <a:pt x="104" y="121"/>
                    </a:lnTo>
                    <a:lnTo>
                      <a:pt x="83" y="79"/>
                    </a:lnTo>
                    <a:lnTo>
                      <a:pt x="38" y="101"/>
                    </a:lnTo>
                    <a:lnTo>
                      <a:pt x="0" y="5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3" name="Freeform 1232">
                <a:extLst>
                  <a:ext uri="{FF2B5EF4-FFF2-40B4-BE49-F238E27FC236}">
                    <a16:creationId xmlns:a16="http://schemas.microsoft.com/office/drawing/2014/main" id="{315E0859-27B2-8872-FD88-1C73BD648161}"/>
                  </a:ext>
                </a:extLst>
              </p:cNvPr>
              <p:cNvSpPr>
                <a:spLocks/>
              </p:cNvSpPr>
              <p:nvPr/>
            </p:nvSpPr>
            <p:spPr bwMode="auto">
              <a:xfrm>
                <a:off x="6781036" y="3696072"/>
                <a:ext cx="38703" cy="10051"/>
              </a:xfrm>
              <a:custGeom>
                <a:avLst/>
                <a:gdLst>
                  <a:gd name="T0" fmla="*/ 0 w 40"/>
                  <a:gd name="T1" fmla="*/ 0 h 13"/>
                  <a:gd name="T2" fmla="*/ 2147483647 w 40"/>
                  <a:gd name="T3" fmla="*/ 2147483647 h 13"/>
                  <a:gd name="T4" fmla="*/ 2147483647 w 40"/>
                  <a:gd name="T5" fmla="*/ 2147483647 h 13"/>
                  <a:gd name="T6" fmla="*/ 0 w 40"/>
                  <a:gd name="T7" fmla="*/ 0 h 13"/>
                  <a:gd name="T8" fmla="*/ 0 60000 65536"/>
                  <a:gd name="T9" fmla="*/ 0 60000 65536"/>
                  <a:gd name="T10" fmla="*/ 0 60000 65536"/>
                  <a:gd name="T11" fmla="*/ 0 60000 65536"/>
                  <a:gd name="T12" fmla="*/ 0 w 40"/>
                  <a:gd name="T13" fmla="*/ 0 h 13"/>
                  <a:gd name="T14" fmla="*/ 40 w 40"/>
                  <a:gd name="T15" fmla="*/ 13 h 13"/>
                </a:gdLst>
                <a:ahLst/>
                <a:cxnLst>
                  <a:cxn ang="T8">
                    <a:pos x="T0" y="T1"/>
                  </a:cxn>
                  <a:cxn ang="T9">
                    <a:pos x="T2" y="T3"/>
                  </a:cxn>
                  <a:cxn ang="T10">
                    <a:pos x="T4" y="T5"/>
                  </a:cxn>
                  <a:cxn ang="T11">
                    <a:pos x="T6" y="T7"/>
                  </a:cxn>
                </a:cxnLst>
                <a:rect l="T12" t="T13" r="T14" b="T15"/>
                <a:pathLst>
                  <a:path w="40" h="13">
                    <a:moveTo>
                      <a:pt x="0" y="0"/>
                    </a:moveTo>
                    <a:lnTo>
                      <a:pt x="20" y="12"/>
                    </a:lnTo>
                    <a:lnTo>
                      <a:pt x="39" y="3"/>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4" name="Freeform 1233">
                <a:extLst>
                  <a:ext uri="{FF2B5EF4-FFF2-40B4-BE49-F238E27FC236}">
                    <a16:creationId xmlns:a16="http://schemas.microsoft.com/office/drawing/2014/main" id="{91C5D0E7-F4BA-55F2-E2CD-2B91656FFBCC}"/>
                  </a:ext>
                </a:extLst>
              </p:cNvPr>
              <p:cNvSpPr>
                <a:spLocks/>
              </p:cNvSpPr>
              <p:nvPr/>
            </p:nvSpPr>
            <p:spPr bwMode="auto">
              <a:xfrm>
                <a:off x="6560431" y="3588861"/>
                <a:ext cx="34832" cy="103861"/>
              </a:xfrm>
              <a:custGeom>
                <a:avLst/>
                <a:gdLst>
                  <a:gd name="T0" fmla="*/ 0 w 33"/>
                  <a:gd name="T1" fmla="*/ 2147483647 h 120"/>
                  <a:gd name="T2" fmla="*/ 2147483647 w 33"/>
                  <a:gd name="T3" fmla="*/ 2147483647 h 120"/>
                  <a:gd name="T4" fmla="*/ 2147483647 w 33"/>
                  <a:gd name="T5" fmla="*/ 2147483647 h 120"/>
                  <a:gd name="T6" fmla="*/ 2147483647 w 33"/>
                  <a:gd name="T7" fmla="*/ 2147483647 h 120"/>
                  <a:gd name="T8" fmla="*/ 2147483647 w 33"/>
                  <a:gd name="T9" fmla="*/ 2147483647 h 120"/>
                  <a:gd name="T10" fmla="*/ 2147483647 w 33"/>
                  <a:gd name="T11" fmla="*/ 2147483647 h 120"/>
                  <a:gd name="T12" fmla="*/ 2147483647 w 33"/>
                  <a:gd name="T13" fmla="*/ 2147483647 h 120"/>
                  <a:gd name="T14" fmla="*/ 2147483647 w 33"/>
                  <a:gd name="T15" fmla="*/ 0 h 120"/>
                  <a:gd name="T16" fmla="*/ 2147483647 w 33"/>
                  <a:gd name="T17" fmla="*/ 2147483647 h 120"/>
                  <a:gd name="T18" fmla="*/ 0 w 33"/>
                  <a:gd name="T19" fmla="*/ 2147483647 h 1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20"/>
                  <a:gd name="T32" fmla="*/ 33 w 33"/>
                  <a:gd name="T33" fmla="*/ 120 h 1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20">
                    <a:moveTo>
                      <a:pt x="0" y="60"/>
                    </a:moveTo>
                    <a:lnTo>
                      <a:pt x="16" y="119"/>
                    </a:lnTo>
                    <a:lnTo>
                      <a:pt x="19" y="117"/>
                    </a:lnTo>
                    <a:lnTo>
                      <a:pt x="28" y="54"/>
                    </a:lnTo>
                    <a:lnTo>
                      <a:pt x="15" y="60"/>
                    </a:lnTo>
                    <a:lnTo>
                      <a:pt x="19" y="32"/>
                    </a:lnTo>
                    <a:lnTo>
                      <a:pt x="29" y="18"/>
                    </a:lnTo>
                    <a:lnTo>
                      <a:pt x="32" y="0"/>
                    </a:lnTo>
                    <a:lnTo>
                      <a:pt x="19" y="4"/>
                    </a:lnTo>
                    <a:lnTo>
                      <a:pt x="0" y="60"/>
                    </a:lnTo>
                  </a:path>
                </a:pathLst>
              </a:custGeom>
              <a:solidFill>
                <a:schemeClr val="accent6"/>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5" name="Freeform 1234">
                <a:extLst>
                  <a:ext uri="{FF2B5EF4-FFF2-40B4-BE49-F238E27FC236}">
                    <a16:creationId xmlns:a16="http://schemas.microsoft.com/office/drawing/2014/main" id="{04BB8470-DD2B-78F3-A2F1-6D8B861CB04D}"/>
                  </a:ext>
                </a:extLst>
              </p:cNvPr>
              <p:cNvSpPr>
                <a:spLocks/>
              </p:cNvSpPr>
              <p:nvPr/>
            </p:nvSpPr>
            <p:spPr bwMode="auto">
              <a:xfrm>
                <a:off x="5683817" y="4153396"/>
                <a:ext cx="121913" cy="152441"/>
              </a:xfrm>
              <a:custGeom>
                <a:avLst/>
                <a:gdLst>
                  <a:gd name="T0" fmla="*/ 0 w 125"/>
                  <a:gd name="T1" fmla="*/ 2147483647 h 177"/>
                  <a:gd name="T2" fmla="*/ 2147483647 w 125"/>
                  <a:gd name="T3" fmla="*/ 2147483647 h 177"/>
                  <a:gd name="T4" fmla="*/ 2147483647 w 125"/>
                  <a:gd name="T5" fmla="*/ 2147483647 h 177"/>
                  <a:gd name="T6" fmla="*/ 2147483647 w 125"/>
                  <a:gd name="T7" fmla="*/ 2147483647 h 177"/>
                  <a:gd name="T8" fmla="*/ 2147483647 w 125"/>
                  <a:gd name="T9" fmla="*/ 2147483647 h 177"/>
                  <a:gd name="T10" fmla="*/ 2147483647 w 125"/>
                  <a:gd name="T11" fmla="*/ 0 h 177"/>
                  <a:gd name="T12" fmla="*/ 2147483647 w 125"/>
                  <a:gd name="T13" fmla="*/ 2147483647 h 177"/>
                  <a:gd name="T14" fmla="*/ 2147483647 w 125"/>
                  <a:gd name="T15" fmla="*/ 2147483647 h 177"/>
                  <a:gd name="T16" fmla="*/ 2147483647 w 125"/>
                  <a:gd name="T17" fmla="*/ 2147483647 h 177"/>
                  <a:gd name="T18" fmla="*/ 2147483647 w 125"/>
                  <a:gd name="T19" fmla="*/ 2147483647 h 177"/>
                  <a:gd name="T20" fmla="*/ 2147483647 w 125"/>
                  <a:gd name="T21" fmla="*/ 2147483647 h 177"/>
                  <a:gd name="T22" fmla="*/ 2147483647 w 125"/>
                  <a:gd name="T23" fmla="*/ 2147483647 h 177"/>
                  <a:gd name="T24" fmla="*/ 0 w 125"/>
                  <a:gd name="T25" fmla="*/ 2147483647 h 1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5"/>
                  <a:gd name="T40" fmla="*/ 0 h 177"/>
                  <a:gd name="T41" fmla="*/ 125 w 125"/>
                  <a:gd name="T42" fmla="*/ 177 h 1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5" h="177">
                    <a:moveTo>
                      <a:pt x="0" y="117"/>
                    </a:moveTo>
                    <a:lnTo>
                      <a:pt x="2" y="91"/>
                    </a:lnTo>
                    <a:lnTo>
                      <a:pt x="6" y="63"/>
                    </a:lnTo>
                    <a:lnTo>
                      <a:pt x="18" y="65"/>
                    </a:lnTo>
                    <a:lnTo>
                      <a:pt x="12" y="16"/>
                    </a:lnTo>
                    <a:lnTo>
                      <a:pt x="48" y="0"/>
                    </a:lnTo>
                    <a:lnTo>
                      <a:pt x="70" y="12"/>
                    </a:lnTo>
                    <a:lnTo>
                      <a:pt x="82" y="28"/>
                    </a:lnTo>
                    <a:lnTo>
                      <a:pt x="124" y="34"/>
                    </a:lnTo>
                    <a:lnTo>
                      <a:pt x="115" y="158"/>
                    </a:lnTo>
                    <a:lnTo>
                      <a:pt x="20" y="176"/>
                    </a:lnTo>
                    <a:lnTo>
                      <a:pt x="21" y="136"/>
                    </a:lnTo>
                    <a:lnTo>
                      <a:pt x="0" y="11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6" name="Freeform 1235">
                <a:extLst>
                  <a:ext uri="{FF2B5EF4-FFF2-40B4-BE49-F238E27FC236}">
                    <a16:creationId xmlns:a16="http://schemas.microsoft.com/office/drawing/2014/main" id="{97F136FD-B0CF-2C7D-14A9-056E9A2F396F}"/>
                  </a:ext>
                </a:extLst>
              </p:cNvPr>
              <p:cNvSpPr>
                <a:spLocks/>
              </p:cNvSpPr>
              <p:nvPr/>
            </p:nvSpPr>
            <p:spPr bwMode="auto">
              <a:xfrm>
                <a:off x="6575912" y="3587186"/>
                <a:ext cx="94821" cy="110561"/>
              </a:xfrm>
              <a:custGeom>
                <a:avLst/>
                <a:gdLst>
                  <a:gd name="T0" fmla="*/ 0 w 96"/>
                  <a:gd name="T1" fmla="*/ 2147483647 h 130"/>
                  <a:gd name="T2" fmla="*/ 2147483647 w 96"/>
                  <a:gd name="T3" fmla="*/ 2147483647 h 130"/>
                  <a:gd name="T4" fmla="*/ 2147483647 w 96"/>
                  <a:gd name="T5" fmla="*/ 2147483647 h 130"/>
                  <a:gd name="T6" fmla="*/ 2147483647 w 96"/>
                  <a:gd name="T7" fmla="*/ 2147483647 h 130"/>
                  <a:gd name="T8" fmla="*/ 2147483647 w 96"/>
                  <a:gd name="T9" fmla="*/ 0 h 130"/>
                  <a:gd name="T10" fmla="*/ 2147483647 w 96"/>
                  <a:gd name="T11" fmla="*/ 2147483647 h 130"/>
                  <a:gd name="T12" fmla="*/ 2147483647 w 96"/>
                  <a:gd name="T13" fmla="*/ 2147483647 h 130"/>
                  <a:gd name="T14" fmla="*/ 2147483647 w 96"/>
                  <a:gd name="T15" fmla="*/ 2147483647 h 130"/>
                  <a:gd name="T16" fmla="*/ 2147483647 w 96"/>
                  <a:gd name="T17" fmla="*/ 2147483647 h 130"/>
                  <a:gd name="T18" fmla="*/ 2147483647 w 96"/>
                  <a:gd name="T19" fmla="*/ 2147483647 h 130"/>
                  <a:gd name="T20" fmla="*/ 2147483647 w 96"/>
                  <a:gd name="T21" fmla="*/ 2147483647 h 130"/>
                  <a:gd name="T22" fmla="*/ 2147483647 w 96"/>
                  <a:gd name="T23" fmla="*/ 2147483647 h 130"/>
                  <a:gd name="T24" fmla="*/ 0 w 96"/>
                  <a:gd name="T25" fmla="*/ 2147483647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
                  <a:gd name="T40" fmla="*/ 0 h 130"/>
                  <a:gd name="T41" fmla="*/ 96 w 96"/>
                  <a:gd name="T42" fmla="*/ 130 h 1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 h="130">
                    <a:moveTo>
                      <a:pt x="0" y="63"/>
                    </a:moveTo>
                    <a:lnTo>
                      <a:pt x="5" y="35"/>
                    </a:lnTo>
                    <a:lnTo>
                      <a:pt x="16" y="22"/>
                    </a:lnTo>
                    <a:lnTo>
                      <a:pt x="37" y="33"/>
                    </a:lnTo>
                    <a:lnTo>
                      <a:pt x="84" y="0"/>
                    </a:lnTo>
                    <a:lnTo>
                      <a:pt x="95" y="35"/>
                    </a:lnTo>
                    <a:lnTo>
                      <a:pt x="45" y="57"/>
                    </a:lnTo>
                    <a:lnTo>
                      <a:pt x="72" y="86"/>
                    </a:lnTo>
                    <a:lnTo>
                      <a:pt x="58" y="102"/>
                    </a:lnTo>
                    <a:lnTo>
                      <a:pt x="30" y="129"/>
                    </a:lnTo>
                    <a:lnTo>
                      <a:pt x="5" y="119"/>
                    </a:lnTo>
                    <a:lnTo>
                      <a:pt x="14" y="57"/>
                    </a:lnTo>
                    <a:lnTo>
                      <a:pt x="0" y="6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7" name="Freeform 1236">
                <a:extLst>
                  <a:ext uri="{FF2B5EF4-FFF2-40B4-BE49-F238E27FC236}">
                    <a16:creationId xmlns:a16="http://schemas.microsoft.com/office/drawing/2014/main" id="{40ECF9EE-0802-6EB3-9FA9-EF72E1F090E3}"/>
                  </a:ext>
                </a:extLst>
              </p:cNvPr>
              <p:cNvSpPr>
                <a:spLocks/>
              </p:cNvSpPr>
              <p:nvPr/>
            </p:nvSpPr>
            <p:spPr bwMode="auto">
              <a:xfrm>
                <a:off x="6560431" y="4300811"/>
                <a:ext cx="164486" cy="219448"/>
              </a:xfrm>
              <a:custGeom>
                <a:avLst/>
                <a:gdLst>
                  <a:gd name="T0" fmla="*/ 0 w 168"/>
                  <a:gd name="T1" fmla="*/ 2147483647 h 257"/>
                  <a:gd name="T2" fmla="*/ 2147483647 w 168"/>
                  <a:gd name="T3" fmla="*/ 2147483647 h 257"/>
                  <a:gd name="T4" fmla="*/ 0 w 168"/>
                  <a:gd name="T5" fmla="*/ 2147483647 h 257"/>
                  <a:gd name="T6" fmla="*/ 2147483647 w 168"/>
                  <a:gd name="T7" fmla="*/ 2147483647 h 257"/>
                  <a:gd name="T8" fmla="*/ 2147483647 w 168"/>
                  <a:gd name="T9" fmla="*/ 2147483647 h 257"/>
                  <a:gd name="T10" fmla="*/ 2147483647 w 168"/>
                  <a:gd name="T11" fmla="*/ 2147483647 h 257"/>
                  <a:gd name="T12" fmla="*/ 2147483647 w 168"/>
                  <a:gd name="T13" fmla="*/ 2147483647 h 257"/>
                  <a:gd name="T14" fmla="*/ 2147483647 w 168"/>
                  <a:gd name="T15" fmla="*/ 2147483647 h 257"/>
                  <a:gd name="T16" fmla="*/ 2147483647 w 168"/>
                  <a:gd name="T17" fmla="*/ 2147483647 h 257"/>
                  <a:gd name="T18" fmla="*/ 2147483647 w 168"/>
                  <a:gd name="T19" fmla="*/ 2147483647 h 257"/>
                  <a:gd name="T20" fmla="*/ 2147483647 w 168"/>
                  <a:gd name="T21" fmla="*/ 2147483647 h 257"/>
                  <a:gd name="T22" fmla="*/ 2147483647 w 168"/>
                  <a:gd name="T23" fmla="*/ 0 h 257"/>
                  <a:gd name="T24" fmla="*/ 0 w 168"/>
                  <a:gd name="T25" fmla="*/ 2147483647 h 2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8"/>
                  <a:gd name="T40" fmla="*/ 0 h 257"/>
                  <a:gd name="T41" fmla="*/ 168 w 168"/>
                  <a:gd name="T42" fmla="*/ 257 h 2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8" h="257">
                    <a:moveTo>
                      <a:pt x="0" y="16"/>
                    </a:moveTo>
                    <a:lnTo>
                      <a:pt x="21" y="69"/>
                    </a:lnTo>
                    <a:lnTo>
                      <a:pt x="0" y="121"/>
                    </a:lnTo>
                    <a:lnTo>
                      <a:pt x="17" y="135"/>
                    </a:lnTo>
                    <a:lnTo>
                      <a:pt x="6" y="153"/>
                    </a:lnTo>
                    <a:lnTo>
                      <a:pt x="113" y="256"/>
                    </a:lnTo>
                    <a:lnTo>
                      <a:pt x="161" y="175"/>
                    </a:lnTo>
                    <a:lnTo>
                      <a:pt x="150" y="151"/>
                    </a:lnTo>
                    <a:lnTo>
                      <a:pt x="150" y="48"/>
                    </a:lnTo>
                    <a:lnTo>
                      <a:pt x="167" y="18"/>
                    </a:lnTo>
                    <a:lnTo>
                      <a:pt x="106" y="30"/>
                    </a:lnTo>
                    <a:lnTo>
                      <a:pt x="40" y="0"/>
                    </a:lnTo>
                    <a:lnTo>
                      <a:pt x="0" y="1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8" name="Freeform 1237">
                <a:extLst>
                  <a:ext uri="{FF2B5EF4-FFF2-40B4-BE49-F238E27FC236}">
                    <a16:creationId xmlns:a16="http://schemas.microsoft.com/office/drawing/2014/main" id="{8352814C-7B74-D1D6-579C-EAC6F88D3AED}"/>
                  </a:ext>
                </a:extLst>
              </p:cNvPr>
              <p:cNvSpPr>
                <a:spLocks/>
              </p:cNvSpPr>
              <p:nvPr/>
            </p:nvSpPr>
            <p:spPr bwMode="auto">
              <a:xfrm>
                <a:off x="6819739" y="3674296"/>
                <a:ext cx="38703" cy="36854"/>
              </a:xfrm>
              <a:custGeom>
                <a:avLst/>
                <a:gdLst>
                  <a:gd name="T0" fmla="*/ 0 w 39"/>
                  <a:gd name="T1" fmla="*/ 2147483647 h 43"/>
                  <a:gd name="T2" fmla="*/ 2147483647 w 39"/>
                  <a:gd name="T3" fmla="*/ 0 h 43"/>
                  <a:gd name="T4" fmla="*/ 2147483647 w 39"/>
                  <a:gd name="T5" fmla="*/ 2147483647 h 43"/>
                  <a:gd name="T6" fmla="*/ 0 w 39"/>
                  <a:gd name="T7" fmla="*/ 2147483647 h 43"/>
                  <a:gd name="T8" fmla="*/ 0 60000 65536"/>
                  <a:gd name="T9" fmla="*/ 0 60000 65536"/>
                  <a:gd name="T10" fmla="*/ 0 60000 65536"/>
                  <a:gd name="T11" fmla="*/ 0 60000 65536"/>
                  <a:gd name="T12" fmla="*/ 0 w 39"/>
                  <a:gd name="T13" fmla="*/ 0 h 43"/>
                  <a:gd name="T14" fmla="*/ 39 w 39"/>
                  <a:gd name="T15" fmla="*/ 43 h 43"/>
                </a:gdLst>
                <a:ahLst/>
                <a:cxnLst>
                  <a:cxn ang="T8">
                    <a:pos x="T0" y="T1"/>
                  </a:cxn>
                  <a:cxn ang="T9">
                    <a:pos x="T2" y="T3"/>
                  </a:cxn>
                  <a:cxn ang="T10">
                    <a:pos x="T4" y="T5"/>
                  </a:cxn>
                  <a:cxn ang="T11">
                    <a:pos x="T6" y="T7"/>
                  </a:cxn>
                </a:cxnLst>
                <a:rect l="T12" t="T13" r="T14" b="T15"/>
                <a:pathLst>
                  <a:path w="39" h="43">
                    <a:moveTo>
                      <a:pt x="0" y="27"/>
                    </a:moveTo>
                    <a:lnTo>
                      <a:pt x="32" y="0"/>
                    </a:lnTo>
                    <a:lnTo>
                      <a:pt x="38" y="42"/>
                    </a:lnTo>
                    <a:lnTo>
                      <a:pt x="0" y="2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09" name="Freeform 1238">
                <a:extLst>
                  <a:ext uri="{FF2B5EF4-FFF2-40B4-BE49-F238E27FC236}">
                    <a16:creationId xmlns:a16="http://schemas.microsoft.com/office/drawing/2014/main" id="{A979F106-BB56-3E01-515E-6EE6BE4305C7}"/>
                  </a:ext>
                </a:extLst>
              </p:cNvPr>
              <p:cNvSpPr>
                <a:spLocks/>
              </p:cNvSpPr>
              <p:nvPr/>
            </p:nvSpPr>
            <p:spPr bwMode="auto">
              <a:xfrm>
                <a:off x="6788778" y="3496727"/>
                <a:ext cx="30962" cy="43555"/>
              </a:xfrm>
              <a:custGeom>
                <a:avLst/>
                <a:gdLst>
                  <a:gd name="T0" fmla="*/ 0 w 33"/>
                  <a:gd name="T1" fmla="*/ 2147483647 h 50"/>
                  <a:gd name="T2" fmla="*/ 2147483647 w 33"/>
                  <a:gd name="T3" fmla="*/ 2147483647 h 50"/>
                  <a:gd name="T4" fmla="*/ 2147483647 w 33"/>
                  <a:gd name="T5" fmla="*/ 2147483647 h 50"/>
                  <a:gd name="T6" fmla="*/ 2147483647 w 33"/>
                  <a:gd name="T7" fmla="*/ 0 h 50"/>
                  <a:gd name="T8" fmla="*/ 0 w 33"/>
                  <a:gd name="T9" fmla="*/ 2147483647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0" y="49"/>
                    </a:moveTo>
                    <a:lnTo>
                      <a:pt x="13" y="45"/>
                    </a:lnTo>
                    <a:lnTo>
                      <a:pt x="32" y="14"/>
                    </a:lnTo>
                    <a:lnTo>
                      <a:pt x="22" y="0"/>
                    </a:lnTo>
                    <a:lnTo>
                      <a:pt x="0" y="4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0" name="Freeform 1239">
                <a:extLst>
                  <a:ext uri="{FF2B5EF4-FFF2-40B4-BE49-F238E27FC236}">
                    <a16:creationId xmlns:a16="http://schemas.microsoft.com/office/drawing/2014/main" id="{C91256D9-A8D6-4C2B-A75E-1CD4AE1483DC}"/>
                  </a:ext>
                </a:extLst>
              </p:cNvPr>
              <p:cNvSpPr>
                <a:spLocks/>
              </p:cNvSpPr>
              <p:nvPr/>
            </p:nvSpPr>
            <p:spPr bwMode="auto">
              <a:xfrm>
                <a:off x="5621894" y="4210352"/>
                <a:ext cx="83211" cy="95485"/>
              </a:xfrm>
              <a:custGeom>
                <a:avLst/>
                <a:gdLst>
                  <a:gd name="T0" fmla="*/ 0 w 84"/>
                  <a:gd name="T1" fmla="*/ 2147483647 h 111"/>
                  <a:gd name="T2" fmla="*/ 2147483647 w 84"/>
                  <a:gd name="T3" fmla="*/ 0 h 111"/>
                  <a:gd name="T4" fmla="*/ 2147483647 w 84"/>
                  <a:gd name="T5" fmla="*/ 0 h 111"/>
                  <a:gd name="T6" fmla="*/ 2147483647 w 84"/>
                  <a:gd name="T7" fmla="*/ 2147483647 h 111"/>
                  <a:gd name="T8" fmla="*/ 2147483647 w 84"/>
                  <a:gd name="T9" fmla="*/ 2147483647 h 111"/>
                  <a:gd name="T10" fmla="*/ 2147483647 w 84"/>
                  <a:gd name="T11" fmla="*/ 2147483647 h 111"/>
                  <a:gd name="T12" fmla="*/ 2147483647 w 84"/>
                  <a:gd name="T13" fmla="*/ 2147483647 h 111"/>
                  <a:gd name="T14" fmla="*/ 2147483647 w 84"/>
                  <a:gd name="T15" fmla="*/ 2147483647 h 111"/>
                  <a:gd name="T16" fmla="*/ 0 w 84"/>
                  <a:gd name="T17" fmla="*/ 2147483647 h 1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111"/>
                  <a:gd name="T29" fmla="*/ 84 w 84"/>
                  <a:gd name="T30" fmla="*/ 111 h 1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111">
                    <a:moveTo>
                      <a:pt x="0" y="41"/>
                    </a:moveTo>
                    <a:lnTo>
                      <a:pt x="28" y="0"/>
                    </a:lnTo>
                    <a:lnTo>
                      <a:pt x="40" y="0"/>
                    </a:lnTo>
                    <a:lnTo>
                      <a:pt x="40" y="29"/>
                    </a:lnTo>
                    <a:lnTo>
                      <a:pt x="63" y="26"/>
                    </a:lnTo>
                    <a:lnTo>
                      <a:pt x="61" y="51"/>
                    </a:lnTo>
                    <a:lnTo>
                      <a:pt x="83" y="71"/>
                    </a:lnTo>
                    <a:lnTo>
                      <a:pt x="81" y="110"/>
                    </a:lnTo>
                    <a:lnTo>
                      <a:pt x="0" y="4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1" name="Freeform 1240">
                <a:extLst>
                  <a:ext uri="{FF2B5EF4-FFF2-40B4-BE49-F238E27FC236}">
                    <a16:creationId xmlns:a16="http://schemas.microsoft.com/office/drawing/2014/main" id="{67BA458A-1A53-8A88-4F8C-FE1035C2E27B}"/>
                  </a:ext>
                </a:extLst>
              </p:cNvPr>
              <p:cNvSpPr>
                <a:spLocks/>
              </p:cNvSpPr>
              <p:nvPr/>
            </p:nvSpPr>
            <p:spPr bwMode="auto">
              <a:xfrm>
                <a:off x="6049557" y="3593887"/>
                <a:ext cx="327037" cy="348437"/>
              </a:xfrm>
              <a:custGeom>
                <a:avLst/>
                <a:gdLst>
                  <a:gd name="T0" fmla="*/ 0 w 332"/>
                  <a:gd name="T1" fmla="*/ 2147483647 h 407"/>
                  <a:gd name="T2" fmla="*/ 0 w 332"/>
                  <a:gd name="T3" fmla="*/ 2147483647 h 407"/>
                  <a:gd name="T4" fmla="*/ 2147483647 w 332"/>
                  <a:gd name="T5" fmla="*/ 0 h 407"/>
                  <a:gd name="T6" fmla="*/ 2147483647 w 332"/>
                  <a:gd name="T7" fmla="*/ 2147483647 h 407"/>
                  <a:gd name="T8" fmla="*/ 2147483647 w 332"/>
                  <a:gd name="T9" fmla="*/ 2147483647 h 407"/>
                  <a:gd name="T10" fmla="*/ 2147483647 w 332"/>
                  <a:gd name="T11" fmla="*/ 2147483647 h 407"/>
                  <a:gd name="T12" fmla="*/ 2147483647 w 332"/>
                  <a:gd name="T13" fmla="*/ 2147483647 h 407"/>
                  <a:gd name="T14" fmla="*/ 2147483647 w 332"/>
                  <a:gd name="T15" fmla="*/ 2147483647 h 407"/>
                  <a:gd name="T16" fmla="*/ 2147483647 w 332"/>
                  <a:gd name="T17" fmla="*/ 2147483647 h 407"/>
                  <a:gd name="T18" fmla="*/ 2147483647 w 332"/>
                  <a:gd name="T19" fmla="*/ 2147483647 h 407"/>
                  <a:gd name="T20" fmla="*/ 2147483647 w 332"/>
                  <a:gd name="T21" fmla="*/ 2147483647 h 407"/>
                  <a:gd name="T22" fmla="*/ 2147483647 w 332"/>
                  <a:gd name="T23" fmla="*/ 2147483647 h 407"/>
                  <a:gd name="T24" fmla="*/ 2147483647 w 332"/>
                  <a:gd name="T25" fmla="*/ 2147483647 h 407"/>
                  <a:gd name="T26" fmla="*/ 2147483647 w 332"/>
                  <a:gd name="T27" fmla="*/ 2147483647 h 407"/>
                  <a:gd name="T28" fmla="*/ 2147483647 w 332"/>
                  <a:gd name="T29" fmla="*/ 2147483647 h 407"/>
                  <a:gd name="T30" fmla="*/ 2147483647 w 332"/>
                  <a:gd name="T31" fmla="*/ 2147483647 h 407"/>
                  <a:gd name="T32" fmla="*/ 2147483647 w 332"/>
                  <a:gd name="T33" fmla="*/ 2147483647 h 407"/>
                  <a:gd name="T34" fmla="*/ 2147483647 w 332"/>
                  <a:gd name="T35" fmla="*/ 2147483647 h 407"/>
                  <a:gd name="T36" fmla="*/ 0 w 332"/>
                  <a:gd name="T37" fmla="*/ 2147483647 h 4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2"/>
                  <a:gd name="T58" fmla="*/ 0 h 407"/>
                  <a:gd name="T59" fmla="*/ 332 w 332"/>
                  <a:gd name="T60" fmla="*/ 407 h 4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2" h="407">
                    <a:moveTo>
                      <a:pt x="0" y="210"/>
                    </a:moveTo>
                    <a:lnTo>
                      <a:pt x="0" y="87"/>
                    </a:lnTo>
                    <a:lnTo>
                      <a:pt x="41" y="0"/>
                    </a:lnTo>
                    <a:lnTo>
                      <a:pt x="121" y="26"/>
                    </a:lnTo>
                    <a:lnTo>
                      <a:pt x="136" y="55"/>
                    </a:lnTo>
                    <a:lnTo>
                      <a:pt x="201" y="87"/>
                    </a:lnTo>
                    <a:lnTo>
                      <a:pt x="221" y="75"/>
                    </a:lnTo>
                    <a:lnTo>
                      <a:pt x="222" y="32"/>
                    </a:lnTo>
                    <a:lnTo>
                      <a:pt x="244" y="12"/>
                    </a:lnTo>
                    <a:lnTo>
                      <a:pt x="331" y="46"/>
                    </a:lnTo>
                    <a:lnTo>
                      <a:pt x="322" y="93"/>
                    </a:lnTo>
                    <a:lnTo>
                      <a:pt x="331" y="331"/>
                    </a:lnTo>
                    <a:lnTo>
                      <a:pt x="331" y="388"/>
                    </a:lnTo>
                    <a:lnTo>
                      <a:pt x="313" y="390"/>
                    </a:lnTo>
                    <a:lnTo>
                      <a:pt x="313" y="406"/>
                    </a:lnTo>
                    <a:lnTo>
                      <a:pt x="143" y="291"/>
                    </a:lnTo>
                    <a:lnTo>
                      <a:pt x="121" y="303"/>
                    </a:lnTo>
                    <a:lnTo>
                      <a:pt x="49" y="289"/>
                    </a:lnTo>
                    <a:lnTo>
                      <a:pt x="0" y="21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2" name="Freeform 1241">
                <a:extLst>
                  <a:ext uri="{FF2B5EF4-FFF2-40B4-BE49-F238E27FC236}">
                    <a16:creationId xmlns:a16="http://schemas.microsoft.com/office/drawing/2014/main" id="{599551A0-8C7A-968A-31E3-4FAA9EF0AD86}"/>
                  </a:ext>
                </a:extLst>
              </p:cNvPr>
              <p:cNvSpPr>
                <a:spLocks/>
              </p:cNvSpPr>
              <p:nvPr/>
            </p:nvSpPr>
            <p:spPr bwMode="auto">
              <a:xfrm>
                <a:off x="6748139" y="4701180"/>
                <a:ext cx="145134" cy="333360"/>
              </a:xfrm>
              <a:custGeom>
                <a:avLst/>
                <a:gdLst>
                  <a:gd name="T0" fmla="*/ 0 w 149"/>
                  <a:gd name="T1" fmla="*/ 2147483647 h 390"/>
                  <a:gd name="T2" fmla="*/ 2147483647 w 149"/>
                  <a:gd name="T3" fmla="*/ 2147483647 h 390"/>
                  <a:gd name="T4" fmla="*/ 2147483647 w 149"/>
                  <a:gd name="T5" fmla="*/ 2147483647 h 390"/>
                  <a:gd name="T6" fmla="*/ 2147483647 w 149"/>
                  <a:gd name="T7" fmla="*/ 2147483647 h 390"/>
                  <a:gd name="T8" fmla="*/ 2147483647 w 149"/>
                  <a:gd name="T9" fmla="*/ 2147483647 h 390"/>
                  <a:gd name="T10" fmla="*/ 2147483647 w 149"/>
                  <a:gd name="T11" fmla="*/ 2147483647 h 390"/>
                  <a:gd name="T12" fmla="*/ 2147483647 w 149"/>
                  <a:gd name="T13" fmla="*/ 0 h 390"/>
                  <a:gd name="T14" fmla="*/ 2147483647 w 149"/>
                  <a:gd name="T15" fmla="*/ 2147483647 h 390"/>
                  <a:gd name="T16" fmla="*/ 2147483647 w 149"/>
                  <a:gd name="T17" fmla="*/ 2147483647 h 390"/>
                  <a:gd name="T18" fmla="*/ 2147483647 w 149"/>
                  <a:gd name="T19" fmla="*/ 2147483647 h 390"/>
                  <a:gd name="T20" fmla="*/ 2147483647 w 149"/>
                  <a:gd name="T21" fmla="*/ 2147483647 h 390"/>
                  <a:gd name="T22" fmla="*/ 2147483647 w 149"/>
                  <a:gd name="T23" fmla="*/ 2147483647 h 390"/>
                  <a:gd name="T24" fmla="*/ 2147483647 w 149"/>
                  <a:gd name="T25" fmla="*/ 2147483647 h 390"/>
                  <a:gd name="T26" fmla="*/ 0 w 149"/>
                  <a:gd name="T27" fmla="*/ 2147483647 h 3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9"/>
                  <a:gd name="T43" fmla="*/ 0 h 390"/>
                  <a:gd name="T44" fmla="*/ 149 w 149"/>
                  <a:gd name="T45" fmla="*/ 390 h 3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9" h="390">
                    <a:moveTo>
                      <a:pt x="0" y="278"/>
                    </a:moveTo>
                    <a:lnTo>
                      <a:pt x="14" y="357"/>
                    </a:lnTo>
                    <a:lnTo>
                      <a:pt x="41" y="389"/>
                    </a:lnTo>
                    <a:lnTo>
                      <a:pt x="88" y="357"/>
                    </a:lnTo>
                    <a:lnTo>
                      <a:pt x="139" y="91"/>
                    </a:lnTo>
                    <a:lnTo>
                      <a:pt x="148" y="101"/>
                    </a:lnTo>
                    <a:lnTo>
                      <a:pt x="127" y="0"/>
                    </a:lnTo>
                    <a:lnTo>
                      <a:pt x="101" y="42"/>
                    </a:lnTo>
                    <a:lnTo>
                      <a:pt x="101" y="71"/>
                    </a:lnTo>
                    <a:lnTo>
                      <a:pt x="67" y="103"/>
                    </a:lnTo>
                    <a:lnTo>
                      <a:pt x="26" y="115"/>
                    </a:lnTo>
                    <a:lnTo>
                      <a:pt x="15" y="151"/>
                    </a:lnTo>
                    <a:lnTo>
                      <a:pt x="26" y="220"/>
                    </a:lnTo>
                    <a:lnTo>
                      <a:pt x="0" y="27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3" name="Freeform 1242">
                <a:extLst>
                  <a:ext uri="{FF2B5EF4-FFF2-40B4-BE49-F238E27FC236}">
                    <a16:creationId xmlns:a16="http://schemas.microsoft.com/office/drawing/2014/main" id="{5718F1CD-0E22-8E26-15D6-876368CECC11}"/>
                  </a:ext>
                </a:extLst>
              </p:cNvPr>
              <p:cNvSpPr>
                <a:spLocks/>
              </p:cNvSpPr>
              <p:nvPr/>
            </p:nvSpPr>
            <p:spPr bwMode="auto">
              <a:xfrm>
                <a:off x="6533339" y="4634171"/>
                <a:ext cx="71600" cy="187620"/>
              </a:xfrm>
              <a:custGeom>
                <a:avLst/>
                <a:gdLst>
                  <a:gd name="T0" fmla="*/ 0 w 72"/>
                  <a:gd name="T1" fmla="*/ 2147483647 h 218"/>
                  <a:gd name="T2" fmla="*/ 2147483647 w 72"/>
                  <a:gd name="T3" fmla="*/ 2147483647 h 218"/>
                  <a:gd name="T4" fmla="*/ 2147483647 w 72"/>
                  <a:gd name="T5" fmla="*/ 2147483647 h 218"/>
                  <a:gd name="T6" fmla="*/ 2147483647 w 72"/>
                  <a:gd name="T7" fmla="*/ 2147483647 h 218"/>
                  <a:gd name="T8" fmla="*/ 2147483647 w 72"/>
                  <a:gd name="T9" fmla="*/ 2147483647 h 218"/>
                  <a:gd name="T10" fmla="*/ 2147483647 w 72"/>
                  <a:gd name="T11" fmla="*/ 2147483647 h 218"/>
                  <a:gd name="T12" fmla="*/ 2147483647 w 72"/>
                  <a:gd name="T13" fmla="*/ 2147483647 h 218"/>
                  <a:gd name="T14" fmla="*/ 2147483647 w 72"/>
                  <a:gd name="T15" fmla="*/ 2147483647 h 218"/>
                  <a:gd name="T16" fmla="*/ 2147483647 w 72"/>
                  <a:gd name="T17" fmla="*/ 2147483647 h 218"/>
                  <a:gd name="T18" fmla="*/ 2147483647 w 72"/>
                  <a:gd name="T19" fmla="*/ 2147483647 h 218"/>
                  <a:gd name="T20" fmla="*/ 2147483647 w 72"/>
                  <a:gd name="T21" fmla="*/ 2147483647 h 218"/>
                  <a:gd name="T22" fmla="*/ 2147483647 w 72"/>
                  <a:gd name="T23" fmla="*/ 0 h 218"/>
                  <a:gd name="T24" fmla="*/ 2147483647 w 72"/>
                  <a:gd name="T25" fmla="*/ 2147483647 h 218"/>
                  <a:gd name="T26" fmla="*/ 0 w 72"/>
                  <a:gd name="T27" fmla="*/ 2147483647 h 2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218"/>
                  <a:gd name="T44" fmla="*/ 72 w 72"/>
                  <a:gd name="T45" fmla="*/ 218 h 2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218">
                    <a:moveTo>
                      <a:pt x="0" y="118"/>
                    </a:moveTo>
                    <a:lnTo>
                      <a:pt x="11" y="132"/>
                    </a:lnTo>
                    <a:lnTo>
                      <a:pt x="38" y="144"/>
                    </a:lnTo>
                    <a:lnTo>
                      <a:pt x="35" y="183"/>
                    </a:lnTo>
                    <a:lnTo>
                      <a:pt x="58" y="217"/>
                    </a:lnTo>
                    <a:lnTo>
                      <a:pt x="71" y="156"/>
                    </a:lnTo>
                    <a:lnTo>
                      <a:pt x="49" y="114"/>
                    </a:lnTo>
                    <a:lnTo>
                      <a:pt x="55" y="138"/>
                    </a:lnTo>
                    <a:lnTo>
                      <a:pt x="43" y="136"/>
                    </a:lnTo>
                    <a:lnTo>
                      <a:pt x="28" y="81"/>
                    </a:lnTo>
                    <a:lnTo>
                      <a:pt x="27" y="6"/>
                    </a:lnTo>
                    <a:lnTo>
                      <a:pt x="6" y="0"/>
                    </a:lnTo>
                    <a:lnTo>
                      <a:pt x="22" y="36"/>
                    </a:lnTo>
                    <a:lnTo>
                      <a:pt x="0" y="11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4" name="Freeform 1243">
                <a:extLst>
                  <a:ext uri="{FF2B5EF4-FFF2-40B4-BE49-F238E27FC236}">
                    <a16:creationId xmlns:a16="http://schemas.microsoft.com/office/drawing/2014/main" id="{3EB52650-01E1-8BD9-A82C-4AFBCAA2D836}"/>
                  </a:ext>
                </a:extLst>
              </p:cNvPr>
              <p:cNvSpPr>
                <a:spLocks/>
              </p:cNvSpPr>
              <p:nvPr/>
            </p:nvSpPr>
            <p:spPr bwMode="auto">
              <a:xfrm>
                <a:off x="5610282" y="3804959"/>
                <a:ext cx="336713" cy="363513"/>
              </a:xfrm>
              <a:custGeom>
                <a:avLst/>
                <a:gdLst>
                  <a:gd name="T0" fmla="*/ 0 w 341"/>
                  <a:gd name="T1" fmla="*/ 2147483647 h 424"/>
                  <a:gd name="T2" fmla="*/ 2147483647 w 341"/>
                  <a:gd name="T3" fmla="*/ 2147483647 h 424"/>
                  <a:gd name="T4" fmla="*/ 2147483647 w 341"/>
                  <a:gd name="T5" fmla="*/ 2147483647 h 424"/>
                  <a:gd name="T6" fmla="*/ 2147483647 w 341"/>
                  <a:gd name="T7" fmla="*/ 2147483647 h 424"/>
                  <a:gd name="T8" fmla="*/ 2147483647 w 341"/>
                  <a:gd name="T9" fmla="*/ 0 h 424"/>
                  <a:gd name="T10" fmla="*/ 2147483647 w 341"/>
                  <a:gd name="T11" fmla="*/ 0 h 424"/>
                  <a:gd name="T12" fmla="*/ 2147483647 w 341"/>
                  <a:gd name="T13" fmla="*/ 2147483647 h 424"/>
                  <a:gd name="T14" fmla="*/ 2147483647 w 341"/>
                  <a:gd name="T15" fmla="*/ 2147483647 h 424"/>
                  <a:gd name="T16" fmla="*/ 2147483647 w 341"/>
                  <a:gd name="T17" fmla="*/ 2147483647 h 424"/>
                  <a:gd name="T18" fmla="*/ 2147483647 w 341"/>
                  <a:gd name="T19" fmla="*/ 2147483647 h 424"/>
                  <a:gd name="T20" fmla="*/ 2147483647 w 341"/>
                  <a:gd name="T21" fmla="*/ 2147483647 h 424"/>
                  <a:gd name="T22" fmla="*/ 2147483647 w 341"/>
                  <a:gd name="T23" fmla="*/ 2147483647 h 424"/>
                  <a:gd name="T24" fmla="*/ 2147483647 w 341"/>
                  <a:gd name="T25" fmla="*/ 2147483647 h 424"/>
                  <a:gd name="T26" fmla="*/ 2147483647 w 341"/>
                  <a:gd name="T27" fmla="*/ 2147483647 h 424"/>
                  <a:gd name="T28" fmla="*/ 2147483647 w 341"/>
                  <a:gd name="T29" fmla="*/ 2147483647 h 424"/>
                  <a:gd name="T30" fmla="*/ 2147483647 w 341"/>
                  <a:gd name="T31" fmla="*/ 2147483647 h 424"/>
                  <a:gd name="T32" fmla="*/ 2147483647 w 341"/>
                  <a:gd name="T33" fmla="*/ 2147483647 h 424"/>
                  <a:gd name="T34" fmla="*/ 2147483647 w 341"/>
                  <a:gd name="T35" fmla="*/ 2147483647 h 424"/>
                  <a:gd name="T36" fmla="*/ 2147483647 w 341"/>
                  <a:gd name="T37" fmla="*/ 2147483647 h 424"/>
                  <a:gd name="T38" fmla="*/ 0 w 341"/>
                  <a:gd name="T39" fmla="*/ 2147483647 h 4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1"/>
                  <a:gd name="T61" fmla="*/ 0 h 424"/>
                  <a:gd name="T62" fmla="*/ 341 w 341"/>
                  <a:gd name="T63" fmla="*/ 424 h 4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1" h="424">
                    <a:moveTo>
                      <a:pt x="0" y="293"/>
                    </a:moveTo>
                    <a:lnTo>
                      <a:pt x="14" y="263"/>
                    </a:lnTo>
                    <a:lnTo>
                      <a:pt x="30" y="283"/>
                    </a:lnTo>
                    <a:lnTo>
                      <a:pt x="135" y="273"/>
                    </a:lnTo>
                    <a:lnTo>
                      <a:pt x="114" y="0"/>
                    </a:lnTo>
                    <a:lnTo>
                      <a:pt x="152" y="0"/>
                    </a:lnTo>
                    <a:lnTo>
                      <a:pt x="319" y="148"/>
                    </a:lnTo>
                    <a:lnTo>
                      <a:pt x="320" y="174"/>
                    </a:lnTo>
                    <a:lnTo>
                      <a:pt x="338" y="170"/>
                    </a:lnTo>
                    <a:lnTo>
                      <a:pt x="340" y="257"/>
                    </a:lnTo>
                    <a:lnTo>
                      <a:pt x="325" y="277"/>
                    </a:lnTo>
                    <a:lnTo>
                      <a:pt x="255" y="287"/>
                    </a:lnTo>
                    <a:lnTo>
                      <a:pt x="170" y="338"/>
                    </a:lnTo>
                    <a:lnTo>
                      <a:pt x="143" y="419"/>
                    </a:lnTo>
                    <a:lnTo>
                      <a:pt x="121" y="407"/>
                    </a:lnTo>
                    <a:lnTo>
                      <a:pt x="85" y="423"/>
                    </a:lnTo>
                    <a:lnTo>
                      <a:pt x="64" y="356"/>
                    </a:lnTo>
                    <a:lnTo>
                      <a:pt x="29" y="372"/>
                    </a:lnTo>
                    <a:lnTo>
                      <a:pt x="14" y="358"/>
                    </a:lnTo>
                    <a:lnTo>
                      <a:pt x="0" y="29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5" name="Freeform 1244">
                <a:extLst>
                  <a:ext uri="{FF2B5EF4-FFF2-40B4-BE49-F238E27FC236}">
                    <a16:creationId xmlns:a16="http://schemas.microsoft.com/office/drawing/2014/main" id="{1AD72BBD-103F-6732-9E4B-7597733AFDE6}"/>
                  </a:ext>
                </a:extLst>
              </p:cNvPr>
              <p:cNvSpPr>
                <a:spLocks/>
              </p:cNvSpPr>
              <p:nvPr/>
            </p:nvSpPr>
            <p:spPr bwMode="auto">
              <a:xfrm>
                <a:off x="5509656" y="3746328"/>
                <a:ext cx="251567" cy="309908"/>
              </a:xfrm>
              <a:custGeom>
                <a:avLst/>
                <a:gdLst>
                  <a:gd name="T0" fmla="*/ 0 w 255"/>
                  <a:gd name="T1" fmla="*/ 2147483647 h 360"/>
                  <a:gd name="T2" fmla="*/ 2147483647 w 255"/>
                  <a:gd name="T3" fmla="*/ 2147483647 h 360"/>
                  <a:gd name="T4" fmla="*/ 2147483647 w 255"/>
                  <a:gd name="T5" fmla="*/ 2147483647 h 360"/>
                  <a:gd name="T6" fmla="*/ 2147483647 w 255"/>
                  <a:gd name="T7" fmla="*/ 2147483647 h 360"/>
                  <a:gd name="T8" fmla="*/ 2147483647 w 255"/>
                  <a:gd name="T9" fmla="*/ 2147483647 h 360"/>
                  <a:gd name="T10" fmla="*/ 2147483647 w 255"/>
                  <a:gd name="T11" fmla="*/ 2147483647 h 360"/>
                  <a:gd name="T12" fmla="*/ 2147483647 w 255"/>
                  <a:gd name="T13" fmla="*/ 2147483647 h 360"/>
                  <a:gd name="T14" fmla="*/ 2147483647 w 255"/>
                  <a:gd name="T15" fmla="*/ 2147483647 h 360"/>
                  <a:gd name="T16" fmla="*/ 2147483647 w 255"/>
                  <a:gd name="T17" fmla="*/ 2147483647 h 360"/>
                  <a:gd name="T18" fmla="*/ 2147483647 w 255"/>
                  <a:gd name="T19" fmla="*/ 2147483647 h 360"/>
                  <a:gd name="T20" fmla="*/ 2147483647 w 255"/>
                  <a:gd name="T21" fmla="*/ 2147483647 h 360"/>
                  <a:gd name="T22" fmla="*/ 2147483647 w 255"/>
                  <a:gd name="T23" fmla="*/ 0 h 360"/>
                  <a:gd name="T24" fmla="*/ 2147483647 w 255"/>
                  <a:gd name="T25" fmla="*/ 2147483647 h 360"/>
                  <a:gd name="T26" fmla="*/ 2147483647 w 255"/>
                  <a:gd name="T27" fmla="*/ 2147483647 h 360"/>
                  <a:gd name="T28" fmla="*/ 2147483647 w 255"/>
                  <a:gd name="T29" fmla="*/ 2147483647 h 360"/>
                  <a:gd name="T30" fmla="*/ 2147483647 w 255"/>
                  <a:gd name="T31" fmla="*/ 2147483647 h 360"/>
                  <a:gd name="T32" fmla="*/ 2147483647 w 255"/>
                  <a:gd name="T33" fmla="*/ 2147483647 h 360"/>
                  <a:gd name="T34" fmla="*/ 0 w 255"/>
                  <a:gd name="T35" fmla="*/ 2147483647 h 3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5"/>
                  <a:gd name="T55" fmla="*/ 0 h 360"/>
                  <a:gd name="T56" fmla="*/ 255 w 255"/>
                  <a:gd name="T57" fmla="*/ 360 h 3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5" h="360">
                    <a:moveTo>
                      <a:pt x="0" y="180"/>
                    </a:moveTo>
                    <a:lnTo>
                      <a:pt x="15" y="201"/>
                    </a:lnTo>
                    <a:lnTo>
                      <a:pt x="20" y="256"/>
                    </a:lnTo>
                    <a:lnTo>
                      <a:pt x="6" y="323"/>
                    </a:lnTo>
                    <a:lnTo>
                      <a:pt x="54" y="308"/>
                    </a:lnTo>
                    <a:lnTo>
                      <a:pt x="103" y="359"/>
                    </a:lnTo>
                    <a:lnTo>
                      <a:pt x="116" y="329"/>
                    </a:lnTo>
                    <a:lnTo>
                      <a:pt x="133" y="349"/>
                    </a:lnTo>
                    <a:lnTo>
                      <a:pt x="237" y="339"/>
                    </a:lnTo>
                    <a:lnTo>
                      <a:pt x="216" y="67"/>
                    </a:lnTo>
                    <a:lnTo>
                      <a:pt x="254" y="67"/>
                    </a:lnTo>
                    <a:lnTo>
                      <a:pt x="175" y="0"/>
                    </a:lnTo>
                    <a:lnTo>
                      <a:pt x="172" y="36"/>
                    </a:lnTo>
                    <a:lnTo>
                      <a:pt x="107" y="34"/>
                    </a:lnTo>
                    <a:lnTo>
                      <a:pt x="106" y="110"/>
                    </a:lnTo>
                    <a:lnTo>
                      <a:pt x="82" y="124"/>
                    </a:lnTo>
                    <a:lnTo>
                      <a:pt x="85" y="170"/>
                    </a:lnTo>
                    <a:lnTo>
                      <a:pt x="0" y="18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6" name="Freeform 1245">
                <a:extLst>
                  <a:ext uri="{FF2B5EF4-FFF2-40B4-BE49-F238E27FC236}">
                    <a16:creationId xmlns:a16="http://schemas.microsoft.com/office/drawing/2014/main" id="{9DBF3CC2-35C5-79FD-94A2-D6F4E9E3D094}"/>
                  </a:ext>
                </a:extLst>
              </p:cNvPr>
              <p:cNvSpPr>
                <a:spLocks/>
              </p:cNvSpPr>
              <p:nvPr/>
            </p:nvSpPr>
            <p:spPr bwMode="auto">
              <a:xfrm>
                <a:off x="5594802" y="3525205"/>
                <a:ext cx="238021" cy="214422"/>
              </a:xfrm>
              <a:custGeom>
                <a:avLst/>
                <a:gdLst>
                  <a:gd name="T0" fmla="*/ 0 w 245"/>
                  <a:gd name="T1" fmla="*/ 2147483647 h 249"/>
                  <a:gd name="T2" fmla="*/ 2147483647 w 245"/>
                  <a:gd name="T3" fmla="*/ 2147483647 h 249"/>
                  <a:gd name="T4" fmla="*/ 2147483647 w 245"/>
                  <a:gd name="T5" fmla="*/ 2147483647 h 249"/>
                  <a:gd name="T6" fmla="*/ 2147483647 w 245"/>
                  <a:gd name="T7" fmla="*/ 2147483647 h 249"/>
                  <a:gd name="T8" fmla="*/ 2147483647 w 245"/>
                  <a:gd name="T9" fmla="*/ 0 h 249"/>
                  <a:gd name="T10" fmla="*/ 2147483647 w 245"/>
                  <a:gd name="T11" fmla="*/ 2147483647 h 249"/>
                  <a:gd name="T12" fmla="*/ 2147483647 w 245"/>
                  <a:gd name="T13" fmla="*/ 2147483647 h 249"/>
                  <a:gd name="T14" fmla="*/ 2147483647 w 245"/>
                  <a:gd name="T15" fmla="*/ 2147483647 h 249"/>
                  <a:gd name="T16" fmla="*/ 2147483647 w 245"/>
                  <a:gd name="T17" fmla="*/ 2147483647 h 249"/>
                  <a:gd name="T18" fmla="*/ 2147483647 w 245"/>
                  <a:gd name="T19" fmla="*/ 2147483647 h 249"/>
                  <a:gd name="T20" fmla="*/ 2147483647 w 245"/>
                  <a:gd name="T21" fmla="*/ 2147483647 h 249"/>
                  <a:gd name="T22" fmla="*/ 2147483647 w 245"/>
                  <a:gd name="T23" fmla="*/ 2147483647 h 249"/>
                  <a:gd name="T24" fmla="*/ 0 w 245"/>
                  <a:gd name="T25" fmla="*/ 2147483647 h 2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5"/>
                  <a:gd name="T40" fmla="*/ 0 h 249"/>
                  <a:gd name="T41" fmla="*/ 245 w 245"/>
                  <a:gd name="T42" fmla="*/ 249 h 2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5" h="249">
                    <a:moveTo>
                      <a:pt x="0" y="244"/>
                    </a:moveTo>
                    <a:lnTo>
                      <a:pt x="59" y="196"/>
                    </a:lnTo>
                    <a:lnTo>
                      <a:pt x="81" y="99"/>
                    </a:lnTo>
                    <a:lnTo>
                      <a:pt x="133" y="48"/>
                    </a:lnTo>
                    <a:lnTo>
                      <a:pt x="149" y="0"/>
                    </a:lnTo>
                    <a:lnTo>
                      <a:pt x="223" y="16"/>
                    </a:lnTo>
                    <a:lnTo>
                      <a:pt x="244" y="107"/>
                    </a:lnTo>
                    <a:lnTo>
                      <a:pt x="211" y="109"/>
                    </a:lnTo>
                    <a:lnTo>
                      <a:pt x="193" y="121"/>
                    </a:lnTo>
                    <a:lnTo>
                      <a:pt x="196" y="145"/>
                    </a:lnTo>
                    <a:lnTo>
                      <a:pt x="101" y="200"/>
                    </a:lnTo>
                    <a:lnTo>
                      <a:pt x="89" y="248"/>
                    </a:lnTo>
                    <a:lnTo>
                      <a:pt x="0" y="24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7" name="Freeform 1246">
                <a:extLst>
                  <a:ext uri="{FF2B5EF4-FFF2-40B4-BE49-F238E27FC236}">
                    <a16:creationId xmlns:a16="http://schemas.microsoft.com/office/drawing/2014/main" id="{6A80F763-B890-4F2B-9690-D9BB9C5942FE}"/>
                  </a:ext>
                </a:extLst>
              </p:cNvPr>
              <p:cNvSpPr>
                <a:spLocks/>
              </p:cNvSpPr>
              <p:nvPr/>
            </p:nvSpPr>
            <p:spPr bwMode="auto">
              <a:xfrm>
                <a:off x="6479156" y="4659300"/>
                <a:ext cx="220604" cy="402042"/>
              </a:xfrm>
              <a:custGeom>
                <a:avLst/>
                <a:gdLst>
                  <a:gd name="T0" fmla="*/ 0 w 224"/>
                  <a:gd name="T1" fmla="*/ 2147483647 h 468"/>
                  <a:gd name="T2" fmla="*/ 2147483647 w 224"/>
                  <a:gd name="T3" fmla="*/ 2147483647 h 468"/>
                  <a:gd name="T4" fmla="*/ 2147483647 w 224"/>
                  <a:gd name="T5" fmla="*/ 2147483647 h 468"/>
                  <a:gd name="T6" fmla="*/ 2147483647 w 224"/>
                  <a:gd name="T7" fmla="*/ 2147483647 h 468"/>
                  <a:gd name="T8" fmla="*/ 2147483647 w 224"/>
                  <a:gd name="T9" fmla="*/ 2147483647 h 468"/>
                  <a:gd name="T10" fmla="*/ 2147483647 w 224"/>
                  <a:gd name="T11" fmla="*/ 2147483647 h 468"/>
                  <a:gd name="T12" fmla="*/ 2147483647 w 224"/>
                  <a:gd name="T13" fmla="*/ 2147483647 h 468"/>
                  <a:gd name="T14" fmla="*/ 2147483647 w 224"/>
                  <a:gd name="T15" fmla="*/ 2147483647 h 468"/>
                  <a:gd name="T16" fmla="*/ 2147483647 w 224"/>
                  <a:gd name="T17" fmla="*/ 2147483647 h 468"/>
                  <a:gd name="T18" fmla="*/ 2147483647 w 224"/>
                  <a:gd name="T19" fmla="*/ 2147483647 h 468"/>
                  <a:gd name="T20" fmla="*/ 2147483647 w 224"/>
                  <a:gd name="T21" fmla="*/ 2147483647 h 468"/>
                  <a:gd name="T22" fmla="*/ 2147483647 w 224"/>
                  <a:gd name="T23" fmla="*/ 2147483647 h 468"/>
                  <a:gd name="T24" fmla="*/ 2147483647 w 224"/>
                  <a:gd name="T25" fmla="*/ 2147483647 h 468"/>
                  <a:gd name="T26" fmla="*/ 2147483647 w 224"/>
                  <a:gd name="T27" fmla="*/ 0 h 468"/>
                  <a:gd name="T28" fmla="*/ 2147483647 w 224"/>
                  <a:gd name="T29" fmla="*/ 2147483647 h 468"/>
                  <a:gd name="T30" fmla="*/ 2147483647 w 224"/>
                  <a:gd name="T31" fmla="*/ 2147483647 h 468"/>
                  <a:gd name="T32" fmla="*/ 2147483647 w 224"/>
                  <a:gd name="T33" fmla="*/ 2147483647 h 468"/>
                  <a:gd name="T34" fmla="*/ 2147483647 w 224"/>
                  <a:gd name="T35" fmla="*/ 2147483647 h 468"/>
                  <a:gd name="T36" fmla="*/ 2147483647 w 224"/>
                  <a:gd name="T37" fmla="*/ 2147483647 h 468"/>
                  <a:gd name="T38" fmla="*/ 2147483647 w 224"/>
                  <a:gd name="T39" fmla="*/ 2147483647 h 468"/>
                  <a:gd name="T40" fmla="*/ 2147483647 w 224"/>
                  <a:gd name="T41" fmla="*/ 2147483647 h 468"/>
                  <a:gd name="T42" fmla="*/ 2147483647 w 224"/>
                  <a:gd name="T43" fmla="*/ 2147483647 h 468"/>
                  <a:gd name="T44" fmla="*/ 0 w 224"/>
                  <a:gd name="T45" fmla="*/ 2147483647 h 4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4"/>
                  <a:gd name="T70" fmla="*/ 0 h 468"/>
                  <a:gd name="T71" fmla="*/ 224 w 224"/>
                  <a:gd name="T72" fmla="*/ 468 h 4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4" h="468">
                    <a:moveTo>
                      <a:pt x="0" y="131"/>
                    </a:moveTo>
                    <a:lnTo>
                      <a:pt x="5" y="146"/>
                    </a:lnTo>
                    <a:lnTo>
                      <a:pt x="57" y="166"/>
                    </a:lnTo>
                    <a:lnTo>
                      <a:pt x="63" y="196"/>
                    </a:lnTo>
                    <a:lnTo>
                      <a:pt x="58" y="269"/>
                    </a:lnTo>
                    <a:lnTo>
                      <a:pt x="32" y="346"/>
                    </a:lnTo>
                    <a:lnTo>
                      <a:pt x="42" y="437"/>
                    </a:lnTo>
                    <a:lnTo>
                      <a:pt x="43" y="467"/>
                    </a:lnTo>
                    <a:lnTo>
                      <a:pt x="58" y="467"/>
                    </a:lnTo>
                    <a:lnTo>
                      <a:pt x="58" y="435"/>
                    </a:lnTo>
                    <a:lnTo>
                      <a:pt x="114" y="394"/>
                    </a:lnTo>
                    <a:lnTo>
                      <a:pt x="98" y="269"/>
                    </a:lnTo>
                    <a:lnTo>
                      <a:pt x="220" y="144"/>
                    </a:lnTo>
                    <a:lnTo>
                      <a:pt x="223" y="0"/>
                    </a:lnTo>
                    <a:lnTo>
                      <a:pt x="191" y="26"/>
                    </a:lnTo>
                    <a:lnTo>
                      <a:pt x="105" y="34"/>
                    </a:lnTo>
                    <a:lnTo>
                      <a:pt x="105" y="85"/>
                    </a:lnTo>
                    <a:lnTo>
                      <a:pt x="126" y="127"/>
                    </a:lnTo>
                    <a:lnTo>
                      <a:pt x="114" y="188"/>
                    </a:lnTo>
                    <a:lnTo>
                      <a:pt x="91" y="154"/>
                    </a:lnTo>
                    <a:lnTo>
                      <a:pt x="94" y="115"/>
                    </a:lnTo>
                    <a:lnTo>
                      <a:pt x="68" y="103"/>
                    </a:lnTo>
                    <a:lnTo>
                      <a:pt x="0" y="13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8" name="Freeform 1247">
                <a:extLst>
                  <a:ext uri="{FF2B5EF4-FFF2-40B4-BE49-F238E27FC236}">
                    <a16:creationId xmlns:a16="http://schemas.microsoft.com/office/drawing/2014/main" id="{39AB2129-DF39-9B25-BB15-F4DAE31C426D}"/>
                  </a:ext>
                </a:extLst>
              </p:cNvPr>
              <p:cNvSpPr>
                <a:spLocks/>
              </p:cNvSpPr>
              <p:nvPr/>
            </p:nvSpPr>
            <p:spPr bwMode="auto">
              <a:xfrm>
                <a:off x="5861849" y="3843488"/>
                <a:ext cx="330907" cy="286455"/>
              </a:xfrm>
              <a:custGeom>
                <a:avLst/>
                <a:gdLst>
                  <a:gd name="T0" fmla="*/ 0 w 337"/>
                  <a:gd name="T1" fmla="*/ 2147483647 h 335"/>
                  <a:gd name="T2" fmla="*/ 2147483647 w 337"/>
                  <a:gd name="T3" fmla="*/ 2147483647 h 335"/>
                  <a:gd name="T4" fmla="*/ 2147483647 w 337"/>
                  <a:gd name="T5" fmla="*/ 2147483647 h 335"/>
                  <a:gd name="T6" fmla="*/ 2147483647 w 337"/>
                  <a:gd name="T7" fmla="*/ 2147483647 h 335"/>
                  <a:gd name="T8" fmla="*/ 2147483647 w 337"/>
                  <a:gd name="T9" fmla="*/ 2147483647 h 335"/>
                  <a:gd name="T10" fmla="*/ 2147483647 w 337"/>
                  <a:gd name="T11" fmla="*/ 2147483647 h 335"/>
                  <a:gd name="T12" fmla="*/ 2147483647 w 337"/>
                  <a:gd name="T13" fmla="*/ 2147483647 h 335"/>
                  <a:gd name="T14" fmla="*/ 2147483647 w 337"/>
                  <a:gd name="T15" fmla="*/ 2147483647 h 335"/>
                  <a:gd name="T16" fmla="*/ 2147483647 w 337"/>
                  <a:gd name="T17" fmla="*/ 2147483647 h 335"/>
                  <a:gd name="T18" fmla="*/ 2147483647 w 337"/>
                  <a:gd name="T19" fmla="*/ 2147483647 h 335"/>
                  <a:gd name="T20" fmla="*/ 2147483647 w 337"/>
                  <a:gd name="T21" fmla="*/ 2147483647 h 335"/>
                  <a:gd name="T22" fmla="*/ 2147483647 w 337"/>
                  <a:gd name="T23" fmla="*/ 2147483647 h 335"/>
                  <a:gd name="T24" fmla="*/ 2147483647 w 337"/>
                  <a:gd name="T25" fmla="*/ 2147483647 h 335"/>
                  <a:gd name="T26" fmla="*/ 2147483647 w 337"/>
                  <a:gd name="T27" fmla="*/ 0 h 335"/>
                  <a:gd name="T28" fmla="*/ 2147483647 w 337"/>
                  <a:gd name="T29" fmla="*/ 2147483647 h 335"/>
                  <a:gd name="T30" fmla="*/ 2147483647 w 337"/>
                  <a:gd name="T31" fmla="*/ 2147483647 h 335"/>
                  <a:gd name="T32" fmla="*/ 2147483647 w 337"/>
                  <a:gd name="T33" fmla="*/ 2147483647 h 335"/>
                  <a:gd name="T34" fmla="*/ 2147483647 w 337"/>
                  <a:gd name="T35" fmla="*/ 2147483647 h 335"/>
                  <a:gd name="T36" fmla="*/ 0 w 337"/>
                  <a:gd name="T37" fmla="*/ 2147483647 h 3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7"/>
                  <a:gd name="T58" fmla="*/ 0 h 335"/>
                  <a:gd name="T59" fmla="*/ 337 w 337"/>
                  <a:gd name="T60" fmla="*/ 335 h 3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7" h="335">
                    <a:moveTo>
                      <a:pt x="0" y="242"/>
                    </a:moveTo>
                    <a:lnTo>
                      <a:pt x="5" y="269"/>
                    </a:lnTo>
                    <a:lnTo>
                      <a:pt x="46" y="328"/>
                    </a:lnTo>
                    <a:lnTo>
                      <a:pt x="57" y="314"/>
                    </a:lnTo>
                    <a:lnTo>
                      <a:pt x="72" y="334"/>
                    </a:lnTo>
                    <a:lnTo>
                      <a:pt x="98" y="275"/>
                    </a:lnTo>
                    <a:lnTo>
                      <a:pt x="194" y="306"/>
                    </a:lnTo>
                    <a:lnTo>
                      <a:pt x="276" y="275"/>
                    </a:lnTo>
                    <a:lnTo>
                      <a:pt x="279" y="261"/>
                    </a:lnTo>
                    <a:lnTo>
                      <a:pt x="322" y="187"/>
                    </a:lnTo>
                    <a:lnTo>
                      <a:pt x="336" y="88"/>
                    </a:lnTo>
                    <a:lnTo>
                      <a:pt x="315" y="57"/>
                    </a:lnTo>
                    <a:lnTo>
                      <a:pt x="315" y="14"/>
                    </a:lnTo>
                    <a:lnTo>
                      <a:pt x="243" y="0"/>
                    </a:lnTo>
                    <a:lnTo>
                      <a:pt x="116" y="114"/>
                    </a:lnTo>
                    <a:lnTo>
                      <a:pt x="84" y="126"/>
                    </a:lnTo>
                    <a:lnTo>
                      <a:pt x="86" y="212"/>
                    </a:lnTo>
                    <a:lnTo>
                      <a:pt x="70" y="232"/>
                    </a:lnTo>
                    <a:lnTo>
                      <a:pt x="0" y="24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19" name="Freeform 1248">
                <a:extLst>
                  <a:ext uri="{FF2B5EF4-FFF2-40B4-BE49-F238E27FC236}">
                    <a16:creationId xmlns:a16="http://schemas.microsoft.com/office/drawing/2014/main" id="{BAB28C4A-96CA-08CC-037B-30D8CEFF4A27}"/>
                  </a:ext>
                </a:extLst>
              </p:cNvPr>
              <p:cNvSpPr>
                <a:spLocks/>
              </p:cNvSpPr>
              <p:nvPr/>
            </p:nvSpPr>
            <p:spPr bwMode="auto">
              <a:xfrm>
                <a:off x="5917968" y="4078013"/>
                <a:ext cx="239956" cy="234525"/>
              </a:xfrm>
              <a:custGeom>
                <a:avLst/>
                <a:gdLst>
                  <a:gd name="T0" fmla="*/ 0 w 245"/>
                  <a:gd name="T1" fmla="*/ 2147483647 h 273"/>
                  <a:gd name="T2" fmla="*/ 2147483647 w 245"/>
                  <a:gd name="T3" fmla="*/ 2147483647 h 273"/>
                  <a:gd name="T4" fmla="*/ 2147483647 w 245"/>
                  <a:gd name="T5" fmla="*/ 0 h 273"/>
                  <a:gd name="T6" fmla="*/ 2147483647 w 245"/>
                  <a:gd name="T7" fmla="*/ 2147483647 h 273"/>
                  <a:gd name="T8" fmla="*/ 2147483647 w 245"/>
                  <a:gd name="T9" fmla="*/ 0 h 273"/>
                  <a:gd name="T10" fmla="*/ 2147483647 w 245"/>
                  <a:gd name="T11" fmla="*/ 2147483647 h 273"/>
                  <a:gd name="T12" fmla="*/ 2147483647 w 245"/>
                  <a:gd name="T13" fmla="*/ 2147483647 h 273"/>
                  <a:gd name="T14" fmla="*/ 2147483647 w 245"/>
                  <a:gd name="T15" fmla="*/ 2147483647 h 273"/>
                  <a:gd name="T16" fmla="*/ 2147483647 w 245"/>
                  <a:gd name="T17" fmla="*/ 2147483647 h 273"/>
                  <a:gd name="T18" fmla="*/ 2147483647 w 245"/>
                  <a:gd name="T19" fmla="*/ 2147483647 h 273"/>
                  <a:gd name="T20" fmla="*/ 2147483647 w 245"/>
                  <a:gd name="T21" fmla="*/ 2147483647 h 273"/>
                  <a:gd name="T22" fmla="*/ 2147483647 w 245"/>
                  <a:gd name="T23" fmla="*/ 2147483647 h 273"/>
                  <a:gd name="T24" fmla="*/ 2147483647 w 245"/>
                  <a:gd name="T25" fmla="*/ 2147483647 h 273"/>
                  <a:gd name="T26" fmla="*/ 0 w 245"/>
                  <a:gd name="T27" fmla="*/ 2147483647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273"/>
                  <a:gd name="T44" fmla="*/ 245 w 245"/>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273">
                    <a:moveTo>
                      <a:pt x="0" y="212"/>
                    </a:moveTo>
                    <a:lnTo>
                      <a:pt x="15" y="60"/>
                    </a:lnTo>
                    <a:lnTo>
                      <a:pt x="41" y="0"/>
                    </a:lnTo>
                    <a:lnTo>
                      <a:pt x="136" y="32"/>
                    </a:lnTo>
                    <a:lnTo>
                      <a:pt x="218" y="0"/>
                    </a:lnTo>
                    <a:lnTo>
                      <a:pt x="235" y="36"/>
                    </a:lnTo>
                    <a:lnTo>
                      <a:pt x="244" y="60"/>
                    </a:lnTo>
                    <a:lnTo>
                      <a:pt x="223" y="81"/>
                    </a:lnTo>
                    <a:lnTo>
                      <a:pt x="177" y="204"/>
                    </a:lnTo>
                    <a:lnTo>
                      <a:pt x="138" y="197"/>
                    </a:lnTo>
                    <a:lnTo>
                      <a:pt x="117" y="254"/>
                    </a:lnTo>
                    <a:lnTo>
                      <a:pt x="70" y="272"/>
                    </a:lnTo>
                    <a:lnTo>
                      <a:pt x="41" y="218"/>
                    </a:lnTo>
                    <a:lnTo>
                      <a:pt x="0" y="21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0" name="Freeform 1249">
                <a:extLst>
                  <a:ext uri="{FF2B5EF4-FFF2-40B4-BE49-F238E27FC236}">
                    <a16:creationId xmlns:a16="http://schemas.microsoft.com/office/drawing/2014/main" id="{37C4D41B-B847-32D5-8456-0E80B9ABDC03}"/>
                  </a:ext>
                </a:extLst>
              </p:cNvPr>
              <p:cNvSpPr>
                <a:spLocks/>
              </p:cNvSpPr>
              <p:nvPr/>
            </p:nvSpPr>
            <p:spPr bwMode="auto">
              <a:xfrm>
                <a:off x="5511591" y="4104816"/>
                <a:ext cx="67729" cy="45230"/>
              </a:xfrm>
              <a:custGeom>
                <a:avLst/>
                <a:gdLst>
                  <a:gd name="T0" fmla="*/ 0 w 67"/>
                  <a:gd name="T1" fmla="*/ 2147483647 h 52"/>
                  <a:gd name="T2" fmla="*/ 2147483647 w 67"/>
                  <a:gd name="T3" fmla="*/ 2147483647 h 52"/>
                  <a:gd name="T4" fmla="*/ 2147483647 w 67"/>
                  <a:gd name="T5" fmla="*/ 2147483647 h 52"/>
                  <a:gd name="T6" fmla="*/ 2147483647 w 67"/>
                  <a:gd name="T7" fmla="*/ 2147483647 h 52"/>
                  <a:gd name="T8" fmla="*/ 2147483647 w 67"/>
                  <a:gd name="T9" fmla="*/ 2147483647 h 52"/>
                  <a:gd name="T10" fmla="*/ 2147483647 w 67"/>
                  <a:gd name="T11" fmla="*/ 2147483647 h 52"/>
                  <a:gd name="T12" fmla="*/ 2147483647 w 67"/>
                  <a:gd name="T13" fmla="*/ 0 h 52"/>
                  <a:gd name="T14" fmla="*/ 0 w 67"/>
                  <a:gd name="T15" fmla="*/ 2147483647 h 52"/>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52"/>
                  <a:gd name="T26" fmla="*/ 67 w 67"/>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52">
                    <a:moveTo>
                      <a:pt x="0" y="6"/>
                    </a:moveTo>
                    <a:lnTo>
                      <a:pt x="20" y="29"/>
                    </a:lnTo>
                    <a:lnTo>
                      <a:pt x="41" y="22"/>
                    </a:lnTo>
                    <a:lnTo>
                      <a:pt x="30" y="29"/>
                    </a:lnTo>
                    <a:lnTo>
                      <a:pt x="38" y="51"/>
                    </a:lnTo>
                    <a:lnTo>
                      <a:pt x="64" y="29"/>
                    </a:lnTo>
                    <a:lnTo>
                      <a:pt x="66" y="0"/>
                    </a:lnTo>
                    <a:lnTo>
                      <a:pt x="0" y="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1" name="Freeform 1250">
                <a:extLst>
                  <a:ext uri="{FF2B5EF4-FFF2-40B4-BE49-F238E27FC236}">
                    <a16:creationId xmlns:a16="http://schemas.microsoft.com/office/drawing/2014/main" id="{EB9915D6-8D25-5E92-B7C2-417524328D2D}"/>
                  </a:ext>
                </a:extLst>
              </p:cNvPr>
              <p:cNvSpPr>
                <a:spLocks/>
              </p:cNvSpPr>
              <p:nvPr/>
            </p:nvSpPr>
            <p:spPr bwMode="auto">
              <a:xfrm>
                <a:off x="6906820" y="3776481"/>
                <a:ext cx="13546" cy="38529"/>
              </a:xfrm>
              <a:custGeom>
                <a:avLst/>
                <a:gdLst>
                  <a:gd name="T0" fmla="*/ 0 w 13"/>
                  <a:gd name="T1" fmla="*/ 2147483647 h 46"/>
                  <a:gd name="T2" fmla="*/ 2147483647 w 13"/>
                  <a:gd name="T3" fmla="*/ 2147483647 h 46"/>
                  <a:gd name="T4" fmla="*/ 2147483647 w 13"/>
                  <a:gd name="T5" fmla="*/ 2147483647 h 46"/>
                  <a:gd name="T6" fmla="*/ 2147483647 w 13"/>
                  <a:gd name="T7" fmla="*/ 0 h 46"/>
                  <a:gd name="T8" fmla="*/ 0 w 13"/>
                  <a:gd name="T9" fmla="*/ 2147483647 h 46"/>
                  <a:gd name="T10" fmla="*/ 0 60000 65536"/>
                  <a:gd name="T11" fmla="*/ 0 60000 65536"/>
                  <a:gd name="T12" fmla="*/ 0 60000 65536"/>
                  <a:gd name="T13" fmla="*/ 0 60000 65536"/>
                  <a:gd name="T14" fmla="*/ 0 60000 65536"/>
                  <a:gd name="T15" fmla="*/ 0 w 13"/>
                  <a:gd name="T16" fmla="*/ 0 h 46"/>
                  <a:gd name="T17" fmla="*/ 13 w 13"/>
                  <a:gd name="T18" fmla="*/ 46 h 46"/>
                </a:gdLst>
                <a:ahLst/>
                <a:cxnLst>
                  <a:cxn ang="T10">
                    <a:pos x="T0" y="T1"/>
                  </a:cxn>
                  <a:cxn ang="T11">
                    <a:pos x="T2" y="T3"/>
                  </a:cxn>
                  <a:cxn ang="T12">
                    <a:pos x="T4" y="T5"/>
                  </a:cxn>
                  <a:cxn ang="T13">
                    <a:pos x="T6" y="T7"/>
                  </a:cxn>
                  <a:cxn ang="T14">
                    <a:pos x="T8" y="T9"/>
                  </a:cxn>
                </a:cxnLst>
                <a:rect l="T15" t="T16" r="T17" b="T18"/>
                <a:pathLst>
                  <a:path w="13" h="46">
                    <a:moveTo>
                      <a:pt x="0" y="37"/>
                    </a:moveTo>
                    <a:lnTo>
                      <a:pt x="6" y="45"/>
                    </a:lnTo>
                    <a:lnTo>
                      <a:pt x="12" y="43"/>
                    </a:lnTo>
                    <a:lnTo>
                      <a:pt x="6" y="0"/>
                    </a:lnTo>
                    <a:lnTo>
                      <a:pt x="0" y="3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2" name="Freeform 1251">
                <a:extLst>
                  <a:ext uri="{FF2B5EF4-FFF2-40B4-BE49-F238E27FC236}">
                    <a16:creationId xmlns:a16="http://schemas.microsoft.com/office/drawing/2014/main" id="{0C44041A-F0C6-D272-E7AE-0B9CD21BD6EC}"/>
                  </a:ext>
                </a:extLst>
              </p:cNvPr>
              <p:cNvSpPr>
                <a:spLocks/>
              </p:cNvSpPr>
              <p:nvPr/>
            </p:nvSpPr>
            <p:spPr bwMode="auto">
              <a:xfrm>
                <a:off x="6457869" y="4434826"/>
                <a:ext cx="34832" cy="38529"/>
              </a:xfrm>
              <a:custGeom>
                <a:avLst/>
                <a:gdLst>
                  <a:gd name="T0" fmla="*/ 0 w 36"/>
                  <a:gd name="T1" fmla="*/ 2147483647 h 45"/>
                  <a:gd name="T2" fmla="*/ 2147483647 w 36"/>
                  <a:gd name="T3" fmla="*/ 2147483647 h 45"/>
                  <a:gd name="T4" fmla="*/ 2147483647 w 36"/>
                  <a:gd name="T5" fmla="*/ 0 h 45"/>
                  <a:gd name="T6" fmla="*/ 2147483647 w 36"/>
                  <a:gd name="T7" fmla="*/ 2147483647 h 45"/>
                  <a:gd name="T8" fmla="*/ 0 w 36"/>
                  <a:gd name="T9" fmla="*/ 2147483647 h 45"/>
                  <a:gd name="T10" fmla="*/ 0 60000 65536"/>
                  <a:gd name="T11" fmla="*/ 0 60000 65536"/>
                  <a:gd name="T12" fmla="*/ 0 60000 65536"/>
                  <a:gd name="T13" fmla="*/ 0 60000 65536"/>
                  <a:gd name="T14" fmla="*/ 0 60000 65536"/>
                  <a:gd name="T15" fmla="*/ 0 w 36"/>
                  <a:gd name="T16" fmla="*/ 0 h 45"/>
                  <a:gd name="T17" fmla="*/ 36 w 36"/>
                  <a:gd name="T18" fmla="*/ 45 h 45"/>
                </a:gdLst>
                <a:ahLst/>
                <a:cxnLst>
                  <a:cxn ang="T10">
                    <a:pos x="T0" y="T1"/>
                  </a:cxn>
                  <a:cxn ang="T11">
                    <a:pos x="T2" y="T3"/>
                  </a:cxn>
                  <a:cxn ang="T12">
                    <a:pos x="T4" y="T5"/>
                  </a:cxn>
                  <a:cxn ang="T13">
                    <a:pos x="T6" y="T7"/>
                  </a:cxn>
                  <a:cxn ang="T14">
                    <a:pos x="T8" y="T9"/>
                  </a:cxn>
                </a:cxnLst>
                <a:rect l="T15" t="T16" r="T17" b="T18"/>
                <a:pathLst>
                  <a:path w="36" h="45">
                    <a:moveTo>
                      <a:pt x="0" y="44"/>
                    </a:moveTo>
                    <a:lnTo>
                      <a:pt x="15" y="8"/>
                    </a:lnTo>
                    <a:lnTo>
                      <a:pt x="30" y="0"/>
                    </a:lnTo>
                    <a:lnTo>
                      <a:pt x="35" y="36"/>
                    </a:lnTo>
                    <a:lnTo>
                      <a:pt x="0" y="4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3" name="Freeform 1252">
                <a:extLst>
                  <a:ext uri="{FF2B5EF4-FFF2-40B4-BE49-F238E27FC236}">
                    <a16:creationId xmlns:a16="http://schemas.microsoft.com/office/drawing/2014/main" id="{7445F1BE-A9C0-491A-FD6B-1DE9A8C493FE}"/>
                  </a:ext>
                </a:extLst>
              </p:cNvPr>
              <p:cNvSpPr>
                <a:spLocks/>
              </p:cNvSpPr>
              <p:nvPr/>
            </p:nvSpPr>
            <p:spPr bwMode="auto">
              <a:xfrm>
                <a:off x="5498045" y="4011006"/>
                <a:ext cx="127719" cy="100510"/>
              </a:xfrm>
              <a:custGeom>
                <a:avLst/>
                <a:gdLst>
                  <a:gd name="T0" fmla="*/ 0 w 131"/>
                  <a:gd name="T1" fmla="*/ 2147483647 h 118"/>
                  <a:gd name="T2" fmla="*/ 2147483647 w 131"/>
                  <a:gd name="T3" fmla="*/ 2147483647 h 118"/>
                  <a:gd name="T4" fmla="*/ 2147483647 w 131"/>
                  <a:gd name="T5" fmla="*/ 2147483647 h 118"/>
                  <a:gd name="T6" fmla="*/ 2147483647 w 131"/>
                  <a:gd name="T7" fmla="*/ 2147483647 h 118"/>
                  <a:gd name="T8" fmla="*/ 2147483647 w 131"/>
                  <a:gd name="T9" fmla="*/ 2147483647 h 118"/>
                  <a:gd name="T10" fmla="*/ 2147483647 w 131"/>
                  <a:gd name="T11" fmla="*/ 2147483647 h 118"/>
                  <a:gd name="T12" fmla="*/ 2147483647 w 131"/>
                  <a:gd name="T13" fmla="*/ 2147483647 h 118"/>
                  <a:gd name="T14" fmla="*/ 2147483647 w 131"/>
                  <a:gd name="T15" fmla="*/ 2147483647 h 118"/>
                  <a:gd name="T16" fmla="*/ 2147483647 w 131"/>
                  <a:gd name="T17" fmla="*/ 0 h 118"/>
                  <a:gd name="T18" fmla="*/ 2147483647 w 131"/>
                  <a:gd name="T19" fmla="*/ 2147483647 h 118"/>
                  <a:gd name="T20" fmla="*/ 0 w 131"/>
                  <a:gd name="T21" fmla="*/ 2147483647 h 1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1"/>
                  <a:gd name="T34" fmla="*/ 0 h 118"/>
                  <a:gd name="T35" fmla="*/ 131 w 131"/>
                  <a:gd name="T36" fmla="*/ 118 h 1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1" h="118">
                    <a:moveTo>
                      <a:pt x="0" y="52"/>
                    </a:moveTo>
                    <a:lnTo>
                      <a:pt x="18" y="85"/>
                    </a:lnTo>
                    <a:lnTo>
                      <a:pt x="78" y="91"/>
                    </a:lnTo>
                    <a:lnTo>
                      <a:pt x="15" y="101"/>
                    </a:lnTo>
                    <a:lnTo>
                      <a:pt x="15" y="117"/>
                    </a:lnTo>
                    <a:lnTo>
                      <a:pt x="80" y="111"/>
                    </a:lnTo>
                    <a:lnTo>
                      <a:pt x="130" y="117"/>
                    </a:lnTo>
                    <a:lnTo>
                      <a:pt x="116" y="52"/>
                    </a:lnTo>
                    <a:lnTo>
                      <a:pt x="67" y="0"/>
                    </a:lnTo>
                    <a:lnTo>
                      <a:pt x="18" y="16"/>
                    </a:lnTo>
                    <a:lnTo>
                      <a:pt x="0" y="5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4" name="Freeform 1253">
                <a:extLst>
                  <a:ext uri="{FF2B5EF4-FFF2-40B4-BE49-F238E27FC236}">
                    <a16:creationId xmlns:a16="http://schemas.microsoft.com/office/drawing/2014/main" id="{990BB558-A7B2-1252-7C26-0F58C35F103E}"/>
                  </a:ext>
                </a:extLst>
              </p:cNvPr>
              <p:cNvSpPr>
                <a:spLocks/>
              </p:cNvSpPr>
              <p:nvPr/>
            </p:nvSpPr>
            <p:spPr bwMode="auto">
              <a:xfrm>
                <a:off x="5585126" y="4175173"/>
                <a:ext cx="63860" cy="70357"/>
              </a:xfrm>
              <a:custGeom>
                <a:avLst/>
                <a:gdLst>
                  <a:gd name="T0" fmla="*/ 0 w 67"/>
                  <a:gd name="T1" fmla="*/ 2147483647 h 83"/>
                  <a:gd name="T2" fmla="*/ 2147483647 w 67"/>
                  <a:gd name="T3" fmla="*/ 2147483647 h 83"/>
                  <a:gd name="T4" fmla="*/ 2147483647 w 67"/>
                  <a:gd name="T5" fmla="*/ 2147483647 h 83"/>
                  <a:gd name="T6" fmla="*/ 2147483647 w 67"/>
                  <a:gd name="T7" fmla="*/ 2147483647 h 83"/>
                  <a:gd name="T8" fmla="*/ 2147483647 w 67"/>
                  <a:gd name="T9" fmla="*/ 0 h 83"/>
                  <a:gd name="T10" fmla="*/ 0 w 67"/>
                  <a:gd name="T11" fmla="*/ 2147483647 h 83"/>
                  <a:gd name="T12" fmla="*/ 0 60000 65536"/>
                  <a:gd name="T13" fmla="*/ 0 60000 65536"/>
                  <a:gd name="T14" fmla="*/ 0 60000 65536"/>
                  <a:gd name="T15" fmla="*/ 0 60000 65536"/>
                  <a:gd name="T16" fmla="*/ 0 60000 65536"/>
                  <a:gd name="T17" fmla="*/ 0 60000 65536"/>
                  <a:gd name="T18" fmla="*/ 0 w 67"/>
                  <a:gd name="T19" fmla="*/ 0 h 83"/>
                  <a:gd name="T20" fmla="*/ 67 w 67"/>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67" h="83">
                    <a:moveTo>
                      <a:pt x="0" y="21"/>
                    </a:moveTo>
                    <a:lnTo>
                      <a:pt x="8" y="55"/>
                    </a:lnTo>
                    <a:lnTo>
                      <a:pt x="38" y="82"/>
                    </a:lnTo>
                    <a:lnTo>
                      <a:pt x="66" y="41"/>
                    </a:lnTo>
                    <a:lnTo>
                      <a:pt x="45" y="0"/>
                    </a:lnTo>
                    <a:lnTo>
                      <a:pt x="0" y="2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5" name="Freeform 1254">
                <a:extLst>
                  <a:ext uri="{FF2B5EF4-FFF2-40B4-BE49-F238E27FC236}">
                    <a16:creationId xmlns:a16="http://schemas.microsoft.com/office/drawing/2014/main" id="{4E6E3352-80C5-6668-FCCA-7D5CCDBE9261}"/>
                  </a:ext>
                </a:extLst>
              </p:cNvPr>
              <p:cNvSpPr>
                <a:spLocks/>
              </p:cNvSpPr>
              <p:nvPr/>
            </p:nvSpPr>
            <p:spPr bwMode="auto">
              <a:xfrm>
                <a:off x="6709436" y="4124918"/>
                <a:ext cx="208994" cy="326660"/>
              </a:xfrm>
              <a:custGeom>
                <a:avLst/>
                <a:gdLst>
                  <a:gd name="T0" fmla="*/ 0 w 216"/>
                  <a:gd name="T1" fmla="*/ 2147483647 h 382"/>
                  <a:gd name="T2" fmla="*/ 0 w 216"/>
                  <a:gd name="T3" fmla="*/ 2147483647 h 382"/>
                  <a:gd name="T4" fmla="*/ 2147483647 w 216"/>
                  <a:gd name="T5" fmla="*/ 2147483647 h 382"/>
                  <a:gd name="T6" fmla="*/ 2147483647 w 216"/>
                  <a:gd name="T7" fmla="*/ 2147483647 h 382"/>
                  <a:gd name="T8" fmla="*/ 2147483647 w 216"/>
                  <a:gd name="T9" fmla="*/ 2147483647 h 382"/>
                  <a:gd name="T10" fmla="*/ 2147483647 w 216"/>
                  <a:gd name="T11" fmla="*/ 2147483647 h 382"/>
                  <a:gd name="T12" fmla="*/ 2147483647 w 216"/>
                  <a:gd name="T13" fmla="*/ 2147483647 h 382"/>
                  <a:gd name="T14" fmla="*/ 2147483647 w 216"/>
                  <a:gd name="T15" fmla="*/ 2147483647 h 382"/>
                  <a:gd name="T16" fmla="*/ 2147483647 w 216"/>
                  <a:gd name="T17" fmla="*/ 2147483647 h 382"/>
                  <a:gd name="T18" fmla="*/ 2147483647 w 216"/>
                  <a:gd name="T19" fmla="*/ 0 h 382"/>
                  <a:gd name="T20" fmla="*/ 2147483647 w 216"/>
                  <a:gd name="T21" fmla="*/ 2147483647 h 382"/>
                  <a:gd name="T22" fmla="*/ 2147483647 w 216"/>
                  <a:gd name="T23" fmla="*/ 2147483647 h 382"/>
                  <a:gd name="T24" fmla="*/ 2147483647 w 216"/>
                  <a:gd name="T25" fmla="*/ 2147483647 h 382"/>
                  <a:gd name="T26" fmla="*/ 0 w 216"/>
                  <a:gd name="T27" fmla="*/ 2147483647 h 3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
                  <a:gd name="T43" fmla="*/ 0 h 382"/>
                  <a:gd name="T44" fmla="*/ 216 w 216"/>
                  <a:gd name="T45" fmla="*/ 382 h 38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 h="382">
                    <a:moveTo>
                      <a:pt x="0" y="357"/>
                    </a:moveTo>
                    <a:lnTo>
                      <a:pt x="0" y="254"/>
                    </a:lnTo>
                    <a:lnTo>
                      <a:pt x="17" y="224"/>
                    </a:lnTo>
                    <a:lnTo>
                      <a:pt x="82" y="192"/>
                    </a:lnTo>
                    <a:lnTo>
                      <a:pt x="148" y="109"/>
                    </a:lnTo>
                    <a:lnTo>
                      <a:pt x="64" y="81"/>
                    </a:lnTo>
                    <a:lnTo>
                      <a:pt x="38" y="32"/>
                    </a:lnTo>
                    <a:lnTo>
                      <a:pt x="46" y="14"/>
                    </a:lnTo>
                    <a:lnTo>
                      <a:pt x="81" y="46"/>
                    </a:lnTo>
                    <a:lnTo>
                      <a:pt x="206" y="0"/>
                    </a:lnTo>
                    <a:lnTo>
                      <a:pt x="215" y="46"/>
                    </a:lnTo>
                    <a:lnTo>
                      <a:pt x="139" y="222"/>
                    </a:lnTo>
                    <a:lnTo>
                      <a:pt x="11" y="381"/>
                    </a:lnTo>
                    <a:lnTo>
                      <a:pt x="0" y="35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6" name="Freeform 1255">
                <a:extLst>
                  <a:ext uri="{FF2B5EF4-FFF2-40B4-BE49-F238E27FC236}">
                    <a16:creationId xmlns:a16="http://schemas.microsoft.com/office/drawing/2014/main" id="{459211D8-AFE3-8F54-3E37-AD9BCFED389D}"/>
                  </a:ext>
                </a:extLst>
              </p:cNvPr>
              <p:cNvSpPr>
                <a:spLocks/>
              </p:cNvSpPr>
              <p:nvPr/>
            </p:nvSpPr>
            <p:spPr bwMode="auto">
              <a:xfrm>
                <a:off x="6376594" y="4784937"/>
                <a:ext cx="166421" cy="174218"/>
              </a:xfrm>
              <a:custGeom>
                <a:avLst/>
                <a:gdLst>
                  <a:gd name="T0" fmla="*/ 0 w 168"/>
                  <a:gd name="T1" fmla="*/ 2147483647 h 202"/>
                  <a:gd name="T2" fmla="*/ 2147483647 w 168"/>
                  <a:gd name="T3" fmla="*/ 2147483647 h 202"/>
                  <a:gd name="T4" fmla="*/ 2147483647 w 168"/>
                  <a:gd name="T5" fmla="*/ 2147483647 h 202"/>
                  <a:gd name="T6" fmla="*/ 2147483647 w 168"/>
                  <a:gd name="T7" fmla="*/ 2147483647 h 202"/>
                  <a:gd name="T8" fmla="*/ 2147483647 w 168"/>
                  <a:gd name="T9" fmla="*/ 0 h 202"/>
                  <a:gd name="T10" fmla="*/ 2147483647 w 168"/>
                  <a:gd name="T11" fmla="*/ 2147483647 h 202"/>
                  <a:gd name="T12" fmla="*/ 2147483647 w 168"/>
                  <a:gd name="T13" fmla="*/ 2147483647 h 202"/>
                  <a:gd name="T14" fmla="*/ 2147483647 w 168"/>
                  <a:gd name="T15" fmla="*/ 2147483647 h 202"/>
                  <a:gd name="T16" fmla="*/ 2147483647 w 168"/>
                  <a:gd name="T17" fmla="*/ 2147483647 h 202"/>
                  <a:gd name="T18" fmla="*/ 2147483647 w 168"/>
                  <a:gd name="T19" fmla="*/ 2147483647 h 202"/>
                  <a:gd name="T20" fmla="*/ 2147483647 w 168"/>
                  <a:gd name="T21" fmla="*/ 2147483647 h 202"/>
                  <a:gd name="T22" fmla="*/ 0 w 168"/>
                  <a:gd name="T23" fmla="*/ 2147483647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202"/>
                  <a:gd name="T38" fmla="*/ 168 w 168"/>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202">
                    <a:moveTo>
                      <a:pt x="0" y="62"/>
                    </a:moveTo>
                    <a:lnTo>
                      <a:pt x="37" y="62"/>
                    </a:lnTo>
                    <a:lnTo>
                      <a:pt x="74" y="26"/>
                    </a:lnTo>
                    <a:lnTo>
                      <a:pt x="75" y="8"/>
                    </a:lnTo>
                    <a:lnTo>
                      <a:pt x="109" y="0"/>
                    </a:lnTo>
                    <a:lnTo>
                      <a:pt x="161" y="20"/>
                    </a:lnTo>
                    <a:lnTo>
                      <a:pt x="167" y="50"/>
                    </a:lnTo>
                    <a:lnTo>
                      <a:pt x="162" y="123"/>
                    </a:lnTo>
                    <a:lnTo>
                      <a:pt x="136" y="201"/>
                    </a:lnTo>
                    <a:lnTo>
                      <a:pt x="87" y="187"/>
                    </a:lnTo>
                    <a:lnTo>
                      <a:pt x="58" y="169"/>
                    </a:lnTo>
                    <a:lnTo>
                      <a:pt x="0" y="6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7" name="Freeform 1256">
                <a:extLst>
                  <a:ext uri="{FF2B5EF4-FFF2-40B4-BE49-F238E27FC236}">
                    <a16:creationId xmlns:a16="http://schemas.microsoft.com/office/drawing/2014/main" id="{D3662508-F6D4-FC81-1B50-9760844089CD}"/>
                  </a:ext>
                </a:extLst>
              </p:cNvPr>
              <p:cNvSpPr>
                <a:spLocks/>
              </p:cNvSpPr>
              <p:nvPr/>
            </p:nvSpPr>
            <p:spPr bwMode="auto">
              <a:xfrm>
                <a:off x="6096000" y="4812410"/>
                <a:ext cx="282529" cy="303207"/>
              </a:xfrm>
              <a:custGeom>
                <a:avLst/>
                <a:gdLst>
                  <a:gd name="T0" fmla="*/ 0 w 289"/>
                  <a:gd name="T1" fmla="*/ 2147483647 h 355"/>
                  <a:gd name="T2" fmla="*/ 2147483647 w 289"/>
                  <a:gd name="T3" fmla="*/ 0 h 355"/>
                  <a:gd name="T4" fmla="*/ 2147483647 w 289"/>
                  <a:gd name="T5" fmla="*/ 2147483647 h 355"/>
                  <a:gd name="T6" fmla="*/ 2147483647 w 289"/>
                  <a:gd name="T7" fmla="*/ 2147483647 h 355"/>
                  <a:gd name="T8" fmla="*/ 2147483647 w 289"/>
                  <a:gd name="T9" fmla="*/ 2147483647 h 355"/>
                  <a:gd name="T10" fmla="*/ 2147483647 w 289"/>
                  <a:gd name="T11" fmla="*/ 2147483647 h 355"/>
                  <a:gd name="T12" fmla="*/ 2147483647 w 289"/>
                  <a:gd name="T13" fmla="*/ 2147483647 h 355"/>
                  <a:gd name="T14" fmla="*/ 2147483647 w 289"/>
                  <a:gd name="T15" fmla="*/ 2147483647 h 355"/>
                  <a:gd name="T16" fmla="*/ 2147483647 w 289"/>
                  <a:gd name="T17" fmla="*/ 2147483647 h 355"/>
                  <a:gd name="T18" fmla="*/ 2147483647 w 289"/>
                  <a:gd name="T19" fmla="*/ 2147483647 h 355"/>
                  <a:gd name="T20" fmla="*/ 2147483647 w 289"/>
                  <a:gd name="T21" fmla="*/ 2147483647 h 355"/>
                  <a:gd name="T22" fmla="*/ 2147483647 w 289"/>
                  <a:gd name="T23" fmla="*/ 2147483647 h 355"/>
                  <a:gd name="T24" fmla="*/ 2147483647 w 289"/>
                  <a:gd name="T25" fmla="*/ 2147483647 h 355"/>
                  <a:gd name="T26" fmla="*/ 2147483647 w 289"/>
                  <a:gd name="T27" fmla="*/ 2147483647 h 355"/>
                  <a:gd name="T28" fmla="*/ 2147483647 w 289"/>
                  <a:gd name="T29" fmla="*/ 2147483647 h 355"/>
                  <a:gd name="T30" fmla="*/ 2147483647 w 289"/>
                  <a:gd name="T31" fmla="*/ 2147483647 h 355"/>
                  <a:gd name="T32" fmla="*/ 2147483647 w 289"/>
                  <a:gd name="T33" fmla="*/ 2147483647 h 355"/>
                  <a:gd name="T34" fmla="*/ 2147483647 w 289"/>
                  <a:gd name="T35" fmla="*/ 2147483647 h 355"/>
                  <a:gd name="T36" fmla="*/ 2147483647 w 289"/>
                  <a:gd name="T37" fmla="*/ 2147483647 h 355"/>
                  <a:gd name="T38" fmla="*/ 0 w 289"/>
                  <a:gd name="T39" fmla="*/ 2147483647 h 3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9"/>
                  <a:gd name="T61" fmla="*/ 0 h 355"/>
                  <a:gd name="T62" fmla="*/ 289 w 289"/>
                  <a:gd name="T63" fmla="*/ 355 h 3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9" h="355">
                    <a:moveTo>
                      <a:pt x="0" y="12"/>
                    </a:moveTo>
                    <a:lnTo>
                      <a:pt x="35" y="0"/>
                    </a:lnTo>
                    <a:lnTo>
                      <a:pt x="208" y="34"/>
                    </a:lnTo>
                    <a:lnTo>
                      <a:pt x="248" y="18"/>
                    </a:lnTo>
                    <a:lnTo>
                      <a:pt x="288" y="26"/>
                    </a:lnTo>
                    <a:lnTo>
                      <a:pt x="253" y="51"/>
                    </a:lnTo>
                    <a:lnTo>
                      <a:pt x="241" y="34"/>
                    </a:lnTo>
                    <a:lnTo>
                      <a:pt x="199" y="45"/>
                    </a:lnTo>
                    <a:lnTo>
                      <a:pt x="199" y="144"/>
                    </a:lnTo>
                    <a:lnTo>
                      <a:pt x="176" y="146"/>
                    </a:lnTo>
                    <a:lnTo>
                      <a:pt x="176" y="223"/>
                    </a:lnTo>
                    <a:lnTo>
                      <a:pt x="176" y="338"/>
                    </a:lnTo>
                    <a:lnTo>
                      <a:pt x="159" y="354"/>
                    </a:lnTo>
                    <a:lnTo>
                      <a:pt x="130" y="354"/>
                    </a:lnTo>
                    <a:lnTo>
                      <a:pt x="116" y="330"/>
                    </a:lnTo>
                    <a:lnTo>
                      <a:pt x="104" y="342"/>
                    </a:lnTo>
                    <a:lnTo>
                      <a:pt x="75" y="305"/>
                    </a:lnTo>
                    <a:lnTo>
                      <a:pt x="63" y="180"/>
                    </a:lnTo>
                    <a:lnTo>
                      <a:pt x="63" y="166"/>
                    </a:lnTo>
                    <a:lnTo>
                      <a:pt x="0" y="1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8" name="Freeform 1257">
                <a:extLst>
                  <a:ext uri="{FF2B5EF4-FFF2-40B4-BE49-F238E27FC236}">
                    <a16:creationId xmlns:a16="http://schemas.microsoft.com/office/drawing/2014/main" id="{526D29BE-BC0D-6A77-6B5B-9BFB2EF7A4E4}"/>
                  </a:ext>
                </a:extLst>
              </p:cNvPr>
              <p:cNvSpPr>
                <a:spLocks/>
              </p:cNvSpPr>
              <p:nvPr/>
            </p:nvSpPr>
            <p:spPr bwMode="auto">
              <a:xfrm>
                <a:off x="5509656" y="3734601"/>
                <a:ext cx="176098" cy="165843"/>
              </a:xfrm>
              <a:custGeom>
                <a:avLst/>
                <a:gdLst>
                  <a:gd name="T0" fmla="*/ 0 w 177"/>
                  <a:gd name="T1" fmla="*/ 2147483647 h 195"/>
                  <a:gd name="T2" fmla="*/ 2147483647 w 177"/>
                  <a:gd name="T3" fmla="*/ 0 h 195"/>
                  <a:gd name="T4" fmla="*/ 2147483647 w 177"/>
                  <a:gd name="T5" fmla="*/ 2147483647 h 195"/>
                  <a:gd name="T6" fmla="*/ 2147483647 w 177"/>
                  <a:gd name="T7" fmla="*/ 2147483647 h 195"/>
                  <a:gd name="T8" fmla="*/ 2147483647 w 177"/>
                  <a:gd name="T9" fmla="*/ 2147483647 h 195"/>
                  <a:gd name="T10" fmla="*/ 2147483647 w 177"/>
                  <a:gd name="T11" fmla="*/ 2147483647 h 195"/>
                  <a:gd name="T12" fmla="*/ 2147483647 w 177"/>
                  <a:gd name="T13" fmla="*/ 2147483647 h 195"/>
                  <a:gd name="T14" fmla="*/ 2147483647 w 177"/>
                  <a:gd name="T15" fmla="*/ 2147483647 h 195"/>
                  <a:gd name="T16" fmla="*/ 2147483647 w 177"/>
                  <a:gd name="T17" fmla="*/ 2147483647 h 195"/>
                  <a:gd name="T18" fmla="*/ 0 w 177"/>
                  <a:gd name="T19" fmla="*/ 2147483647 h 1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7"/>
                  <a:gd name="T31" fmla="*/ 0 h 195"/>
                  <a:gd name="T32" fmla="*/ 177 w 177"/>
                  <a:gd name="T33" fmla="*/ 195 h 1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7" h="195">
                    <a:moveTo>
                      <a:pt x="0" y="194"/>
                    </a:moveTo>
                    <a:lnTo>
                      <a:pt x="83" y="0"/>
                    </a:lnTo>
                    <a:lnTo>
                      <a:pt x="173" y="4"/>
                    </a:lnTo>
                    <a:lnTo>
                      <a:pt x="176" y="14"/>
                    </a:lnTo>
                    <a:lnTo>
                      <a:pt x="173" y="49"/>
                    </a:lnTo>
                    <a:lnTo>
                      <a:pt x="108" y="48"/>
                    </a:lnTo>
                    <a:lnTo>
                      <a:pt x="106" y="125"/>
                    </a:lnTo>
                    <a:lnTo>
                      <a:pt x="82" y="139"/>
                    </a:lnTo>
                    <a:lnTo>
                      <a:pt x="85" y="184"/>
                    </a:lnTo>
                    <a:lnTo>
                      <a:pt x="0" y="19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29" name="Freeform 1258">
                <a:extLst>
                  <a:ext uri="{FF2B5EF4-FFF2-40B4-BE49-F238E27FC236}">
                    <a16:creationId xmlns:a16="http://schemas.microsoft.com/office/drawing/2014/main" id="{88499072-4811-2D18-6D58-3CA937A8E534}"/>
                  </a:ext>
                </a:extLst>
              </p:cNvPr>
              <p:cNvSpPr>
                <a:spLocks/>
              </p:cNvSpPr>
              <p:nvPr/>
            </p:nvSpPr>
            <p:spPr bwMode="auto">
              <a:xfrm>
                <a:off x="6310800" y="3853539"/>
                <a:ext cx="348324" cy="472399"/>
              </a:xfrm>
              <a:custGeom>
                <a:avLst/>
                <a:gdLst>
                  <a:gd name="T0" fmla="*/ 0 w 354"/>
                  <a:gd name="T1" fmla="*/ 2147483647 h 552"/>
                  <a:gd name="T2" fmla="*/ 2147483647 w 354"/>
                  <a:gd name="T3" fmla="*/ 2147483647 h 552"/>
                  <a:gd name="T4" fmla="*/ 2147483647 w 354"/>
                  <a:gd name="T5" fmla="*/ 2147483647 h 552"/>
                  <a:gd name="T6" fmla="*/ 2147483647 w 354"/>
                  <a:gd name="T7" fmla="*/ 2147483647 h 552"/>
                  <a:gd name="T8" fmla="*/ 2147483647 w 354"/>
                  <a:gd name="T9" fmla="*/ 2147483647 h 552"/>
                  <a:gd name="T10" fmla="*/ 2147483647 w 354"/>
                  <a:gd name="T11" fmla="*/ 2147483647 h 552"/>
                  <a:gd name="T12" fmla="*/ 2147483647 w 354"/>
                  <a:gd name="T13" fmla="*/ 2147483647 h 552"/>
                  <a:gd name="T14" fmla="*/ 2147483647 w 354"/>
                  <a:gd name="T15" fmla="*/ 2147483647 h 552"/>
                  <a:gd name="T16" fmla="*/ 2147483647 w 354"/>
                  <a:gd name="T17" fmla="*/ 2147483647 h 552"/>
                  <a:gd name="T18" fmla="*/ 2147483647 w 354"/>
                  <a:gd name="T19" fmla="*/ 2147483647 h 552"/>
                  <a:gd name="T20" fmla="*/ 2147483647 w 354"/>
                  <a:gd name="T21" fmla="*/ 2147483647 h 552"/>
                  <a:gd name="T22" fmla="*/ 2147483647 w 354"/>
                  <a:gd name="T23" fmla="*/ 2147483647 h 552"/>
                  <a:gd name="T24" fmla="*/ 2147483647 w 354"/>
                  <a:gd name="T25" fmla="*/ 2147483647 h 552"/>
                  <a:gd name="T26" fmla="*/ 2147483647 w 354"/>
                  <a:gd name="T27" fmla="*/ 2147483647 h 552"/>
                  <a:gd name="T28" fmla="*/ 2147483647 w 354"/>
                  <a:gd name="T29" fmla="*/ 2147483647 h 552"/>
                  <a:gd name="T30" fmla="*/ 2147483647 w 354"/>
                  <a:gd name="T31" fmla="*/ 2147483647 h 552"/>
                  <a:gd name="T32" fmla="*/ 2147483647 w 354"/>
                  <a:gd name="T33" fmla="*/ 2147483647 h 552"/>
                  <a:gd name="T34" fmla="*/ 2147483647 w 354"/>
                  <a:gd name="T35" fmla="*/ 0 h 552"/>
                  <a:gd name="T36" fmla="*/ 2147483647 w 354"/>
                  <a:gd name="T37" fmla="*/ 2147483647 h 552"/>
                  <a:gd name="T38" fmla="*/ 2147483647 w 354"/>
                  <a:gd name="T39" fmla="*/ 2147483647 h 552"/>
                  <a:gd name="T40" fmla="*/ 2147483647 w 354"/>
                  <a:gd name="T41" fmla="*/ 2147483647 h 552"/>
                  <a:gd name="T42" fmla="*/ 2147483647 w 354"/>
                  <a:gd name="T43" fmla="*/ 2147483647 h 552"/>
                  <a:gd name="T44" fmla="*/ 2147483647 w 354"/>
                  <a:gd name="T45" fmla="*/ 2147483647 h 552"/>
                  <a:gd name="T46" fmla="*/ 2147483647 w 354"/>
                  <a:gd name="T47" fmla="*/ 2147483647 h 552"/>
                  <a:gd name="T48" fmla="*/ 2147483647 w 354"/>
                  <a:gd name="T49" fmla="*/ 2147483647 h 552"/>
                  <a:gd name="T50" fmla="*/ 0 w 354"/>
                  <a:gd name="T51" fmla="*/ 2147483647 h 5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4"/>
                  <a:gd name="T79" fmla="*/ 0 h 552"/>
                  <a:gd name="T80" fmla="*/ 354 w 354"/>
                  <a:gd name="T81" fmla="*/ 552 h 5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4" h="552">
                    <a:moveTo>
                      <a:pt x="0" y="291"/>
                    </a:moveTo>
                    <a:lnTo>
                      <a:pt x="17" y="347"/>
                    </a:lnTo>
                    <a:lnTo>
                      <a:pt x="32" y="406"/>
                    </a:lnTo>
                    <a:lnTo>
                      <a:pt x="69" y="428"/>
                    </a:lnTo>
                    <a:lnTo>
                      <a:pt x="120" y="509"/>
                    </a:lnTo>
                    <a:lnTo>
                      <a:pt x="192" y="551"/>
                    </a:lnTo>
                    <a:lnTo>
                      <a:pt x="256" y="541"/>
                    </a:lnTo>
                    <a:lnTo>
                      <a:pt x="296" y="525"/>
                    </a:lnTo>
                    <a:lnTo>
                      <a:pt x="272" y="466"/>
                    </a:lnTo>
                    <a:lnTo>
                      <a:pt x="235" y="432"/>
                    </a:lnTo>
                    <a:lnTo>
                      <a:pt x="259" y="410"/>
                    </a:lnTo>
                    <a:lnTo>
                      <a:pt x="262" y="361"/>
                    </a:lnTo>
                    <a:lnTo>
                      <a:pt x="302" y="291"/>
                    </a:lnTo>
                    <a:lnTo>
                      <a:pt x="319" y="172"/>
                    </a:lnTo>
                    <a:lnTo>
                      <a:pt x="353" y="145"/>
                    </a:lnTo>
                    <a:lnTo>
                      <a:pt x="327" y="121"/>
                    </a:lnTo>
                    <a:lnTo>
                      <a:pt x="316" y="32"/>
                    </a:lnTo>
                    <a:lnTo>
                      <a:pt x="290" y="0"/>
                    </a:lnTo>
                    <a:lnTo>
                      <a:pt x="256" y="38"/>
                    </a:lnTo>
                    <a:lnTo>
                      <a:pt x="64" y="30"/>
                    </a:lnTo>
                    <a:lnTo>
                      <a:pt x="64" y="87"/>
                    </a:lnTo>
                    <a:lnTo>
                      <a:pt x="46" y="89"/>
                    </a:lnTo>
                    <a:lnTo>
                      <a:pt x="46" y="105"/>
                    </a:lnTo>
                    <a:lnTo>
                      <a:pt x="45" y="210"/>
                    </a:lnTo>
                    <a:lnTo>
                      <a:pt x="23" y="216"/>
                    </a:lnTo>
                    <a:lnTo>
                      <a:pt x="0" y="291"/>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0" name="Freeform 1259">
                <a:extLst>
                  <a:ext uri="{FF2B5EF4-FFF2-40B4-BE49-F238E27FC236}">
                    <a16:creationId xmlns:a16="http://schemas.microsoft.com/office/drawing/2014/main" id="{6B70DB65-2538-B92D-F8AC-63DF9385AB9E}"/>
                  </a:ext>
                </a:extLst>
              </p:cNvPr>
              <p:cNvSpPr>
                <a:spLocks/>
              </p:cNvSpPr>
              <p:nvPr/>
            </p:nvSpPr>
            <p:spPr bwMode="auto">
              <a:xfrm>
                <a:off x="6492702" y="5034540"/>
                <a:ext cx="29027" cy="40205"/>
              </a:xfrm>
              <a:custGeom>
                <a:avLst/>
                <a:gdLst>
                  <a:gd name="T0" fmla="*/ 0 w 29"/>
                  <a:gd name="T1" fmla="*/ 2147483647 h 47"/>
                  <a:gd name="T2" fmla="*/ 2147483647 w 29"/>
                  <a:gd name="T3" fmla="*/ 2147483647 h 47"/>
                  <a:gd name="T4" fmla="*/ 2147483647 w 29"/>
                  <a:gd name="T5" fmla="*/ 2147483647 h 47"/>
                  <a:gd name="T6" fmla="*/ 2147483647 w 29"/>
                  <a:gd name="T7" fmla="*/ 0 h 47"/>
                  <a:gd name="T8" fmla="*/ 0 w 29"/>
                  <a:gd name="T9" fmla="*/ 2147483647 h 47"/>
                  <a:gd name="T10" fmla="*/ 0 60000 65536"/>
                  <a:gd name="T11" fmla="*/ 0 60000 65536"/>
                  <a:gd name="T12" fmla="*/ 0 60000 65536"/>
                  <a:gd name="T13" fmla="*/ 0 60000 65536"/>
                  <a:gd name="T14" fmla="*/ 0 60000 65536"/>
                  <a:gd name="T15" fmla="*/ 0 w 29"/>
                  <a:gd name="T16" fmla="*/ 0 h 47"/>
                  <a:gd name="T17" fmla="*/ 29 w 29"/>
                  <a:gd name="T18" fmla="*/ 47 h 47"/>
                </a:gdLst>
                <a:ahLst/>
                <a:cxnLst>
                  <a:cxn ang="T10">
                    <a:pos x="T0" y="T1"/>
                  </a:cxn>
                  <a:cxn ang="T11">
                    <a:pos x="T2" y="T3"/>
                  </a:cxn>
                  <a:cxn ang="T12">
                    <a:pos x="T4" y="T5"/>
                  </a:cxn>
                  <a:cxn ang="T13">
                    <a:pos x="T6" y="T7"/>
                  </a:cxn>
                  <a:cxn ang="T14">
                    <a:pos x="T8" y="T9"/>
                  </a:cxn>
                </a:cxnLst>
                <a:rect l="T15" t="T16" r="T17" b="T18"/>
                <a:pathLst>
                  <a:path w="29" h="47">
                    <a:moveTo>
                      <a:pt x="0" y="26"/>
                    </a:moveTo>
                    <a:lnTo>
                      <a:pt x="15" y="46"/>
                    </a:lnTo>
                    <a:lnTo>
                      <a:pt x="28" y="30"/>
                    </a:lnTo>
                    <a:lnTo>
                      <a:pt x="26" y="0"/>
                    </a:lnTo>
                    <a:lnTo>
                      <a:pt x="0" y="2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1" name="Freeform 1260">
                <a:extLst>
                  <a:ext uri="{FF2B5EF4-FFF2-40B4-BE49-F238E27FC236}">
                    <a16:creationId xmlns:a16="http://schemas.microsoft.com/office/drawing/2014/main" id="{67644C85-EE6A-8D38-6173-A7377B0E0AF6}"/>
                  </a:ext>
                </a:extLst>
              </p:cNvPr>
              <p:cNvSpPr>
                <a:spLocks/>
              </p:cNvSpPr>
              <p:nvPr/>
            </p:nvSpPr>
            <p:spPr bwMode="auto">
              <a:xfrm>
                <a:off x="6471415" y="4433151"/>
                <a:ext cx="228345" cy="256302"/>
              </a:xfrm>
              <a:custGeom>
                <a:avLst/>
                <a:gdLst>
                  <a:gd name="T0" fmla="*/ 0 w 231"/>
                  <a:gd name="T1" fmla="*/ 2147483647 h 298"/>
                  <a:gd name="T2" fmla="*/ 2147483647 w 231"/>
                  <a:gd name="T3" fmla="*/ 2147483647 h 298"/>
                  <a:gd name="T4" fmla="*/ 2147483647 w 231"/>
                  <a:gd name="T5" fmla="*/ 2147483647 h 298"/>
                  <a:gd name="T6" fmla="*/ 2147483647 w 231"/>
                  <a:gd name="T7" fmla="*/ 2147483647 h 298"/>
                  <a:gd name="T8" fmla="*/ 2147483647 w 231"/>
                  <a:gd name="T9" fmla="*/ 2147483647 h 298"/>
                  <a:gd name="T10" fmla="*/ 2147483647 w 231"/>
                  <a:gd name="T11" fmla="*/ 2147483647 h 298"/>
                  <a:gd name="T12" fmla="*/ 2147483647 w 231"/>
                  <a:gd name="T13" fmla="*/ 2147483647 h 298"/>
                  <a:gd name="T14" fmla="*/ 2147483647 w 231"/>
                  <a:gd name="T15" fmla="*/ 2147483647 h 298"/>
                  <a:gd name="T16" fmla="*/ 2147483647 w 231"/>
                  <a:gd name="T17" fmla="*/ 2147483647 h 298"/>
                  <a:gd name="T18" fmla="*/ 2147483647 w 231"/>
                  <a:gd name="T19" fmla="*/ 2147483647 h 298"/>
                  <a:gd name="T20" fmla="*/ 2147483647 w 231"/>
                  <a:gd name="T21" fmla="*/ 0 h 298"/>
                  <a:gd name="T22" fmla="*/ 2147483647 w 231"/>
                  <a:gd name="T23" fmla="*/ 2147483647 h 298"/>
                  <a:gd name="T24" fmla="*/ 2147483647 w 231"/>
                  <a:gd name="T25" fmla="*/ 2147483647 h 298"/>
                  <a:gd name="T26" fmla="*/ 2147483647 w 231"/>
                  <a:gd name="T27" fmla="*/ 2147483647 h 298"/>
                  <a:gd name="T28" fmla="*/ 2147483647 w 231"/>
                  <a:gd name="T29" fmla="*/ 0 h 298"/>
                  <a:gd name="T30" fmla="*/ 2147483647 w 231"/>
                  <a:gd name="T31" fmla="*/ 2147483647 h 298"/>
                  <a:gd name="T32" fmla="*/ 2147483647 w 231"/>
                  <a:gd name="T33" fmla="*/ 2147483647 h 298"/>
                  <a:gd name="T34" fmla="*/ 2147483647 w 231"/>
                  <a:gd name="T35" fmla="*/ 2147483647 h 298"/>
                  <a:gd name="T36" fmla="*/ 0 w 231"/>
                  <a:gd name="T37" fmla="*/ 2147483647 h 2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1"/>
                  <a:gd name="T58" fmla="*/ 0 h 298"/>
                  <a:gd name="T59" fmla="*/ 231 w 231"/>
                  <a:gd name="T60" fmla="*/ 298 h 2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1" h="298">
                    <a:moveTo>
                      <a:pt x="0" y="94"/>
                    </a:moveTo>
                    <a:lnTo>
                      <a:pt x="2" y="151"/>
                    </a:lnTo>
                    <a:lnTo>
                      <a:pt x="29" y="208"/>
                    </a:lnTo>
                    <a:lnTo>
                      <a:pt x="69" y="234"/>
                    </a:lnTo>
                    <a:lnTo>
                      <a:pt x="90" y="240"/>
                    </a:lnTo>
                    <a:lnTo>
                      <a:pt x="111" y="297"/>
                    </a:lnTo>
                    <a:lnTo>
                      <a:pt x="198" y="289"/>
                    </a:lnTo>
                    <a:lnTo>
                      <a:pt x="230" y="264"/>
                    </a:lnTo>
                    <a:lnTo>
                      <a:pt x="196" y="148"/>
                    </a:lnTo>
                    <a:lnTo>
                      <a:pt x="205" y="102"/>
                    </a:lnTo>
                    <a:lnTo>
                      <a:pt x="97" y="0"/>
                    </a:lnTo>
                    <a:lnTo>
                      <a:pt x="66" y="51"/>
                    </a:lnTo>
                    <a:lnTo>
                      <a:pt x="56" y="37"/>
                    </a:lnTo>
                    <a:lnTo>
                      <a:pt x="48" y="49"/>
                    </a:lnTo>
                    <a:lnTo>
                      <a:pt x="46" y="0"/>
                    </a:lnTo>
                    <a:lnTo>
                      <a:pt x="17" y="2"/>
                    </a:lnTo>
                    <a:lnTo>
                      <a:pt x="22" y="39"/>
                    </a:lnTo>
                    <a:lnTo>
                      <a:pt x="23" y="61"/>
                    </a:lnTo>
                    <a:lnTo>
                      <a:pt x="0" y="9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2" name="Freeform 1261">
                <a:extLst>
                  <a:ext uri="{FF2B5EF4-FFF2-40B4-BE49-F238E27FC236}">
                    <a16:creationId xmlns:a16="http://schemas.microsoft.com/office/drawing/2014/main" id="{B9E4CA74-7566-CB73-BC96-43204824F92B}"/>
                  </a:ext>
                </a:extLst>
              </p:cNvPr>
              <p:cNvSpPr>
                <a:spLocks/>
              </p:cNvSpPr>
              <p:nvPr/>
            </p:nvSpPr>
            <p:spPr bwMode="auto">
              <a:xfrm>
                <a:off x="5856044" y="4145020"/>
                <a:ext cx="46443" cy="123963"/>
              </a:xfrm>
              <a:custGeom>
                <a:avLst/>
                <a:gdLst>
                  <a:gd name="T0" fmla="*/ 0 w 48"/>
                  <a:gd name="T1" fmla="*/ 0 h 144"/>
                  <a:gd name="T2" fmla="*/ 2147483647 w 48"/>
                  <a:gd name="T3" fmla="*/ 2147483647 h 144"/>
                  <a:gd name="T4" fmla="*/ 2147483647 w 48"/>
                  <a:gd name="T5" fmla="*/ 2147483647 h 144"/>
                  <a:gd name="T6" fmla="*/ 2147483647 w 48"/>
                  <a:gd name="T7" fmla="*/ 2147483647 h 144"/>
                  <a:gd name="T8" fmla="*/ 0 w 48"/>
                  <a:gd name="T9" fmla="*/ 0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0"/>
                    </a:moveTo>
                    <a:lnTo>
                      <a:pt x="23" y="6"/>
                    </a:lnTo>
                    <a:lnTo>
                      <a:pt x="47" y="137"/>
                    </a:lnTo>
                    <a:lnTo>
                      <a:pt x="31" y="143"/>
                    </a:lnTo>
                    <a:lnTo>
                      <a:pt x="0"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3" name="Freeform 1262">
                <a:extLst>
                  <a:ext uri="{FF2B5EF4-FFF2-40B4-BE49-F238E27FC236}">
                    <a16:creationId xmlns:a16="http://schemas.microsoft.com/office/drawing/2014/main" id="{105F44FB-8F81-237C-02DE-B205527FB718}"/>
                  </a:ext>
                </a:extLst>
              </p:cNvPr>
              <p:cNvSpPr>
                <a:spLocks/>
              </p:cNvSpPr>
              <p:nvPr/>
            </p:nvSpPr>
            <p:spPr bwMode="auto">
              <a:xfrm>
                <a:off x="6475285" y="4314213"/>
                <a:ext cx="108367" cy="127314"/>
              </a:xfrm>
              <a:custGeom>
                <a:avLst/>
                <a:gdLst>
                  <a:gd name="T0" fmla="*/ 0 w 112"/>
                  <a:gd name="T1" fmla="*/ 2147483647 h 148"/>
                  <a:gd name="T2" fmla="*/ 2147483647 w 112"/>
                  <a:gd name="T3" fmla="*/ 2147483647 h 148"/>
                  <a:gd name="T4" fmla="*/ 2147483647 w 112"/>
                  <a:gd name="T5" fmla="*/ 2147483647 h 148"/>
                  <a:gd name="T6" fmla="*/ 2147483647 w 112"/>
                  <a:gd name="T7" fmla="*/ 2147483647 h 148"/>
                  <a:gd name="T8" fmla="*/ 2147483647 w 112"/>
                  <a:gd name="T9" fmla="*/ 2147483647 h 148"/>
                  <a:gd name="T10" fmla="*/ 2147483647 w 112"/>
                  <a:gd name="T11" fmla="*/ 2147483647 h 148"/>
                  <a:gd name="T12" fmla="*/ 2147483647 w 112"/>
                  <a:gd name="T13" fmla="*/ 0 h 148"/>
                  <a:gd name="T14" fmla="*/ 2147483647 w 112"/>
                  <a:gd name="T15" fmla="*/ 2147483647 h 148"/>
                  <a:gd name="T16" fmla="*/ 2147483647 w 112"/>
                  <a:gd name="T17" fmla="*/ 2147483647 h 148"/>
                  <a:gd name="T18" fmla="*/ 2147483647 w 112"/>
                  <a:gd name="T19" fmla="*/ 2147483647 h 148"/>
                  <a:gd name="T20" fmla="*/ 0 w 112"/>
                  <a:gd name="T21" fmla="*/ 2147483647 h 1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148"/>
                  <a:gd name="T35" fmla="*/ 112 w 112"/>
                  <a:gd name="T36" fmla="*/ 148 h 1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148">
                    <a:moveTo>
                      <a:pt x="0" y="147"/>
                    </a:moveTo>
                    <a:lnTo>
                      <a:pt x="15" y="139"/>
                    </a:lnTo>
                    <a:lnTo>
                      <a:pt x="45" y="137"/>
                    </a:lnTo>
                    <a:lnTo>
                      <a:pt x="46" y="117"/>
                    </a:lnTo>
                    <a:lnTo>
                      <a:pt x="89" y="105"/>
                    </a:lnTo>
                    <a:lnTo>
                      <a:pt x="111" y="54"/>
                    </a:lnTo>
                    <a:lnTo>
                      <a:pt x="89" y="0"/>
                    </a:lnTo>
                    <a:lnTo>
                      <a:pt x="25" y="10"/>
                    </a:lnTo>
                    <a:lnTo>
                      <a:pt x="31" y="52"/>
                    </a:lnTo>
                    <a:lnTo>
                      <a:pt x="17" y="77"/>
                    </a:lnTo>
                    <a:lnTo>
                      <a:pt x="0" y="14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4" name="Freeform 1263">
                <a:extLst>
                  <a:ext uri="{FF2B5EF4-FFF2-40B4-BE49-F238E27FC236}">
                    <a16:creationId xmlns:a16="http://schemas.microsoft.com/office/drawing/2014/main" id="{8F9796D9-6389-5B23-5660-3245404D7113}"/>
                  </a:ext>
                </a:extLst>
              </p:cNvPr>
              <p:cNvSpPr>
                <a:spLocks/>
              </p:cNvSpPr>
              <p:nvPr/>
            </p:nvSpPr>
            <p:spPr bwMode="auto">
              <a:xfrm>
                <a:off x="6364983" y="3632416"/>
                <a:ext cx="234151" cy="252951"/>
              </a:xfrm>
              <a:custGeom>
                <a:avLst/>
                <a:gdLst>
                  <a:gd name="T0" fmla="*/ 0 w 239"/>
                  <a:gd name="T1" fmla="*/ 2147483647 h 295"/>
                  <a:gd name="T2" fmla="*/ 2147483647 w 239"/>
                  <a:gd name="T3" fmla="*/ 2147483647 h 295"/>
                  <a:gd name="T4" fmla="*/ 2147483647 w 239"/>
                  <a:gd name="T5" fmla="*/ 2147483647 h 295"/>
                  <a:gd name="T6" fmla="*/ 2147483647 w 239"/>
                  <a:gd name="T7" fmla="*/ 2147483647 h 295"/>
                  <a:gd name="T8" fmla="*/ 2147483647 w 239"/>
                  <a:gd name="T9" fmla="*/ 2147483647 h 295"/>
                  <a:gd name="T10" fmla="*/ 2147483647 w 239"/>
                  <a:gd name="T11" fmla="*/ 2147483647 h 295"/>
                  <a:gd name="T12" fmla="*/ 2147483647 w 239"/>
                  <a:gd name="T13" fmla="*/ 2147483647 h 295"/>
                  <a:gd name="T14" fmla="*/ 2147483647 w 239"/>
                  <a:gd name="T15" fmla="*/ 2147483647 h 295"/>
                  <a:gd name="T16" fmla="*/ 2147483647 w 239"/>
                  <a:gd name="T17" fmla="*/ 2147483647 h 295"/>
                  <a:gd name="T18" fmla="*/ 2147483647 w 239"/>
                  <a:gd name="T19" fmla="*/ 2147483647 h 295"/>
                  <a:gd name="T20" fmla="*/ 2147483647 w 239"/>
                  <a:gd name="T21" fmla="*/ 2147483647 h 295"/>
                  <a:gd name="T22" fmla="*/ 2147483647 w 239"/>
                  <a:gd name="T23" fmla="*/ 2147483647 h 295"/>
                  <a:gd name="T24" fmla="*/ 2147483647 w 239"/>
                  <a:gd name="T25" fmla="*/ 0 h 295"/>
                  <a:gd name="T26" fmla="*/ 0 w 239"/>
                  <a:gd name="T27" fmla="*/ 2147483647 h 2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9"/>
                  <a:gd name="T43" fmla="*/ 0 h 295"/>
                  <a:gd name="T44" fmla="*/ 239 w 239"/>
                  <a:gd name="T45" fmla="*/ 295 h 29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9" h="295">
                    <a:moveTo>
                      <a:pt x="0" y="48"/>
                    </a:moveTo>
                    <a:lnTo>
                      <a:pt x="9" y="286"/>
                    </a:lnTo>
                    <a:lnTo>
                      <a:pt x="201" y="294"/>
                    </a:lnTo>
                    <a:lnTo>
                      <a:pt x="235" y="256"/>
                    </a:lnTo>
                    <a:lnTo>
                      <a:pt x="238" y="230"/>
                    </a:lnTo>
                    <a:lnTo>
                      <a:pt x="166" y="62"/>
                    </a:lnTo>
                    <a:lnTo>
                      <a:pt x="180" y="83"/>
                    </a:lnTo>
                    <a:lnTo>
                      <a:pt x="160" y="48"/>
                    </a:lnTo>
                    <a:lnTo>
                      <a:pt x="157" y="16"/>
                    </a:lnTo>
                    <a:lnTo>
                      <a:pt x="204" y="12"/>
                    </a:lnTo>
                    <a:lnTo>
                      <a:pt x="132" y="4"/>
                    </a:lnTo>
                    <a:lnTo>
                      <a:pt x="92" y="26"/>
                    </a:lnTo>
                    <a:lnTo>
                      <a:pt x="9" y="0"/>
                    </a:lnTo>
                    <a:lnTo>
                      <a:pt x="0" y="4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5" name="Freeform 1264">
                <a:extLst>
                  <a:ext uri="{FF2B5EF4-FFF2-40B4-BE49-F238E27FC236}">
                    <a16:creationId xmlns:a16="http://schemas.microsoft.com/office/drawing/2014/main" id="{84895ECF-18FC-28D1-0825-B50CD43DD565}"/>
                  </a:ext>
                </a:extLst>
              </p:cNvPr>
              <p:cNvSpPr>
                <a:spLocks/>
              </p:cNvSpPr>
              <p:nvPr/>
            </p:nvSpPr>
            <p:spPr bwMode="auto">
              <a:xfrm>
                <a:off x="5751546" y="4049535"/>
                <a:ext cx="156746" cy="134014"/>
              </a:xfrm>
              <a:custGeom>
                <a:avLst/>
                <a:gdLst>
                  <a:gd name="T0" fmla="*/ 0 w 162"/>
                  <a:gd name="T1" fmla="*/ 2147483647 h 156"/>
                  <a:gd name="T2" fmla="*/ 2147483647 w 162"/>
                  <a:gd name="T3" fmla="*/ 2147483647 h 156"/>
                  <a:gd name="T4" fmla="*/ 2147483647 w 162"/>
                  <a:gd name="T5" fmla="*/ 2147483647 h 156"/>
                  <a:gd name="T6" fmla="*/ 2147483647 w 162"/>
                  <a:gd name="T7" fmla="*/ 2147483647 h 156"/>
                  <a:gd name="T8" fmla="*/ 2147483647 w 162"/>
                  <a:gd name="T9" fmla="*/ 2147483647 h 156"/>
                  <a:gd name="T10" fmla="*/ 2147483647 w 162"/>
                  <a:gd name="T11" fmla="*/ 2147483647 h 156"/>
                  <a:gd name="T12" fmla="*/ 2147483647 w 162"/>
                  <a:gd name="T13" fmla="*/ 2147483647 h 156"/>
                  <a:gd name="T14" fmla="*/ 2147483647 w 162"/>
                  <a:gd name="T15" fmla="*/ 2147483647 h 156"/>
                  <a:gd name="T16" fmla="*/ 2147483647 w 162"/>
                  <a:gd name="T17" fmla="*/ 0 h 156"/>
                  <a:gd name="T18" fmla="*/ 2147483647 w 162"/>
                  <a:gd name="T19" fmla="*/ 2147483647 h 156"/>
                  <a:gd name="T20" fmla="*/ 0 w 162"/>
                  <a:gd name="T21" fmla="*/ 2147483647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2"/>
                  <a:gd name="T34" fmla="*/ 0 h 156"/>
                  <a:gd name="T35" fmla="*/ 162 w 162"/>
                  <a:gd name="T36" fmla="*/ 156 h 1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2" h="156">
                    <a:moveTo>
                      <a:pt x="0" y="133"/>
                    </a:moveTo>
                    <a:lnTo>
                      <a:pt x="12" y="149"/>
                    </a:lnTo>
                    <a:lnTo>
                      <a:pt x="56" y="155"/>
                    </a:lnTo>
                    <a:lnTo>
                      <a:pt x="51" y="115"/>
                    </a:lnTo>
                    <a:lnTo>
                      <a:pt x="108" y="109"/>
                    </a:lnTo>
                    <a:lnTo>
                      <a:pt x="130" y="115"/>
                    </a:lnTo>
                    <a:lnTo>
                      <a:pt x="161" y="87"/>
                    </a:lnTo>
                    <a:lnTo>
                      <a:pt x="119" y="28"/>
                    </a:lnTo>
                    <a:lnTo>
                      <a:pt x="115" y="0"/>
                    </a:lnTo>
                    <a:lnTo>
                      <a:pt x="28" y="52"/>
                    </a:lnTo>
                    <a:lnTo>
                      <a:pt x="0" y="13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6" name="Freeform 1265">
                <a:extLst>
                  <a:ext uri="{FF2B5EF4-FFF2-40B4-BE49-F238E27FC236}">
                    <a16:creationId xmlns:a16="http://schemas.microsoft.com/office/drawing/2014/main" id="{10068939-D023-02AB-2F2C-26DF8790A102}"/>
                  </a:ext>
                </a:extLst>
              </p:cNvPr>
              <p:cNvSpPr>
                <a:spLocks/>
              </p:cNvSpPr>
              <p:nvPr/>
            </p:nvSpPr>
            <p:spPr bwMode="auto">
              <a:xfrm>
                <a:off x="6314669" y="4605694"/>
                <a:ext cx="239956" cy="232850"/>
              </a:xfrm>
              <a:custGeom>
                <a:avLst/>
                <a:gdLst>
                  <a:gd name="T0" fmla="*/ 0 w 248"/>
                  <a:gd name="T1" fmla="*/ 2147483647 h 273"/>
                  <a:gd name="T2" fmla="*/ 0 w 248"/>
                  <a:gd name="T3" fmla="*/ 2147483647 h 273"/>
                  <a:gd name="T4" fmla="*/ 2147483647 w 248"/>
                  <a:gd name="T5" fmla="*/ 2147483647 h 273"/>
                  <a:gd name="T6" fmla="*/ 2147483647 w 248"/>
                  <a:gd name="T7" fmla="*/ 2147483647 h 273"/>
                  <a:gd name="T8" fmla="*/ 2147483647 w 248"/>
                  <a:gd name="T9" fmla="*/ 2147483647 h 273"/>
                  <a:gd name="T10" fmla="*/ 2147483647 w 248"/>
                  <a:gd name="T11" fmla="*/ 2147483647 h 273"/>
                  <a:gd name="T12" fmla="*/ 2147483647 w 248"/>
                  <a:gd name="T13" fmla="*/ 2147483647 h 273"/>
                  <a:gd name="T14" fmla="*/ 2147483647 w 248"/>
                  <a:gd name="T15" fmla="*/ 2147483647 h 273"/>
                  <a:gd name="T16" fmla="*/ 2147483647 w 248"/>
                  <a:gd name="T17" fmla="*/ 2147483647 h 273"/>
                  <a:gd name="T18" fmla="*/ 2147483647 w 248"/>
                  <a:gd name="T19" fmla="*/ 2147483647 h 273"/>
                  <a:gd name="T20" fmla="*/ 2147483647 w 248"/>
                  <a:gd name="T21" fmla="*/ 2147483647 h 273"/>
                  <a:gd name="T22" fmla="*/ 2147483647 w 248"/>
                  <a:gd name="T23" fmla="*/ 2147483647 h 273"/>
                  <a:gd name="T24" fmla="*/ 2147483647 w 248"/>
                  <a:gd name="T25" fmla="*/ 2147483647 h 273"/>
                  <a:gd name="T26" fmla="*/ 2147483647 w 248"/>
                  <a:gd name="T27" fmla="*/ 2147483647 h 273"/>
                  <a:gd name="T28" fmla="*/ 2147483647 w 248"/>
                  <a:gd name="T29" fmla="*/ 0 h 273"/>
                  <a:gd name="T30" fmla="*/ 2147483647 w 248"/>
                  <a:gd name="T31" fmla="*/ 2147483647 h 273"/>
                  <a:gd name="T32" fmla="*/ 2147483647 w 248"/>
                  <a:gd name="T33" fmla="*/ 2147483647 h 273"/>
                  <a:gd name="T34" fmla="*/ 2147483647 w 248"/>
                  <a:gd name="T35" fmla="*/ 2147483647 h 273"/>
                  <a:gd name="T36" fmla="*/ 2147483647 w 248"/>
                  <a:gd name="T37" fmla="*/ 2147483647 h 273"/>
                  <a:gd name="T38" fmla="*/ 2147483647 w 248"/>
                  <a:gd name="T39" fmla="*/ 2147483647 h 273"/>
                  <a:gd name="T40" fmla="*/ 2147483647 w 248"/>
                  <a:gd name="T41" fmla="*/ 2147483647 h 273"/>
                  <a:gd name="T42" fmla="*/ 0 w 248"/>
                  <a:gd name="T43" fmla="*/ 2147483647 h 27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8"/>
                  <a:gd name="T67" fmla="*/ 0 h 273"/>
                  <a:gd name="T68" fmla="*/ 248 w 248"/>
                  <a:gd name="T69" fmla="*/ 273 h 27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8" h="273">
                    <a:moveTo>
                      <a:pt x="0" y="133"/>
                    </a:moveTo>
                    <a:lnTo>
                      <a:pt x="0" y="238"/>
                    </a:lnTo>
                    <a:lnTo>
                      <a:pt x="26" y="264"/>
                    </a:lnTo>
                    <a:lnTo>
                      <a:pt x="66" y="272"/>
                    </a:lnTo>
                    <a:lnTo>
                      <a:pt x="102" y="272"/>
                    </a:lnTo>
                    <a:lnTo>
                      <a:pt x="139" y="236"/>
                    </a:lnTo>
                    <a:lnTo>
                      <a:pt x="140" y="218"/>
                    </a:lnTo>
                    <a:lnTo>
                      <a:pt x="174" y="210"/>
                    </a:lnTo>
                    <a:lnTo>
                      <a:pt x="169" y="195"/>
                    </a:lnTo>
                    <a:lnTo>
                      <a:pt x="236" y="167"/>
                    </a:lnTo>
                    <a:lnTo>
                      <a:pt x="226" y="153"/>
                    </a:lnTo>
                    <a:lnTo>
                      <a:pt x="247" y="69"/>
                    </a:lnTo>
                    <a:lnTo>
                      <a:pt x="232" y="34"/>
                    </a:lnTo>
                    <a:lnTo>
                      <a:pt x="192" y="8"/>
                    </a:lnTo>
                    <a:lnTo>
                      <a:pt x="181" y="0"/>
                    </a:lnTo>
                    <a:lnTo>
                      <a:pt x="143" y="24"/>
                    </a:lnTo>
                    <a:lnTo>
                      <a:pt x="139" y="97"/>
                    </a:lnTo>
                    <a:lnTo>
                      <a:pt x="163" y="111"/>
                    </a:lnTo>
                    <a:lnTo>
                      <a:pt x="165" y="141"/>
                    </a:lnTo>
                    <a:lnTo>
                      <a:pt x="43" y="75"/>
                    </a:lnTo>
                    <a:lnTo>
                      <a:pt x="47" y="133"/>
                    </a:lnTo>
                    <a:lnTo>
                      <a:pt x="0" y="13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7" name="Freeform 1266">
                <a:extLst>
                  <a:ext uri="{FF2B5EF4-FFF2-40B4-BE49-F238E27FC236}">
                    <a16:creationId xmlns:a16="http://schemas.microsoft.com/office/drawing/2014/main" id="{7F10B668-D1CE-88E4-3F9B-D08C6042B0EF}"/>
                  </a:ext>
                </a:extLst>
              </p:cNvPr>
              <p:cNvSpPr>
                <a:spLocks/>
              </p:cNvSpPr>
              <p:nvPr/>
            </p:nvSpPr>
            <p:spPr bwMode="auto">
              <a:xfrm>
                <a:off x="6196627" y="4936037"/>
                <a:ext cx="340583" cy="318284"/>
              </a:xfrm>
              <a:custGeom>
                <a:avLst/>
                <a:gdLst>
                  <a:gd name="T0" fmla="*/ 0 w 347"/>
                  <a:gd name="T1" fmla="*/ 2147483647 h 369"/>
                  <a:gd name="T2" fmla="*/ 2147483647 w 347"/>
                  <a:gd name="T3" fmla="*/ 2147483647 h 369"/>
                  <a:gd name="T4" fmla="*/ 2147483647 w 347"/>
                  <a:gd name="T5" fmla="*/ 2147483647 h 369"/>
                  <a:gd name="T6" fmla="*/ 2147483647 w 347"/>
                  <a:gd name="T7" fmla="*/ 2147483647 h 369"/>
                  <a:gd name="T8" fmla="*/ 2147483647 w 347"/>
                  <a:gd name="T9" fmla="*/ 2147483647 h 369"/>
                  <a:gd name="T10" fmla="*/ 2147483647 w 347"/>
                  <a:gd name="T11" fmla="*/ 2147483647 h 369"/>
                  <a:gd name="T12" fmla="*/ 2147483647 w 347"/>
                  <a:gd name="T13" fmla="*/ 2147483647 h 369"/>
                  <a:gd name="T14" fmla="*/ 2147483647 w 347"/>
                  <a:gd name="T15" fmla="*/ 2147483647 h 369"/>
                  <a:gd name="T16" fmla="*/ 2147483647 w 347"/>
                  <a:gd name="T17" fmla="*/ 2147483647 h 369"/>
                  <a:gd name="T18" fmla="*/ 2147483647 w 347"/>
                  <a:gd name="T19" fmla="*/ 2147483647 h 369"/>
                  <a:gd name="T20" fmla="*/ 2147483647 w 347"/>
                  <a:gd name="T21" fmla="*/ 2147483647 h 369"/>
                  <a:gd name="T22" fmla="*/ 2147483647 w 347"/>
                  <a:gd name="T23" fmla="*/ 0 h 369"/>
                  <a:gd name="T24" fmla="*/ 2147483647 w 347"/>
                  <a:gd name="T25" fmla="*/ 2147483647 h 369"/>
                  <a:gd name="T26" fmla="*/ 2147483647 w 347"/>
                  <a:gd name="T27" fmla="*/ 2147483647 h 369"/>
                  <a:gd name="T28" fmla="*/ 2147483647 w 347"/>
                  <a:gd name="T29" fmla="*/ 2147483647 h 369"/>
                  <a:gd name="T30" fmla="*/ 2147483647 w 347"/>
                  <a:gd name="T31" fmla="*/ 2147483647 h 369"/>
                  <a:gd name="T32" fmla="*/ 2147483647 w 347"/>
                  <a:gd name="T33" fmla="*/ 2147483647 h 369"/>
                  <a:gd name="T34" fmla="*/ 2147483647 w 347"/>
                  <a:gd name="T35" fmla="*/ 2147483647 h 369"/>
                  <a:gd name="T36" fmla="*/ 2147483647 w 347"/>
                  <a:gd name="T37" fmla="*/ 2147483647 h 369"/>
                  <a:gd name="T38" fmla="*/ 2147483647 w 347"/>
                  <a:gd name="T39" fmla="*/ 2147483647 h 369"/>
                  <a:gd name="T40" fmla="*/ 2147483647 w 347"/>
                  <a:gd name="T41" fmla="*/ 2147483647 h 369"/>
                  <a:gd name="T42" fmla="*/ 2147483647 w 347"/>
                  <a:gd name="T43" fmla="*/ 2147483647 h 369"/>
                  <a:gd name="T44" fmla="*/ 2147483647 w 347"/>
                  <a:gd name="T45" fmla="*/ 2147483647 h 369"/>
                  <a:gd name="T46" fmla="*/ 2147483647 w 347"/>
                  <a:gd name="T47" fmla="*/ 2147483647 h 369"/>
                  <a:gd name="T48" fmla="*/ 2147483647 w 347"/>
                  <a:gd name="T49" fmla="*/ 2147483647 h 369"/>
                  <a:gd name="T50" fmla="*/ 0 w 347"/>
                  <a:gd name="T51" fmla="*/ 2147483647 h 3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7"/>
                  <a:gd name="T79" fmla="*/ 0 h 369"/>
                  <a:gd name="T80" fmla="*/ 347 w 347"/>
                  <a:gd name="T81" fmla="*/ 369 h 3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7" h="369">
                    <a:moveTo>
                      <a:pt x="0" y="193"/>
                    </a:moveTo>
                    <a:lnTo>
                      <a:pt x="12" y="181"/>
                    </a:lnTo>
                    <a:lnTo>
                      <a:pt x="26" y="205"/>
                    </a:lnTo>
                    <a:lnTo>
                      <a:pt x="55" y="205"/>
                    </a:lnTo>
                    <a:lnTo>
                      <a:pt x="72" y="189"/>
                    </a:lnTo>
                    <a:lnTo>
                      <a:pt x="72" y="74"/>
                    </a:lnTo>
                    <a:lnTo>
                      <a:pt x="92" y="103"/>
                    </a:lnTo>
                    <a:lnTo>
                      <a:pt x="90" y="135"/>
                    </a:lnTo>
                    <a:lnTo>
                      <a:pt x="119" y="133"/>
                    </a:lnTo>
                    <a:lnTo>
                      <a:pt x="145" y="97"/>
                    </a:lnTo>
                    <a:lnTo>
                      <a:pt x="191" y="97"/>
                    </a:lnTo>
                    <a:lnTo>
                      <a:pt x="271" y="0"/>
                    </a:lnTo>
                    <a:lnTo>
                      <a:pt x="320" y="14"/>
                    </a:lnTo>
                    <a:lnTo>
                      <a:pt x="329" y="105"/>
                    </a:lnTo>
                    <a:lnTo>
                      <a:pt x="305" y="131"/>
                    </a:lnTo>
                    <a:lnTo>
                      <a:pt x="318" y="151"/>
                    </a:lnTo>
                    <a:lnTo>
                      <a:pt x="331" y="135"/>
                    </a:lnTo>
                    <a:lnTo>
                      <a:pt x="346" y="135"/>
                    </a:lnTo>
                    <a:lnTo>
                      <a:pt x="337" y="189"/>
                    </a:lnTo>
                    <a:lnTo>
                      <a:pt x="288" y="273"/>
                    </a:lnTo>
                    <a:lnTo>
                      <a:pt x="224" y="344"/>
                    </a:lnTo>
                    <a:lnTo>
                      <a:pt x="176" y="368"/>
                    </a:lnTo>
                    <a:lnTo>
                      <a:pt x="41" y="368"/>
                    </a:lnTo>
                    <a:lnTo>
                      <a:pt x="29" y="326"/>
                    </a:lnTo>
                    <a:lnTo>
                      <a:pt x="35" y="294"/>
                    </a:lnTo>
                    <a:lnTo>
                      <a:pt x="0" y="19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8" name="Freeform 1267">
                <a:extLst>
                  <a:ext uri="{FF2B5EF4-FFF2-40B4-BE49-F238E27FC236}">
                    <a16:creationId xmlns:a16="http://schemas.microsoft.com/office/drawing/2014/main" id="{791B4395-D2A3-01BD-549E-ABACBB3CB3D5}"/>
                  </a:ext>
                </a:extLst>
              </p:cNvPr>
              <p:cNvSpPr>
                <a:spLocks/>
              </p:cNvSpPr>
              <p:nvPr/>
            </p:nvSpPr>
            <p:spPr bwMode="auto">
              <a:xfrm>
                <a:off x="6417232" y="5111598"/>
                <a:ext cx="46443" cy="58631"/>
              </a:xfrm>
              <a:custGeom>
                <a:avLst/>
                <a:gdLst>
                  <a:gd name="T0" fmla="*/ 0 w 47"/>
                  <a:gd name="T1" fmla="*/ 2147483647 h 68"/>
                  <a:gd name="T2" fmla="*/ 2147483647 w 47"/>
                  <a:gd name="T3" fmla="*/ 2147483647 h 68"/>
                  <a:gd name="T4" fmla="*/ 2147483647 w 47"/>
                  <a:gd name="T5" fmla="*/ 2147483647 h 68"/>
                  <a:gd name="T6" fmla="*/ 2147483647 w 47"/>
                  <a:gd name="T7" fmla="*/ 0 h 68"/>
                  <a:gd name="T8" fmla="*/ 0 w 47"/>
                  <a:gd name="T9" fmla="*/ 2147483647 h 68"/>
                  <a:gd name="T10" fmla="*/ 0 60000 65536"/>
                  <a:gd name="T11" fmla="*/ 0 60000 65536"/>
                  <a:gd name="T12" fmla="*/ 0 60000 65536"/>
                  <a:gd name="T13" fmla="*/ 0 60000 65536"/>
                  <a:gd name="T14" fmla="*/ 0 60000 65536"/>
                  <a:gd name="T15" fmla="*/ 0 w 47"/>
                  <a:gd name="T16" fmla="*/ 0 h 68"/>
                  <a:gd name="T17" fmla="*/ 47 w 47"/>
                  <a:gd name="T18" fmla="*/ 68 h 68"/>
                </a:gdLst>
                <a:ahLst/>
                <a:cxnLst>
                  <a:cxn ang="T10">
                    <a:pos x="T0" y="T1"/>
                  </a:cxn>
                  <a:cxn ang="T11">
                    <a:pos x="T2" y="T3"/>
                  </a:cxn>
                  <a:cxn ang="T12">
                    <a:pos x="T4" y="T5"/>
                  </a:cxn>
                  <a:cxn ang="T13">
                    <a:pos x="T6" y="T7"/>
                  </a:cxn>
                  <a:cxn ang="T14">
                    <a:pos x="T8" y="T9"/>
                  </a:cxn>
                </a:cxnLst>
                <a:rect l="T15" t="T16" r="T17" b="T18"/>
                <a:pathLst>
                  <a:path w="47" h="68">
                    <a:moveTo>
                      <a:pt x="0" y="34"/>
                    </a:moveTo>
                    <a:lnTo>
                      <a:pt x="17" y="67"/>
                    </a:lnTo>
                    <a:lnTo>
                      <a:pt x="46" y="34"/>
                    </a:lnTo>
                    <a:lnTo>
                      <a:pt x="32" y="0"/>
                    </a:lnTo>
                    <a:lnTo>
                      <a:pt x="0" y="3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39" name="Freeform 1268">
                <a:extLst>
                  <a:ext uri="{FF2B5EF4-FFF2-40B4-BE49-F238E27FC236}">
                    <a16:creationId xmlns:a16="http://schemas.microsoft.com/office/drawing/2014/main" id="{1525C4DD-3910-7FDF-327C-6AF174D34ECA}"/>
                  </a:ext>
                </a:extLst>
              </p:cNvPr>
              <p:cNvSpPr>
                <a:spLocks/>
              </p:cNvSpPr>
              <p:nvPr/>
            </p:nvSpPr>
            <p:spPr bwMode="auto">
              <a:xfrm>
                <a:off x="6339826" y="2930517"/>
                <a:ext cx="164486" cy="149091"/>
              </a:xfrm>
              <a:custGeom>
                <a:avLst/>
                <a:gdLst>
                  <a:gd name="T0" fmla="*/ 2147483647 w 168"/>
                  <a:gd name="T1" fmla="*/ 0 h 175"/>
                  <a:gd name="T2" fmla="*/ 2147483647 w 168"/>
                  <a:gd name="T3" fmla="*/ 2147483647 h 175"/>
                  <a:gd name="T4" fmla="*/ 2147483647 w 168"/>
                  <a:gd name="T5" fmla="*/ 2147483647 h 175"/>
                  <a:gd name="T6" fmla="*/ 2147483647 w 168"/>
                  <a:gd name="T7" fmla="*/ 2147483647 h 175"/>
                  <a:gd name="T8" fmla="*/ 2147483647 w 168"/>
                  <a:gd name="T9" fmla="*/ 2147483647 h 175"/>
                  <a:gd name="T10" fmla="*/ 2147483647 w 168"/>
                  <a:gd name="T11" fmla="*/ 2147483647 h 175"/>
                  <a:gd name="T12" fmla="*/ 2147483647 w 168"/>
                  <a:gd name="T13" fmla="*/ 2147483647 h 175"/>
                  <a:gd name="T14" fmla="*/ 2147483647 w 168"/>
                  <a:gd name="T15" fmla="*/ 2147483647 h 175"/>
                  <a:gd name="T16" fmla="*/ 2147483647 w 168"/>
                  <a:gd name="T17" fmla="*/ 2147483647 h 175"/>
                  <a:gd name="T18" fmla="*/ 2147483647 w 168"/>
                  <a:gd name="T19" fmla="*/ 2147483647 h 175"/>
                  <a:gd name="T20" fmla="*/ 2147483647 w 168"/>
                  <a:gd name="T21" fmla="*/ 2147483647 h 175"/>
                  <a:gd name="T22" fmla="*/ 2147483647 w 168"/>
                  <a:gd name="T23" fmla="*/ 2147483647 h 175"/>
                  <a:gd name="T24" fmla="*/ 2147483647 w 168"/>
                  <a:gd name="T25" fmla="*/ 2147483647 h 175"/>
                  <a:gd name="T26" fmla="*/ 2147483647 w 168"/>
                  <a:gd name="T27" fmla="*/ 2147483647 h 175"/>
                  <a:gd name="T28" fmla="*/ 2147483647 w 168"/>
                  <a:gd name="T29" fmla="*/ 2147483647 h 175"/>
                  <a:gd name="T30" fmla="*/ 2147483647 w 168"/>
                  <a:gd name="T31" fmla="*/ 2147483647 h 175"/>
                  <a:gd name="T32" fmla="*/ 2147483647 w 168"/>
                  <a:gd name="T33" fmla="*/ 2147483647 h 175"/>
                  <a:gd name="T34" fmla="*/ 2147483647 w 168"/>
                  <a:gd name="T35" fmla="*/ 2147483647 h 175"/>
                  <a:gd name="T36" fmla="*/ 2147483647 w 168"/>
                  <a:gd name="T37" fmla="*/ 2147483647 h 175"/>
                  <a:gd name="T38" fmla="*/ 2147483647 w 168"/>
                  <a:gd name="T39" fmla="*/ 2147483647 h 175"/>
                  <a:gd name="T40" fmla="*/ 2147483647 w 168"/>
                  <a:gd name="T41" fmla="*/ 2147483647 h 175"/>
                  <a:gd name="T42" fmla="*/ 2147483647 w 168"/>
                  <a:gd name="T43" fmla="*/ 2147483647 h 175"/>
                  <a:gd name="T44" fmla="*/ 2147483647 w 168"/>
                  <a:gd name="T45" fmla="*/ 2147483647 h 175"/>
                  <a:gd name="T46" fmla="*/ 2147483647 w 168"/>
                  <a:gd name="T47" fmla="*/ 2147483647 h 175"/>
                  <a:gd name="T48" fmla="*/ 2147483647 w 168"/>
                  <a:gd name="T49" fmla="*/ 2147483647 h 175"/>
                  <a:gd name="T50" fmla="*/ 2147483647 w 168"/>
                  <a:gd name="T51" fmla="*/ 2147483647 h 175"/>
                  <a:gd name="T52" fmla="*/ 2147483647 w 168"/>
                  <a:gd name="T53" fmla="*/ 2147483647 h 175"/>
                  <a:gd name="T54" fmla="*/ 2147483647 w 168"/>
                  <a:gd name="T55" fmla="*/ 2147483647 h 175"/>
                  <a:gd name="T56" fmla="*/ 2147483647 w 168"/>
                  <a:gd name="T57" fmla="*/ 2147483647 h 175"/>
                  <a:gd name="T58" fmla="*/ 2147483647 w 168"/>
                  <a:gd name="T59" fmla="*/ 2147483647 h 175"/>
                  <a:gd name="T60" fmla="*/ 0 w 168"/>
                  <a:gd name="T61" fmla="*/ 2147483647 h 175"/>
                  <a:gd name="T62" fmla="*/ 2147483647 w 168"/>
                  <a:gd name="T63" fmla="*/ 2147483647 h 175"/>
                  <a:gd name="T64" fmla="*/ 2147483647 w 168"/>
                  <a:gd name="T65" fmla="*/ 2147483647 h 175"/>
                  <a:gd name="T66" fmla="*/ 2147483647 w 168"/>
                  <a:gd name="T67" fmla="*/ 2147483647 h 175"/>
                  <a:gd name="T68" fmla="*/ 2147483647 w 168"/>
                  <a:gd name="T69" fmla="*/ 2147483647 h 175"/>
                  <a:gd name="T70" fmla="*/ 2147483647 w 168"/>
                  <a:gd name="T71" fmla="*/ 2147483647 h 175"/>
                  <a:gd name="T72" fmla="*/ 2147483647 w 168"/>
                  <a:gd name="T73" fmla="*/ 2147483647 h 175"/>
                  <a:gd name="T74" fmla="*/ 2147483647 w 168"/>
                  <a:gd name="T75" fmla="*/ 2147483647 h 175"/>
                  <a:gd name="T76" fmla="*/ 2147483647 w 168"/>
                  <a:gd name="T77" fmla="*/ 2147483647 h 175"/>
                  <a:gd name="T78" fmla="*/ 2147483647 w 168"/>
                  <a:gd name="T79" fmla="*/ 0 h 175"/>
                  <a:gd name="T80" fmla="*/ 2147483647 w 168"/>
                  <a:gd name="T81" fmla="*/ 0 h 1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8"/>
                  <a:gd name="T124" fmla="*/ 0 h 175"/>
                  <a:gd name="T125" fmla="*/ 168 w 168"/>
                  <a:gd name="T126" fmla="*/ 175 h 1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8" h="175">
                    <a:moveTo>
                      <a:pt x="53" y="0"/>
                    </a:moveTo>
                    <a:lnTo>
                      <a:pt x="68" y="4"/>
                    </a:lnTo>
                    <a:lnTo>
                      <a:pt x="82" y="16"/>
                    </a:lnTo>
                    <a:lnTo>
                      <a:pt x="105" y="16"/>
                    </a:lnTo>
                    <a:lnTo>
                      <a:pt x="129" y="20"/>
                    </a:lnTo>
                    <a:lnTo>
                      <a:pt x="140" y="42"/>
                    </a:lnTo>
                    <a:lnTo>
                      <a:pt x="149" y="70"/>
                    </a:lnTo>
                    <a:lnTo>
                      <a:pt x="152" y="82"/>
                    </a:lnTo>
                    <a:lnTo>
                      <a:pt x="162" y="90"/>
                    </a:lnTo>
                    <a:lnTo>
                      <a:pt x="167" y="98"/>
                    </a:lnTo>
                    <a:lnTo>
                      <a:pt x="167" y="110"/>
                    </a:lnTo>
                    <a:lnTo>
                      <a:pt x="158" y="110"/>
                    </a:lnTo>
                    <a:lnTo>
                      <a:pt x="143" y="110"/>
                    </a:lnTo>
                    <a:lnTo>
                      <a:pt x="149" y="122"/>
                    </a:lnTo>
                    <a:lnTo>
                      <a:pt x="153" y="128"/>
                    </a:lnTo>
                    <a:lnTo>
                      <a:pt x="158" y="142"/>
                    </a:lnTo>
                    <a:lnTo>
                      <a:pt x="149" y="150"/>
                    </a:lnTo>
                    <a:lnTo>
                      <a:pt x="137" y="150"/>
                    </a:lnTo>
                    <a:lnTo>
                      <a:pt x="135" y="150"/>
                    </a:lnTo>
                    <a:lnTo>
                      <a:pt x="129" y="156"/>
                    </a:lnTo>
                    <a:lnTo>
                      <a:pt x="129" y="170"/>
                    </a:lnTo>
                    <a:lnTo>
                      <a:pt x="118" y="174"/>
                    </a:lnTo>
                    <a:lnTo>
                      <a:pt x="111" y="166"/>
                    </a:lnTo>
                    <a:lnTo>
                      <a:pt x="97" y="164"/>
                    </a:lnTo>
                    <a:lnTo>
                      <a:pt x="87" y="156"/>
                    </a:lnTo>
                    <a:lnTo>
                      <a:pt x="74" y="160"/>
                    </a:lnTo>
                    <a:lnTo>
                      <a:pt x="41" y="142"/>
                    </a:lnTo>
                    <a:lnTo>
                      <a:pt x="26" y="146"/>
                    </a:lnTo>
                    <a:lnTo>
                      <a:pt x="15" y="142"/>
                    </a:lnTo>
                    <a:lnTo>
                      <a:pt x="8" y="156"/>
                    </a:lnTo>
                    <a:lnTo>
                      <a:pt x="0" y="128"/>
                    </a:lnTo>
                    <a:lnTo>
                      <a:pt x="15" y="108"/>
                    </a:lnTo>
                    <a:lnTo>
                      <a:pt x="5" y="70"/>
                    </a:lnTo>
                    <a:lnTo>
                      <a:pt x="15" y="76"/>
                    </a:lnTo>
                    <a:lnTo>
                      <a:pt x="17" y="68"/>
                    </a:lnTo>
                    <a:lnTo>
                      <a:pt x="20" y="54"/>
                    </a:lnTo>
                    <a:lnTo>
                      <a:pt x="24" y="46"/>
                    </a:lnTo>
                    <a:lnTo>
                      <a:pt x="26" y="30"/>
                    </a:lnTo>
                    <a:lnTo>
                      <a:pt x="38" y="14"/>
                    </a:lnTo>
                    <a:lnTo>
                      <a:pt x="46" y="0"/>
                    </a:lnTo>
                    <a:lnTo>
                      <a:pt x="53" y="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0" name="Freeform 1269">
                <a:extLst>
                  <a:ext uri="{FF2B5EF4-FFF2-40B4-BE49-F238E27FC236}">
                    <a16:creationId xmlns:a16="http://schemas.microsoft.com/office/drawing/2014/main" id="{E940FD0F-A3E0-C526-DF21-BE2343035818}"/>
                  </a:ext>
                </a:extLst>
              </p:cNvPr>
              <p:cNvSpPr>
                <a:spLocks/>
              </p:cNvSpPr>
              <p:nvPr/>
            </p:nvSpPr>
            <p:spPr bwMode="auto">
              <a:xfrm>
                <a:off x="6314669" y="3036053"/>
                <a:ext cx="363805" cy="244576"/>
              </a:xfrm>
              <a:custGeom>
                <a:avLst/>
                <a:gdLst>
                  <a:gd name="T0" fmla="*/ 2147483647 w 370"/>
                  <a:gd name="T1" fmla="*/ 2147483647 h 284"/>
                  <a:gd name="T2" fmla="*/ 2147483647 w 370"/>
                  <a:gd name="T3" fmla="*/ 0 h 284"/>
                  <a:gd name="T4" fmla="*/ 2147483647 w 370"/>
                  <a:gd name="T5" fmla="*/ 2147483647 h 284"/>
                  <a:gd name="T6" fmla="*/ 2147483647 w 370"/>
                  <a:gd name="T7" fmla="*/ 2147483647 h 284"/>
                  <a:gd name="T8" fmla="*/ 2147483647 w 370"/>
                  <a:gd name="T9" fmla="*/ 2147483647 h 284"/>
                  <a:gd name="T10" fmla="*/ 2147483647 w 370"/>
                  <a:gd name="T11" fmla="*/ 2147483647 h 284"/>
                  <a:gd name="T12" fmla="*/ 2147483647 w 370"/>
                  <a:gd name="T13" fmla="*/ 2147483647 h 284"/>
                  <a:gd name="T14" fmla="*/ 2147483647 w 370"/>
                  <a:gd name="T15" fmla="*/ 2147483647 h 284"/>
                  <a:gd name="T16" fmla="*/ 2147483647 w 370"/>
                  <a:gd name="T17" fmla="*/ 2147483647 h 284"/>
                  <a:gd name="T18" fmla="*/ 2147483647 w 370"/>
                  <a:gd name="T19" fmla="*/ 2147483647 h 284"/>
                  <a:gd name="T20" fmla="*/ 2147483647 w 370"/>
                  <a:gd name="T21" fmla="*/ 2147483647 h 284"/>
                  <a:gd name="T22" fmla="*/ 2147483647 w 370"/>
                  <a:gd name="T23" fmla="*/ 2147483647 h 284"/>
                  <a:gd name="T24" fmla="*/ 2147483647 w 370"/>
                  <a:gd name="T25" fmla="*/ 2147483647 h 284"/>
                  <a:gd name="T26" fmla="*/ 2147483647 w 370"/>
                  <a:gd name="T27" fmla="*/ 2147483647 h 284"/>
                  <a:gd name="T28" fmla="*/ 2147483647 w 370"/>
                  <a:gd name="T29" fmla="*/ 2147483647 h 284"/>
                  <a:gd name="T30" fmla="*/ 2147483647 w 370"/>
                  <a:gd name="T31" fmla="*/ 2147483647 h 284"/>
                  <a:gd name="T32" fmla="*/ 2147483647 w 370"/>
                  <a:gd name="T33" fmla="*/ 2147483647 h 284"/>
                  <a:gd name="T34" fmla="*/ 2147483647 w 370"/>
                  <a:gd name="T35" fmla="*/ 2147483647 h 284"/>
                  <a:gd name="T36" fmla="*/ 2147483647 w 370"/>
                  <a:gd name="T37" fmla="*/ 2147483647 h 284"/>
                  <a:gd name="T38" fmla="*/ 2147483647 w 370"/>
                  <a:gd name="T39" fmla="*/ 2147483647 h 284"/>
                  <a:gd name="T40" fmla="*/ 2147483647 w 370"/>
                  <a:gd name="T41" fmla="*/ 2147483647 h 284"/>
                  <a:gd name="T42" fmla="*/ 2147483647 w 370"/>
                  <a:gd name="T43" fmla="*/ 2147483647 h 284"/>
                  <a:gd name="T44" fmla="*/ 2147483647 w 370"/>
                  <a:gd name="T45" fmla="*/ 2147483647 h 284"/>
                  <a:gd name="T46" fmla="*/ 2147483647 w 370"/>
                  <a:gd name="T47" fmla="*/ 2147483647 h 284"/>
                  <a:gd name="T48" fmla="*/ 2147483647 w 370"/>
                  <a:gd name="T49" fmla="*/ 2147483647 h 284"/>
                  <a:gd name="T50" fmla="*/ 2147483647 w 370"/>
                  <a:gd name="T51" fmla="*/ 2147483647 h 284"/>
                  <a:gd name="T52" fmla="*/ 2147483647 w 370"/>
                  <a:gd name="T53" fmla="*/ 2147483647 h 284"/>
                  <a:gd name="T54" fmla="*/ 2147483647 w 370"/>
                  <a:gd name="T55" fmla="*/ 2147483647 h 284"/>
                  <a:gd name="T56" fmla="*/ 2147483647 w 370"/>
                  <a:gd name="T57" fmla="*/ 2147483647 h 284"/>
                  <a:gd name="T58" fmla="*/ 2147483647 w 370"/>
                  <a:gd name="T59" fmla="*/ 2147483647 h 284"/>
                  <a:gd name="T60" fmla="*/ 2147483647 w 370"/>
                  <a:gd name="T61" fmla="*/ 2147483647 h 284"/>
                  <a:gd name="T62" fmla="*/ 2147483647 w 370"/>
                  <a:gd name="T63" fmla="*/ 2147483647 h 284"/>
                  <a:gd name="T64" fmla="*/ 2147483647 w 370"/>
                  <a:gd name="T65" fmla="*/ 2147483647 h 284"/>
                  <a:gd name="T66" fmla="*/ 2147483647 w 370"/>
                  <a:gd name="T67" fmla="*/ 2147483647 h 2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0"/>
                  <a:gd name="T103" fmla="*/ 0 h 284"/>
                  <a:gd name="T104" fmla="*/ 370 w 370"/>
                  <a:gd name="T105" fmla="*/ 284 h 28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0" h="284">
                    <a:moveTo>
                      <a:pt x="184" y="14"/>
                    </a:moveTo>
                    <a:lnTo>
                      <a:pt x="190" y="12"/>
                    </a:lnTo>
                    <a:lnTo>
                      <a:pt x="200" y="4"/>
                    </a:lnTo>
                    <a:lnTo>
                      <a:pt x="210" y="0"/>
                    </a:lnTo>
                    <a:lnTo>
                      <a:pt x="223" y="4"/>
                    </a:lnTo>
                    <a:lnTo>
                      <a:pt x="231" y="18"/>
                    </a:lnTo>
                    <a:lnTo>
                      <a:pt x="234" y="36"/>
                    </a:lnTo>
                    <a:lnTo>
                      <a:pt x="240" y="42"/>
                    </a:lnTo>
                    <a:lnTo>
                      <a:pt x="248" y="38"/>
                    </a:lnTo>
                    <a:lnTo>
                      <a:pt x="266" y="61"/>
                    </a:lnTo>
                    <a:lnTo>
                      <a:pt x="275" y="79"/>
                    </a:lnTo>
                    <a:lnTo>
                      <a:pt x="299" y="93"/>
                    </a:lnTo>
                    <a:lnTo>
                      <a:pt x="316" y="95"/>
                    </a:lnTo>
                    <a:lnTo>
                      <a:pt x="325" y="93"/>
                    </a:lnTo>
                    <a:lnTo>
                      <a:pt x="340" y="101"/>
                    </a:lnTo>
                    <a:lnTo>
                      <a:pt x="358" y="105"/>
                    </a:lnTo>
                    <a:lnTo>
                      <a:pt x="369" y="148"/>
                    </a:lnTo>
                    <a:lnTo>
                      <a:pt x="351" y="154"/>
                    </a:lnTo>
                    <a:lnTo>
                      <a:pt x="348" y="174"/>
                    </a:lnTo>
                    <a:lnTo>
                      <a:pt x="319" y="196"/>
                    </a:lnTo>
                    <a:lnTo>
                      <a:pt x="275" y="212"/>
                    </a:lnTo>
                    <a:lnTo>
                      <a:pt x="270" y="232"/>
                    </a:lnTo>
                    <a:lnTo>
                      <a:pt x="255" y="224"/>
                    </a:lnTo>
                    <a:lnTo>
                      <a:pt x="272" y="249"/>
                    </a:lnTo>
                    <a:lnTo>
                      <a:pt x="298" y="253"/>
                    </a:lnTo>
                    <a:lnTo>
                      <a:pt x="251" y="283"/>
                    </a:lnTo>
                    <a:lnTo>
                      <a:pt x="220" y="251"/>
                    </a:lnTo>
                    <a:lnTo>
                      <a:pt x="244" y="228"/>
                    </a:lnTo>
                    <a:lnTo>
                      <a:pt x="220" y="222"/>
                    </a:lnTo>
                    <a:lnTo>
                      <a:pt x="208" y="222"/>
                    </a:lnTo>
                    <a:lnTo>
                      <a:pt x="211" y="200"/>
                    </a:lnTo>
                    <a:lnTo>
                      <a:pt x="207" y="202"/>
                    </a:lnTo>
                    <a:lnTo>
                      <a:pt x="172" y="214"/>
                    </a:lnTo>
                    <a:lnTo>
                      <a:pt x="159" y="251"/>
                    </a:lnTo>
                    <a:lnTo>
                      <a:pt x="135" y="249"/>
                    </a:lnTo>
                    <a:lnTo>
                      <a:pt x="141" y="224"/>
                    </a:lnTo>
                    <a:lnTo>
                      <a:pt x="141" y="212"/>
                    </a:lnTo>
                    <a:lnTo>
                      <a:pt x="156" y="206"/>
                    </a:lnTo>
                    <a:lnTo>
                      <a:pt x="162" y="198"/>
                    </a:lnTo>
                    <a:lnTo>
                      <a:pt x="164" y="192"/>
                    </a:lnTo>
                    <a:lnTo>
                      <a:pt x="156" y="188"/>
                    </a:lnTo>
                    <a:lnTo>
                      <a:pt x="144" y="160"/>
                    </a:lnTo>
                    <a:lnTo>
                      <a:pt x="131" y="144"/>
                    </a:lnTo>
                    <a:lnTo>
                      <a:pt x="112" y="144"/>
                    </a:lnTo>
                    <a:lnTo>
                      <a:pt x="90" y="152"/>
                    </a:lnTo>
                    <a:lnTo>
                      <a:pt x="56" y="154"/>
                    </a:lnTo>
                    <a:lnTo>
                      <a:pt x="39" y="158"/>
                    </a:lnTo>
                    <a:lnTo>
                      <a:pt x="15" y="158"/>
                    </a:lnTo>
                    <a:lnTo>
                      <a:pt x="0" y="142"/>
                    </a:lnTo>
                    <a:lnTo>
                      <a:pt x="9" y="119"/>
                    </a:lnTo>
                    <a:lnTo>
                      <a:pt x="24" y="91"/>
                    </a:lnTo>
                    <a:lnTo>
                      <a:pt x="41" y="63"/>
                    </a:lnTo>
                    <a:lnTo>
                      <a:pt x="32" y="32"/>
                    </a:lnTo>
                    <a:lnTo>
                      <a:pt x="33" y="26"/>
                    </a:lnTo>
                    <a:lnTo>
                      <a:pt x="39" y="18"/>
                    </a:lnTo>
                    <a:lnTo>
                      <a:pt x="50" y="22"/>
                    </a:lnTo>
                    <a:lnTo>
                      <a:pt x="65" y="18"/>
                    </a:lnTo>
                    <a:lnTo>
                      <a:pt x="80" y="26"/>
                    </a:lnTo>
                    <a:lnTo>
                      <a:pt x="97" y="36"/>
                    </a:lnTo>
                    <a:lnTo>
                      <a:pt x="111" y="32"/>
                    </a:lnTo>
                    <a:lnTo>
                      <a:pt x="121" y="40"/>
                    </a:lnTo>
                    <a:lnTo>
                      <a:pt x="135" y="42"/>
                    </a:lnTo>
                    <a:lnTo>
                      <a:pt x="143" y="49"/>
                    </a:lnTo>
                    <a:lnTo>
                      <a:pt x="153" y="46"/>
                    </a:lnTo>
                    <a:lnTo>
                      <a:pt x="153" y="32"/>
                    </a:lnTo>
                    <a:lnTo>
                      <a:pt x="159" y="26"/>
                    </a:lnTo>
                    <a:lnTo>
                      <a:pt x="173" y="26"/>
                    </a:lnTo>
                    <a:lnTo>
                      <a:pt x="178" y="22"/>
                    </a:lnTo>
                    <a:lnTo>
                      <a:pt x="184" y="14"/>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1" name="Freeform 1270">
                <a:extLst>
                  <a:ext uri="{FF2B5EF4-FFF2-40B4-BE49-F238E27FC236}">
                    <a16:creationId xmlns:a16="http://schemas.microsoft.com/office/drawing/2014/main" id="{60B1B1D0-34D3-4E50-E0B2-DB6598F73BE7}"/>
                  </a:ext>
                </a:extLst>
              </p:cNvPr>
              <p:cNvSpPr>
                <a:spLocks/>
              </p:cNvSpPr>
              <p:nvPr/>
            </p:nvSpPr>
            <p:spPr bwMode="auto">
              <a:xfrm>
                <a:off x="6409490" y="3161691"/>
                <a:ext cx="65795" cy="85435"/>
              </a:xfrm>
              <a:custGeom>
                <a:avLst/>
                <a:gdLst>
                  <a:gd name="T0" fmla="*/ 2147483647 w 68"/>
                  <a:gd name="T1" fmla="*/ 2147483647 h 102"/>
                  <a:gd name="T2" fmla="*/ 2147483647 w 68"/>
                  <a:gd name="T3" fmla="*/ 2147483647 h 102"/>
                  <a:gd name="T4" fmla="*/ 2147483647 w 68"/>
                  <a:gd name="T5" fmla="*/ 2147483647 h 102"/>
                  <a:gd name="T6" fmla="*/ 2147483647 w 68"/>
                  <a:gd name="T7" fmla="*/ 2147483647 h 102"/>
                  <a:gd name="T8" fmla="*/ 2147483647 w 68"/>
                  <a:gd name="T9" fmla="*/ 2147483647 h 102"/>
                  <a:gd name="T10" fmla="*/ 2147483647 w 68"/>
                  <a:gd name="T11" fmla="*/ 2147483647 h 102"/>
                  <a:gd name="T12" fmla="*/ 2147483647 w 68"/>
                  <a:gd name="T13" fmla="*/ 2147483647 h 102"/>
                  <a:gd name="T14" fmla="*/ 2147483647 w 68"/>
                  <a:gd name="T15" fmla="*/ 2147483647 h 102"/>
                  <a:gd name="T16" fmla="*/ 2147483647 w 68"/>
                  <a:gd name="T17" fmla="*/ 2147483647 h 102"/>
                  <a:gd name="T18" fmla="*/ 2147483647 w 68"/>
                  <a:gd name="T19" fmla="*/ 2147483647 h 102"/>
                  <a:gd name="T20" fmla="*/ 2147483647 w 68"/>
                  <a:gd name="T21" fmla="*/ 2147483647 h 102"/>
                  <a:gd name="T22" fmla="*/ 2147483647 w 68"/>
                  <a:gd name="T23" fmla="*/ 2147483647 h 102"/>
                  <a:gd name="T24" fmla="*/ 2147483647 w 68"/>
                  <a:gd name="T25" fmla="*/ 0 h 102"/>
                  <a:gd name="T26" fmla="*/ 0 w 68"/>
                  <a:gd name="T27" fmla="*/ 2147483647 h 102"/>
                  <a:gd name="T28" fmla="*/ 2147483647 w 68"/>
                  <a:gd name="T29" fmla="*/ 2147483647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102"/>
                  <a:gd name="T47" fmla="*/ 68 w 68"/>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102">
                    <a:moveTo>
                      <a:pt x="15" y="27"/>
                    </a:moveTo>
                    <a:lnTo>
                      <a:pt x="23" y="43"/>
                    </a:lnTo>
                    <a:lnTo>
                      <a:pt x="26" y="54"/>
                    </a:lnTo>
                    <a:lnTo>
                      <a:pt x="31" y="101"/>
                    </a:lnTo>
                    <a:lnTo>
                      <a:pt x="38" y="101"/>
                    </a:lnTo>
                    <a:lnTo>
                      <a:pt x="44" y="78"/>
                    </a:lnTo>
                    <a:lnTo>
                      <a:pt x="44" y="66"/>
                    </a:lnTo>
                    <a:lnTo>
                      <a:pt x="63" y="56"/>
                    </a:lnTo>
                    <a:lnTo>
                      <a:pt x="67" y="47"/>
                    </a:lnTo>
                    <a:lnTo>
                      <a:pt x="60" y="43"/>
                    </a:lnTo>
                    <a:lnTo>
                      <a:pt x="48" y="17"/>
                    </a:lnTo>
                    <a:lnTo>
                      <a:pt x="34" y="2"/>
                    </a:lnTo>
                    <a:lnTo>
                      <a:pt x="16" y="0"/>
                    </a:lnTo>
                    <a:lnTo>
                      <a:pt x="0" y="4"/>
                    </a:lnTo>
                    <a:lnTo>
                      <a:pt x="15" y="27"/>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2" name="Freeform 1271">
                <a:extLst>
                  <a:ext uri="{FF2B5EF4-FFF2-40B4-BE49-F238E27FC236}">
                    <a16:creationId xmlns:a16="http://schemas.microsoft.com/office/drawing/2014/main" id="{41C99218-E801-8E5A-7255-6F38A49793E6}"/>
                  </a:ext>
                </a:extLst>
              </p:cNvPr>
              <p:cNvSpPr>
                <a:spLocks/>
              </p:cNvSpPr>
              <p:nvPr/>
            </p:nvSpPr>
            <p:spPr bwMode="auto">
              <a:xfrm>
                <a:off x="6655252" y="3278953"/>
                <a:ext cx="156746" cy="82084"/>
              </a:xfrm>
              <a:custGeom>
                <a:avLst/>
                <a:gdLst>
                  <a:gd name="T0" fmla="*/ 0 w 159"/>
                  <a:gd name="T1" fmla="*/ 2147483647 h 94"/>
                  <a:gd name="T2" fmla="*/ 2147483647 w 159"/>
                  <a:gd name="T3" fmla="*/ 0 h 94"/>
                  <a:gd name="T4" fmla="*/ 2147483647 w 159"/>
                  <a:gd name="T5" fmla="*/ 2147483647 h 94"/>
                  <a:gd name="T6" fmla="*/ 2147483647 w 159"/>
                  <a:gd name="T7" fmla="*/ 2147483647 h 94"/>
                  <a:gd name="T8" fmla="*/ 2147483647 w 159"/>
                  <a:gd name="T9" fmla="*/ 2147483647 h 94"/>
                  <a:gd name="T10" fmla="*/ 2147483647 w 159"/>
                  <a:gd name="T11" fmla="*/ 2147483647 h 94"/>
                  <a:gd name="T12" fmla="*/ 2147483647 w 159"/>
                  <a:gd name="T13" fmla="*/ 2147483647 h 94"/>
                  <a:gd name="T14" fmla="*/ 2147483647 w 159"/>
                  <a:gd name="T15" fmla="*/ 2147483647 h 94"/>
                  <a:gd name="T16" fmla="*/ 2147483647 w 159"/>
                  <a:gd name="T17" fmla="*/ 2147483647 h 94"/>
                  <a:gd name="T18" fmla="*/ 2147483647 w 159"/>
                  <a:gd name="T19" fmla="*/ 2147483647 h 94"/>
                  <a:gd name="T20" fmla="*/ 2147483647 w 159"/>
                  <a:gd name="T21" fmla="*/ 2147483647 h 94"/>
                  <a:gd name="T22" fmla="*/ 2147483647 w 159"/>
                  <a:gd name="T23" fmla="*/ 2147483647 h 94"/>
                  <a:gd name="T24" fmla="*/ 2147483647 w 159"/>
                  <a:gd name="T25" fmla="*/ 2147483647 h 94"/>
                  <a:gd name="T26" fmla="*/ 2147483647 w 159"/>
                  <a:gd name="T27" fmla="*/ 2147483647 h 94"/>
                  <a:gd name="T28" fmla="*/ 2147483647 w 159"/>
                  <a:gd name="T29" fmla="*/ 2147483647 h 94"/>
                  <a:gd name="T30" fmla="*/ 2147483647 w 159"/>
                  <a:gd name="T31" fmla="*/ 2147483647 h 94"/>
                  <a:gd name="T32" fmla="*/ 2147483647 w 159"/>
                  <a:gd name="T33" fmla="*/ 2147483647 h 94"/>
                  <a:gd name="T34" fmla="*/ 2147483647 w 159"/>
                  <a:gd name="T35" fmla="*/ 2147483647 h 94"/>
                  <a:gd name="T36" fmla="*/ 2147483647 w 159"/>
                  <a:gd name="T37" fmla="*/ 2147483647 h 94"/>
                  <a:gd name="T38" fmla="*/ 2147483647 w 159"/>
                  <a:gd name="T39" fmla="*/ 2147483647 h 94"/>
                  <a:gd name="T40" fmla="*/ 2147483647 w 159"/>
                  <a:gd name="T41" fmla="*/ 2147483647 h 94"/>
                  <a:gd name="T42" fmla="*/ 0 w 159"/>
                  <a:gd name="T43" fmla="*/ 2147483647 h 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
                  <a:gd name="T67" fmla="*/ 0 h 94"/>
                  <a:gd name="T68" fmla="*/ 159 w 159"/>
                  <a:gd name="T69" fmla="*/ 94 h 9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 h="94">
                    <a:moveTo>
                      <a:pt x="0" y="6"/>
                    </a:moveTo>
                    <a:lnTo>
                      <a:pt x="37" y="0"/>
                    </a:lnTo>
                    <a:lnTo>
                      <a:pt x="73" y="20"/>
                    </a:lnTo>
                    <a:lnTo>
                      <a:pt x="90" y="40"/>
                    </a:lnTo>
                    <a:lnTo>
                      <a:pt x="108" y="40"/>
                    </a:lnTo>
                    <a:lnTo>
                      <a:pt x="119" y="32"/>
                    </a:lnTo>
                    <a:lnTo>
                      <a:pt x="130" y="28"/>
                    </a:lnTo>
                    <a:lnTo>
                      <a:pt x="139" y="49"/>
                    </a:lnTo>
                    <a:lnTo>
                      <a:pt x="156" y="53"/>
                    </a:lnTo>
                    <a:lnTo>
                      <a:pt x="153" y="63"/>
                    </a:lnTo>
                    <a:lnTo>
                      <a:pt x="158" y="79"/>
                    </a:lnTo>
                    <a:lnTo>
                      <a:pt x="156" y="91"/>
                    </a:lnTo>
                    <a:lnTo>
                      <a:pt x="139" y="73"/>
                    </a:lnTo>
                    <a:lnTo>
                      <a:pt x="130" y="67"/>
                    </a:lnTo>
                    <a:lnTo>
                      <a:pt x="121" y="67"/>
                    </a:lnTo>
                    <a:lnTo>
                      <a:pt x="118" y="87"/>
                    </a:lnTo>
                    <a:lnTo>
                      <a:pt x="105" y="83"/>
                    </a:lnTo>
                    <a:lnTo>
                      <a:pt x="85" y="93"/>
                    </a:lnTo>
                    <a:lnTo>
                      <a:pt x="62" y="91"/>
                    </a:lnTo>
                    <a:lnTo>
                      <a:pt x="60" y="53"/>
                    </a:lnTo>
                    <a:lnTo>
                      <a:pt x="22" y="24"/>
                    </a:lnTo>
                    <a:lnTo>
                      <a:pt x="0" y="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3" name="Freeform 1272">
                <a:extLst>
                  <a:ext uri="{FF2B5EF4-FFF2-40B4-BE49-F238E27FC236}">
                    <a16:creationId xmlns:a16="http://schemas.microsoft.com/office/drawing/2014/main" id="{807496C3-4117-1BEC-A7F1-BAF0018F6EFD}"/>
                  </a:ext>
                </a:extLst>
              </p:cNvPr>
              <p:cNvSpPr>
                <a:spLocks/>
              </p:cNvSpPr>
              <p:nvPr/>
            </p:nvSpPr>
            <p:spPr bwMode="auto">
              <a:xfrm>
                <a:off x="6769426" y="3324183"/>
                <a:ext cx="127719" cy="120613"/>
              </a:xfrm>
              <a:custGeom>
                <a:avLst/>
                <a:gdLst>
                  <a:gd name="T0" fmla="*/ 2147483647 w 130"/>
                  <a:gd name="T1" fmla="*/ 2147483647 h 140"/>
                  <a:gd name="T2" fmla="*/ 2147483647 w 130"/>
                  <a:gd name="T3" fmla="*/ 2147483647 h 140"/>
                  <a:gd name="T4" fmla="*/ 2147483647 w 130"/>
                  <a:gd name="T5" fmla="*/ 2147483647 h 140"/>
                  <a:gd name="T6" fmla="*/ 2147483647 w 130"/>
                  <a:gd name="T7" fmla="*/ 2147483647 h 140"/>
                  <a:gd name="T8" fmla="*/ 2147483647 w 130"/>
                  <a:gd name="T9" fmla="*/ 2147483647 h 140"/>
                  <a:gd name="T10" fmla="*/ 2147483647 w 130"/>
                  <a:gd name="T11" fmla="*/ 2147483647 h 140"/>
                  <a:gd name="T12" fmla="*/ 2147483647 w 130"/>
                  <a:gd name="T13" fmla="*/ 2147483647 h 140"/>
                  <a:gd name="T14" fmla="*/ 2147483647 w 130"/>
                  <a:gd name="T15" fmla="*/ 2147483647 h 140"/>
                  <a:gd name="T16" fmla="*/ 2147483647 w 130"/>
                  <a:gd name="T17" fmla="*/ 2147483647 h 140"/>
                  <a:gd name="T18" fmla="*/ 2147483647 w 130"/>
                  <a:gd name="T19" fmla="*/ 2147483647 h 140"/>
                  <a:gd name="T20" fmla="*/ 2147483647 w 130"/>
                  <a:gd name="T21" fmla="*/ 2147483647 h 140"/>
                  <a:gd name="T22" fmla="*/ 2147483647 w 130"/>
                  <a:gd name="T23" fmla="*/ 2147483647 h 140"/>
                  <a:gd name="T24" fmla="*/ 2147483647 w 130"/>
                  <a:gd name="T25" fmla="*/ 2147483647 h 140"/>
                  <a:gd name="T26" fmla="*/ 2147483647 w 130"/>
                  <a:gd name="T27" fmla="*/ 2147483647 h 140"/>
                  <a:gd name="T28" fmla="*/ 2147483647 w 130"/>
                  <a:gd name="T29" fmla="*/ 2147483647 h 140"/>
                  <a:gd name="T30" fmla="*/ 2147483647 w 130"/>
                  <a:gd name="T31" fmla="*/ 2147483647 h 140"/>
                  <a:gd name="T32" fmla="*/ 2147483647 w 130"/>
                  <a:gd name="T33" fmla="*/ 2147483647 h 140"/>
                  <a:gd name="T34" fmla="*/ 2147483647 w 130"/>
                  <a:gd name="T35" fmla="*/ 2147483647 h 140"/>
                  <a:gd name="T36" fmla="*/ 2147483647 w 130"/>
                  <a:gd name="T37" fmla="*/ 2147483647 h 140"/>
                  <a:gd name="T38" fmla="*/ 2147483647 w 130"/>
                  <a:gd name="T39" fmla="*/ 2147483647 h 140"/>
                  <a:gd name="T40" fmla="*/ 2147483647 w 130"/>
                  <a:gd name="T41" fmla="*/ 2147483647 h 140"/>
                  <a:gd name="T42" fmla="*/ 2147483647 w 130"/>
                  <a:gd name="T43" fmla="*/ 2147483647 h 140"/>
                  <a:gd name="T44" fmla="*/ 2147483647 w 130"/>
                  <a:gd name="T45" fmla="*/ 2147483647 h 140"/>
                  <a:gd name="T46" fmla="*/ 2147483647 w 130"/>
                  <a:gd name="T47" fmla="*/ 2147483647 h 140"/>
                  <a:gd name="T48" fmla="*/ 2147483647 w 130"/>
                  <a:gd name="T49" fmla="*/ 2147483647 h 140"/>
                  <a:gd name="T50" fmla="*/ 2147483647 w 130"/>
                  <a:gd name="T51" fmla="*/ 2147483647 h 140"/>
                  <a:gd name="T52" fmla="*/ 0 w 130"/>
                  <a:gd name="T53" fmla="*/ 2147483647 h 140"/>
                  <a:gd name="T54" fmla="*/ 2147483647 w 130"/>
                  <a:gd name="T55" fmla="*/ 2147483647 h 140"/>
                  <a:gd name="T56" fmla="*/ 2147483647 w 130"/>
                  <a:gd name="T57" fmla="*/ 2147483647 h 140"/>
                  <a:gd name="T58" fmla="*/ 2147483647 w 130"/>
                  <a:gd name="T59" fmla="*/ 2147483647 h 140"/>
                  <a:gd name="T60" fmla="*/ 2147483647 w 130"/>
                  <a:gd name="T61" fmla="*/ 2147483647 h 140"/>
                  <a:gd name="T62" fmla="*/ 2147483647 w 130"/>
                  <a:gd name="T63" fmla="*/ 2147483647 h 140"/>
                  <a:gd name="T64" fmla="*/ 2147483647 w 130"/>
                  <a:gd name="T65" fmla="*/ 2147483647 h 140"/>
                  <a:gd name="T66" fmla="*/ 2147483647 w 130"/>
                  <a:gd name="T67" fmla="*/ 2147483647 h 140"/>
                  <a:gd name="T68" fmla="*/ 2147483647 w 130"/>
                  <a:gd name="T69" fmla="*/ 0 h 140"/>
                  <a:gd name="T70" fmla="*/ 2147483647 w 130"/>
                  <a:gd name="T71" fmla="*/ 2147483647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0"/>
                  <a:gd name="T109" fmla="*/ 0 h 140"/>
                  <a:gd name="T110" fmla="*/ 130 w 130"/>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0" h="140">
                    <a:moveTo>
                      <a:pt x="48" y="6"/>
                    </a:moveTo>
                    <a:lnTo>
                      <a:pt x="57" y="6"/>
                    </a:lnTo>
                    <a:lnTo>
                      <a:pt x="75" y="14"/>
                    </a:lnTo>
                    <a:lnTo>
                      <a:pt x="94" y="31"/>
                    </a:lnTo>
                    <a:lnTo>
                      <a:pt x="106" y="53"/>
                    </a:lnTo>
                    <a:lnTo>
                      <a:pt x="129" y="78"/>
                    </a:lnTo>
                    <a:lnTo>
                      <a:pt x="117" y="84"/>
                    </a:lnTo>
                    <a:lnTo>
                      <a:pt x="109" y="100"/>
                    </a:lnTo>
                    <a:lnTo>
                      <a:pt x="108" y="110"/>
                    </a:lnTo>
                    <a:lnTo>
                      <a:pt x="101" y="139"/>
                    </a:lnTo>
                    <a:lnTo>
                      <a:pt x="84" y="131"/>
                    </a:lnTo>
                    <a:lnTo>
                      <a:pt x="78" y="104"/>
                    </a:lnTo>
                    <a:lnTo>
                      <a:pt x="63" y="116"/>
                    </a:lnTo>
                    <a:lnTo>
                      <a:pt x="43" y="129"/>
                    </a:lnTo>
                    <a:lnTo>
                      <a:pt x="32" y="125"/>
                    </a:lnTo>
                    <a:lnTo>
                      <a:pt x="23" y="114"/>
                    </a:lnTo>
                    <a:lnTo>
                      <a:pt x="17" y="100"/>
                    </a:lnTo>
                    <a:lnTo>
                      <a:pt x="25" y="88"/>
                    </a:lnTo>
                    <a:lnTo>
                      <a:pt x="31" y="98"/>
                    </a:lnTo>
                    <a:lnTo>
                      <a:pt x="54" y="112"/>
                    </a:lnTo>
                    <a:lnTo>
                      <a:pt x="58" y="100"/>
                    </a:lnTo>
                    <a:lnTo>
                      <a:pt x="37" y="78"/>
                    </a:lnTo>
                    <a:lnTo>
                      <a:pt x="29" y="59"/>
                    </a:lnTo>
                    <a:lnTo>
                      <a:pt x="22" y="53"/>
                    </a:lnTo>
                    <a:lnTo>
                      <a:pt x="22" y="43"/>
                    </a:lnTo>
                    <a:lnTo>
                      <a:pt x="12" y="37"/>
                    </a:lnTo>
                    <a:lnTo>
                      <a:pt x="0" y="35"/>
                    </a:lnTo>
                    <a:lnTo>
                      <a:pt x="2" y="22"/>
                    </a:lnTo>
                    <a:lnTo>
                      <a:pt x="3" y="14"/>
                    </a:lnTo>
                    <a:lnTo>
                      <a:pt x="15" y="14"/>
                    </a:lnTo>
                    <a:lnTo>
                      <a:pt x="22" y="20"/>
                    </a:lnTo>
                    <a:lnTo>
                      <a:pt x="38" y="37"/>
                    </a:lnTo>
                    <a:lnTo>
                      <a:pt x="40" y="25"/>
                    </a:lnTo>
                    <a:lnTo>
                      <a:pt x="35" y="12"/>
                    </a:lnTo>
                    <a:lnTo>
                      <a:pt x="38" y="0"/>
                    </a:lnTo>
                    <a:lnTo>
                      <a:pt x="48" y="6"/>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4" name="Freeform 1273">
                <a:extLst>
                  <a:ext uri="{FF2B5EF4-FFF2-40B4-BE49-F238E27FC236}">
                    <a16:creationId xmlns:a16="http://schemas.microsoft.com/office/drawing/2014/main" id="{A813872D-EB60-03EA-25EA-F1DE5A7F0407}"/>
                  </a:ext>
                </a:extLst>
              </p:cNvPr>
              <p:cNvSpPr>
                <a:spLocks/>
              </p:cNvSpPr>
              <p:nvPr/>
            </p:nvSpPr>
            <p:spPr bwMode="auto">
              <a:xfrm>
                <a:off x="6742334" y="3350986"/>
                <a:ext cx="87081" cy="70357"/>
              </a:xfrm>
              <a:custGeom>
                <a:avLst/>
                <a:gdLst>
                  <a:gd name="T0" fmla="*/ 0 w 90"/>
                  <a:gd name="T1" fmla="*/ 2147483647 h 82"/>
                  <a:gd name="T2" fmla="*/ 2147483647 w 90"/>
                  <a:gd name="T3" fmla="*/ 2147483647 h 82"/>
                  <a:gd name="T4" fmla="*/ 2147483647 w 90"/>
                  <a:gd name="T5" fmla="*/ 2147483647 h 82"/>
                  <a:gd name="T6" fmla="*/ 2147483647 w 90"/>
                  <a:gd name="T7" fmla="*/ 2147483647 h 82"/>
                  <a:gd name="T8" fmla="*/ 2147483647 w 90"/>
                  <a:gd name="T9" fmla="*/ 2147483647 h 82"/>
                  <a:gd name="T10" fmla="*/ 2147483647 w 90"/>
                  <a:gd name="T11" fmla="*/ 2147483647 h 82"/>
                  <a:gd name="T12" fmla="*/ 2147483647 w 90"/>
                  <a:gd name="T13" fmla="*/ 2147483647 h 82"/>
                  <a:gd name="T14" fmla="*/ 2147483647 w 90"/>
                  <a:gd name="T15" fmla="*/ 2147483647 h 82"/>
                  <a:gd name="T16" fmla="*/ 2147483647 w 90"/>
                  <a:gd name="T17" fmla="*/ 2147483647 h 82"/>
                  <a:gd name="T18" fmla="*/ 2147483647 w 90"/>
                  <a:gd name="T19" fmla="*/ 2147483647 h 82"/>
                  <a:gd name="T20" fmla="*/ 2147483647 w 90"/>
                  <a:gd name="T21" fmla="*/ 2147483647 h 82"/>
                  <a:gd name="T22" fmla="*/ 2147483647 w 90"/>
                  <a:gd name="T23" fmla="*/ 2147483647 h 82"/>
                  <a:gd name="T24" fmla="*/ 2147483647 w 90"/>
                  <a:gd name="T25" fmla="*/ 2147483647 h 82"/>
                  <a:gd name="T26" fmla="*/ 2147483647 w 90"/>
                  <a:gd name="T27" fmla="*/ 2147483647 h 82"/>
                  <a:gd name="T28" fmla="*/ 2147483647 w 90"/>
                  <a:gd name="T29" fmla="*/ 2147483647 h 82"/>
                  <a:gd name="T30" fmla="*/ 2147483647 w 90"/>
                  <a:gd name="T31" fmla="*/ 0 h 82"/>
                  <a:gd name="T32" fmla="*/ 2147483647 w 90"/>
                  <a:gd name="T33" fmla="*/ 2147483647 h 82"/>
                  <a:gd name="T34" fmla="*/ 0 w 90"/>
                  <a:gd name="T35" fmla="*/ 2147483647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82"/>
                  <a:gd name="T56" fmla="*/ 90 w 90"/>
                  <a:gd name="T57" fmla="*/ 82 h 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82">
                    <a:moveTo>
                      <a:pt x="0" y="10"/>
                    </a:moveTo>
                    <a:lnTo>
                      <a:pt x="10" y="23"/>
                    </a:lnTo>
                    <a:lnTo>
                      <a:pt x="24" y="44"/>
                    </a:lnTo>
                    <a:lnTo>
                      <a:pt x="45" y="71"/>
                    </a:lnTo>
                    <a:lnTo>
                      <a:pt x="57" y="56"/>
                    </a:lnTo>
                    <a:lnTo>
                      <a:pt x="57" y="69"/>
                    </a:lnTo>
                    <a:lnTo>
                      <a:pt x="67" y="71"/>
                    </a:lnTo>
                    <a:lnTo>
                      <a:pt x="83" y="81"/>
                    </a:lnTo>
                    <a:lnTo>
                      <a:pt x="89" y="69"/>
                    </a:lnTo>
                    <a:lnTo>
                      <a:pt x="67" y="48"/>
                    </a:lnTo>
                    <a:lnTo>
                      <a:pt x="60" y="31"/>
                    </a:lnTo>
                    <a:lnTo>
                      <a:pt x="51" y="23"/>
                    </a:lnTo>
                    <a:lnTo>
                      <a:pt x="51" y="14"/>
                    </a:lnTo>
                    <a:lnTo>
                      <a:pt x="41" y="8"/>
                    </a:lnTo>
                    <a:lnTo>
                      <a:pt x="27" y="4"/>
                    </a:lnTo>
                    <a:lnTo>
                      <a:pt x="14" y="0"/>
                    </a:lnTo>
                    <a:lnTo>
                      <a:pt x="3" y="2"/>
                    </a:lnTo>
                    <a:lnTo>
                      <a:pt x="0" y="1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5" name="Freeform 1274">
                <a:extLst>
                  <a:ext uri="{FF2B5EF4-FFF2-40B4-BE49-F238E27FC236}">
                    <a16:creationId xmlns:a16="http://schemas.microsoft.com/office/drawing/2014/main" id="{CAD2F28C-DA99-8F60-D850-95C36A346D8A}"/>
                  </a:ext>
                </a:extLst>
              </p:cNvPr>
              <p:cNvSpPr>
                <a:spLocks/>
              </p:cNvSpPr>
              <p:nvPr/>
            </p:nvSpPr>
            <p:spPr bwMode="auto">
              <a:xfrm>
                <a:off x="6790712" y="2938893"/>
                <a:ext cx="865004" cy="430521"/>
              </a:xfrm>
              <a:custGeom>
                <a:avLst/>
                <a:gdLst>
                  <a:gd name="T0" fmla="*/ 2147483647 w 884"/>
                  <a:gd name="T1" fmla="*/ 2147483647 h 503"/>
                  <a:gd name="T2" fmla="*/ 2147483647 w 884"/>
                  <a:gd name="T3" fmla="*/ 2147483647 h 503"/>
                  <a:gd name="T4" fmla="*/ 2147483647 w 884"/>
                  <a:gd name="T5" fmla="*/ 2147483647 h 503"/>
                  <a:gd name="T6" fmla="*/ 2147483647 w 884"/>
                  <a:gd name="T7" fmla="*/ 2147483647 h 503"/>
                  <a:gd name="T8" fmla="*/ 2147483647 w 884"/>
                  <a:gd name="T9" fmla="*/ 2147483647 h 503"/>
                  <a:gd name="T10" fmla="*/ 2147483647 w 884"/>
                  <a:gd name="T11" fmla="*/ 2147483647 h 503"/>
                  <a:gd name="T12" fmla="*/ 2147483647 w 884"/>
                  <a:gd name="T13" fmla="*/ 2147483647 h 503"/>
                  <a:gd name="T14" fmla="*/ 2147483647 w 884"/>
                  <a:gd name="T15" fmla="*/ 2147483647 h 503"/>
                  <a:gd name="T16" fmla="*/ 2147483647 w 884"/>
                  <a:gd name="T17" fmla="*/ 2147483647 h 503"/>
                  <a:gd name="T18" fmla="*/ 2147483647 w 884"/>
                  <a:gd name="T19" fmla="*/ 2147483647 h 503"/>
                  <a:gd name="T20" fmla="*/ 2147483647 w 884"/>
                  <a:gd name="T21" fmla="*/ 2147483647 h 503"/>
                  <a:gd name="T22" fmla="*/ 2147483647 w 884"/>
                  <a:gd name="T23" fmla="*/ 2147483647 h 503"/>
                  <a:gd name="T24" fmla="*/ 2147483647 w 884"/>
                  <a:gd name="T25" fmla="*/ 2147483647 h 503"/>
                  <a:gd name="T26" fmla="*/ 2147483647 w 884"/>
                  <a:gd name="T27" fmla="*/ 2147483647 h 503"/>
                  <a:gd name="T28" fmla="*/ 2147483647 w 884"/>
                  <a:gd name="T29" fmla="*/ 2147483647 h 503"/>
                  <a:gd name="T30" fmla="*/ 2147483647 w 884"/>
                  <a:gd name="T31" fmla="*/ 2147483647 h 503"/>
                  <a:gd name="T32" fmla="*/ 2147483647 w 884"/>
                  <a:gd name="T33" fmla="*/ 2147483647 h 503"/>
                  <a:gd name="T34" fmla="*/ 2147483647 w 884"/>
                  <a:gd name="T35" fmla="*/ 2147483647 h 503"/>
                  <a:gd name="T36" fmla="*/ 2147483647 w 884"/>
                  <a:gd name="T37" fmla="*/ 2147483647 h 503"/>
                  <a:gd name="T38" fmla="*/ 2147483647 w 884"/>
                  <a:gd name="T39" fmla="*/ 2147483647 h 503"/>
                  <a:gd name="T40" fmla="*/ 2147483647 w 884"/>
                  <a:gd name="T41" fmla="*/ 2147483647 h 503"/>
                  <a:gd name="T42" fmla="*/ 2147483647 w 884"/>
                  <a:gd name="T43" fmla="*/ 2147483647 h 503"/>
                  <a:gd name="T44" fmla="*/ 0 w 884"/>
                  <a:gd name="T45" fmla="*/ 2147483647 h 503"/>
                  <a:gd name="T46" fmla="*/ 2147483647 w 884"/>
                  <a:gd name="T47" fmla="*/ 2147483647 h 503"/>
                  <a:gd name="T48" fmla="*/ 2147483647 w 884"/>
                  <a:gd name="T49" fmla="*/ 2147483647 h 503"/>
                  <a:gd name="T50" fmla="*/ 2147483647 w 884"/>
                  <a:gd name="T51" fmla="*/ 2147483647 h 503"/>
                  <a:gd name="T52" fmla="*/ 2147483647 w 884"/>
                  <a:gd name="T53" fmla="*/ 2147483647 h 503"/>
                  <a:gd name="T54" fmla="*/ 2147483647 w 884"/>
                  <a:gd name="T55" fmla="*/ 2147483647 h 503"/>
                  <a:gd name="T56" fmla="*/ 2147483647 w 884"/>
                  <a:gd name="T57" fmla="*/ 2147483647 h 503"/>
                  <a:gd name="T58" fmla="*/ 2147483647 w 884"/>
                  <a:gd name="T59" fmla="*/ 2147483647 h 503"/>
                  <a:gd name="T60" fmla="*/ 2147483647 w 884"/>
                  <a:gd name="T61" fmla="*/ 2147483647 h 503"/>
                  <a:gd name="T62" fmla="*/ 2147483647 w 884"/>
                  <a:gd name="T63" fmla="*/ 2147483647 h 503"/>
                  <a:gd name="T64" fmla="*/ 2147483647 w 884"/>
                  <a:gd name="T65" fmla="*/ 2147483647 h 503"/>
                  <a:gd name="T66" fmla="*/ 2147483647 w 884"/>
                  <a:gd name="T67" fmla="*/ 2147483647 h 503"/>
                  <a:gd name="T68" fmla="*/ 2147483647 w 884"/>
                  <a:gd name="T69" fmla="*/ 2147483647 h 503"/>
                  <a:gd name="T70" fmla="*/ 2147483647 w 884"/>
                  <a:gd name="T71" fmla="*/ 2147483647 h 503"/>
                  <a:gd name="T72" fmla="*/ 2147483647 w 884"/>
                  <a:gd name="T73" fmla="*/ 2147483647 h 503"/>
                  <a:gd name="T74" fmla="*/ 2147483647 w 884"/>
                  <a:gd name="T75" fmla="*/ 2147483647 h 503"/>
                  <a:gd name="T76" fmla="*/ 2147483647 w 884"/>
                  <a:gd name="T77" fmla="*/ 2147483647 h 503"/>
                  <a:gd name="T78" fmla="*/ 2147483647 w 884"/>
                  <a:gd name="T79" fmla="*/ 2147483647 h 503"/>
                  <a:gd name="T80" fmla="*/ 2147483647 w 884"/>
                  <a:gd name="T81" fmla="*/ 2147483647 h 503"/>
                  <a:gd name="T82" fmla="*/ 2147483647 w 884"/>
                  <a:gd name="T83" fmla="*/ 2147483647 h 503"/>
                  <a:gd name="T84" fmla="*/ 2147483647 w 884"/>
                  <a:gd name="T85" fmla="*/ 2147483647 h 503"/>
                  <a:gd name="T86" fmla="*/ 2147483647 w 884"/>
                  <a:gd name="T87" fmla="*/ 2147483647 h 503"/>
                  <a:gd name="T88" fmla="*/ 2147483647 w 884"/>
                  <a:gd name="T89" fmla="*/ 2147483647 h 503"/>
                  <a:gd name="T90" fmla="*/ 2147483647 w 884"/>
                  <a:gd name="T91" fmla="*/ 2147483647 h 503"/>
                  <a:gd name="T92" fmla="*/ 2147483647 w 884"/>
                  <a:gd name="T93" fmla="*/ 2147483647 h 503"/>
                  <a:gd name="T94" fmla="*/ 2147483647 w 884"/>
                  <a:gd name="T95" fmla="*/ 2147483647 h 503"/>
                  <a:gd name="T96" fmla="*/ 2147483647 w 884"/>
                  <a:gd name="T97" fmla="*/ 2147483647 h 503"/>
                  <a:gd name="T98" fmla="*/ 2147483647 w 884"/>
                  <a:gd name="T99" fmla="*/ 2147483647 h 503"/>
                  <a:gd name="T100" fmla="*/ 2147483647 w 884"/>
                  <a:gd name="T101" fmla="*/ 2147483647 h 50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84"/>
                  <a:gd name="T154" fmla="*/ 0 h 503"/>
                  <a:gd name="T155" fmla="*/ 884 w 884"/>
                  <a:gd name="T156" fmla="*/ 503 h 50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84" h="503">
                    <a:moveTo>
                      <a:pt x="863" y="258"/>
                    </a:moveTo>
                    <a:lnTo>
                      <a:pt x="883" y="248"/>
                    </a:lnTo>
                    <a:lnTo>
                      <a:pt x="840" y="208"/>
                    </a:lnTo>
                    <a:lnTo>
                      <a:pt x="811" y="224"/>
                    </a:lnTo>
                    <a:lnTo>
                      <a:pt x="771" y="208"/>
                    </a:lnTo>
                    <a:lnTo>
                      <a:pt x="751" y="196"/>
                    </a:lnTo>
                    <a:lnTo>
                      <a:pt x="735" y="196"/>
                    </a:lnTo>
                    <a:lnTo>
                      <a:pt x="725" y="173"/>
                    </a:lnTo>
                    <a:lnTo>
                      <a:pt x="718" y="155"/>
                    </a:lnTo>
                    <a:lnTo>
                      <a:pt x="704" y="155"/>
                    </a:lnTo>
                    <a:lnTo>
                      <a:pt x="690" y="155"/>
                    </a:lnTo>
                    <a:lnTo>
                      <a:pt x="678" y="163"/>
                    </a:lnTo>
                    <a:lnTo>
                      <a:pt x="657" y="135"/>
                    </a:lnTo>
                    <a:lnTo>
                      <a:pt x="647" y="139"/>
                    </a:lnTo>
                    <a:lnTo>
                      <a:pt x="637" y="145"/>
                    </a:lnTo>
                    <a:lnTo>
                      <a:pt x="627" y="151"/>
                    </a:lnTo>
                    <a:lnTo>
                      <a:pt x="608" y="131"/>
                    </a:lnTo>
                    <a:lnTo>
                      <a:pt x="563" y="85"/>
                    </a:lnTo>
                    <a:lnTo>
                      <a:pt x="529" y="58"/>
                    </a:lnTo>
                    <a:lnTo>
                      <a:pt x="508" y="32"/>
                    </a:lnTo>
                    <a:lnTo>
                      <a:pt x="471" y="62"/>
                    </a:lnTo>
                    <a:lnTo>
                      <a:pt x="465" y="40"/>
                    </a:lnTo>
                    <a:lnTo>
                      <a:pt x="415" y="38"/>
                    </a:lnTo>
                    <a:lnTo>
                      <a:pt x="409" y="38"/>
                    </a:lnTo>
                    <a:lnTo>
                      <a:pt x="386" y="0"/>
                    </a:lnTo>
                    <a:lnTo>
                      <a:pt x="361" y="6"/>
                    </a:lnTo>
                    <a:lnTo>
                      <a:pt x="344" y="20"/>
                    </a:lnTo>
                    <a:lnTo>
                      <a:pt x="314" y="30"/>
                    </a:lnTo>
                    <a:lnTo>
                      <a:pt x="301" y="20"/>
                    </a:lnTo>
                    <a:lnTo>
                      <a:pt x="285" y="44"/>
                    </a:lnTo>
                    <a:lnTo>
                      <a:pt x="272" y="40"/>
                    </a:lnTo>
                    <a:lnTo>
                      <a:pt x="226" y="46"/>
                    </a:lnTo>
                    <a:lnTo>
                      <a:pt x="217" y="44"/>
                    </a:lnTo>
                    <a:lnTo>
                      <a:pt x="211" y="48"/>
                    </a:lnTo>
                    <a:lnTo>
                      <a:pt x="230" y="75"/>
                    </a:lnTo>
                    <a:lnTo>
                      <a:pt x="217" y="101"/>
                    </a:lnTo>
                    <a:lnTo>
                      <a:pt x="219" y="119"/>
                    </a:lnTo>
                    <a:lnTo>
                      <a:pt x="219" y="129"/>
                    </a:lnTo>
                    <a:lnTo>
                      <a:pt x="243" y="129"/>
                    </a:lnTo>
                    <a:lnTo>
                      <a:pt x="251" y="145"/>
                    </a:lnTo>
                    <a:lnTo>
                      <a:pt x="251" y="163"/>
                    </a:lnTo>
                    <a:lnTo>
                      <a:pt x="243" y="167"/>
                    </a:lnTo>
                    <a:lnTo>
                      <a:pt x="234" y="155"/>
                    </a:lnTo>
                    <a:lnTo>
                      <a:pt x="223" y="163"/>
                    </a:lnTo>
                    <a:lnTo>
                      <a:pt x="217" y="171"/>
                    </a:lnTo>
                    <a:lnTo>
                      <a:pt x="199" y="155"/>
                    </a:lnTo>
                    <a:lnTo>
                      <a:pt x="193" y="141"/>
                    </a:lnTo>
                    <a:lnTo>
                      <a:pt x="178" y="149"/>
                    </a:lnTo>
                    <a:lnTo>
                      <a:pt x="178" y="153"/>
                    </a:lnTo>
                    <a:lnTo>
                      <a:pt x="167" y="141"/>
                    </a:lnTo>
                    <a:lnTo>
                      <a:pt x="150" y="155"/>
                    </a:lnTo>
                    <a:lnTo>
                      <a:pt x="133" y="163"/>
                    </a:lnTo>
                    <a:lnTo>
                      <a:pt x="125" y="155"/>
                    </a:lnTo>
                    <a:lnTo>
                      <a:pt x="121" y="141"/>
                    </a:lnTo>
                    <a:lnTo>
                      <a:pt x="96" y="139"/>
                    </a:lnTo>
                    <a:lnTo>
                      <a:pt x="57" y="137"/>
                    </a:lnTo>
                    <a:lnTo>
                      <a:pt x="46" y="139"/>
                    </a:lnTo>
                    <a:lnTo>
                      <a:pt x="43" y="149"/>
                    </a:lnTo>
                    <a:lnTo>
                      <a:pt x="37" y="145"/>
                    </a:lnTo>
                    <a:lnTo>
                      <a:pt x="31" y="161"/>
                    </a:lnTo>
                    <a:lnTo>
                      <a:pt x="23" y="173"/>
                    </a:lnTo>
                    <a:lnTo>
                      <a:pt x="23" y="179"/>
                    </a:lnTo>
                    <a:lnTo>
                      <a:pt x="28" y="188"/>
                    </a:lnTo>
                    <a:lnTo>
                      <a:pt x="20" y="192"/>
                    </a:lnTo>
                    <a:lnTo>
                      <a:pt x="14" y="173"/>
                    </a:lnTo>
                    <a:lnTo>
                      <a:pt x="3" y="175"/>
                    </a:lnTo>
                    <a:lnTo>
                      <a:pt x="0" y="200"/>
                    </a:lnTo>
                    <a:lnTo>
                      <a:pt x="0" y="218"/>
                    </a:lnTo>
                    <a:lnTo>
                      <a:pt x="0" y="232"/>
                    </a:lnTo>
                    <a:lnTo>
                      <a:pt x="5" y="244"/>
                    </a:lnTo>
                    <a:lnTo>
                      <a:pt x="11" y="252"/>
                    </a:lnTo>
                    <a:lnTo>
                      <a:pt x="11" y="268"/>
                    </a:lnTo>
                    <a:lnTo>
                      <a:pt x="20" y="266"/>
                    </a:lnTo>
                    <a:lnTo>
                      <a:pt x="34" y="254"/>
                    </a:lnTo>
                    <a:lnTo>
                      <a:pt x="40" y="266"/>
                    </a:lnTo>
                    <a:lnTo>
                      <a:pt x="49" y="282"/>
                    </a:lnTo>
                    <a:lnTo>
                      <a:pt x="57" y="296"/>
                    </a:lnTo>
                    <a:lnTo>
                      <a:pt x="66" y="323"/>
                    </a:lnTo>
                    <a:lnTo>
                      <a:pt x="86" y="315"/>
                    </a:lnTo>
                    <a:lnTo>
                      <a:pt x="115" y="310"/>
                    </a:lnTo>
                    <a:lnTo>
                      <a:pt x="161" y="302"/>
                    </a:lnTo>
                    <a:lnTo>
                      <a:pt x="171" y="319"/>
                    </a:lnTo>
                    <a:lnTo>
                      <a:pt x="174" y="355"/>
                    </a:lnTo>
                    <a:lnTo>
                      <a:pt x="152" y="361"/>
                    </a:lnTo>
                    <a:lnTo>
                      <a:pt x="133" y="367"/>
                    </a:lnTo>
                    <a:lnTo>
                      <a:pt x="136" y="393"/>
                    </a:lnTo>
                    <a:lnTo>
                      <a:pt x="104" y="393"/>
                    </a:lnTo>
                    <a:lnTo>
                      <a:pt x="133" y="442"/>
                    </a:lnTo>
                    <a:lnTo>
                      <a:pt x="144" y="446"/>
                    </a:lnTo>
                    <a:lnTo>
                      <a:pt x="156" y="448"/>
                    </a:lnTo>
                    <a:lnTo>
                      <a:pt x="164" y="470"/>
                    </a:lnTo>
                    <a:lnTo>
                      <a:pt x="171" y="462"/>
                    </a:lnTo>
                    <a:lnTo>
                      <a:pt x="194" y="456"/>
                    </a:lnTo>
                    <a:lnTo>
                      <a:pt x="208" y="466"/>
                    </a:lnTo>
                    <a:lnTo>
                      <a:pt x="217" y="476"/>
                    </a:lnTo>
                    <a:lnTo>
                      <a:pt x="223" y="466"/>
                    </a:lnTo>
                    <a:lnTo>
                      <a:pt x="239" y="468"/>
                    </a:lnTo>
                    <a:lnTo>
                      <a:pt x="213" y="357"/>
                    </a:lnTo>
                    <a:lnTo>
                      <a:pt x="223" y="351"/>
                    </a:lnTo>
                    <a:lnTo>
                      <a:pt x="259" y="327"/>
                    </a:lnTo>
                    <a:lnTo>
                      <a:pt x="265" y="325"/>
                    </a:lnTo>
                    <a:lnTo>
                      <a:pt x="260" y="315"/>
                    </a:lnTo>
                    <a:lnTo>
                      <a:pt x="268" y="321"/>
                    </a:lnTo>
                    <a:lnTo>
                      <a:pt x="268" y="310"/>
                    </a:lnTo>
                    <a:lnTo>
                      <a:pt x="272" y="302"/>
                    </a:lnTo>
                    <a:lnTo>
                      <a:pt x="274" y="306"/>
                    </a:lnTo>
                    <a:lnTo>
                      <a:pt x="283" y="306"/>
                    </a:lnTo>
                    <a:lnTo>
                      <a:pt x="291" y="312"/>
                    </a:lnTo>
                    <a:lnTo>
                      <a:pt x="300" y="298"/>
                    </a:lnTo>
                    <a:lnTo>
                      <a:pt x="308" y="302"/>
                    </a:lnTo>
                    <a:lnTo>
                      <a:pt x="300" y="321"/>
                    </a:lnTo>
                    <a:lnTo>
                      <a:pt x="306" y="347"/>
                    </a:lnTo>
                    <a:lnTo>
                      <a:pt x="323" y="363"/>
                    </a:lnTo>
                    <a:lnTo>
                      <a:pt x="323" y="367"/>
                    </a:lnTo>
                    <a:lnTo>
                      <a:pt x="318" y="381"/>
                    </a:lnTo>
                    <a:lnTo>
                      <a:pt x="320" y="387"/>
                    </a:lnTo>
                    <a:lnTo>
                      <a:pt x="343" y="397"/>
                    </a:lnTo>
                    <a:lnTo>
                      <a:pt x="349" y="415"/>
                    </a:lnTo>
                    <a:lnTo>
                      <a:pt x="372" y="405"/>
                    </a:lnTo>
                    <a:lnTo>
                      <a:pt x="396" y="397"/>
                    </a:lnTo>
                    <a:lnTo>
                      <a:pt x="415" y="448"/>
                    </a:lnTo>
                    <a:lnTo>
                      <a:pt x="422" y="470"/>
                    </a:lnTo>
                    <a:lnTo>
                      <a:pt x="416" y="476"/>
                    </a:lnTo>
                    <a:lnTo>
                      <a:pt x="412" y="484"/>
                    </a:lnTo>
                    <a:lnTo>
                      <a:pt x="430" y="492"/>
                    </a:lnTo>
                    <a:lnTo>
                      <a:pt x="436" y="502"/>
                    </a:lnTo>
                    <a:lnTo>
                      <a:pt x="461" y="492"/>
                    </a:lnTo>
                    <a:lnTo>
                      <a:pt x="470" y="502"/>
                    </a:lnTo>
                    <a:lnTo>
                      <a:pt x="487" y="490"/>
                    </a:lnTo>
                    <a:lnTo>
                      <a:pt x="500" y="488"/>
                    </a:lnTo>
                    <a:lnTo>
                      <a:pt x="514" y="490"/>
                    </a:lnTo>
                    <a:lnTo>
                      <a:pt x="546" y="490"/>
                    </a:lnTo>
                    <a:lnTo>
                      <a:pt x="540" y="482"/>
                    </a:lnTo>
                    <a:lnTo>
                      <a:pt x="540" y="468"/>
                    </a:lnTo>
                    <a:lnTo>
                      <a:pt x="545" y="458"/>
                    </a:lnTo>
                    <a:lnTo>
                      <a:pt x="545" y="450"/>
                    </a:lnTo>
                    <a:lnTo>
                      <a:pt x="536" y="442"/>
                    </a:lnTo>
                    <a:lnTo>
                      <a:pt x="556" y="440"/>
                    </a:lnTo>
                    <a:lnTo>
                      <a:pt x="574" y="442"/>
                    </a:lnTo>
                    <a:lnTo>
                      <a:pt x="578" y="450"/>
                    </a:lnTo>
                    <a:lnTo>
                      <a:pt x="592" y="448"/>
                    </a:lnTo>
                    <a:lnTo>
                      <a:pt x="583" y="427"/>
                    </a:lnTo>
                    <a:lnTo>
                      <a:pt x="594" y="423"/>
                    </a:lnTo>
                    <a:lnTo>
                      <a:pt x="644" y="431"/>
                    </a:lnTo>
                    <a:lnTo>
                      <a:pt x="687" y="437"/>
                    </a:lnTo>
                    <a:lnTo>
                      <a:pt x="718" y="454"/>
                    </a:lnTo>
                    <a:lnTo>
                      <a:pt x="735" y="454"/>
                    </a:lnTo>
                    <a:lnTo>
                      <a:pt x="739" y="476"/>
                    </a:lnTo>
                    <a:lnTo>
                      <a:pt x="751" y="431"/>
                    </a:lnTo>
                    <a:lnTo>
                      <a:pt x="735" y="383"/>
                    </a:lnTo>
                    <a:lnTo>
                      <a:pt x="788" y="367"/>
                    </a:lnTo>
                    <a:lnTo>
                      <a:pt x="794" y="341"/>
                    </a:lnTo>
                    <a:lnTo>
                      <a:pt x="800" y="302"/>
                    </a:lnTo>
                    <a:lnTo>
                      <a:pt x="855" y="306"/>
                    </a:lnTo>
                    <a:lnTo>
                      <a:pt x="863" y="258"/>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6" name="Freeform 1275">
                <a:extLst>
                  <a:ext uri="{FF2B5EF4-FFF2-40B4-BE49-F238E27FC236}">
                    <a16:creationId xmlns:a16="http://schemas.microsoft.com/office/drawing/2014/main" id="{4E606C5F-99D9-1EBA-7BB8-EFC8A54CCC58}"/>
                  </a:ext>
                </a:extLst>
              </p:cNvPr>
              <p:cNvSpPr>
                <a:spLocks/>
              </p:cNvSpPr>
              <p:nvPr/>
            </p:nvSpPr>
            <p:spPr bwMode="auto">
              <a:xfrm>
                <a:off x="6997771" y="3218647"/>
                <a:ext cx="379285" cy="266353"/>
              </a:xfrm>
              <a:custGeom>
                <a:avLst/>
                <a:gdLst>
                  <a:gd name="T0" fmla="*/ 2147483647 w 387"/>
                  <a:gd name="T1" fmla="*/ 2147483647 h 311"/>
                  <a:gd name="T2" fmla="*/ 2147483647 w 387"/>
                  <a:gd name="T3" fmla="*/ 2147483647 h 311"/>
                  <a:gd name="T4" fmla="*/ 2147483647 w 387"/>
                  <a:gd name="T5" fmla="*/ 2147483647 h 311"/>
                  <a:gd name="T6" fmla="*/ 2147483647 w 387"/>
                  <a:gd name="T7" fmla="*/ 2147483647 h 311"/>
                  <a:gd name="T8" fmla="*/ 2147483647 w 387"/>
                  <a:gd name="T9" fmla="*/ 2147483647 h 311"/>
                  <a:gd name="T10" fmla="*/ 2147483647 w 387"/>
                  <a:gd name="T11" fmla="*/ 2147483647 h 311"/>
                  <a:gd name="T12" fmla="*/ 2147483647 w 387"/>
                  <a:gd name="T13" fmla="*/ 2147483647 h 311"/>
                  <a:gd name="T14" fmla="*/ 2147483647 w 387"/>
                  <a:gd name="T15" fmla="*/ 2147483647 h 311"/>
                  <a:gd name="T16" fmla="*/ 2147483647 w 387"/>
                  <a:gd name="T17" fmla="*/ 2147483647 h 311"/>
                  <a:gd name="T18" fmla="*/ 2147483647 w 387"/>
                  <a:gd name="T19" fmla="*/ 2147483647 h 311"/>
                  <a:gd name="T20" fmla="*/ 2147483647 w 387"/>
                  <a:gd name="T21" fmla="*/ 2147483647 h 311"/>
                  <a:gd name="T22" fmla="*/ 2147483647 w 387"/>
                  <a:gd name="T23" fmla="*/ 2147483647 h 311"/>
                  <a:gd name="T24" fmla="*/ 2147483647 w 387"/>
                  <a:gd name="T25" fmla="*/ 2147483647 h 311"/>
                  <a:gd name="T26" fmla="*/ 2147483647 w 387"/>
                  <a:gd name="T27" fmla="*/ 2147483647 h 311"/>
                  <a:gd name="T28" fmla="*/ 2147483647 w 387"/>
                  <a:gd name="T29" fmla="*/ 2147483647 h 311"/>
                  <a:gd name="T30" fmla="*/ 2147483647 w 387"/>
                  <a:gd name="T31" fmla="*/ 2147483647 h 311"/>
                  <a:gd name="T32" fmla="*/ 2147483647 w 387"/>
                  <a:gd name="T33" fmla="*/ 2147483647 h 311"/>
                  <a:gd name="T34" fmla="*/ 2147483647 w 387"/>
                  <a:gd name="T35" fmla="*/ 2147483647 h 311"/>
                  <a:gd name="T36" fmla="*/ 2147483647 w 387"/>
                  <a:gd name="T37" fmla="*/ 2147483647 h 311"/>
                  <a:gd name="T38" fmla="*/ 2147483647 w 387"/>
                  <a:gd name="T39" fmla="*/ 2147483647 h 311"/>
                  <a:gd name="T40" fmla="*/ 2147483647 w 387"/>
                  <a:gd name="T41" fmla="*/ 2147483647 h 311"/>
                  <a:gd name="T42" fmla="*/ 2147483647 w 387"/>
                  <a:gd name="T43" fmla="*/ 2147483647 h 311"/>
                  <a:gd name="T44" fmla="*/ 2147483647 w 387"/>
                  <a:gd name="T45" fmla="*/ 2147483647 h 311"/>
                  <a:gd name="T46" fmla="*/ 2147483647 w 387"/>
                  <a:gd name="T47" fmla="*/ 2147483647 h 311"/>
                  <a:gd name="T48" fmla="*/ 2147483647 w 387"/>
                  <a:gd name="T49" fmla="*/ 2147483647 h 311"/>
                  <a:gd name="T50" fmla="*/ 2147483647 w 387"/>
                  <a:gd name="T51" fmla="*/ 2147483647 h 311"/>
                  <a:gd name="T52" fmla="*/ 2147483647 w 387"/>
                  <a:gd name="T53" fmla="*/ 2147483647 h 311"/>
                  <a:gd name="T54" fmla="*/ 2147483647 w 387"/>
                  <a:gd name="T55" fmla="*/ 2147483647 h 311"/>
                  <a:gd name="T56" fmla="*/ 2147483647 w 387"/>
                  <a:gd name="T57" fmla="*/ 2147483647 h 311"/>
                  <a:gd name="T58" fmla="*/ 2147483647 w 387"/>
                  <a:gd name="T59" fmla="*/ 2147483647 h 311"/>
                  <a:gd name="T60" fmla="*/ 2147483647 w 387"/>
                  <a:gd name="T61" fmla="*/ 2147483647 h 311"/>
                  <a:gd name="T62" fmla="*/ 2147483647 w 387"/>
                  <a:gd name="T63" fmla="*/ 2147483647 h 311"/>
                  <a:gd name="T64" fmla="*/ 2147483647 w 387"/>
                  <a:gd name="T65" fmla="*/ 2147483647 h 311"/>
                  <a:gd name="T66" fmla="*/ 2147483647 w 387"/>
                  <a:gd name="T67" fmla="*/ 0 h 311"/>
                  <a:gd name="T68" fmla="*/ 2147483647 w 387"/>
                  <a:gd name="T69" fmla="*/ 2147483647 h 3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7"/>
                  <a:gd name="T106" fmla="*/ 0 h 311"/>
                  <a:gd name="T107" fmla="*/ 387 w 387"/>
                  <a:gd name="T108" fmla="*/ 311 h 3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7" h="311">
                    <a:moveTo>
                      <a:pt x="26" y="142"/>
                    </a:moveTo>
                    <a:lnTo>
                      <a:pt x="37" y="140"/>
                    </a:lnTo>
                    <a:lnTo>
                      <a:pt x="40" y="126"/>
                    </a:lnTo>
                    <a:lnTo>
                      <a:pt x="44" y="116"/>
                    </a:lnTo>
                    <a:lnTo>
                      <a:pt x="55" y="122"/>
                    </a:lnTo>
                    <a:lnTo>
                      <a:pt x="52" y="105"/>
                    </a:lnTo>
                    <a:lnTo>
                      <a:pt x="61" y="101"/>
                    </a:lnTo>
                    <a:lnTo>
                      <a:pt x="69" y="111"/>
                    </a:lnTo>
                    <a:lnTo>
                      <a:pt x="78" y="111"/>
                    </a:lnTo>
                    <a:lnTo>
                      <a:pt x="87" y="116"/>
                    </a:lnTo>
                    <a:lnTo>
                      <a:pt x="93" y="122"/>
                    </a:lnTo>
                    <a:lnTo>
                      <a:pt x="93" y="124"/>
                    </a:lnTo>
                    <a:lnTo>
                      <a:pt x="93" y="134"/>
                    </a:lnTo>
                    <a:lnTo>
                      <a:pt x="106" y="140"/>
                    </a:lnTo>
                    <a:lnTo>
                      <a:pt x="106" y="154"/>
                    </a:lnTo>
                    <a:lnTo>
                      <a:pt x="113" y="174"/>
                    </a:lnTo>
                    <a:lnTo>
                      <a:pt x="124" y="176"/>
                    </a:lnTo>
                    <a:lnTo>
                      <a:pt x="129" y="170"/>
                    </a:lnTo>
                    <a:lnTo>
                      <a:pt x="139" y="162"/>
                    </a:lnTo>
                    <a:lnTo>
                      <a:pt x="150" y="174"/>
                    </a:lnTo>
                    <a:lnTo>
                      <a:pt x="161" y="192"/>
                    </a:lnTo>
                    <a:lnTo>
                      <a:pt x="181" y="215"/>
                    </a:lnTo>
                    <a:lnTo>
                      <a:pt x="211" y="225"/>
                    </a:lnTo>
                    <a:lnTo>
                      <a:pt x="214" y="241"/>
                    </a:lnTo>
                    <a:lnTo>
                      <a:pt x="234" y="251"/>
                    </a:lnTo>
                    <a:lnTo>
                      <a:pt x="245" y="267"/>
                    </a:lnTo>
                    <a:lnTo>
                      <a:pt x="237" y="308"/>
                    </a:lnTo>
                    <a:lnTo>
                      <a:pt x="256" y="310"/>
                    </a:lnTo>
                    <a:lnTo>
                      <a:pt x="268" y="288"/>
                    </a:lnTo>
                    <a:lnTo>
                      <a:pt x="276" y="276"/>
                    </a:lnTo>
                    <a:lnTo>
                      <a:pt x="282" y="265"/>
                    </a:lnTo>
                    <a:lnTo>
                      <a:pt x="277" y="243"/>
                    </a:lnTo>
                    <a:lnTo>
                      <a:pt x="263" y="235"/>
                    </a:lnTo>
                    <a:lnTo>
                      <a:pt x="267" y="197"/>
                    </a:lnTo>
                    <a:lnTo>
                      <a:pt x="280" y="182"/>
                    </a:lnTo>
                    <a:lnTo>
                      <a:pt x="293" y="188"/>
                    </a:lnTo>
                    <a:lnTo>
                      <a:pt x="320" y="180"/>
                    </a:lnTo>
                    <a:lnTo>
                      <a:pt x="325" y="195"/>
                    </a:lnTo>
                    <a:lnTo>
                      <a:pt x="340" y="195"/>
                    </a:lnTo>
                    <a:lnTo>
                      <a:pt x="377" y="192"/>
                    </a:lnTo>
                    <a:lnTo>
                      <a:pt x="386" y="174"/>
                    </a:lnTo>
                    <a:lnTo>
                      <a:pt x="377" y="164"/>
                    </a:lnTo>
                    <a:lnTo>
                      <a:pt x="354" y="164"/>
                    </a:lnTo>
                    <a:lnTo>
                      <a:pt x="314" y="164"/>
                    </a:lnTo>
                    <a:lnTo>
                      <a:pt x="299" y="164"/>
                    </a:lnTo>
                    <a:lnTo>
                      <a:pt x="283" y="162"/>
                    </a:lnTo>
                    <a:lnTo>
                      <a:pt x="257" y="176"/>
                    </a:lnTo>
                    <a:lnTo>
                      <a:pt x="254" y="174"/>
                    </a:lnTo>
                    <a:lnTo>
                      <a:pt x="248" y="166"/>
                    </a:lnTo>
                    <a:lnTo>
                      <a:pt x="236" y="170"/>
                    </a:lnTo>
                    <a:lnTo>
                      <a:pt x="224" y="176"/>
                    </a:lnTo>
                    <a:lnTo>
                      <a:pt x="221" y="174"/>
                    </a:lnTo>
                    <a:lnTo>
                      <a:pt x="218" y="166"/>
                    </a:lnTo>
                    <a:lnTo>
                      <a:pt x="204" y="162"/>
                    </a:lnTo>
                    <a:lnTo>
                      <a:pt x="199" y="158"/>
                    </a:lnTo>
                    <a:lnTo>
                      <a:pt x="202" y="150"/>
                    </a:lnTo>
                    <a:lnTo>
                      <a:pt x="210" y="144"/>
                    </a:lnTo>
                    <a:lnTo>
                      <a:pt x="199" y="115"/>
                    </a:lnTo>
                    <a:lnTo>
                      <a:pt x="184" y="71"/>
                    </a:lnTo>
                    <a:lnTo>
                      <a:pt x="138" y="87"/>
                    </a:lnTo>
                    <a:lnTo>
                      <a:pt x="129" y="71"/>
                    </a:lnTo>
                    <a:lnTo>
                      <a:pt x="107" y="61"/>
                    </a:lnTo>
                    <a:lnTo>
                      <a:pt x="87" y="77"/>
                    </a:lnTo>
                    <a:lnTo>
                      <a:pt x="70" y="73"/>
                    </a:lnTo>
                    <a:lnTo>
                      <a:pt x="49" y="55"/>
                    </a:lnTo>
                    <a:lnTo>
                      <a:pt x="46" y="34"/>
                    </a:lnTo>
                    <a:lnTo>
                      <a:pt x="47" y="16"/>
                    </a:lnTo>
                    <a:lnTo>
                      <a:pt x="46" y="0"/>
                    </a:lnTo>
                    <a:lnTo>
                      <a:pt x="0" y="34"/>
                    </a:lnTo>
                    <a:lnTo>
                      <a:pt x="26" y="142"/>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7" name="Freeform 1276">
                <a:extLst>
                  <a:ext uri="{FF2B5EF4-FFF2-40B4-BE49-F238E27FC236}">
                    <a16:creationId xmlns:a16="http://schemas.microsoft.com/office/drawing/2014/main" id="{F8F29C28-67C7-8FED-551A-972723D99732}"/>
                  </a:ext>
                </a:extLst>
              </p:cNvPr>
              <p:cNvSpPr>
                <a:spLocks/>
              </p:cNvSpPr>
              <p:nvPr/>
            </p:nvSpPr>
            <p:spPr bwMode="auto">
              <a:xfrm>
                <a:off x="6951327" y="3304082"/>
                <a:ext cx="288335" cy="232850"/>
              </a:xfrm>
              <a:custGeom>
                <a:avLst/>
                <a:gdLst>
                  <a:gd name="T0" fmla="*/ 0 w 294"/>
                  <a:gd name="T1" fmla="*/ 2147483647 h 273"/>
                  <a:gd name="T2" fmla="*/ 2147483647 w 294"/>
                  <a:gd name="T3" fmla="*/ 2147483647 h 273"/>
                  <a:gd name="T4" fmla="*/ 2147483647 w 294"/>
                  <a:gd name="T5" fmla="*/ 2147483647 h 273"/>
                  <a:gd name="T6" fmla="*/ 2147483647 w 294"/>
                  <a:gd name="T7" fmla="*/ 2147483647 h 273"/>
                  <a:gd name="T8" fmla="*/ 2147483647 w 294"/>
                  <a:gd name="T9" fmla="*/ 2147483647 h 273"/>
                  <a:gd name="T10" fmla="*/ 2147483647 w 294"/>
                  <a:gd name="T11" fmla="*/ 2147483647 h 273"/>
                  <a:gd name="T12" fmla="*/ 2147483647 w 294"/>
                  <a:gd name="T13" fmla="*/ 2147483647 h 273"/>
                  <a:gd name="T14" fmla="*/ 2147483647 w 294"/>
                  <a:gd name="T15" fmla="*/ 2147483647 h 273"/>
                  <a:gd name="T16" fmla="*/ 2147483647 w 294"/>
                  <a:gd name="T17" fmla="*/ 2147483647 h 273"/>
                  <a:gd name="T18" fmla="*/ 2147483647 w 294"/>
                  <a:gd name="T19" fmla="*/ 2147483647 h 273"/>
                  <a:gd name="T20" fmla="*/ 2147483647 w 294"/>
                  <a:gd name="T21" fmla="*/ 2147483647 h 273"/>
                  <a:gd name="T22" fmla="*/ 2147483647 w 294"/>
                  <a:gd name="T23" fmla="*/ 2147483647 h 273"/>
                  <a:gd name="T24" fmla="*/ 2147483647 w 294"/>
                  <a:gd name="T25" fmla="*/ 2147483647 h 273"/>
                  <a:gd name="T26" fmla="*/ 2147483647 w 294"/>
                  <a:gd name="T27" fmla="*/ 2147483647 h 273"/>
                  <a:gd name="T28" fmla="*/ 2147483647 w 294"/>
                  <a:gd name="T29" fmla="*/ 2147483647 h 273"/>
                  <a:gd name="T30" fmla="*/ 2147483647 w 294"/>
                  <a:gd name="T31" fmla="*/ 2147483647 h 273"/>
                  <a:gd name="T32" fmla="*/ 2147483647 w 294"/>
                  <a:gd name="T33" fmla="*/ 2147483647 h 273"/>
                  <a:gd name="T34" fmla="*/ 2147483647 w 294"/>
                  <a:gd name="T35" fmla="*/ 2147483647 h 273"/>
                  <a:gd name="T36" fmla="*/ 2147483647 w 294"/>
                  <a:gd name="T37" fmla="*/ 2147483647 h 273"/>
                  <a:gd name="T38" fmla="*/ 2147483647 w 294"/>
                  <a:gd name="T39" fmla="*/ 2147483647 h 273"/>
                  <a:gd name="T40" fmla="*/ 2147483647 w 294"/>
                  <a:gd name="T41" fmla="*/ 2147483647 h 273"/>
                  <a:gd name="T42" fmla="*/ 2147483647 w 294"/>
                  <a:gd name="T43" fmla="*/ 2147483647 h 273"/>
                  <a:gd name="T44" fmla="*/ 2147483647 w 294"/>
                  <a:gd name="T45" fmla="*/ 2147483647 h 273"/>
                  <a:gd name="T46" fmla="*/ 2147483647 w 294"/>
                  <a:gd name="T47" fmla="*/ 2147483647 h 273"/>
                  <a:gd name="T48" fmla="*/ 2147483647 w 294"/>
                  <a:gd name="T49" fmla="*/ 2147483647 h 273"/>
                  <a:gd name="T50" fmla="*/ 2147483647 w 294"/>
                  <a:gd name="T51" fmla="*/ 2147483647 h 273"/>
                  <a:gd name="T52" fmla="*/ 2147483647 w 294"/>
                  <a:gd name="T53" fmla="*/ 2147483647 h 273"/>
                  <a:gd name="T54" fmla="*/ 2147483647 w 294"/>
                  <a:gd name="T55" fmla="*/ 2147483647 h 273"/>
                  <a:gd name="T56" fmla="*/ 2147483647 w 294"/>
                  <a:gd name="T57" fmla="*/ 2147483647 h 273"/>
                  <a:gd name="T58" fmla="*/ 2147483647 w 294"/>
                  <a:gd name="T59" fmla="*/ 2147483647 h 273"/>
                  <a:gd name="T60" fmla="*/ 2147483647 w 294"/>
                  <a:gd name="T61" fmla="*/ 2147483647 h 273"/>
                  <a:gd name="T62" fmla="*/ 2147483647 w 294"/>
                  <a:gd name="T63" fmla="*/ 2147483647 h 273"/>
                  <a:gd name="T64" fmla="*/ 2147483647 w 294"/>
                  <a:gd name="T65" fmla="*/ 2147483647 h 273"/>
                  <a:gd name="T66" fmla="*/ 2147483647 w 294"/>
                  <a:gd name="T67" fmla="*/ 2147483647 h 273"/>
                  <a:gd name="T68" fmla="*/ 2147483647 w 294"/>
                  <a:gd name="T69" fmla="*/ 2147483647 h 273"/>
                  <a:gd name="T70" fmla="*/ 2147483647 w 294"/>
                  <a:gd name="T71" fmla="*/ 2147483647 h 273"/>
                  <a:gd name="T72" fmla="*/ 2147483647 w 294"/>
                  <a:gd name="T73" fmla="*/ 2147483647 h 273"/>
                  <a:gd name="T74" fmla="*/ 2147483647 w 294"/>
                  <a:gd name="T75" fmla="*/ 2147483647 h 273"/>
                  <a:gd name="T76" fmla="*/ 2147483647 w 294"/>
                  <a:gd name="T77" fmla="*/ 2147483647 h 273"/>
                  <a:gd name="T78" fmla="*/ 2147483647 w 294"/>
                  <a:gd name="T79" fmla="*/ 0 h 273"/>
                  <a:gd name="T80" fmla="*/ 2147483647 w 294"/>
                  <a:gd name="T81" fmla="*/ 2147483647 h 273"/>
                  <a:gd name="T82" fmla="*/ 2147483647 w 294"/>
                  <a:gd name="T83" fmla="*/ 2147483647 h 273"/>
                  <a:gd name="T84" fmla="*/ 2147483647 w 294"/>
                  <a:gd name="T85" fmla="*/ 2147483647 h 273"/>
                  <a:gd name="T86" fmla="*/ 2147483647 w 294"/>
                  <a:gd name="T87" fmla="*/ 2147483647 h 273"/>
                  <a:gd name="T88" fmla="*/ 2147483647 w 294"/>
                  <a:gd name="T89" fmla="*/ 2147483647 h 273"/>
                  <a:gd name="T90" fmla="*/ 2147483647 w 294"/>
                  <a:gd name="T91" fmla="*/ 2147483647 h 273"/>
                  <a:gd name="T92" fmla="*/ 2147483647 w 294"/>
                  <a:gd name="T93" fmla="*/ 2147483647 h 273"/>
                  <a:gd name="T94" fmla="*/ 2147483647 w 294"/>
                  <a:gd name="T95" fmla="*/ 2147483647 h 273"/>
                  <a:gd name="T96" fmla="*/ 2147483647 w 294"/>
                  <a:gd name="T97" fmla="*/ 2147483647 h 273"/>
                  <a:gd name="T98" fmla="*/ 2147483647 w 294"/>
                  <a:gd name="T99" fmla="*/ 2147483647 h 273"/>
                  <a:gd name="T100" fmla="*/ 0 w 294"/>
                  <a:gd name="T101" fmla="*/ 2147483647 h 2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4"/>
                  <a:gd name="T154" fmla="*/ 0 h 273"/>
                  <a:gd name="T155" fmla="*/ 294 w 294"/>
                  <a:gd name="T156" fmla="*/ 273 h 2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4" h="273">
                    <a:moveTo>
                      <a:pt x="0" y="40"/>
                    </a:moveTo>
                    <a:lnTo>
                      <a:pt x="2" y="73"/>
                    </a:lnTo>
                    <a:lnTo>
                      <a:pt x="17" y="54"/>
                    </a:lnTo>
                    <a:lnTo>
                      <a:pt x="39" y="79"/>
                    </a:lnTo>
                    <a:lnTo>
                      <a:pt x="29" y="97"/>
                    </a:lnTo>
                    <a:lnTo>
                      <a:pt x="3" y="81"/>
                    </a:lnTo>
                    <a:lnTo>
                      <a:pt x="2" y="105"/>
                    </a:lnTo>
                    <a:lnTo>
                      <a:pt x="3" y="119"/>
                    </a:lnTo>
                    <a:lnTo>
                      <a:pt x="17" y="123"/>
                    </a:lnTo>
                    <a:lnTo>
                      <a:pt x="12" y="137"/>
                    </a:lnTo>
                    <a:lnTo>
                      <a:pt x="23" y="149"/>
                    </a:lnTo>
                    <a:lnTo>
                      <a:pt x="23" y="197"/>
                    </a:lnTo>
                    <a:lnTo>
                      <a:pt x="64" y="183"/>
                    </a:lnTo>
                    <a:lnTo>
                      <a:pt x="87" y="169"/>
                    </a:lnTo>
                    <a:lnTo>
                      <a:pt x="137" y="201"/>
                    </a:lnTo>
                    <a:lnTo>
                      <a:pt x="170" y="220"/>
                    </a:lnTo>
                    <a:lnTo>
                      <a:pt x="178" y="230"/>
                    </a:lnTo>
                    <a:lnTo>
                      <a:pt x="181" y="254"/>
                    </a:lnTo>
                    <a:lnTo>
                      <a:pt x="210" y="272"/>
                    </a:lnTo>
                    <a:lnTo>
                      <a:pt x="255" y="206"/>
                    </a:lnTo>
                    <a:lnTo>
                      <a:pt x="285" y="206"/>
                    </a:lnTo>
                    <a:lnTo>
                      <a:pt x="290" y="179"/>
                    </a:lnTo>
                    <a:lnTo>
                      <a:pt x="293" y="169"/>
                    </a:lnTo>
                    <a:lnTo>
                      <a:pt x="284" y="151"/>
                    </a:lnTo>
                    <a:lnTo>
                      <a:pt x="263" y="141"/>
                    </a:lnTo>
                    <a:lnTo>
                      <a:pt x="260" y="125"/>
                    </a:lnTo>
                    <a:lnTo>
                      <a:pt x="229" y="115"/>
                    </a:lnTo>
                    <a:lnTo>
                      <a:pt x="210" y="91"/>
                    </a:lnTo>
                    <a:lnTo>
                      <a:pt x="203" y="75"/>
                    </a:lnTo>
                    <a:lnTo>
                      <a:pt x="188" y="62"/>
                    </a:lnTo>
                    <a:lnTo>
                      <a:pt x="179" y="69"/>
                    </a:lnTo>
                    <a:lnTo>
                      <a:pt x="173" y="75"/>
                    </a:lnTo>
                    <a:lnTo>
                      <a:pt x="162" y="73"/>
                    </a:lnTo>
                    <a:lnTo>
                      <a:pt x="155" y="54"/>
                    </a:lnTo>
                    <a:lnTo>
                      <a:pt x="155" y="40"/>
                    </a:lnTo>
                    <a:lnTo>
                      <a:pt x="143" y="34"/>
                    </a:lnTo>
                    <a:lnTo>
                      <a:pt x="140" y="22"/>
                    </a:lnTo>
                    <a:lnTo>
                      <a:pt x="128" y="10"/>
                    </a:lnTo>
                    <a:lnTo>
                      <a:pt x="118" y="10"/>
                    </a:lnTo>
                    <a:lnTo>
                      <a:pt x="111" y="0"/>
                    </a:lnTo>
                    <a:lnTo>
                      <a:pt x="102" y="4"/>
                    </a:lnTo>
                    <a:lnTo>
                      <a:pt x="105" y="22"/>
                    </a:lnTo>
                    <a:lnTo>
                      <a:pt x="100" y="18"/>
                    </a:lnTo>
                    <a:lnTo>
                      <a:pt x="94" y="16"/>
                    </a:lnTo>
                    <a:lnTo>
                      <a:pt x="87" y="40"/>
                    </a:lnTo>
                    <a:lnTo>
                      <a:pt x="74" y="42"/>
                    </a:lnTo>
                    <a:lnTo>
                      <a:pt x="64" y="38"/>
                    </a:lnTo>
                    <a:lnTo>
                      <a:pt x="55" y="50"/>
                    </a:lnTo>
                    <a:lnTo>
                      <a:pt x="46" y="40"/>
                    </a:lnTo>
                    <a:lnTo>
                      <a:pt x="30" y="28"/>
                    </a:lnTo>
                    <a:lnTo>
                      <a:pt x="0" y="40"/>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8" name="Freeform 1277">
                <a:extLst>
                  <a:ext uri="{FF2B5EF4-FFF2-40B4-BE49-F238E27FC236}">
                    <a16:creationId xmlns:a16="http://schemas.microsoft.com/office/drawing/2014/main" id="{F6F053AC-E43F-7058-5086-3347DD94D0F3}"/>
                  </a:ext>
                </a:extLst>
              </p:cNvPr>
              <p:cNvSpPr>
                <a:spLocks/>
              </p:cNvSpPr>
              <p:nvPr/>
            </p:nvSpPr>
            <p:spPr bwMode="auto">
              <a:xfrm>
                <a:off x="7274494" y="3300731"/>
                <a:ext cx="236086" cy="120613"/>
              </a:xfrm>
              <a:custGeom>
                <a:avLst/>
                <a:gdLst>
                  <a:gd name="T0" fmla="*/ 2147483647 w 242"/>
                  <a:gd name="T1" fmla="*/ 2147483647 h 139"/>
                  <a:gd name="T2" fmla="*/ 2147483647 w 242"/>
                  <a:gd name="T3" fmla="*/ 2147483647 h 139"/>
                  <a:gd name="T4" fmla="*/ 2147483647 w 242"/>
                  <a:gd name="T5" fmla="*/ 2147483647 h 139"/>
                  <a:gd name="T6" fmla="*/ 0 w 242"/>
                  <a:gd name="T7" fmla="*/ 2147483647 h 139"/>
                  <a:gd name="T8" fmla="*/ 2147483647 w 242"/>
                  <a:gd name="T9" fmla="*/ 2147483647 h 139"/>
                  <a:gd name="T10" fmla="*/ 2147483647 w 242"/>
                  <a:gd name="T11" fmla="*/ 2147483647 h 139"/>
                  <a:gd name="T12" fmla="*/ 2147483647 w 242"/>
                  <a:gd name="T13" fmla="*/ 2147483647 h 139"/>
                  <a:gd name="T14" fmla="*/ 2147483647 w 242"/>
                  <a:gd name="T15" fmla="*/ 2147483647 h 139"/>
                  <a:gd name="T16" fmla="*/ 2147483647 w 242"/>
                  <a:gd name="T17" fmla="*/ 2147483647 h 139"/>
                  <a:gd name="T18" fmla="*/ 2147483647 w 242"/>
                  <a:gd name="T19" fmla="*/ 2147483647 h 139"/>
                  <a:gd name="T20" fmla="*/ 2147483647 w 242"/>
                  <a:gd name="T21" fmla="*/ 2147483647 h 139"/>
                  <a:gd name="T22" fmla="*/ 2147483647 w 242"/>
                  <a:gd name="T23" fmla="*/ 2147483647 h 139"/>
                  <a:gd name="T24" fmla="*/ 2147483647 w 242"/>
                  <a:gd name="T25" fmla="*/ 2147483647 h 139"/>
                  <a:gd name="T26" fmla="*/ 2147483647 w 242"/>
                  <a:gd name="T27" fmla="*/ 2147483647 h 139"/>
                  <a:gd name="T28" fmla="*/ 2147483647 w 242"/>
                  <a:gd name="T29" fmla="*/ 2147483647 h 139"/>
                  <a:gd name="T30" fmla="*/ 2147483647 w 242"/>
                  <a:gd name="T31" fmla="*/ 2147483647 h 139"/>
                  <a:gd name="T32" fmla="*/ 2147483647 w 242"/>
                  <a:gd name="T33" fmla="*/ 2147483647 h 139"/>
                  <a:gd name="T34" fmla="*/ 2147483647 w 242"/>
                  <a:gd name="T35" fmla="*/ 2147483647 h 139"/>
                  <a:gd name="T36" fmla="*/ 2147483647 w 242"/>
                  <a:gd name="T37" fmla="*/ 2147483647 h 139"/>
                  <a:gd name="T38" fmla="*/ 2147483647 w 242"/>
                  <a:gd name="T39" fmla="*/ 2147483647 h 139"/>
                  <a:gd name="T40" fmla="*/ 2147483647 w 242"/>
                  <a:gd name="T41" fmla="*/ 2147483647 h 139"/>
                  <a:gd name="T42" fmla="*/ 2147483647 w 242"/>
                  <a:gd name="T43" fmla="*/ 0 h 139"/>
                  <a:gd name="T44" fmla="*/ 2147483647 w 242"/>
                  <a:gd name="T45" fmla="*/ 2147483647 h 139"/>
                  <a:gd name="T46" fmla="*/ 2147483647 w 242"/>
                  <a:gd name="T47" fmla="*/ 2147483647 h 139"/>
                  <a:gd name="T48" fmla="*/ 2147483647 w 242"/>
                  <a:gd name="T49" fmla="*/ 2147483647 h 139"/>
                  <a:gd name="T50" fmla="*/ 2147483647 w 242"/>
                  <a:gd name="T51" fmla="*/ 2147483647 h 139"/>
                  <a:gd name="T52" fmla="*/ 2147483647 w 242"/>
                  <a:gd name="T53" fmla="*/ 2147483647 h 139"/>
                  <a:gd name="T54" fmla="*/ 2147483647 w 242"/>
                  <a:gd name="T55" fmla="*/ 2147483647 h 139"/>
                  <a:gd name="T56" fmla="*/ 2147483647 w 242"/>
                  <a:gd name="T57" fmla="*/ 2147483647 h 139"/>
                  <a:gd name="T58" fmla="*/ 2147483647 w 242"/>
                  <a:gd name="T59" fmla="*/ 2147483647 h 139"/>
                  <a:gd name="T60" fmla="*/ 2147483647 w 242"/>
                  <a:gd name="T61" fmla="*/ 2147483647 h 139"/>
                  <a:gd name="T62" fmla="*/ 2147483647 w 242"/>
                  <a:gd name="T63" fmla="*/ 2147483647 h 139"/>
                  <a:gd name="T64" fmla="*/ 2147483647 w 242"/>
                  <a:gd name="T65" fmla="*/ 2147483647 h 139"/>
                  <a:gd name="T66" fmla="*/ 2147483647 w 242"/>
                  <a:gd name="T67" fmla="*/ 2147483647 h 139"/>
                  <a:gd name="T68" fmla="*/ 2147483647 w 242"/>
                  <a:gd name="T69" fmla="*/ 2147483647 h 139"/>
                  <a:gd name="T70" fmla="*/ 2147483647 w 242"/>
                  <a:gd name="T71" fmla="*/ 2147483647 h 139"/>
                  <a:gd name="T72" fmla="*/ 2147483647 w 242"/>
                  <a:gd name="T73" fmla="*/ 2147483647 h 139"/>
                  <a:gd name="T74" fmla="*/ 2147483647 w 242"/>
                  <a:gd name="T75" fmla="*/ 2147483647 h 139"/>
                  <a:gd name="T76" fmla="*/ 2147483647 w 242"/>
                  <a:gd name="T77" fmla="*/ 2147483647 h 139"/>
                  <a:gd name="T78" fmla="*/ 2147483647 w 242"/>
                  <a:gd name="T79" fmla="*/ 2147483647 h 139"/>
                  <a:gd name="T80" fmla="*/ 2147483647 w 242"/>
                  <a:gd name="T81" fmla="*/ 2147483647 h 139"/>
                  <a:gd name="T82" fmla="*/ 2147483647 w 242"/>
                  <a:gd name="T83" fmla="*/ 2147483647 h 1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2"/>
                  <a:gd name="T127" fmla="*/ 0 h 139"/>
                  <a:gd name="T128" fmla="*/ 242 w 242"/>
                  <a:gd name="T129" fmla="*/ 139 h 13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2" h="139">
                    <a:moveTo>
                      <a:pt x="62" y="99"/>
                    </a:moveTo>
                    <a:lnTo>
                      <a:pt x="44" y="99"/>
                    </a:lnTo>
                    <a:lnTo>
                      <a:pt x="9" y="104"/>
                    </a:lnTo>
                    <a:lnTo>
                      <a:pt x="0" y="118"/>
                    </a:lnTo>
                    <a:lnTo>
                      <a:pt x="9" y="126"/>
                    </a:lnTo>
                    <a:lnTo>
                      <a:pt x="17" y="130"/>
                    </a:lnTo>
                    <a:lnTo>
                      <a:pt x="65" y="128"/>
                    </a:lnTo>
                    <a:lnTo>
                      <a:pt x="98" y="128"/>
                    </a:lnTo>
                    <a:lnTo>
                      <a:pt x="113" y="138"/>
                    </a:lnTo>
                    <a:lnTo>
                      <a:pt x="117" y="120"/>
                    </a:lnTo>
                    <a:lnTo>
                      <a:pt x="133" y="118"/>
                    </a:lnTo>
                    <a:lnTo>
                      <a:pt x="151" y="112"/>
                    </a:lnTo>
                    <a:lnTo>
                      <a:pt x="169" y="108"/>
                    </a:lnTo>
                    <a:lnTo>
                      <a:pt x="199" y="85"/>
                    </a:lnTo>
                    <a:lnTo>
                      <a:pt x="230" y="65"/>
                    </a:lnTo>
                    <a:lnTo>
                      <a:pt x="241" y="53"/>
                    </a:lnTo>
                    <a:lnTo>
                      <a:pt x="238" y="32"/>
                    </a:lnTo>
                    <a:lnTo>
                      <a:pt x="221" y="32"/>
                    </a:lnTo>
                    <a:lnTo>
                      <a:pt x="208" y="22"/>
                    </a:lnTo>
                    <a:lnTo>
                      <a:pt x="190" y="14"/>
                    </a:lnTo>
                    <a:lnTo>
                      <a:pt x="149" y="8"/>
                    </a:lnTo>
                    <a:lnTo>
                      <a:pt x="99" y="0"/>
                    </a:lnTo>
                    <a:lnTo>
                      <a:pt x="90" y="4"/>
                    </a:lnTo>
                    <a:lnTo>
                      <a:pt x="93" y="14"/>
                    </a:lnTo>
                    <a:lnTo>
                      <a:pt x="98" y="26"/>
                    </a:lnTo>
                    <a:lnTo>
                      <a:pt x="84" y="28"/>
                    </a:lnTo>
                    <a:lnTo>
                      <a:pt x="80" y="20"/>
                    </a:lnTo>
                    <a:lnTo>
                      <a:pt x="63" y="18"/>
                    </a:lnTo>
                    <a:lnTo>
                      <a:pt x="42" y="20"/>
                    </a:lnTo>
                    <a:lnTo>
                      <a:pt x="51" y="28"/>
                    </a:lnTo>
                    <a:lnTo>
                      <a:pt x="51" y="35"/>
                    </a:lnTo>
                    <a:lnTo>
                      <a:pt x="47" y="45"/>
                    </a:lnTo>
                    <a:lnTo>
                      <a:pt x="47" y="59"/>
                    </a:lnTo>
                    <a:lnTo>
                      <a:pt x="53" y="67"/>
                    </a:lnTo>
                    <a:lnTo>
                      <a:pt x="84" y="67"/>
                    </a:lnTo>
                    <a:lnTo>
                      <a:pt x="95" y="67"/>
                    </a:lnTo>
                    <a:lnTo>
                      <a:pt x="104" y="79"/>
                    </a:lnTo>
                    <a:lnTo>
                      <a:pt x="93" y="95"/>
                    </a:lnTo>
                    <a:lnTo>
                      <a:pt x="84" y="95"/>
                    </a:lnTo>
                    <a:lnTo>
                      <a:pt x="72" y="95"/>
                    </a:lnTo>
                    <a:lnTo>
                      <a:pt x="68" y="95"/>
                    </a:lnTo>
                    <a:lnTo>
                      <a:pt x="62" y="99"/>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49" name="Freeform 1278">
                <a:extLst>
                  <a:ext uri="{FF2B5EF4-FFF2-40B4-BE49-F238E27FC236}">
                    <a16:creationId xmlns:a16="http://schemas.microsoft.com/office/drawing/2014/main" id="{DF14BE61-7C8F-77F5-96C6-A95157289D29}"/>
                  </a:ext>
                </a:extLst>
              </p:cNvPr>
              <p:cNvSpPr>
                <a:spLocks/>
              </p:cNvSpPr>
              <p:nvPr/>
            </p:nvSpPr>
            <p:spPr bwMode="auto">
              <a:xfrm>
                <a:off x="7251273" y="3371088"/>
                <a:ext cx="154810" cy="125639"/>
              </a:xfrm>
              <a:custGeom>
                <a:avLst/>
                <a:gdLst>
                  <a:gd name="T0" fmla="*/ 0 w 158"/>
                  <a:gd name="T1" fmla="*/ 2147483647 h 146"/>
                  <a:gd name="T2" fmla="*/ 2147483647 w 158"/>
                  <a:gd name="T3" fmla="*/ 2147483647 h 146"/>
                  <a:gd name="T4" fmla="*/ 2147483647 w 158"/>
                  <a:gd name="T5" fmla="*/ 2147483647 h 146"/>
                  <a:gd name="T6" fmla="*/ 2147483647 w 158"/>
                  <a:gd name="T7" fmla="*/ 2147483647 h 146"/>
                  <a:gd name="T8" fmla="*/ 2147483647 w 158"/>
                  <a:gd name="T9" fmla="*/ 2147483647 h 146"/>
                  <a:gd name="T10" fmla="*/ 2147483647 w 158"/>
                  <a:gd name="T11" fmla="*/ 2147483647 h 146"/>
                  <a:gd name="T12" fmla="*/ 2147483647 w 158"/>
                  <a:gd name="T13" fmla="*/ 2147483647 h 146"/>
                  <a:gd name="T14" fmla="*/ 2147483647 w 158"/>
                  <a:gd name="T15" fmla="*/ 2147483647 h 146"/>
                  <a:gd name="T16" fmla="*/ 2147483647 w 158"/>
                  <a:gd name="T17" fmla="*/ 2147483647 h 146"/>
                  <a:gd name="T18" fmla="*/ 2147483647 w 158"/>
                  <a:gd name="T19" fmla="*/ 2147483647 h 146"/>
                  <a:gd name="T20" fmla="*/ 2147483647 w 158"/>
                  <a:gd name="T21" fmla="*/ 2147483647 h 146"/>
                  <a:gd name="T22" fmla="*/ 2147483647 w 158"/>
                  <a:gd name="T23" fmla="*/ 2147483647 h 146"/>
                  <a:gd name="T24" fmla="*/ 2147483647 w 158"/>
                  <a:gd name="T25" fmla="*/ 2147483647 h 146"/>
                  <a:gd name="T26" fmla="*/ 2147483647 w 158"/>
                  <a:gd name="T27" fmla="*/ 2147483647 h 146"/>
                  <a:gd name="T28" fmla="*/ 2147483647 w 158"/>
                  <a:gd name="T29" fmla="*/ 2147483647 h 146"/>
                  <a:gd name="T30" fmla="*/ 2147483647 w 158"/>
                  <a:gd name="T31" fmla="*/ 2147483647 h 146"/>
                  <a:gd name="T32" fmla="*/ 2147483647 w 158"/>
                  <a:gd name="T33" fmla="*/ 2147483647 h 146"/>
                  <a:gd name="T34" fmla="*/ 2147483647 w 158"/>
                  <a:gd name="T35" fmla="*/ 2147483647 h 146"/>
                  <a:gd name="T36" fmla="*/ 2147483647 w 158"/>
                  <a:gd name="T37" fmla="*/ 2147483647 h 146"/>
                  <a:gd name="T38" fmla="*/ 2147483647 w 158"/>
                  <a:gd name="T39" fmla="*/ 2147483647 h 146"/>
                  <a:gd name="T40" fmla="*/ 2147483647 w 158"/>
                  <a:gd name="T41" fmla="*/ 2147483647 h 146"/>
                  <a:gd name="T42" fmla="*/ 2147483647 w 158"/>
                  <a:gd name="T43" fmla="*/ 2147483647 h 146"/>
                  <a:gd name="T44" fmla="*/ 2147483647 w 158"/>
                  <a:gd name="T45" fmla="*/ 2147483647 h 146"/>
                  <a:gd name="T46" fmla="*/ 2147483647 w 158"/>
                  <a:gd name="T47" fmla="*/ 2147483647 h 146"/>
                  <a:gd name="T48" fmla="*/ 2147483647 w 158"/>
                  <a:gd name="T49" fmla="*/ 0 h 146"/>
                  <a:gd name="T50" fmla="*/ 2147483647 w 158"/>
                  <a:gd name="T51" fmla="*/ 2147483647 h 146"/>
                  <a:gd name="T52" fmla="*/ 2147483647 w 158"/>
                  <a:gd name="T53" fmla="*/ 2147483647 h 146"/>
                  <a:gd name="T54" fmla="*/ 2147483647 w 158"/>
                  <a:gd name="T55" fmla="*/ 2147483647 h 146"/>
                  <a:gd name="T56" fmla="*/ 2147483647 w 158"/>
                  <a:gd name="T57" fmla="*/ 2147483647 h 146"/>
                  <a:gd name="T58" fmla="*/ 2147483647 w 158"/>
                  <a:gd name="T59" fmla="*/ 2147483647 h 146"/>
                  <a:gd name="T60" fmla="*/ 2147483647 w 158"/>
                  <a:gd name="T61" fmla="*/ 2147483647 h 146"/>
                  <a:gd name="T62" fmla="*/ 2147483647 w 158"/>
                  <a:gd name="T63" fmla="*/ 2147483647 h 146"/>
                  <a:gd name="T64" fmla="*/ 2147483647 w 158"/>
                  <a:gd name="T65" fmla="*/ 2147483647 h 146"/>
                  <a:gd name="T66" fmla="*/ 2147483647 w 158"/>
                  <a:gd name="T67" fmla="*/ 2147483647 h 146"/>
                  <a:gd name="T68" fmla="*/ 2147483647 w 158"/>
                  <a:gd name="T69" fmla="*/ 2147483647 h 146"/>
                  <a:gd name="T70" fmla="*/ 2147483647 w 158"/>
                  <a:gd name="T71" fmla="*/ 2147483647 h 146"/>
                  <a:gd name="T72" fmla="*/ 0 w 158"/>
                  <a:gd name="T73" fmla="*/ 2147483647 h 1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146"/>
                  <a:gd name="T113" fmla="*/ 158 w 158"/>
                  <a:gd name="T114" fmla="*/ 146 h 14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146">
                    <a:moveTo>
                      <a:pt x="0" y="123"/>
                    </a:moveTo>
                    <a:lnTo>
                      <a:pt x="2" y="129"/>
                    </a:lnTo>
                    <a:lnTo>
                      <a:pt x="14" y="131"/>
                    </a:lnTo>
                    <a:lnTo>
                      <a:pt x="41" y="131"/>
                    </a:lnTo>
                    <a:lnTo>
                      <a:pt x="73" y="87"/>
                    </a:lnTo>
                    <a:lnTo>
                      <a:pt x="81" y="115"/>
                    </a:lnTo>
                    <a:lnTo>
                      <a:pt x="91" y="145"/>
                    </a:lnTo>
                    <a:lnTo>
                      <a:pt x="113" y="133"/>
                    </a:lnTo>
                    <a:lnTo>
                      <a:pt x="133" y="121"/>
                    </a:lnTo>
                    <a:lnTo>
                      <a:pt x="157" y="131"/>
                    </a:lnTo>
                    <a:lnTo>
                      <a:pt x="157" y="89"/>
                    </a:lnTo>
                    <a:lnTo>
                      <a:pt x="142" y="79"/>
                    </a:lnTo>
                    <a:lnTo>
                      <a:pt x="133" y="81"/>
                    </a:lnTo>
                    <a:lnTo>
                      <a:pt x="139" y="56"/>
                    </a:lnTo>
                    <a:lnTo>
                      <a:pt x="119" y="50"/>
                    </a:lnTo>
                    <a:lnTo>
                      <a:pt x="105" y="46"/>
                    </a:lnTo>
                    <a:lnTo>
                      <a:pt x="82" y="46"/>
                    </a:lnTo>
                    <a:lnTo>
                      <a:pt x="66" y="46"/>
                    </a:lnTo>
                    <a:lnTo>
                      <a:pt x="44" y="46"/>
                    </a:lnTo>
                    <a:lnTo>
                      <a:pt x="26" y="42"/>
                    </a:lnTo>
                    <a:lnTo>
                      <a:pt x="24" y="38"/>
                    </a:lnTo>
                    <a:lnTo>
                      <a:pt x="27" y="28"/>
                    </a:lnTo>
                    <a:lnTo>
                      <a:pt x="35" y="22"/>
                    </a:lnTo>
                    <a:lnTo>
                      <a:pt x="66" y="14"/>
                    </a:lnTo>
                    <a:lnTo>
                      <a:pt x="62" y="0"/>
                    </a:lnTo>
                    <a:lnTo>
                      <a:pt x="40" y="4"/>
                    </a:lnTo>
                    <a:lnTo>
                      <a:pt x="21" y="4"/>
                    </a:lnTo>
                    <a:lnTo>
                      <a:pt x="9" y="18"/>
                    </a:lnTo>
                    <a:lnTo>
                      <a:pt x="5" y="46"/>
                    </a:lnTo>
                    <a:lnTo>
                      <a:pt x="6" y="54"/>
                    </a:lnTo>
                    <a:lnTo>
                      <a:pt x="3" y="56"/>
                    </a:lnTo>
                    <a:lnTo>
                      <a:pt x="17" y="62"/>
                    </a:lnTo>
                    <a:lnTo>
                      <a:pt x="24" y="77"/>
                    </a:lnTo>
                    <a:lnTo>
                      <a:pt x="20" y="97"/>
                    </a:lnTo>
                    <a:lnTo>
                      <a:pt x="17" y="99"/>
                    </a:lnTo>
                    <a:lnTo>
                      <a:pt x="12" y="105"/>
                    </a:lnTo>
                    <a:lnTo>
                      <a:pt x="0" y="123"/>
                    </a:lnTo>
                  </a:path>
                </a:pathLst>
              </a:custGeom>
              <a:solidFill>
                <a:schemeClr val="bg1">
                  <a:lumMod val="85000"/>
                </a:schemeClr>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50" name="Oval 1280">
                <a:extLst>
                  <a:ext uri="{FF2B5EF4-FFF2-40B4-BE49-F238E27FC236}">
                    <a16:creationId xmlns:a16="http://schemas.microsoft.com/office/drawing/2014/main" id="{975C3EFC-1891-4C85-759A-23BAFE76915B}"/>
                  </a:ext>
                </a:extLst>
              </p:cNvPr>
              <p:cNvSpPr>
                <a:spLocks noChangeArrowheads="1"/>
              </p:cNvSpPr>
              <p:nvPr/>
            </p:nvSpPr>
            <p:spPr bwMode="auto">
              <a:xfrm>
                <a:off x="8749064" y="4974233"/>
                <a:ext cx="15482" cy="13402"/>
              </a:xfrm>
              <a:prstGeom prst="ellipse">
                <a:avLst/>
              </a:prstGeom>
              <a:solidFill>
                <a:schemeClr val="bg1">
                  <a:lumMod val="85000"/>
                </a:schemeClr>
              </a:solidFill>
              <a:ln w="3175">
                <a:solidFill>
                  <a:schemeClr val="bg1">
                    <a:lumMod val="75000"/>
                  </a:schemeClr>
                </a:solidFill>
                <a:round/>
                <a:headEnd/>
                <a:tailEnd/>
              </a:ln>
            </p:spPr>
            <p:txBody>
              <a:bodyPr wrap="none" anchor="ctr"/>
              <a:lstStyle/>
              <a:p>
                <a:endParaRPr lang="en-US" dirty="0">
                  <a:solidFill>
                    <a:srgbClr val="000000"/>
                  </a:solidFill>
                  <a:latin typeface="Calibri" pitchFamily="34" charset="0"/>
                </a:endParaRPr>
              </a:p>
            </p:txBody>
          </p:sp>
          <p:sp>
            <p:nvSpPr>
              <p:cNvPr id="251" name="Oval 1281">
                <a:extLst>
                  <a:ext uri="{FF2B5EF4-FFF2-40B4-BE49-F238E27FC236}">
                    <a16:creationId xmlns:a16="http://schemas.microsoft.com/office/drawing/2014/main" id="{E2D5122F-51DC-E70B-D1D1-913E6AFE4219}"/>
                  </a:ext>
                </a:extLst>
              </p:cNvPr>
              <p:cNvSpPr>
                <a:spLocks noChangeArrowheads="1"/>
              </p:cNvSpPr>
              <p:nvPr/>
            </p:nvSpPr>
            <p:spPr bwMode="auto">
              <a:xfrm>
                <a:off x="9492154" y="5359523"/>
                <a:ext cx="15482" cy="13402"/>
              </a:xfrm>
              <a:prstGeom prst="ellipse">
                <a:avLst/>
              </a:prstGeom>
              <a:solidFill>
                <a:schemeClr val="bg1">
                  <a:lumMod val="85000"/>
                </a:schemeClr>
              </a:solidFill>
              <a:ln w="3175">
                <a:solidFill>
                  <a:schemeClr val="bg1">
                    <a:lumMod val="75000"/>
                  </a:schemeClr>
                </a:solidFill>
                <a:round/>
                <a:headEnd/>
                <a:tailEnd/>
              </a:ln>
            </p:spPr>
            <p:txBody>
              <a:bodyPr wrap="none" anchor="ctr"/>
              <a:lstStyle/>
              <a:p>
                <a:endParaRPr lang="en-US" dirty="0">
                  <a:solidFill>
                    <a:srgbClr val="000000"/>
                  </a:solidFill>
                  <a:latin typeface="Calibri" pitchFamily="34" charset="0"/>
                </a:endParaRPr>
              </a:p>
            </p:txBody>
          </p:sp>
          <p:sp>
            <p:nvSpPr>
              <p:cNvPr id="252" name="Oval 1282">
                <a:extLst>
                  <a:ext uri="{FF2B5EF4-FFF2-40B4-BE49-F238E27FC236}">
                    <a16:creationId xmlns:a16="http://schemas.microsoft.com/office/drawing/2014/main" id="{F27F38BC-4205-5CAC-DDFD-2E0EDC9070A5}"/>
                  </a:ext>
                </a:extLst>
              </p:cNvPr>
              <p:cNvSpPr>
                <a:spLocks noChangeArrowheads="1"/>
              </p:cNvSpPr>
              <p:nvPr/>
            </p:nvSpPr>
            <p:spPr bwMode="auto">
              <a:xfrm>
                <a:off x="8482017" y="3511803"/>
                <a:ext cx="15482" cy="13402"/>
              </a:xfrm>
              <a:prstGeom prst="ellipse">
                <a:avLst/>
              </a:prstGeom>
              <a:solidFill>
                <a:schemeClr val="bg1">
                  <a:lumMod val="85000"/>
                </a:schemeClr>
              </a:solidFill>
              <a:ln w="3175">
                <a:solidFill>
                  <a:schemeClr val="bg1">
                    <a:lumMod val="75000"/>
                  </a:schemeClr>
                </a:solidFill>
                <a:round/>
                <a:headEnd/>
                <a:tailEnd/>
              </a:ln>
            </p:spPr>
            <p:txBody>
              <a:bodyPr wrap="none" anchor="ctr"/>
              <a:lstStyle/>
              <a:p>
                <a:endParaRPr lang="en-US" dirty="0">
                  <a:solidFill>
                    <a:srgbClr val="000000"/>
                  </a:solidFill>
                  <a:latin typeface="Calibri" pitchFamily="34" charset="0"/>
                </a:endParaRPr>
              </a:p>
            </p:txBody>
          </p:sp>
          <p:sp>
            <p:nvSpPr>
              <p:cNvPr id="253" name="Oval 1283">
                <a:extLst>
                  <a:ext uri="{FF2B5EF4-FFF2-40B4-BE49-F238E27FC236}">
                    <a16:creationId xmlns:a16="http://schemas.microsoft.com/office/drawing/2014/main" id="{14CA4B7C-DB8E-9314-2CC3-FCCECC6E9FC3}"/>
                  </a:ext>
                </a:extLst>
              </p:cNvPr>
              <p:cNvSpPr>
                <a:spLocks noChangeArrowheads="1"/>
              </p:cNvSpPr>
              <p:nvPr/>
            </p:nvSpPr>
            <p:spPr bwMode="auto">
              <a:xfrm>
                <a:off x="8812924" y="3300731"/>
                <a:ext cx="13546" cy="13402"/>
              </a:xfrm>
              <a:prstGeom prst="ellipse">
                <a:avLst/>
              </a:prstGeom>
              <a:solidFill>
                <a:schemeClr val="bg1">
                  <a:lumMod val="85000"/>
                </a:schemeClr>
              </a:solidFill>
              <a:ln w="3175">
                <a:solidFill>
                  <a:schemeClr val="bg1">
                    <a:lumMod val="75000"/>
                  </a:schemeClr>
                </a:solidFill>
                <a:round/>
                <a:headEnd/>
                <a:tailEnd/>
              </a:ln>
            </p:spPr>
            <p:txBody>
              <a:bodyPr wrap="none" anchor="ctr"/>
              <a:lstStyle/>
              <a:p>
                <a:endParaRPr lang="en-US" dirty="0">
                  <a:solidFill>
                    <a:srgbClr val="000000"/>
                  </a:solidFill>
                  <a:latin typeface="Calibri" pitchFamily="34" charset="0"/>
                </a:endParaRPr>
              </a:p>
            </p:txBody>
          </p:sp>
          <p:sp>
            <p:nvSpPr>
              <p:cNvPr id="254" name="Freeform 1054">
                <a:extLst>
                  <a:ext uri="{FF2B5EF4-FFF2-40B4-BE49-F238E27FC236}">
                    <a16:creationId xmlns:a16="http://schemas.microsoft.com/office/drawing/2014/main" id="{3DC4EE9E-78EB-0A37-3BFC-6A3FCEA4EF59}"/>
                  </a:ext>
                </a:extLst>
              </p:cNvPr>
              <p:cNvSpPr>
                <a:spLocks noChangeArrowheads="1"/>
              </p:cNvSpPr>
              <p:nvPr/>
            </p:nvSpPr>
            <p:spPr bwMode="auto">
              <a:xfrm>
                <a:off x="6172800" y="3208085"/>
                <a:ext cx="28416" cy="58984"/>
              </a:xfrm>
              <a:custGeom>
                <a:avLst/>
                <a:gdLst>
                  <a:gd name="T0" fmla="*/ 1315 w 32850"/>
                  <a:gd name="T1" fmla="*/ 69546 h 74148"/>
                  <a:gd name="T2" fmla="*/ 6467 w 32850"/>
                  <a:gd name="T3" fmla="*/ 51516 h 74148"/>
                  <a:gd name="T4" fmla="*/ 9043 w 32850"/>
                  <a:gd name="T5" fmla="*/ 43788 h 74148"/>
                  <a:gd name="T6" fmla="*/ 16770 w 32850"/>
                  <a:gd name="T7" fmla="*/ 38637 h 74148"/>
                  <a:gd name="T8" fmla="*/ 19346 w 32850"/>
                  <a:gd name="T9" fmla="*/ 30909 h 74148"/>
                  <a:gd name="T10" fmla="*/ 21922 w 32850"/>
                  <a:gd name="T11" fmla="*/ 20606 h 74148"/>
                  <a:gd name="T12" fmla="*/ 29649 w 32850"/>
                  <a:gd name="T13" fmla="*/ 18031 h 74148"/>
                  <a:gd name="T14" fmla="*/ 32225 w 32850"/>
                  <a:gd name="T15" fmla="*/ 0 h 74148"/>
                  <a:gd name="T16" fmla="*/ 0 60000 65536"/>
                  <a:gd name="T17" fmla="*/ 0 60000 65536"/>
                  <a:gd name="T18" fmla="*/ 0 60000 65536"/>
                  <a:gd name="T19" fmla="*/ 0 60000 65536"/>
                  <a:gd name="T20" fmla="*/ 0 60000 65536"/>
                  <a:gd name="T21" fmla="*/ 0 60000 65536"/>
                  <a:gd name="T22" fmla="*/ 0 60000 65536"/>
                  <a:gd name="T23" fmla="*/ 0 60000 65536"/>
                  <a:gd name="T24" fmla="*/ 0 w 32850"/>
                  <a:gd name="T25" fmla="*/ 0 h 74148"/>
                  <a:gd name="T26" fmla="*/ 32850 w 32850"/>
                  <a:gd name="T27" fmla="*/ 74148 h 741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50" h="74148">
                    <a:moveTo>
                      <a:pt x="1315" y="69546"/>
                    </a:moveTo>
                    <a:cubicBezTo>
                      <a:pt x="7489" y="51025"/>
                      <a:pt x="0" y="74148"/>
                      <a:pt x="6467" y="51516"/>
                    </a:cubicBezTo>
                    <a:cubicBezTo>
                      <a:pt x="7213" y="48905"/>
                      <a:pt x="7347" y="45908"/>
                      <a:pt x="9043" y="43788"/>
                    </a:cubicBezTo>
                    <a:cubicBezTo>
                      <a:pt x="10977" y="41371"/>
                      <a:pt x="14194" y="40354"/>
                      <a:pt x="16770" y="38637"/>
                    </a:cubicBezTo>
                    <a:cubicBezTo>
                      <a:pt x="17629" y="36061"/>
                      <a:pt x="18600" y="33520"/>
                      <a:pt x="19346" y="30909"/>
                    </a:cubicBezTo>
                    <a:cubicBezTo>
                      <a:pt x="20319" y="27505"/>
                      <a:pt x="19710" y="23370"/>
                      <a:pt x="21922" y="20606"/>
                    </a:cubicBezTo>
                    <a:cubicBezTo>
                      <a:pt x="23618" y="18486"/>
                      <a:pt x="27073" y="18889"/>
                      <a:pt x="29649" y="18031"/>
                    </a:cubicBezTo>
                    <a:cubicBezTo>
                      <a:pt x="32850" y="5229"/>
                      <a:pt x="32225" y="11268"/>
                      <a:pt x="32225" y="0"/>
                    </a:cubicBezTo>
                  </a:path>
                </a:pathLst>
              </a:custGeom>
              <a:solidFill>
                <a:schemeClr val="bg1">
                  <a:lumMod val="85000"/>
                </a:schemeClr>
              </a:solidFill>
              <a:ln w="3175" algn="ctr">
                <a:solidFill>
                  <a:schemeClr val="bg1">
                    <a:lumMod val="75000"/>
                  </a:schemeClr>
                </a:solidFill>
                <a:miter lim="800000"/>
                <a:headEnd/>
                <a:tailEnd/>
              </a:ln>
            </p:spPr>
            <p:txBody>
              <a:bodyPr anchor="ctr"/>
              <a:lstStyle/>
              <a:p>
                <a:pPr algn="ctr"/>
                <a:endParaRPr lang="en-US" dirty="0">
                  <a:solidFill>
                    <a:srgbClr val="000000"/>
                  </a:solidFill>
                  <a:latin typeface="Calibri" pitchFamily="34" charset="0"/>
                </a:endParaRPr>
              </a:p>
            </p:txBody>
          </p:sp>
          <p:sp>
            <p:nvSpPr>
              <p:cNvPr id="255" name="Freeform 1055">
                <a:extLst>
                  <a:ext uri="{FF2B5EF4-FFF2-40B4-BE49-F238E27FC236}">
                    <a16:creationId xmlns:a16="http://schemas.microsoft.com/office/drawing/2014/main" id="{45B1AA42-1BD2-C920-C0F8-9163B097DC84}"/>
                  </a:ext>
                </a:extLst>
              </p:cNvPr>
              <p:cNvSpPr>
                <a:spLocks noChangeArrowheads="1"/>
              </p:cNvSpPr>
              <p:nvPr/>
            </p:nvSpPr>
            <p:spPr bwMode="auto">
              <a:xfrm>
                <a:off x="6240378" y="3242918"/>
                <a:ext cx="85071" cy="73873"/>
              </a:xfrm>
              <a:custGeom>
                <a:avLst/>
                <a:gdLst>
                  <a:gd name="T0" fmla="*/ 466 w 98345"/>
                  <a:gd name="T1" fmla="*/ 0 h 92866"/>
                  <a:gd name="T2" fmla="*/ 3041 w 98345"/>
                  <a:gd name="T3" fmla="*/ 30910 h 92866"/>
                  <a:gd name="T4" fmla="*/ 10769 w 98345"/>
                  <a:gd name="T5" fmla="*/ 33485 h 92866"/>
                  <a:gd name="T6" fmla="*/ 21072 w 98345"/>
                  <a:gd name="T7" fmla="*/ 48940 h 92866"/>
                  <a:gd name="T8" fmla="*/ 26223 w 98345"/>
                  <a:gd name="T9" fmla="*/ 64395 h 92866"/>
                  <a:gd name="T10" fmla="*/ 36527 w 98345"/>
                  <a:gd name="T11" fmla="*/ 66971 h 92866"/>
                  <a:gd name="T12" fmla="*/ 44254 w 98345"/>
                  <a:gd name="T13" fmla="*/ 72122 h 92866"/>
                  <a:gd name="T14" fmla="*/ 49405 w 98345"/>
                  <a:gd name="T15" fmla="*/ 79849 h 92866"/>
                  <a:gd name="T16" fmla="*/ 57133 w 98345"/>
                  <a:gd name="T17" fmla="*/ 82425 h 92866"/>
                  <a:gd name="T18" fmla="*/ 64860 w 98345"/>
                  <a:gd name="T19" fmla="*/ 87577 h 92866"/>
                  <a:gd name="T20" fmla="*/ 98345 w 98345"/>
                  <a:gd name="T21" fmla="*/ 90152 h 928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8345"/>
                  <a:gd name="T34" fmla="*/ 0 h 92866"/>
                  <a:gd name="T35" fmla="*/ 98345 w 98345"/>
                  <a:gd name="T36" fmla="*/ 92866 h 928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8345" h="92866">
                    <a:moveTo>
                      <a:pt x="466" y="0"/>
                    </a:moveTo>
                    <a:cubicBezTo>
                      <a:pt x="1324" y="10303"/>
                      <a:pt x="0" y="21028"/>
                      <a:pt x="3041" y="30910"/>
                    </a:cubicBezTo>
                    <a:cubicBezTo>
                      <a:pt x="3840" y="33505"/>
                      <a:pt x="8849" y="31565"/>
                      <a:pt x="10769" y="33485"/>
                    </a:cubicBezTo>
                    <a:cubicBezTo>
                      <a:pt x="15147" y="37863"/>
                      <a:pt x="19114" y="43066"/>
                      <a:pt x="21072" y="48940"/>
                    </a:cubicBezTo>
                    <a:cubicBezTo>
                      <a:pt x="22789" y="54092"/>
                      <a:pt x="20955" y="63078"/>
                      <a:pt x="26223" y="64395"/>
                    </a:cubicBezTo>
                    <a:lnTo>
                      <a:pt x="36527" y="66971"/>
                    </a:lnTo>
                    <a:cubicBezTo>
                      <a:pt x="39103" y="68688"/>
                      <a:pt x="42065" y="69933"/>
                      <a:pt x="44254" y="72122"/>
                    </a:cubicBezTo>
                    <a:cubicBezTo>
                      <a:pt x="46443" y="74311"/>
                      <a:pt x="46988" y="77915"/>
                      <a:pt x="49405" y="79849"/>
                    </a:cubicBezTo>
                    <a:cubicBezTo>
                      <a:pt x="51525" y="81545"/>
                      <a:pt x="54557" y="81566"/>
                      <a:pt x="57133" y="82425"/>
                    </a:cubicBezTo>
                    <a:cubicBezTo>
                      <a:pt x="59709" y="84142"/>
                      <a:pt x="62091" y="86193"/>
                      <a:pt x="64860" y="87577"/>
                    </a:cubicBezTo>
                    <a:cubicBezTo>
                      <a:pt x="75439" y="92866"/>
                      <a:pt x="86613" y="90152"/>
                      <a:pt x="98345" y="90152"/>
                    </a:cubicBezTo>
                  </a:path>
                </a:pathLst>
              </a:custGeom>
              <a:solidFill>
                <a:schemeClr val="bg1">
                  <a:lumMod val="85000"/>
                </a:schemeClr>
              </a:solidFill>
              <a:ln w="3175" algn="ctr">
                <a:solidFill>
                  <a:schemeClr val="bg1">
                    <a:lumMod val="75000"/>
                  </a:schemeClr>
                </a:solidFill>
                <a:miter lim="800000"/>
                <a:headEnd/>
                <a:tailEnd/>
              </a:ln>
            </p:spPr>
            <p:txBody>
              <a:bodyPr anchor="ctr"/>
              <a:lstStyle/>
              <a:p>
                <a:pPr algn="ctr"/>
                <a:endParaRPr lang="en-US" dirty="0">
                  <a:solidFill>
                    <a:srgbClr val="000000"/>
                  </a:solidFill>
                  <a:latin typeface="Calibri" pitchFamily="34" charset="0"/>
                </a:endParaRPr>
              </a:p>
            </p:txBody>
          </p:sp>
          <p:sp>
            <p:nvSpPr>
              <p:cNvPr id="256" name="Freeform 1056">
                <a:extLst>
                  <a:ext uri="{FF2B5EF4-FFF2-40B4-BE49-F238E27FC236}">
                    <a16:creationId xmlns:a16="http://schemas.microsoft.com/office/drawing/2014/main" id="{5F137016-EC7E-8B28-1BDA-52CB51A5F314}"/>
                  </a:ext>
                </a:extLst>
              </p:cNvPr>
              <p:cNvSpPr>
                <a:spLocks noChangeArrowheads="1"/>
              </p:cNvSpPr>
              <p:nvPr/>
            </p:nvSpPr>
            <p:spPr bwMode="auto">
              <a:xfrm>
                <a:off x="6284987" y="3312584"/>
                <a:ext cx="4812" cy="28686"/>
              </a:xfrm>
              <a:custGeom>
                <a:avLst/>
                <a:gdLst>
                  <a:gd name="T0" fmla="*/ 5563 w 5563"/>
                  <a:gd name="T1" fmla="*/ 0 h 36061"/>
                  <a:gd name="T2" fmla="*/ 2987 w 5563"/>
                  <a:gd name="T3" fmla="*/ 36061 h 36061"/>
                  <a:gd name="T4" fmla="*/ 0 60000 65536"/>
                  <a:gd name="T5" fmla="*/ 0 60000 65536"/>
                  <a:gd name="T6" fmla="*/ 0 w 5563"/>
                  <a:gd name="T7" fmla="*/ 0 h 36061"/>
                  <a:gd name="T8" fmla="*/ 5563 w 5563"/>
                  <a:gd name="T9" fmla="*/ 36061 h 36061"/>
                </a:gdLst>
                <a:ahLst/>
                <a:cxnLst>
                  <a:cxn ang="T4">
                    <a:pos x="T0" y="T1"/>
                  </a:cxn>
                  <a:cxn ang="T5">
                    <a:pos x="T2" y="T3"/>
                  </a:cxn>
                </a:cxnLst>
                <a:rect l="T6" t="T7" r="T8" b="T9"/>
                <a:pathLst>
                  <a:path w="5563" h="36061">
                    <a:moveTo>
                      <a:pt x="5563" y="0"/>
                    </a:moveTo>
                    <a:cubicBezTo>
                      <a:pt x="0" y="16687"/>
                      <a:pt x="2987" y="5012"/>
                      <a:pt x="2987" y="36061"/>
                    </a:cubicBezTo>
                  </a:path>
                </a:pathLst>
              </a:custGeom>
              <a:solidFill>
                <a:schemeClr val="bg1">
                  <a:lumMod val="85000"/>
                </a:schemeClr>
              </a:solidFill>
              <a:ln w="3175" algn="ctr">
                <a:solidFill>
                  <a:schemeClr val="bg1">
                    <a:lumMod val="75000"/>
                  </a:schemeClr>
                </a:solidFill>
                <a:miter lim="800000"/>
                <a:headEnd/>
                <a:tailEnd/>
              </a:ln>
            </p:spPr>
            <p:txBody>
              <a:bodyPr anchor="ctr"/>
              <a:lstStyle/>
              <a:p>
                <a:pPr algn="ctr"/>
                <a:endParaRPr lang="en-US" dirty="0">
                  <a:solidFill>
                    <a:srgbClr val="000000"/>
                  </a:solidFill>
                  <a:latin typeface="Calibri" pitchFamily="34" charset="0"/>
                </a:endParaRPr>
              </a:p>
            </p:txBody>
          </p:sp>
          <p:sp>
            <p:nvSpPr>
              <p:cNvPr id="257" name="Freeform 1057">
                <a:extLst>
                  <a:ext uri="{FF2B5EF4-FFF2-40B4-BE49-F238E27FC236}">
                    <a16:creationId xmlns:a16="http://schemas.microsoft.com/office/drawing/2014/main" id="{347DE136-2BD9-3ECA-7FCB-1513FF625504}"/>
                  </a:ext>
                </a:extLst>
              </p:cNvPr>
              <p:cNvSpPr>
                <a:spLocks noChangeArrowheads="1"/>
              </p:cNvSpPr>
              <p:nvPr/>
            </p:nvSpPr>
            <p:spPr bwMode="auto">
              <a:xfrm>
                <a:off x="6223035" y="3263408"/>
                <a:ext cx="46711" cy="75813"/>
              </a:xfrm>
              <a:custGeom>
                <a:avLst/>
                <a:gdLst>
                  <a:gd name="T0" fmla="*/ 15363 w 54000"/>
                  <a:gd name="T1" fmla="*/ 0 h 95304"/>
                  <a:gd name="T2" fmla="*/ 10212 w 54000"/>
                  <a:gd name="T3" fmla="*/ 33485 h 95304"/>
                  <a:gd name="T4" fmla="*/ 12787 w 54000"/>
                  <a:gd name="T5" fmla="*/ 48940 h 95304"/>
                  <a:gd name="T6" fmla="*/ 15363 w 54000"/>
                  <a:gd name="T7" fmla="*/ 61819 h 95304"/>
                  <a:gd name="T8" fmla="*/ 28242 w 54000"/>
                  <a:gd name="T9" fmla="*/ 74698 h 95304"/>
                  <a:gd name="T10" fmla="*/ 38545 w 54000"/>
                  <a:gd name="T11" fmla="*/ 77273 h 95304"/>
                  <a:gd name="T12" fmla="*/ 54000 w 54000"/>
                  <a:gd name="T13" fmla="*/ 95304 h 95304"/>
                  <a:gd name="T14" fmla="*/ 0 60000 65536"/>
                  <a:gd name="T15" fmla="*/ 0 60000 65536"/>
                  <a:gd name="T16" fmla="*/ 0 60000 65536"/>
                  <a:gd name="T17" fmla="*/ 0 60000 65536"/>
                  <a:gd name="T18" fmla="*/ 0 60000 65536"/>
                  <a:gd name="T19" fmla="*/ 0 60000 65536"/>
                  <a:gd name="T20" fmla="*/ 0 60000 65536"/>
                  <a:gd name="T21" fmla="*/ 0 w 54000"/>
                  <a:gd name="T22" fmla="*/ 0 h 95304"/>
                  <a:gd name="T23" fmla="*/ 54000 w 54000"/>
                  <a:gd name="T24" fmla="*/ 95304 h 953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000" h="95304">
                    <a:moveTo>
                      <a:pt x="15363" y="0"/>
                    </a:moveTo>
                    <a:cubicBezTo>
                      <a:pt x="0" y="10243"/>
                      <a:pt x="6577" y="2588"/>
                      <a:pt x="10212" y="33485"/>
                    </a:cubicBezTo>
                    <a:cubicBezTo>
                      <a:pt x="10822" y="38672"/>
                      <a:pt x="11853" y="43802"/>
                      <a:pt x="12787" y="48940"/>
                    </a:cubicBezTo>
                    <a:cubicBezTo>
                      <a:pt x="13570" y="53247"/>
                      <a:pt x="13826" y="57720"/>
                      <a:pt x="15363" y="61819"/>
                    </a:cubicBezTo>
                    <a:cubicBezTo>
                      <a:pt x="17555" y="67663"/>
                      <a:pt x="22617" y="72287"/>
                      <a:pt x="28242" y="74698"/>
                    </a:cubicBezTo>
                    <a:cubicBezTo>
                      <a:pt x="31496" y="76092"/>
                      <a:pt x="35111" y="76415"/>
                      <a:pt x="38545" y="77273"/>
                    </a:cubicBezTo>
                    <a:cubicBezTo>
                      <a:pt x="49913" y="94326"/>
                      <a:pt x="43310" y="89959"/>
                      <a:pt x="54000" y="95304"/>
                    </a:cubicBezTo>
                  </a:path>
                </a:pathLst>
              </a:custGeom>
              <a:solidFill>
                <a:schemeClr val="bg1">
                  <a:lumMod val="85000"/>
                </a:schemeClr>
              </a:solidFill>
              <a:ln w="3175" algn="ctr">
                <a:solidFill>
                  <a:schemeClr val="bg1">
                    <a:lumMod val="75000"/>
                  </a:schemeClr>
                </a:solidFill>
                <a:miter lim="800000"/>
                <a:headEnd/>
                <a:tailEnd/>
              </a:ln>
            </p:spPr>
            <p:txBody>
              <a:bodyPr anchor="ctr"/>
              <a:lstStyle/>
              <a:p>
                <a:pPr algn="ctr"/>
                <a:endParaRPr lang="en-US" dirty="0">
                  <a:solidFill>
                    <a:srgbClr val="000000"/>
                  </a:solidFill>
                  <a:latin typeface="Calibri" pitchFamily="34" charset="0"/>
                </a:endParaRPr>
              </a:p>
            </p:txBody>
          </p:sp>
          <p:sp>
            <p:nvSpPr>
              <p:cNvPr id="258" name="Freeform 1058">
                <a:extLst>
                  <a:ext uri="{FF2B5EF4-FFF2-40B4-BE49-F238E27FC236}">
                    <a16:creationId xmlns:a16="http://schemas.microsoft.com/office/drawing/2014/main" id="{3825E4C7-D958-DFB2-10E4-414F5F4FF6E2}"/>
                  </a:ext>
                </a:extLst>
              </p:cNvPr>
              <p:cNvSpPr>
                <a:spLocks noChangeArrowheads="1"/>
              </p:cNvSpPr>
              <p:nvPr/>
            </p:nvSpPr>
            <p:spPr bwMode="auto">
              <a:xfrm>
                <a:off x="6296903" y="2854170"/>
                <a:ext cx="58776" cy="58440"/>
              </a:xfrm>
              <a:custGeom>
                <a:avLst/>
                <a:gdLst>
                  <a:gd name="T0" fmla="*/ 47148 w 67947"/>
                  <a:gd name="T1" fmla="*/ 15994 h 73464"/>
                  <a:gd name="T2" fmla="*/ 40798 w 67947"/>
                  <a:gd name="T3" fmla="*/ 6469 h 73464"/>
                  <a:gd name="T4" fmla="*/ 12223 w 67947"/>
                  <a:gd name="T5" fmla="*/ 6469 h 73464"/>
                  <a:gd name="T6" fmla="*/ 5873 w 67947"/>
                  <a:gd name="T7" fmla="*/ 15994 h 73464"/>
                  <a:gd name="T8" fmla="*/ 5873 w 67947"/>
                  <a:gd name="T9" fmla="*/ 73144 h 73464"/>
                  <a:gd name="T10" fmla="*/ 56673 w 67947"/>
                  <a:gd name="T11" fmla="*/ 69969 h 73464"/>
                  <a:gd name="T12" fmla="*/ 66198 w 67947"/>
                  <a:gd name="T13" fmla="*/ 60444 h 73464"/>
                  <a:gd name="T14" fmla="*/ 47148 w 67947"/>
                  <a:gd name="T15" fmla="*/ 15994 h 73464"/>
                  <a:gd name="T16" fmla="*/ 0 60000 65536"/>
                  <a:gd name="T17" fmla="*/ 0 60000 65536"/>
                  <a:gd name="T18" fmla="*/ 0 60000 65536"/>
                  <a:gd name="T19" fmla="*/ 0 60000 65536"/>
                  <a:gd name="T20" fmla="*/ 0 60000 65536"/>
                  <a:gd name="T21" fmla="*/ 0 60000 65536"/>
                  <a:gd name="T22" fmla="*/ 0 60000 65536"/>
                  <a:gd name="T23" fmla="*/ 0 60000 65536"/>
                  <a:gd name="T24" fmla="*/ 0 w 67947"/>
                  <a:gd name="T25" fmla="*/ 0 h 73464"/>
                  <a:gd name="T26" fmla="*/ 67947 w 67947"/>
                  <a:gd name="T27" fmla="*/ 73464 h 734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947" h="73464">
                    <a:moveTo>
                      <a:pt x="47148" y="15994"/>
                    </a:moveTo>
                    <a:cubicBezTo>
                      <a:pt x="42915" y="6998"/>
                      <a:pt x="43778" y="8853"/>
                      <a:pt x="40798" y="6469"/>
                    </a:cubicBezTo>
                    <a:cubicBezTo>
                      <a:pt x="32712" y="0"/>
                      <a:pt x="20058" y="5163"/>
                      <a:pt x="12223" y="6469"/>
                    </a:cubicBezTo>
                    <a:cubicBezTo>
                      <a:pt x="10106" y="9644"/>
                      <a:pt x="6731" y="12276"/>
                      <a:pt x="5873" y="15994"/>
                    </a:cubicBezTo>
                    <a:cubicBezTo>
                      <a:pt x="0" y="41443"/>
                      <a:pt x="2862" y="49056"/>
                      <a:pt x="5873" y="73144"/>
                    </a:cubicBezTo>
                    <a:cubicBezTo>
                      <a:pt x="22806" y="72086"/>
                      <a:pt x="40071" y="73464"/>
                      <a:pt x="56673" y="69969"/>
                    </a:cubicBezTo>
                    <a:cubicBezTo>
                      <a:pt x="61067" y="69044"/>
                      <a:pt x="65460" y="64873"/>
                      <a:pt x="66198" y="60444"/>
                    </a:cubicBezTo>
                    <a:cubicBezTo>
                      <a:pt x="67947" y="49953"/>
                      <a:pt x="51381" y="24990"/>
                      <a:pt x="47148" y="15994"/>
                    </a:cubicBezTo>
                    <a:close/>
                  </a:path>
                </a:pathLst>
              </a:custGeom>
              <a:solidFill>
                <a:schemeClr val="bg1">
                  <a:lumMod val="85000"/>
                </a:schemeClr>
              </a:solidFill>
              <a:ln w="3175" algn="ctr">
                <a:solidFill>
                  <a:schemeClr val="bg1">
                    <a:lumMod val="75000"/>
                  </a:schemeClr>
                </a:solidFill>
                <a:miter lim="800000"/>
                <a:headEnd/>
                <a:tailEnd/>
              </a:ln>
            </p:spPr>
            <p:txBody>
              <a:bodyPr anchor="ctr"/>
              <a:lstStyle/>
              <a:p>
                <a:pPr algn="ctr"/>
                <a:endParaRPr lang="en-US" dirty="0">
                  <a:solidFill>
                    <a:srgbClr val="FFFFFF"/>
                  </a:solidFill>
                  <a:latin typeface="Calibri" pitchFamily="34" charset="0"/>
                </a:endParaRPr>
              </a:p>
            </p:txBody>
          </p:sp>
          <p:sp>
            <p:nvSpPr>
              <p:cNvPr id="259" name="Freeform 1059">
                <a:extLst>
                  <a:ext uri="{FF2B5EF4-FFF2-40B4-BE49-F238E27FC236}">
                    <a16:creationId xmlns:a16="http://schemas.microsoft.com/office/drawing/2014/main" id="{19E5CB3E-2425-DDA9-FE20-4188BD62B1D4}"/>
                  </a:ext>
                </a:extLst>
              </p:cNvPr>
              <p:cNvSpPr>
                <a:spLocks noChangeArrowheads="1"/>
              </p:cNvSpPr>
              <p:nvPr/>
            </p:nvSpPr>
            <p:spPr bwMode="auto">
              <a:xfrm>
                <a:off x="6289738" y="2906041"/>
                <a:ext cx="84340" cy="38095"/>
              </a:xfrm>
              <a:custGeom>
                <a:avLst/>
                <a:gdLst>
                  <a:gd name="T0" fmla="*/ 9394 w 97500"/>
                  <a:gd name="T1" fmla="*/ 9525 h 47889"/>
                  <a:gd name="T2" fmla="*/ 87975 w 97500"/>
                  <a:gd name="T3" fmla="*/ 42862 h 47889"/>
                  <a:gd name="T4" fmla="*/ 95119 w 97500"/>
                  <a:gd name="T5" fmla="*/ 40481 h 47889"/>
                  <a:gd name="T6" fmla="*/ 97500 w 97500"/>
                  <a:gd name="T7" fmla="*/ 33337 h 47889"/>
                  <a:gd name="T8" fmla="*/ 95119 w 97500"/>
                  <a:gd name="T9" fmla="*/ 19050 h 47889"/>
                  <a:gd name="T10" fmla="*/ 87975 w 97500"/>
                  <a:gd name="T11" fmla="*/ 4762 h 47889"/>
                  <a:gd name="T12" fmla="*/ 80831 w 97500"/>
                  <a:gd name="T13" fmla="*/ 0 h 47889"/>
                  <a:gd name="T14" fmla="*/ 64162 w 97500"/>
                  <a:gd name="T15" fmla="*/ 2381 h 47889"/>
                  <a:gd name="T16" fmla="*/ 57019 w 97500"/>
                  <a:gd name="T17" fmla="*/ 4762 h 47889"/>
                  <a:gd name="T18" fmla="*/ 9394 w 97500"/>
                  <a:gd name="T19" fmla="*/ 9525 h 478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500"/>
                  <a:gd name="T31" fmla="*/ 0 h 47889"/>
                  <a:gd name="T32" fmla="*/ 97500 w 97500"/>
                  <a:gd name="T33" fmla="*/ 47889 h 478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500" h="47889">
                    <a:moveTo>
                      <a:pt x="9394" y="9525"/>
                    </a:moveTo>
                    <a:cubicBezTo>
                      <a:pt x="14553" y="15875"/>
                      <a:pt x="0" y="47889"/>
                      <a:pt x="87975" y="42862"/>
                    </a:cubicBezTo>
                    <a:cubicBezTo>
                      <a:pt x="90481" y="42719"/>
                      <a:pt x="92738" y="41275"/>
                      <a:pt x="95119" y="40481"/>
                    </a:cubicBezTo>
                    <a:cubicBezTo>
                      <a:pt x="95913" y="38100"/>
                      <a:pt x="97500" y="35847"/>
                      <a:pt x="97500" y="33337"/>
                    </a:cubicBezTo>
                    <a:cubicBezTo>
                      <a:pt x="97500" y="28509"/>
                      <a:pt x="96166" y="23763"/>
                      <a:pt x="95119" y="19050"/>
                    </a:cubicBezTo>
                    <a:cubicBezTo>
                      <a:pt x="94013" y="14072"/>
                      <a:pt x="91643" y="8430"/>
                      <a:pt x="87975" y="4762"/>
                    </a:cubicBezTo>
                    <a:cubicBezTo>
                      <a:pt x="85951" y="2738"/>
                      <a:pt x="83212" y="1587"/>
                      <a:pt x="80831" y="0"/>
                    </a:cubicBezTo>
                    <a:cubicBezTo>
                      <a:pt x="75275" y="794"/>
                      <a:pt x="69666" y="1280"/>
                      <a:pt x="64162" y="2381"/>
                    </a:cubicBezTo>
                    <a:cubicBezTo>
                      <a:pt x="61701" y="2873"/>
                      <a:pt x="59521" y="4562"/>
                      <a:pt x="57019" y="4762"/>
                    </a:cubicBezTo>
                    <a:cubicBezTo>
                      <a:pt x="666" y="9270"/>
                      <a:pt x="4235" y="3175"/>
                      <a:pt x="9394" y="9525"/>
                    </a:cubicBezTo>
                    <a:close/>
                  </a:path>
                </a:pathLst>
              </a:custGeom>
              <a:solidFill>
                <a:schemeClr val="bg1">
                  <a:lumMod val="85000"/>
                </a:schemeClr>
              </a:solidFill>
              <a:ln w="3175" algn="ctr">
                <a:solidFill>
                  <a:schemeClr val="bg1">
                    <a:lumMod val="75000"/>
                  </a:schemeClr>
                </a:solidFill>
                <a:miter lim="800000"/>
                <a:headEnd/>
                <a:tailEnd/>
              </a:ln>
            </p:spPr>
            <p:txBody>
              <a:bodyPr anchor="ctr"/>
              <a:lstStyle/>
              <a:p>
                <a:pPr algn="ctr"/>
                <a:endParaRPr lang="en-US" dirty="0">
                  <a:solidFill>
                    <a:srgbClr val="FFFFFF"/>
                  </a:solidFill>
                  <a:latin typeface="Calibri" pitchFamily="34" charset="0"/>
                </a:endParaRPr>
              </a:p>
            </p:txBody>
          </p:sp>
          <p:sp>
            <p:nvSpPr>
              <p:cNvPr id="260" name="Freeform 1060">
                <a:extLst>
                  <a:ext uri="{FF2B5EF4-FFF2-40B4-BE49-F238E27FC236}">
                    <a16:creationId xmlns:a16="http://schemas.microsoft.com/office/drawing/2014/main" id="{B512B380-EC23-CDD8-F5D0-5D77BBA692F1}"/>
                  </a:ext>
                </a:extLst>
              </p:cNvPr>
              <p:cNvSpPr>
                <a:spLocks noChangeArrowheads="1"/>
              </p:cNvSpPr>
              <p:nvPr/>
            </p:nvSpPr>
            <p:spPr bwMode="auto">
              <a:xfrm>
                <a:off x="6292327" y="2933671"/>
                <a:ext cx="80059" cy="48139"/>
              </a:xfrm>
              <a:custGeom>
                <a:avLst/>
                <a:gdLst>
                  <a:gd name="T0" fmla="*/ 20689 w 92551"/>
                  <a:gd name="T1" fmla="*/ 3366 h 60516"/>
                  <a:gd name="T2" fmla="*/ 13545 w 92551"/>
                  <a:gd name="T3" fmla="*/ 984 h 60516"/>
                  <a:gd name="T4" fmla="*/ 8783 w 92551"/>
                  <a:gd name="T5" fmla="*/ 24797 h 60516"/>
                  <a:gd name="T6" fmla="*/ 15927 w 92551"/>
                  <a:gd name="T7" fmla="*/ 29559 h 60516"/>
                  <a:gd name="T8" fmla="*/ 39739 w 92551"/>
                  <a:gd name="T9" fmla="*/ 43847 h 60516"/>
                  <a:gd name="T10" fmla="*/ 42120 w 92551"/>
                  <a:gd name="T11" fmla="*/ 50991 h 60516"/>
                  <a:gd name="T12" fmla="*/ 63552 w 92551"/>
                  <a:gd name="T13" fmla="*/ 53372 h 60516"/>
                  <a:gd name="T14" fmla="*/ 65933 w 92551"/>
                  <a:gd name="T15" fmla="*/ 60516 h 60516"/>
                  <a:gd name="T16" fmla="*/ 73077 w 92551"/>
                  <a:gd name="T17" fmla="*/ 46228 h 60516"/>
                  <a:gd name="T18" fmla="*/ 75458 w 92551"/>
                  <a:gd name="T19" fmla="*/ 31941 h 60516"/>
                  <a:gd name="T20" fmla="*/ 89745 w 92551"/>
                  <a:gd name="T21" fmla="*/ 29559 h 60516"/>
                  <a:gd name="T22" fmla="*/ 87364 w 92551"/>
                  <a:gd name="T23" fmla="*/ 15272 h 60516"/>
                  <a:gd name="T24" fmla="*/ 56408 w 92551"/>
                  <a:gd name="T25" fmla="*/ 12891 h 60516"/>
                  <a:gd name="T26" fmla="*/ 27833 w 92551"/>
                  <a:gd name="T27" fmla="*/ 5747 h 60516"/>
                  <a:gd name="T28" fmla="*/ 20689 w 92551"/>
                  <a:gd name="T29" fmla="*/ 3366 h 605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551"/>
                  <a:gd name="T46" fmla="*/ 0 h 60516"/>
                  <a:gd name="T47" fmla="*/ 92551 w 92551"/>
                  <a:gd name="T48" fmla="*/ 60516 h 605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551" h="60516">
                    <a:moveTo>
                      <a:pt x="20689" y="3366"/>
                    </a:moveTo>
                    <a:cubicBezTo>
                      <a:pt x="18308" y="2572"/>
                      <a:pt x="16055" y="984"/>
                      <a:pt x="13545" y="984"/>
                    </a:cubicBezTo>
                    <a:cubicBezTo>
                      <a:pt x="0" y="984"/>
                      <a:pt x="4931" y="14204"/>
                      <a:pt x="8783" y="24797"/>
                    </a:cubicBezTo>
                    <a:cubicBezTo>
                      <a:pt x="9761" y="27487"/>
                      <a:pt x="13546" y="27972"/>
                      <a:pt x="15927" y="29559"/>
                    </a:cubicBezTo>
                    <a:cubicBezTo>
                      <a:pt x="20617" y="53015"/>
                      <a:pt x="12687" y="33026"/>
                      <a:pt x="39739" y="43847"/>
                    </a:cubicBezTo>
                    <a:cubicBezTo>
                      <a:pt x="42070" y="44779"/>
                      <a:pt x="39789" y="50059"/>
                      <a:pt x="42120" y="50991"/>
                    </a:cubicBezTo>
                    <a:cubicBezTo>
                      <a:pt x="48794" y="53660"/>
                      <a:pt x="56408" y="52578"/>
                      <a:pt x="63552" y="53372"/>
                    </a:cubicBezTo>
                    <a:cubicBezTo>
                      <a:pt x="64346" y="55753"/>
                      <a:pt x="63423" y="60516"/>
                      <a:pt x="65933" y="60516"/>
                    </a:cubicBezTo>
                    <a:cubicBezTo>
                      <a:pt x="69009" y="60516"/>
                      <a:pt x="72490" y="47989"/>
                      <a:pt x="73077" y="46228"/>
                    </a:cubicBezTo>
                    <a:cubicBezTo>
                      <a:pt x="73871" y="41466"/>
                      <a:pt x="72044" y="35355"/>
                      <a:pt x="75458" y="31941"/>
                    </a:cubicBezTo>
                    <a:cubicBezTo>
                      <a:pt x="78872" y="28527"/>
                      <a:pt x="86939" y="33488"/>
                      <a:pt x="89745" y="29559"/>
                    </a:cubicBezTo>
                    <a:cubicBezTo>
                      <a:pt x="92551" y="25630"/>
                      <a:pt x="91682" y="17431"/>
                      <a:pt x="87364" y="15272"/>
                    </a:cubicBezTo>
                    <a:cubicBezTo>
                      <a:pt x="78107" y="10644"/>
                      <a:pt x="66727" y="13685"/>
                      <a:pt x="56408" y="12891"/>
                    </a:cubicBezTo>
                    <a:cubicBezTo>
                      <a:pt x="37540" y="6601"/>
                      <a:pt x="47072" y="8953"/>
                      <a:pt x="27833" y="5747"/>
                    </a:cubicBezTo>
                    <a:cubicBezTo>
                      <a:pt x="19212" y="0"/>
                      <a:pt x="23070" y="4160"/>
                      <a:pt x="20689" y="3366"/>
                    </a:cubicBezTo>
                    <a:close/>
                  </a:path>
                </a:pathLst>
              </a:custGeom>
              <a:solidFill>
                <a:schemeClr val="bg1">
                  <a:lumMod val="85000"/>
                </a:schemeClr>
              </a:solidFill>
              <a:ln w="3175" algn="ctr">
                <a:solidFill>
                  <a:schemeClr val="bg1">
                    <a:lumMod val="75000"/>
                  </a:schemeClr>
                </a:solidFill>
                <a:miter lim="800000"/>
                <a:headEnd/>
                <a:tailEnd/>
              </a:ln>
            </p:spPr>
            <p:txBody>
              <a:bodyPr anchor="ctr"/>
              <a:lstStyle/>
              <a:p>
                <a:pPr algn="ctr"/>
                <a:endParaRPr lang="en-US" dirty="0">
                  <a:solidFill>
                    <a:srgbClr val="FFFFFF"/>
                  </a:solidFill>
                  <a:latin typeface="Calibri" pitchFamily="34" charset="0"/>
                </a:endParaRPr>
              </a:p>
            </p:txBody>
          </p:sp>
          <p:sp>
            <p:nvSpPr>
              <p:cNvPr id="261" name="Freeform 1061">
                <a:extLst>
                  <a:ext uri="{FF2B5EF4-FFF2-40B4-BE49-F238E27FC236}">
                    <a16:creationId xmlns:a16="http://schemas.microsoft.com/office/drawing/2014/main" id="{EAC4120D-5B22-C9B7-002F-235E81B70803}"/>
                  </a:ext>
                </a:extLst>
              </p:cNvPr>
              <p:cNvSpPr>
                <a:spLocks noChangeArrowheads="1"/>
              </p:cNvSpPr>
              <p:nvPr/>
            </p:nvSpPr>
            <p:spPr bwMode="auto">
              <a:xfrm>
                <a:off x="6203112" y="3119949"/>
                <a:ext cx="32957" cy="28555"/>
              </a:xfrm>
              <a:custGeom>
                <a:avLst/>
                <a:gdLst>
                  <a:gd name="T0" fmla="*/ 38100 w 38100"/>
                  <a:gd name="T1" fmla="*/ 178 h 35897"/>
                  <a:gd name="T2" fmla="*/ 23813 w 38100"/>
                  <a:gd name="T3" fmla="*/ 2559 h 35897"/>
                  <a:gd name="T4" fmla="*/ 19050 w 38100"/>
                  <a:gd name="T5" fmla="*/ 12084 h 35897"/>
                  <a:gd name="T6" fmla="*/ 7144 w 38100"/>
                  <a:gd name="T7" fmla="*/ 23990 h 35897"/>
                  <a:gd name="T8" fmla="*/ 0 w 38100"/>
                  <a:gd name="T9" fmla="*/ 35897 h 35897"/>
                  <a:gd name="T10" fmla="*/ 0 60000 65536"/>
                  <a:gd name="T11" fmla="*/ 0 60000 65536"/>
                  <a:gd name="T12" fmla="*/ 0 60000 65536"/>
                  <a:gd name="T13" fmla="*/ 0 60000 65536"/>
                  <a:gd name="T14" fmla="*/ 0 60000 65536"/>
                  <a:gd name="T15" fmla="*/ 0 w 38100"/>
                  <a:gd name="T16" fmla="*/ 0 h 35897"/>
                  <a:gd name="T17" fmla="*/ 38100 w 38100"/>
                  <a:gd name="T18" fmla="*/ 35897 h 35897"/>
                </a:gdLst>
                <a:ahLst/>
                <a:cxnLst>
                  <a:cxn ang="T10">
                    <a:pos x="T0" y="T1"/>
                  </a:cxn>
                  <a:cxn ang="T11">
                    <a:pos x="T2" y="T3"/>
                  </a:cxn>
                  <a:cxn ang="T12">
                    <a:pos x="T4" y="T5"/>
                  </a:cxn>
                  <a:cxn ang="T13">
                    <a:pos x="T6" y="T7"/>
                  </a:cxn>
                  <a:cxn ang="T14">
                    <a:pos x="T8" y="T9"/>
                  </a:cxn>
                </a:cxnLst>
                <a:rect l="T15" t="T16" r="T17" b="T18"/>
                <a:pathLst>
                  <a:path w="38100" h="35897">
                    <a:moveTo>
                      <a:pt x="38100" y="178"/>
                    </a:moveTo>
                    <a:cubicBezTo>
                      <a:pt x="33338" y="972"/>
                      <a:pt x="27907" y="0"/>
                      <a:pt x="23813" y="2559"/>
                    </a:cubicBezTo>
                    <a:cubicBezTo>
                      <a:pt x="20803" y="4440"/>
                      <a:pt x="20811" y="9002"/>
                      <a:pt x="19050" y="12084"/>
                    </a:cubicBezTo>
                    <a:cubicBezTo>
                      <a:pt x="14165" y="20633"/>
                      <a:pt x="15205" y="18617"/>
                      <a:pt x="7144" y="23990"/>
                    </a:cubicBezTo>
                    <a:cubicBezTo>
                      <a:pt x="1396" y="32611"/>
                      <a:pt x="3661" y="28574"/>
                      <a:pt x="0" y="35897"/>
                    </a:cubicBezTo>
                  </a:path>
                </a:pathLst>
              </a:custGeom>
              <a:solidFill>
                <a:schemeClr val="bg1">
                  <a:lumMod val="85000"/>
                </a:schemeClr>
              </a:solidFill>
              <a:ln w="3175" algn="ctr">
                <a:solidFill>
                  <a:schemeClr val="bg1">
                    <a:lumMod val="75000"/>
                  </a:schemeClr>
                </a:solidFill>
                <a:miter lim="800000"/>
                <a:headEnd/>
                <a:tailEnd/>
              </a:ln>
            </p:spPr>
            <p:txBody>
              <a:bodyPr anchor="ctr"/>
              <a:lstStyle/>
              <a:p>
                <a:pPr algn="ctr"/>
                <a:endParaRPr lang="en-US" dirty="0">
                  <a:solidFill>
                    <a:srgbClr val="000000"/>
                  </a:solidFill>
                  <a:latin typeface="Calibri" pitchFamily="34" charset="0"/>
                </a:endParaRPr>
              </a:p>
            </p:txBody>
          </p:sp>
          <p:sp>
            <p:nvSpPr>
              <p:cNvPr id="262" name="Freeform 1062">
                <a:extLst>
                  <a:ext uri="{FF2B5EF4-FFF2-40B4-BE49-F238E27FC236}">
                    <a16:creationId xmlns:a16="http://schemas.microsoft.com/office/drawing/2014/main" id="{53F52F91-0825-9AA2-53D8-FCFE007F3C23}"/>
                  </a:ext>
                </a:extLst>
              </p:cNvPr>
              <p:cNvSpPr>
                <a:spLocks noChangeArrowheads="1"/>
              </p:cNvSpPr>
              <p:nvPr/>
            </p:nvSpPr>
            <p:spPr bwMode="auto">
              <a:xfrm>
                <a:off x="6137290" y="3198886"/>
                <a:ext cx="61702" cy="71475"/>
              </a:xfrm>
              <a:custGeom>
                <a:avLst/>
                <a:gdLst>
                  <a:gd name="T0" fmla="*/ 11798 w 71329"/>
                  <a:gd name="T1" fmla="*/ 27518 h 89851"/>
                  <a:gd name="T2" fmla="*/ 14180 w 71329"/>
                  <a:gd name="T3" fmla="*/ 79905 h 89851"/>
                  <a:gd name="T4" fmla="*/ 21323 w 71329"/>
                  <a:gd name="T5" fmla="*/ 72762 h 89851"/>
                  <a:gd name="T6" fmla="*/ 28467 w 71329"/>
                  <a:gd name="T7" fmla="*/ 70380 h 89851"/>
                  <a:gd name="T8" fmla="*/ 37992 w 71329"/>
                  <a:gd name="T9" fmla="*/ 72762 h 89851"/>
                  <a:gd name="T10" fmla="*/ 45136 w 71329"/>
                  <a:gd name="T11" fmla="*/ 75143 h 89851"/>
                  <a:gd name="T12" fmla="*/ 47517 w 71329"/>
                  <a:gd name="T13" fmla="*/ 53712 h 89851"/>
                  <a:gd name="T14" fmla="*/ 54661 w 71329"/>
                  <a:gd name="T15" fmla="*/ 46568 h 89851"/>
                  <a:gd name="T16" fmla="*/ 68948 w 71329"/>
                  <a:gd name="T17" fmla="*/ 25137 h 89851"/>
                  <a:gd name="T18" fmla="*/ 33230 w 71329"/>
                  <a:gd name="T19" fmla="*/ 13230 h 89851"/>
                  <a:gd name="T20" fmla="*/ 7036 w 71329"/>
                  <a:gd name="T21" fmla="*/ 15612 h 89851"/>
                  <a:gd name="T22" fmla="*/ 11798 w 71329"/>
                  <a:gd name="T23" fmla="*/ 27518 h 898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329"/>
                  <a:gd name="T37" fmla="*/ 0 h 89851"/>
                  <a:gd name="T38" fmla="*/ 71329 w 71329"/>
                  <a:gd name="T39" fmla="*/ 89851 h 898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329" h="89851">
                    <a:moveTo>
                      <a:pt x="11798" y="27518"/>
                    </a:moveTo>
                    <a:cubicBezTo>
                      <a:pt x="12989" y="38233"/>
                      <a:pt x="10579" y="62800"/>
                      <a:pt x="14180" y="79905"/>
                    </a:cubicBezTo>
                    <a:cubicBezTo>
                      <a:pt x="14874" y="83200"/>
                      <a:pt x="18521" y="74630"/>
                      <a:pt x="21323" y="72762"/>
                    </a:cubicBezTo>
                    <a:cubicBezTo>
                      <a:pt x="23412" y="71370"/>
                      <a:pt x="26086" y="71174"/>
                      <a:pt x="28467" y="70380"/>
                    </a:cubicBezTo>
                    <a:cubicBezTo>
                      <a:pt x="31642" y="71174"/>
                      <a:pt x="35678" y="70448"/>
                      <a:pt x="37992" y="72762"/>
                    </a:cubicBezTo>
                    <a:cubicBezTo>
                      <a:pt x="44758" y="79528"/>
                      <a:pt x="35330" y="89851"/>
                      <a:pt x="45136" y="75143"/>
                    </a:cubicBezTo>
                    <a:cubicBezTo>
                      <a:pt x="45930" y="67999"/>
                      <a:pt x="45244" y="60531"/>
                      <a:pt x="47517" y="53712"/>
                    </a:cubicBezTo>
                    <a:cubicBezTo>
                      <a:pt x="48582" y="50517"/>
                      <a:pt x="53510" y="49733"/>
                      <a:pt x="54661" y="46568"/>
                    </a:cubicBezTo>
                    <a:cubicBezTo>
                      <a:pt x="63480" y="22315"/>
                      <a:pt x="47012" y="29524"/>
                      <a:pt x="68948" y="25137"/>
                    </a:cubicBezTo>
                    <a:cubicBezTo>
                      <a:pt x="64759" y="0"/>
                      <a:pt x="71329" y="10182"/>
                      <a:pt x="33230" y="13230"/>
                    </a:cubicBezTo>
                    <a:cubicBezTo>
                      <a:pt x="24491" y="13929"/>
                      <a:pt x="11608" y="8131"/>
                      <a:pt x="7036" y="15612"/>
                    </a:cubicBezTo>
                    <a:cubicBezTo>
                      <a:pt x="0" y="27126"/>
                      <a:pt x="10607" y="16803"/>
                      <a:pt x="11798" y="27518"/>
                    </a:cubicBezTo>
                    <a:close/>
                  </a:path>
                </a:pathLst>
              </a:custGeom>
              <a:solidFill>
                <a:schemeClr val="bg1">
                  <a:lumMod val="85000"/>
                </a:schemeClr>
              </a:solidFill>
              <a:ln w="3175" algn="ctr">
                <a:solidFill>
                  <a:schemeClr val="bg1">
                    <a:lumMod val="75000"/>
                  </a:schemeClr>
                </a:solidFill>
                <a:miter lim="800000"/>
                <a:headEnd/>
                <a:tailEnd/>
              </a:ln>
            </p:spPr>
            <p:txBody>
              <a:bodyPr anchor="ctr"/>
              <a:lstStyle/>
              <a:p>
                <a:pPr algn="ctr"/>
                <a:endParaRPr lang="en-US" dirty="0">
                  <a:solidFill>
                    <a:srgbClr val="FFFFFF"/>
                  </a:solidFill>
                  <a:latin typeface="Calibri" pitchFamily="34" charset="0"/>
                </a:endParaRPr>
              </a:p>
            </p:txBody>
          </p:sp>
          <p:sp>
            <p:nvSpPr>
              <p:cNvPr id="263" name="Freeform 1053">
                <a:extLst>
                  <a:ext uri="{FF2B5EF4-FFF2-40B4-BE49-F238E27FC236}">
                    <a16:creationId xmlns:a16="http://schemas.microsoft.com/office/drawing/2014/main" id="{014049D1-E05C-1C0F-C61D-402D0E0D0692}"/>
                  </a:ext>
                </a:extLst>
              </p:cNvPr>
              <p:cNvSpPr>
                <a:spLocks/>
              </p:cNvSpPr>
              <p:nvPr/>
            </p:nvSpPr>
            <p:spPr bwMode="auto">
              <a:xfrm>
                <a:off x="2947542" y="2307350"/>
                <a:ext cx="1764839" cy="1043635"/>
              </a:xfrm>
              <a:custGeom>
                <a:avLst/>
                <a:gdLst>
                  <a:gd name="T0" fmla="*/ 2147483647 w 1803"/>
                  <a:gd name="T1" fmla="*/ 2147483647 h 1218"/>
                  <a:gd name="T2" fmla="*/ 2147483647 w 1803"/>
                  <a:gd name="T3" fmla="*/ 2147483647 h 1218"/>
                  <a:gd name="T4" fmla="*/ 2147483647 w 1803"/>
                  <a:gd name="T5" fmla="*/ 2147483647 h 1218"/>
                  <a:gd name="T6" fmla="*/ 2147483647 w 1803"/>
                  <a:gd name="T7" fmla="*/ 2147483647 h 1218"/>
                  <a:gd name="T8" fmla="*/ 2147483647 w 1803"/>
                  <a:gd name="T9" fmla="*/ 2147483647 h 1218"/>
                  <a:gd name="T10" fmla="*/ 2147483647 w 1803"/>
                  <a:gd name="T11" fmla="*/ 2147483647 h 1218"/>
                  <a:gd name="T12" fmla="*/ 2147483647 w 1803"/>
                  <a:gd name="T13" fmla="*/ 2147483647 h 1218"/>
                  <a:gd name="T14" fmla="*/ 2147483647 w 1803"/>
                  <a:gd name="T15" fmla="*/ 2147483647 h 1218"/>
                  <a:gd name="T16" fmla="*/ 2147483647 w 1803"/>
                  <a:gd name="T17" fmla="*/ 2147483647 h 1218"/>
                  <a:gd name="T18" fmla="*/ 2147483647 w 1803"/>
                  <a:gd name="T19" fmla="*/ 2147483647 h 1218"/>
                  <a:gd name="T20" fmla="*/ 2147483647 w 1803"/>
                  <a:gd name="T21" fmla="*/ 2147483647 h 1218"/>
                  <a:gd name="T22" fmla="*/ 2147483647 w 1803"/>
                  <a:gd name="T23" fmla="*/ 2147483647 h 1218"/>
                  <a:gd name="T24" fmla="*/ 2147483647 w 1803"/>
                  <a:gd name="T25" fmla="*/ 0 h 1218"/>
                  <a:gd name="T26" fmla="*/ 2147483647 w 1803"/>
                  <a:gd name="T27" fmla="*/ 2147483647 h 1218"/>
                  <a:gd name="T28" fmla="*/ 2147483647 w 1803"/>
                  <a:gd name="T29" fmla="*/ 2147483647 h 1218"/>
                  <a:gd name="T30" fmla="*/ 2147483647 w 1803"/>
                  <a:gd name="T31" fmla="*/ 2147483647 h 1218"/>
                  <a:gd name="T32" fmla="*/ 2147483647 w 1803"/>
                  <a:gd name="T33" fmla="*/ 2147483647 h 1218"/>
                  <a:gd name="T34" fmla="*/ 2147483647 w 1803"/>
                  <a:gd name="T35" fmla="*/ 2147483647 h 1218"/>
                  <a:gd name="T36" fmla="*/ 2147483647 w 1803"/>
                  <a:gd name="T37" fmla="*/ 2147483647 h 1218"/>
                  <a:gd name="T38" fmla="*/ 2147483647 w 1803"/>
                  <a:gd name="T39" fmla="*/ 2147483647 h 1218"/>
                  <a:gd name="T40" fmla="*/ 2147483647 w 1803"/>
                  <a:gd name="T41" fmla="*/ 2147483647 h 1218"/>
                  <a:gd name="T42" fmla="*/ 2147483647 w 1803"/>
                  <a:gd name="T43" fmla="*/ 2147483647 h 1218"/>
                  <a:gd name="T44" fmla="*/ 2147483647 w 1803"/>
                  <a:gd name="T45" fmla="*/ 2147483647 h 1218"/>
                  <a:gd name="T46" fmla="*/ 2147483647 w 1803"/>
                  <a:gd name="T47" fmla="*/ 2147483647 h 1218"/>
                  <a:gd name="T48" fmla="*/ 2147483647 w 1803"/>
                  <a:gd name="T49" fmla="*/ 2147483647 h 1218"/>
                  <a:gd name="T50" fmla="*/ 2147483647 w 1803"/>
                  <a:gd name="T51" fmla="*/ 2147483647 h 1218"/>
                  <a:gd name="T52" fmla="*/ 2147483647 w 1803"/>
                  <a:gd name="T53" fmla="*/ 2147483647 h 1218"/>
                  <a:gd name="T54" fmla="*/ 2147483647 w 1803"/>
                  <a:gd name="T55" fmla="*/ 2147483647 h 1218"/>
                  <a:gd name="T56" fmla="*/ 2147483647 w 1803"/>
                  <a:gd name="T57" fmla="*/ 2147483647 h 1218"/>
                  <a:gd name="T58" fmla="*/ 2147483647 w 1803"/>
                  <a:gd name="T59" fmla="*/ 2147483647 h 1218"/>
                  <a:gd name="T60" fmla="*/ 2147483647 w 1803"/>
                  <a:gd name="T61" fmla="*/ 2147483647 h 1218"/>
                  <a:gd name="T62" fmla="*/ 2147483647 w 1803"/>
                  <a:gd name="T63" fmla="*/ 2147483647 h 1218"/>
                  <a:gd name="T64" fmla="*/ 2147483647 w 1803"/>
                  <a:gd name="T65" fmla="*/ 2147483647 h 1218"/>
                  <a:gd name="T66" fmla="*/ 2147483647 w 1803"/>
                  <a:gd name="T67" fmla="*/ 2147483647 h 1218"/>
                  <a:gd name="T68" fmla="*/ 2147483647 w 1803"/>
                  <a:gd name="T69" fmla="*/ 2147483647 h 1218"/>
                  <a:gd name="T70" fmla="*/ 2147483647 w 1803"/>
                  <a:gd name="T71" fmla="*/ 2147483647 h 1218"/>
                  <a:gd name="T72" fmla="*/ 2147483647 w 1803"/>
                  <a:gd name="T73" fmla="*/ 2147483647 h 1218"/>
                  <a:gd name="T74" fmla="*/ 2147483647 w 1803"/>
                  <a:gd name="T75" fmla="*/ 2147483647 h 1218"/>
                  <a:gd name="T76" fmla="*/ 2147483647 w 1803"/>
                  <a:gd name="T77" fmla="*/ 2147483647 h 1218"/>
                  <a:gd name="T78" fmla="*/ 2147483647 w 1803"/>
                  <a:gd name="T79" fmla="*/ 2147483647 h 1218"/>
                  <a:gd name="T80" fmla="*/ 2147483647 w 1803"/>
                  <a:gd name="T81" fmla="*/ 2147483647 h 1218"/>
                  <a:gd name="T82" fmla="*/ 2147483647 w 1803"/>
                  <a:gd name="T83" fmla="*/ 2147483647 h 1218"/>
                  <a:gd name="T84" fmla="*/ 2147483647 w 1803"/>
                  <a:gd name="T85" fmla="*/ 2147483647 h 1218"/>
                  <a:gd name="T86" fmla="*/ 2147483647 w 1803"/>
                  <a:gd name="T87" fmla="*/ 2147483647 h 1218"/>
                  <a:gd name="T88" fmla="*/ 2147483647 w 1803"/>
                  <a:gd name="T89" fmla="*/ 2147483647 h 1218"/>
                  <a:gd name="T90" fmla="*/ 2147483647 w 1803"/>
                  <a:gd name="T91" fmla="*/ 2147483647 h 1218"/>
                  <a:gd name="T92" fmla="*/ 2147483647 w 1803"/>
                  <a:gd name="T93" fmla="*/ 2147483647 h 1218"/>
                  <a:gd name="T94" fmla="*/ 2147483647 w 1803"/>
                  <a:gd name="T95" fmla="*/ 2147483647 h 1218"/>
                  <a:gd name="T96" fmla="*/ 2147483647 w 1803"/>
                  <a:gd name="T97" fmla="*/ 2147483647 h 1218"/>
                  <a:gd name="T98" fmla="*/ 2147483647 w 1803"/>
                  <a:gd name="T99" fmla="*/ 2147483647 h 1218"/>
                  <a:gd name="T100" fmla="*/ 2147483647 w 1803"/>
                  <a:gd name="T101" fmla="*/ 2147483647 h 1218"/>
                  <a:gd name="T102" fmla="*/ 2147483647 w 1803"/>
                  <a:gd name="T103" fmla="*/ 2147483647 h 1218"/>
                  <a:gd name="T104" fmla="*/ 2147483647 w 1803"/>
                  <a:gd name="T105" fmla="*/ 2147483647 h 1218"/>
                  <a:gd name="T106" fmla="*/ 2147483647 w 1803"/>
                  <a:gd name="T107" fmla="*/ 2147483647 h 1218"/>
                  <a:gd name="T108" fmla="*/ 2147483647 w 1803"/>
                  <a:gd name="T109" fmla="*/ 2147483647 h 1218"/>
                  <a:gd name="T110" fmla="*/ 2147483647 w 1803"/>
                  <a:gd name="T111" fmla="*/ 2147483647 h 1218"/>
                  <a:gd name="T112" fmla="*/ 2147483647 w 1803"/>
                  <a:gd name="T113" fmla="*/ 2147483647 h 1218"/>
                  <a:gd name="T114" fmla="*/ 2147483647 w 1803"/>
                  <a:gd name="T115" fmla="*/ 2147483647 h 1218"/>
                  <a:gd name="T116" fmla="*/ 2147483647 w 1803"/>
                  <a:gd name="T117" fmla="*/ 2147483647 h 1218"/>
                  <a:gd name="T118" fmla="*/ 2147483647 w 1803"/>
                  <a:gd name="T119" fmla="*/ 2147483647 h 12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03"/>
                  <a:gd name="T181" fmla="*/ 0 h 1218"/>
                  <a:gd name="T182" fmla="*/ 1803 w 1803"/>
                  <a:gd name="T183" fmla="*/ 1218 h 12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03" h="1218">
                    <a:moveTo>
                      <a:pt x="0" y="539"/>
                    </a:moveTo>
                    <a:lnTo>
                      <a:pt x="0" y="113"/>
                    </a:lnTo>
                    <a:lnTo>
                      <a:pt x="142" y="168"/>
                    </a:lnTo>
                    <a:lnTo>
                      <a:pt x="134" y="147"/>
                    </a:lnTo>
                    <a:lnTo>
                      <a:pt x="150" y="133"/>
                    </a:lnTo>
                    <a:lnTo>
                      <a:pt x="238" y="85"/>
                    </a:lnTo>
                    <a:lnTo>
                      <a:pt x="170" y="143"/>
                    </a:lnTo>
                    <a:lnTo>
                      <a:pt x="208" y="127"/>
                    </a:lnTo>
                    <a:lnTo>
                      <a:pt x="208" y="139"/>
                    </a:lnTo>
                    <a:lnTo>
                      <a:pt x="281" y="87"/>
                    </a:lnTo>
                    <a:lnTo>
                      <a:pt x="272" y="71"/>
                    </a:lnTo>
                    <a:lnTo>
                      <a:pt x="321" y="131"/>
                    </a:lnTo>
                    <a:lnTo>
                      <a:pt x="351" y="95"/>
                    </a:lnTo>
                    <a:lnTo>
                      <a:pt x="348" y="131"/>
                    </a:lnTo>
                    <a:lnTo>
                      <a:pt x="386" y="105"/>
                    </a:lnTo>
                    <a:lnTo>
                      <a:pt x="492" y="149"/>
                    </a:lnTo>
                    <a:lnTo>
                      <a:pt x="542" y="149"/>
                    </a:lnTo>
                    <a:lnTo>
                      <a:pt x="568" y="172"/>
                    </a:lnTo>
                    <a:lnTo>
                      <a:pt x="536" y="196"/>
                    </a:lnTo>
                    <a:lnTo>
                      <a:pt x="556" y="204"/>
                    </a:lnTo>
                    <a:lnTo>
                      <a:pt x="652" y="192"/>
                    </a:lnTo>
                    <a:lnTo>
                      <a:pt x="693" y="230"/>
                    </a:lnTo>
                    <a:lnTo>
                      <a:pt x="701" y="254"/>
                    </a:lnTo>
                    <a:lnTo>
                      <a:pt x="712" y="238"/>
                    </a:lnTo>
                    <a:lnTo>
                      <a:pt x="693" y="204"/>
                    </a:lnTo>
                    <a:lnTo>
                      <a:pt x="741" y="165"/>
                    </a:lnTo>
                    <a:lnTo>
                      <a:pt x="695" y="190"/>
                    </a:lnTo>
                    <a:lnTo>
                      <a:pt x="680" y="178"/>
                    </a:lnTo>
                    <a:lnTo>
                      <a:pt x="735" y="149"/>
                    </a:lnTo>
                    <a:lnTo>
                      <a:pt x="764" y="190"/>
                    </a:lnTo>
                    <a:lnTo>
                      <a:pt x="796" y="190"/>
                    </a:lnTo>
                    <a:lnTo>
                      <a:pt x="814" y="210"/>
                    </a:lnTo>
                    <a:lnTo>
                      <a:pt x="899" y="204"/>
                    </a:lnTo>
                    <a:lnTo>
                      <a:pt x="896" y="190"/>
                    </a:lnTo>
                    <a:lnTo>
                      <a:pt x="921" y="216"/>
                    </a:lnTo>
                    <a:lnTo>
                      <a:pt x="925" y="196"/>
                    </a:lnTo>
                    <a:lnTo>
                      <a:pt x="906" y="202"/>
                    </a:lnTo>
                    <a:lnTo>
                      <a:pt x="892" y="176"/>
                    </a:lnTo>
                    <a:lnTo>
                      <a:pt x="924" y="172"/>
                    </a:lnTo>
                    <a:lnTo>
                      <a:pt x="935" y="192"/>
                    </a:lnTo>
                    <a:lnTo>
                      <a:pt x="947" y="186"/>
                    </a:lnTo>
                    <a:lnTo>
                      <a:pt x="942" y="218"/>
                    </a:lnTo>
                    <a:lnTo>
                      <a:pt x="965" y="234"/>
                    </a:lnTo>
                    <a:lnTo>
                      <a:pt x="959" y="190"/>
                    </a:lnTo>
                    <a:lnTo>
                      <a:pt x="1000" y="166"/>
                    </a:lnTo>
                    <a:lnTo>
                      <a:pt x="990" y="147"/>
                    </a:lnTo>
                    <a:lnTo>
                      <a:pt x="977" y="161"/>
                    </a:lnTo>
                    <a:lnTo>
                      <a:pt x="999" y="125"/>
                    </a:lnTo>
                    <a:lnTo>
                      <a:pt x="938" y="97"/>
                    </a:lnTo>
                    <a:lnTo>
                      <a:pt x="944" y="36"/>
                    </a:lnTo>
                    <a:lnTo>
                      <a:pt x="959" y="36"/>
                    </a:lnTo>
                    <a:lnTo>
                      <a:pt x="968" y="0"/>
                    </a:lnTo>
                    <a:lnTo>
                      <a:pt x="1012" y="36"/>
                    </a:lnTo>
                    <a:lnTo>
                      <a:pt x="1014" y="57"/>
                    </a:lnTo>
                    <a:lnTo>
                      <a:pt x="1045" y="91"/>
                    </a:lnTo>
                    <a:lnTo>
                      <a:pt x="1025" y="89"/>
                    </a:lnTo>
                    <a:lnTo>
                      <a:pt x="1032" y="101"/>
                    </a:lnTo>
                    <a:lnTo>
                      <a:pt x="1020" y="115"/>
                    </a:lnTo>
                    <a:lnTo>
                      <a:pt x="1057" y="125"/>
                    </a:lnTo>
                    <a:lnTo>
                      <a:pt x="1048" y="131"/>
                    </a:lnTo>
                    <a:lnTo>
                      <a:pt x="1069" y="184"/>
                    </a:lnTo>
                    <a:lnTo>
                      <a:pt x="1089" y="137"/>
                    </a:lnTo>
                    <a:lnTo>
                      <a:pt x="1115" y="155"/>
                    </a:lnTo>
                    <a:lnTo>
                      <a:pt x="1122" y="186"/>
                    </a:lnTo>
                    <a:lnTo>
                      <a:pt x="1109" y="196"/>
                    </a:lnTo>
                    <a:lnTo>
                      <a:pt x="1133" y="234"/>
                    </a:lnTo>
                    <a:lnTo>
                      <a:pt x="1148" y="224"/>
                    </a:lnTo>
                    <a:lnTo>
                      <a:pt x="1167" y="165"/>
                    </a:lnTo>
                    <a:lnTo>
                      <a:pt x="1190" y="159"/>
                    </a:lnTo>
                    <a:lnTo>
                      <a:pt x="1173" y="109"/>
                    </a:lnTo>
                    <a:lnTo>
                      <a:pt x="1231" y="115"/>
                    </a:lnTo>
                    <a:lnTo>
                      <a:pt x="1257" y="143"/>
                    </a:lnTo>
                    <a:lnTo>
                      <a:pt x="1248" y="157"/>
                    </a:lnTo>
                    <a:lnTo>
                      <a:pt x="1260" y="165"/>
                    </a:lnTo>
                    <a:lnTo>
                      <a:pt x="1232" y="174"/>
                    </a:lnTo>
                    <a:lnTo>
                      <a:pt x="1257" y="240"/>
                    </a:lnTo>
                    <a:lnTo>
                      <a:pt x="1219" y="274"/>
                    </a:lnTo>
                    <a:lnTo>
                      <a:pt x="1203" y="258"/>
                    </a:lnTo>
                    <a:lnTo>
                      <a:pt x="1209" y="279"/>
                    </a:lnTo>
                    <a:lnTo>
                      <a:pt x="1148" y="266"/>
                    </a:lnTo>
                    <a:lnTo>
                      <a:pt x="1162" y="285"/>
                    </a:lnTo>
                    <a:lnTo>
                      <a:pt x="1138" y="319"/>
                    </a:lnTo>
                    <a:lnTo>
                      <a:pt x="1075" y="293"/>
                    </a:lnTo>
                    <a:lnTo>
                      <a:pt x="1098" y="319"/>
                    </a:lnTo>
                    <a:lnTo>
                      <a:pt x="1142" y="325"/>
                    </a:lnTo>
                    <a:lnTo>
                      <a:pt x="1112" y="379"/>
                    </a:lnTo>
                    <a:lnTo>
                      <a:pt x="1080" y="377"/>
                    </a:lnTo>
                    <a:lnTo>
                      <a:pt x="1063" y="404"/>
                    </a:lnTo>
                    <a:lnTo>
                      <a:pt x="1005" y="381"/>
                    </a:lnTo>
                    <a:lnTo>
                      <a:pt x="1057" y="404"/>
                    </a:lnTo>
                    <a:lnTo>
                      <a:pt x="1066" y="426"/>
                    </a:lnTo>
                    <a:lnTo>
                      <a:pt x="1025" y="434"/>
                    </a:lnTo>
                    <a:lnTo>
                      <a:pt x="1032" y="440"/>
                    </a:lnTo>
                    <a:lnTo>
                      <a:pt x="1022" y="442"/>
                    </a:lnTo>
                    <a:lnTo>
                      <a:pt x="1022" y="464"/>
                    </a:lnTo>
                    <a:lnTo>
                      <a:pt x="977" y="494"/>
                    </a:lnTo>
                    <a:lnTo>
                      <a:pt x="971" y="593"/>
                    </a:lnTo>
                    <a:lnTo>
                      <a:pt x="985" y="614"/>
                    </a:lnTo>
                    <a:lnTo>
                      <a:pt x="1009" y="601"/>
                    </a:lnTo>
                    <a:lnTo>
                      <a:pt x="1020" y="676"/>
                    </a:lnTo>
                    <a:lnTo>
                      <a:pt x="1054" y="660"/>
                    </a:lnTo>
                    <a:lnTo>
                      <a:pt x="1093" y="682"/>
                    </a:lnTo>
                    <a:lnTo>
                      <a:pt x="1173" y="735"/>
                    </a:lnTo>
                    <a:lnTo>
                      <a:pt x="1167" y="757"/>
                    </a:lnTo>
                    <a:lnTo>
                      <a:pt x="1176" y="741"/>
                    </a:lnTo>
                    <a:lnTo>
                      <a:pt x="1237" y="747"/>
                    </a:lnTo>
                    <a:lnTo>
                      <a:pt x="1237" y="829"/>
                    </a:lnTo>
                    <a:lnTo>
                      <a:pt x="1255" y="856"/>
                    </a:lnTo>
                    <a:lnTo>
                      <a:pt x="1243" y="862"/>
                    </a:lnTo>
                    <a:lnTo>
                      <a:pt x="1272" y="876"/>
                    </a:lnTo>
                    <a:lnTo>
                      <a:pt x="1263" y="902"/>
                    </a:lnTo>
                    <a:lnTo>
                      <a:pt x="1293" y="900"/>
                    </a:lnTo>
                    <a:lnTo>
                      <a:pt x="1333" y="856"/>
                    </a:lnTo>
                    <a:lnTo>
                      <a:pt x="1315" y="846"/>
                    </a:lnTo>
                    <a:lnTo>
                      <a:pt x="1293" y="769"/>
                    </a:lnTo>
                    <a:lnTo>
                      <a:pt x="1368" y="702"/>
                    </a:lnTo>
                    <a:lnTo>
                      <a:pt x="1358" y="702"/>
                    </a:lnTo>
                    <a:lnTo>
                      <a:pt x="1339" y="620"/>
                    </a:lnTo>
                    <a:lnTo>
                      <a:pt x="1313" y="601"/>
                    </a:lnTo>
                    <a:lnTo>
                      <a:pt x="1348" y="567"/>
                    </a:lnTo>
                    <a:lnTo>
                      <a:pt x="1336" y="549"/>
                    </a:lnTo>
                    <a:lnTo>
                      <a:pt x="1341" y="521"/>
                    </a:lnTo>
                    <a:lnTo>
                      <a:pt x="1327" y="515"/>
                    </a:lnTo>
                    <a:lnTo>
                      <a:pt x="1341" y="488"/>
                    </a:lnTo>
                    <a:lnTo>
                      <a:pt x="1324" y="468"/>
                    </a:lnTo>
                    <a:lnTo>
                      <a:pt x="1335" y="444"/>
                    </a:lnTo>
                    <a:lnTo>
                      <a:pt x="1390" y="460"/>
                    </a:lnTo>
                    <a:lnTo>
                      <a:pt x="1417" y="446"/>
                    </a:lnTo>
                    <a:lnTo>
                      <a:pt x="1466" y="488"/>
                    </a:lnTo>
                    <a:lnTo>
                      <a:pt x="1466" y="505"/>
                    </a:lnTo>
                    <a:lnTo>
                      <a:pt x="1507" y="507"/>
                    </a:lnTo>
                    <a:lnTo>
                      <a:pt x="1510" y="547"/>
                    </a:lnTo>
                    <a:lnTo>
                      <a:pt x="1474" y="549"/>
                    </a:lnTo>
                    <a:lnTo>
                      <a:pt x="1504" y="555"/>
                    </a:lnTo>
                    <a:lnTo>
                      <a:pt x="1515" y="581"/>
                    </a:lnTo>
                    <a:lnTo>
                      <a:pt x="1481" y="614"/>
                    </a:lnTo>
                    <a:lnTo>
                      <a:pt x="1530" y="599"/>
                    </a:lnTo>
                    <a:lnTo>
                      <a:pt x="1533" y="626"/>
                    </a:lnTo>
                    <a:lnTo>
                      <a:pt x="1512" y="640"/>
                    </a:lnTo>
                    <a:lnTo>
                      <a:pt x="1542" y="609"/>
                    </a:lnTo>
                    <a:lnTo>
                      <a:pt x="1545" y="628"/>
                    </a:lnTo>
                    <a:lnTo>
                      <a:pt x="1574" y="599"/>
                    </a:lnTo>
                    <a:lnTo>
                      <a:pt x="1581" y="614"/>
                    </a:lnTo>
                    <a:lnTo>
                      <a:pt x="1599" y="573"/>
                    </a:lnTo>
                    <a:lnTo>
                      <a:pt x="1591" y="565"/>
                    </a:lnTo>
                    <a:lnTo>
                      <a:pt x="1616" y="539"/>
                    </a:lnTo>
                    <a:lnTo>
                      <a:pt x="1642" y="585"/>
                    </a:lnTo>
                    <a:lnTo>
                      <a:pt x="1619" y="595"/>
                    </a:lnTo>
                    <a:lnTo>
                      <a:pt x="1643" y="589"/>
                    </a:lnTo>
                    <a:lnTo>
                      <a:pt x="1652" y="609"/>
                    </a:lnTo>
                    <a:lnTo>
                      <a:pt x="1636" y="614"/>
                    </a:lnTo>
                    <a:lnTo>
                      <a:pt x="1657" y="616"/>
                    </a:lnTo>
                    <a:lnTo>
                      <a:pt x="1643" y="630"/>
                    </a:lnTo>
                    <a:lnTo>
                      <a:pt x="1657" y="626"/>
                    </a:lnTo>
                    <a:lnTo>
                      <a:pt x="1668" y="646"/>
                    </a:lnTo>
                    <a:lnTo>
                      <a:pt x="1662" y="656"/>
                    </a:lnTo>
                    <a:lnTo>
                      <a:pt x="1681" y="672"/>
                    </a:lnTo>
                    <a:lnTo>
                      <a:pt x="1648" y="688"/>
                    </a:lnTo>
                    <a:lnTo>
                      <a:pt x="1672" y="688"/>
                    </a:lnTo>
                    <a:lnTo>
                      <a:pt x="1668" y="704"/>
                    </a:lnTo>
                    <a:lnTo>
                      <a:pt x="1703" y="719"/>
                    </a:lnTo>
                    <a:lnTo>
                      <a:pt x="1715" y="755"/>
                    </a:lnTo>
                    <a:lnTo>
                      <a:pt x="1729" y="743"/>
                    </a:lnTo>
                    <a:lnTo>
                      <a:pt x="1764" y="767"/>
                    </a:lnTo>
                    <a:lnTo>
                      <a:pt x="1687" y="801"/>
                    </a:lnTo>
                    <a:lnTo>
                      <a:pt x="1703" y="817"/>
                    </a:lnTo>
                    <a:lnTo>
                      <a:pt x="1767" y="781"/>
                    </a:lnTo>
                    <a:lnTo>
                      <a:pt x="1767" y="811"/>
                    </a:lnTo>
                    <a:lnTo>
                      <a:pt x="1797" y="807"/>
                    </a:lnTo>
                    <a:lnTo>
                      <a:pt x="1802" y="821"/>
                    </a:lnTo>
                    <a:lnTo>
                      <a:pt x="1788" y="821"/>
                    </a:lnTo>
                    <a:lnTo>
                      <a:pt x="1802" y="858"/>
                    </a:lnTo>
                    <a:lnTo>
                      <a:pt x="1709" y="930"/>
                    </a:lnTo>
                    <a:lnTo>
                      <a:pt x="1579" y="930"/>
                    </a:lnTo>
                    <a:lnTo>
                      <a:pt x="1523" y="979"/>
                    </a:lnTo>
                    <a:lnTo>
                      <a:pt x="1477" y="1051"/>
                    </a:lnTo>
                    <a:lnTo>
                      <a:pt x="1523" y="995"/>
                    </a:lnTo>
                    <a:lnTo>
                      <a:pt x="1593" y="963"/>
                    </a:lnTo>
                    <a:lnTo>
                      <a:pt x="1619" y="989"/>
                    </a:lnTo>
                    <a:lnTo>
                      <a:pt x="1571" y="1009"/>
                    </a:lnTo>
                    <a:lnTo>
                      <a:pt x="1611" y="1019"/>
                    </a:lnTo>
                    <a:lnTo>
                      <a:pt x="1599" y="1041"/>
                    </a:lnTo>
                    <a:lnTo>
                      <a:pt x="1628" y="1082"/>
                    </a:lnTo>
                    <a:lnTo>
                      <a:pt x="1683" y="1096"/>
                    </a:lnTo>
                    <a:lnTo>
                      <a:pt x="1700" y="1045"/>
                    </a:lnTo>
                    <a:lnTo>
                      <a:pt x="1700" y="1076"/>
                    </a:lnTo>
                    <a:lnTo>
                      <a:pt x="1712" y="1072"/>
                    </a:lnTo>
                    <a:lnTo>
                      <a:pt x="1687" y="1104"/>
                    </a:lnTo>
                    <a:lnTo>
                      <a:pt x="1622" y="1126"/>
                    </a:lnTo>
                    <a:lnTo>
                      <a:pt x="1597" y="1165"/>
                    </a:lnTo>
                    <a:lnTo>
                      <a:pt x="1581" y="1132"/>
                    </a:lnTo>
                    <a:lnTo>
                      <a:pt x="1642" y="1102"/>
                    </a:lnTo>
                    <a:lnTo>
                      <a:pt x="1611" y="1104"/>
                    </a:lnTo>
                    <a:lnTo>
                      <a:pt x="1616" y="1082"/>
                    </a:lnTo>
                    <a:lnTo>
                      <a:pt x="1561" y="1106"/>
                    </a:lnTo>
                    <a:lnTo>
                      <a:pt x="1545" y="1090"/>
                    </a:lnTo>
                    <a:lnTo>
                      <a:pt x="1545" y="1045"/>
                    </a:lnTo>
                    <a:lnTo>
                      <a:pt x="1512" y="1031"/>
                    </a:lnTo>
                    <a:lnTo>
                      <a:pt x="1486" y="1104"/>
                    </a:lnTo>
                    <a:lnTo>
                      <a:pt x="1377" y="1132"/>
                    </a:lnTo>
                    <a:lnTo>
                      <a:pt x="1303" y="1160"/>
                    </a:lnTo>
                    <a:lnTo>
                      <a:pt x="1292" y="1173"/>
                    </a:lnTo>
                    <a:lnTo>
                      <a:pt x="1307" y="1177"/>
                    </a:lnTo>
                    <a:lnTo>
                      <a:pt x="1312" y="1187"/>
                    </a:lnTo>
                    <a:lnTo>
                      <a:pt x="1222" y="1217"/>
                    </a:lnTo>
                    <a:lnTo>
                      <a:pt x="1226" y="1203"/>
                    </a:lnTo>
                    <a:lnTo>
                      <a:pt x="1232" y="1193"/>
                    </a:lnTo>
                    <a:lnTo>
                      <a:pt x="1235" y="1179"/>
                    </a:lnTo>
                    <a:lnTo>
                      <a:pt x="1251" y="1169"/>
                    </a:lnTo>
                    <a:lnTo>
                      <a:pt x="1252" y="1104"/>
                    </a:lnTo>
                    <a:lnTo>
                      <a:pt x="1268" y="1126"/>
                    </a:lnTo>
                    <a:lnTo>
                      <a:pt x="1293" y="1118"/>
                    </a:lnTo>
                    <a:lnTo>
                      <a:pt x="1272" y="1082"/>
                    </a:lnTo>
                    <a:lnTo>
                      <a:pt x="1194" y="1062"/>
                    </a:lnTo>
                    <a:lnTo>
                      <a:pt x="1191" y="1062"/>
                    </a:lnTo>
                    <a:lnTo>
                      <a:pt x="1182" y="1011"/>
                    </a:lnTo>
                    <a:lnTo>
                      <a:pt x="1167" y="1013"/>
                    </a:lnTo>
                    <a:lnTo>
                      <a:pt x="1153" y="985"/>
                    </a:lnTo>
                    <a:lnTo>
                      <a:pt x="1138" y="983"/>
                    </a:lnTo>
                    <a:lnTo>
                      <a:pt x="1138" y="999"/>
                    </a:lnTo>
                    <a:lnTo>
                      <a:pt x="1116" y="975"/>
                    </a:lnTo>
                    <a:lnTo>
                      <a:pt x="1081" y="1011"/>
                    </a:lnTo>
                    <a:lnTo>
                      <a:pt x="979" y="985"/>
                    </a:lnTo>
                    <a:lnTo>
                      <a:pt x="968" y="959"/>
                    </a:lnTo>
                    <a:lnTo>
                      <a:pt x="968" y="975"/>
                    </a:lnTo>
                    <a:lnTo>
                      <a:pt x="385" y="975"/>
                    </a:lnTo>
                    <a:lnTo>
                      <a:pt x="377" y="947"/>
                    </a:lnTo>
                    <a:lnTo>
                      <a:pt x="345" y="940"/>
                    </a:lnTo>
                    <a:lnTo>
                      <a:pt x="347" y="922"/>
                    </a:lnTo>
                    <a:lnTo>
                      <a:pt x="281" y="896"/>
                    </a:lnTo>
                    <a:lnTo>
                      <a:pt x="290" y="884"/>
                    </a:lnTo>
                    <a:lnTo>
                      <a:pt x="275" y="850"/>
                    </a:lnTo>
                    <a:lnTo>
                      <a:pt x="258" y="846"/>
                    </a:lnTo>
                    <a:lnTo>
                      <a:pt x="223" y="773"/>
                    </a:lnTo>
                    <a:lnTo>
                      <a:pt x="229" y="749"/>
                    </a:lnTo>
                    <a:lnTo>
                      <a:pt x="231" y="710"/>
                    </a:lnTo>
                    <a:lnTo>
                      <a:pt x="191" y="688"/>
                    </a:lnTo>
                    <a:lnTo>
                      <a:pt x="116" y="559"/>
                    </a:lnTo>
                    <a:lnTo>
                      <a:pt x="73" y="597"/>
                    </a:lnTo>
                    <a:lnTo>
                      <a:pt x="63" y="579"/>
                    </a:lnTo>
                    <a:lnTo>
                      <a:pt x="60" y="575"/>
                    </a:lnTo>
                    <a:lnTo>
                      <a:pt x="38" y="539"/>
                    </a:lnTo>
                    <a:lnTo>
                      <a:pt x="0" y="539"/>
                    </a:lnTo>
                  </a:path>
                </a:pathLst>
              </a:custGeom>
              <a:solidFill>
                <a:srgbClr val="001A72"/>
              </a:solidFill>
              <a:ln w="3175" cap="rnd">
                <a:solidFill>
                  <a:schemeClr val="bg1">
                    <a:lumMod val="75000"/>
                  </a:schemeClr>
                </a:solidFill>
                <a:round/>
                <a:headEnd/>
                <a:tailEnd/>
              </a:ln>
            </p:spPr>
            <p:txBody>
              <a:bodyPr/>
              <a:lstStyle/>
              <a:p>
                <a:endParaRPr lang="en-US" dirty="0">
                  <a:solidFill>
                    <a:srgbClr val="000000"/>
                  </a:solidFill>
                  <a:latin typeface="Calibri" pitchFamily="34" charset="0"/>
                </a:endParaRPr>
              </a:p>
            </p:txBody>
          </p:sp>
          <p:sp>
            <p:nvSpPr>
              <p:cNvPr id="283" name="Isosceles Triangle 282">
                <a:extLst>
                  <a:ext uri="{FF2B5EF4-FFF2-40B4-BE49-F238E27FC236}">
                    <a16:creationId xmlns:a16="http://schemas.microsoft.com/office/drawing/2014/main" id="{6BE31456-4293-3AEC-81B4-67A9216FAC9E}"/>
                  </a:ext>
                </a:extLst>
              </p:cNvPr>
              <p:cNvSpPr/>
              <p:nvPr/>
            </p:nvSpPr>
            <p:spPr>
              <a:xfrm rot="9132858">
                <a:off x="7992075" y="4359059"/>
                <a:ext cx="18288" cy="1828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90000"/>
                  </a:lnSpc>
                  <a:spcBef>
                    <a:spcPts val="500"/>
                  </a:spcBef>
                </a:pPr>
                <a:endParaRPr lang="en-US" sz="1400" dirty="0"/>
              </a:p>
            </p:txBody>
          </p:sp>
          <p:pic>
            <p:nvPicPr>
              <p:cNvPr id="287" name="Graphic 286" descr="Marker with solid fill">
                <a:extLst>
                  <a:ext uri="{FF2B5EF4-FFF2-40B4-BE49-F238E27FC236}">
                    <a16:creationId xmlns:a16="http://schemas.microsoft.com/office/drawing/2014/main" id="{C479DC51-5185-286F-02D6-1225B4B68A8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65739" y="3047158"/>
                <a:ext cx="360807" cy="360806"/>
              </a:xfrm>
              <a:prstGeom prst="rect">
                <a:avLst/>
              </a:prstGeom>
            </p:spPr>
          </p:pic>
        </p:grpSp>
        <p:sp>
          <p:nvSpPr>
            <p:cNvPr id="278" name="Oval 277">
              <a:extLst>
                <a:ext uri="{FF2B5EF4-FFF2-40B4-BE49-F238E27FC236}">
                  <a16:creationId xmlns:a16="http://schemas.microsoft.com/office/drawing/2014/main" id="{36E3E62C-02F1-8BBA-9029-0037F704FE67}"/>
                </a:ext>
              </a:extLst>
            </p:cNvPr>
            <p:cNvSpPr/>
            <p:nvPr/>
          </p:nvSpPr>
          <p:spPr>
            <a:xfrm>
              <a:off x="5608320" y="1991360"/>
              <a:ext cx="1788160" cy="1767840"/>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90000"/>
                </a:lnSpc>
                <a:spcBef>
                  <a:spcPts val="500"/>
                </a:spcBef>
              </a:pPr>
              <a:endParaRPr lang="en-US" sz="1400" dirty="0"/>
            </a:p>
          </p:txBody>
        </p:sp>
      </p:grpSp>
      <p:grpSp>
        <p:nvGrpSpPr>
          <p:cNvPr id="142" name="Group 141">
            <a:extLst>
              <a:ext uri="{FF2B5EF4-FFF2-40B4-BE49-F238E27FC236}">
                <a16:creationId xmlns:a16="http://schemas.microsoft.com/office/drawing/2014/main" id="{3E71A727-2DC9-DB71-37CD-22EED2B87374}"/>
              </a:ext>
            </a:extLst>
          </p:cNvPr>
          <p:cNvGrpSpPr/>
          <p:nvPr/>
        </p:nvGrpSpPr>
        <p:grpSpPr>
          <a:xfrm>
            <a:off x="421355" y="1555200"/>
            <a:ext cx="3742610" cy="4545475"/>
            <a:chOff x="486118" y="1595543"/>
            <a:chExt cx="3742610" cy="4545475"/>
          </a:xfrm>
        </p:grpSpPr>
        <p:sp>
          <p:nvSpPr>
            <p:cNvPr id="135" name="TextBox 134">
              <a:extLst>
                <a:ext uri="{FF2B5EF4-FFF2-40B4-BE49-F238E27FC236}">
                  <a16:creationId xmlns:a16="http://schemas.microsoft.com/office/drawing/2014/main" id="{AC2E8409-259F-2BD5-51DD-34B62AFA25AA}"/>
                </a:ext>
              </a:extLst>
            </p:cNvPr>
            <p:cNvSpPr txBox="1"/>
            <p:nvPr/>
          </p:nvSpPr>
          <p:spPr>
            <a:xfrm>
              <a:off x="486118" y="1595543"/>
              <a:ext cx="1791780" cy="4537781"/>
            </a:xfrm>
            <a:prstGeom prst="rect">
              <a:avLst/>
            </a:prstGeom>
            <a:noFill/>
          </p:spPr>
          <p:txBody>
            <a:bodyPr wrap="square">
              <a:spAutoFit/>
            </a:bodyPr>
            <a:lstStyle/>
            <a:p>
              <a:pPr algn="l">
                <a:lnSpc>
                  <a:spcPts val="1500"/>
                </a:lnSpc>
                <a:spcBef>
                  <a:spcPts val="1800"/>
                </a:spcBef>
              </a:pPr>
              <a:r>
                <a:rPr lang="en-US" sz="2000" b="1" i="0" dirty="0">
                  <a:solidFill>
                    <a:schemeClr val="bg1"/>
                  </a:solidFill>
                  <a:effectLst/>
                  <a:latin typeface="Saira SemiCondensed Light" panose="00000406000000000000" pitchFamily="2" charset="0"/>
                </a:rPr>
                <a:t>Austria</a:t>
              </a:r>
            </a:p>
            <a:p>
              <a:pPr algn="l">
                <a:lnSpc>
                  <a:spcPts val="1500"/>
                </a:lnSpc>
                <a:spcBef>
                  <a:spcPts val="1800"/>
                </a:spcBef>
              </a:pPr>
              <a:r>
                <a:rPr lang="en-US" sz="2000" b="1" i="0" dirty="0">
                  <a:solidFill>
                    <a:schemeClr val="bg1"/>
                  </a:solidFill>
                  <a:effectLst/>
                  <a:latin typeface="Saira SemiCondensed Light" panose="00000406000000000000" pitchFamily="2" charset="0"/>
                </a:rPr>
                <a:t>Belgium*</a:t>
              </a:r>
            </a:p>
            <a:p>
              <a:pPr algn="l">
                <a:lnSpc>
                  <a:spcPts val="1500"/>
                </a:lnSpc>
                <a:spcBef>
                  <a:spcPts val="1800"/>
                </a:spcBef>
              </a:pPr>
              <a:r>
                <a:rPr lang="en-US" sz="2000" b="1" dirty="0">
                  <a:solidFill>
                    <a:schemeClr val="bg1"/>
                  </a:solidFill>
                  <a:latin typeface="Saira SemiCondensed Light" panose="00000406000000000000" pitchFamily="2" charset="0"/>
                </a:rPr>
                <a:t>Czech Republik</a:t>
              </a:r>
              <a:endParaRPr lang="en-US" sz="2000" b="1" i="0" dirty="0">
                <a:solidFill>
                  <a:schemeClr val="bg1"/>
                </a:solidFill>
                <a:effectLst/>
                <a:latin typeface="Saira SemiCondensed Light" panose="00000406000000000000" pitchFamily="2" charset="0"/>
              </a:endParaRPr>
            </a:p>
            <a:p>
              <a:pPr algn="l">
                <a:lnSpc>
                  <a:spcPts val="1500"/>
                </a:lnSpc>
                <a:spcBef>
                  <a:spcPts val="1800"/>
                </a:spcBef>
              </a:pPr>
              <a:r>
                <a:rPr lang="en-US" sz="2000" b="1" i="0" dirty="0">
                  <a:solidFill>
                    <a:schemeClr val="bg1"/>
                  </a:solidFill>
                  <a:effectLst/>
                  <a:latin typeface="Saira SemiCondensed Light" panose="00000406000000000000" pitchFamily="2" charset="0"/>
                </a:rPr>
                <a:t>Denmark</a:t>
              </a:r>
            </a:p>
            <a:p>
              <a:pPr algn="l">
                <a:lnSpc>
                  <a:spcPts val="1500"/>
                </a:lnSpc>
                <a:spcBef>
                  <a:spcPts val="1800"/>
                </a:spcBef>
              </a:pPr>
              <a:r>
                <a:rPr lang="en-US" sz="2000" b="1" dirty="0">
                  <a:solidFill>
                    <a:schemeClr val="bg1"/>
                  </a:solidFill>
                  <a:latin typeface="Saira SemiCondensed Light" panose="00000406000000000000" pitchFamily="2" charset="0"/>
                </a:rPr>
                <a:t>Finland</a:t>
              </a:r>
              <a:endParaRPr lang="en-US" sz="2000" b="1" i="0" dirty="0">
                <a:solidFill>
                  <a:schemeClr val="bg1"/>
                </a:solidFill>
                <a:effectLst/>
                <a:latin typeface="Saira SemiCondensed Light" panose="00000406000000000000" pitchFamily="2" charset="0"/>
              </a:endParaRPr>
            </a:p>
            <a:p>
              <a:pPr algn="l">
                <a:lnSpc>
                  <a:spcPts val="1500"/>
                </a:lnSpc>
                <a:spcBef>
                  <a:spcPts val="1800"/>
                </a:spcBef>
              </a:pPr>
              <a:r>
                <a:rPr lang="en-US" sz="2000" b="1" dirty="0">
                  <a:solidFill>
                    <a:schemeClr val="bg1"/>
                  </a:solidFill>
                  <a:latin typeface="Saira SemiCondensed Light" panose="00000406000000000000" pitchFamily="2" charset="0"/>
                </a:rPr>
                <a:t>France*</a:t>
              </a:r>
            </a:p>
            <a:p>
              <a:pPr algn="l">
                <a:lnSpc>
                  <a:spcPts val="1500"/>
                </a:lnSpc>
                <a:spcBef>
                  <a:spcPts val="1800"/>
                </a:spcBef>
              </a:pPr>
              <a:r>
                <a:rPr lang="en-US" sz="2000" b="1" i="0" dirty="0">
                  <a:solidFill>
                    <a:schemeClr val="bg1"/>
                  </a:solidFill>
                  <a:effectLst/>
                  <a:latin typeface="Saira SemiCondensed Light" panose="00000406000000000000" pitchFamily="2" charset="0"/>
                </a:rPr>
                <a:t>Germany*</a:t>
              </a:r>
            </a:p>
            <a:p>
              <a:pPr algn="l">
                <a:lnSpc>
                  <a:spcPts val="1500"/>
                </a:lnSpc>
                <a:spcBef>
                  <a:spcPts val="1800"/>
                </a:spcBef>
              </a:pPr>
              <a:r>
                <a:rPr lang="en-US" sz="2000" b="1" dirty="0">
                  <a:solidFill>
                    <a:schemeClr val="bg1"/>
                  </a:solidFill>
                  <a:latin typeface="Saira SemiCondensed Light" panose="00000406000000000000" pitchFamily="2" charset="0"/>
                </a:rPr>
                <a:t>Greece</a:t>
              </a:r>
            </a:p>
            <a:p>
              <a:pPr algn="l">
                <a:lnSpc>
                  <a:spcPts val="1500"/>
                </a:lnSpc>
                <a:spcBef>
                  <a:spcPts val="1800"/>
                </a:spcBef>
              </a:pPr>
              <a:r>
                <a:rPr lang="en-US" sz="2000" b="1" i="0" dirty="0">
                  <a:solidFill>
                    <a:schemeClr val="bg1"/>
                  </a:solidFill>
                  <a:effectLst/>
                  <a:latin typeface="Saira SemiCondensed Light" panose="00000406000000000000" pitchFamily="2" charset="0"/>
                </a:rPr>
                <a:t>Hungary</a:t>
              </a:r>
            </a:p>
            <a:p>
              <a:pPr algn="l">
                <a:lnSpc>
                  <a:spcPts val="1500"/>
                </a:lnSpc>
                <a:spcBef>
                  <a:spcPts val="1800"/>
                </a:spcBef>
              </a:pPr>
              <a:r>
                <a:rPr lang="en-US" sz="2000" b="1" dirty="0">
                  <a:solidFill>
                    <a:schemeClr val="bg1"/>
                  </a:solidFill>
                  <a:latin typeface="Saira SemiCondensed Light" panose="00000406000000000000" pitchFamily="2" charset="0"/>
                </a:rPr>
                <a:t>Italy*</a:t>
              </a:r>
            </a:p>
            <a:p>
              <a:pPr algn="l">
                <a:lnSpc>
                  <a:spcPts val="1500"/>
                </a:lnSpc>
                <a:spcBef>
                  <a:spcPts val="1800"/>
                </a:spcBef>
              </a:pPr>
              <a:r>
                <a:rPr lang="en-US" sz="2000" b="1" dirty="0">
                  <a:solidFill>
                    <a:schemeClr val="bg1"/>
                  </a:solidFill>
                  <a:latin typeface="Saira SemiCondensed Light" panose="00000406000000000000" pitchFamily="2" charset="0"/>
                </a:rPr>
                <a:t>Ireland*</a:t>
              </a:r>
            </a:p>
          </p:txBody>
        </p:sp>
        <p:sp>
          <p:nvSpPr>
            <p:cNvPr id="141" name="TextBox 140">
              <a:extLst>
                <a:ext uri="{FF2B5EF4-FFF2-40B4-BE49-F238E27FC236}">
                  <a16:creationId xmlns:a16="http://schemas.microsoft.com/office/drawing/2014/main" id="{8FF38469-2C45-3163-8441-274C4DEBCEB6}"/>
                </a:ext>
              </a:extLst>
            </p:cNvPr>
            <p:cNvSpPr txBox="1"/>
            <p:nvPr/>
          </p:nvSpPr>
          <p:spPr>
            <a:xfrm>
              <a:off x="2277898" y="1595543"/>
              <a:ext cx="1950830" cy="4545475"/>
            </a:xfrm>
            <a:prstGeom prst="rect">
              <a:avLst/>
            </a:prstGeom>
            <a:noFill/>
          </p:spPr>
          <p:txBody>
            <a:bodyPr wrap="square">
              <a:spAutoFit/>
            </a:bodyPr>
            <a:lstStyle>
              <a:defPPr>
                <a:defRPr lang="en-US"/>
              </a:defPPr>
              <a:lvl1pPr>
                <a:lnSpc>
                  <a:spcPts val="1500"/>
                </a:lnSpc>
                <a:spcBef>
                  <a:spcPts val="1800"/>
                </a:spcBef>
                <a:defRPr b="0" i="0">
                  <a:solidFill>
                    <a:srgbClr val="009FDA"/>
                  </a:solidFill>
                  <a:effectLst/>
                  <a:latin typeface="Saira SemiCondensed Light" panose="00000406000000000000" pitchFamily="2" charset="0"/>
                </a:defRPr>
              </a:lvl1pPr>
            </a:lstStyle>
            <a:p>
              <a:r>
                <a:rPr lang="en-US" sz="2000" b="1" dirty="0">
                  <a:solidFill>
                    <a:schemeClr val="bg1"/>
                  </a:solidFill>
                </a:rPr>
                <a:t>Malta*</a:t>
              </a:r>
            </a:p>
            <a:p>
              <a:r>
                <a:rPr lang="en-US" sz="2000" b="1" dirty="0">
                  <a:solidFill>
                    <a:schemeClr val="bg1"/>
                  </a:solidFill>
                </a:rPr>
                <a:t>Poland </a:t>
              </a:r>
            </a:p>
            <a:p>
              <a:r>
                <a:rPr lang="en-US" sz="2000" b="1" dirty="0">
                  <a:solidFill>
                    <a:schemeClr val="bg1"/>
                  </a:solidFill>
                </a:rPr>
                <a:t>Portugal</a:t>
              </a:r>
            </a:p>
            <a:p>
              <a:r>
                <a:rPr lang="en-US" sz="2000" b="1" dirty="0">
                  <a:solidFill>
                    <a:schemeClr val="bg1"/>
                  </a:solidFill>
                </a:rPr>
                <a:t>Romania</a:t>
              </a:r>
            </a:p>
            <a:p>
              <a:r>
                <a:rPr lang="en-US" sz="2000" b="1" dirty="0">
                  <a:solidFill>
                    <a:schemeClr val="bg1"/>
                  </a:solidFill>
                </a:rPr>
                <a:t>Slovenia</a:t>
              </a:r>
            </a:p>
            <a:p>
              <a:r>
                <a:rPr lang="en-US" sz="2000" b="1" dirty="0">
                  <a:solidFill>
                    <a:schemeClr val="bg1"/>
                  </a:solidFill>
                </a:rPr>
                <a:t>Spain*</a:t>
              </a:r>
            </a:p>
            <a:p>
              <a:r>
                <a:rPr lang="en-US" sz="2000" b="1" dirty="0">
                  <a:solidFill>
                    <a:schemeClr val="bg1"/>
                  </a:solidFill>
                </a:rPr>
                <a:t>Sweden*</a:t>
              </a:r>
            </a:p>
            <a:p>
              <a:r>
                <a:rPr lang="en-US" sz="2000" b="1" dirty="0">
                  <a:solidFill>
                    <a:schemeClr val="bg1"/>
                  </a:solidFill>
                </a:rPr>
                <a:t>Switzerland</a:t>
              </a:r>
            </a:p>
            <a:p>
              <a:r>
                <a:rPr lang="en-US" sz="2000" b="1" dirty="0">
                  <a:solidFill>
                    <a:schemeClr val="bg1"/>
                  </a:solidFill>
                </a:rPr>
                <a:t>Turkey</a:t>
              </a:r>
            </a:p>
            <a:p>
              <a:r>
                <a:rPr lang="en-US" sz="2000" b="1" dirty="0">
                  <a:solidFill>
                    <a:schemeClr val="bg1"/>
                  </a:solidFill>
                </a:rPr>
                <a:t>Ukraine</a:t>
              </a:r>
            </a:p>
            <a:p>
              <a:r>
                <a:rPr lang="en-US" sz="2000" b="1" dirty="0">
                  <a:solidFill>
                    <a:schemeClr val="bg1"/>
                  </a:solidFill>
                </a:rPr>
                <a:t>UK*</a:t>
              </a:r>
            </a:p>
          </p:txBody>
        </p:sp>
      </p:grpSp>
      <p:sp>
        <p:nvSpPr>
          <p:cNvPr id="150" name="TextBox 149">
            <a:extLst>
              <a:ext uri="{FF2B5EF4-FFF2-40B4-BE49-F238E27FC236}">
                <a16:creationId xmlns:a16="http://schemas.microsoft.com/office/drawing/2014/main" id="{50D6FD3F-8117-C7BF-7A82-4E517D529577}"/>
              </a:ext>
            </a:extLst>
          </p:cNvPr>
          <p:cNvSpPr txBox="1"/>
          <p:nvPr/>
        </p:nvSpPr>
        <p:spPr>
          <a:xfrm>
            <a:off x="9078245" y="6333308"/>
            <a:ext cx="3393673" cy="423387"/>
          </a:xfrm>
          <a:prstGeom prst="rect">
            <a:avLst/>
          </a:prstGeom>
          <a:noFill/>
        </p:spPr>
        <p:txBody>
          <a:bodyPr wrap="square" tIns="90000" bIns="90000" rtlCol="0">
            <a:noAutofit/>
          </a:bodyPr>
          <a:lstStyle/>
          <a:p>
            <a:pPr algn="l">
              <a:lnSpc>
                <a:spcPct val="90000"/>
              </a:lnSpc>
              <a:spcBef>
                <a:spcPts val="500"/>
              </a:spcBef>
              <a:buClr>
                <a:srgbClr val="818389"/>
              </a:buClr>
            </a:pPr>
            <a:r>
              <a:rPr lang="de-DE" sz="1400" dirty="0">
                <a:solidFill>
                  <a:schemeClr val="bg1"/>
                </a:solidFill>
                <a:latin typeface="Saira SemiCondensed Light" panose="00000406000000000000" pitchFamily="2" charset="0"/>
              </a:rPr>
              <a:t>* Manufacturing &amp; R&amp;D Sites</a:t>
            </a:r>
            <a:endParaRPr lang="en-US" sz="1400" dirty="0" err="1">
              <a:solidFill>
                <a:schemeClr val="bg1"/>
              </a:solidFill>
              <a:latin typeface="Saira SemiCondensed Light" panose="00000406000000000000" pitchFamily="2" charset="0"/>
            </a:endParaRPr>
          </a:p>
        </p:txBody>
      </p:sp>
    </p:spTree>
    <p:extLst>
      <p:ext uri="{BB962C8B-B14F-4D97-AF65-F5344CB8AC3E}">
        <p14:creationId xmlns:p14="http://schemas.microsoft.com/office/powerpoint/2010/main" val="165626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7D38A-DCF5-9D72-76A6-A9174DC857C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D405F1-051D-0615-F222-2B2A96189FC2}"/>
              </a:ext>
            </a:extLst>
          </p:cNvPr>
          <p:cNvSpPr>
            <a:spLocks noGrp="1"/>
          </p:cNvSpPr>
          <p:nvPr>
            <p:ph type="sldNum" sz="quarter" idx="10"/>
          </p:nvPr>
        </p:nvSpPr>
        <p:spPr/>
        <p:txBody>
          <a:bodyPr/>
          <a:lstStyle/>
          <a:p>
            <a:fld id="{F6081757-ABDE-4199-B3FC-2440AF6F2047}" type="slidenum">
              <a:rPr lang="en-GB" smtClean="0"/>
              <a:pPr/>
              <a:t>4</a:t>
            </a:fld>
            <a:endParaRPr lang="en-GB" dirty="0"/>
          </a:p>
        </p:txBody>
      </p:sp>
      <p:sp>
        <p:nvSpPr>
          <p:cNvPr id="4" name="Title 3">
            <a:extLst>
              <a:ext uri="{FF2B5EF4-FFF2-40B4-BE49-F238E27FC236}">
                <a16:creationId xmlns:a16="http://schemas.microsoft.com/office/drawing/2014/main" id="{36CC612B-E6EB-3A27-2888-640263FC64BC}"/>
              </a:ext>
            </a:extLst>
          </p:cNvPr>
          <p:cNvSpPr>
            <a:spLocks noGrp="1"/>
          </p:cNvSpPr>
          <p:nvPr>
            <p:ph type="title"/>
          </p:nvPr>
        </p:nvSpPr>
        <p:spPr>
          <a:xfrm>
            <a:off x="531628" y="988068"/>
            <a:ext cx="12577621" cy="543280"/>
          </a:xfrm>
        </p:spPr>
        <p:txBody>
          <a:bodyPr/>
          <a:lstStyle/>
          <a:p>
            <a:pPr>
              <a:spcBef>
                <a:spcPts val="500"/>
              </a:spcBef>
              <a:buClr>
                <a:srgbClr val="818389"/>
              </a:buClr>
            </a:pPr>
            <a:r>
              <a:rPr lang="en-US" sz="2800" dirty="0">
                <a:ea typeface="+mn-ea"/>
                <a:cs typeface="+mn-cs"/>
              </a:rPr>
              <a:t>Supporting Patients &amp; Clinicians across the care journey</a:t>
            </a:r>
          </a:p>
        </p:txBody>
      </p:sp>
      <p:grpSp>
        <p:nvGrpSpPr>
          <p:cNvPr id="19" name="Group 18">
            <a:extLst>
              <a:ext uri="{FF2B5EF4-FFF2-40B4-BE49-F238E27FC236}">
                <a16:creationId xmlns:a16="http://schemas.microsoft.com/office/drawing/2014/main" id="{0C299F60-9F6A-869F-63D9-7841C30A18A9}"/>
              </a:ext>
            </a:extLst>
          </p:cNvPr>
          <p:cNvGrpSpPr/>
          <p:nvPr/>
        </p:nvGrpSpPr>
        <p:grpSpPr>
          <a:xfrm>
            <a:off x="537071" y="1870357"/>
            <a:ext cx="10989671" cy="2624731"/>
            <a:chOff x="537071" y="1870357"/>
            <a:chExt cx="10989671" cy="2624731"/>
          </a:xfrm>
        </p:grpSpPr>
        <p:sp>
          <p:nvSpPr>
            <p:cNvPr id="29" name="TextBox 28">
              <a:extLst>
                <a:ext uri="{FF2B5EF4-FFF2-40B4-BE49-F238E27FC236}">
                  <a16:creationId xmlns:a16="http://schemas.microsoft.com/office/drawing/2014/main" id="{0090EE76-7922-1BAE-5B02-56641EB60D61}"/>
                </a:ext>
              </a:extLst>
            </p:cNvPr>
            <p:cNvSpPr txBox="1"/>
            <p:nvPr/>
          </p:nvSpPr>
          <p:spPr>
            <a:xfrm>
              <a:off x="7925176" y="1870357"/>
              <a:ext cx="3601337" cy="2622067"/>
            </a:xfrm>
            <a:prstGeom prst="rect">
              <a:avLst/>
            </a:prstGeom>
            <a:solidFill>
              <a:srgbClr val="001A72"/>
            </a:solidFill>
            <a:effectLst/>
          </p:spPr>
          <p:txBody>
            <a:bodyPr wrap="square" anchor="b" anchorCtr="0">
              <a:noAutofit/>
            </a:bodyPr>
            <a:lstStyle/>
            <a:p>
              <a:pPr algn="ctr"/>
              <a:endParaRPr lang="en-US" sz="2600" b="1" spc="70" dirty="0">
                <a:solidFill>
                  <a:schemeClr val="bg1"/>
                </a:solidFill>
                <a:latin typeface="+mj-lt"/>
              </a:endParaRPr>
            </a:p>
          </p:txBody>
        </p:sp>
        <p:sp>
          <p:nvSpPr>
            <p:cNvPr id="31" name="TextBox 30">
              <a:extLst>
                <a:ext uri="{FF2B5EF4-FFF2-40B4-BE49-F238E27FC236}">
                  <a16:creationId xmlns:a16="http://schemas.microsoft.com/office/drawing/2014/main" id="{D565FF05-E4DE-1D45-81C5-F47E555B9A54}"/>
                </a:ext>
              </a:extLst>
            </p:cNvPr>
            <p:cNvSpPr txBox="1"/>
            <p:nvPr/>
          </p:nvSpPr>
          <p:spPr>
            <a:xfrm>
              <a:off x="4233139" y="1903740"/>
              <a:ext cx="3589085" cy="2591348"/>
            </a:xfrm>
            <a:prstGeom prst="rect">
              <a:avLst/>
            </a:prstGeom>
            <a:solidFill>
              <a:srgbClr val="001A72"/>
            </a:solidFill>
            <a:effectLst/>
          </p:spPr>
          <p:txBody>
            <a:bodyPr wrap="square" anchor="b" anchorCtr="0">
              <a:noAutofit/>
            </a:bodyPr>
            <a:lstStyle/>
            <a:p>
              <a:pPr algn="ctr">
                <a:lnSpc>
                  <a:spcPts val="2620"/>
                </a:lnSpc>
              </a:pPr>
              <a:endParaRPr lang="en-US" sz="2600" b="1" spc="70" dirty="0">
                <a:solidFill>
                  <a:schemeClr val="bg1"/>
                </a:solidFill>
                <a:latin typeface="+mj-lt"/>
              </a:endParaRPr>
            </a:p>
          </p:txBody>
        </p:sp>
        <p:sp>
          <p:nvSpPr>
            <p:cNvPr id="32" name="TextBox 31">
              <a:extLst>
                <a:ext uri="{FF2B5EF4-FFF2-40B4-BE49-F238E27FC236}">
                  <a16:creationId xmlns:a16="http://schemas.microsoft.com/office/drawing/2014/main" id="{BEDB0E0E-3531-85DC-77F9-14CA4A77420C}"/>
                </a:ext>
              </a:extLst>
            </p:cNvPr>
            <p:cNvSpPr txBox="1"/>
            <p:nvPr/>
          </p:nvSpPr>
          <p:spPr>
            <a:xfrm>
              <a:off x="537071" y="1907593"/>
              <a:ext cx="3593020" cy="2571177"/>
            </a:xfrm>
            <a:prstGeom prst="rect">
              <a:avLst/>
            </a:prstGeom>
            <a:solidFill>
              <a:srgbClr val="001A72"/>
            </a:solidFill>
            <a:effectLst/>
          </p:spPr>
          <p:txBody>
            <a:bodyPr wrap="square" anchor="b" anchorCtr="0">
              <a:noAutofit/>
            </a:bodyPr>
            <a:lstStyle/>
            <a:p>
              <a:pPr algn="ctr"/>
              <a:endParaRPr lang="en-US" sz="2600" b="1" spc="70" dirty="0">
                <a:solidFill>
                  <a:schemeClr val="bg1"/>
                </a:solidFill>
                <a:latin typeface="+mj-lt"/>
              </a:endParaRPr>
            </a:p>
          </p:txBody>
        </p:sp>
        <p:pic>
          <p:nvPicPr>
            <p:cNvPr id="43" name="Picture 42">
              <a:extLst>
                <a:ext uri="{FF2B5EF4-FFF2-40B4-BE49-F238E27FC236}">
                  <a16:creationId xmlns:a16="http://schemas.microsoft.com/office/drawing/2014/main" id="{34AA04E0-CE67-AAB2-0FC6-DFB7ACE8FF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33722" y="1901077"/>
              <a:ext cx="3593020" cy="1828802"/>
            </a:xfrm>
            <a:prstGeom prst="rect">
              <a:avLst/>
            </a:prstGeom>
          </p:spPr>
        </p:pic>
        <p:pic>
          <p:nvPicPr>
            <p:cNvPr id="39" name="Picture 38" descr="A doctor talking to a patient&#10;&#10;Description automatically generated">
              <a:extLst>
                <a:ext uri="{FF2B5EF4-FFF2-40B4-BE49-F238E27FC236}">
                  <a16:creationId xmlns:a16="http://schemas.microsoft.com/office/drawing/2014/main" id="{E8BB1D6A-189F-53CD-D7BF-BBB86A59CB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33139" y="1907593"/>
              <a:ext cx="3591508" cy="1828800"/>
            </a:xfrm>
            <a:prstGeom prst="rect">
              <a:avLst/>
            </a:prstGeom>
          </p:spPr>
        </p:pic>
        <p:sp>
          <p:nvSpPr>
            <p:cNvPr id="12" name="TextBox 11">
              <a:extLst>
                <a:ext uri="{FF2B5EF4-FFF2-40B4-BE49-F238E27FC236}">
                  <a16:creationId xmlns:a16="http://schemas.microsoft.com/office/drawing/2014/main" id="{832DFD00-6893-5C43-5D8E-5F494064FB26}"/>
                </a:ext>
              </a:extLst>
            </p:cNvPr>
            <p:cNvSpPr txBox="1"/>
            <p:nvPr/>
          </p:nvSpPr>
          <p:spPr>
            <a:xfrm>
              <a:off x="7917633" y="3920138"/>
              <a:ext cx="3601337" cy="400110"/>
            </a:xfrm>
            <a:prstGeom prst="rect">
              <a:avLst/>
            </a:prstGeom>
            <a:noFill/>
          </p:spPr>
          <p:txBody>
            <a:bodyPr wrap="square">
              <a:spAutoFit/>
            </a:bodyPr>
            <a:lstStyle/>
            <a:p>
              <a:pPr algn="ctr"/>
              <a:r>
                <a:rPr lang="en-US" sz="2000" dirty="0">
                  <a:solidFill>
                    <a:schemeClr val="bg1"/>
                  </a:solidFill>
                  <a:latin typeface="Saira SemiCondensed Medium" pitchFamily="2" charset="77"/>
                </a:rPr>
                <a:t>HOME CARE</a:t>
              </a:r>
            </a:p>
          </p:txBody>
        </p:sp>
        <p:sp>
          <p:nvSpPr>
            <p:cNvPr id="14" name="TextBox 13">
              <a:extLst>
                <a:ext uri="{FF2B5EF4-FFF2-40B4-BE49-F238E27FC236}">
                  <a16:creationId xmlns:a16="http://schemas.microsoft.com/office/drawing/2014/main" id="{E7CCA9BA-F486-86DB-8C17-4B171215C0F8}"/>
                </a:ext>
              </a:extLst>
            </p:cNvPr>
            <p:cNvSpPr txBox="1"/>
            <p:nvPr/>
          </p:nvSpPr>
          <p:spPr>
            <a:xfrm>
              <a:off x="537071" y="3926058"/>
              <a:ext cx="3593020" cy="400110"/>
            </a:xfrm>
            <a:prstGeom prst="rect">
              <a:avLst/>
            </a:prstGeom>
            <a:noFill/>
          </p:spPr>
          <p:txBody>
            <a:bodyPr wrap="square">
              <a:spAutoFit/>
            </a:bodyPr>
            <a:lstStyle/>
            <a:p>
              <a:pPr algn="ctr"/>
              <a:r>
                <a:rPr lang="en-US" sz="2000" dirty="0">
                  <a:solidFill>
                    <a:schemeClr val="bg1"/>
                  </a:solidFill>
                  <a:latin typeface="Saira SemiCondensed Medium" pitchFamily="2" charset="77"/>
                </a:rPr>
                <a:t>HOSPITAL CARE</a:t>
              </a:r>
            </a:p>
          </p:txBody>
        </p:sp>
        <p:sp>
          <p:nvSpPr>
            <p:cNvPr id="15" name="TextBox 14">
              <a:extLst>
                <a:ext uri="{FF2B5EF4-FFF2-40B4-BE49-F238E27FC236}">
                  <a16:creationId xmlns:a16="http://schemas.microsoft.com/office/drawing/2014/main" id="{0C1F9699-DFF8-3181-9F4A-70D06747C6E9}"/>
                </a:ext>
              </a:extLst>
            </p:cNvPr>
            <p:cNvSpPr txBox="1"/>
            <p:nvPr/>
          </p:nvSpPr>
          <p:spPr>
            <a:xfrm>
              <a:off x="4237077" y="3920138"/>
              <a:ext cx="3601337" cy="400110"/>
            </a:xfrm>
            <a:prstGeom prst="rect">
              <a:avLst/>
            </a:prstGeom>
            <a:noFill/>
          </p:spPr>
          <p:txBody>
            <a:bodyPr wrap="square">
              <a:spAutoFit/>
            </a:bodyPr>
            <a:lstStyle/>
            <a:p>
              <a:pPr algn="ctr"/>
              <a:r>
                <a:rPr lang="en-US" sz="2000" dirty="0">
                  <a:solidFill>
                    <a:schemeClr val="bg1"/>
                  </a:solidFill>
                  <a:latin typeface="Saira SemiCondensed Medium" pitchFamily="2" charset="77"/>
                </a:rPr>
                <a:t>MEDICAL OFFICE</a:t>
              </a:r>
            </a:p>
          </p:txBody>
        </p:sp>
      </p:grpSp>
      <p:sp>
        <p:nvSpPr>
          <p:cNvPr id="5" name="TextBox 4">
            <a:extLst>
              <a:ext uri="{FF2B5EF4-FFF2-40B4-BE49-F238E27FC236}">
                <a16:creationId xmlns:a16="http://schemas.microsoft.com/office/drawing/2014/main" id="{ADF0A92F-013E-9D9D-C0E8-76C06E2E0F58}"/>
              </a:ext>
            </a:extLst>
          </p:cNvPr>
          <p:cNvSpPr txBox="1"/>
          <p:nvPr/>
        </p:nvSpPr>
        <p:spPr bwMode="gray">
          <a:xfrm>
            <a:off x="4140758" y="6400089"/>
            <a:ext cx="8085543" cy="246221"/>
          </a:xfrm>
          <a:prstGeom prst="rect">
            <a:avLst/>
          </a:prstGeom>
          <a:noFill/>
        </p:spPr>
        <p:txBody>
          <a:bodyPr wrap="square" rtlCol="0">
            <a:spAutoFit/>
          </a:bodyPr>
          <a:lstStyle/>
          <a:p>
            <a:pPr algn="l"/>
            <a:r>
              <a:rPr lang="en-US" sz="1000" b="1" dirty="0">
                <a:solidFill>
                  <a:schemeClr val="bg1"/>
                </a:solidFill>
                <a:latin typeface="Saira SemiCondensed Light" panose="00000406000000000000" pitchFamily="2" charset="0"/>
              </a:rPr>
              <a:t>Rx Only. </a:t>
            </a:r>
            <a:r>
              <a:rPr lang="en-US" sz="1000" dirty="0">
                <a:solidFill>
                  <a:schemeClr val="bg1"/>
                </a:solidFill>
                <a:latin typeface="Saira SemiCondensed Light" panose="00000406000000000000" pitchFamily="2" charset="0"/>
              </a:rPr>
              <a:t>For safe and proper use of products mentioned herein, please see the appropriate Operator’s Manual or Instructions for Use.</a:t>
            </a:r>
          </a:p>
        </p:txBody>
      </p:sp>
      <p:sp>
        <p:nvSpPr>
          <p:cNvPr id="7" name="TextBox 6">
            <a:extLst>
              <a:ext uri="{FF2B5EF4-FFF2-40B4-BE49-F238E27FC236}">
                <a16:creationId xmlns:a16="http://schemas.microsoft.com/office/drawing/2014/main" id="{D84F8F92-4405-E6E8-82D6-E537E0DBDDF7}"/>
              </a:ext>
            </a:extLst>
          </p:cNvPr>
          <p:cNvSpPr txBox="1"/>
          <p:nvPr/>
        </p:nvSpPr>
        <p:spPr>
          <a:xfrm>
            <a:off x="531628" y="4765927"/>
            <a:ext cx="7783430" cy="598114"/>
          </a:xfrm>
          <a:prstGeom prst="rect">
            <a:avLst/>
          </a:prstGeom>
          <a:noFill/>
        </p:spPr>
        <p:txBody>
          <a:bodyPr wrap="square" tIns="90000" bIns="90000" rtlCol="0">
            <a:noAutofit/>
          </a:bodyPr>
          <a:lstStyle/>
          <a:p>
            <a:pPr>
              <a:lnSpc>
                <a:spcPct val="120000"/>
              </a:lnSpc>
              <a:spcBef>
                <a:spcPts val="0"/>
              </a:spcBef>
              <a:spcAft>
                <a:spcPts val="0"/>
              </a:spcAft>
            </a:pPr>
            <a:r>
              <a:rPr lang="en-US" sz="2200" b="1" dirty="0">
                <a:solidFill>
                  <a:schemeClr val="bg1"/>
                </a:solidFill>
                <a:latin typeface="Saira SemiCondensed Light" pitchFamily="2" charset="77"/>
              </a:rPr>
              <a:t>40.000 different products in medical devices, medicines </a:t>
            </a:r>
          </a:p>
          <a:p>
            <a:pPr>
              <a:lnSpc>
                <a:spcPct val="120000"/>
              </a:lnSpc>
              <a:spcBef>
                <a:spcPts val="0"/>
              </a:spcBef>
              <a:spcAft>
                <a:spcPts val="0"/>
              </a:spcAft>
            </a:pPr>
            <a:r>
              <a:rPr lang="en-US" sz="2200" b="1" dirty="0">
                <a:solidFill>
                  <a:schemeClr val="bg1"/>
                </a:solidFill>
                <a:latin typeface="Saira SemiCondensed Light" pitchFamily="2" charset="77"/>
              </a:rPr>
              <a:t>and connected solutions that aid in the journey to good health</a:t>
            </a:r>
            <a:endParaRPr lang="en-US" sz="2200" b="1" dirty="0">
              <a:solidFill>
                <a:schemeClr val="tx2"/>
              </a:solidFill>
            </a:endParaRPr>
          </a:p>
        </p:txBody>
      </p:sp>
      <p:pic>
        <p:nvPicPr>
          <p:cNvPr id="2" name="Picture 2">
            <a:extLst>
              <a:ext uri="{FF2B5EF4-FFF2-40B4-BE49-F238E27FC236}">
                <a16:creationId xmlns:a16="http://schemas.microsoft.com/office/drawing/2014/main" id="{79120019-CC1C-5ACF-46AA-D9FE1E4A8CD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531628" y="1907593"/>
            <a:ext cx="3593020" cy="182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10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1BD2E-6069-65BB-F726-C166070F216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12FFE4-BDE0-3D9B-252F-A8ACC579EE4D}"/>
              </a:ext>
            </a:extLst>
          </p:cNvPr>
          <p:cNvSpPr>
            <a:spLocks noGrp="1"/>
          </p:cNvSpPr>
          <p:nvPr>
            <p:ph type="sldNum" sz="quarter" idx="10"/>
          </p:nvPr>
        </p:nvSpPr>
        <p:spPr/>
        <p:txBody>
          <a:bodyPr/>
          <a:lstStyle/>
          <a:p>
            <a:fld id="{F6081757-ABDE-4199-B3FC-2440AF6F2047}" type="slidenum">
              <a:rPr lang="en-GB" smtClean="0"/>
              <a:pPr/>
              <a:t>5</a:t>
            </a:fld>
            <a:endParaRPr lang="en-GB"/>
          </a:p>
        </p:txBody>
      </p:sp>
      <p:sp>
        <p:nvSpPr>
          <p:cNvPr id="7" name="TextBox 6">
            <a:extLst>
              <a:ext uri="{FF2B5EF4-FFF2-40B4-BE49-F238E27FC236}">
                <a16:creationId xmlns:a16="http://schemas.microsoft.com/office/drawing/2014/main" id="{2445548F-4BFB-E8BC-5A03-DE852F425A92}"/>
              </a:ext>
            </a:extLst>
          </p:cNvPr>
          <p:cNvSpPr txBox="1"/>
          <p:nvPr/>
        </p:nvSpPr>
        <p:spPr bwMode="gray">
          <a:xfrm>
            <a:off x="4140758" y="6400089"/>
            <a:ext cx="8085543" cy="246221"/>
          </a:xfrm>
          <a:prstGeom prst="rect">
            <a:avLst/>
          </a:prstGeom>
          <a:noFill/>
        </p:spPr>
        <p:txBody>
          <a:bodyPr wrap="square" rtlCol="0">
            <a:spAutoFit/>
          </a:bodyPr>
          <a:lstStyle/>
          <a:p>
            <a:pPr algn="l"/>
            <a:r>
              <a:rPr lang="en-US" sz="1000" b="1" dirty="0">
                <a:solidFill>
                  <a:schemeClr val="bg1"/>
                </a:solidFill>
                <a:latin typeface="Saira SemiCondensed Light" panose="00000406000000000000" pitchFamily="2" charset="0"/>
              </a:rPr>
              <a:t>Rx Only. </a:t>
            </a:r>
            <a:r>
              <a:rPr lang="en-US" sz="1000" dirty="0">
                <a:solidFill>
                  <a:schemeClr val="bg1"/>
                </a:solidFill>
                <a:latin typeface="Saira SemiCondensed Light" panose="00000406000000000000" pitchFamily="2" charset="0"/>
              </a:rPr>
              <a:t>For safe and proper use of products mentioned herein, please see the appropriate Operator’s Manual or Instructions for Use.</a:t>
            </a:r>
          </a:p>
        </p:txBody>
      </p:sp>
      <p:grpSp>
        <p:nvGrpSpPr>
          <p:cNvPr id="21" name="Group 20">
            <a:extLst>
              <a:ext uri="{FF2B5EF4-FFF2-40B4-BE49-F238E27FC236}">
                <a16:creationId xmlns:a16="http://schemas.microsoft.com/office/drawing/2014/main" id="{A9295CDF-DEE7-BA88-59C6-C1C59F4A0FD7}"/>
              </a:ext>
            </a:extLst>
          </p:cNvPr>
          <p:cNvGrpSpPr/>
          <p:nvPr/>
        </p:nvGrpSpPr>
        <p:grpSpPr>
          <a:xfrm>
            <a:off x="883707" y="893681"/>
            <a:ext cx="11278797" cy="5181273"/>
            <a:chOff x="883707" y="893681"/>
            <a:chExt cx="11278797" cy="5181273"/>
          </a:xfrm>
        </p:grpSpPr>
        <p:grpSp>
          <p:nvGrpSpPr>
            <p:cNvPr id="34" name="Group 33">
              <a:extLst>
                <a:ext uri="{FF2B5EF4-FFF2-40B4-BE49-F238E27FC236}">
                  <a16:creationId xmlns:a16="http://schemas.microsoft.com/office/drawing/2014/main" id="{CC4BA34D-3983-F75A-6FCF-73E7B1A5A219}"/>
                </a:ext>
              </a:extLst>
            </p:cNvPr>
            <p:cNvGrpSpPr/>
            <p:nvPr/>
          </p:nvGrpSpPr>
          <p:grpSpPr>
            <a:xfrm>
              <a:off x="883707" y="1287826"/>
              <a:ext cx="6819101" cy="4763903"/>
              <a:chOff x="1092392" y="1402330"/>
              <a:chExt cx="6819101" cy="4763903"/>
            </a:xfrm>
          </p:grpSpPr>
          <p:pic>
            <p:nvPicPr>
              <p:cNvPr id="10" name="Picture Placeholder 7">
                <a:extLst>
                  <a:ext uri="{FF2B5EF4-FFF2-40B4-BE49-F238E27FC236}">
                    <a16:creationId xmlns:a16="http://schemas.microsoft.com/office/drawing/2014/main" id="{E68DB401-3C02-9CA2-360B-64DA5C4187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2392" y="1402330"/>
                <a:ext cx="3068631" cy="1972539"/>
              </a:xfrm>
              <a:prstGeom prst="rect">
                <a:avLst/>
              </a:prstGeom>
            </p:spPr>
          </p:pic>
          <p:sp>
            <p:nvSpPr>
              <p:cNvPr id="5" name="TextBox 4">
                <a:extLst>
                  <a:ext uri="{FF2B5EF4-FFF2-40B4-BE49-F238E27FC236}">
                    <a16:creationId xmlns:a16="http://schemas.microsoft.com/office/drawing/2014/main" id="{89D1EF97-1DC2-EC68-7F5D-7D7F46FDD190}"/>
                  </a:ext>
                </a:extLst>
              </p:cNvPr>
              <p:cNvSpPr txBox="1"/>
              <p:nvPr/>
            </p:nvSpPr>
            <p:spPr>
              <a:xfrm>
                <a:off x="1847560" y="3361638"/>
                <a:ext cx="2619153" cy="414566"/>
              </a:xfrm>
              <a:prstGeom prst="rect">
                <a:avLst/>
              </a:prstGeom>
              <a:noFill/>
            </p:spPr>
            <p:txBody>
              <a:bodyPr wrap="square" tIns="90000" bIns="90000" rtlCol="0" anchor="ctr" anchorCtr="0">
                <a:noAutofit/>
              </a:bodyPr>
              <a:lstStyle/>
              <a:p>
                <a:pPr algn="ctr">
                  <a:lnSpc>
                    <a:spcPct val="90000"/>
                  </a:lnSpc>
                  <a:spcBef>
                    <a:spcPts val="500"/>
                  </a:spcBef>
                  <a:buClr>
                    <a:srgbClr val="818389"/>
                  </a:buClr>
                </a:pPr>
                <a:r>
                  <a:rPr lang="en-US" sz="1400" dirty="0">
                    <a:solidFill>
                      <a:schemeClr val="bg1"/>
                    </a:solidFill>
                    <a:latin typeface="Saira SemiCondensed Medium" panose="00000606000000000000" pitchFamily="2" charset="0"/>
                  </a:rPr>
                  <a:t>Surgical Lights and Booms</a:t>
                </a:r>
              </a:p>
            </p:txBody>
          </p:sp>
          <p:sp>
            <p:nvSpPr>
              <p:cNvPr id="12" name="TextBox 11">
                <a:extLst>
                  <a:ext uri="{FF2B5EF4-FFF2-40B4-BE49-F238E27FC236}">
                    <a16:creationId xmlns:a16="http://schemas.microsoft.com/office/drawing/2014/main" id="{17D48F94-AA1B-9570-9E49-36FABB34306F}"/>
                  </a:ext>
                </a:extLst>
              </p:cNvPr>
              <p:cNvSpPr txBox="1"/>
              <p:nvPr/>
            </p:nvSpPr>
            <p:spPr>
              <a:xfrm>
                <a:off x="5342029" y="5751667"/>
                <a:ext cx="2569464" cy="414566"/>
              </a:xfrm>
              <a:prstGeom prst="rect">
                <a:avLst/>
              </a:prstGeom>
              <a:noFill/>
            </p:spPr>
            <p:txBody>
              <a:bodyPr wrap="square" tIns="90000" bIns="90000" rtlCol="0" anchor="ctr" anchorCtr="0">
                <a:noAutofit/>
              </a:bodyPr>
              <a:lstStyle/>
              <a:p>
                <a:pPr algn="ctr">
                  <a:lnSpc>
                    <a:spcPct val="90000"/>
                  </a:lnSpc>
                  <a:spcBef>
                    <a:spcPts val="500"/>
                  </a:spcBef>
                  <a:buClr>
                    <a:srgbClr val="818389"/>
                  </a:buClr>
                </a:pPr>
                <a:r>
                  <a:rPr lang="en-US" sz="1400" dirty="0">
                    <a:solidFill>
                      <a:schemeClr val="bg1"/>
                    </a:solidFill>
                    <a:latin typeface="Saira SemiCondensed Medium" panose="00000606000000000000" pitchFamily="2" charset="0"/>
                  </a:rPr>
                  <a:t>OR Integration Technology</a:t>
                </a:r>
              </a:p>
            </p:txBody>
          </p:sp>
          <p:sp>
            <p:nvSpPr>
              <p:cNvPr id="17" name="TextBox 16">
                <a:extLst>
                  <a:ext uri="{FF2B5EF4-FFF2-40B4-BE49-F238E27FC236}">
                    <a16:creationId xmlns:a16="http://schemas.microsoft.com/office/drawing/2014/main" id="{F5AA8CAA-3216-A107-72F4-7C3EE9A289EC}"/>
                  </a:ext>
                </a:extLst>
              </p:cNvPr>
              <p:cNvSpPr txBox="1"/>
              <p:nvPr/>
            </p:nvSpPr>
            <p:spPr>
              <a:xfrm>
                <a:off x="5116889" y="3384562"/>
                <a:ext cx="2619153" cy="414566"/>
              </a:xfrm>
              <a:prstGeom prst="rect">
                <a:avLst/>
              </a:prstGeom>
              <a:noFill/>
            </p:spPr>
            <p:txBody>
              <a:bodyPr wrap="square" tIns="90000" bIns="90000" rtlCol="0" anchor="ctr" anchorCtr="0">
                <a:noAutofit/>
              </a:bodyPr>
              <a:lstStyle/>
              <a:p>
                <a:pPr algn="ctr">
                  <a:lnSpc>
                    <a:spcPct val="90000"/>
                  </a:lnSpc>
                  <a:spcBef>
                    <a:spcPts val="500"/>
                  </a:spcBef>
                  <a:buClr>
                    <a:srgbClr val="818389"/>
                  </a:buClr>
                </a:pPr>
                <a:r>
                  <a:rPr lang="en-US" sz="1400" dirty="0">
                    <a:solidFill>
                      <a:schemeClr val="bg1"/>
                    </a:solidFill>
                    <a:latin typeface="Saira SemiCondensed Medium" panose="00000606000000000000" pitchFamily="2" charset="0"/>
                  </a:rPr>
                  <a:t>Surgical Tables and Accessories</a:t>
                </a:r>
              </a:p>
            </p:txBody>
          </p:sp>
          <p:pic>
            <p:nvPicPr>
              <p:cNvPr id="5122" name="Picture 2">
                <a:extLst>
                  <a:ext uri="{FF2B5EF4-FFF2-40B4-BE49-F238E27FC236}">
                    <a16:creationId xmlns:a16="http://schemas.microsoft.com/office/drawing/2014/main" id="{685F9438-3E6A-0B1F-0909-36D57DECA60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45685" y="1412935"/>
                <a:ext cx="3068631" cy="19932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3FD8142-5060-E2B6-45D4-A2BB63417C6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897" r="3096" b="6648"/>
              <a:stretch/>
            </p:blipFill>
            <p:spPr bwMode="auto">
              <a:xfrm>
                <a:off x="4545684" y="3845420"/>
                <a:ext cx="3068631" cy="1926247"/>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20" name="Title 3">
              <a:extLst>
                <a:ext uri="{FF2B5EF4-FFF2-40B4-BE49-F238E27FC236}">
                  <a16:creationId xmlns:a16="http://schemas.microsoft.com/office/drawing/2014/main" id="{836A8C1D-5371-A27E-8DA9-545DBACC7ABB}"/>
                </a:ext>
              </a:extLst>
            </p:cNvPr>
            <p:cNvSpPr txBox="1">
              <a:spLocks/>
            </p:cNvSpPr>
            <p:nvPr/>
          </p:nvSpPr>
          <p:spPr>
            <a:xfrm>
              <a:off x="929354" y="893681"/>
              <a:ext cx="11233150" cy="543280"/>
            </a:xfrm>
            <a:prstGeom prst="rect">
              <a:avLst/>
            </a:prstGeom>
          </p:spPr>
          <p:txBody>
            <a:bodyPr vert="horz" lIns="0" tIns="0" rIns="0" bIns="0" rtlCol="0" anchor="ctr">
              <a:noAutofit/>
            </a:bodyPr>
            <a:lstStyle>
              <a:lvl1pPr algn="l" defTabSz="914377" rtl="0" eaLnBrk="1" latinLnBrk="0" hangingPunct="1">
                <a:lnSpc>
                  <a:spcPct val="100000"/>
                </a:lnSpc>
                <a:spcBef>
                  <a:spcPct val="0"/>
                </a:spcBef>
                <a:buNone/>
                <a:defRPr sz="3600" kern="1200" cap="none" spc="0" baseline="0">
                  <a:solidFill>
                    <a:schemeClr val="bg1"/>
                  </a:solidFill>
                  <a:latin typeface="Saira SemiCondensed Medium" pitchFamily="2" charset="77"/>
                  <a:ea typeface="+mj-ea"/>
                  <a:cs typeface="+mj-cs"/>
                </a:defRPr>
              </a:lvl1pPr>
            </a:lstStyle>
            <a:p>
              <a:r>
                <a:rPr lang="en-US" sz="2800" dirty="0"/>
                <a:t>Where Progress Meets Purpose in Medical Technology </a:t>
              </a:r>
              <a:br>
                <a:rPr lang="en-US" sz="2800" dirty="0"/>
              </a:br>
              <a:r>
                <a:rPr lang="en-US" sz="2800" dirty="0"/>
                <a:t> </a:t>
              </a:r>
            </a:p>
          </p:txBody>
        </p:sp>
        <p:sp>
          <p:nvSpPr>
            <p:cNvPr id="2" name="TextBox 1">
              <a:extLst>
                <a:ext uri="{FF2B5EF4-FFF2-40B4-BE49-F238E27FC236}">
                  <a16:creationId xmlns:a16="http://schemas.microsoft.com/office/drawing/2014/main" id="{16C34220-4189-E1CE-EF9F-A4B166E2BD3C}"/>
                </a:ext>
              </a:extLst>
            </p:cNvPr>
            <p:cNvSpPr txBox="1"/>
            <p:nvPr/>
          </p:nvSpPr>
          <p:spPr>
            <a:xfrm>
              <a:off x="1991745" y="5660388"/>
              <a:ext cx="2619153" cy="414566"/>
            </a:xfrm>
            <a:prstGeom prst="rect">
              <a:avLst/>
            </a:prstGeom>
            <a:noFill/>
          </p:spPr>
          <p:txBody>
            <a:bodyPr wrap="square" tIns="90000" bIns="90000" rtlCol="0" anchor="ctr" anchorCtr="0">
              <a:noAutofit/>
            </a:bodyPr>
            <a:lstStyle/>
            <a:p>
              <a:pPr algn="ctr">
                <a:lnSpc>
                  <a:spcPct val="90000"/>
                </a:lnSpc>
                <a:spcBef>
                  <a:spcPts val="500"/>
                </a:spcBef>
                <a:buClr>
                  <a:srgbClr val="818389"/>
                </a:buClr>
              </a:pPr>
              <a:r>
                <a:rPr lang="en-US" sz="1400" dirty="0">
                  <a:solidFill>
                    <a:schemeClr val="bg1"/>
                  </a:solidFill>
                  <a:latin typeface="Saira SemiCondensed Medium" panose="00000606000000000000" pitchFamily="2" charset="0"/>
                </a:rPr>
                <a:t>Infusion Systems</a:t>
              </a:r>
            </a:p>
          </p:txBody>
        </p:sp>
        <p:pic>
          <p:nvPicPr>
            <p:cNvPr id="4" name="Picture 2">
              <a:extLst>
                <a:ext uri="{FF2B5EF4-FFF2-40B4-BE49-F238E27FC236}">
                  <a16:creationId xmlns:a16="http://schemas.microsoft.com/office/drawing/2014/main" id="{E8865FB1-AB1C-E36B-F54B-37CA1B1CAE8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893593" y="3711389"/>
              <a:ext cx="3058745" cy="1960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0DC8B4-732E-8B5F-97A7-FD328514BA7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790291" y="3730916"/>
              <a:ext cx="3068631" cy="1906247"/>
            </a:xfrm>
            <a:prstGeom prst="rect">
              <a:avLst/>
            </a:prstGeom>
          </p:spPr>
        </p:pic>
        <p:sp>
          <p:nvSpPr>
            <p:cNvPr id="11" name="TextBox 10">
              <a:extLst>
                <a:ext uri="{FF2B5EF4-FFF2-40B4-BE49-F238E27FC236}">
                  <a16:creationId xmlns:a16="http://schemas.microsoft.com/office/drawing/2014/main" id="{AB08ADA2-38EB-B292-E2C4-3EFD97652A92}"/>
                </a:ext>
              </a:extLst>
            </p:cNvPr>
            <p:cNvSpPr txBox="1"/>
            <p:nvPr/>
          </p:nvSpPr>
          <p:spPr>
            <a:xfrm>
              <a:off x="8270407" y="5612467"/>
              <a:ext cx="2619153" cy="414566"/>
            </a:xfrm>
            <a:prstGeom prst="rect">
              <a:avLst/>
            </a:prstGeom>
            <a:noFill/>
          </p:spPr>
          <p:txBody>
            <a:bodyPr wrap="square" tIns="90000" bIns="90000" rtlCol="0" anchor="ctr" anchorCtr="0">
              <a:noAutofit/>
            </a:bodyPr>
            <a:lstStyle/>
            <a:p>
              <a:pPr algn="r">
                <a:lnSpc>
                  <a:spcPct val="90000"/>
                </a:lnSpc>
                <a:spcBef>
                  <a:spcPts val="500"/>
                </a:spcBef>
                <a:buClr>
                  <a:srgbClr val="818389"/>
                </a:buClr>
              </a:pPr>
              <a:r>
                <a:rPr lang="en-US" sz="1400" dirty="0">
                  <a:solidFill>
                    <a:schemeClr val="bg1"/>
                  </a:solidFill>
                  <a:latin typeface="Saira SemiCondensed Medium" panose="00000606000000000000" pitchFamily="2" charset="0"/>
                </a:rPr>
                <a:t>Patient Monitoring </a:t>
              </a:r>
            </a:p>
          </p:txBody>
        </p:sp>
        <p:sp>
          <p:nvSpPr>
            <p:cNvPr id="16" name="TextBox 15">
              <a:extLst>
                <a:ext uri="{FF2B5EF4-FFF2-40B4-BE49-F238E27FC236}">
                  <a16:creationId xmlns:a16="http://schemas.microsoft.com/office/drawing/2014/main" id="{A648311C-E11C-B7F4-4BBD-F588946B4973}"/>
                </a:ext>
              </a:extLst>
            </p:cNvPr>
            <p:cNvSpPr txBox="1"/>
            <p:nvPr/>
          </p:nvSpPr>
          <p:spPr>
            <a:xfrm>
              <a:off x="8331295" y="3284654"/>
              <a:ext cx="2619153" cy="429013"/>
            </a:xfrm>
            <a:prstGeom prst="rect">
              <a:avLst/>
            </a:prstGeom>
            <a:noFill/>
          </p:spPr>
          <p:txBody>
            <a:bodyPr wrap="square" tIns="90000" bIns="90000" rtlCol="0" anchor="ctr" anchorCtr="0">
              <a:noAutofit/>
            </a:bodyPr>
            <a:lstStyle/>
            <a:p>
              <a:pPr algn="r">
                <a:lnSpc>
                  <a:spcPct val="90000"/>
                </a:lnSpc>
                <a:spcBef>
                  <a:spcPts val="500"/>
                </a:spcBef>
                <a:buClr>
                  <a:srgbClr val="818389"/>
                </a:buClr>
              </a:pPr>
              <a:r>
                <a:rPr lang="en-US" sz="1400" dirty="0">
                  <a:solidFill>
                    <a:schemeClr val="bg1"/>
                  </a:solidFill>
                  <a:latin typeface="Saira SemiCondensed Medium" panose="00000606000000000000" pitchFamily="2" charset="0"/>
                </a:rPr>
                <a:t>Smart Beds and Surfaces</a:t>
              </a:r>
            </a:p>
          </p:txBody>
        </p:sp>
        <p:pic>
          <p:nvPicPr>
            <p:cNvPr id="19" name="Picture 4">
              <a:extLst>
                <a:ext uri="{FF2B5EF4-FFF2-40B4-BE49-F238E27FC236}">
                  <a16:creationId xmlns:a16="http://schemas.microsoft.com/office/drawing/2014/main" id="{B3E53A66-C60D-1BF0-AA4B-1B33A1C1DD44}"/>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790291" y="1320982"/>
              <a:ext cx="3086798" cy="19932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870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8B291-5ACB-EEB8-4B75-A8C17CAD5EE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0F84EB-C791-7F04-94FE-7B8FD6C06038}"/>
              </a:ext>
            </a:extLst>
          </p:cNvPr>
          <p:cNvSpPr>
            <a:spLocks noGrp="1"/>
          </p:cNvSpPr>
          <p:nvPr>
            <p:ph type="sldNum" sz="quarter" idx="10"/>
          </p:nvPr>
        </p:nvSpPr>
        <p:spPr/>
        <p:txBody>
          <a:bodyPr/>
          <a:lstStyle/>
          <a:p>
            <a:fld id="{F6081757-ABDE-4199-B3FC-2440AF6F2047}" type="slidenum">
              <a:rPr lang="en-GB" smtClean="0"/>
              <a:pPr/>
              <a:t>6</a:t>
            </a:fld>
            <a:endParaRPr lang="en-GB"/>
          </a:p>
        </p:txBody>
      </p:sp>
      <p:sp>
        <p:nvSpPr>
          <p:cNvPr id="7" name="TextBox 6">
            <a:extLst>
              <a:ext uri="{FF2B5EF4-FFF2-40B4-BE49-F238E27FC236}">
                <a16:creationId xmlns:a16="http://schemas.microsoft.com/office/drawing/2014/main" id="{57E61FD1-CA74-926F-28E8-F8497472C4B7}"/>
              </a:ext>
            </a:extLst>
          </p:cNvPr>
          <p:cNvSpPr txBox="1"/>
          <p:nvPr/>
        </p:nvSpPr>
        <p:spPr bwMode="gray">
          <a:xfrm>
            <a:off x="4140758" y="6400089"/>
            <a:ext cx="8085543" cy="246221"/>
          </a:xfrm>
          <a:prstGeom prst="rect">
            <a:avLst/>
          </a:prstGeom>
          <a:noFill/>
        </p:spPr>
        <p:txBody>
          <a:bodyPr wrap="square" rtlCol="0">
            <a:spAutoFit/>
          </a:bodyPr>
          <a:lstStyle/>
          <a:p>
            <a:pPr algn="l"/>
            <a:r>
              <a:rPr lang="en-US" sz="1000" b="1" dirty="0">
                <a:solidFill>
                  <a:schemeClr val="bg1"/>
                </a:solidFill>
                <a:latin typeface="Saira SemiCondensed Light" panose="00000406000000000000" pitchFamily="2" charset="0"/>
              </a:rPr>
              <a:t>Rx Only. </a:t>
            </a:r>
            <a:r>
              <a:rPr lang="en-US" sz="1000" dirty="0">
                <a:solidFill>
                  <a:schemeClr val="bg1"/>
                </a:solidFill>
                <a:latin typeface="Saira SemiCondensed Light" panose="00000406000000000000" pitchFamily="2" charset="0"/>
              </a:rPr>
              <a:t>For safe and proper use of products mentioned herein, please see the appropriate Operator’s Manual or Instructions for Use.</a:t>
            </a:r>
          </a:p>
        </p:txBody>
      </p:sp>
      <p:grpSp>
        <p:nvGrpSpPr>
          <p:cNvPr id="34" name="Group 33">
            <a:extLst>
              <a:ext uri="{FF2B5EF4-FFF2-40B4-BE49-F238E27FC236}">
                <a16:creationId xmlns:a16="http://schemas.microsoft.com/office/drawing/2014/main" id="{B588D957-3A41-8995-1321-DC0B914F80CD}"/>
              </a:ext>
            </a:extLst>
          </p:cNvPr>
          <p:cNvGrpSpPr/>
          <p:nvPr/>
        </p:nvGrpSpPr>
        <p:grpSpPr>
          <a:xfrm>
            <a:off x="883707" y="1298431"/>
            <a:ext cx="10269580" cy="4751260"/>
            <a:chOff x="1092392" y="1412935"/>
            <a:chExt cx="10269580" cy="4751260"/>
          </a:xfrm>
        </p:grpSpPr>
        <p:pic>
          <p:nvPicPr>
            <p:cNvPr id="15" name="Picture 14">
              <a:extLst>
                <a:ext uri="{FF2B5EF4-FFF2-40B4-BE49-F238E27FC236}">
                  <a16:creationId xmlns:a16="http://schemas.microsoft.com/office/drawing/2014/main" id="{12EE587E-FF3B-508D-76E0-BDD2D242E2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98978" y="1412935"/>
              <a:ext cx="2978332" cy="1993276"/>
            </a:xfrm>
            <a:prstGeom prst="rect">
              <a:avLst/>
            </a:prstGeom>
          </p:spPr>
        </p:pic>
        <p:sp>
          <p:nvSpPr>
            <p:cNvPr id="5" name="TextBox 4">
              <a:extLst>
                <a:ext uri="{FF2B5EF4-FFF2-40B4-BE49-F238E27FC236}">
                  <a16:creationId xmlns:a16="http://schemas.microsoft.com/office/drawing/2014/main" id="{AA6680DC-DBE4-63B8-C097-ED7F78F3125A}"/>
                </a:ext>
              </a:extLst>
            </p:cNvPr>
            <p:cNvSpPr txBox="1"/>
            <p:nvPr/>
          </p:nvSpPr>
          <p:spPr>
            <a:xfrm>
              <a:off x="1847560" y="3361638"/>
              <a:ext cx="2619153" cy="414566"/>
            </a:xfrm>
            <a:prstGeom prst="rect">
              <a:avLst/>
            </a:prstGeom>
            <a:noFill/>
          </p:spPr>
          <p:txBody>
            <a:bodyPr wrap="square" tIns="90000" bIns="90000" rtlCol="0" anchor="ctr" anchorCtr="0">
              <a:noAutofit/>
            </a:bodyPr>
            <a:lstStyle/>
            <a:p>
              <a:pPr algn="ctr">
                <a:lnSpc>
                  <a:spcPct val="90000"/>
                </a:lnSpc>
                <a:spcBef>
                  <a:spcPts val="500"/>
                </a:spcBef>
                <a:buClr>
                  <a:srgbClr val="818389"/>
                </a:buClr>
              </a:pPr>
              <a:endParaRPr lang="en-US" sz="1400" dirty="0">
                <a:solidFill>
                  <a:schemeClr val="bg1"/>
                </a:solidFill>
                <a:latin typeface="Saira SemiCondensed Medium" panose="00000606000000000000" pitchFamily="2" charset="0"/>
              </a:endParaRPr>
            </a:p>
          </p:txBody>
        </p:sp>
        <p:sp>
          <p:nvSpPr>
            <p:cNvPr id="8" name="TextBox 7">
              <a:extLst>
                <a:ext uri="{FF2B5EF4-FFF2-40B4-BE49-F238E27FC236}">
                  <a16:creationId xmlns:a16="http://schemas.microsoft.com/office/drawing/2014/main" id="{07F576AF-0112-A054-B374-7D5D3F690B06}"/>
                </a:ext>
              </a:extLst>
            </p:cNvPr>
            <p:cNvSpPr txBox="1"/>
            <p:nvPr/>
          </p:nvSpPr>
          <p:spPr>
            <a:xfrm>
              <a:off x="8742819" y="3384562"/>
              <a:ext cx="2619153" cy="414566"/>
            </a:xfrm>
            <a:prstGeom prst="rect">
              <a:avLst/>
            </a:prstGeom>
            <a:noFill/>
          </p:spPr>
          <p:txBody>
            <a:bodyPr wrap="square" tIns="90000" bIns="90000" rtlCol="0" anchor="ctr" anchorCtr="0">
              <a:noAutofit/>
            </a:bodyPr>
            <a:lstStyle/>
            <a:p>
              <a:pPr algn="ctr">
                <a:lnSpc>
                  <a:spcPct val="90000"/>
                </a:lnSpc>
                <a:spcBef>
                  <a:spcPts val="500"/>
                </a:spcBef>
                <a:buClr>
                  <a:srgbClr val="818389"/>
                </a:buClr>
              </a:pPr>
              <a:r>
                <a:rPr lang="en-US" sz="1400" dirty="0">
                  <a:solidFill>
                    <a:schemeClr val="bg1"/>
                  </a:solidFill>
                  <a:latin typeface="Saira SemiCondensed Medium" panose="00000606000000000000" pitchFamily="2" charset="0"/>
                </a:rPr>
                <a:t>Hemostats and Sealants</a:t>
              </a:r>
            </a:p>
          </p:txBody>
        </p:sp>
        <p:sp>
          <p:nvSpPr>
            <p:cNvPr id="13" name="TextBox 12">
              <a:extLst>
                <a:ext uri="{FF2B5EF4-FFF2-40B4-BE49-F238E27FC236}">
                  <a16:creationId xmlns:a16="http://schemas.microsoft.com/office/drawing/2014/main" id="{8536FF04-8C2C-B99B-C1FD-DB8512372C59}"/>
                </a:ext>
              </a:extLst>
            </p:cNvPr>
            <p:cNvSpPr txBox="1"/>
            <p:nvPr/>
          </p:nvSpPr>
          <p:spPr>
            <a:xfrm>
              <a:off x="2424570" y="5749629"/>
              <a:ext cx="2619153" cy="414566"/>
            </a:xfrm>
            <a:prstGeom prst="rect">
              <a:avLst/>
            </a:prstGeom>
            <a:noFill/>
          </p:spPr>
          <p:txBody>
            <a:bodyPr wrap="square" tIns="90000" bIns="90000" rtlCol="0" anchor="ctr" anchorCtr="0">
              <a:noAutofit/>
            </a:bodyPr>
            <a:lstStyle/>
            <a:p>
              <a:pPr algn="ctr">
                <a:lnSpc>
                  <a:spcPct val="90000"/>
                </a:lnSpc>
                <a:spcBef>
                  <a:spcPts val="500"/>
                </a:spcBef>
                <a:buClr>
                  <a:srgbClr val="818389"/>
                </a:buClr>
              </a:pPr>
              <a:r>
                <a:rPr lang="en-US" sz="1400" dirty="0">
                  <a:solidFill>
                    <a:schemeClr val="bg1"/>
                  </a:solidFill>
                  <a:latin typeface="Saira SemiCondensed Medium" panose="00000606000000000000" pitchFamily="2" charset="0"/>
                </a:rPr>
                <a:t>Anesthesia</a:t>
              </a:r>
            </a:p>
          </p:txBody>
        </p:sp>
        <p:sp>
          <p:nvSpPr>
            <p:cNvPr id="18" name="TextBox 17">
              <a:extLst>
                <a:ext uri="{FF2B5EF4-FFF2-40B4-BE49-F238E27FC236}">
                  <a16:creationId xmlns:a16="http://schemas.microsoft.com/office/drawing/2014/main" id="{97A6031F-8EE8-6A45-3551-07A8E871AE96}"/>
                </a:ext>
              </a:extLst>
            </p:cNvPr>
            <p:cNvSpPr txBox="1"/>
            <p:nvPr/>
          </p:nvSpPr>
          <p:spPr>
            <a:xfrm>
              <a:off x="8074932" y="5749629"/>
              <a:ext cx="2978332" cy="414566"/>
            </a:xfrm>
            <a:prstGeom prst="rect">
              <a:avLst/>
            </a:prstGeom>
            <a:noFill/>
          </p:spPr>
          <p:txBody>
            <a:bodyPr wrap="square" tIns="90000" bIns="90000" rtlCol="0" anchor="ctr" anchorCtr="0">
              <a:noAutofit/>
            </a:bodyPr>
            <a:lstStyle/>
            <a:p>
              <a:pPr algn="r">
                <a:lnSpc>
                  <a:spcPct val="90000"/>
                </a:lnSpc>
                <a:spcBef>
                  <a:spcPts val="500"/>
                </a:spcBef>
                <a:buClr>
                  <a:srgbClr val="818389"/>
                </a:buClr>
              </a:pPr>
              <a:r>
                <a:rPr lang="en-US" sz="1400" dirty="0">
                  <a:solidFill>
                    <a:schemeClr val="bg1"/>
                  </a:solidFill>
                  <a:latin typeface="Saira SemiCondensed Medium" panose="00000606000000000000" pitchFamily="2" charset="0"/>
                </a:rPr>
                <a:t>Tissue and Bone Repair</a:t>
              </a:r>
            </a:p>
          </p:txBody>
        </p:sp>
        <p:pic>
          <p:nvPicPr>
            <p:cNvPr id="24" name="Picture 23">
              <a:extLst>
                <a:ext uri="{FF2B5EF4-FFF2-40B4-BE49-F238E27FC236}">
                  <a16:creationId xmlns:a16="http://schemas.microsoft.com/office/drawing/2014/main" id="{8BA988EF-B4C6-FC1B-43F4-906FE9E62F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93868" y="3845420"/>
              <a:ext cx="2978332" cy="1925335"/>
            </a:xfrm>
            <a:prstGeom prst="rect">
              <a:avLst/>
            </a:prstGeom>
          </p:spPr>
        </p:pic>
        <p:pic>
          <p:nvPicPr>
            <p:cNvPr id="26" name="Picture 25">
              <a:extLst>
                <a:ext uri="{FF2B5EF4-FFF2-40B4-BE49-F238E27FC236}">
                  <a16:creationId xmlns:a16="http://schemas.microsoft.com/office/drawing/2014/main" id="{3EED9F56-FC53-3C49-6DB7-7DB0D1C6C22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2392" y="3799128"/>
              <a:ext cx="3073739" cy="1972539"/>
            </a:xfrm>
            <a:prstGeom prst="rect">
              <a:avLst/>
            </a:prstGeom>
          </p:spPr>
        </p:pic>
      </p:grpSp>
      <p:sp>
        <p:nvSpPr>
          <p:cNvPr id="20" name="Title 3">
            <a:extLst>
              <a:ext uri="{FF2B5EF4-FFF2-40B4-BE49-F238E27FC236}">
                <a16:creationId xmlns:a16="http://schemas.microsoft.com/office/drawing/2014/main" id="{DEC56196-C548-6E2B-2043-6C550EE406EB}"/>
              </a:ext>
            </a:extLst>
          </p:cNvPr>
          <p:cNvSpPr txBox="1">
            <a:spLocks/>
          </p:cNvSpPr>
          <p:nvPr/>
        </p:nvSpPr>
        <p:spPr>
          <a:xfrm>
            <a:off x="797424" y="898350"/>
            <a:ext cx="11233150" cy="543280"/>
          </a:xfrm>
          <a:prstGeom prst="rect">
            <a:avLst/>
          </a:prstGeom>
        </p:spPr>
        <p:txBody>
          <a:bodyPr vert="horz" lIns="0" tIns="0" rIns="0" bIns="0" rtlCol="0" anchor="ctr">
            <a:noAutofit/>
          </a:bodyPr>
          <a:lstStyle>
            <a:lvl1pPr algn="l" defTabSz="914377" rtl="0" eaLnBrk="1" latinLnBrk="0" hangingPunct="1">
              <a:lnSpc>
                <a:spcPct val="100000"/>
              </a:lnSpc>
              <a:spcBef>
                <a:spcPct val="0"/>
              </a:spcBef>
              <a:buNone/>
              <a:defRPr sz="3600" kern="1200" cap="none" spc="0" baseline="0">
                <a:solidFill>
                  <a:schemeClr val="bg1"/>
                </a:solidFill>
                <a:latin typeface="Saira SemiCondensed Medium" pitchFamily="2" charset="77"/>
                <a:ea typeface="+mj-ea"/>
                <a:cs typeface="+mj-cs"/>
              </a:defRPr>
            </a:lvl1pPr>
          </a:lstStyle>
          <a:p>
            <a:r>
              <a:rPr lang="en-US" sz="2800" dirty="0"/>
              <a:t>Where Progress Meets Purpose in Pharma</a:t>
            </a:r>
            <a:br>
              <a:rPr lang="en-US" sz="2800" dirty="0"/>
            </a:br>
            <a:r>
              <a:rPr lang="en-US" sz="2800" dirty="0"/>
              <a:t> </a:t>
            </a:r>
          </a:p>
        </p:txBody>
      </p:sp>
      <p:pic>
        <p:nvPicPr>
          <p:cNvPr id="2" name="Picture Placeholder 7">
            <a:extLst>
              <a:ext uri="{FF2B5EF4-FFF2-40B4-BE49-F238E27FC236}">
                <a16:creationId xmlns:a16="http://schemas.microsoft.com/office/drawing/2014/main" id="{0E05FF2A-5336-9658-D805-091B93F2620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97424" y="1298432"/>
            <a:ext cx="3154913" cy="1948702"/>
          </a:xfrm>
          <a:prstGeom prst="rect">
            <a:avLst/>
          </a:prstGeom>
        </p:spPr>
      </p:pic>
      <p:sp>
        <p:nvSpPr>
          <p:cNvPr id="6" name="TextBox 5">
            <a:extLst>
              <a:ext uri="{FF2B5EF4-FFF2-40B4-BE49-F238E27FC236}">
                <a16:creationId xmlns:a16="http://schemas.microsoft.com/office/drawing/2014/main" id="{69F7E7C4-ECC7-1351-A238-C5B354F6AD5B}"/>
              </a:ext>
            </a:extLst>
          </p:cNvPr>
          <p:cNvSpPr txBox="1"/>
          <p:nvPr/>
        </p:nvSpPr>
        <p:spPr>
          <a:xfrm>
            <a:off x="2907088" y="3275111"/>
            <a:ext cx="1117352" cy="307777"/>
          </a:xfrm>
          <a:prstGeom prst="rect">
            <a:avLst/>
          </a:prstGeom>
          <a:noFill/>
        </p:spPr>
        <p:txBody>
          <a:bodyPr wrap="square">
            <a:spAutoFit/>
          </a:bodyPr>
          <a:lstStyle/>
          <a:p>
            <a:pPr algn="r"/>
            <a:r>
              <a:rPr lang="en-US" sz="1400" dirty="0">
                <a:solidFill>
                  <a:schemeClr val="bg1"/>
                </a:solidFill>
                <a:latin typeface="Saira SemiCondensed Medium" panose="00000606000000000000" pitchFamily="2" charset="0"/>
              </a:rPr>
              <a:t>Injectables</a:t>
            </a:r>
            <a:endParaRPr lang="en-US" sz="1400" dirty="0"/>
          </a:p>
        </p:txBody>
      </p:sp>
      <p:sp>
        <p:nvSpPr>
          <p:cNvPr id="9" name="TextBox 8">
            <a:extLst>
              <a:ext uri="{FF2B5EF4-FFF2-40B4-BE49-F238E27FC236}">
                <a16:creationId xmlns:a16="http://schemas.microsoft.com/office/drawing/2014/main" id="{3DFF1C7C-832B-81A5-5F8A-2489401CB57B}"/>
              </a:ext>
            </a:extLst>
          </p:cNvPr>
          <p:cNvSpPr txBox="1"/>
          <p:nvPr/>
        </p:nvSpPr>
        <p:spPr>
          <a:xfrm>
            <a:off x="4341125" y="5650697"/>
            <a:ext cx="3112669" cy="423839"/>
          </a:xfrm>
          <a:prstGeom prst="rect">
            <a:avLst/>
          </a:prstGeom>
          <a:noFill/>
        </p:spPr>
        <p:txBody>
          <a:bodyPr wrap="square" tIns="90000" bIns="90000" rtlCol="0" anchor="ctr" anchorCtr="0">
            <a:noAutofit/>
          </a:bodyPr>
          <a:lstStyle/>
          <a:p>
            <a:pPr algn="r">
              <a:lnSpc>
                <a:spcPct val="90000"/>
              </a:lnSpc>
              <a:spcBef>
                <a:spcPts val="500"/>
              </a:spcBef>
              <a:buClr>
                <a:srgbClr val="818389"/>
              </a:buClr>
            </a:pPr>
            <a:r>
              <a:rPr lang="en-US" sz="1400" dirty="0">
                <a:solidFill>
                  <a:schemeClr val="bg1"/>
                </a:solidFill>
                <a:latin typeface="Saira SemiCondensed Medium" panose="00000606000000000000" pitchFamily="2" charset="0"/>
              </a:rPr>
              <a:t>Premixes and IV Solutions</a:t>
            </a:r>
          </a:p>
        </p:txBody>
      </p:sp>
      <p:pic>
        <p:nvPicPr>
          <p:cNvPr id="11" name="Picture Placeholder 7">
            <a:extLst>
              <a:ext uri="{FF2B5EF4-FFF2-40B4-BE49-F238E27FC236}">
                <a16:creationId xmlns:a16="http://schemas.microsoft.com/office/drawing/2014/main" id="{DBC4CAFE-13DC-CC6D-9EE2-34E367C0B1C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341125" y="3684623"/>
            <a:ext cx="3031605" cy="1971628"/>
          </a:xfrm>
          <a:prstGeom prst="rect">
            <a:avLst/>
          </a:prstGeom>
        </p:spPr>
      </p:pic>
      <p:sp>
        <p:nvSpPr>
          <p:cNvPr id="19" name="TextBox 18">
            <a:extLst>
              <a:ext uri="{FF2B5EF4-FFF2-40B4-BE49-F238E27FC236}">
                <a16:creationId xmlns:a16="http://schemas.microsoft.com/office/drawing/2014/main" id="{487C4B60-E289-71A4-2692-709919B028F9}"/>
              </a:ext>
            </a:extLst>
          </p:cNvPr>
          <p:cNvSpPr txBox="1"/>
          <p:nvPr/>
        </p:nvSpPr>
        <p:spPr>
          <a:xfrm>
            <a:off x="5458425" y="3288003"/>
            <a:ext cx="2619153" cy="403785"/>
          </a:xfrm>
          <a:prstGeom prst="rect">
            <a:avLst/>
          </a:prstGeom>
          <a:noFill/>
        </p:spPr>
        <p:txBody>
          <a:bodyPr wrap="square" tIns="90000" bIns="90000" rtlCol="0" anchor="ctr" anchorCtr="0">
            <a:noAutofit/>
          </a:bodyPr>
          <a:lstStyle/>
          <a:p>
            <a:pPr algn="ctr">
              <a:lnSpc>
                <a:spcPct val="90000"/>
              </a:lnSpc>
              <a:spcBef>
                <a:spcPts val="500"/>
              </a:spcBef>
              <a:buClr>
                <a:srgbClr val="818389"/>
              </a:buClr>
            </a:pPr>
            <a:r>
              <a:rPr lang="en-US" sz="1400" dirty="0">
                <a:solidFill>
                  <a:schemeClr val="bg1"/>
                </a:solidFill>
                <a:latin typeface="Saira SemiCondensed Medium" panose="00000606000000000000" pitchFamily="2" charset="0"/>
              </a:rPr>
              <a:t>Clinical Nutrition </a:t>
            </a:r>
          </a:p>
        </p:txBody>
      </p:sp>
      <p:pic>
        <p:nvPicPr>
          <p:cNvPr id="21" name="Picture 6" descr="Patient and doctor in hospital">
            <a:extLst>
              <a:ext uri="{FF2B5EF4-FFF2-40B4-BE49-F238E27FC236}">
                <a16:creationId xmlns:a16="http://schemas.microsoft.com/office/drawing/2014/main" id="{13EE7ED6-6AF1-71FF-A8C3-D3E2241A2A28}"/>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341125" y="1298431"/>
            <a:ext cx="3031605" cy="1948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66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2401A99-91F2-19A3-4255-3E6751CD0E9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205" r="10205"/>
          <a:stretch/>
        </p:blipFill>
        <p:spPr>
          <a:xfrm>
            <a:off x="5994400" y="684213"/>
            <a:ext cx="6197600" cy="3624262"/>
          </a:xfrm>
        </p:spPr>
      </p:pic>
      <p:sp>
        <p:nvSpPr>
          <p:cNvPr id="6" name="Slide Number Placeholder 5">
            <a:extLst>
              <a:ext uri="{FF2B5EF4-FFF2-40B4-BE49-F238E27FC236}">
                <a16:creationId xmlns:a16="http://schemas.microsoft.com/office/drawing/2014/main" id="{66386760-7B32-E491-1E04-D5DA036B33D7}"/>
              </a:ext>
            </a:extLst>
          </p:cNvPr>
          <p:cNvSpPr>
            <a:spLocks noGrp="1"/>
          </p:cNvSpPr>
          <p:nvPr>
            <p:ph type="sldNum" sz="quarter" idx="10"/>
          </p:nvPr>
        </p:nvSpPr>
        <p:spPr/>
        <p:txBody>
          <a:bodyPr/>
          <a:lstStyle/>
          <a:p>
            <a:fld id="{38371DDA-0A41-40E9-B339-42602FE84365}" type="slidenum">
              <a:rPr lang="en-US" smtClean="0"/>
              <a:pPr/>
              <a:t>7</a:t>
            </a:fld>
            <a:endParaRPr lang="en-US"/>
          </a:p>
        </p:txBody>
      </p:sp>
      <p:sp>
        <p:nvSpPr>
          <p:cNvPr id="12" name="Content Placeholder 8">
            <a:extLst>
              <a:ext uri="{FF2B5EF4-FFF2-40B4-BE49-F238E27FC236}">
                <a16:creationId xmlns:a16="http://schemas.microsoft.com/office/drawing/2014/main" id="{056001DA-C8D3-A60F-40CD-813AA7EA4644}"/>
              </a:ext>
            </a:extLst>
          </p:cNvPr>
          <p:cNvSpPr>
            <a:spLocks noGrp="1"/>
          </p:cNvSpPr>
          <p:nvPr>
            <p:ph type="body" sz="quarter" idx="13"/>
          </p:nvPr>
        </p:nvSpPr>
        <p:spPr>
          <a:xfrm>
            <a:off x="766648" y="4200838"/>
            <a:ext cx="3574199" cy="729134"/>
          </a:xfrm>
        </p:spPr>
        <p:txBody>
          <a:bodyPr/>
          <a:lstStyle/>
          <a:p>
            <a:pPr marL="342900" indent="-342900" rtl="0" fontAlgn="base">
              <a:lnSpc>
                <a:spcPct val="110000"/>
              </a:lnSpc>
              <a:spcBef>
                <a:spcPts val="600"/>
              </a:spcBef>
              <a:buFont typeface="Arial" panose="020B0604020202020204" pitchFamily="34" charset="0"/>
              <a:buChar char="•"/>
            </a:pPr>
            <a:r>
              <a:rPr lang="en-US" sz="2000" b="1" dirty="0">
                <a:solidFill>
                  <a:schemeClr val="tx2"/>
                </a:solidFill>
                <a:latin typeface="Saira SemiCondensed Medium" panose="00000606000000000000" pitchFamily="2" charset="0"/>
                <a:ea typeface="+mn-ea"/>
              </a:rPr>
              <a:t>  Research &amp; Development</a:t>
            </a:r>
          </a:p>
          <a:p>
            <a:pPr marL="342900" indent="-342900" rtl="0" fontAlgn="base">
              <a:lnSpc>
                <a:spcPct val="110000"/>
              </a:lnSpc>
              <a:spcBef>
                <a:spcPts val="600"/>
              </a:spcBef>
              <a:buFont typeface="Arial" panose="020B0604020202020204" pitchFamily="34" charset="0"/>
              <a:buChar char="•"/>
            </a:pPr>
            <a:r>
              <a:rPr lang="en-US" sz="2000" b="1" dirty="0">
                <a:solidFill>
                  <a:schemeClr val="tx2"/>
                </a:solidFill>
                <a:latin typeface="Saira SemiCondensed Medium" panose="00000606000000000000" pitchFamily="2" charset="0"/>
                <a:ea typeface="+mn-ea"/>
              </a:rPr>
              <a:t>  Sales &amp; Marketing</a:t>
            </a:r>
          </a:p>
          <a:p>
            <a:pPr marL="342900" indent="-342900" rtl="0" fontAlgn="base">
              <a:lnSpc>
                <a:spcPct val="110000"/>
              </a:lnSpc>
              <a:spcBef>
                <a:spcPts val="600"/>
              </a:spcBef>
              <a:buFont typeface="Arial" panose="020B0604020202020204" pitchFamily="34" charset="0"/>
              <a:buChar char="•"/>
            </a:pPr>
            <a:r>
              <a:rPr lang="en-US" sz="2000" b="1" dirty="0">
                <a:solidFill>
                  <a:schemeClr val="tx2"/>
                </a:solidFill>
                <a:latin typeface="Saira SemiCondensed Medium" panose="00000606000000000000" pitchFamily="2" charset="0"/>
                <a:ea typeface="+mn-ea"/>
              </a:rPr>
              <a:t>  Manufacturing </a:t>
            </a:r>
          </a:p>
          <a:p>
            <a:pPr marL="342900" indent="-342900" fontAlgn="base">
              <a:lnSpc>
                <a:spcPct val="110000"/>
              </a:lnSpc>
              <a:spcBef>
                <a:spcPts val="600"/>
              </a:spcBef>
              <a:buFont typeface="Arial" panose="020B0604020202020204" pitchFamily="34" charset="0"/>
              <a:buChar char="•"/>
            </a:pPr>
            <a:r>
              <a:rPr lang="en-US" sz="2000" b="1" dirty="0">
                <a:solidFill>
                  <a:schemeClr val="tx2"/>
                </a:solidFill>
                <a:latin typeface="Saira SemiCondensed Medium" panose="00000606000000000000" pitchFamily="2" charset="0"/>
                <a:ea typeface="+mn-ea"/>
              </a:rPr>
              <a:t>  Field Services </a:t>
            </a:r>
          </a:p>
          <a:p>
            <a:pPr marL="342900" indent="-342900" rtl="0" fontAlgn="base">
              <a:lnSpc>
                <a:spcPct val="110000"/>
              </a:lnSpc>
              <a:spcBef>
                <a:spcPts val="600"/>
              </a:spcBef>
              <a:buFont typeface="Arial" panose="020B0604020202020204" pitchFamily="34" charset="0"/>
              <a:buChar char="•"/>
            </a:pPr>
            <a:r>
              <a:rPr lang="en-US" sz="2000" b="1" dirty="0">
                <a:solidFill>
                  <a:schemeClr val="tx2"/>
                </a:solidFill>
                <a:latin typeface="Saira SemiCondensed Medium" panose="00000606000000000000" pitchFamily="2" charset="0"/>
                <a:ea typeface="+mn-ea"/>
              </a:rPr>
              <a:t>  Engineering</a:t>
            </a:r>
          </a:p>
          <a:p>
            <a:pPr marL="342900" indent="-342900" fontAlgn="base">
              <a:lnSpc>
                <a:spcPct val="110000"/>
              </a:lnSpc>
              <a:spcBef>
                <a:spcPts val="600"/>
              </a:spcBef>
              <a:buFont typeface="Arial" panose="020B0604020202020204" pitchFamily="34" charset="0"/>
              <a:buChar char="•"/>
            </a:pPr>
            <a:r>
              <a:rPr lang="en-US" sz="2000" b="1" dirty="0">
                <a:solidFill>
                  <a:schemeClr val="tx2"/>
                </a:solidFill>
                <a:latin typeface="Saira SemiCondensed Medium" panose="00000606000000000000" pitchFamily="2" charset="0"/>
                <a:ea typeface="+mn-ea"/>
              </a:rPr>
              <a:t>  Finance </a:t>
            </a:r>
          </a:p>
          <a:p>
            <a:pPr marL="342900" indent="-342900" rtl="0" fontAlgn="base">
              <a:lnSpc>
                <a:spcPct val="110000"/>
              </a:lnSpc>
              <a:spcBef>
                <a:spcPts val="600"/>
              </a:spcBef>
              <a:buFont typeface="Arial" panose="020B0604020202020204" pitchFamily="34" charset="0"/>
              <a:buChar char="•"/>
            </a:pPr>
            <a:r>
              <a:rPr lang="en-US" sz="2000" b="1" dirty="0">
                <a:solidFill>
                  <a:schemeClr val="tx2"/>
                </a:solidFill>
                <a:latin typeface="Saira SemiCondensed Medium" panose="00000606000000000000" pitchFamily="2" charset="0"/>
                <a:ea typeface="+mn-ea"/>
              </a:rPr>
              <a:t>  Quality </a:t>
            </a:r>
          </a:p>
          <a:p>
            <a:pPr marL="342900" indent="-342900" rtl="0" fontAlgn="base">
              <a:lnSpc>
                <a:spcPct val="110000"/>
              </a:lnSpc>
              <a:spcBef>
                <a:spcPts val="600"/>
              </a:spcBef>
              <a:buFont typeface="Arial" panose="020B0604020202020204" pitchFamily="34" charset="0"/>
              <a:buChar char="•"/>
            </a:pPr>
            <a:r>
              <a:rPr lang="en-US" sz="2000" b="1" dirty="0">
                <a:solidFill>
                  <a:schemeClr val="tx2"/>
                </a:solidFill>
                <a:latin typeface="Saira SemiCondensed Medium" panose="00000606000000000000" pitchFamily="2" charset="0"/>
                <a:ea typeface="+mn-ea"/>
              </a:rPr>
              <a:t>  Legal </a:t>
            </a:r>
          </a:p>
          <a:p>
            <a:pPr marL="342900" indent="-342900" rtl="0" fontAlgn="base">
              <a:lnSpc>
                <a:spcPct val="110000"/>
              </a:lnSpc>
              <a:spcBef>
                <a:spcPts val="600"/>
              </a:spcBef>
              <a:buFont typeface="Arial" panose="020B0604020202020204" pitchFamily="34" charset="0"/>
              <a:buChar char="•"/>
            </a:pPr>
            <a:r>
              <a:rPr lang="en-US" sz="2000" b="1" dirty="0">
                <a:solidFill>
                  <a:schemeClr val="tx2"/>
                </a:solidFill>
                <a:latin typeface="Saira SemiCondensed Medium" panose="00000606000000000000" pitchFamily="2" charset="0"/>
                <a:ea typeface="+mn-ea"/>
              </a:rPr>
              <a:t>  IT</a:t>
            </a:r>
          </a:p>
          <a:p>
            <a:pPr rtl="0" fontAlgn="base">
              <a:lnSpc>
                <a:spcPct val="110000"/>
              </a:lnSpc>
              <a:spcBef>
                <a:spcPts val="1600"/>
              </a:spcBef>
            </a:pPr>
            <a:br>
              <a:rPr lang="en-US" sz="3200" b="1" i="0" u="none" strike="noStrike" dirty="0">
                <a:solidFill>
                  <a:srgbClr val="009FDA"/>
                </a:solidFill>
                <a:effectLst/>
                <a:latin typeface="Franklin Gothic Book" panose="020B0503020102020204" pitchFamily="34" charset="0"/>
              </a:rPr>
            </a:br>
            <a:endParaRPr lang="en-US" sz="3200" b="1" i="0" dirty="0">
              <a:solidFill>
                <a:srgbClr val="009FDA"/>
              </a:solidFill>
              <a:effectLst/>
              <a:latin typeface="Segoe UI" panose="020B0502040204020203" pitchFamily="34" charset="0"/>
            </a:endParaRPr>
          </a:p>
        </p:txBody>
      </p:sp>
      <p:sp>
        <p:nvSpPr>
          <p:cNvPr id="16" name="TextBox 15">
            <a:extLst>
              <a:ext uri="{FF2B5EF4-FFF2-40B4-BE49-F238E27FC236}">
                <a16:creationId xmlns:a16="http://schemas.microsoft.com/office/drawing/2014/main" id="{7114D44D-A100-D978-CAD3-5FAAC0C9BD11}"/>
              </a:ext>
            </a:extLst>
          </p:cNvPr>
          <p:cNvSpPr txBox="1"/>
          <p:nvPr/>
        </p:nvSpPr>
        <p:spPr>
          <a:xfrm>
            <a:off x="7919520" y="4675943"/>
            <a:ext cx="2717562" cy="365125"/>
          </a:xfrm>
          <a:prstGeom prst="rect">
            <a:avLst/>
          </a:prstGeom>
          <a:noFill/>
        </p:spPr>
        <p:txBody>
          <a:bodyPr wrap="square" tIns="90000" bIns="90000" rtlCol="0">
            <a:noAutofit/>
          </a:bodyPr>
          <a:lstStyle/>
          <a:p>
            <a:pPr algn="ctr">
              <a:lnSpc>
                <a:spcPct val="90000"/>
              </a:lnSpc>
              <a:spcBef>
                <a:spcPts val="500"/>
              </a:spcBef>
              <a:buClr>
                <a:srgbClr val="818389"/>
              </a:buClr>
            </a:pPr>
            <a:r>
              <a:rPr lang="de-DE" dirty="0">
                <a:solidFill>
                  <a:schemeClr val="accent6">
                    <a:lumMod val="10000"/>
                  </a:schemeClr>
                </a:solidFill>
                <a:latin typeface="Saira SemiCondensed Medium" panose="00000606000000000000" pitchFamily="2" charset="0"/>
              </a:rPr>
              <a:t>jobs.baxter.com</a:t>
            </a:r>
            <a:endParaRPr lang="en-US" dirty="0" err="1">
              <a:solidFill>
                <a:schemeClr val="accent6">
                  <a:lumMod val="10000"/>
                </a:schemeClr>
              </a:solidFill>
              <a:latin typeface="Saira SemiCondensed Medium" panose="00000606000000000000" pitchFamily="2" charset="0"/>
            </a:endParaRPr>
          </a:p>
        </p:txBody>
      </p:sp>
      <p:grpSp>
        <p:nvGrpSpPr>
          <p:cNvPr id="29" name="Group 28">
            <a:extLst>
              <a:ext uri="{FF2B5EF4-FFF2-40B4-BE49-F238E27FC236}">
                <a16:creationId xmlns:a16="http://schemas.microsoft.com/office/drawing/2014/main" id="{A21D79B0-FFA9-2F5E-F38F-7C102ABE1602}"/>
              </a:ext>
            </a:extLst>
          </p:cNvPr>
          <p:cNvGrpSpPr/>
          <p:nvPr/>
        </p:nvGrpSpPr>
        <p:grpSpPr>
          <a:xfrm>
            <a:off x="617674" y="1788402"/>
            <a:ext cx="405276" cy="4198836"/>
            <a:chOff x="369754" y="1998482"/>
            <a:chExt cx="405276" cy="4198836"/>
          </a:xfrm>
        </p:grpSpPr>
        <p:pic>
          <p:nvPicPr>
            <p:cNvPr id="18" name="Google Shape;1551;p106" title="67-Microscope180dpi.png">
              <a:extLst>
                <a:ext uri="{FF2B5EF4-FFF2-40B4-BE49-F238E27FC236}">
                  <a16:creationId xmlns:a16="http://schemas.microsoft.com/office/drawing/2014/main" id="{62B2EB70-F23E-1282-429A-C20AEF0E023E}"/>
                </a:ext>
              </a:extLst>
            </p:cNvPr>
            <p:cNvPicPr preferRelativeResize="0"/>
            <p:nvPr/>
          </p:nvPicPr>
          <p:blipFill>
            <a:blip r:embed="rId4">
              <a:alphaModFix/>
              <a:duotone>
                <a:schemeClr val="accent1">
                  <a:shade val="45000"/>
                  <a:satMod val="135000"/>
                </a:schemeClr>
                <a:prstClr val="white"/>
              </a:duotone>
            </a:blip>
            <a:stretch>
              <a:fillRect/>
            </a:stretch>
          </p:blipFill>
          <p:spPr>
            <a:xfrm>
              <a:off x="412036" y="1998482"/>
              <a:ext cx="238414" cy="335106"/>
            </a:xfrm>
            <a:prstGeom prst="rect">
              <a:avLst/>
            </a:prstGeom>
            <a:solidFill>
              <a:schemeClr val="bg1"/>
            </a:solidFill>
            <a:ln>
              <a:noFill/>
            </a:ln>
          </p:spPr>
        </p:pic>
        <p:pic>
          <p:nvPicPr>
            <p:cNvPr id="19" name="Google Shape;1594;p107" title="124-Advancing-leadership180dpi.png">
              <a:extLst>
                <a:ext uri="{FF2B5EF4-FFF2-40B4-BE49-F238E27FC236}">
                  <a16:creationId xmlns:a16="http://schemas.microsoft.com/office/drawing/2014/main" id="{59B459F1-9E25-2BBD-87AE-F0AE9169C1C2}"/>
                </a:ext>
              </a:extLst>
            </p:cNvPr>
            <p:cNvPicPr preferRelativeResize="0"/>
            <p:nvPr/>
          </p:nvPicPr>
          <p:blipFill>
            <a:blip r:embed="rId5">
              <a:alphaModFix/>
              <a:duotone>
                <a:schemeClr val="accent1">
                  <a:shade val="45000"/>
                  <a:satMod val="135000"/>
                </a:schemeClr>
                <a:prstClr val="white"/>
              </a:duotone>
            </a:blip>
            <a:stretch>
              <a:fillRect/>
            </a:stretch>
          </p:blipFill>
          <p:spPr>
            <a:xfrm>
              <a:off x="369754" y="2558888"/>
              <a:ext cx="343057" cy="257554"/>
            </a:xfrm>
            <a:prstGeom prst="rect">
              <a:avLst/>
            </a:prstGeom>
            <a:solidFill>
              <a:schemeClr val="bg1"/>
            </a:solidFill>
            <a:ln>
              <a:noFill/>
            </a:ln>
          </p:spPr>
        </p:pic>
        <p:pic>
          <p:nvPicPr>
            <p:cNvPr id="20" name="Google Shape;1522;p105" title="35-Cogs72dpi.png">
              <a:extLst>
                <a:ext uri="{FF2B5EF4-FFF2-40B4-BE49-F238E27FC236}">
                  <a16:creationId xmlns:a16="http://schemas.microsoft.com/office/drawing/2014/main" id="{7855C2E7-B45F-64C7-88AB-8E3DC34BE41B}"/>
                </a:ext>
              </a:extLst>
            </p:cNvPr>
            <p:cNvPicPr preferRelativeResize="0"/>
            <p:nvPr/>
          </p:nvPicPr>
          <p:blipFill>
            <a:blip r:embed="rId6">
              <a:alphaModFix/>
              <a:duotone>
                <a:schemeClr val="accent1">
                  <a:shade val="45000"/>
                  <a:satMod val="135000"/>
                </a:schemeClr>
                <a:prstClr val="white"/>
              </a:duotone>
            </a:blip>
            <a:stretch>
              <a:fillRect/>
            </a:stretch>
          </p:blipFill>
          <p:spPr>
            <a:xfrm>
              <a:off x="402982" y="2985595"/>
              <a:ext cx="337915" cy="305480"/>
            </a:xfrm>
            <a:prstGeom prst="rect">
              <a:avLst/>
            </a:prstGeom>
            <a:solidFill>
              <a:schemeClr val="bg1"/>
            </a:solidFill>
            <a:ln>
              <a:noFill/>
            </a:ln>
          </p:spPr>
        </p:pic>
        <p:pic>
          <p:nvPicPr>
            <p:cNvPr id="21" name="Google Shape;1524;p105" title="39-Delivery-truck72dpi.png">
              <a:extLst>
                <a:ext uri="{FF2B5EF4-FFF2-40B4-BE49-F238E27FC236}">
                  <a16:creationId xmlns:a16="http://schemas.microsoft.com/office/drawing/2014/main" id="{FDC250C8-2AC4-4962-8D2A-C7BBDC70D785}"/>
                </a:ext>
              </a:extLst>
            </p:cNvPr>
            <p:cNvPicPr preferRelativeResize="0"/>
            <p:nvPr/>
          </p:nvPicPr>
          <p:blipFill>
            <a:blip r:embed="rId7">
              <a:alphaModFix/>
              <a:duotone>
                <a:schemeClr val="accent1">
                  <a:shade val="45000"/>
                  <a:satMod val="135000"/>
                </a:schemeClr>
                <a:prstClr val="white"/>
              </a:duotone>
            </a:blip>
            <a:stretch>
              <a:fillRect/>
            </a:stretch>
          </p:blipFill>
          <p:spPr>
            <a:xfrm>
              <a:off x="388608" y="3520783"/>
              <a:ext cx="375673" cy="222541"/>
            </a:xfrm>
            <a:prstGeom prst="rect">
              <a:avLst/>
            </a:prstGeom>
            <a:solidFill>
              <a:schemeClr val="bg1"/>
            </a:solidFill>
            <a:ln>
              <a:noFill/>
            </a:ln>
          </p:spPr>
        </p:pic>
        <p:pic>
          <p:nvPicPr>
            <p:cNvPr id="23" name="Google Shape;1588;p107" title="109-Device-Management_Spectrum180dpi.png">
              <a:extLst>
                <a:ext uri="{FF2B5EF4-FFF2-40B4-BE49-F238E27FC236}">
                  <a16:creationId xmlns:a16="http://schemas.microsoft.com/office/drawing/2014/main" id="{11B6F752-6812-4E1D-66ED-95E443F63D54}"/>
                </a:ext>
              </a:extLst>
            </p:cNvPr>
            <p:cNvPicPr preferRelativeResize="0"/>
            <p:nvPr/>
          </p:nvPicPr>
          <p:blipFill>
            <a:blip r:embed="rId8">
              <a:alphaModFix/>
              <a:duotone>
                <a:schemeClr val="accent1">
                  <a:shade val="45000"/>
                  <a:satMod val="135000"/>
                </a:schemeClr>
                <a:prstClr val="white"/>
              </a:duotone>
            </a:blip>
            <a:stretch>
              <a:fillRect/>
            </a:stretch>
          </p:blipFill>
          <p:spPr>
            <a:xfrm>
              <a:off x="397224" y="3993836"/>
              <a:ext cx="343057" cy="222541"/>
            </a:xfrm>
            <a:prstGeom prst="rect">
              <a:avLst/>
            </a:prstGeom>
            <a:solidFill>
              <a:schemeClr val="bg1"/>
            </a:solidFill>
            <a:ln>
              <a:noFill/>
            </a:ln>
          </p:spPr>
        </p:pic>
        <p:pic>
          <p:nvPicPr>
            <p:cNvPr id="24" name="Google Shape;1598;p107" title="145-Financial-outcomes180dpi.png">
              <a:extLst>
                <a:ext uri="{FF2B5EF4-FFF2-40B4-BE49-F238E27FC236}">
                  <a16:creationId xmlns:a16="http://schemas.microsoft.com/office/drawing/2014/main" id="{015C0149-614D-FD8D-C1E2-25A85EAF5F0D}"/>
                </a:ext>
              </a:extLst>
            </p:cNvPr>
            <p:cNvPicPr preferRelativeResize="0"/>
            <p:nvPr/>
          </p:nvPicPr>
          <p:blipFill>
            <a:blip r:embed="rId9">
              <a:alphaModFix/>
              <a:duotone>
                <a:schemeClr val="accent1">
                  <a:shade val="45000"/>
                  <a:satMod val="135000"/>
                </a:schemeClr>
                <a:prstClr val="white"/>
              </a:duotone>
            </a:blip>
            <a:stretch>
              <a:fillRect/>
            </a:stretch>
          </p:blipFill>
          <p:spPr>
            <a:xfrm>
              <a:off x="400726" y="4468390"/>
              <a:ext cx="331845" cy="222541"/>
            </a:xfrm>
            <a:prstGeom prst="rect">
              <a:avLst/>
            </a:prstGeom>
            <a:solidFill>
              <a:schemeClr val="bg1"/>
            </a:solidFill>
            <a:ln>
              <a:noFill/>
            </a:ln>
          </p:spPr>
        </p:pic>
        <p:pic>
          <p:nvPicPr>
            <p:cNvPr id="26" name="Google Shape;1586;p107" title="107-Dashboard180dpi.png">
              <a:extLst>
                <a:ext uri="{FF2B5EF4-FFF2-40B4-BE49-F238E27FC236}">
                  <a16:creationId xmlns:a16="http://schemas.microsoft.com/office/drawing/2014/main" id="{86BE5216-7AF6-952F-DAA5-E8BC31E74D2C}"/>
                </a:ext>
              </a:extLst>
            </p:cNvPr>
            <p:cNvPicPr preferRelativeResize="0"/>
            <p:nvPr/>
          </p:nvPicPr>
          <p:blipFill>
            <a:blip r:embed="rId10">
              <a:duotone>
                <a:schemeClr val="accent1">
                  <a:shade val="45000"/>
                  <a:satMod val="135000"/>
                </a:schemeClr>
                <a:prstClr val="white"/>
              </a:duotone>
              <a:alphaModFix/>
            </a:blip>
            <a:stretch>
              <a:fillRect/>
            </a:stretch>
          </p:blipFill>
          <p:spPr>
            <a:xfrm>
              <a:off x="412035" y="4920639"/>
              <a:ext cx="327172" cy="257121"/>
            </a:xfrm>
            <a:prstGeom prst="rect">
              <a:avLst/>
            </a:prstGeom>
            <a:solidFill>
              <a:schemeClr val="bg1"/>
            </a:solidFill>
            <a:ln>
              <a:noFill/>
            </a:ln>
          </p:spPr>
        </p:pic>
        <p:pic>
          <p:nvPicPr>
            <p:cNvPr id="27" name="Google Shape;1503;p105" title="6-Badge72dpi.png">
              <a:extLst>
                <a:ext uri="{FF2B5EF4-FFF2-40B4-BE49-F238E27FC236}">
                  <a16:creationId xmlns:a16="http://schemas.microsoft.com/office/drawing/2014/main" id="{F0EB3C66-CE76-8B7F-F351-F19E82CE5D23}"/>
                </a:ext>
              </a:extLst>
            </p:cNvPr>
            <p:cNvPicPr preferRelativeResize="0"/>
            <p:nvPr/>
          </p:nvPicPr>
          <p:blipFill>
            <a:blip r:embed="rId11">
              <a:alphaModFix/>
              <a:duotone>
                <a:schemeClr val="accent1">
                  <a:shade val="45000"/>
                  <a:satMod val="135000"/>
                </a:schemeClr>
                <a:prstClr val="white"/>
              </a:duotone>
            </a:blip>
            <a:stretch>
              <a:fillRect/>
            </a:stretch>
          </p:blipFill>
          <p:spPr>
            <a:xfrm>
              <a:off x="440118" y="5407468"/>
              <a:ext cx="292453" cy="335106"/>
            </a:xfrm>
            <a:prstGeom prst="rect">
              <a:avLst/>
            </a:prstGeom>
            <a:solidFill>
              <a:schemeClr val="bg1"/>
            </a:solidFill>
            <a:ln>
              <a:noFill/>
            </a:ln>
          </p:spPr>
        </p:pic>
        <p:pic>
          <p:nvPicPr>
            <p:cNvPr id="28" name="Google Shape;1546;p106" title="58-Laptop180dpi.png">
              <a:extLst>
                <a:ext uri="{FF2B5EF4-FFF2-40B4-BE49-F238E27FC236}">
                  <a16:creationId xmlns:a16="http://schemas.microsoft.com/office/drawing/2014/main" id="{E99D7CD2-9DA0-5987-210A-15FA1CDA7F95}"/>
                </a:ext>
              </a:extLst>
            </p:cNvPr>
            <p:cNvPicPr preferRelativeResize="0"/>
            <p:nvPr/>
          </p:nvPicPr>
          <p:blipFill>
            <a:blip r:embed="rId12">
              <a:alphaModFix/>
              <a:duotone>
                <a:schemeClr val="accent1">
                  <a:shade val="45000"/>
                  <a:satMod val="135000"/>
                </a:schemeClr>
                <a:prstClr val="white"/>
              </a:duotone>
            </a:blip>
            <a:stretch>
              <a:fillRect/>
            </a:stretch>
          </p:blipFill>
          <p:spPr>
            <a:xfrm>
              <a:off x="396151" y="5940197"/>
              <a:ext cx="378879" cy="257121"/>
            </a:xfrm>
            <a:prstGeom prst="rect">
              <a:avLst/>
            </a:prstGeom>
            <a:solidFill>
              <a:schemeClr val="bg1"/>
            </a:solidFill>
            <a:ln>
              <a:noFill/>
            </a:ln>
          </p:spPr>
        </p:pic>
      </p:grpSp>
      <p:sp>
        <p:nvSpPr>
          <p:cNvPr id="5" name="Title 2">
            <a:extLst>
              <a:ext uri="{FF2B5EF4-FFF2-40B4-BE49-F238E27FC236}">
                <a16:creationId xmlns:a16="http://schemas.microsoft.com/office/drawing/2014/main" id="{3684207C-DCD1-C5DC-8F29-69BB9F176FB0}"/>
              </a:ext>
            </a:extLst>
          </p:cNvPr>
          <p:cNvSpPr>
            <a:spLocks noGrp="1"/>
          </p:cNvSpPr>
          <p:nvPr>
            <p:ph type="title"/>
          </p:nvPr>
        </p:nvSpPr>
        <p:spPr>
          <a:xfrm>
            <a:off x="481020" y="1063336"/>
            <a:ext cx="4458845" cy="543280"/>
          </a:xfrm>
        </p:spPr>
        <p:txBody>
          <a:bodyPr/>
          <a:lstStyle/>
          <a:p>
            <a:r>
              <a:rPr lang="en-US" sz="2400" dirty="0">
                <a:solidFill>
                  <a:srgbClr val="009FDA"/>
                </a:solidFill>
              </a:rPr>
              <a:t>This is where your work matters</a:t>
            </a:r>
          </a:p>
        </p:txBody>
      </p:sp>
      <p:sp>
        <p:nvSpPr>
          <p:cNvPr id="7" name="Title 2">
            <a:extLst>
              <a:ext uri="{FF2B5EF4-FFF2-40B4-BE49-F238E27FC236}">
                <a16:creationId xmlns:a16="http://schemas.microsoft.com/office/drawing/2014/main" id="{16793359-4B3C-7270-3996-D1855B595FE9}"/>
              </a:ext>
            </a:extLst>
          </p:cNvPr>
          <p:cNvSpPr txBox="1">
            <a:spLocks/>
          </p:cNvSpPr>
          <p:nvPr/>
        </p:nvSpPr>
        <p:spPr>
          <a:xfrm>
            <a:off x="481021" y="414586"/>
            <a:ext cx="4458845" cy="543280"/>
          </a:xfrm>
          <a:prstGeom prst="rect">
            <a:avLst/>
          </a:prstGeom>
        </p:spPr>
        <p:txBody>
          <a:bodyPr vert="horz" lIns="0" tIns="0" rIns="0" bIns="0" rtlCol="0" anchor="ctr">
            <a:noAutofit/>
          </a:bodyPr>
          <a:lstStyle>
            <a:lvl1pPr algn="l" defTabSz="914377" rtl="0" eaLnBrk="1" latinLnBrk="0" hangingPunct="1">
              <a:lnSpc>
                <a:spcPct val="100000"/>
              </a:lnSpc>
              <a:spcBef>
                <a:spcPct val="0"/>
              </a:spcBef>
              <a:buNone/>
              <a:defRPr sz="4000" kern="1200" cap="none" spc="0" baseline="0">
                <a:solidFill>
                  <a:schemeClr val="tx2"/>
                </a:solidFill>
                <a:latin typeface="Saira SemiCondensed Medium" pitchFamily="2" charset="77"/>
                <a:ea typeface="+mj-ea"/>
                <a:cs typeface="+mj-cs"/>
              </a:defRPr>
            </a:lvl1pPr>
          </a:lstStyle>
          <a:p>
            <a:r>
              <a:rPr lang="de-DE"/>
              <a:t>How to apply</a:t>
            </a:r>
            <a:endParaRPr lang="en-US" dirty="0"/>
          </a:p>
        </p:txBody>
      </p:sp>
    </p:spTree>
    <p:extLst>
      <p:ext uri="{BB962C8B-B14F-4D97-AF65-F5344CB8AC3E}">
        <p14:creationId xmlns:p14="http://schemas.microsoft.com/office/powerpoint/2010/main" val="242867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0E70F-5ADF-FB75-616E-1F16CD8ECA0C}"/>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BF18A74-6A10-E816-6DA8-529F3AF1B1D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9329" r="9329"/>
          <a:stretch/>
        </p:blipFill>
        <p:spPr>
          <a:xfrm>
            <a:off x="5994400" y="684213"/>
            <a:ext cx="6197600" cy="3624262"/>
          </a:xfrm>
        </p:spPr>
      </p:pic>
      <p:sp>
        <p:nvSpPr>
          <p:cNvPr id="6" name="Slide Number Placeholder 5">
            <a:extLst>
              <a:ext uri="{FF2B5EF4-FFF2-40B4-BE49-F238E27FC236}">
                <a16:creationId xmlns:a16="http://schemas.microsoft.com/office/drawing/2014/main" id="{EFFC7E51-4F34-5453-278F-5DF782B46EFE}"/>
              </a:ext>
            </a:extLst>
          </p:cNvPr>
          <p:cNvSpPr>
            <a:spLocks noGrp="1"/>
          </p:cNvSpPr>
          <p:nvPr>
            <p:ph type="sldNum" sz="quarter" idx="10"/>
          </p:nvPr>
        </p:nvSpPr>
        <p:spPr/>
        <p:txBody>
          <a:bodyPr/>
          <a:lstStyle/>
          <a:p>
            <a:fld id="{38371DDA-0A41-40E9-B339-42602FE84365}" type="slidenum">
              <a:rPr lang="en-US" smtClean="0"/>
              <a:pPr/>
              <a:t>8</a:t>
            </a:fld>
            <a:endParaRPr lang="en-US"/>
          </a:p>
        </p:txBody>
      </p:sp>
      <p:sp>
        <p:nvSpPr>
          <p:cNvPr id="2" name="Title 2">
            <a:extLst>
              <a:ext uri="{FF2B5EF4-FFF2-40B4-BE49-F238E27FC236}">
                <a16:creationId xmlns:a16="http://schemas.microsoft.com/office/drawing/2014/main" id="{0527FB41-6FE3-1EBE-5BE4-645F4D2D1ECA}"/>
              </a:ext>
            </a:extLst>
          </p:cNvPr>
          <p:cNvSpPr>
            <a:spLocks noGrp="1"/>
          </p:cNvSpPr>
          <p:nvPr>
            <p:ph type="title"/>
          </p:nvPr>
        </p:nvSpPr>
        <p:spPr>
          <a:xfrm>
            <a:off x="481021" y="414586"/>
            <a:ext cx="4458845" cy="543280"/>
          </a:xfrm>
        </p:spPr>
        <p:txBody>
          <a:bodyPr/>
          <a:lstStyle/>
          <a:p>
            <a:r>
              <a:rPr lang="de-DE" dirty="0"/>
              <a:t>How to apply</a:t>
            </a:r>
            <a:endParaRPr lang="en-US" dirty="0"/>
          </a:p>
        </p:txBody>
      </p:sp>
      <p:sp>
        <p:nvSpPr>
          <p:cNvPr id="11" name="Content Placeholder 8">
            <a:extLst>
              <a:ext uri="{FF2B5EF4-FFF2-40B4-BE49-F238E27FC236}">
                <a16:creationId xmlns:a16="http://schemas.microsoft.com/office/drawing/2014/main" id="{A5FC1F18-4BAA-1239-4C4F-A8EAF9C17046}"/>
              </a:ext>
            </a:extLst>
          </p:cNvPr>
          <p:cNvSpPr>
            <a:spLocks noGrp="1"/>
          </p:cNvSpPr>
          <p:nvPr>
            <p:ph type="body" sz="quarter" idx="13"/>
          </p:nvPr>
        </p:nvSpPr>
        <p:spPr>
          <a:xfrm>
            <a:off x="481021" y="3340671"/>
            <a:ext cx="4696097" cy="858837"/>
          </a:xfrm>
        </p:spPr>
        <p:txBody>
          <a:bodyPr/>
          <a:lstStyle/>
          <a:p>
            <a:pPr rtl="0" fontAlgn="base">
              <a:lnSpc>
                <a:spcPct val="110000"/>
              </a:lnSpc>
              <a:spcBef>
                <a:spcPts val="1600"/>
              </a:spcBef>
            </a:pPr>
            <a:r>
              <a:rPr lang="en-US" sz="3600" dirty="0">
                <a:solidFill>
                  <a:srgbClr val="009FDA"/>
                </a:solidFill>
                <a:latin typeface="Saira SemiCondensed Medium" panose="00000606000000000000" pitchFamily="2" charset="0"/>
              </a:rPr>
              <a:t>Navigating a job search can be challenging. We’ve got you covered with tips and advice, from optimizing your </a:t>
            </a:r>
            <a:r>
              <a:rPr lang="en-US" sz="3600" dirty="0">
                <a:solidFill>
                  <a:schemeClr val="tx2"/>
                </a:solidFill>
                <a:latin typeface="Saira SemiCondensed Medium" panose="00000606000000000000" pitchFamily="2" charset="0"/>
              </a:rPr>
              <a:t>personal brand </a:t>
            </a:r>
            <a:r>
              <a:rPr lang="en-US" sz="3600" dirty="0">
                <a:solidFill>
                  <a:srgbClr val="009FDA"/>
                </a:solidFill>
                <a:latin typeface="Saira SemiCondensed Medium" panose="00000606000000000000" pitchFamily="2" charset="0"/>
              </a:rPr>
              <a:t>to leveling up </a:t>
            </a:r>
            <a:r>
              <a:rPr lang="en-US" sz="3600" dirty="0">
                <a:solidFill>
                  <a:schemeClr val="tx2"/>
                </a:solidFill>
                <a:latin typeface="Saira SemiCondensed Medium" panose="00000606000000000000" pitchFamily="2" charset="0"/>
              </a:rPr>
              <a:t>your interview.</a:t>
            </a:r>
            <a:br>
              <a:rPr lang="en-US" sz="3200" b="1" i="0" u="none" strike="noStrike" dirty="0">
                <a:solidFill>
                  <a:srgbClr val="009FDA"/>
                </a:solidFill>
                <a:effectLst/>
                <a:latin typeface="Franklin Gothic Book" panose="020B0503020102020204" pitchFamily="34" charset="0"/>
              </a:rPr>
            </a:br>
            <a:endParaRPr lang="en-US" sz="3200" b="1" i="0" dirty="0">
              <a:solidFill>
                <a:srgbClr val="009FDA"/>
              </a:solidFill>
              <a:effectLst/>
              <a:latin typeface="Segoe UI" panose="020B0502040204020203" pitchFamily="34" charset="0"/>
            </a:endParaRPr>
          </a:p>
        </p:txBody>
      </p:sp>
      <p:sp>
        <p:nvSpPr>
          <p:cNvPr id="13" name="TextBox 12">
            <a:extLst>
              <a:ext uri="{FF2B5EF4-FFF2-40B4-BE49-F238E27FC236}">
                <a16:creationId xmlns:a16="http://schemas.microsoft.com/office/drawing/2014/main" id="{AA9A5467-6B64-9F5F-2F8E-C2715E716045}"/>
              </a:ext>
            </a:extLst>
          </p:cNvPr>
          <p:cNvSpPr txBox="1"/>
          <p:nvPr/>
        </p:nvSpPr>
        <p:spPr>
          <a:xfrm>
            <a:off x="7919520" y="4675943"/>
            <a:ext cx="2717562" cy="365125"/>
          </a:xfrm>
          <a:prstGeom prst="rect">
            <a:avLst/>
          </a:prstGeom>
          <a:noFill/>
        </p:spPr>
        <p:txBody>
          <a:bodyPr wrap="square" tIns="90000" bIns="90000" rtlCol="0">
            <a:noAutofit/>
          </a:bodyPr>
          <a:lstStyle/>
          <a:p>
            <a:pPr algn="ctr">
              <a:lnSpc>
                <a:spcPct val="90000"/>
              </a:lnSpc>
              <a:spcBef>
                <a:spcPts val="500"/>
              </a:spcBef>
              <a:buClr>
                <a:srgbClr val="818389"/>
              </a:buClr>
            </a:pPr>
            <a:r>
              <a:rPr lang="de-DE">
                <a:solidFill>
                  <a:schemeClr val="accent6">
                    <a:lumMod val="10000"/>
                  </a:schemeClr>
                </a:solidFill>
                <a:latin typeface="Saira SemiCondensed Medium" panose="00000606000000000000" pitchFamily="2" charset="0"/>
              </a:rPr>
              <a:t>jobs.baxter.com</a:t>
            </a:r>
            <a:endParaRPr lang="en-US" dirty="0" err="1">
              <a:solidFill>
                <a:schemeClr val="accent6">
                  <a:lumMod val="10000"/>
                </a:schemeClr>
              </a:solidFill>
              <a:latin typeface="Saira SemiCondensed Medium" panose="00000606000000000000" pitchFamily="2" charset="0"/>
            </a:endParaRPr>
          </a:p>
        </p:txBody>
      </p:sp>
    </p:spTree>
    <p:extLst>
      <p:ext uri="{BB962C8B-B14F-4D97-AF65-F5344CB8AC3E}">
        <p14:creationId xmlns:p14="http://schemas.microsoft.com/office/powerpoint/2010/main" val="717678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5FAF3-C21A-2122-E9A0-D0E74F868BAC}"/>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331C104-2D5D-839E-33A0-8947242D80E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129" r="8129"/>
          <a:stretch/>
        </p:blipFill>
        <p:spPr>
          <a:xfrm>
            <a:off x="5994400" y="684213"/>
            <a:ext cx="6197600" cy="3624262"/>
          </a:xfrm>
        </p:spPr>
      </p:pic>
      <p:sp>
        <p:nvSpPr>
          <p:cNvPr id="6" name="Slide Number Placeholder 5">
            <a:extLst>
              <a:ext uri="{FF2B5EF4-FFF2-40B4-BE49-F238E27FC236}">
                <a16:creationId xmlns:a16="http://schemas.microsoft.com/office/drawing/2014/main" id="{F5195EF0-75AD-8EE4-CB21-789FD421875C}"/>
              </a:ext>
            </a:extLst>
          </p:cNvPr>
          <p:cNvSpPr>
            <a:spLocks noGrp="1"/>
          </p:cNvSpPr>
          <p:nvPr>
            <p:ph type="sldNum" sz="quarter" idx="10"/>
          </p:nvPr>
        </p:nvSpPr>
        <p:spPr/>
        <p:txBody>
          <a:bodyPr/>
          <a:lstStyle/>
          <a:p>
            <a:fld id="{38371DDA-0A41-40E9-B339-42602FE84365}" type="slidenum">
              <a:rPr lang="en-US" smtClean="0"/>
              <a:pPr/>
              <a:t>9</a:t>
            </a:fld>
            <a:endParaRPr lang="en-US"/>
          </a:p>
        </p:txBody>
      </p:sp>
      <p:sp>
        <p:nvSpPr>
          <p:cNvPr id="2" name="Title 2">
            <a:extLst>
              <a:ext uri="{FF2B5EF4-FFF2-40B4-BE49-F238E27FC236}">
                <a16:creationId xmlns:a16="http://schemas.microsoft.com/office/drawing/2014/main" id="{0449CDF5-A598-9776-8153-DFC09B1C2000}"/>
              </a:ext>
            </a:extLst>
          </p:cNvPr>
          <p:cNvSpPr>
            <a:spLocks noGrp="1"/>
          </p:cNvSpPr>
          <p:nvPr>
            <p:ph type="title"/>
          </p:nvPr>
        </p:nvSpPr>
        <p:spPr>
          <a:xfrm>
            <a:off x="481021" y="414586"/>
            <a:ext cx="4458845" cy="543280"/>
          </a:xfrm>
        </p:spPr>
        <p:txBody>
          <a:bodyPr/>
          <a:lstStyle/>
          <a:p>
            <a:r>
              <a:rPr lang="de-DE" dirty="0"/>
              <a:t>How to apply</a:t>
            </a:r>
            <a:endParaRPr lang="en-US" dirty="0"/>
          </a:p>
        </p:txBody>
      </p:sp>
      <p:sp>
        <p:nvSpPr>
          <p:cNvPr id="13" name="TextBox 12">
            <a:extLst>
              <a:ext uri="{FF2B5EF4-FFF2-40B4-BE49-F238E27FC236}">
                <a16:creationId xmlns:a16="http://schemas.microsoft.com/office/drawing/2014/main" id="{43D84AF5-8685-7666-475F-F1D15645717A}"/>
              </a:ext>
            </a:extLst>
          </p:cNvPr>
          <p:cNvSpPr txBox="1"/>
          <p:nvPr/>
        </p:nvSpPr>
        <p:spPr>
          <a:xfrm>
            <a:off x="7250323" y="4662496"/>
            <a:ext cx="4208765" cy="365125"/>
          </a:xfrm>
          <a:prstGeom prst="rect">
            <a:avLst/>
          </a:prstGeom>
          <a:noFill/>
        </p:spPr>
        <p:txBody>
          <a:bodyPr wrap="square" tIns="90000" bIns="90000" rtlCol="0">
            <a:noAutofit/>
          </a:bodyPr>
          <a:lstStyle/>
          <a:p>
            <a:pPr algn="ctr">
              <a:lnSpc>
                <a:spcPct val="90000"/>
              </a:lnSpc>
              <a:spcBef>
                <a:spcPts val="500"/>
              </a:spcBef>
              <a:buClr>
                <a:srgbClr val="818389"/>
              </a:buClr>
            </a:pPr>
            <a:r>
              <a:rPr lang="de-DE" dirty="0">
                <a:solidFill>
                  <a:schemeClr val="accent6">
                    <a:lumMod val="10000"/>
                  </a:schemeClr>
                </a:solidFill>
                <a:latin typeface="Saira SemiCondensed Medium" panose="00000606000000000000" pitchFamily="2" charset="0"/>
              </a:rPr>
              <a:t>jobs.baxter.com</a:t>
            </a:r>
            <a:r>
              <a:rPr lang="en-US" dirty="0">
                <a:solidFill>
                  <a:schemeClr val="accent6">
                    <a:lumMod val="10000"/>
                  </a:schemeClr>
                </a:solidFill>
                <a:latin typeface="Saira SemiCondensed Medium" panose="00000606000000000000" pitchFamily="2" charset="0"/>
              </a:rPr>
              <a:t>/talent-community </a:t>
            </a:r>
          </a:p>
        </p:txBody>
      </p:sp>
      <p:sp>
        <p:nvSpPr>
          <p:cNvPr id="3" name="Content Placeholder 8">
            <a:extLst>
              <a:ext uri="{FF2B5EF4-FFF2-40B4-BE49-F238E27FC236}">
                <a16:creationId xmlns:a16="http://schemas.microsoft.com/office/drawing/2014/main" id="{C20909A8-CEE8-9CA2-1947-F70D20EF0901}"/>
              </a:ext>
            </a:extLst>
          </p:cNvPr>
          <p:cNvSpPr>
            <a:spLocks noGrp="1"/>
          </p:cNvSpPr>
          <p:nvPr>
            <p:ph type="body" sz="quarter" idx="13"/>
          </p:nvPr>
        </p:nvSpPr>
        <p:spPr>
          <a:xfrm>
            <a:off x="499875" y="3367829"/>
            <a:ext cx="4561759" cy="858837"/>
          </a:xfrm>
        </p:spPr>
        <p:txBody>
          <a:bodyPr/>
          <a:lstStyle/>
          <a:p>
            <a:pPr rtl="0" fontAlgn="base">
              <a:lnSpc>
                <a:spcPct val="110000"/>
              </a:lnSpc>
              <a:spcBef>
                <a:spcPts val="1600"/>
              </a:spcBef>
            </a:pPr>
            <a:r>
              <a:rPr lang="en-US" sz="3200" dirty="0">
                <a:solidFill>
                  <a:srgbClr val="009FDA"/>
                </a:solidFill>
                <a:latin typeface="Saira SemiCondensed Medium" panose="00000606000000000000" pitchFamily="2" charset="0"/>
              </a:rPr>
              <a:t>Joining our </a:t>
            </a:r>
            <a:r>
              <a:rPr lang="en-US" sz="3200" dirty="0">
                <a:solidFill>
                  <a:schemeClr val="tx2"/>
                </a:solidFill>
                <a:latin typeface="Saira SemiCondensed Medium" panose="00000606000000000000" pitchFamily="2" charset="0"/>
              </a:rPr>
              <a:t>Talent Community</a:t>
            </a:r>
            <a:r>
              <a:rPr lang="en-US" sz="3200" dirty="0">
                <a:solidFill>
                  <a:srgbClr val="009FDA"/>
                </a:solidFill>
                <a:latin typeface="Saira SemiCondensed Medium" panose="00000606000000000000" pitchFamily="2" charset="0"/>
              </a:rPr>
              <a:t> is a great way to stay connected, learn more about Baxter, and help our recruiters find you if there's an opportunity that aligns with your background, skills and interests.</a:t>
            </a:r>
            <a:br>
              <a:rPr lang="en-US" sz="3200" dirty="0">
                <a:solidFill>
                  <a:srgbClr val="009FDA"/>
                </a:solidFill>
                <a:latin typeface="Saira SemiCondensed Medium" panose="00000606000000000000" pitchFamily="2" charset="0"/>
              </a:rPr>
            </a:br>
            <a:endParaRPr lang="en-US" sz="3200" dirty="0">
              <a:solidFill>
                <a:srgbClr val="009FDA"/>
              </a:solidFill>
              <a:latin typeface="Saira SemiCondensed Medium" panose="00000606000000000000" pitchFamily="2" charset="0"/>
            </a:endParaRPr>
          </a:p>
        </p:txBody>
      </p:sp>
    </p:spTree>
    <p:extLst>
      <p:ext uri="{BB962C8B-B14F-4D97-AF65-F5344CB8AC3E}">
        <p14:creationId xmlns:p14="http://schemas.microsoft.com/office/powerpoint/2010/main" val="2081753245"/>
      </p:ext>
    </p:extLst>
  </p:cSld>
  <p:clrMapOvr>
    <a:masterClrMapping/>
  </p:clrMapOvr>
</p:sld>
</file>

<file path=ppt/theme/theme1.xml><?xml version="1.0" encoding="utf-8"?>
<a:theme xmlns:a="http://schemas.openxmlformats.org/drawingml/2006/main" name="Tips for Using the Template">
  <a:themeElements>
    <a:clrScheme name="Baxter2025-FNL">
      <a:dk1>
        <a:srgbClr val="54585A"/>
      </a:dk1>
      <a:lt1>
        <a:srgbClr val="FFFFFF"/>
      </a:lt1>
      <a:dk2>
        <a:srgbClr val="154898"/>
      </a:dk2>
      <a:lt2>
        <a:srgbClr val="C4C4C6"/>
      </a:lt2>
      <a:accent1>
        <a:srgbClr val="001448"/>
      </a:accent1>
      <a:accent2>
        <a:srgbClr val="009FDA"/>
      </a:accent2>
      <a:accent3>
        <a:srgbClr val="797979"/>
      </a:accent3>
      <a:accent4>
        <a:srgbClr val="929292"/>
      </a:accent4>
      <a:accent5>
        <a:srgbClr val="D5D5D5"/>
      </a:accent5>
      <a:accent6>
        <a:srgbClr val="EAEAEA"/>
      </a:accent6>
      <a:hlink>
        <a:srgbClr val="009FDA"/>
      </a:hlink>
      <a:folHlink>
        <a:srgbClr val="15489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tIns="90000" bIns="90000" rtlCol="0" anchor="ctr"/>
      <a:lstStyle>
        <a:defPPr algn="ctr">
          <a:lnSpc>
            <a:spcPct val="90000"/>
          </a:lnSpc>
          <a:spcBef>
            <a:spcPts val="500"/>
          </a:spcBef>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81838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oAutofit/>
      </a:bodyPr>
      <a:lstStyle>
        <a:defPPr marL="230400" indent="-230400" algn="l">
          <a:lnSpc>
            <a:spcPct val="90000"/>
          </a:lnSpc>
          <a:spcBef>
            <a:spcPts val="500"/>
          </a:spcBef>
          <a:buClr>
            <a:srgbClr val="818389"/>
          </a:buClr>
          <a:buFont typeface="Franklin Gothic Book" panose="020B0503020102020204" pitchFamily="34" charset="0"/>
          <a:buChar char="–"/>
          <a:defRPr sz="1400" dirty="0" err="1" smtClean="0">
            <a:solidFill>
              <a:schemeClr val="tx2"/>
            </a:solidFill>
          </a:defRPr>
        </a:defPPr>
      </a:lstStyle>
    </a:txDef>
  </a:objectDefaults>
  <a:extraClrSchemeLst/>
  <a:custClrLst>
    <a:custClr name="Navy">
      <a:srgbClr val="001A72"/>
    </a:custClr>
    <a:custClr name="Cyan">
      <a:srgbClr val="009FDA"/>
    </a:custClr>
    <a:custClr name="Orange">
      <a:srgbClr val="FA8300"/>
    </a:custClr>
    <a:custClr name="Terracotta">
      <a:srgbClr val="BE531C"/>
    </a:custClr>
    <a:custClr name="Pink">
      <a:srgbClr val="EF4A81"/>
    </a:custClr>
    <a:custClr name="Purple">
      <a:srgbClr val="652D86"/>
    </a:custClr>
    <a:custClr name="Teal">
      <a:srgbClr val="00857D"/>
    </a:custClr>
    <a:custClr name="Green">
      <a:srgbClr val="43B02A"/>
    </a:custClr>
    <a:custClr name="Dark Green">
      <a:srgbClr val="4A773C"/>
    </a:custClr>
  </a:custClrLst>
  <a:extLst>
    <a:ext uri="{05A4C25C-085E-4340-85A3-A5531E510DB2}">
      <thm15:themeFamily xmlns:thm15="http://schemas.microsoft.com/office/thememl/2012/main" name="Presentation1" id="{F41CA201-2E73-6D45-86D4-13B739146E37}" vid="{72F4F82B-751B-3445-A331-CA70060FA69A}"/>
    </a:ext>
  </a:extLst>
</a:theme>
</file>

<file path=ppt/theme/theme2.xml><?xml version="1.0" encoding="utf-8"?>
<a:theme xmlns:a="http://schemas.openxmlformats.org/drawingml/2006/main" name="Cover Slides">
  <a:themeElements>
    <a:clrScheme name="Baxter-Colors">
      <a:dk1>
        <a:srgbClr val="54585A"/>
      </a:dk1>
      <a:lt1>
        <a:srgbClr val="FFFFFF"/>
      </a:lt1>
      <a:dk2>
        <a:srgbClr val="154898"/>
      </a:dk2>
      <a:lt2>
        <a:srgbClr val="C4C4C6"/>
      </a:lt2>
      <a:accent1>
        <a:srgbClr val="001A71"/>
      </a:accent1>
      <a:accent2>
        <a:srgbClr val="009FDA"/>
      </a:accent2>
      <a:accent3>
        <a:srgbClr val="797979"/>
      </a:accent3>
      <a:accent4>
        <a:srgbClr val="929292"/>
      </a:accent4>
      <a:accent5>
        <a:srgbClr val="D5D5D5"/>
      </a:accent5>
      <a:accent6>
        <a:srgbClr val="EAEAEA"/>
      </a:accent6>
      <a:hlink>
        <a:srgbClr val="009FDA"/>
      </a:hlink>
      <a:folHlink>
        <a:srgbClr val="15489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tIns="90000" bIns="90000" rtlCol="0" anchor="ctr"/>
      <a:lstStyle>
        <a:defPPr algn="ctr">
          <a:lnSpc>
            <a:spcPct val="90000"/>
          </a:lnSpc>
          <a:spcBef>
            <a:spcPts val="500"/>
          </a:spcBef>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81838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oAutofit/>
      </a:bodyPr>
      <a:lstStyle>
        <a:defPPr marL="230400" indent="-230400" algn="l">
          <a:lnSpc>
            <a:spcPct val="90000"/>
          </a:lnSpc>
          <a:spcBef>
            <a:spcPts val="500"/>
          </a:spcBef>
          <a:buClr>
            <a:srgbClr val="818389"/>
          </a:buClr>
          <a:buFont typeface="Franklin Gothic Book" panose="020B0503020102020204" pitchFamily="34" charset="0"/>
          <a:buChar char="–"/>
          <a:defRPr sz="1400" dirty="0" err="1" smtClean="0">
            <a:solidFill>
              <a:schemeClr val="tx2"/>
            </a:solidFill>
          </a:defRPr>
        </a:defPPr>
      </a:lstStyle>
    </a:txDef>
  </a:objectDefaults>
  <a:extraClrSchemeLst/>
  <a:custClrLst>
    <a:custClr name="Navy">
      <a:srgbClr val="001A72"/>
    </a:custClr>
    <a:custClr name="Cyan">
      <a:srgbClr val="009FDA"/>
    </a:custClr>
    <a:custClr name="Orange">
      <a:srgbClr val="FA8300"/>
    </a:custClr>
    <a:custClr name="Terracotta">
      <a:srgbClr val="BE531C"/>
    </a:custClr>
    <a:custClr name="Pink">
      <a:srgbClr val="EF4A81"/>
    </a:custClr>
    <a:custClr name="Purple">
      <a:srgbClr val="652D86"/>
    </a:custClr>
    <a:custClr name="Teal">
      <a:srgbClr val="00857D"/>
    </a:custClr>
    <a:custClr name="Green">
      <a:srgbClr val="43B02A"/>
    </a:custClr>
    <a:custClr name="Dark Green">
      <a:srgbClr val="4A773C"/>
    </a:custClr>
  </a:custClrLst>
  <a:extLst>
    <a:ext uri="{05A4C25C-085E-4340-85A3-A5531E510DB2}">
      <thm15:themeFamily xmlns:thm15="http://schemas.microsoft.com/office/thememl/2012/main" name="Presentation1" id="{F41CA201-2E73-6D45-86D4-13B739146E37}" vid="{1C7C7A86-8773-EC4A-9636-05BE647C9B18}"/>
    </a:ext>
  </a:extLst>
</a:theme>
</file>

<file path=ppt/theme/theme3.xml><?xml version="1.0" encoding="utf-8"?>
<a:theme xmlns:a="http://schemas.openxmlformats.org/drawingml/2006/main" name="Basic Slides">
  <a:themeElements>
    <a:clrScheme name="Baxter Palette">
      <a:dk1>
        <a:srgbClr val="54585A"/>
      </a:dk1>
      <a:lt1>
        <a:srgbClr val="FFFFFF"/>
      </a:lt1>
      <a:dk2>
        <a:srgbClr val="154898"/>
      </a:dk2>
      <a:lt2>
        <a:srgbClr val="C4C4C6"/>
      </a:lt2>
      <a:accent1>
        <a:srgbClr val="001446"/>
      </a:accent1>
      <a:accent2>
        <a:srgbClr val="009FDA"/>
      </a:accent2>
      <a:accent3>
        <a:srgbClr val="797979"/>
      </a:accent3>
      <a:accent4>
        <a:srgbClr val="929292"/>
      </a:accent4>
      <a:accent5>
        <a:srgbClr val="D5D5D5"/>
      </a:accent5>
      <a:accent6>
        <a:srgbClr val="EAEAEA"/>
      </a:accent6>
      <a:hlink>
        <a:srgbClr val="009FDA"/>
      </a:hlink>
      <a:folHlink>
        <a:srgbClr val="15489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tIns="90000" bIns="90000" rtlCol="0" anchor="ctr"/>
      <a:lstStyle>
        <a:defPPr algn="ctr">
          <a:lnSpc>
            <a:spcPct val="90000"/>
          </a:lnSpc>
          <a:spcBef>
            <a:spcPts val="500"/>
          </a:spcBef>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81838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oAutofit/>
      </a:bodyPr>
      <a:lstStyle>
        <a:defPPr marL="230400" indent="-230400" algn="l">
          <a:lnSpc>
            <a:spcPct val="90000"/>
          </a:lnSpc>
          <a:spcBef>
            <a:spcPts val="500"/>
          </a:spcBef>
          <a:buClr>
            <a:srgbClr val="818389"/>
          </a:buClr>
          <a:buFont typeface="Franklin Gothic Book" panose="020B0503020102020204" pitchFamily="34" charset="0"/>
          <a:buChar char="–"/>
          <a:defRPr sz="1400" dirty="0" err="1" smtClean="0">
            <a:solidFill>
              <a:schemeClr val="tx2"/>
            </a:solidFill>
          </a:defRPr>
        </a:defPPr>
      </a:lstStyle>
    </a:txDef>
  </a:objectDefaults>
  <a:extraClrSchemeLst/>
  <a:custClrLst>
    <a:custClr name="Navy">
      <a:srgbClr val="001A72"/>
    </a:custClr>
    <a:custClr name="Cyan">
      <a:srgbClr val="009FDA"/>
    </a:custClr>
    <a:custClr name="Orange">
      <a:srgbClr val="FA8300"/>
    </a:custClr>
    <a:custClr name="Terracotta">
      <a:srgbClr val="BE531C"/>
    </a:custClr>
    <a:custClr name="Pink">
      <a:srgbClr val="EF4A81"/>
    </a:custClr>
    <a:custClr name="Purple">
      <a:srgbClr val="652D86"/>
    </a:custClr>
    <a:custClr name="Teal">
      <a:srgbClr val="00857D"/>
    </a:custClr>
    <a:custClr name="Green">
      <a:srgbClr val="43B02A"/>
    </a:custClr>
    <a:custClr name="Dark Green">
      <a:srgbClr val="4A773C"/>
    </a:custClr>
  </a:custClrLst>
  <a:extLst>
    <a:ext uri="{05A4C25C-085E-4340-85A3-A5531E510DB2}">
      <thm15:themeFamily xmlns:thm15="http://schemas.microsoft.com/office/thememl/2012/main" name="Presentation1" id="{F41CA201-2E73-6D45-86D4-13B739146E37}" vid="{C3829F8E-0251-5A4D-A52A-322BD0ED9E1C}"/>
    </a:ext>
  </a:extLst>
</a:theme>
</file>

<file path=ppt/theme/theme4.xml><?xml version="1.0" encoding="utf-8"?>
<a:theme xmlns:a="http://schemas.openxmlformats.org/drawingml/2006/main" name="Intro: Agenda/Speaker">
  <a:themeElements>
    <a:clrScheme name="Baxter-Colors">
      <a:dk1>
        <a:srgbClr val="54585A"/>
      </a:dk1>
      <a:lt1>
        <a:srgbClr val="FFFFFF"/>
      </a:lt1>
      <a:dk2>
        <a:srgbClr val="154898"/>
      </a:dk2>
      <a:lt2>
        <a:srgbClr val="C4C4C6"/>
      </a:lt2>
      <a:accent1>
        <a:srgbClr val="001A71"/>
      </a:accent1>
      <a:accent2>
        <a:srgbClr val="009FDA"/>
      </a:accent2>
      <a:accent3>
        <a:srgbClr val="797979"/>
      </a:accent3>
      <a:accent4>
        <a:srgbClr val="929292"/>
      </a:accent4>
      <a:accent5>
        <a:srgbClr val="D5D5D5"/>
      </a:accent5>
      <a:accent6>
        <a:srgbClr val="EAEAEA"/>
      </a:accent6>
      <a:hlink>
        <a:srgbClr val="009FDA"/>
      </a:hlink>
      <a:folHlink>
        <a:srgbClr val="15489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tIns="90000" bIns="90000" rtlCol="0" anchor="ctr"/>
      <a:lstStyle>
        <a:defPPr algn="ctr">
          <a:lnSpc>
            <a:spcPct val="90000"/>
          </a:lnSpc>
          <a:spcBef>
            <a:spcPts val="500"/>
          </a:spcBef>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81838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oAutofit/>
      </a:bodyPr>
      <a:lstStyle>
        <a:defPPr marL="230400" indent="-230400" algn="l">
          <a:lnSpc>
            <a:spcPct val="90000"/>
          </a:lnSpc>
          <a:spcBef>
            <a:spcPts val="500"/>
          </a:spcBef>
          <a:buClr>
            <a:srgbClr val="818389"/>
          </a:buClr>
          <a:buFont typeface="Franklin Gothic Book" panose="020B0503020102020204" pitchFamily="34" charset="0"/>
          <a:buChar char="–"/>
          <a:defRPr sz="1400" dirty="0" err="1" smtClean="0">
            <a:solidFill>
              <a:schemeClr val="tx2"/>
            </a:solidFill>
          </a:defRPr>
        </a:defPPr>
      </a:lstStyle>
    </a:txDef>
  </a:objectDefaults>
  <a:extraClrSchemeLst/>
  <a:custClrLst>
    <a:custClr name="Navy">
      <a:srgbClr val="001A72"/>
    </a:custClr>
    <a:custClr name="Cyan">
      <a:srgbClr val="009FDA"/>
    </a:custClr>
    <a:custClr name="Orange">
      <a:srgbClr val="FA8300"/>
    </a:custClr>
    <a:custClr name="Terracotta">
      <a:srgbClr val="BE531C"/>
    </a:custClr>
    <a:custClr name="Pink">
      <a:srgbClr val="EF4A81"/>
    </a:custClr>
    <a:custClr name="Purple">
      <a:srgbClr val="652D86"/>
    </a:custClr>
    <a:custClr name="Teal">
      <a:srgbClr val="00857D"/>
    </a:custClr>
    <a:custClr name="Green">
      <a:srgbClr val="43B02A"/>
    </a:custClr>
    <a:custClr name="Dark Green">
      <a:srgbClr val="4A773C"/>
    </a:custClr>
  </a:custClrLst>
  <a:extLst>
    <a:ext uri="{05A4C25C-085E-4340-85A3-A5531E510DB2}">
      <thm15:themeFamily xmlns:thm15="http://schemas.microsoft.com/office/thememl/2012/main" name="Presentation1" id="{F41CA201-2E73-6D45-86D4-13B739146E37}" vid="{4FD5060D-DF67-E840-85B0-FCB73A7247D2}"/>
    </a:ext>
  </a:extLst>
</a:theme>
</file>

<file path=ppt/theme/theme5.xml><?xml version="1.0" encoding="utf-8"?>
<a:theme xmlns:a="http://schemas.openxmlformats.org/drawingml/2006/main" name="Section Headers">
  <a:themeElements>
    <a:clrScheme name="Baxter-Colors">
      <a:dk1>
        <a:srgbClr val="54585A"/>
      </a:dk1>
      <a:lt1>
        <a:srgbClr val="FFFFFF"/>
      </a:lt1>
      <a:dk2>
        <a:srgbClr val="154898"/>
      </a:dk2>
      <a:lt2>
        <a:srgbClr val="C4C4C6"/>
      </a:lt2>
      <a:accent1>
        <a:srgbClr val="001A71"/>
      </a:accent1>
      <a:accent2>
        <a:srgbClr val="009FDA"/>
      </a:accent2>
      <a:accent3>
        <a:srgbClr val="797979"/>
      </a:accent3>
      <a:accent4>
        <a:srgbClr val="929292"/>
      </a:accent4>
      <a:accent5>
        <a:srgbClr val="D5D5D5"/>
      </a:accent5>
      <a:accent6>
        <a:srgbClr val="EAEAEA"/>
      </a:accent6>
      <a:hlink>
        <a:srgbClr val="009FDA"/>
      </a:hlink>
      <a:folHlink>
        <a:srgbClr val="15489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tIns="90000" bIns="90000" rtlCol="0" anchor="ctr"/>
      <a:lstStyle>
        <a:defPPr algn="ctr">
          <a:lnSpc>
            <a:spcPct val="90000"/>
          </a:lnSpc>
          <a:spcBef>
            <a:spcPts val="500"/>
          </a:spcBef>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81838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oAutofit/>
      </a:bodyPr>
      <a:lstStyle>
        <a:defPPr marL="230400" indent="-230400" algn="l">
          <a:lnSpc>
            <a:spcPct val="90000"/>
          </a:lnSpc>
          <a:spcBef>
            <a:spcPts val="500"/>
          </a:spcBef>
          <a:buClr>
            <a:srgbClr val="818389"/>
          </a:buClr>
          <a:buFont typeface="Franklin Gothic Book" panose="020B0503020102020204" pitchFamily="34" charset="0"/>
          <a:buChar char="–"/>
          <a:defRPr sz="1400" dirty="0" err="1" smtClean="0">
            <a:solidFill>
              <a:schemeClr val="tx2"/>
            </a:solidFill>
          </a:defRPr>
        </a:defPPr>
      </a:lstStyle>
    </a:txDef>
  </a:objectDefaults>
  <a:extraClrSchemeLst/>
  <a:custClrLst>
    <a:custClr name="Navy">
      <a:srgbClr val="001A72"/>
    </a:custClr>
    <a:custClr name="Cyan">
      <a:srgbClr val="009FDA"/>
    </a:custClr>
    <a:custClr name="Orange">
      <a:srgbClr val="FA8300"/>
    </a:custClr>
    <a:custClr name="Terracotta">
      <a:srgbClr val="BE531C"/>
    </a:custClr>
    <a:custClr name="Pink">
      <a:srgbClr val="EF4A81"/>
    </a:custClr>
    <a:custClr name="Purple">
      <a:srgbClr val="652D86"/>
    </a:custClr>
    <a:custClr name="Teal">
      <a:srgbClr val="00857D"/>
    </a:custClr>
    <a:custClr name="Green">
      <a:srgbClr val="43B02A"/>
    </a:custClr>
    <a:custClr name="Dark Green">
      <a:srgbClr val="4A773C"/>
    </a:custClr>
  </a:custClrLst>
  <a:extLst>
    <a:ext uri="{05A4C25C-085E-4340-85A3-A5531E510DB2}">
      <thm15:themeFamily xmlns:thm15="http://schemas.microsoft.com/office/thememl/2012/main" name="Presentation1" id="{F41CA201-2E73-6D45-86D4-13B739146E37}" vid="{9AA8D8E1-CF75-E44D-AE21-9700B0612B77}"/>
    </a:ext>
  </a:extLst>
</a:theme>
</file>

<file path=ppt/theme/theme6.xml><?xml version="1.0" encoding="utf-8"?>
<a:theme xmlns:a="http://schemas.openxmlformats.org/drawingml/2006/main" name="Device Screens">
  <a:themeElements>
    <a:clrScheme name="Baxter-Colors">
      <a:dk1>
        <a:srgbClr val="54585A"/>
      </a:dk1>
      <a:lt1>
        <a:srgbClr val="FFFFFF"/>
      </a:lt1>
      <a:dk2>
        <a:srgbClr val="154898"/>
      </a:dk2>
      <a:lt2>
        <a:srgbClr val="C4C4C6"/>
      </a:lt2>
      <a:accent1>
        <a:srgbClr val="001A71"/>
      </a:accent1>
      <a:accent2>
        <a:srgbClr val="009FDA"/>
      </a:accent2>
      <a:accent3>
        <a:srgbClr val="797979"/>
      </a:accent3>
      <a:accent4>
        <a:srgbClr val="929292"/>
      </a:accent4>
      <a:accent5>
        <a:srgbClr val="D5D5D5"/>
      </a:accent5>
      <a:accent6>
        <a:srgbClr val="EAEAEA"/>
      </a:accent6>
      <a:hlink>
        <a:srgbClr val="009FDA"/>
      </a:hlink>
      <a:folHlink>
        <a:srgbClr val="15489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tIns="90000" bIns="90000" rtlCol="0" anchor="ctr"/>
      <a:lstStyle>
        <a:defPPr algn="ctr">
          <a:lnSpc>
            <a:spcPct val="90000"/>
          </a:lnSpc>
          <a:spcBef>
            <a:spcPts val="500"/>
          </a:spcBef>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81838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oAutofit/>
      </a:bodyPr>
      <a:lstStyle>
        <a:defPPr marL="230400" indent="-230400" algn="l">
          <a:lnSpc>
            <a:spcPct val="90000"/>
          </a:lnSpc>
          <a:spcBef>
            <a:spcPts val="500"/>
          </a:spcBef>
          <a:buClr>
            <a:srgbClr val="818389"/>
          </a:buClr>
          <a:buFont typeface="Franklin Gothic Book" panose="020B0503020102020204" pitchFamily="34" charset="0"/>
          <a:buChar char="–"/>
          <a:defRPr sz="1400" dirty="0" err="1" smtClean="0">
            <a:solidFill>
              <a:schemeClr val="tx2"/>
            </a:solidFill>
          </a:defRPr>
        </a:defPPr>
      </a:lstStyle>
    </a:txDef>
  </a:objectDefaults>
  <a:extraClrSchemeLst/>
  <a:custClrLst>
    <a:custClr name="Navy">
      <a:srgbClr val="001A72"/>
    </a:custClr>
    <a:custClr name="Cyan">
      <a:srgbClr val="009FDA"/>
    </a:custClr>
    <a:custClr name="Orange">
      <a:srgbClr val="FA8300"/>
    </a:custClr>
    <a:custClr name="Terracotta">
      <a:srgbClr val="BE531C"/>
    </a:custClr>
    <a:custClr name="Pink">
      <a:srgbClr val="EF4A81"/>
    </a:custClr>
    <a:custClr name="Purple">
      <a:srgbClr val="652D86"/>
    </a:custClr>
    <a:custClr name="Teal">
      <a:srgbClr val="00857D"/>
    </a:custClr>
    <a:custClr name="Green">
      <a:srgbClr val="43B02A"/>
    </a:custClr>
    <a:custClr name="Dark Green">
      <a:srgbClr val="4A773C"/>
    </a:custClr>
  </a:custClrLst>
  <a:extLst>
    <a:ext uri="{05A4C25C-085E-4340-85A3-A5531E510DB2}">
      <thm15:themeFamily xmlns:thm15="http://schemas.microsoft.com/office/thememl/2012/main" name="Presentation1" id="{F41CA201-2E73-6D45-86D4-13B739146E37}" vid="{FCC23ADA-4B92-FC4B-A0C7-2466EE3C992B}"/>
    </a:ext>
  </a:extLst>
</a:theme>
</file>

<file path=ppt/theme/theme7.xml><?xml version="1.0" encoding="utf-8"?>
<a:theme xmlns:a="http://schemas.openxmlformats.org/drawingml/2006/main" name="Baxter 2022 wide">
  <a:themeElements>
    <a:clrScheme name="Baxter, 2023">
      <a:dk1>
        <a:srgbClr val="54585A"/>
      </a:dk1>
      <a:lt1>
        <a:srgbClr val="FFFFFF"/>
      </a:lt1>
      <a:dk2>
        <a:srgbClr val="154898"/>
      </a:dk2>
      <a:lt2>
        <a:srgbClr val="C4C4C6"/>
      </a:lt2>
      <a:accent1>
        <a:srgbClr val="001A71"/>
      </a:accent1>
      <a:accent2>
        <a:srgbClr val="8AA3CB"/>
      </a:accent2>
      <a:accent3>
        <a:srgbClr val="4F76B2"/>
      </a:accent3>
      <a:accent4>
        <a:srgbClr val="99999E"/>
      </a:accent4>
      <a:accent5>
        <a:srgbClr val="C3D1E5"/>
      </a:accent5>
      <a:accent6>
        <a:srgbClr val="009FDA"/>
      </a:accent6>
      <a:hlink>
        <a:srgbClr val="009FDA"/>
      </a:hlink>
      <a:folHlink>
        <a:srgbClr val="15489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tIns="90000" bIns="90000" rtlCol="0" anchor="ctr"/>
      <a:lstStyle>
        <a:defPPr algn="ctr">
          <a:lnSpc>
            <a:spcPct val="90000"/>
          </a:lnSpc>
          <a:spcBef>
            <a:spcPts val="500"/>
          </a:spcBef>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81838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oAutofit/>
      </a:bodyPr>
      <a:lstStyle>
        <a:defPPr marL="230400" indent="-230400" algn="l">
          <a:lnSpc>
            <a:spcPct val="90000"/>
          </a:lnSpc>
          <a:spcBef>
            <a:spcPts val="500"/>
          </a:spcBef>
          <a:buClr>
            <a:srgbClr val="818389"/>
          </a:buClr>
          <a:buFont typeface="Franklin Gothic Book" panose="020B0503020102020204" pitchFamily="34" charset="0"/>
          <a:buChar char="–"/>
          <a:defRPr sz="1400" dirty="0" err="1" smtClean="0">
            <a:solidFill>
              <a:schemeClr val="tx2"/>
            </a:solidFill>
          </a:defRPr>
        </a:defPPr>
      </a:lstStyle>
    </a:txDef>
  </a:objectDefaults>
  <a:extraClrSchemeLst/>
  <a:custClrLst>
    <a:custClr name="Navy">
      <a:srgbClr val="001A72"/>
    </a:custClr>
    <a:custClr name="Cyan">
      <a:srgbClr val="009FDA"/>
    </a:custClr>
    <a:custClr name="Orange">
      <a:srgbClr val="FA8300"/>
    </a:custClr>
    <a:custClr name="Terracotta">
      <a:srgbClr val="BE531C"/>
    </a:custClr>
    <a:custClr name="Pink">
      <a:srgbClr val="EF4A81"/>
    </a:custClr>
    <a:custClr name="Purple">
      <a:srgbClr val="652D86"/>
    </a:custClr>
    <a:custClr name="Teal">
      <a:srgbClr val="00857D"/>
    </a:custClr>
    <a:custClr name="Green">
      <a:srgbClr val="43B02A"/>
    </a:custClr>
    <a:custClr name="Dark Green">
      <a:srgbClr val="4A773C"/>
    </a:custClr>
  </a:custClrLst>
  <a:extLst>
    <a:ext uri="{05A4C25C-085E-4340-85A3-A5531E510DB2}">
      <thm15:themeFamily xmlns:thm15="http://schemas.microsoft.com/office/thememl/2012/main" name="Baxter_PPT_Wide" id="{CE7164F7-D974-5243-92AC-6382930B4D62}" vid="{E084A3CA-6545-6F42-88B3-07D0EA3FEEA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0CCA44CF115C47BF8BAE2B6A45D74C" ma:contentTypeVersion="16" ma:contentTypeDescription="Create a new document." ma:contentTypeScope="" ma:versionID="953b9b83ed2da183ebba466af859247a">
  <xsd:schema xmlns:xsd="http://www.w3.org/2001/XMLSchema" xmlns:xs="http://www.w3.org/2001/XMLSchema" xmlns:p="http://schemas.microsoft.com/office/2006/metadata/properties" xmlns:ns2="369a70b5-979e-46d1-af7c-b532cae02f16" xmlns:ns3="ce1348a1-e77a-4182-bb30-37d54967e58d" targetNamespace="http://schemas.microsoft.com/office/2006/metadata/properties" ma:root="true" ma:fieldsID="429213e3279bfe5c86b69efee2045d5e" ns2:_="" ns3:_="">
    <xsd:import namespace="369a70b5-979e-46d1-af7c-b532cae02f16"/>
    <xsd:import namespace="ce1348a1-e77a-4182-bb30-37d54967e58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9a70b5-979e-46d1-af7c-b532cae02f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90a3ac6-2e28-4701-ab95-9825e7327f5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1348a1-e77a-4182-bb30-37d54967e58d"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d820e9c-1329-4dc7-a954-d8cf5872d83b}" ma:internalName="TaxCatchAll" ma:showField="CatchAllData" ma:web="ce1348a1-e77a-4182-bb30-37d54967e58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e1348a1-e77a-4182-bb30-37d54967e58d" xsi:nil="true"/>
    <lcf76f155ced4ddcb4097134ff3c332f xmlns="369a70b5-979e-46d1-af7c-b532cae02f1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70CF815-81CB-47C8-AE70-C755307626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9a70b5-979e-46d1-af7c-b532cae02f16"/>
    <ds:schemaRef ds:uri="ce1348a1-e77a-4182-bb30-37d54967e5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0CC450-BCF8-4223-BE37-64E601789F2B}">
  <ds:schemaRefs>
    <ds:schemaRef ds:uri="http://schemas.microsoft.com/sharepoint/v3/contenttype/forms"/>
  </ds:schemaRefs>
</ds:datastoreItem>
</file>

<file path=customXml/itemProps3.xml><?xml version="1.0" encoding="utf-8"?>
<ds:datastoreItem xmlns:ds="http://schemas.openxmlformats.org/officeDocument/2006/customXml" ds:itemID="{13768D25-0EB7-404B-97F8-6028D0A0BA60}">
  <ds:schemaRefs>
    <ds:schemaRef ds:uri="http://purl.org/dc/dcmitype/"/>
    <ds:schemaRef ds:uri="aa13a214-a364-4c5e-bcd5-8a384a746406"/>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purl.org/dc/terms/"/>
    <ds:schemaRef ds:uri="a22115ff-1d20-49d4-a642-ec8464ad6b27"/>
    <ds:schemaRef ds:uri="68802602-a71c-449e-ae56-3a011e65d03b"/>
    <ds:schemaRef ds:uri="http://schemas.microsoft.com/office/2006/metadata/properties"/>
    <ds:schemaRef ds:uri="http://www.w3.org/XML/1998/namespace"/>
    <ds:schemaRef ds:uri="339bc751-a864-4a1b-afce-7e9e87d64595"/>
    <ds:schemaRef ds:uri="be902bd0-39fd-48d0-b4f5-adc4f5d98d3d"/>
    <ds:schemaRef ds:uri="109fba10-f26d-4601-9bf3-e978b8f562c8"/>
    <ds:schemaRef ds:uri="ce1348a1-e77a-4182-bb30-37d54967e58d"/>
    <ds:schemaRef ds:uri="369a70b5-979e-46d1-af7c-b532cae02f16"/>
  </ds:schemaRefs>
</ds:datastoreItem>
</file>

<file path=docMetadata/LabelInfo.xml><?xml version="1.0" encoding="utf-8"?>
<clbl:labelList xmlns:clbl="http://schemas.microsoft.com/office/2020/mipLabelMetadata">
  <clbl:label id="{c8c6dd35-871f-4f30-85ac-6535f3982514}" enabled="0" method="" siteId="{c8c6dd35-871f-4f30-85ac-6535f3982514}" removed="1"/>
</clbl:labelList>
</file>

<file path=docProps/app.xml><?xml version="1.0" encoding="utf-8"?>
<Properties xmlns="http://schemas.openxmlformats.org/officeDocument/2006/extended-properties" xmlns:vt="http://schemas.openxmlformats.org/officeDocument/2006/docPropsVTypes">
  <Template>Baxter_Powerpoint-MAY2025_Wide_TEMPLATE</Template>
  <TotalTime>4715</TotalTime>
  <Words>1940</Words>
  <Application>Microsoft Office PowerPoint</Application>
  <PresentationFormat>Widescreen</PresentationFormat>
  <Paragraphs>223</Paragraphs>
  <Slides>10</Slides>
  <Notes>10</Notes>
  <HiddenSlides>0</HiddenSlides>
  <MMClips>0</MMClips>
  <ScaleCrop>false</ScaleCrop>
  <HeadingPairs>
    <vt:vector size="4" baseType="variant">
      <vt:variant>
        <vt:lpstr>Theme</vt:lpstr>
      </vt:variant>
      <vt:variant>
        <vt:i4>7</vt:i4>
      </vt:variant>
      <vt:variant>
        <vt:lpstr>Slide Titles</vt:lpstr>
      </vt:variant>
      <vt:variant>
        <vt:i4>10</vt:i4>
      </vt:variant>
    </vt:vector>
  </HeadingPairs>
  <TitlesOfParts>
    <vt:vector size="17" baseType="lpstr">
      <vt:lpstr>Tips for Using the Template</vt:lpstr>
      <vt:lpstr>Cover Slides</vt:lpstr>
      <vt:lpstr>Basic Slides</vt:lpstr>
      <vt:lpstr>Intro: Agenda/Speaker</vt:lpstr>
      <vt:lpstr>Section Headers</vt:lpstr>
      <vt:lpstr>Device Screens</vt:lpstr>
      <vt:lpstr>Baxter 2022 wide</vt:lpstr>
      <vt:lpstr>This is where  we save and sustain lives</vt:lpstr>
      <vt:lpstr>PowerPoint Presentation</vt:lpstr>
      <vt:lpstr>Our European footprint </vt:lpstr>
      <vt:lpstr>Supporting Patients &amp; Clinicians across the care journey</vt:lpstr>
      <vt:lpstr>PowerPoint Presentation</vt:lpstr>
      <vt:lpstr>PowerPoint Presentation</vt:lpstr>
      <vt:lpstr>This is where your work matters</vt:lpstr>
      <vt:lpstr>How to apply</vt:lpstr>
      <vt:lpstr>How to apply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Nelsen, Lars</dc:creator>
  <cp:lastModifiedBy>Nelsen, Lars</cp:lastModifiedBy>
  <cp:revision>10</cp:revision>
  <dcterms:created xsi:type="dcterms:W3CDTF">2025-05-22T14:26:43Z</dcterms:created>
  <dcterms:modified xsi:type="dcterms:W3CDTF">2025-06-05T07:14:57Z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0x010100F40CCA44CF115C47BF8BAE2B6A45D74C</vt:lpwstr>
  </property>
  <property fmtid="{D5CDD505-2E9C-101B-9397-08002B2CF9AE}" pid="3" name="MediaServiceImageTags">
    <vt:lpwstr/>
  </property>
  <property fmtid="{D5CDD505-2E9C-101B-9397-08002B2CF9AE}" pid="4" name="TaxKeyword">
    <vt:lpwstr/>
  </property>
</Properties>
</file>