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8" r:id="rId3"/>
    <p:sldId id="315" r:id="rId4"/>
    <p:sldId id="314" r:id="rId5"/>
    <p:sldId id="316" r:id="rId6"/>
    <p:sldId id="307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240"/>
    <a:srgbClr val="BE1C71"/>
    <a:srgbClr val="C3B159"/>
    <a:srgbClr val="CCCC00"/>
    <a:srgbClr val="C0C1BF"/>
    <a:srgbClr val="DDDEDD"/>
    <a:srgbClr val="1A203A"/>
    <a:srgbClr val="FAC94E"/>
    <a:srgbClr val="D3D2C0"/>
    <a:srgbClr val="AC9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47F5A8-C968-49B6-BD6C-C1F68CFA45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26512" y="2685143"/>
            <a:ext cx="4165600" cy="4172857"/>
          </a:xfrm>
          <a:custGeom>
            <a:avLst/>
            <a:gdLst>
              <a:gd name="connsiteX0" fmla="*/ 0 w 4165600"/>
              <a:gd name="connsiteY0" fmla="*/ 0 h 4172857"/>
              <a:gd name="connsiteX1" fmla="*/ 4165600 w 4165600"/>
              <a:gd name="connsiteY1" fmla="*/ 0 h 4172857"/>
              <a:gd name="connsiteX2" fmla="*/ 4165600 w 4165600"/>
              <a:gd name="connsiteY2" fmla="*/ 4172857 h 4172857"/>
              <a:gd name="connsiteX3" fmla="*/ 0 w 4165600"/>
              <a:gd name="connsiteY3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4172857">
                <a:moveTo>
                  <a:pt x="0" y="0"/>
                </a:moveTo>
                <a:lnTo>
                  <a:pt x="4165600" y="0"/>
                </a:lnTo>
                <a:lnTo>
                  <a:pt x="4165600" y="4172857"/>
                </a:lnTo>
                <a:lnTo>
                  <a:pt x="0" y="41728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502ACA4-814E-4FCD-9D6E-CB50E03CAA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888" y="0"/>
            <a:ext cx="4165600" cy="4172857"/>
          </a:xfrm>
          <a:custGeom>
            <a:avLst/>
            <a:gdLst>
              <a:gd name="connsiteX0" fmla="*/ 0 w 4165600"/>
              <a:gd name="connsiteY0" fmla="*/ 0 h 4172857"/>
              <a:gd name="connsiteX1" fmla="*/ 4165600 w 4165600"/>
              <a:gd name="connsiteY1" fmla="*/ 0 h 4172857"/>
              <a:gd name="connsiteX2" fmla="*/ 4165600 w 4165600"/>
              <a:gd name="connsiteY2" fmla="*/ 4172857 h 4172857"/>
              <a:gd name="connsiteX3" fmla="*/ 0 w 4165600"/>
              <a:gd name="connsiteY3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4172857">
                <a:moveTo>
                  <a:pt x="0" y="0"/>
                </a:moveTo>
                <a:lnTo>
                  <a:pt x="4165600" y="0"/>
                </a:lnTo>
                <a:lnTo>
                  <a:pt x="4165600" y="4172857"/>
                </a:lnTo>
                <a:lnTo>
                  <a:pt x="0" y="41728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93867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FAAFCD-6088-4CDF-856D-C076695D1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681" y="2430151"/>
            <a:ext cx="5511113" cy="3842951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095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AFC8A9-8AA0-458B-9E28-1390A1C489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34508" y="0"/>
            <a:ext cx="5122984" cy="6858000"/>
          </a:xfrm>
          <a:custGeom>
            <a:avLst/>
            <a:gdLst>
              <a:gd name="connsiteX0" fmla="*/ 0 w 5122984"/>
              <a:gd name="connsiteY0" fmla="*/ 0 h 6858000"/>
              <a:gd name="connsiteX1" fmla="*/ 5122984 w 5122984"/>
              <a:gd name="connsiteY1" fmla="*/ 0 h 6858000"/>
              <a:gd name="connsiteX2" fmla="*/ 5122984 w 5122984"/>
              <a:gd name="connsiteY2" fmla="*/ 6858000 h 6858000"/>
              <a:gd name="connsiteX3" fmla="*/ 0 w 51229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2984" h="6858000">
                <a:moveTo>
                  <a:pt x="0" y="0"/>
                </a:moveTo>
                <a:lnTo>
                  <a:pt x="5122984" y="0"/>
                </a:lnTo>
                <a:lnTo>
                  <a:pt x="5122984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3074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C11C4A-BF71-4F97-8044-B967A3502A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6509" y="337260"/>
            <a:ext cx="5511113" cy="4883414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82A9AF-D0A0-4AE2-936C-C17EEB334C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69684" y="1343884"/>
            <a:ext cx="5511113" cy="4883414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45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78A4B8-3FD1-4AB9-9600-BFEAC5549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965396"/>
            <a:ext cx="5162843" cy="4927209"/>
          </a:xfrm>
          <a:custGeom>
            <a:avLst/>
            <a:gdLst>
              <a:gd name="connsiteX0" fmla="*/ 0 w 5162843"/>
              <a:gd name="connsiteY0" fmla="*/ 0 h 4927209"/>
              <a:gd name="connsiteX1" fmla="*/ 5162843 w 5162843"/>
              <a:gd name="connsiteY1" fmla="*/ 0 h 4927209"/>
              <a:gd name="connsiteX2" fmla="*/ 5162843 w 5162843"/>
              <a:gd name="connsiteY2" fmla="*/ 4927209 h 4927209"/>
              <a:gd name="connsiteX3" fmla="*/ 0 w 5162843"/>
              <a:gd name="connsiteY3" fmla="*/ 4927209 h 49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843" h="4927209">
                <a:moveTo>
                  <a:pt x="0" y="0"/>
                </a:moveTo>
                <a:lnTo>
                  <a:pt x="5162843" y="0"/>
                </a:lnTo>
                <a:lnTo>
                  <a:pt x="5162843" y="4927209"/>
                </a:lnTo>
                <a:lnTo>
                  <a:pt x="0" y="492720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2182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51D70B0-12DF-4D01-B6C2-A59DC41E76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8634" y="3794285"/>
            <a:ext cx="4656406" cy="3048000"/>
          </a:xfrm>
          <a:custGeom>
            <a:avLst/>
            <a:gdLst>
              <a:gd name="connsiteX0" fmla="*/ 0 w 4656406"/>
              <a:gd name="connsiteY0" fmla="*/ 0 h 3048000"/>
              <a:gd name="connsiteX1" fmla="*/ 4656406 w 4656406"/>
              <a:gd name="connsiteY1" fmla="*/ 0 h 3048000"/>
              <a:gd name="connsiteX2" fmla="*/ 4656406 w 4656406"/>
              <a:gd name="connsiteY2" fmla="*/ 3048000 h 3048000"/>
              <a:gd name="connsiteX3" fmla="*/ 0 w 4656406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406" h="3048000">
                <a:moveTo>
                  <a:pt x="0" y="0"/>
                </a:moveTo>
                <a:lnTo>
                  <a:pt x="4656406" y="0"/>
                </a:lnTo>
                <a:lnTo>
                  <a:pt x="4656406" y="3048000"/>
                </a:lnTo>
                <a:lnTo>
                  <a:pt x="0" y="304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A897E6-59CB-4D70-9411-B8418B371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723" y="0"/>
            <a:ext cx="4656406" cy="4389120"/>
          </a:xfrm>
          <a:custGeom>
            <a:avLst/>
            <a:gdLst>
              <a:gd name="connsiteX0" fmla="*/ 0 w 4656406"/>
              <a:gd name="connsiteY0" fmla="*/ 0 h 4389120"/>
              <a:gd name="connsiteX1" fmla="*/ 4656406 w 4656406"/>
              <a:gd name="connsiteY1" fmla="*/ 0 h 4389120"/>
              <a:gd name="connsiteX2" fmla="*/ 4656406 w 4656406"/>
              <a:gd name="connsiteY2" fmla="*/ 4389120 h 4389120"/>
              <a:gd name="connsiteX3" fmla="*/ 0 w 4656406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406" h="4389120">
                <a:moveTo>
                  <a:pt x="0" y="0"/>
                </a:moveTo>
                <a:lnTo>
                  <a:pt x="4656406" y="0"/>
                </a:lnTo>
                <a:lnTo>
                  <a:pt x="4656406" y="4389120"/>
                </a:lnTo>
                <a:lnTo>
                  <a:pt x="0" y="438912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23266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CBE227-C6F4-41A1-BA58-E9AF877CBA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9754" y="0"/>
            <a:ext cx="6752492" cy="3429000"/>
          </a:xfrm>
          <a:custGeom>
            <a:avLst/>
            <a:gdLst>
              <a:gd name="connsiteX0" fmla="*/ 0 w 6752492"/>
              <a:gd name="connsiteY0" fmla="*/ 0 h 3429000"/>
              <a:gd name="connsiteX1" fmla="*/ 6752492 w 6752492"/>
              <a:gd name="connsiteY1" fmla="*/ 0 h 3429000"/>
              <a:gd name="connsiteX2" fmla="*/ 6752492 w 6752492"/>
              <a:gd name="connsiteY2" fmla="*/ 3429000 h 3429000"/>
              <a:gd name="connsiteX3" fmla="*/ 0 w 675249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492" h="3429000">
                <a:moveTo>
                  <a:pt x="0" y="0"/>
                </a:moveTo>
                <a:lnTo>
                  <a:pt x="6752492" y="0"/>
                </a:lnTo>
                <a:lnTo>
                  <a:pt x="675249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12915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0D79A3-63DA-4761-8FA1-F5292B7B3C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8468" y="787791"/>
            <a:ext cx="5617698" cy="5282418"/>
          </a:xfrm>
          <a:custGeom>
            <a:avLst/>
            <a:gdLst>
              <a:gd name="connsiteX0" fmla="*/ 0 w 5617698"/>
              <a:gd name="connsiteY0" fmla="*/ 0 h 5282418"/>
              <a:gd name="connsiteX1" fmla="*/ 5617698 w 5617698"/>
              <a:gd name="connsiteY1" fmla="*/ 0 h 5282418"/>
              <a:gd name="connsiteX2" fmla="*/ 5617698 w 5617698"/>
              <a:gd name="connsiteY2" fmla="*/ 5282418 h 5282418"/>
              <a:gd name="connsiteX3" fmla="*/ 0 w 5617698"/>
              <a:gd name="connsiteY3" fmla="*/ 5282418 h 528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698" h="5282418">
                <a:moveTo>
                  <a:pt x="0" y="0"/>
                </a:moveTo>
                <a:lnTo>
                  <a:pt x="5617698" y="0"/>
                </a:lnTo>
                <a:lnTo>
                  <a:pt x="5617698" y="5282418"/>
                </a:lnTo>
                <a:lnTo>
                  <a:pt x="0" y="528241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55785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E54AF3-F0E9-496B-B798-F7FD7E6B9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38649" y="3678235"/>
            <a:ext cx="3432517" cy="317976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2BB4485-66A0-4996-9F8B-9A600676F6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6914" y="1"/>
            <a:ext cx="3432517" cy="317976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24245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6935AD-F753-4201-A60B-03184FEFE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" y="655638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1D1394-7A44-46FB-B8DC-040599D30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53263" y="3222625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5368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B2EA9B-0FB3-4615-9DC2-235A3E63F7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" y="3273572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125D6F-0DF9-467E-8E99-E4C9820060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53263" y="629743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3955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D539D2-C789-4BAF-93B7-6460AA864D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55528" y="2290742"/>
            <a:ext cx="3848925" cy="4034972"/>
          </a:xfrm>
          <a:custGeom>
            <a:avLst/>
            <a:gdLst>
              <a:gd name="connsiteX0" fmla="*/ 0 w 3848925"/>
              <a:gd name="connsiteY0" fmla="*/ 0 h 4034972"/>
              <a:gd name="connsiteX1" fmla="*/ 3848925 w 3848925"/>
              <a:gd name="connsiteY1" fmla="*/ 0 h 4034972"/>
              <a:gd name="connsiteX2" fmla="*/ 3848925 w 3848925"/>
              <a:gd name="connsiteY2" fmla="*/ 4034972 h 4034972"/>
              <a:gd name="connsiteX3" fmla="*/ 0 w 3848925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925" h="4034972">
                <a:moveTo>
                  <a:pt x="0" y="0"/>
                </a:moveTo>
                <a:lnTo>
                  <a:pt x="3848925" y="0"/>
                </a:lnTo>
                <a:lnTo>
                  <a:pt x="3848925" y="4034972"/>
                </a:lnTo>
                <a:lnTo>
                  <a:pt x="0" y="40349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59F104-7289-4D28-9A34-0DAE21D3DC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23672" y="558924"/>
            <a:ext cx="3848925" cy="4034972"/>
          </a:xfrm>
          <a:custGeom>
            <a:avLst/>
            <a:gdLst>
              <a:gd name="connsiteX0" fmla="*/ 0 w 3848925"/>
              <a:gd name="connsiteY0" fmla="*/ 0 h 4034972"/>
              <a:gd name="connsiteX1" fmla="*/ 3848925 w 3848925"/>
              <a:gd name="connsiteY1" fmla="*/ 0 h 4034972"/>
              <a:gd name="connsiteX2" fmla="*/ 3848925 w 3848925"/>
              <a:gd name="connsiteY2" fmla="*/ 4034972 h 4034972"/>
              <a:gd name="connsiteX3" fmla="*/ 0 w 3848925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925" h="4034972">
                <a:moveTo>
                  <a:pt x="0" y="0"/>
                </a:moveTo>
                <a:lnTo>
                  <a:pt x="3848925" y="0"/>
                </a:lnTo>
                <a:lnTo>
                  <a:pt x="3848925" y="4034972"/>
                </a:lnTo>
                <a:lnTo>
                  <a:pt x="0" y="40349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9118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162AE3-2242-44AE-BC85-B8990792CD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2825" y="1052513"/>
            <a:ext cx="3808413" cy="4246562"/>
          </a:xfrm>
          <a:custGeom>
            <a:avLst/>
            <a:gdLst>
              <a:gd name="connsiteX0" fmla="*/ 0 w 3808413"/>
              <a:gd name="connsiteY0" fmla="*/ 0 h 4246562"/>
              <a:gd name="connsiteX1" fmla="*/ 3808413 w 3808413"/>
              <a:gd name="connsiteY1" fmla="*/ 0 h 4246562"/>
              <a:gd name="connsiteX2" fmla="*/ 3808413 w 3808413"/>
              <a:gd name="connsiteY2" fmla="*/ 4246562 h 4246562"/>
              <a:gd name="connsiteX3" fmla="*/ 0 w 3808413"/>
              <a:gd name="connsiteY3" fmla="*/ 4246562 h 424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413" h="4246562">
                <a:moveTo>
                  <a:pt x="0" y="0"/>
                </a:moveTo>
                <a:lnTo>
                  <a:pt x="3808413" y="0"/>
                </a:lnTo>
                <a:lnTo>
                  <a:pt x="3808413" y="4246562"/>
                </a:lnTo>
                <a:lnTo>
                  <a:pt x="0" y="424656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9285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5530F2-2599-49B4-B904-D5CAB2879A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7834" y="1297745"/>
            <a:ext cx="9594166" cy="4262510"/>
          </a:xfrm>
          <a:custGeom>
            <a:avLst/>
            <a:gdLst>
              <a:gd name="connsiteX0" fmla="*/ 0 w 9594166"/>
              <a:gd name="connsiteY0" fmla="*/ 0 h 4262510"/>
              <a:gd name="connsiteX1" fmla="*/ 9594166 w 9594166"/>
              <a:gd name="connsiteY1" fmla="*/ 0 h 4262510"/>
              <a:gd name="connsiteX2" fmla="*/ 9594166 w 9594166"/>
              <a:gd name="connsiteY2" fmla="*/ 4262510 h 4262510"/>
              <a:gd name="connsiteX3" fmla="*/ 0 w 9594166"/>
              <a:gd name="connsiteY3" fmla="*/ 4262510 h 42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166" h="4262510">
                <a:moveTo>
                  <a:pt x="0" y="0"/>
                </a:moveTo>
                <a:lnTo>
                  <a:pt x="9594166" y="0"/>
                </a:lnTo>
                <a:lnTo>
                  <a:pt x="9594166" y="4262510"/>
                </a:lnTo>
                <a:lnTo>
                  <a:pt x="0" y="426251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85520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F698C9-9C5F-4E8B-B396-C72A5E2509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090" y="0"/>
            <a:ext cx="4344538" cy="6858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10692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B03FAC2-9C0F-4D50-A58B-27B344D14C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00801" y="0"/>
            <a:ext cx="4675163" cy="2820572"/>
          </a:xfrm>
          <a:custGeom>
            <a:avLst/>
            <a:gdLst>
              <a:gd name="connsiteX0" fmla="*/ 0 w 4675163"/>
              <a:gd name="connsiteY0" fmla="*/ 0 h 2820572"/>
              <a:gd name="connsiteX1" fmla="*/ 4675163 w 4675163"/>
              <a:gd name="connsiteY1" fmla="*/ 0 h 2820572"/>
              <a:gd name="connsiteX2" fmla="*/ 4675163 w 4675163"/>
              <a:gd name="connsiteY2" fmla="*/ 2820572 h 2820572"/>
              <a:gd name="connsiteX3" fmla="*/ 0 w 4675163"/>
              <a:gd name="connsiteY3" fmla="*/ 2820572 h 28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2820572">
                <a:moveTo>
                  <a:pt x="0" y="0"/>
                </a:moveTo>
                <a:lnTo>
                  <a:pt x="4675163" y="0"/>
                </a:lnTo>
                <a:lnTo>
                  <a:pt x="4675163" y="2820572"/>
                </a:lnTo>
                <a:lnTo>
                  <a:pt x="0" y="28205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  <a:r>
              <a:rPr lang="en-US" dirty="0"/>
              <a:t>'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F62B94-6448-42DF-B631-12936C95EF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1" y="4037428"/>
            <a:ext cx="4675163" cy="2904978"/>
          </a:xfrm>
          <a:custGeom>
            <a:avLst/>
            <a:gdLst>
              <a:gd name="connsiteX0" fmla="*/ 0 w 4675163"/>
              <a:gd name="connsiteY0" fmla="*/ 0 h 2904978"/>
              <a:gd name="connsiteX1" fmla="*/ 4675163 w 4675163"/>
              <a:gd name="connsiteY1" fmla="*/ 0 h 2904978"/>
              <a:gd name="connsiteX2" fmla="*/ 4675163 w 4675163"/>
              <a:gd name="connsiteY2" fmla="*/ 2904978 h 2904978"/>
              <a:gd name="connsiteX3" fmla="*/ 0 w 4675163"/>
              <a:gd name="connsiteY3" fmla="*/ 2904978 h 290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2904978">
                <a:moveTo>
                  <a:pt x="0" y="0"/>
                </a:moveTo>
                <a:lnTo>
                  <a:pt x="4675163" y="0"/>
                </a:lnTo>
                <a:lnTo>
                  <a:pt x="4675163" y="2904978"/>
                </a:lnTo>
                <a:lnTo>
                  <a:pt x="0" y="290497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D8E050-763E-4478-AA9C-352A81D48B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0838" y="0"/>
            <a:ext cx="4675163" cy="5036234"/>
          </a:xfrm>
          <a:custGeom>
            <a:avLst/>
            <a:gdLst>
              <a:gd name="connsiteX0" fmla="*/ 0 w 4675163"/>
              <a:gd name="connsiteY0" fmla="*/ 0 h 5036234"/>
              <a:gd name="connsiteX1" fmla="*/ 4675163 w 4675163"/>
              <a:gd name="connsiteY1" fmla="*/ 0 h 5036234"/>
              <a:gd name="connsiteX2" fmla="*/ 4675163 w 4675163"/>
              <a:gd name="connsiteY2" fmla="*/ 5036234 h 5036234"/>
              <a:gd name="connsiteX3" fmla="*/ 0 w 4675163"/>
              <a:gd name="connsiteY3" fmla="*/ 5036234 h 50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5036234">
                <a:moveTo>
                  <a:pt x="0" y="0"/>
                </a:moveTo>
                <a:lnTo>
                  <a:pt x="4675163" y="0"/>
                </a:lnTo>
                <a:lnTo>
                  <a:pt x="4675163" y="5036234"/>
                </a:lnTo>
                <a:lnTo>
                  <a:pt x="0" y="503623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03672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5B50B2-50EF-4328-9440-BC95E0447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302" y="773723"/>
            <a:ext cx="5261316" cy="3981157"/>
          </a:xfrm>
          <a:custGeom>
            <a:avLst/>
            <a:gdLst>
              <a:gd name="connsiteX0" fmla="*/ 0 w 5261316"/>
              <a:gd name="connsiteY0" fmla="*/ 0 h 3981157"/>
              <a:gd name="connsiteX1" fmla="*/ 5261316 w 5261316"/>
              <a:gd name="connsiteY1" fmla="*/ 0 h 3981157"/>
              <a:gd name="connsiteX2" fmla="*/ 5261316 w 5261316"/>
              <a:gd name="connsiteY2" fmla="*/ 3981157 h 3981157"/>
              <a:gd name="connsiteX3" fmla="*/ 0 w 5261316"/>
              <a:gd name="connsiteY3" fmla="*/ 3981157 h 398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6" h="3981157">
                <a:moveTo>
                  <a:pt x="0" y="0"/>
                </a:moveTo>
                <a:lnTo>
                  <a:pt x="5261316" y="0"/>
                </a:lnTo>
                <a:lnTo>
                  <a:pt x="5261316" y="3981157"/>
                </a:lnTo>
                <a:lnTo>
                  <a:pt x="0" y="39811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656A02-F78A-469E-BC78-B6D86FAA49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2383" y="773722"/>
            <a:ext cx="5261316" cy="3981157"/>
          </a:xfrm>
          <a:custGeom>
            <a:avLst/>
            <a:gdLst>
              <a:gd name="connsiteX0" fmla="*/ 0 w 5261316"/>
              <a:gd name="connsiteY0" fmla="*/ 0 h 3981157"/>
              <a:gd name="connsiteX1" fmla="*/ 5261316 w 5261316"/>
              <a:gd name="connsiteY1" fmla="*/ 0 h 3981157"/>
              <a:gd name="connsiteX2" fmla="*/ 5261316 w 5261316"/>
              <a:gd name="connsiteY2" fmla="*/ 3981157 h 3981157"/>
              <a:gd name="connsiteX3" fmla="*/ 0 w 5261316"/>
              <a:gd name="connsiteY3" fmla="*/ 3981157 h 398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6" h="3981157">
                <a:moveTo>
                  <a:pt x="0" y="0"/>
                </a:moveTo>
                <a:lnTo>
                  <a:pt x="5261316" y="0"/>
                </a:lnTo>
                <a:lnTo>
                  <a:pt x="5261316" y="3981157"/>
                </a:lnTo>
                <a:lnTo>
                  <a:pt x="0" y="39811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93131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5BA60E-30BE-4F58-B23D-573EA489C7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79658" y="0"/>
            <a:ext cx="3812343" cy="6857997"/>
          </a:xfrm>
          <a:custGeom>
            <a:avLst/>
            <a:gdLst>
              <a:gd name="connsiteX0" fmla="*/ 0 w 3812343"/>
              <a:gd name="connsiteY0" fmla="*/ 0 h 6857997"/>
              <a:gd name="connsiteX1" fmla="*/ 3812343 w 3812343"/>
              <a:gd name="connsiteY1" fmla="*/ 0 h 6857997"/>
              <a:gd name="connsiteX2" fmla="*/ 3812343 w 3812343"/>
              <a:gd name="connsiteY2" fmla="*/ 6857997 h 6857997"/>
              <a:gd name="connsiteX3" fmla="*/ 0 w 381234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3" h="6857997">
                <a:moveTo>
                  <a:pt x="0" y="0"/>
                </a:moveTo>
                <a:lnTo>
                  <a:pt x="3812343" y="0"/>
                </a:lnTo>
                <a:lnTo>
                  <a:pt x="3812343" y="6857997"/>
                </a:lnTo>
                <a:lnTo>
                  <a:pt x="0" y="685799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E930A97-6CC8-44EA-9179-B560FD4CFF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12344" cy="3242603"/>
          </a:xfrm>
          <a:custGeom>
            <a:avLst/>
            <a:gdLst>
              <a:gd name="connsiteX0" fmla="*/ 0 w 3812344"/>
              <a:gd name="connsiteY0" fmla="*/ 0 h 3242603"/>
              <a:gd name="connsiteX1" fmla="*/ 3812344 w 3812344"/>
              <a:gd name="connsiteY1" fmla="*/ 0 h 3242603"/>
              <a:gd name="connsiteX2" fmla="*/ 3812344 w 3812344"/>
              <a:gd name="connsiteY2" fmla="*/ 3242603 h 3242603"/>
              <a:gd name="connsiteX3" fmla="*/ 0 w 3812344"/>
              <a:gd name="connsiteY3" fmla="*/ 3242603 h 32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4" h="3242603">
                <a:moveTo>
                  <a:pt x="0" y="0"/>
                </a:moveTo>
                <a:lnTo>
                  <a:pt x="3812344" y="0"/>
                </a:lnTo>
                <a:lnTo>
                  <a:pt x="3812344" y="3242603"/>
                </a:lnTo>
                <a:lnTo>
                  <a:pt x="0" y="324260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91ECCD-B131-40AA-A62A-30EB8939E6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615395"/>
            <a:ext cx="3812343" cy="3242603"/>
          </a:xfrm>
          <a:custGeom>
            <a:avLst/>
            <a:gdLst>
              <a:gd name="connsiteX0" fmla="*/ 0 w 3812343"/>
              <a:gd name="connsiteY0" fmla="*/ 0 h 3242603"/>
              <a:gd name="connsiteX1" fmla="*/ 3812343 w 3812343"/>
              <a:gd name="connsiteY1" fmla="*/ 0 h 3242603"/>
              <a:gd name="connsiteX2" fmla="*/ 3812343 w 3812343"/>
              <a:gd name="connsiteY2" fmla="*/ 3242603 h 3242603"/>
              <a:gd name="connsiteX3" fmla="*/ 0 w 3812343"/>
              <a:gd name="connsiteY3" fmla="*/ 3242603 h 32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3" h="3242603">
                <a:moveTo>
                  <a:pt x="0" y="0"/>
                </a:moveTo>
                <a:lnTo>
                  <a:pt x="3812343" y="0"/>
                </a:lnTo>
                <a:lnTo>
                  <a:pt x="3812343" y="3242603"/>
                </a:lnTo>
                <a:lnTo>
                  <a:pt x="0" y="324260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64735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76A3A3-8ADC-4A38-B994-BCE5839ECE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14535" y="-3518"/>
            <a:ext cx="4332849" cy="4195690"/>
          </a:xfrm>
          <a:custGeom>
            <a:avLst/>
            <a:gdLst>
              <a:gd name="connsiteX0" fmla="*/ 0 w 4332849"/>
              <a:gd name="connsiteY0" fmla="*/ 0 h 4195690"/>
              <a:gd name="connsiteX1" fmla="*/ 4332849 w 4332849"/>
              <a:gd name="connsiteY1" fmla="*/ 0 h 4195690"/>
              <a:gd name="connsiteX2" fmla="*/ 4332849 w 4332849"/>
              <a:gd name="connsiteY2" fmla="*/ 4195690 h 4195690"/>
              <a:gd name="connsiteX3" fmla="*/ 0 w 4332849"/>
              <a:gd name="connsiteY3" fmla="*/ 4195690 h 41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4195690">
                <a:moveTo>
                  <a:pt x="0" y="0"/>
                </a:moveTo>
                <a:lnTo>
                  <a:pt x="4332849" y="0"/>
                </a:lnTo>
                <a:lnTo>
                  <a:pt x="4332849" y="4195690"/>
                </a:lnTo>
                <a:lnTo>
                  <a:pt x="0" y="419569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5B49D3-145E-4F12-B9C7-AFA3B6AB09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0"/>
            <a:ext cx="4332849" cy="3587262"/>
          </a:xfrm>
          <a:custGeom>
            <a:avLst/>
            <a:gdLst>
              <a:gd name="connsiteX0" fmla="*/ 0 w 4332849"/>
              <a:gd name="connsiteY0" fmla="*/ 0 h 3587262"/>
              <a:gd name="connsiteX1" fmla="*/ 4332849 w 4332849"/>
              <a:gd name="connsiteY1" fmla="*/ 0 h 3587262"/>
              <a:gd name="connsiteX2" fmla="*/ 4332849 w 4332849"/>
              <a:gd name="connsiteY2" fmla="*/ 3587262 h 3587262"/>
              <a:gd name="connsiteX3" fmla="*/ 0 w 4332849"/>
              <a:gd name="connsiteY3" fmla="*/ 3587262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3587262">
                <a:moveTo>
                  <a:pt x="0" y="0"/>
                </a:moveTo>
                <a:lnTo>
                  <a:pt x="4332849" y="0"/>
                </a:lnTo>
                <a:lnTo>
                  <a:pt x="4332849" y="3587262"/>
                </a:lnTo>
                <a:lnTo>
                  <a:pt x="0" y="358726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68121B-A240-434D-87C6-55C607E78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14534" y="4501663"/>
            <a:ext cx="4332849" cy="2356336"/>
          </a:xfrm>
          <a:custGeom>
            <a:avLst/>
            <a:gdLst>
              <a:gd name="connsiteX0" fmla="*/ 0 w 4332849"/>
              <a:gd name="connsiteY0" fmla="*/ 0 h 2356336"/>
              <a:gd name="connsiteX1" fmla="*/ 4332849 w 4332849"/>
              <a:gd name="connsiteY1" fmla="*/ 0 h 2356336"/>
              <a:gd name="connsiteX2" fmla="*/ 4332849 w 4332849"/>
              <a:gd name="connsiteY2" fmla="*/ 2356336 h 2356336"/>
              <a:gd name="connsiteX3" fmla="*/ 0 w 4332849"/>
              <a:gd name="connsiteY3" fmla="*/ 2356336 h 23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2356336">
                <a:moveTo>
                  <a:pt x="0" y="0"/>
                </a:moveTo>
                <a:lnTo>
                  <a:pt x="4332849" y="0"/>
                </a:lnTo>
                <a:lnTo>
                  <a:pt x="4332849" y="2356336"/>
                </a:lnTo>
                <a:lnTo>
                  <a:pt x="0" y="235633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DA421E-79B8-4170-961F-692ACEA46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3896750"/>
            <a:ext cx="4332849" cy="2961249"/>
          </a:xfrm>
          <a:custGeom>
            <a:avLst/>
            <a:gdLst>
              <a:gd name="connsiteX0" fmla="*/ 0 w 4332849"/>
              <a:gd name="connsiteY0" fmla="*/ 0 h 2961249"/>
              <a:gd name="connsiteX1" fmla="*/ 4332849 w 4332849"/>
              <a:gd name="connsiteY1" fmla="*/ 0 h 2961249"/>
              <a:gd name="connsiteX2" fmla="*/ 4332849 w 4332849"/>
              <a:gd name="connsiteY2" fmla="*/ 2961249 h 2961249"/>
              <a:gd name="connsiteX3" fmla="*/ 0 w 4332849"/>
              <a:gd name="connsiteY3" fmla="*/ 2961249 h 296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2961249">
                <a:moveTo>
                  <a:pt x="0" y="0"/>
                </a:moveTo>
                <a:lnTo>
                  <a:pt x="4332849" y="0"/>
                </a:lnTo>
                <a:lnTo>
                  <a:pt x="4332849" y="2961249"/>
                </a:lnTo>
                <a:lnTo>
                  <a:pt x="0" y="296124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84606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FD7AFD-C9DD-4DB9-9051-4166F792A1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18483" y="344404"/>
            <a:ext cx="4451256" cy="4234376"/>
          </a:xfrm>
          <a:custGeom>
            <a:avLst/>
            <a:gdLst>
              <a:gd name="connsiteX0" fmla="*/ 0 w 4451256"/>
              <a:gd name="connsiteY0" fmla="*/ 0 h 4234376"/>
              <a:gd name="connsiteX1" fmla="*/ 4451256 w 4451256"/>
              <a:gd name="connsiteY1" fmla="*/ 0 h 4234376"/>
              <a:gd name="connsiteX2" fmla="*/ 4451256 w 4451256"/>
              <a:gd name="connsiteY2" fmla="*/ 4234376 h 4234376"/>
              <a:gd name="connsiteX3" fmla="*/ 0 w 4451256"/>
              <a:gd name="connsiteY3" fmla="*/ 4234376 h 42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256" h="4234376">
                <a:moveTo>
                  <a:pt x="0" y="0"/>
                </a:moveTo>
                <a:lnTo>
                  <a:pt x="4451256" y="0"/>
                </a:lnTo>
                <a:lnTo>
                  <a:pt x="4451256" y="4234376"/>
                </a:lnTo>
                <a:lnTo>
                  <a:pt x="0" y="423437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3C321F-3B6C-4B5B-AFA6-5FC2ADEDBB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2261" y="2289792"/>
            <a:ext cx="4451256" cy="4234376"/>
          </a:xfrm>
          <a:custGeom>
            <a:avLst/>
            <a:gdLst>
              <a:gd name="connsiteX0" fmla="*/ 0 w 4451256"/>
              <a:gd name="connsiteY0" fmla="*/ 0 h 4234376"/>
              <a:gd name="connsiteX1" fmla="*/ 4451256 w 4451256"/>
              <a:gd name="connsiteY1" fmla="*/ 0 h 4234376"/>
              <a:gd name="connsiteX2" fmla="*/ 4451256 w 4451256"/>
              <a:gd name="connsiteY2" fmla="*/ 4234376 h 4234376"/>
              <a:gd name="connsiteX3" fmla="*/ 0 w 4451256"/>
              <a:gd name="connsiteY3" fmla="*/ 4234376 h 42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256" h="4234376">
                <a:moveTo>
                  <a:pt x="0" y="0"/>
                </a:moveTo>
                <a:lnTo>
                  <a:pt x="4451256" y="0"/>
                </a:lnTo>
                <a:lnTo>
                  <a:pt x="4451256" y="4234376"/>
                </a:lnTo>
                <a:lnTo>
                  <a:pt x="0" y="423437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12383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63BB13-7EFF-442A-8670-7F08B65D2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9754" y="-1"/>
            <a:ext cx="6752492" cy="5327649"/>
          </a:xfrm>
          <a:custGeom>
            <a:avLst/>
            <a:gdLst>
              <a:gd name="connsiteX0" fmla="*/ 0 w 6752492"/>
              <a:gd name="connsiteY0" fmla="*/ 0 h 3429000"/>
              <a:gd name="connsiteX1" fmla="*/ 6752492 w 6752492"/>
              <a:gd name="connsiteY1" fmla="*/ 0 h 3429000"/>
              <a:gd name="connsiteX2" fmla="*/ 6752492 w 6752492"/>
              <a:gd name="connsiteY2" fmla="*/ 3429000 h 3429000"/>
              <a:gd name="connsiteX3" fmla="*/ 0 w 675249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492" h="3429000">
                <a:moveTo>
                  <a:pt x="0" y="0"/>
                </a:moveTo>
                <a:lnTo>
                  <a:pt x="6752492" y="0"/>
                </a:lnTo>
                <a:lnTo>
                  <a:pt x="675249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9479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AA01F6-9C21-4649-AC78-3D08185489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5393" y="819443"/>
            <a:ext cx="7272997" cy="5219114"/>
          </a:xfrm>
          <a:custGeom>
            <a:avLst/>
            <a:gdLst>
              <a:gd name="connsiteX0" fmla="*/ 0 w 7272997"/>
              <a:gd name="connsiteY0" fmla="*/ 0 h 5219114"/>
              <a:gd name="connsiteX1" fmla="*/ 7272997 w 7272997"/>
              <a:gd name="connsiteY1" fmla="*/ 0 h 5219114"/>
              <a:gd name="connsiteX2" fmla="*/ 7272997 w 7272997"/>
              <a:gd name="connsiteY2" fmla="*/ 5219114 h 5219114"/>
              <a:gd name="connsiteX3" fmla="*/ 0 w 7272997"/>
              <a:gd name="connsiteY3" fmla="*/ 5219114 h 521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2997" h="5219114">
                <a:moveTo>
                  <a:pt x="0" y="0"/>
                </a:moveTo>
                <a:lnTo>
                  <a:pt x="7272997" y="0"/>
                </a:lnTo>
                <a:lnTo>
                  <a:pt x="7272997" y="5219114"/>
                </a:lnTo>
                <a:lnTo>
                  <a:pt x="0" y="521911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3093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8B2B91-30E5-4B24-B774-7E61905736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8621" y="356099"/>
            <a:ext cx="5312799" cy="4262511"/>
          </a:xfrm>
          <a:custGeom>
            <a:avLst/>
            <a:gdLst>
              <a:gd name="connsiteX0" fmla="*/ 0 w 5312799"/>
              <a:gd name="connsiteY0" fmla="*/ 0 h 4262511"/>
              <a:gd name="connsiteX1" fmla="*/ 5312799 w 5312799"/>
              <a:gd name="connsiteY1" fmla="*/ 0 h 4262511"/>
              <a:gd name="connsiteX2" fmla="*/ 5312799 w 5312799"/>
              <a:gd name="connsiteY2" fmla="*/ 4262511 h 4262511"/>
              <a:gd name="connsiteX3" fmla="*/ 0 w 5312799"/>
              <a:gd name="connsiteY3" fmla="*/ 4262511 h 42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799" h="4262511">
                <a:moveTo>
                  <a:pt x="0" y="0"/>
                </a:moveTo>
                <a:lnTo>
                  <a:pt x="5312799" y="0"/>
                </a:lnTo>
                <a:lnTo>
                  <a:pt x="5312799" y="4262511"/>
                </a:lnTo>
                <a:lnTo>
                  <a:pt x="0" y="426251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0D76510-3176-4980-9940-51A43F1FB0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08972" y="2239390"/>
            <a:ext cx="4795420" cy="4262511"/>
          </a:xfrm>
          <a:custGeom>
            <a:avLst/>
            <a:gdLst>
              <a:gd name="connsiteX0" fmla="*/ 0 w 4795420"/>
              <a:gd name="connsiteY0" fmla="*/ 0 h 4262511"/>
              <a:gd name="connsiteX1" fmla="*/ 4795420 w 4795420"/>
              <a:gd name="connsiteY1" fmla="*/ 0 h 4262511"/>
              <a:gd name="connsiteX2" fmla="*/ 4795420 w 4795420"/>
              <a:gd name="connsiteY2" fmla="*/ 4262511 h 4262511"/>
              <a:gd name="connsiteX3" fmla="*/ 0 w 4795420"/>
              <a:gd name="connsiteY3" fmla="*/ 4262511 h 42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5420" h="4262511">
                <a:moveTo>
                  <a:pt x="0" y="0"/>
                </a:moveTo>
                <a:lnTo>
                  <a:pt x="4795420" y="0"/>
                </a:lnTo>
                <a:lnTo>
                  <a:pt x="4795420" y="4262511"/>
                </a:lnTo>
                <a:lnTo>
                  <a:pt x="0" y="426251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96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FD4FB0-D9C2-45B5-8524-BAE85FFB91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15640" y="0"/>
            <a:ext cx="5160723" cy="6858000"/>
          </a:xfrm>
          <a:custGeom>
            <a:avLst/>
            <a:gdLst>
              <a:gd name="connsiteX0" fmla="*/ 0 w 5160723"/>
              <a:gd name="connsiteY0" fmla="*/ 0 h 6858000"/>
              <a:gd name="connsiteX1" fmla="*/ 5160723 w 5160723"/>
              <a:gd name="connsiteY1" fmla="*/ 0 h 6858000"/>
              <a:gd name="connsiteX2" fmla="*/ 5160723 w 5160723"/>
              <a:gd name="connsiteY2" fmla="*/ 6858000 h 6858000"/>
              <a:gd name="connsiteX3" fmla="*/ 0 w 51607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723" h="6858000">
                <a:moveTo>
                  <a:pt x="0" y="0"/>
                </a:moveTo>
                <a:lnTo>
                  <a:pt x="5160723" y="0"/>
                </a:lnTo>
                <a:lnTo>
                  <a:pt x="5160723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8469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EB14DC-7C89-4AF8-90FE-E63B9D18B3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198" y="601236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439A01-F364-4221-B8AB-1DECC75400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2" y="1769120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823613-9F18-4784-949D-D4F3438112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8174" y="1166961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53776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05526A-5718-450E-B455-3BB6810197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0838" y="633046"/>
            <a:ext cx="9355015" cy="5598942"/>
          </a:xfrm>
          <a:custGeom>
            <a:avLst/>
            <a:gdLst>
              <a:gd name="connsiteX0" fmla="*/ 0 w 9355015"/>
              <a:gd name="connsiteY0" fmla="*/ 0 h 5598942"/>
              <a:gd name="connsiteX1" fmla="*/ 9355015 w 9355015"/>
              <a:gd name="connsiteY1" fmla="*/ 0 h 5598942"/>
              <a:gd name="connsiteX2" fmla="*/ 9355015 w 9355015"/>
              <a:gd name="connsiteY2" fmla="*/ 5598942 h 5598942"/>
              <a:gd name="connsiteX3" fmla="*/ 0 w 9355015"/>
              <a:gd name="connsiteY3" fmla="*/ 5598942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5015" h="5598942">
                <a:moveTo>
                  <a:pt x="0" y="0"/>
                </a:moveTo>
                <a:lnTo>
                  <a:pt x="9355015" y="0"/>
                </a:lnTo>
                <a:lnTo>
                  <a:pt x="9355015" y="5598942"/>
                </a:lnTo>
                <a:lnTo>
                  <a:pt x="0" y="559894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1938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21F8B6-822B-452F-93B6-B652011C39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300" y="0"/>
            <a:ext cx="4572000" cy="6096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24568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FE329-E28A-4C66-B51F-BB04FF2A66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13152"/>
            <a:ext cx="5691116" cy="3722427"/>
          </a:xfrm>
          <a:custGeom>
            <a:avLst/>
            <a:gdLst>
              <a:gd name="connsiteX0" fmla="*/ 0 w 5691116"/>
              <a:gd name="connsiteY0" fmla="*/ 0 h 3722427"/>
              <a:gd name="connsiteX1" fmla="*/ 5691116 w 5691116"/>
              <a:gd name="connsiteY1" fmla="*/ 0 h 3722427"/>
              <a:gd name="connsiteX2" fmla="*/ 5691116 w 5691116"/>
              <a:gd name="connsiteY2" fmla="*/ 3722427 h 3722427"/>
              <a:gd name="connsiteX3" fmla="*/ 0 w 5691116"/>
              <a:gd name="connsiteY3" fmla="*/ 3722427 h 37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1116" h="3722427">
                <a:moveTo>
                  <a:pt x="0" y="0"/>
                </a:moveTo>
                <a:lnTo>
                  <a:pt x="5691116" y="0"/>
                </a:lnTo>
                <a:lnTo>
                  <a:pt x="5691116" y="3722427"/>
                </a:lnTo>
                <a:lnTo>
                  <a:pt x="0" y="372242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78119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C8F7C6-4A9D-4B4A-B8EA-D6912E3ADB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0286" y="6551"/>
            <a:ext cx="4572000" cy="6096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7454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6F0437-5EB3-4FD5-8324-5B6497C95E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7816" y="3086461"/>
            <a:ext cx="9636369" cy="3737408"/>
          </a:xfrm>
          <a:custGeom>
            <a:avLst/>
            <a:gdLst>
              <a:gd name="connsiteX0" fmla="*/ 0 w 9636369"/>
              <a:gd name="connsiteY0" fmla="*/ 0 h 3737408"/>
              <a:gd name="connsiteX1" fmla="*/ 9636369 w 9636369"/>
              <a:gd name="connsiteY1" fmla="*/ 0 h 3737408"/>
              <a:gd name="connsiteX2" fmla="*/ 9636369 w 9636369"/>
              <a:gd name="connsiteY2" fmla="*/ 3737408 h 3737408"/>
              <a:gd name="connsiteX3" fmla="*/ 0 w 9636369"/>
              <a:gd name="connsiteY3" fmla="*/ 3737408 h 3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6369" h="3737408">
                <a:moveTo>
                  <a:pt x="0" y="0"/>
                </a:moveTo>
                <a:lnTo>
                  <a:pt x="9636369" y="0"/>
                </a:lnTo>
                <a:lnTo>
                  <a:pt x="9636369" y="3737408"/>
                </a:lnTo>
                <a:lnTo>
                  <a:pt x="0" y="373740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27586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2139DB-7442-4346-8146-AF424A18F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0343" y="1561513"/>
            <a:ext cx="4914314" cy="4698610"/>
          </a:xfrm>
          <a:custGeom>
            <a:avLst/>
            <a:gdLst>
              <a:gd name="connsiteX0" fmla="*/ 0 w 4914314"/>
              <a:gd name="connsiteY0" fmla="*/ 0 h 4698610"/>
              <a:gd name="connsiteX1" fmla="*/ 4914314 w 4914314"/>
              <a:gd name="connsiteY1" fmla="*/ 0 h 4698610"/>
              <a:gd name="connsiteX2" fmla="*/ 4914314 w 4914314"/>
              <a:gd name="connsiteY2" fmla="*/ 4698610 h 4698610"/>
              <a:gd name="connsiteX3" fmla="*/ 0 w 4914314"/>
              <a:gd name="connsiteY3" fmla="*/ 4698610 h 469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314" h="4698610">
                <a:moveTo>
                  <a:pt x="0" y="0"/>
                </a:moveTo>
                <a:lnTo>
                  <a:pt x="4914314" y="0"/>
                </a:lnTo>
                <a:lnTo>
                  <a:pt x="4914314" y="4698610"/>
                </a:lnTo>
                <a:lnTo>
                  <a:pt x="0" y="469861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6566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7839481-8B1F-4D33-86FC-18C8914C02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932249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CEDECE-AE98-4A2A-A5A8-ED953E00B3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3526" y="1247775"/>
            <a:ext cx="4291013" cy="4362450"/>
          </a:xfrm>
          <a:custGeom>
            <a:avLst/>
            <a:gdLst>
              <a:gd name="connsiteX0" fmla="*/ 0 w 4291013"/>
              <a:gd name="connsiteY0" fmla="*/ 0 h 4362450"/>
              <a:gd name="connsiteX1" fmla="*/ 4291013 w 4291013"/>
              <a:gd name="connsiteY1" fmla="*/ 0 h 4362450"/>
              <a:gd name="connsiteX2" fmla="*/ 4291013 w 4291013"/>
              <a:gd name="connsiteY2" fmla="*/ 4362450 h 4362450"/>
              <a:gd name="connsiteX3" fmla="*/ 0 w 4291013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013" h="4362450">
                <a:moveTo>
                  <a:pt x="0" y="0"/>
                </a:moveTo>
                <a:lnTo>
                  <a:pt x="4291013" y="0"/>
                </a:lnTo>
                <a:lnTo>
                  <a:pt x="4291013" y="4362450"/>
                </a:lnTo>
                <a:lnTo>
                  <a:pt x="0" y="4362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892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CC302B-01A0-48B5-8B21-68B313695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2222695"/>
            <a:ext cx="7695027" cy="3897269"/>
          </a:xfrm>
          <a:custGeom>
            <a:avLst/>
            <a:gdLst>
              <a:gd name="connsiteX0" fmla="*/ 0 w 7695027"/>
              <a:gd name="connsiteY0" fmla="*/ 0 h 3897269"/>
              <a:gd name="connsiteX1" fmla="*/ 7695027 w 7695027"/>
              <a:gd name="connsiteY1" fmla="*/ 0 h 3897269"/>
              <a:gd name="connsiteX2" fmla="*/ 7695027 w 7695027"/>
              <a:gd name="connsiteY2" fmla="*/ 3897269 h 3897269"/>
              <a:gd name="connsiteX3" fmla="*/ 0 w 7695027"/>
              <a:gd name="connsiteY3" fmla="*/ 3897269 h 38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5027" h="3897269">
                <a:moveTo>
                  <a:pt x="0" y="0"/>
                </a:moveTo>
                <a:lnTo>
                  <a:pt x="7695027" y="0"/>
                </a:lnTo>
                <a:lnTo>
                  <a:pt x="7695027" y="3897269"/>
                </a:lnTo>
                <a:lnTo>
                  <a:pt x="0" y="389726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689677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 Slide Blank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8468A3-79C8-4E57-AB62-E6BCF27713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213" y="1534674"/>
            <a:ext cx="5509724" cy="3788652"/>
          </a:xfrm>
          <a:custGeom>
            <a:avLst/>
            <a:gdLst>
              <a:gd name="connsiteX0" fmla="*/ 0 w 5509724"/>
              <a:gd name="connsiteY0" fmla="*/ 0 h 3788652"/>
              <a:gd name="connsiteX1" fmla="*/ 5509724 w 5509724"/>
              <a:gd name="connsiteY1" fmla="*/ 0 h 3788652"/>
              <a:gd name="connsiteX2" fmla="*/ 5509724 w 5509724"/>
              <a:gd name="connsiteY2" fmla="*/ 3788652 h 3788652"/>
              <a:gd name="connsiteX3" fmla="*/ 0 w 5509724"/>
              <a:gd name="connsiteY3" fmla="*/ 3788652 h 378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724" h="3788652">
                <a:moveTo>
                  <a:pt x="0" y="0"/>
                </a:moveTo>
                <a:lnTo>
                  <a:pt x="5509724" y="0"/>
                </a:lnTo>
                <a:lnTo>
                  <a:pt x="5509724" y="3788652"/>
                </a:lnTo>
                <a:lnTo>
                  <a:pt x="0" y="378865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55729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D4F87D2-526F-4FFC-8CC1-C3B4175B8E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657601"/>
            <a:ext cx="5277853" cy="3200400"/>
          </a:xfrm>
          <a:custGeom>
            <a:avLst/>
            <a:gdLst>
              <a:gd name="connsiteX0" fmla="*/ 0 w 5277853"/>
              <a:gd name="connsiteY0" fmla="*/ 0 h 3200400"/>
              <a:gd name="connsiteX1" fmla="*/ 5277853 w 5277853"/>
              <a:gd name="connsiteY1" fmla="*/ 0 h 3200400"/>
              <a:gd name="connsiteX2" fmla="*/ 5277853 w 5277853"/>
              <a:gd name="connsiteY2" fmla="*/ 3200400 h 3200400"/>
              <a:gd name="connsiteX3" fmla="*/ 0 w 5277853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853" h="3200400">
                <a:moveTo>
                  <a:pt x="0" y="0"/>
                </a:moveTo>
                <a:lnTo>
                  <a:pt x="5277853" y="0"/>
                </a:lnTo>
                <a:lnTo>
                  <a:pt x="5277853" y="3200400"/>
                </a:lnTo>
                <a:lnTo>
                  <a:pt x="0" y="32004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61107CA-7A8F-4CE4-B702-78B5E67212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147" y="0"/>
            <a:ext cx="5277853" cy="3200400"/>
          </a:xfrm>
          <a:custGeom>
            <a:avLst/>
            <a:gdLst>
              <a:gd name="connsiteX0" fmla="*/ 0 w 5277853"/>
              <a:gd name="connsiteY0" fmla="*/ 0 h 3200400"/>
              <a:gd name="connsiteX1" fmla="*/ 5277853 w 5277853"/>
              <a:gd name="connsiteY1" fmla="*/ 0 h 3200400"/>
              <a:gd name="connsiteX2" fmla="*/ 5277853 w 5277853"/>
              <a:gd name="connsiteY2" fmla="*/ 3200400 h 3200400"/>
              <a:gd name="connsiteX3" fmla="*/ 0 w 5277853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853" h="3200400">
                <a:moveTo>
                  <a:pt x="0" y="0"/>
                </a:moveTo>
                <a:lnTo>
                  <a:pt x="5277853" y="0"/>
                </a:lnTo>
                <a:lnTo>
                  <a:pt x="5277853" y="3200400"/>
                </a:lnTo>
                <a:lnTo>
                  <a:pt x="0" y="32004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8230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95F9A7-E342-4AA7-97CC-7FBF57E242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97769" y="1431758"/>
            <a:ext cx="7796463" cy="3994484"/>
          </a:xfrm>
          <a:custGeom>
            <a:avLst/>
            <a:gdLst>
              <a:gd name="connsiteX0" fmla="*/ 0 w 7796463"/>
              <a:gd name="connsiteY0" fmla="*/ 0 h 3994484"/>
              <a:gd name="connsiteX1" fmla="*/ 7796463 w 7796463"/>
              <a:gd name="connsiteY1" fmla="*/ 0 h 3994484"/>
              <a:gd name="connsiteX2" fmla="*/ 7796463 w 7796463"/>
              <a:gd name="connsiteY2" fmla="*/ 3994484 h 3994484"/>
              <a:gd name="connsiteX3" fmla="*/ 0 w 7796463"/>
              <a:gd name="connsiteY3" fmla="*/ 3994484 h 39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6463" h="3994484">
                <a:moveTo>
                  <a:pt x="0" y="0"/>
                </a:moveTo>
                <a:lnTo>
                  <a:pt x="7796463" y="0"/>
                </a:lnTo>
                <a:lnTo>
                  <a:pt x="7796463" y="3994484"/>
                </a:lnTo>
                <a:lnTo>
                  <a:pt x="0" y="399448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4067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1F8C84-8BC3-4F5F-AAE4-87B429A517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17030" y="1478643"/>
            <a:ext cx="6255656" cy="3900714"/>
          </a:xfrm>
          <a:custGeom>
            <a:avLst/>
            <a:gdLst>
              <a:gd name="connsiteX0" fmla="*/ 0 w 6255656"/>
              <a:gd name="connsiteY0" fmla="*/ 0 h 3900714"/>
              <a:gd name="connsiteX1" fmla="*/ 6255656 w 6255656"/>
              <a:gd name="connsiteY1" fmla="*/ 0 h 3900714"/>
              <a:gd name="connsiteX2" fmla="*/ 6255656 w 6255656"/>
              <a:gd name="connsiteY2" fmla="*/ 3900714 h 3900714"/>
              <a:gd name="connsiteX3" fmla="*/ 0 w 6255656"/>
              <a:gd name="connsiteY3" fmla="*/ 3900714 h 390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5656" h="3900714">
                <a:moveTo>
                  <a:pt x="0" y="0"/>
                </a:moveTo>
                <a:lnTo>
                  <a:pt x="6255656" y="0"/>
                </a:lnTo>
                <a:lnTo>
                  <a:pt x="6255656" y="3900714"/>
                </a:lnTo>
                <a:lnTo>
                  <a:pt x="0" y="390071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10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9D5A74-56F6-4C20-B6EF-F34B390C5D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3691" y="1491916"/>
            <a:ext cx="5558589" cy="5366083"/>
          </a:xfrm>
          <a:custGeom>
            <a:avLst/>
            <a:gdLst>
              <a:gd name="connsiteX0" fmla="*/ 1111718 w 5558589"/>
              <a:gd name="connsiteY0" fmla="*/ 0 h 5366083"/>
              <a:gd name="connsiteX1" fmla="*/ 5558589 w 5558589"/>
              <a:gd name="connsiteY1" fmla="*/ 0 h 5366083"/>
              <a:gd name="connsiteX2" fmla="*/ 4446871 w 5558589"/>
              <a:gd name="connsiteY2" fmla="*/ 5366083 h 5366083"/>
              <a:gd name="connsiteX3" fmla="*/ 0 w 5558589"/>
              <a:gd name="connsiteY3" fmla="*/ 5366083 h 536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589" h="5366083">
                <a:moveTo>
                  <a:pt x="1111718" y="0"/>
                </a:moveTo>
                <a:lnTo>
                  <a:pt x="5558589" y="0"/>
                </a:lnTo>
                <a:lnTo>
                  <a:pt x="4446871" y="5366083"/>
                </a:lnTo>
                <a:lnTo>
                  <a:pt x="0" y="536608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3491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58EFF-291A-4B3C-9366-98C62525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67B6-6209-48B3-B552-73EF31185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CFD7D-AA38-4ED3-B4EA-BB2F83FC8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4067-B768-48F6-ACD6-4C2A9978B398}" type="datetimeFigureOut">
              <a:rPr lang="id-ID" smtClean="0"/>
              <a:t>26/11/2021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B8494-1713-4478-BF6E-3FB76E45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4A56C-BA94-40B4-BD24-FAAC12C5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887D-A9E3-40EE-9954-5CDDCE9BD97E}" type="slidenum">
              <a:rPr lang="id-ID" smtClean="0"/>
              <a:t>‹N›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3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1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2" r:id="rId16"/>
    <p:sldLayoutId id="2147483678" r:id="rId17"/>
    <p:sldLayoutId id="2147483679" r:id="rId18"/>
    <p:sldLayoutId id="2147483680" r:id="rId19"/>
    <p:sldLayoutId id="2147483681" r:id="rId20"/>
    <p:sldLayoutId id="2147483673" r:id="rId21"/>
    <p:sldLayoutId id="2147483687" r:id="rId22"/>
    <p:sldLayoutId id="2147483667" r:id="rId23"/>
    <p:sldLayoutId id="2147483668" r:id="rId24"/>
    <p:sldLayoutId id="2147483669" r:id="rId25"/>
    <p:sldLayoutId id="2147483670" r:id="rId26"/>
    <p:sldLayoutId id="2147483675" r:id="rId27"/>
    <p:sldLayoutId id="2147483666" r:id="rId28"/>
    <p:sldLayoutId id="2147483671" r:id="rId29"/>
    <p:sldLayoutId id="2147483682" r:id="rId30"/>
    <p:sldLayoutId id="2147483683" r:id="rId31"/>
    <p:sldLayoutId id="2147483674" r:id="rId32"/>
    <p:sldLayoutId id="2147483684" r:id="rId33"/>
    <p:sldLayoutId id="2147483686" r:id="rId34"/>
    <p:sldLayoutId id="2147483685" r:id="rId35"/>
    <p:sldLayoutId id="2147483676" r:id="rId36"/>
    <p:sldLayoutId id="2147483677" r:id="rId37"/>
    <p:sldLayoutId id="2147483665" r:id="rId38"/>
    <p:sldLayoutId id="2147483688" r:id="rId39"/>
    <p:sldLayoutId id="2147483655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euradria.eu/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4824145"/>
            <a:ext cx="7066097" cy="203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3C021-64C3-4D86-8338-C15CDCEDFA72}"/>
              </a:ext>
            </a:extLst>
          </p:cNvPr>
          <p:cNvSpPr/>
          <p:nvPr/>
        </p:nvSpPr>
        <p:spPr>
          <a:xfrm>
            <a:off x="1774215" y="1849540"/>
            <a:ext cx="8721146" cy="2855280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902D7B-0DEC-482B-AE90-ED3E6E9F2F9E}"/>
              </a:ext>
            </a:extLst>
          </p:cNvPr>
          <p:cNvSpPr/>
          <p:nvPr/>
        </p:nvSpPr>
        <p:spPr>
          <a:xfrm rot="5400000">
            <a:off x="7932878" y="3066377"/>
            <a:ext cx="2019869" cy="4469418"/>
          </a:xfrm>
          <a:prstGeom prst="rect">
            <a:avLst/>
          </a:prstGeom>
          <a:solidFill>
            <a:srgbClr val="1A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B4D946-DCAE-4C68-8784-E1041F05002D}"/>
              </a:ext>
            </a:extLst>
          </p:cNvPr>
          <p:cNvGrpSpPr/>
          <p:nvPr/>
        </p:nvGrpSpPr>
        <p:grpSpPr>
          <a:xfrm>
            <a:off x="2711690" y="2482865"/>
            <a:ext cx="8105759" cy="3587928"/>
            <a:chOff x="769660" y="2777363"/>
            <a:chExt cx="9463839" cy="35879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A5124D-5209-4E83-88E7-F291CFF927B2}"/>
                </a:ext>
              </a:extLst>
            </p:cNvPr>
            <p:cNvSpPr txBox="1"/>
            <p:nvPr/>
          </p:nvSpPr>
          <p:spPr>
            <a:xfrm>
              <a:off x="769660" y="2777363"/>
              <a:ext cx="749123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0000500000000000000" pitchFamily="2" charset="0"/>
                </a:rPr>
                <a:t>EURADRIA 2020-2021</a:t>
              </a:r>
            </a:p>
            <a:p>
              <a:pPr algn="r"/>
              <a:r>
                <a:rPr lang="en-US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swald" panose="00000500000000000000" pitchFamily="2" charset="0"/>
                </a:rPr>
                <a:t>CBP ITALY-SLOVENIA</a:t>
              </a:r>
              <a:endParaRPr lang="id-I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6BAA93-0207-485F-8791-6A10A2EBE8BE}"/>
                </a:ext>
              </a:extLst>
            </p:cNvPr>
            <p:cNvSpPr txBox="1"/>
            <p:nvPr/>
          </p:nvSpPr>
          <p:spPr>
            <a:xfrm>
              <a:off x="5548182" y="5811293"/>
              <a:ext cx="4685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 </a:t>
              </a:r>
              <a:r>
                <a:rPr lang="it-IT" sz="1600" i="1" spc="300" dirty="0" err="1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December</a:t>
              </a:r>
              <a:r>
                <a:rPr lang="it-IT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2021</a:t>
              </a:r>
              <a:endParaRPr lang="id-ID" sz="1600" i="1" spc="3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it-IT" sz="14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EOJD EURES ITALY EMPLOYERS’ DAY</a:t>
              </a:r>
              <a:endParaRPr lang="id-ID" sz="1400" i="1" spc="3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5069081" y="4387439"/>
            <a:ext cx="77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swald" panose="00000500000000000000" pitchFamily="2" charset="0"/>
              </a:rPr>
              <a:t>Cross-border partnerships and support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swald" panose="00000500000000000000" pitchFamily="2" charset="0"/>
              </a:rPr>
              <a:t>to cooperation on intra-EU mobility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swald" panose="00000500000000000000" pitchFamily="2" charset="0"/>
              </a:rPr>
              <a:t>f</a:t>
            </a:r>
            <a:r>
              <a:rPr lang="en-US" sz="1400" b="1" dirty="0" smtClean="0">
                <a:solidFill>
                  <a:schemeClr val="bg1"/>
                </a:solidFill>
                <a:latin typeface="Oswald" panose="00000500000000000000" pitchFamily="2" charset="0"/>
              </a:rPr>
              <a:t>or EEA countries and social partners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Oswald" panose="00000500000000000000" pitchFamily="2" charset="0"/>
              </a:rPr>
              <a:t>VP/2019/006</a:t>
            </a:r>
            <a:endParaRPr lang="id-ID" sz="1400" b="1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A6379-8955-4018-A34A-C2953AAF273A}"/>
              </a:ext>
            </a:extLst>
          </p:cNvPr>
          <p:cNvGrpSpPr/>
          <p:nvPr/>
        </p:nvGrpSpPr>
        <p:grpSpPr>
          <a:xfrm rot="5400000">
            <a:off x="-1676898" y="2011543"/>
            <a:ext cx="4546293" cy="523220"/>
            <a:chOff x="717550" y="489919"/>
            <a:chExt cx="4546293" cy="523220"/>
          </a:xfrm>
          <a:solidFill>
            <a:srgbClr val="C0C1BF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0C195D-5708-4800-893A-D4BEB6DB4175}"/>
                </a:ext>
              </a:extLst>
            </p:cNvPr>
            <p:cNvSpPr txBox="1"/>
            <p:nvPr/>
          </p:nvSpPr>
          <p:spPr>
            <a:xfrm rot="10800000" flipH="1">
              <a:off x="1212733" y="489919"/>
              <a:ext cx="4051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2020/2021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DFF918-E978-442F-8D98-B8DC77F4BEE3}"/>
                </a:ext>
              </a:extLst>
            </p:cNvPr>
            <p:cNvSpPr/>
            <p:nvPr/>
          </p:nvSpPr>
          <p:spPr>
            <a:xfrm>
              <a:off x="717550" y="635414"/>
              <a:ext cx="312963" cy="232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B142140-CF8A-4CC1-B95B-549674BA1BDB}"/>
              </a:ext>
            </a:extLst>
          </p:cNvPr>
          <p:cNvSpPr/>
          <p:nvPr/>
        </p:nvSpPr>
        <p:spPr>
          <a:xfrm rot="5400000">
            <a:off x="11544311" y="6585405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Immagine 1" descr="logo_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4" y="577981"/>
            <a:ext cx="1202977" cy="835275"/>
          </a:xfrm>
          <a:prstGeom prst="rect">
            <a:avLst/>
          </a:prstGeom>
        </p:spPr>
      </p:pic>
      <p:pic>
        <p:nvPicPr>
          <p:cNvPr id="26" name="Immagine 25" descr="logo-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2" y="640570"/>
            <a:ext cx="3273078" cy="816985"/>
          </a:xfrm>
          <a:prstGeom prst="rect">
            <a:avLst/>
          </a:prstGeom>
        </p:spPr>
      </p:pic>
      <p:pic>
        <p:nvPicPr>
          <p:cNvPr id="28" name="Immagine 27" descr="(IT) eures_logo BOX 1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02" y="613671"/>
            <a:ext cx="708286" cy="8352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01" y="4842636"/>
            <a:ext cx="5195294" cy="1784677"/>
          </a:xfrm>
          <a:prstGeom prst="rect">
            <a:avLst/>
          </a:prstGeom>
        </p:spPr>
      </p:pic>
      <p:pic>
        <p:nvPicPr>
          <p:cNvPr id="10" name="Immagine 9" descr="Clipart - &lt;strong&gt;Italian&lt;/strong&gt; &lt;strong&gt;Flag&lt;/strong&gt;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6" y="0"/>
            <a:ext cx="1640664" cy="1126067"/>
          </a:xfrm>
          <a:prstGeom prst="rect">
            <a:avLst/>
          </a:prstGeom>
        </p:spPr>
      </p:pic>
      <p:pic>
        <p:nvPicPr>
          <p:cNvPr id="11" name="Immagine 10" descr="File:&lt;strong&gt;Slovenia&lt;/strong&gt; &lt;strong&gt;Flag&lt;/strong&gt;.svg - Wikimedia Commons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70" y="-8241"/>
            <a:ext cx="1640664" cy="1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02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it-IT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Friuli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Venezia Giulia (IT) 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Slovenia</a:t>
            </a:r>
            <a:r>
              <a:rPr lang="en-US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specifically: </a:t>
            </a:r>
          </a:p>
          <a:p>
            <a:endParaRPr lang="en-US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he region </a:t>
            </a:r>
            <a:r>
              <a:rPr lang="en-US" sz="1600" b="1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Friuli Venezia Giulia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in Italy (NUTS 2 ITD4)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the statistical region of </a:t>
            </a:r>
            <a:r>
              <a:rPr lang="en-US" sz="1600" b="1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Goriška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(NUTS 3 SI023) in Slovenia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the statistical region of </a:t>
            </a:r>
            <a:r>
              <a:rPr lang="en-US" sz="1600" b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Obalno-kraška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(NUTS 3 SI024) in Slovenia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the statistical region of </a:t>
            </a:r>
            <a:r>
              <a:rPr lang="en-US" sz="1600" b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Notranjsko-kraška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(NUTS 3 SI018) in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Slovenia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sz="1000" i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as</a:t>
            </a:r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000" i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identified</a:t>
            </a:r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in the Grant Agreement VS/2019/0398, </a:t>
            </a:r>
          </a:p>
          <a:p>
            <a:pPr algn="ctr"/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by NUTS (</a:t>
            </a:r>
            <a:r>
              <a:rPr lang="en-US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Nomenclature of territorial units for statistics)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B08CA-0451-4C90-9E7B-426911467E1D}"/>
              </a:ext>
            </a:extLst>
          </p:cNvPr>
          <p:cNvSpPr/>
          <p:nvPr/>
        </p:nvSpPr>
        <p:spPr>
          <a:xfrm>
            <a:off x="0" y="508689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57695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GEOGRAPHICAL SCOPE:</a:t>
            </a:r>
          </a:p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he cross-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border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region</a:t>
            </a:r>
            <a:endParaRPr lang="it-IT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between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Italy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and Slovenia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009" y="1022867"/>
            <a:ext cx="4547168" cy="27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it-IT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it-IT" sz="12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 multi-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level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partership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composed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by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relevant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stakeholders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pPr algn="ctr"/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in the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field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of CB job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mobility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and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labour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market</a:t>
            </a:r>
            <a:endParaRPr lang="it-IT" sz="12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swald"/>
                <a:cs typeface="Aparajita" panose="020B0604020202020204" pitchFamily="34" charset="0"/>
              </a:rPr>
              <a:t>PES – Public Employment Services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EURES National Coordination Offices </a:t>
            </a:r>
            <a:r>
              <a:rPr lang="en-US" sz="1400" dirty="0" smtClean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and </a:t>
            </a:r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EURES </a:t>
            </a:r>
            <a:r>
              <a:rPr lang="en-US" sz="2000" b="1" dirty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local Advisers</a:t>
            </a:r>
            <a:r>
              <a:rPr lang="en-US" sz="1600" b="1" dirty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Oswald"/>
                <a:cs typeface="Aparajita" panose="020B0604020202020204" pitchFamily="34" charset="0"/>
              </a:rPr>
              <a:t>Trade Unions and Patronages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Associations of Employers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B08CA-0451-4C90-9E7B-426911467E1D}"/>
              </a:ext>
            </a:extLst>
          </p:cNvPr>
          <p:cNvSpPr/>
          <p:nvPr/>
        </p:nvSpPr>
        <p:spPr>
          <a:xfrm>
            <a:off x="0" y="508690"/>
            <a:ext cx="8395784" cy="1544554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70583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COMPOSITION of the </a:t>
            </a:r>
          </a:p>
          <a:p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Cross-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Border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PARTNERSHIPS IT/SLO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44" y="5034642"/>
            <a:ext cx="4367498" cy="15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61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Offer </a:t>
            </a:r>
            <a:r>
              <a:rPr lang="en-US" sz="1600" b="1" dirty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information and guidance to frontier workers, employers, trainees, apprentices, job seekers </a:t>
            </a:r>
            <a:r>
              <a:rPr lang="en-US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in the project’s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area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  <a:latin typeface="Oswald"/>
                <a:cs typeface="Aparajita" panose="020B0604020202020204" pitchFamily="34" charset="0"/>
              </a:rPr>
              <a:t>Facilitate </a:t>
            </a:r>
            <a:r>
              <a:rPr lang="en-US" sz="1600" b="1" dirty="0">
                <a:solidFill>
                  <a:srgbClr val="00B0F0"/>
                </a:solidFill>
                <a:latin typeface="Oswald"/>
                <a:cs typeface="Aparajita" panose="020B0604020202020204" pitchFamily="34" charset="0"/>
              </a:rPr>
              <a:t>and increase the job matching, placement and recruitment process </a:t>
            </a:r>
            <a:r>
              <a:rPr lang="en-US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with the goal on the project’s cross-border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area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Deepen information on CB </a:t>
            </a:r>
            <a:r>
              <a:rPr lang="en-US" sz="1600" b="1" dirty="0" err="1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Labour</a:t>
            </a:r>
            <a:r>
              <a:rPr lang="en-US" sz="1600" b="1" dirty="0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 Market and on Active </a:t>
            </a:r>
            <a:r>
              <a:rPr lang="en-US" sz="1600" b="1" dirty="0" err="1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Labour</a:t>
            </a:r>
            <a:r>
              <a:rPr lang="en-US" sz="1600" b="1" dirty="0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 Market Policy Tools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as e.g. apprenticeships </a:t>
            </a:r>
            <a:r>
              <a:rPr lang="en-US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and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traineeships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BE1C71"/>
                </a:solidFill>
                <a:latin typeface="Oswald"/>
                <a:cs typeface="Aparajita" panose="020B0604020202020204" pitchFamily="34" charset="0"/>
              </a:rPr>
              <a:t>Minimize </a:t>
            </a:r>
            <a:r>
              <a:rPr lang="en-US" sz="1600" b="1" dirty="0">
                <a:solidFill>
                  <a:srgbClr val="BE1C71"/>
                </a:solidFill>
                <a:latin typeface="Oswald"/>
                <a:cs typeface="Aparajita" panose="020B0604020202020204" pitchFamily="34" charset="0"/>
              </a:rPr>
              <a:t>specific obstacles to cross-border employment </a:t>
            </a:r>
            <a:r>
              <a:rPr lang="en-US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in the </a:t>
            </a: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CB project’s area through the </a:t>
            </a:r>
            <a:r>
              <a:rPr lang="en-US" sz="1600" b="1" dirty="0" err="1" smtClean="0">
                <a:solidFill>
                  <a:srgbClr val="BE1C71"/>
                </a:solidFill>
                <a:latin typeface="Oswald"/>
                <a:cs typeface="Aparajita" panose="020B0604020202020204" pitchFamily="34" charset="0"/>
              </a:rPr>
              <a:t>InfoDesks</a:t>
            </a:r>
            <a:r>
              <a:rPr lang="en-US" sz="1600" b="1" dirty="0" smtClean="0">
                <a:solidFill>
                  <a:srgbClr val="BE1C71"/>
                </a:solidFill>
                <a:latin typeface="Oswald"/>
                <a:cs typeface="Aparajita" panose="020B0604020202020204" pitchFamily="34" charset="0"/>
              </a:rPr>
              <a:t> network</a:t>
            </a:r>
            <a:endParaRPr lang="en-US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endParaRPr lang="en-US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3B159"/>
                </a:solidFill>
                <a:latin typeface="Oswald"/>
                <a:cs typeface="Aparajita" panose="020B0604020202020204" pitchFamily="34" charset="0"/>
              </a:rPr>
              <a:t>Analyze data and evidence to the flows </a:t>
            </a:r>
            <a:r>
              <a:rPr lang="en-US" sz="12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in the </a:t>
            </a:r>
            <a:r>
              <a:rPr lang="en-US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area</a:t>
            </a:r>
            <a:endParaRPr lang="en-US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Make services more accessible through the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/>
                <a:cs typeface="Aparajita" panose="020B0604020202020204" pitchFamily="34" charset="0"/>
              </a:rPr>
              <a:t>online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/>
                <a:cs typeface="Aparajita" panose="020B0604020202020204" pitchFamily="34" charset="0"/>
              </a:rPr>
              <a:t>EURADRIA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/>
                <a:cs typeface="Aparajita" panose="020B0604020202020204" pitchFamily="34" charset="0"/>
              </a:rPr>
              <a:t>one-stop-shop portal</a:t>
            </a:r>
          </a:p>
          <a:p>
            <a:pPr algn="ctr"/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swald"/>
                <a:cs typeface="Aparajita" panose="020B0604020202020204" pitchFamily="34" charset="0"/>
                <a:hlinkClick r:id="rId2"/>
              </a:rPr>
              <a:t>http://www.euradria.eu/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B08CA-0451-4C90-9E7B-426911467E1D}"/>
              </a:ext>
            </a:extLst>
          </p:cNvPr>
          <p:cNvSpPr/>
          <p:nvPr/>
        </p:nvSpPr>
        <p:spPr>
          <a:xfrm>
            <a:off x="0" y="508690"/>
            <a:ext cx="8395784" cy="1544554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BBC7C-7229-49C3-B2B1-F183E3F4824F}"/>
              </a:ext>
            </a:extLst>
          </p:cNvPr>
          <p:cNvSpPr/>
          <p:nvPr/>
        </p:nvSpPr>
        <p:spPr>
          <a:xfrm>
            <a:off x="505847" y="949192"/>
            <a:ext cx="4265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main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88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547348" y="1767357"/>
            <a:ext cx="8458688" cy="476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Through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the </a:t>
            </a:r>
            <a:r>
              <a:rPr lang="it-IT" sz="14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portal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we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deliver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info on </a:t>
            </a:r>
            <a:r>
              <a:rPr lang="it-IT" sz="14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onsite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and online </a:t>
            </a:r>
            <a:endParaRPr lang="it-IT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r>
              <a:rPr lang="it-IT" sz="14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services</a:t>
            </a:r>
            <a:r>
              <a:rPr lang="it-IT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and </a:t>
            </a:r>
            <a:r>
              <a:rPr lang="it-IT" sz="14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opportunities</a:t>
            </a:r>
            <a:r>
              <a:rPr lang="it-IT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.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Accessing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the 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portal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</a:t>
            </a:r>
            <a:r>
              <a:rPr lang="it-IT" sz="1200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y</a:t>
            </a:r>
            <a:r>
              <a:rPr lang="it-IT" sz="12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ou</a:t>
            </a:r>
            <a:r>
              <a:rPr lang="it-IT" sz="12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can:</a:t>
            </a:r>
          </a:p>
          <a:p>
            <a:pPr algn="ctr"/>
            <a:endParaRPr lang="it-IT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6"/>
                </a:solidFill>
                <a:latin typeface="Oswald"/>
                <a:cs typeface="Aparajita" panose="020B0604020202020204" pitchFamily="34" charset="0"/>
              </a:rPr>
              <a:t>CONTACT THE INFODESKS NETWORK</a:t>
            </a:r>
          </a:p>
          <a:p>
            <a:pPr algn="ctr"/>
            <a:endParaRPr lang="it-IT" sz="1600" b="1" dirty="0" smtClean="0">
              <a:solidFill>
                <a:schemeClr val="accent6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2"/>
                </a:solidFill>
                <a:latin typeface="Oswald"/>
                <a:cs typeface="Aparajita" panose="020B0604020202020204" pitchFamily="34" charset="0"/>
              </a:rPr>
              <a:t>REGISTER YOUR PROFILE AS A JOBSEEKER AVAILABLE IN THE CB AREA</a:t>
            </a:r>
          </a:p>
          <a:p>
            <a:pPr algn="ctr"/>
            <a:endParaRPr lang="it-IT" sz="1600" b="1" dirty="0" smtClean="0">
              <a:solidFill>
                <a:schemeClr val="accent2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/>
                </a:solidFill>
                <a:latin typeface="Oswald"/>
                <a:cs typeface="Aparajita" panose="020B0604020202020204" pitchFamily="34" charset="0"/>
              </a:rPr>
              <a:t>REGISTER YOUR COMPANY AS AN EMPLOYER IN SEARCH OF PERSONNEL WITHIN THE CB REGION and UPLOAD YOUR JOB VACANCIES</a:t>
            </a:r>
          </a:p>
          <a:p>
            <a:pPr algn="ctr"/>
            <a:endParaRPr lang="it-IT" sz="1600" b="1" dirty="0" smtClean="0">
              <a:solidFill>
                <a:schemeClr val="accent1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BE1C71"/>
                </a:solidFill>
                <a:latin typeface="Oswald"/>
                <a:cs typeface="Aparajita" panose="020B0604020202020204" pitchFamily="34" charset="0"/>
              </a:rPr>
              <a:t>STAY UPDATE ON LATEST CB NEWS</a:t>
            </a:r>
          </a:p>
          <a:p>
            <a:pPr algn="ctr"/>
            <a:endParaRPr lang="it-IT" sz="1600" b="1" dirty="0" smtClean="0">
              <a:solidFill>
                <a:srgbClr val="BE1C71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PARTICIPATE TO OUR «HAVE YOUR SAYS» on </a:t>
            </a:r>
            <a:r>
              <a:rPr lang="it-IT" sz="1600" b="1" dirty="0" err="1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relevant</a:t>
            </a:r>
            <a:r>
              <a:rPr lang="it-IT" sz="1600" b="1" dirty="0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 CB and </a:t>
            </a:r>
            <a:r>
              <a:rPr lang="it-IT" sz="1600" b="1" dirty="0" err="1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labour</a:t>
            </a:r>
            <a:r>
              <a:rPr lang="it-IT" sz="1600" b="1" dirty="0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 market </a:t>
            </a:r>
            <a:r>
              <a:rPr lang="it-IT" sz="1600" b="1" dirty="0" err="1" smtClean="0">
                <a:solidFill>
                  <a:srgbClr val="F2B240"/>
                </a:solidFill>
                <a:latin typeface="Oswald"/>
                <a:cs typeface="Aparajita" panose="020B0604020202020204" pitchFamily="34" charset="0"/>
              </a:rPr>
              <a:t>issues</a:t>
            </a:r>
            <a:endParaRPr lang="it-IT" sz="1600" b="1" dirty="0" smtClean="0">
              <a:solidFill>
                <a:srgbClr val="F2B24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F2B24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Already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available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languages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ITALIAN and SLOVENIAN! </a:t>
            </a:r>
          </a:p>
          <a:p>
            <a:pPr algn="ctr"/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ENGLISH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version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is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coming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 </a:t>
            </a:r>
            <a:r>
              <a:rPr lang="it-IT" sz="1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soon</a:t>
            </a:r>
            <a:r>
              <a:rPr lang="it-IT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!</a:t>
            </a:r>
            <a:endParaRPr lang="it-IT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B08CA-0451-4C90-9E7B-426911467E1D}"/>
              </a:ext>
            </a:extLst>
          </p:cNvPr>
          <p:cNvSpPr/>
          <p:nvPr/>
        </p:nvSpPr>
        <p:spPr>
          <a:xfrm>
            <a:off x="0" y="508690"/>
            <a:ext cx="8395784" cy="1390601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BBC7C-7229-49C3-B2B1-F183E3F4824F}"/>
              </a:ext>
            </a:extLst>
          </p:cNvPr>
          <p:cNvSpPr/>
          <p:nvPr/>
        </p:nvSpPr>
        <p:spPr>
          <a:xfrm>
            <a:off x="505847" y="949192"/>
            <a:ext cx="727314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EURADRIA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One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-Stop-Shop </a:t>
            </a:r>
            <a:r>
              <a:rPr lang="it-IT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portal</a:t>
            </a:r>
            <a:endParaRPr lang="it-IT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/>
                <a:cs typeface="Aparajita" panose="020B0604020202020204" pitchFamily="34" charset="0"/>
              </a:rPr>
              <a:t>www.euradria.eu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Oswald"/>
              <a:cs typeface="Aparajita" panose="020B0604020202020204" pitchFamily="34" charset="0"/>
            </a:endParaRPr>
          </a:p>
          <a:p>
            <a:endParaRPr lang="it-IT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l="30278" t="9561" r="31497" b="3535"/>
          <a:stretch/>
        </p:blipFill>
        <p:spPr>
          <a:xfrm>
            <a:off x="-3553127" y="4236273"/>
            <a:ext cx="4142219" cy="52971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440" y="5808492"/>
            <a:ext cx="6524503" cy="643571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9374718" y="1023486"/>
            <a:ext cx="2125133" cy="1883517"/>
          </a:xfrm>
          <a:prstGeom prst="wedgeEllipseCallout">
            <a:avLst>
              <a:gd name="adj1" fmla="val -72010"/>
              <a:gd name="adj2" fmla="val 36754"/>
            </a:avLst>
          </a:prstGeom>
          <a:gradFill flip="none" rotWithShape="1">
            <a:gsLst>
              <a:gs pos="43000">
                <a:schemeClr val="accent4">
                  <a:lumMod val="60000"/>
                  <a:lumOff val="40000"/>
                </a:schemeClr>
              </a:gs>
              <a:gs pos="23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Visit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</a:t>
            </a:r>
            <a:r>
              <a:rPr lang="it-IT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online!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8117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03C021-64C3-4D86-8338-C15CDCEDFA72}"/>
              </a:ext>
            </a:extLst>
          </p:cNvPr>
          <p:cNvSpPr/>
          <p:nvPr/>
        </p:nvSpPr>
        <p:spPr>
          <a:xfrm>
            <a:off x="1702670" y="1697894"/>
            <a:ext cx="8721146" cy="3000175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2923609" y="1921541"/>
            <a:ext cx="67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Thanks for your attention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!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For queries and information, please contact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A6379-8955-4018-A34A-C2953AAF273A}"/>
              </a:ext>
            </a:extLst>
          </p:cNvPr>
          <p:cNvGrpSpPr/>
          <p:nvPr/>
        </p:nvGrpSpPr>
        <p:grpSpPr>
          <a:xfrm rot="5400000">
            <a:off x="-1205756" y="1550489"/>
            <a:ext cx="3624188" cy="523220"/>
            <a:chOff x="717550" y="479831"/>
            <a:chExt cx="3624188" cy="523220"/>
          </a:xfrm>
          <a:solidFill>
            <a:srgbClr val="C0C1BF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0C195D-5708-4800-893A-D4BEB6DB4175}"/>
                </a:ext>
              </a:extLst>
            </p:cNvPr>
            <p:cNvSpPr txBox="1"/>
            <p:nvPr/>
          </p:nvSpPr>
          <p:spPr>
            <a:xfrm rot="10800000" flipH="1">
              <a:off x="1149839" y="479831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DFF918-E978-442F-8D98-B8DC77F4BEE3}"/>
                </a:ext>
              </a:extLst>
            </p:cNvPr>
            <p:cNvSpPr/>
            <p:nvPr/>
          </p:nvSpPr>
          <p:spPr>
            <a:xfrm>
              <a:off x="717550" y="635414"/>
              <a:ext cx="312963" cy="232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B142140-CF8A-4CC1-B95B-549674BA1BDB}"/>
              </a:ext>
            </a:extLst>
          </p:cNvPr>
          <p:cNvSpPr/>
          <p:nvPr/>
        </p:nvSpPr>
        <p:spPr>
          <a:xfrm rot="5400000">
            <a:off x="11544311" y="6585405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2966229" y="2633378"/>
            <a:ext cx="67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euradria@regione.fvg.it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4824145"/>
            <a:ext cx="7066097" cy="203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7902D7B-0DEC-482B-AE90-ED3E6E9F2F9E}"/>
              </a:ext>
            </a:extLst>
          </p:cNvPr>
          <p:cNvSpPr/>
          <p:nvPr/>
        </p:nvSpPr>
        <p:spPr>
          <a:xfrm rot="5400000">
            <a:off x="7932878" y="3066377"/>
            <a:ext cx="2019869" cy="4469418"/>
          </a:xfrm>
          <a:prstGeom prst="rect">
            <a:avLst/>
          </a:prstGeom>
          <a:solidFill>
            <a:srgbClr val="1A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B2A5124D-5209-4E83-88E7-F291CFF927B2}"/>
              </a:ext>
            </a:extLst>
          </p:cNvPr>
          <p:cNvSpPr txBox="1"/>
          <p:nvPr/>
        </p:nvSpPr>
        <p:spPr>
          <a:xfrm>
            <a:off x="6904148" y="4531144"/>
            <a:ext cx="399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Oswald" panose="00000500000000000000" pitchFamily="2" charset="0"/>
              </a:rPr>
              <a:t>Euradria 20/21</a:t>
            </a:r>
            <a:endParaRPr lang="id-ID" sz="3200" dirty="0">
              <a:solidFill>
                <a:schemeClr val="bg1">
                  <a:lumMod val="95000"/>
                </a:schemeClr>
              </a:solidFill>
              <a:latin typeface="Oswald" panose="00000500000000000000" pitchFamily="2" charset="0"/>
            </a:endParaRPr>
          </a:p>
        </p:txBody>
      </p: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4" y="577981"/>
            <a:ext cx="1202977" cy="835275"/>
          </a:xfrm>
          <a:prstGeom prst="rect">
            <a:avLst/>
          </a:prstGeom>
        </p:spPr>
      </p:pic>
      <p:pic>
        <p:nvPicPr>
          <p:cNvPr id="22" name="Immagine 21" descr="logo-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2" y="640570"/>
            <a:ext cx="3273078" cy="816985"/>
          </a:xfrm>
          <a:prstGeom prst="rect">
            <a:avLst/>
          </a:prstGeom>
        </p:spPr>
      </p:pic>
      <p:pic>
        <p:nvPicPr>
          <p:cNvPr id="24" name="Immagine 23" descr="(IT) eures_logo BOX 1.ep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02" y="613671"/>
            <a:ext cx="708286" cy="83527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49" y="4830560"/>
            <a:ext cx="5195294" cy="1784677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1585398" y="3559309"/>
            <a:ext cx="67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Follow @Euradria on</a:t>
            </a:r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012" y="3348135"/>
            <a:ext cx="1349712" cy="791680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D76BAA93-0207-485F-8791-6A10A2EBE8BE}"/>
              </a:ext>
            </a:extLst>
          </p:cNvPr>
          <p:cNvSpPr txBox="1"/>
          <p:nvPr/>
        </p:nvSpPr>
        <p:spPr>
          <a:xfrm>
            <a:off x="6804484" y="5516795"/>
            <a:ext cx="4012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spc="3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</a:t>
            </a:r>
            <a:r>
              <a:rPr lang="it-IT" sz="1600" i="1" spc="3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</a:t>
            </a:r>
            <a:r>
              <a:rPr lang="it-IT" sz="1600" i="1" spc="3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</a:t>
            </a:r>
            <a:endParaRPr lang="id-ID" sz="1600" i="1" spc="3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400" i="1" spc="3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EOJD EURES ITALY EMPLOYERS’ DAY</a:t>
            </a:r>
            <a:endParaRPr lang="id-ID" sz="1400" i="1" spc="3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071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Impostazioni personalizzate 1">
      <a:dk1>
        <a:srgbClr val="1A203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389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Yu Gothic UI Semibold</vt:lpstr>
      <vt:lpstr>Aparajita</vt:lpstr>
      <vt:lpstr>Arial</vt:lpstr>
      <vt:lpstr>Calibri</vt:lpstr>
      <vt:lpstr>Calibri Light</vt:lpstr>
      <vt:lpstr>Open Sans</vt:lpstr>
      <vt:lpstr>Oswald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Vetere Alessia</cp:lastModifiedBy>
  <cp:revision>153</cp:revision>
  <dcterms:created xsi:type="dcterms:W3CDTF">2019-01-14T01:59:45Z</dcterms:created>
  <dcterms:modified xsi:type="dcterms:W3CDTF">2021-11-26T15:12:36Z</dcterms:modified>
</cp:coreProperties>
</file>