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mp4" ContentType="video/mp4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8" r:id="rId2"/>
    <p:sldId id="259" r:id="rId3"/>
    <p:sldId id="257" r:id="rId4"/>
    <p:sldId id="260" r:id="rId5"/>
    <p:sldId id="261" r:id="rId6"/>
  </p:sldIdLst>
  <p:sldSz cx="12192000" cy="6858000"/>
  <p:notesSz cx="6858000" cy="9144000"/>
  <p:defaultTextStyle>
    <a:defPPr>
      <a:defRPr lang="lt-LT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 snapToGrid="0">
      <p:cViewPr varScale="1">
        <p:scale>
          <a:sx n="108" d="100"/>
          <a:sy n="108" d="100"/>
        </p:scale>
        <p:origin x="678" y="10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5" Type="http://schemas.openxmlformats.org/officeDocument/2006/relationships/slide" Target="slides/slide4.xml"/><Relationship Id="rId10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379B796-F88A-4E6C-9D50-19FAAA05CAD3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lt-LT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E0D362D8-0D94-4D54-9E42-6EA8ED0515D7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lt-LT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269820C-01F2-41C4-88AB-D734324DD3A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A18F24-7425-4EB7-B18B-F81BE89AB2B3}" type="datetimeFigureOut">
              <a:rPr lang="lt-LT" smtClean="0"/>
              <a:t>2020-09-09</a:t>
            </a:fld>
            <a:endParaRPr lang="lt-LT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1EC8537-DBBF-439E-AA9D-7A21AB4E38D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lt-LT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3D7B251-23D3-4E6A-A244-12B81B9A6CB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B811CE-30CE-4C68-8C67-2EDE702AEF9C}" type="slidenum">
              <a:rPr lang="lt-LT" smtClean="0"/>
              <a:t>‹#›</a:t>
            </a:fld>
            <a:endParaRPr lang="lt-LT"/>
          </a:p>
        </p:txBody>
      </p:sp>
    </p:spTree>
    <p:extLst>
      <p:ext uri="{BB962C8B-B14F-4D97-AF65-F5344CB8AC3E}">
        <p14:creationId xmlns:p14="http://schemas.microsoft.com/office/powerpoint/2010/main" val="243473892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F1E8918-B308-4032-88FD-38F7C371D4D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lt-LT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16A27C3-6F61-4718-B436-C84EA2E2D30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lt-LT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FF810248-B978-4A8A-B9B5-0C77A505268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A18F24-7425-4EB7-B18B-F81BE89AB2B3}" type="datetimeFigureOut">
              <a:rPr lang="lt-LT" smtClean="0"/>
              <a:t>2020-09-09</a:t>
            </a:fld>
            <a:endParaRPr lang="lt-LT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A477674-0F0C-4761-92F6-870A528ACF0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lt-LT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7097F25-D1DC-444D-80A2-6F8738E1E84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B811CE-30CE-4C68-8C67-2EDE702AEF9C}" type="slidenum">
              <a:rPr lang="lt-LT" smtClean="0"/>
              <a:t>‹#›</a:t>
            </a:fld>
            <a:endParaRPr lang="lt-LT"/>
          </a:p>
        </p:txBody>
      </p:sp>
    </p:spTree>
    <p:extLst>
      <p:ext uri="{BB962C8B-B14F-4D97-AF65-F5344CB8AC3E}">
        <p14:creationId xmlns:p14="http://schemas.microsoft.com/office/powerpoint/2010/main" val="302957679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4138DDC-D9FE-4359-8CAA-98253978AF2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lt-LT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DF8B7FD4-203E-46B8-BB89-E7F956962440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206AA03-F72A-45B3-96F9-60996FE7393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A18F24-7425-4EB7-B18B-F81BE89AB2B3}" type="datetimeFigureOut">
              <a:rPr lang="lt-LT" smtClean="0"/>
              <a:t>2020-09-09</a:t>
            </a:fld>
            <a:endParaRPr lang="lt-LT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303516C-60DB-44E5-BE81-F164B0F24CA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lt-LT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F4A7AEE-7343-4617-9C45-A47119F6701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B811CE-30CE-4C68-8C67-2EDE702AEF9C}" type="slidenum">
              <a:rPr lang="lt-LT" smtClean="0"/>
              <a:t>‹#›</a:t>
            </a:fld>
            <a:endParaRPr lang="lt-LT"/>
          </a:p>
        </p:txBody>
      </p:sp>
    </p:spTree>
    <p:extLst>
      <p:ext uri="{BB962C8B-B14F-4D97-AF65-F5344CB8AC3E}">
        <p14:creationId xmlns:p14="http://schemas.microsoft.com/office/powerpoint/2010/main" val="5113699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968E62E-47D3-4E14-B6F9-877423EEF5C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lt-LT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1CC149D-4D96-44BB-9931-5C4EF9B71C66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lt-LT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AE5E4547-CD9E-42A0-929B-879A52B1EF7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lt-LT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5CAC5BCD-2935-4765-AEEF-E9C3024DBD9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A18F24-7425-4EB7-B18B-F81BE89AB2B3}" type="datetimeFigureOut">
              <a:rPr lang="lt-LT" smtClean="0"/>
              <a:t>2020-09-09</a:t>
            </a:fld>
            <a:endParaRPr lang="lt-LT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DC7DB995-1DF2-4602-8440-CD40771FB58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lt-LT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D4FFCCFC-5068-4D6B-AD82-07FCC537887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B811CE-30CE-4C68-8C67-2EDE702AEF9C}" type="slidenum">
              <a:rPr lang="lt-LT" smtClean="0"/>
              <a:t>‹#›</a:t>
            </a:fld>
            <a:endParaRPr lang="lt-LT"/>
          </a:p>
        </p:txBody>
      </p:sp>
    </p:spTree>
    <p:extLst>
      <p:ext uri="{BB962C8B-B14F-4D97-AF65-F5344CB8AC3E}">
        <p14:creationId xmlns:p14="http://schemas.microsoft.com/office/powerpoint/2010/main" val="224833270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C407850-9842-427E-87AB-DC10AF3855D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lt-LT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8C658637-93D4-4D0A-8E90-58B735D460B2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781827E2-D5F5-48F7-A2B2-22463BFF2B74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lt-LT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4284DF60-B456-4854-AC7A-1C0CE02E26C2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16AB498E-3833-46BD-AF82-2B48A903C72E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lt-LT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6EEA317C-44F2-41EE-87F3-93A3FA82C8B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A18F24-7425-4EB7-B18B-F81BE89AB2B3}" type="datetimeFigureOut">
              <a:rPr lang="lt-LT" smtClean="0"/>
              <a:t>2020-09-09</a:t>
            </a:fld>
            <a:endParaRPr lang="lt-LT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0BCC9468-F65A-4654-BA71-C098088B4C9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lt-LT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34B481DD-38BA-4211-8F13-7EA4CB5DA14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B811CE-30CE-4C68-8C67-2EDE702AEF9C}" type="slidenum">
              <a:rPr lang="lt-LT" smtClean="0"/>
              <a:t>‹#›</a:t>
            </a:fld>
            <a:endParaRPr lang="lt-LT"/>
          </a:p>
        </p:txBody>
      </p:sp>
    </p:spTree>
    <p:extLst>
      <p:ext uri="{BB962C8B-B14F-4D97-AF65-F5344CB8AC3E}">
        <p14:creationId xmlns:p14="http://schemas.microsoft.com/office/powerpoint/2010/main" val="253555576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56A445A-362F-46E2-BD71-5ED596459E5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lt-LT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F4D38C90-3E0D-417A-9E70-4C8C3AEED94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A18F24-7425-4EB7-B18B-F81BE89AB2B3}" type="datetimeFigureOut">
              <a:rPr lang="lt-LT" smtClean="0"/>
              <a:t>2020-09-09</a:t>
            </a:fld>
            <a:endParaRPr lang="lt-LT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FE48BEBB-E8CA-4C3C-8320-5088CBB958A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lt-LT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944CEA73-24BE-48BE-9AA7-FBF70029BCF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B811CE-30CE-4C68-8C67-2EDE702AEF9C}" type="slidenum">
              <a:rPr lang="lt-LT" smtClean="0"/>
              <a:t>‹#›</a:t>
            </a:fld>
            <a:endParaRPr lang="lt-LT"/>
          </a:p>
        </p:txBody>
      </p:sp>
    </p:spTree>
    <p:extLst>
      <p:ext uri="{BB962C8B-B14F-4D97-AF65-F5344CB8AC3E}">
        <p14:creationId xmlns:p14="http://schemas.microsoft.com/office/powerpoint/2010/main" val="357540376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9E45E205-FEC3-4BBB-A8C1-A79E4B5482C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A18F24-7425-4EB7-B18B-F81BE89AB2B3}" type="datetimeFigureOut">
              <a:rPr lang="lt-LT" smtClean="0"/>
              <a:t>2020-09-09</a:t>
            </a:fld>
            <a:endParaRPr lang="lt-LT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459777C2-0DAA-41BF-914D-0E69B33277C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lt-LT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2E0CB813-EC50-48BF-8AA3-97E933F226C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B811CE-30CE-4C68-8C67-2EDE702AEF9C}" type="slidenum">
              <a:rPr lang="lt-LT" smtClean="0"/>
              <a:t>‹#›</a:t>
            </a:fld>
            <a:endParaRPr lang="lt-LT"/>
          </a:p>
        </p:txBody>
      </p:sp>
    </p:spTree>
    <p:extLst>
      <p:ext uri="{BB962C8B-B14F-4D97-AF65-F5344CB8AC3E}">
        <p14:creationId xmlns:p14="http://schemas.microsoft.com/office/powerpoint/2010/main" val="302164595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47B091B-AB40-4132-8CF1-9EEC7FE8F3C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lt-LT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D872B63-9974-4908-B1D6-3ADBAEB4698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lt-LT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D7675B84-F89F-4BD8-803F-87C86B8F1E59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2C7499EE-5862-4217-A0E6-F5EF7A5CC23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A18F24-7425-4EB7-B18B-F81BE89AB2B3}" type="datetimeFigureOut">
              <a:rPr lang="lt-LT" smtClean="0"/>
              <a:t>2020-09-09</a:t>
            </a:fld>
            <a:endParaRPr lang="lt-LT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985BB860-9105-457E-88A1-981C9A4A417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lt-LT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5CA34D92-1F7B-4394-9B8C-CF23B0B64CE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B811CE-30CE-4C68-8C67-2EDE702AEF9C}" type="slidenum">
              <a:rPr lang="lt-LT" smtClean="0"/>
              <a:t>‹#›</a:t>
            </a:fld>
            <a:endParaRPr lang="lt-LT"/>
          </a:p>
        </p:txBody>
      </p:sp>
    </p:spTree>
    <p:extLst>
      <p:ext uri="{BB962C8B-B14F-4D97-AF65-F5344CB8AC3E}">
        <p14:creationId xmlns:p14="http://schemas.microsoft.com/office/powerpoint/2010/main" val="213292601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976D90B-9ACE-4C31-95D1-8A709626CDE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lt-LT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6D3D7708-0B1C-41B7-91AC-CFC242DC8EF2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lt-LT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6F09B587-4D66-43B3-A878-662EBCBF8DB2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2B310D09-56F8-4261-BE58-4D4BB456CA7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A18F24-7425-4EB7-B18B-F81BE89AB2B3}" type="datetimeFigureOut">
              <a:rPr lang="lt-LT" smtClean="0"/>
              <a:t>2020-09-09</a:t>
            </a:fld>
            <a:endParaRPr lang="lt-LT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F07A356E-9EBD-474B-B31A-0949D036B75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lt-LT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A0E6A364-6262-44E3-882C-4A4CAC80707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B811CE-30CE-4C68-8C67-2EDE702AEF9C}" type="slidenum">
              <a:rPr lang="lt-LT" smtClean="0"/>
              <a:t>‹#›</a:t>
            </a:fld>
            <a:endParaRPr lang="lt-LT"/>
          </a:p>
        </p:txBody>
      </p:sp>
    </p:spTree>
    <p:extLst>
      <p:ext uri="{BB962C8B-B14F-4D97-AF65-F5344CB8AC3E}">
        <p14:creationId xmlns:p14="http://schemas.microsoft.com/office/powerpoint/2010/main" val="78538700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9A6FDA1-89C0-42E8-BE61-2F9D30EA20A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lt-LT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FE945A85-56FC-48D5-A8B8-58D6D1722457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lt-LT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5C883CEA-E7E3-44FC-8C58-896306263FC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A18F24-7425-4EB7-B18B-F81BE89AB2B3}" type="datetimeFigureOut">
              <a:rPr lang="lt-LT" smtClean="0"/>
              <a:t>2020-09-09</a:t>
            </a:fld>
            <a:endParaRPr lang="lt-LT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3BDF5E5-34CF-4E58-899F-24857671E5C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lt-LT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2C804B1-BCDF-4CB0-801F-7319232B59B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B811CE-30CE-4C68-8C67-2EDE702AEF9C}" type="slidenum">
              <a:rPr lang="lt-LT" smtClean="0"/>
              <a:t>‹#›</a:t>
            </a:fld>
            <a:endParaRPr lang="lt-LT"/>
          </a:p>
        </p:txBody>
      </p:sp>
    </p:spTree>
    <p:extLst>
      <p:ext uri="{BB962C8B-B14F-4D97-AF65-F5344CB8AC3E}">
        <p14:creationId xmlns:p14="http://schemas.microsoft.com/office/powerpoint/2010/main" val="326418634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F7CEB7A5-42C4-49EA-9CB2-B9126D8E247E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lt-LT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927A1F9E-E7CF-42DD-962C-CD5AC795032B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lt-LT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41C6486-00A4-4EAF-940F-7E2343C49D0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A18F24-7425-4EB7-B18B-F81BE89AB2B3}" type="datetimeFigureOut">
              <a:rPr lang="lt-LT" smtClean="0"/>
              <a:t>2020-09-09</a:t>
            </a:fld>
            <a:endParaRPr lang="lt-LT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4A3684B-7608-4848-B03B-51A64531EEE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lt-LT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7DA77A4-618D-4FDF-ADE7-F9F5EEF647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B811CE-30CE-4C68-8C67-2EDE702AEF9C}" type="slidenum">
              <a:rPr lang="lt-LT" smtClean="0"/>
              <a:t>‹#›</a:t>
            </a:fld>
            <a:endParaRPr lang="lt-LT"/>
          </a:p>
        </p:txBody>
      </p:sp>
    </p:spTree>
    <p:extLst>
      <p:ext uri="{BB962C8B-B14F-4D97-AF65-F5344CB8AC3E}">
        <p14:creationId xmlns:p14="http://schemas.microsoft.com/office/powerpoint/2010/main" val="253707884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C7ABCF49-99D7-4193-A2F8-8542B14877A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lt-LT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D7124C9-1309-49E3-B1EB-B558ABF0B64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lt-LT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F3202CB-F23E-487C-A649-3735C51CFB9A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EA18F24-7425-4EB7-B18B-F81BE89AB2B3}" type="datetimeFigureOut">
              <a:rPr lang="lt-LT" smtClean="0"/>
              <a:t>2020-09-09</a:t>
            </a:fld>
            <a:endParaRPr lang="lt-LT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950B2AF-0FF1-4E81-ABDF-CA7BAF27E62D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lt-LT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3B78AFC-970A-4748-A18F-26E10D47EBF5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2B811CE-30CE-4C68-8C67-2EDE702AEF9C}" type="slidenum">
              <a:rPr lang="lt-LT" smtClean="0"/>
              <a:t>‹#›</a:t>
            </a:fld>
            <a:endParaRPr lang="lt-LT"/>
          </a:p>
        </p:txBody>
      </p:sp>
    </p:spTree>
    <p:extLst>
      <p:ext uri="{BB962C8B-B14F-4D97-AF65-F5344CB8AC3E}">
        <p14:creationId xmlns:p14="http://schemas.microsoft.com/office/powerpoint/2010/main" val="59152779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lt-LT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video" Target="../media/media1.mp4"/><Relationship Id="rId1" Type="http://schemas.microsoft.com/office/2007/relationships/media" Target="../media/media1.mp4"/><Relationship Id="rId4" Type="http://schemas.openxmlformats.org/officeDocument/2006/relationships/image" Target="../media/image2.png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hyperlink" Target="mailto:europass@smpf.lt" TargetMode="External"/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>
            <a:extLst>
              <a:ext uri="{FF2B5EF4-FFF2-40B4-BE49-F238E27FC236}">
                <a16:creationId xmlns:a16="http://schemas.microsoft.com/office/drawing/2014/main" id="{AD28050A-DBB9-42F8-82DC-F95801C4E09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-1189608"/>
            <a:ext cx="12438822" cy="804760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37980654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1 filmukas QUICK TUITORIAL">
            <a:hlinkClick r:id="" action="ppaction://media"/>
            <a:extLst>
              <a:ext uri="{FF2B5EF4-FFF2-40B4-BE49-F238E27FC236}">
                <a16:creationId xmlns:a16="http://schemas.microsoft.com/office/drawing/2014/main" id="{DCA96041-96BE-48AE-818C-B01F259E0C65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0" y="0"/>
            <a:ext cx="12192001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9232893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25909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FFDEA9B3-59A7-4AD7-B1BB-6BA6BD8C46B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05035" y="675433"/>
            <a:ext cx="4133295" cy="2264546"/>
          </a:xfrm>
        </p:spPr>
        <p:txBody>
          <a:bodyPr>
            <a:normAutofit fontScale="90000"/>
          </a:bodyPr>
          <a:lstStyle/>
          <a:p>
            <a:pPr algn="ctr"/>
            <a:r>
              <a:rPr lang="en-GB" sz="5400" b="1" dirty="0">
                <a:solidFill>
                  <a:srgbClr val="002060"/>
                </a:solidFill>
              </a:rPr>
              <a:t>Don</a:t>
            </a:r>
            <a:r>
              <a:rPr lang="lt-LT" sz="5400" b="1" dirty="0">
                <a:solidFill>
                  <a:srgbClr val="002060"/>
                </a:solidFill>
              </a:rPr>
              <a:t>‘t </a:t>
            </a:r>
            <a:r>
              <a:rPr lang="en-GB" sz="5400" b="1" dirty="0">
                <a:solidFill>
                  <a:srgbClr val="002060"/>
                </a:solidFill>
              </a:rPr>
              <a:t>miss</a:t>
            </a:r>
            <a:r>
              <a:rPr lang="lt-LT" sz="5400" b="1" dirty="0">
                <a:solidFill>
                  <a:srgbClr val="002060"/>
                </a:solidFill>
              </a:rPr>
              <a:t> </a:t>
            </a:r>
            <a:r>
              <a:rPr lang="en-GB" sz="5400" b="1" dirty="0">
                <a:solidFill>
                  <a:srgbClr val="002060"/>
                </a:solidFill>
              </a:rPr>
              <a:t>the</a:t>
            </a:r>
            <a:r>
              <a:rPr lang="lt-LT" sz="5400" b="1" dirty="0">
                <a:solidFill>
                  <a:srgbClr val="002060"/>
                </a:solidFill>
              </a:rPr>
              <a:t> </a:t>
            </a:r>
            <a:r>
              <a:rPr lang="en-GB" sz="5400" b="1" dirty="0">
                <a:solidFill>
                  <a:srgbClr val="002060"/>
                </a:solidFill>
              </a:rPr>
              <a:t>chance</a:t>
            </a:r>
            <a:r>
              <a:rPr lang="lt-LT" sz="5400" b="1" dirty="0">
                <a:solidFill>
                  <a:srgbClr val="002060"/>
                </a:solidFill>
              </a:rPr>
              <a:t> to </a:t>
            </a:r>
            <a:r>
              <a:rPr lang="en-GB" sz="5400" b="1" dirty="0">
                <a:solidFill>
                  <a:srgbClr val="002060"/>
                </a:solidFill>
              </a:rPr>
              <a:t>have</a:t>
            </a:r>
            <a:r>
              <a:rPr lang="lt-LT" sz="5400" b="1" dirty="0">
                <a:solidFill>
                  <a:srgbClr val="002060"/>
                </a:solidFill>
              </a:rPr>
              <a:t> </a:t>
            </a:r>
            <a:r>
              <a:rPr lang="en-GB" sz="5400" b="1" dirty="0">
                <a:solidFill>
                  <a:srgbClr val="002060"/>
                </a:solidFill>
              </a:rPr>
              <a:t>free online</a:t>
            </a:r>
            <a:r>
              <a:rPr lang="lt-LT" sz="5400" b="1" dirty="0">
                <a:solidFill>
                  <a:srgbClr val="002060"/>
                </a:solidFill>
              </a:rPr>
              <a:t>*:</a:t>
            </a:r>
            <a:endParaRPr lang="en-GB" sz="5400" b="1" dirty="0">
              <a:solidFill>
                <a:srgbClr val="002060"/>
              </a:solidFill>
            </a:endParaRP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9CE98829-B80C-4282-A877-DE646241596E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697233" y="0"/>
            <a:ext cx="6494767" cy="6782540"/>
          </a:xfrm>
          <a:prstGeom prst="rect">
            <a:avLst/>
          </a:prstGeom>
        </p:spPr>
      </p:pic>
      <p:sp>
        <p:nvSpPr>
          <p:cNvPr id="9" name="Rectangle 8">
            <a:extLst>
              <a:ext uri="{FF2B5EF4-FFF2-40B4-BE49-F238E27FC236}">
                <a16:creationId xmlns:a16="http://schemas.microsoft.com/office/drawing/2014/main" id="{E2FC2639-BD19-4AC2-9D90-F5E08F264834}"/>
              </a:ext>
            </a:extLst>
          </p:cNvPr>
          <p:cNvSpPr/>
          <p:nvPr/>
        </p:nvSpPr>
        <p:spPr>
          <a:xfrm>
            <a:off x="209364" y="3391270"/>
            <a:ext cx="6533965" cy="187743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571500" indent="-571500">
              <a:buFont typeface="Arial" panose="020B0604020202020204" pitchFamily="34" charset="0"/>
              <a:buChar char="•"/>
            </a:pPr>
            <a:r>
              <a:rPr lang="en-GB" sz="3600" dirty="0">
                <a:solidFill>
                  <a:srgbClr val="002060"/>
                </a:solidFill>
              </a:rPr>
              <a:t>CV consultation</a:t>
            </a:r>
          </a:p>
          <a:p>
            <a:pPr marL="571500" indent="-571500">
              <a:buFont typeface="Arial" panose="020B0604020202020204" pitchFamily="34" charset="0"/>
              <a:buChar char="•"/>
            </a:pPr>
            <a:r>
              <a:rPr lang="en-GB" sz="3600" dirty="0">
                <a:solidFill>
                  <a:srgbClr val="002060"/>
                </a:solidFill>
              </a:rPr>
              <a:t>Job interview simulation</a:t>
            </a:r>
          </a:p>
          <a:p>
            <a:pPr marL="571500" indent="-571500" algn="ctr">
              <a:buFont typeface="Arial" panose="020B0604020202020204" pitchFamily="34" charset="0"/>
              <a:buChar char="•"/>
            </a:pPr>
            <a:endParaRPr lang="lt-LT" sz="4400" dirty="0">
              <a:solidFill>
                <a:srgbClr val="002060"/>
              </a:solidFill>
            </a:endParaRPr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54437899-6E6B-48EB-B593-CC8E775D292F}"/>
              </a:ext>
            </a:extLst>
          </p:cNvPr>
          <p:cNvSpPr/>
          <p:nvPr/>
        </p:nvSpPr>
        <p:spPr>
          <a:xfrm>
            <a:off x="0" y="5732584"/>
            <a:ext cx="5697233" cy="107721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GB" sz="3200" dirty="0">
                <a:solidFill>
                  <a:srgbClr val="002060"/>
                </a:solidFill>
              </a:rPr>
              <a:t>*</a:t>
            </a:r>
            <a:r>
              <a:rPr lang="lt-LT" sz="3200" dirty="0">
                <a:solidFill>
                  <a:srgbClr val="002060"/>
                </a:solidFill>
              </a:rPr>
              <a:t>ONLY </a:t>
            </a:r>
            <a:r>
              <a:rPr lang="en-GB" sz="3200" dirty="0">
                <a:solidFill>
                  <a:srgbClr val="002060"/>
                </a:solidFill>
              </a:rPr>
              <a:t>for Lithuanians, aged </a:t>
            </a:r>
            <a:endParaRPr lang="lt-LT" sz="3200" dirty="0">
              <a:solidFill>
                <a:srgbClr val="002060"/>
              </a:solidFill>
            </a:endParaRPr>
          </a:p>
          <a:p>
            <a:r>
              <a:rPr lang="en-GB" sz="3200" dirty="0">
                <a:solidFill>
                  <a:srgbClr val="002060"/>
                </a:solidFill>
              </a:rPr>
              <a:t>16-29 years</a:t>
            </a:r>
          </a:p>
        </p:txBody>
      </p:sp>
    </p:spTree>
    <p:extLst>
      <p:ext uri="{BB962C8B-B14F-4D97-AF65-F5344CB8AC3E}">
        <p14:creationId xmlns:p14="http://schemas.microsoft.com/office/powerpoint/2010/main" val="531698462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>
            <a:extLst>
              <a:ext uri="{FF2B5EF4-FFF2-40B4-BE49-F238E27FC236}">
                <a16:creationId xmlns:a16="http://schemas.microsoft.com/office/drawing/2014/main" id="{513B150F-C866-49A7-AFDA-554DF553461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734691" y="2199167"/>
            <a:ext cx="6169612" cy="430361"/>
          </a:xfrm>
        </p:spPr>
        <p:txBody>
          <a:bodyPr>
            <a:noAutofit/>
          </a:bodyPr>
          <a:lstStyle/>
          <a:p>
            <a:pPr algn="ctr"/>
            <a:r>
              <a:rPr lang="en-GB" sz="4800" dirty="0"/>
              <a:t>Scan registration link </a:t>
            </a:r>
            <a:br>
              <a:rPr lang="en-GB" sz="4800" dirty="0"/>
            </a:br>
            <a:endParaRPr lang="lt-LT" sz="4800" dirty="0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3CA5A7A9-495B-4E9D-A657-81A347B7A49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31158" y="2840134"/>
            <a:ext cx="2776677" cy="277667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44770123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F0030688-2BC4-42CF-B318-278C751D9A2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950563" y="1047566"/>
            <a:ext cx="3355759" cy="1887614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0FA39D1B-B028-4889-9BF7-8060C1B3772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881391" y="3043329"/>
            <a:ext cx="4429217" cy="385671"/>
          </a:xfrm>
        </p:spPr>
        <p:txBody>
          <a:bodyPr>
            <a:normAutofit fontScale="90000"/>
          </a:bodyPr>
          <a:lstStyle/>
          <a:p>
            <a:r>
              <a:rPr lang="en-GB" dirty="0"/>
              <a:t>Have</a:t>
            </a:r>
            <a:r>
              <a:rPr lang="lt-LT" dirty="0"/>
              <a:t> </a:t>
            </a:r>
            <a:r>
              <a:rPr lang="en-GB" dirty="0"/>
              <a:t>questions</a:t>
            </a:r>
            <a:r>
              <a:rPr lang="lt-LT" dirty="0"/>
              <a:t>?</a:t>
            </a:r>
            <a:br>
              <a:rPr lang="lt-LT" dirty="0"/>
            </a:br>
            <a:r>
              <a:rPr lang="en-GB" dirty="0"/>
              <a:t>Please</a:t>
            </a:r>
            <a:r>
              <a:rPr lang="lt-LT" dirty="0"/>
              <a:t> </a:t>
            </a:r>
            <a:r>
              <a:rPr lang="en-GB" dirty="0"/>
              <a:t>contact</a:t>
            </a:r>
            <a:r>
              <a:rPr lang="lt-LT" dirty="0"/>
              <a:t> </a:t>
            </a:r>
            <a:r>
              <a:rPr lang="en-GB" dirty="0"/>
              <a:t>us</a:t>
            </a:r>
            <a:r>
              <a:rPr lang="lt-LT" dirty="0"/>
              <a:t>:</a:t>
            </a:r>
          </a:p>
        </p:txBody>
      </p:sp>
      <p:sp>
        <p:nvSpPr>
          <p:cNvPr id="7" name="Title 1">
            <a:extLst>
              <a:ext uri="{FF2B5EF4-FFF2-40B4-BE49-F238E27FC236}">
                <a16:creationId xmlns:a16="http://schemas.microsoft.com/office/drawing/2014/main" id="{F2BFDE15-2939-4284-9592-A4867472615A}"/>
              </a:ext>
            </a:extLst>
          </p:cNvPr>
          <p:cNvSpPr txBox="1">
            <a:spLocks/>
          </p:cNvSpPr>
          <p:nvPr/>
        </p:nvSpPr>
        <p:spPr>
          <a:xfrm>
            <a:off x="3950563" y="3986348"/>
            <a:ext cx="3621720" cy="1824086"/>
          </a:xfrm>
          <a:prstGeom prst="rect">
            <a:avLst/>
          </a:prstGeom>
        </p:spPr>
        <p:txBody>
          <a:bodyPr vert="horz" lIns="91440" tIns="45720" rIns="91440" bIns="45720" rtlCol="0" anchor="ctr">
            <a:normAutofit fontScale="97500"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lt-LT" sz="2400" dirty="0" err="1">
                <a:hlinkClick r:id="rId3"/>
              </a:rPr>
              <a:t>europass@smpf.lt</a:t>
            </a:r>
            <a:r>
              <a:rPr lang="lt-LT" sz="2400" dirty="0"/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1115852897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82</TotalTime>
  <Words>41</Words>
  <Application>Microsoft Office PowerPoint</Application>
  <PresentationFormat>Widescreen</PresentationFormat>
  <Paragraphs>8</Paragraphs>
  <Slides>5</Slides>
  <Notes>0</Notes>
  <HiddenSlides>0</HiddenSlides>
  <MMClips>1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5</vt:i4>
      </vt:variant>
    </vt:vector>
  </HeadingPairs>
  <TitlesOfParts>
    <vt:vector size="9" baseType="lpstr">
      <vt:lpstr>Arial</vt:lpstr>
      <vt:lpstr>Calibri</vt:lpstr>
      <vt:lpstr>Calibri Light</vt:lpstr>
      <vt:lpstr>Office Theme</vt:lpstr>
      <vt:lpstr>PowerPoint Presentation</vt:lpstr>
      <vt:lpstr>PowerPoint Presentation</vt:lpstr>
      <vt:lpstr>Don‘t miss the chance to have free online*:</vt:lpstr>
      <vt:lpstr>Scan registration link  </vt:lpstr>
      <vt:lpstr>Have questions? Please contact us: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Kristina Maldonienė</dc:creator>
  <cp:lastModifiedBy>Kristina Maldonienė</cp:lastModifiedBy>
  <cp:revision>10</cp:revision>
  <dcterms:created xsi:type="dcterms:W3CDTF">2020-09-07T07:01:06Z</dcterms:created>
  <dcterms:modified xsi:type="dcterms:W3CDTF">2020-09-09T09:00:48Z</dcterms:modified>
</cp:coreProperties>
</file>