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9" r:id="rId1"/>
    <p:sldMasterId id="2147483701" r:id="rId2"/>
    <p:sldMasterId id="2147483702" r:id="rId3"/>
    <p:sldMasterId id="2147483703" r:id="rId4"/>
    <p:sldMasterId id="2147483704" r:id="rId5"/>
  </p:sldMasterIdLst>
  <p:notesMasterIdLst>
    <p:notesMasterId r:id="rId14"/>
  </p:notesMasterIdLst>
  <p:sldIdLst>
    <p:sldId id="256" r:id="rId6"/>
    <p:sldId id="265" r:id="rId7"/>
    <p:sldId id="267" r:id="rId8"/>
    <p:sldId id="271" r:id="rId9"/>
    <p:sldId id="268" r:id="rId10"/>
    <p:sldId id="269" r:id="rId11"/>
    <p:sldId id="270" r:id="rId12"/>
    <p:sldId id="262" r:id="rId13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68">
          <p15:clr>
            <a:srgbClr val="000000"/>
          </p15:clr>
        </p15:guide>
        <p15:guide id="2" orient="horz" pos="1344">
          <p15:clr>
            <a:srgbClr val="000000"/>
          </p15:clr>
        </p15:guide>
        <p15:guide id="3" orient="horz" pos="144">
          <p15:clr>
            <a:srgbClr val="000000"/>
          </p15:clr>
        </p15:guide>
        <p15:guide id="4" orient="horz" pos="4227">
          <p15:clr>
            <a:srgbClr val="000000"/>
          </p15:clr>
        </p15:guide>
        <p15:guide id="5" pos="2928">
          <p15:clr>
            <a:srgbClr val="000000"/>
          </p15:clr>
        </p15:guide>
        <p15:guide id="6" pos="388">
          <p15:clr>
            <a:srgbClr val="000000"/>
          </p15:clr>
        </p15:guide>
        <p15:guide id="7" pos="5472">
          <p15:clr>
            <a:srgbClr val="000000"/>
          </p15:clr>
        </p15:guide>
        <p15:guide id="8" pos="816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CCFF66"/>
    <a:srgbClr val="FF6600"/>
    <a:srgbClr val="00487E"/>
    <a:srgbClr val="FFCC00"/>
    <a:srgbClr val="E13F79"/>
    <a:srgbClr val="E66090"/>
    <a:srgbClr val="FF9900"/>
    <a:srgbClr val="0099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1242" y="-72"/>
      </p:cViewPr>
      <p:guideLst>
        <p:guide orient="horz" pos="1968"/>
        <p:guide orient="horz" pos="1344"/>
        <p:guide orient="horz" pos="144"/>
        <p:guide orient="horz" pos="4227"/>
        <p:guide pos="2928"/>
        <p:guide pos="388"/>
        <p:guide pos="5472"/>
        <p:guide pos="8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9687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4537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162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9687" y="9428162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909145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7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"/>
          <p:cNvSpPr txBox="1">
            <a:spLocks noGrp="1"/>
          </p:cNvSpPr>
          <p:nvPr>
            <p:ph type="ctrTitle"/>
          </p:nvPr>
        </p:nvSpPr>
        <p:spPr>
          <a:xfrm>
            <a:off x="0" y="1806575"/>
            <a:ext cx="91440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ubTitle" idx="1"/>
          </p:nvPr>
        </p:nvSpPr>
        <p:spPr>
          <a:xfrm>
            <a:off x="0" y="3276600"/>
            <a:ext cx="9144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>
                <a:solidFill>
                  <a:schemeClr val="dk2"/>
                </a:solidFill>
              </a:defRPr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4"/>
          <p:cNvSpPr txBox="1">
            <a:spLocks noGrp="1"/>
          </p:cNvSpPr>
          <p:nvPr>
            <p:ph type="title"/>
          </p:nvPr>
        </p:nvSpPr>
        <p:spPr>
          <a:xfrm>
            <a:off x="615950" y="990600"/>
            <a:ext cx="80708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4"/>
          <p:cNvSpPr txBox="1">
            <a:spLocks noGrp="1"/>
          </p:cNvSpPr>
          <p:nvPr>
            <p:ph type="body" idx="1"/>
          </p:nvPr>
        </p:nvSpPr>
        <p:spPr>
          <a:xfrm>
            <a:off x="615950" y="2743200"/>
            <a:ext cx="807085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6"/>
          <p:cNvSpPr txBox="1">
            <a:spLocks noGrp="1"/>
          </p:cNvSpPr>
          <p:nvPr>
            <p:ph type="title"/>
          </p:nvPr>
        </p:nvSpPr>
        <p:spPr>
          <a:xfrm rot="5400000">
            <a:off x="4744244" y="2915444"/>
            <a:ext cx="5867400" cy="2017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6"/>
          <p:cNvSpPr txBox="1">
            <a:spLocks noGrp="1"/>
          </p:cNvSpPr>
          <p:nvPr>
            <p:ph type="body" idx="1"/>
          </p:nvPr>
        </p:nvSpPr>
        <p:spPr>
          <a:xfrm rot="5400000">
            <a:off x="632619" y="973931"/>
            <a:ext cx="5867400" cy="5900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7"/>
          <p:cNvSpPr txBox="1">
            <a:spLocks noGrp="1"/>
          </p:cNvSpPr>
          <p:nvPr>
            <p:ph type="title"/>
          </p:nvPr>
        </p:nvSpPr>
        <p:spPr>
          <a:xfrm>
            <a:off x="615950" y="990600"/>
            <a:ext cx="80708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7"/>
          <p:cNvSpPr txBox="1">
            <a:spLocks noGrp="1"/>
          </p:cNvSpPr>
          <p:nvPr>
            <p:ph type="body" idx="1"/>
          </p:nvPr>
        </p:nvSpPr>
        <p:spPr>
          <a:xfrm rot="5400000">
            <a:off x="2593975" y="765175"/>
            <a:ext cx="4114800" cy="8070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Google Shape;115;p2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9pPr>
          </a:lstStyle>
          <a:p>
            <a:endParaRPr/>
          </a:p>
        </p:txBody>
      </p:sp>
      <p:sp>
        <p:nvSpPr>
          <p:cNvPr id="119" name="Google Shape;119;p2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ll dir="r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1"/>
          <p:cNvSpPr txBox="1">
            <a:spLocks noGrp="1"/>
          </p:cNvSpPr>
          <p:nvPr>
            <p:ph type="title"/>
          </p:nvPr>
        </p:nvSpPr>
        <p:spPr>
          <a:xfrm>
            <a:off x="615950" y="990600"/>
            <a:ext cx="80708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3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6" name="Google Shape;126;p3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9pPr>
          </a:lstStyle>
          <a:p>
            <a:endParaRPr/>
          </a:p>
        </p:txBody>
      </p:sp>
      <p:sp>
        <p:nvSpPr>
          <p:cNvPr id="127" name="Google Shape;127;p3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8" name="Google Shape;128;p3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3"/>
          <p:cNvSpPr txBox="1">
            <a:spLocks noGrp="1"/>
          </p:cNvSpPr>
          <p:nvPr>
            <p:ph type="title"/>
          </p:nvPr>
        </p:nvSpPr>
        <p:spPr>
          <a:xfrm>
            <a:off x="615950" y="990600"/>
            <a:ext cx="80708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33"/>
          <p:cNvSpPr txBox="1">
            <a:spLocks noGrp="1"/>
          </p:cNvSpPr>
          <p:nvPr>
            <p:ph type="body" idx="1"/>
          </p:nvPr>
        </p:nvSpPr>
        <p:spPr>
          <a:xfrm>
            <a:off x="615950" y="2743200"/>
            <a:ext cx="3959225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9pPr>
          </a:lstStyle>
          <a:p>
            <a:endParaRPr/>
          </a:p>
        </p:txBody>
      </p:sp>
      <p:sp>
        <p:nvSpPr>
          <p:cNvPr id="132" name="Google Shape;132;p33"/>
          <p:cNvSpPr txBox="1">
            <a:spLocks noGrp="1"/>
          </p:cNvSpPr>
          <p:nvPr>
            <p:ph type="body" idx="2"/>
          </p:nvPr>
        </p:nvSpPr>
        <p:spPr>
          <a:xfrm>
            <a:off x="4727575" y="2743200"/>
            <a:ext cx="3959225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 rot="5400000">
            <a:off x="4744244" y="2915444"/>
            <a:ext cx="5867400" cy="2017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 rot="5400000">
            <a:off x="632619" y="973931"/>
            <a:ext cx="5867400" cy="5900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3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5"/>
          <p:cNvSpPr txBox="1">
            <a:spLocks noGrp="1"/>
          </p:cNvSpPr>
          <p:nvPr>
            <p:ph type="title"/>
          </p:nvPr>
        </p:nvSpPr>
        <p:spPr>
          <a:xfrm>
            <a:off x="615950" y="990600"/>
            <a:ext cx="80708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35"/>
          <p:cNvSpPr txBox="1">
            <a:spLocks noGrp="1"/>
          </p:cNvSpPr>
          <p:nvPr>
            <p:ph type="body" idx="1"/>
          </p:nvPr>
        </p:nvSpPr>
        <p:spPr>
          <a:xfrm>
            <a:off x="615950" y="2743200"/>
            <a:ext cx="807085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7"/>
          <p:cNvSpPr txBox="1">
            <a:spLocks noGrp="1"/>
          </p:cNvSpPr>
          <p:nvPr>
            <p:ph type="title"/>
          </p:nvPr>
        </p:nvSpPr>
        <p:spPr>
          <a:xfrm rot="5400000">
            <a:off x="4744244" y="2915444"/>
            <a:ext cx="5867400" cy="2017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37"/>
          <p:cNvSpPr txBox="1">
            <a:spLocks noGrp="1"/>
          </p:cNvSpPr>
          <p:nvPr>
            <p:ph type="body" idx="1"/>
          </p:nvPr>
        </p:nvSpPr>
        <p:spPr>
          <a:xfrm rot="5400000">
            <a:off x="632619" y="973931"/>
            <a:ext cx="5867400" cy="5900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8"/>
          <p:cNvSpPr txBox="1">
            <a:spLocks noGrp="1"/>
          </p:cNvSpPr>
          <p:nvPr>
            <p:ph type="title"/>
          </p:nvPr>
        </p:nvSpPr>
        <p:spPr>
          <a:xfrm>
            <a:off x="615950" y="990600"/>
            <a:ext cx="80708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38"/>
          <p:cNvSpPr txBox="1">
            <a:spLocks noGrp="1"/>
          </p:cNvSpPr>
          <p:nvPr>
            <p:ph type="body" idx="1"/>
          </p:nvPr>
        </p:nvSpPr>
        <p:spPr>
          <a:xfrm rot="5400000">
            <a:off x="2593975" y="765175"/>
            <a:ext cx="4114800" cy="8070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3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4" name="Google Shape;154;p3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4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9pPr>
          </a:lstStyle>
          <a:p>
            <a:endParaRPr/>
          </a:p>
        </p:txBody>
      </p:sp>
      <p:sp>
        <p:nvSpPr>
          <p:cNvPr id="158" name="Google Shape;158;p4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ll dir="r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42"/>
          <p:cNvSpPr txBox="1">
            <a:spLocks noGrp="1"/>
          </p:cNvSpPr>
          <p:nvPr>
            <p:ph type="title"/>
          </p:nvPr>
        </p:nvSpPr>
        <p:spPr>
          <a:xfrm>
            <a:off x="615950" y="990600"/>
            <a:ext cx="80708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4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4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65" name="Google Shape;165;p4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9pPr>
          </a:lstStyle>
          <a:p>
            <a:endParaRPr/>
          </a:p>
        </p:txBody>
      </p:sp>
      <p:sp>
        <p:nvSpPr>
          <p:cNvPr id="166" name="Google Shape;166;p4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67" name="Google Shape;167;p4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44"/>
          <p:cNvSpPr txBox="1">
            <a:spLocks noGrp="1"/>
          </p:cNvSpPr>
          <p:nvPr>
            <p:ph type="title"/>
          </p:nvPr>
        </p:nvSpPr>
        <p:spPr>
          <a:xfrm>
            <a:off x="615950" y="990600"/>
            <a:ext cx="80708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44"/>
          <p:cNvSpPr txBox="1">
            <a:spLocks noGrp="1"/>
          </p:cNvSpPr>
          <p:nvPr>
            <p:ph type="body" idx="1"/>
          </p:nvPr>
        </p:nvSpPr>
        <p:spPr>
          <a:xfrm>
            <a:off x="615950" y="2743200"/>
            <a:ext cx="3959225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9pPr>
          </a:lstStyle>
          <a:p>
            <a:endParaRPr/>
          </a:p>
        </p:txBody>
      </p:sp>
      <p:sp>
        <p:nvSpPr>
          <p:cNvPr id="171" name="Google Shape;171;p44"/>
          <p:cNvSpPr txBox="1">
            <a:spLocks noGrp="1"/>
          </p:cNvSpPr>
          <p:nvPr>
            <p:ph type="body" idx="2"/>
          </p:nvPr>
        </p:nvSpPr>
        <p:spPr>
          <a:xfrm>
            <a:off x="4727575" y="2743200"/>
            <a:ext cx="3959225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615950" y="990600"/>
            <a:ext cx="80708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 rot="5400000">
            <a:off x="2593975" y="765175"/>
            <a:ext cx="4114800" cy="8070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4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4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6"/>
          <p:cNvSpPr txBox="1">
            <a:spLocks noGrp="1"/>
          </p:cNvSpPr>
          <p:nvPr>
            <p:ph type="title"/>
          </p:nvPr>
        </p:nvSpPr>
        <p:spPr>
          <a:xfrm>
            <a:off x="615950" y="990600"/>
            <a:ext cx="80708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46"/>
          <p:cNvSpPr txBox="1">
            <a:spLocks noGrp="1"/>
          </p:cNvSpPr>
          <p:nvPr>
            <p:ph type="body" idx="1"/>
          </p:nvPr>
        </p:nvSpPr>
        <p:spPr>
          <a:xfrm>
            <a:off x="615950" y="2743200"/>
            <a:ext cx="807085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8"/>
          <p:cNvSpPr txBox="1">
            <a:spLocks noGrp="1"/>
          </p:cNvSpPr>
          <p:nvPr>
            <p:ph type="title"/>
          </p:nvPr>
        </p:nvSpPr>
        <p:spPr>
          <a:xfrm rot="5400000">
            <a:off x="4744244" y="2915444"/>
            <a:ext cx="5867400" cy="2017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48"/>
          <p:cNvSpPr txBox="1">
            <a:spLocks noGrp="1"/>
          </p:cNvSpPr>
          <p:nvPr>
            <p:ph type="body" idx="1"/>
          </p:nvPr>
        </p:nvSpPr>
        <p:spPr>
          <a:xfrm rot="5400000">
            <a:off x="632619" y="973931"/>
            <a:ext cx="5867400" cy="5900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49"/>
          <p:cNvSpPr txBox="1">
            <a:spLocks noGrp="1"/>
          </p:cNvSpPr>
          <p:nvPr>
            <p:ph type="title"/>
          </p:nvPr>
        </p:nvSpPr>
        <p:spPr>
          <a:xfrm>
            <a:off x="615950" y="990600"/>
            <a:ext cx="80708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49"/>
          <p:cNvSpPr txBox="1">
            <a:spLocks noGrp="1"/>
          </p:cNvSpPr>
          <p:nvPr>
            <p:ph type="body" idx="1"/>
          </p:nvPr>
        </p:nvSpPr>
        <p:spPr>
          <a:xfrm rot="5400000">
            <a:off x="2593975" y="765175"/>
            <a:ext cx="4114800" cy="8070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5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5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3" name="Google Shape;193;p5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5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5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9pPr>
          </a:lstStyle>
          <a:p>
            <a:endParaRPr/>
          </a:p>
        </p:txBody>
      </p:sp>
      <p:sp>
        <p:nvSpPr>
          <p:cNvPr id="197" name="Google Shape;197;p5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ll dir="ru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53"/>
          <p:cNvSpPr txBox="1">
            <a:spLocks noGrp="1"/>
          </p:cNvSpPr>
          <p:nvPr>
            <p:ph type="title"/>
          </p:nvPr>
        </p:nvSpPr>
        <p:spPr>
          <a:xfrm>
            <a:off x="615950" y="990600"/>
            <a:ext cx="80708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54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4" name="Google Shape;204;p5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9pPr>
          </a:lstStyle>
          <a:p>
            <a:endParaRPr/>
          </a:p>
        </p:txBody>
      </p:sp>
      <p:sp>
        <p:nvSpPr>
          <p:cNvPr id="205" name="Google Shape;205;p54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6" name="Google Shape;206;p5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55"/>
          <p:cNvSpPr txBox="1">
            <a:spLocks noGrp="1"/>
          </p:cNvSpPr>
          <p:nvPr>
            <p:ph type="title"/>
          </p:nvPr>
        </p:nvSpPr>
        <p:spPr>
          <a:xfrm>
            <a:off x="615950" y="990600"/>
            <a:ext cx="80708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55"/>
          <p:cNvSpPr txBox="1">
            <a:spLocks noGrp="1"/>
          </p:cNvSpPr>
          <p:nvPr>
            <p:ph type="body" idx="1"/>
          </p:nvPr>
        </p:nvSpPr>
        <p:spPr>
          <a:xfrm>
            <a:off x="615950" y="2743200"/>
            <a:ext cx="3959225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9pPr>
          </a:lstStyle>
          <a:p>
            <a:endParaRPr/>
          </a:p>
        </p:txBody>
      </p:sp>
      <p:sp>
        <p:nvSpPr>
          <p:cNvPr id="210" name="Google Shape;210;p55"/>
          <p:cNvSpPr txBox="1">
            <a:spLocks noGrp="1"/>
          </p:cNvSpPr>
          <p:nvPr>
            <p:ph type="body" idx="2"/>
          </p:nvPr>
        </p:nvSpPr>
        <p:spPr>
          <a:xfrm>
            <a:off x="4727575" y="2743200"/>
            <a:ext cx="3959225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5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5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57"/>
          <p:cNvSpPr txBox="1">
            <a:spLocks noGrp="1"/>
          </p:cNvSpPr>
          <p:nvPr>
            <p:ph type="title"/>
          </p:nvPr>
        </p:nvSpPr>
        <p:spPr>
          <a:xfrm>
            <a:off x="615950" y="990600"/>
            <a:ext cx="80708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57"/>
          <p:cNvSpPr txBox="1">
            <a:spLocks noGrp="1"/>
          </p:cNvSpPr>
          <p:nvPr>
            <p:ph type="body" idx="1"/>
          </p:nvPr>
        </p:nvSpPr>
        <p:spPr>
          <a:xfrm>
            <a:off x="615950" y="2743200"/>
            <a:ext cx="807085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0"/>
          <p:cNvSpPr txBox="1">
            <a:spLocks noGrp="1"/>
          </p:cNvSpPr>
          <p:nvPr>
            <p:ph type="title"/>
          </p:nvPr>
        </p:nvSpPr>
        <p:spPr>
          <a:xfrm>
            <a:off x="615950" y="990600"/>
            <a:ext cx="80708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7" name="Google Shape;87;p2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9pPr>
          </a:lstStyle>
          <a:p>
            <a:endParaRPr/>
          </a:p>
        </p:txBody>
      </p:sp>
      <p:sp>
        <p:nvSpPr>
          <p:cNvPr id="88" name="Google Shape;88;p2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9" name="Google Shape;89;p2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2"/>
          <p:cNvSpPr txBox="1">
            <a:spLocks noGrp="1"/>
          </p:cNvSpPr>
          <p:nvPr>
            <p:ph type="title"/>
          </p:nvPr>
        </p:nvSpPr>
        <p:spPr>
          <a:xfrm>
            <a:off x="615950" y="990600"/>
            <a:ext cx="80708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2"/>
          <p:cNvSpPr txBox="1">
            <a:spLocks noGrp="1"/>
          </p:cNvSpPr>
          <p:nvPr>
            <p:ph type="body" idx="1"/>
          </p:nvPr>
        </p:nvSpPr>
        <p:spPr>
          <a:xfrm>
            <a:off x="615950" y="2743200"/>
            <a:ext cx="3959225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9pPr>
          </a:lstStyle>
          <a:p>
            <a:endParaRPr/>
          </a:p>
        </p:txBody>
      </p:sp>
      <p:sp>
        <p:nvSpPr>
          <p:cNvPr id="93" name="Google Shape;93;p22"/>
          <p:cNvSpPr txBox="1">
            <a:spLocks noGrp="1"/>
          </p:cNvSpPr>
          <p:nvPr>
            <p:ph type="body" idx="2"/>
          </p:nvPr>
        </p:nvSpPr>
        <p:spPr>
          <a:xfrm>
            <a:off x="4727575" y="2743200"/>
            <a:ext cx="3959225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9pPr>
          </a:lstStyle>
          <a:p>
            <a:endParaRPr/>
          </a:p>
        </p:txBody>
      </p:sp>
    </p:spTree>
  </p:cSld>
  <p:clrMapOvr>
    <a:masterClrMapping/>
  </p:clrMapOvr>
  <p:transition spd="slow"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38600" y="381000"/>
            <a:ext cx="4838700" cy="15049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" name="Google Shape;11;p1"/>
          <p:cNvGrpSpPr/>
          <p:nvPr/>
        </p:nvGrpSpPr>
        <p:grpSpPr>
          <a:xfrm>
            <a:off x="269875" y="5562600"/>
            <a:ext cx="8604250" cy="990600"/>
            <a:chOff x="152400" y="228600"/>
            <a:chExt cx="8100060" cy="932647"/>
          </a:xfrm>
        </p:grpSpPr>
        <p:pic>
          <p:nvPicPr>
            <p:cNvPr id="12" name="Google Shape;12;p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52400" y="228600"/>
              <a:ext cx="1546860" cy="93264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Google Shape;13;p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790700" y="228600"/>
              <a:ext cx="1546860" cy="93264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Google Shape;14;p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429000" y="228600"/>
              <a:ext cx="1546860" cy="93264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Google Shape;15;p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5067300" y="228600"/>
              <a:ext cx="1546860" cy="93264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Google Shape;16;p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6705600" y="228600"/>
              <a:ext cx="1546860" cy="932647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Google Shape;17;p1"/>
          <p:cNvSpPr txBox="1">
            <a:spLocks noGrp="1"/>
          </p:cNvSpPr>
          <p:nvPr>
            <p:ph type="title"/>
          </p:nvPr>
        </p:nvSpPr>
        <p:spPr>
          <a:xfrm>
            <a:off x="615950" y="990600"/>
            <a:ext cx="80708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body" idx="1"/>
          </p:nvPr>
        </p:nvSpPr>
        <p:spPr>
          <a:xfrm>
            <a:off x="615950" y="2743200"/>
            <a:ext cx="807085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transition spd="slow">
    <p:pull dir="ru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14"/>
          <p:cNvGrpSpPr/>
          <p:nvPr/>
        </p:nvGrpSpPr>
        <p:grpSpPr>
          <a:xfrm>
            <a:off x="0" y="0"/>
            <a:ext cx="1163637" cy="5511800"/>
            <a:chOff x="0" y="0"/>
            <a:chExt cx="733" cy="3472"/>
          </a:xfrm>
        </p:grpSpPr>
        <p:sp>
          <p:nvSpPr>
            <p:cNvPr id="63" name="Google Shape;63;p14"/>
            <p:cNvSpPr/>
            <p:nvPr/>
          </p:nvSpPr>
          <p:spPr>
            <a:xfrm rot="10800000" flipH="1">
              <a:off x="0" y="0"/>
              <a:ext cx="733" cy="3472"/>
            </a:xfrm>
            <a:prstGeom prst="rtTriangle">
              <a:avLst/>
            </a:prstGeom>
            <a:solidFill>
              <a:schemeClr val="accent1">
                <a:alpha val="1960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4" name="Google Shape;64;p14"/>
            <p:cNvPicPr preferRelativeResize="0"/>
            <p:nvPr/>
          </p:nvPicPr>
          <p:blipFill rotWithShape="1">
            <a:blip r:embed="rId12">
              <a:alphaModFix/>
            </a:blip>
            <a:srcRect/>
            <a:stretch/>
          </p:blipFill>
          <p:spPr>
            <a:xfrm>
              <a:off x="192" y="144"/>
              <a:ext cx="441" cy="51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615950" y="990600"/>
            <a:ext cx="80708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615950" y="2743200"/>
            <a:ext cx="807085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</p:sldLayoutIdLst>
  <p:transition spd="slow">
    <p:pull dir="ru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25"/>
          <p:cNvGrpSpPr/>
          <p:nvPr/>
        </p:nvGrpSpPr>
        <p:grpSpPr>
          <a:xfrm>
            <a:off x="0" y="0"/>
            <a:ext cx="1163637" cy="5511800"/>
            <a:chOff x="0" y="0"/>
            <a:chExt cx="733" cy="3472"/>
          </a:xfrm>
        </p:grpSpPr>
        <p:sp>
          <p:nvSpPr>
            <p:cNvPr id="102" name="Google Shape;102;p25"/>
            <p:cNvSpPr/>
            <p:nvPr/>
          </p:nvSpPr>
          <p:spPr>
            <a:xfrm rot="10800000" flipH="1">
              <a:off x="0" y="0"/>
              <a:ext cx="733" cy="3472"/>
            </a:xfrm>
            <a:prstGeom prst="rtTriangle">
              <a:avLst/>
            </a:prstGeom>
            <a:solidFill>
              <a:schemeClr val="accent2">
                <a:alpha val="1960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3" name="Google Shape;103;p25"/>
            <p:cNvPicPr preferRelativeResize="0"/>
            <p:nvPr/>
          </p:nvPicPr>
          <p:blipFill rotWithShape="1">
            <a:blip r:embed="rId12">
              <a:alphaModFix/>
            </a:blip>
            <a:srcRect/>
            <a:stretch/>
          </p:blipFill>
          <p:spPr>
            <a:xfrm>
              <a:off x="192" y="144"/>
              <a:ext cx="441" cy="51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4" name="Google Shape;104;p25"/>
          <p:cNvSpPr txBox="1">
            <a:spLocks noGrp="1"/>
          </p:cNvSpPr>
          <p:nvPr>
            <p:ph type="title"/>
          </p:nvPr>
        </p:nvSpPr>
        <p:spPr>
          <a:xfrm>
            <a:off x="615950" y="990600"/>
            <a:ext cx="80708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Google Shape;105;p25"/>
          <p:cNvSpPr txBox="1">
            <a:spLocks noGrp="1"/>
          </p:cNvSpPr>
          <p:nvPr>
            <p:ph type="body" idx="1"/>
          </p:nvPr>
        </p:nvSpPr>
        <p:spPr>
          <a:xfrm>
            <a:off x="615950" y="2743200"/>
            <a:ext cx="807085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</p:sldLayoutIdLst>
  <p:transition spd="slow">
    <p:pull dir="ru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Google Shape;140;p36"/>
          <p:cNvGrpSpPr/>
          <p:nvPr/>
        </p:nvGrpSpPr>
        <p:grpSpPr>
          <a:xfrm>
            <a:off x="0" y="0"/>
            <a:ext cx="1163637" cy="5511800"/>
            <a:chOff x="0" y="0"/>
            <a:chExt cx="733" cy="3472"/>
          </a:xfrm>
        </p:grpSpPr>
        <p:sp>
          <p:nvSpPr>
            <p:cNvPr id="141" name="Google Shape;141;p36"/>
            <p:cNvSpPr/>
            <p:nvPr/>
          </p:nvSpPr>
          <p:spPr>
            <a:xfrm rot="10800000" flipH="1">
              <a:off x="0" y="0"/>
              <a:ext cx="733" cy="3472"/>
            </a:xfrm>
            <a:prstGeom prst="rtTriangle">
              <a:avLst/>
            </a:prstGeom>
            <a:solidFill>
              <a:schemeClr val="hlink">
                <a:alpha val="1960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2" name="Google Shape;142;p36"/>
            <p:cNvPicPr preferRelativeResize="0"/>
            <p:nvPr/>
          </p:nvPicPr>
          <p:blipFill rotWithShape="1">
            <a:blip r:embed="rId12">
              <a:alphaModFix/>
            </a:blip>
            <a:srcRect/>
            <a:stretch/>
          </p:blipFill>
          <p:spPr>
            <a:xfrm>
              <a:off x="192" y="144"/>
              <a:ext cx="441" cy="51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3" name="Google Shape;143;p36"/>
          <p:cNvSpPr txBox="1">
            <a:spLocks noGrp="1"/>
          </p:cNvSpPr>
          <p:nvPr>
            <p:ph type="title"/>
          </p:nvPr>
        </p:nvSpPr>
        <p:spPr>
          <a:xfrm>
            <a:off x="615950" y="990600"/>
            <a:ext cx="80708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4" name="Google Shape;144;p36"/>
          <p:cNvSpPr txBox="1">
            <a:spLocks noGrp="1"/>
          </p:cNvSpPr>
          <p:nvPr>
            <p:ph type="body" idx="1"/>
          </p:nvPr>
        </p:nvSpPr>
        <p:spPr>
          <a:xfrm>
            <a:off x="615950" y="2743200"/>
            <a:ext cx="807085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</p:sldLayoutIdLst>
  <p:transition spd="slow">
    <p:pull dir="ru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179;p47"/>
          <p:cNvGrpSpPr/>
          <p:nvPr/>
        </p:nvGrpSpPr>
        <p:grpSpPr>
          <a:xfrm>
            <a:off x="0" y="0"/>
            <a:ext cx="1163637" cy="5511800"/>
            <a:chOff x="0" y="0"/>
            <a:chExt cx="733" cy="3472"/>
          </a:xfrm>
        </p:grpSpPr>
        <p:sp>
          <p:nvSpPr>
            <p:cNvPr id="180" name="Google Shape;180;p47"/>
            <p:cNvSpPr/>
            <p:nvPr/>
          </p:nvSpPr>
          <p:spPr>
            <a:xfrm rot="10800000" flipH="1">
              <a:off x="0" y="0"/>
              <a:ext cx="733" cy="3472"/>
            </a:xfrm>
            <a:prstGeom prst="rtTriangle">
              <a:avLst/>
            </a:prstGeom>
            <a:solidFill>
              <a:schemeClr val="folHlink">
                <a:alpha val="1960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81" name="Google Shape;181;p47"/>
            <p:cNvPicPr preferRelativeResize="0"/>
            <p:nvPr/>
          </p:nvPicPr>
          <p:blipFill rotWithShape="1">
            <a:blip r:embed="rId12">
              <a:alphaModFix/>
            </a:blip>
            <a:srcRect/>
            <a:stretch/>
          </p:blipFill>
          <p:spPr>
            <a:xfrm>
              <a:off x="192" y="144"/>
              <a:ext cx="441" cy="51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82" name="Google Shape;182;p47"/>
          <p:cNvSpPr txBox="1">
            <a:spLocks noGrp="1"/>
          </p:cNvSpPr>
          <p:nvPr>
            <p:ph type="title"/>
          </p:nvPr>
        </p:nvSpPr>
        <p:spPr>
          <a:xfrm>
            <a:off x="615950" y="990600"/>
            <a:ext cx="80708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3" name="Google Shape;183;p47"/>
          <p:cNvSpPr txBox="1">
            <a:spLocks noGrp="1"/>
          </p:cNvSpPr>
          <p:nvPr>
            <p:ph type="body" idx="1"/>
          </p:nvPr>
        </p:nvSpPr>
        <p:spPr>
          <a:xfrm>
            <a:off x="615950" y="2743200"/>
            <a:ext cx="807085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</p:sldLayoutIdLst>
  <p:transition spd="slow">
    <p:pull dir="ru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ja9Go5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social/main.jsp?catId=1045&amp;langId=en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ur-lex.europa.eu/legal-content/DA/TXT/?uri=CELEX:52016SC0324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58"/>
          <p:cNvSpPr txBox="1">
            <a:spLocks noGrp="1"/>
          </p:cNvSpPr>
          <p:nvPr>
            <p:ph type="ctrTitle"/>
          </p:nvPr>
        </p:nvSpPr>
        <p:spPr>
          <a:xfrm>
            <a:off x="152400" y="1822450"/>
            <a:ext cx="91440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en-US" sz="2400" dirty="0" smtClean="0"/>
              <a:t>Welcome to</a:t>
            </a:r>
            <a:br>
              <a:rPr lang="en-US" sz="24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endParaRPr dirty="0"/>
          </a:p>
        </p:txBody>
      </p:sp>
      <p:sp>
        <p:nvSpPr>
          <p:cNvPr id="222" name="Google Shape;222;p58"/>
          <p:cNvSpPr txBox="1">
            <a:spLocks noGrp="1"/>
          </p:cNvSpPr>
          <p:nvPr>
            <p:ph type="subTitle" idx="1"/>
          </p:nvPr>
        </p:nvSpPr>
        <p:spPr>
          <a:xfrm>
            <a:off x="0" y="3939206"/>
            <a:ext cx="9144000" cy="805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rPr lang="en-US" sz="30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Italy – Alessia Vetere</a:t>
            </a:r>
            <a:endParaRPr dirty="0"/>
          </a:p>
        </p:txBody>
      </p:sp>
      <p:pic>
        <p:nvPicPr>
          <p:cNvPr id="223" name="Google Shape;223;p58" descr="C:\Users\cmastracci.ext\Desktop\EURES\logo FSE\logo_UE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8200" y="4908131"/>
            <a:ext cx="620712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01800" y="4908131"/>
            <a:ext cx="1547812" cy="4064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12"/>
          <p:cNvSpPr txBox="1">
            <a:spLocks/>
          </p:cNvSpPr>
          <p:nvPr/>
        </p:nvSpPr>
        <p:spPr bwMode="gray">
          <a:xfrm>
            <a:off x="-1" y="2610678"/>
            <a:ext cx="9144000" cy="1139687"/>
          </a:xfrm>
          <a:prstGeom prst="rect">
            <a:avLst/>
          </a:prstGeom>
          <a:solidFill>
            <a:srgbClr val="333399"/>
          </a:solidFill>
          <a:ln>
            <a:noFill/>
          </a:ln>
        </p:spPr>
        <p:txBody>
          <a:bodyPr anchor="b"/>
          <a:lstStyle>
            <a:lvl1pPr marL="1973263" defTabSz="457200" eaLnBrk="0" hangingPunct="0">
              <a:spcBef>
                <a:spcPct val="20000"/>
              </a:spcBef>
              <a:buFont typeface="Arial" charset="0"/>
              <a:buChar char="•"/>
              <a:tabLst>
                <a:tab pos="19732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Font typeface="Arial" charset="0"/>
              <a:buChar char="–"/>
              <a:tabLst>
                <a:tab pos="19732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Font typeface="Arial" charset="0"/>
              <a:buChar char="•"/>
              <a:tabLst>
                <a:tab pos="19732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Font typeface="Arial" charset="0"/>
              <a:buChar char="–"/>
              <a:tabLst>
                <a:tab pos="197326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Font typeface="Arial" charset="0"/>
              <a:buChar char="»"/>
              <a:tabLst>
                <a:tab pos="197326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197326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197326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197326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197326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1882775" defTabSz="1692275" eaLnBrk="1" hangingPunct="1">
              <a:spcBef>
                <a:spcPct val="0"/>
              </a:spcBef>
              <a:buFontTx/>
              <a:buNone/>
              <a:tabLst/>
              <a:defRPr/>
            </a:pPr>
            <a:r>
              <a:rPr lang="en-US" altLang="it-I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TRAINEESHIP in Europe</a:t>
            </a:r>
            <a:r>
              <a:rPr lang="en-US" altLang="it-I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pPr marL="1882775" algn="r" defTabSz="1692275" eaLnBrk="1" hangingPunct="1">
              <a:spcBef>
                <a:spcPct val="0"/>
              </a:spcBef>
              <a:buFontTx/>
              <a:buNone/>
              <a:tabLst/>
              <a:defRPr/>
            </a:pPr>
            <a:r>
              <a:rPr lang="en-US" altLang="it-IT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part</a:t>
            </a:r>
          </a:p>
        </p:txBody>
      </p:sp>
      <p:pic>
        <p:nvPicPr>
          <p:cNvPr id="7" name="Google Shape;225;p58" descr="HD-1920x1080.jp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3505200" cy="1971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 txBox="1">
            <a:spLocks/>
          </p:cNvSpPr>
          <p:nvPr/>
        </p:nvSpPr>
        <p:spPr bwMode="gray">
          <a:xfrm>
            <a:off x="5486400" y="798443"/>
            <a:ext cx="3048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500" b="0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ClrTx/>
              <a:defRPr/>
            </a:pPr>
            <a:r>
              <a:rPr lang="en-US" sz="2400" kern="0" cap="all" dirty="0" smtClean="0">
                <a:solidFill>
                  <a:srgbClr val="92A339"/>
                </a:solidFill>
              </a:rPr>
              <a:t/>
            </a:r>
            <a:br>
              <a:rPr lang="en-US" sz="2400" kern="0" cap="all" dirty="0" smtClean="0">
                <a:solidFill>
                  <a:srgbClr val="92A339"/>
                </a:solidFill>
              </a:rPr>
            </a:br>
            <a:r>
              <a:rPr lang="en-US" altLang="it-IT" sz="2400" b="1" dirty="0">
                <a:solidFill>
                  <a:srgbClr val="0048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TRAINEESHIP in Europe!</a:t>
            </a:r>
          </a:p>
        </p:txBody>
      </p:sp>
      <p:sp>
        <p:nvSpPr>
          <p:cNvPr id="7" name="Rettangolo 6"/>
          <p:cNvSpPr/>
          <p:nvPr/>
        </p:nvSpPr>
        <p:spPr>
          <a:xfrm>
            <a:off x="1379883" y="3326285"/>
            <a:ext cx="7154517" cy="2292935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3406775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638175" indent="-457200" algn="just" eaLnBrk="1" hangingPunct="1">
              <a:buClr>
                <a:srgbClr val="0033CC"/>
              </a:buClr>
              <a:buFont typeface="+mj-lt"/>
              <a:buAutoNum type="arabicParenR"/>
              <a:defRPr/>
            </a:pPr>
            <a:r>
              <a:rPr lang="it-IT" altLang="it-IT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Definition of </a:t>
            </a:r>
            <a:r>
              <a:rPr lang="it-IT" altLang="it-IT" sz="24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Traineeship</a:t>
            </a:r>
            <a:r>
              <a:rPr lang="it-IT" altLang="it-IT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&amp; </a:t>
            </a:r>
            <a:r>
              <a:rPr lang="it-IT" altLang="it-IT" sz="24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types</a:t>
            </a:r>
            <a:endParaRPr lang="it-IT" altLang="it-IT" sz="24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523875" algn="just" eaLnBrk="1" hangingPunct="1">
              <a:buClr>
                <a:srgbClr val="0033CC"/>
              </a:buClr>
              <a:buFont typeface="+mj-lt"/>
              <a:buAutoNum type="arabicParenR"/>
              <a:defRPr/>
            </a:pPr>
            <a:endParaRPr lang="it-IT" altLang="it-IT" sz="14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712788" indent="-712788" algn="just" eaLnBrk="1" hangingPunct="1">
              <a:buClr>
                <a:srgbClr val="0033CC"/>
              </a:buClr>
              <a:buFont typeface="+mj-lt"/>
              <a:buAutoNum type="arabicParenR"/>
              <a:defRPr/>
            </a:pPr>
            <a:endParaRPr lang="it-IT" altLang="it-IT" sz="400" dirty="0" smtClean="0">
              <a:solidFill>
                <a:srgbClr val="333399"/>
              </a:solidFill>
              <a:latin typeface="Trebuchet MS" pitchFamily="34" charset="0"/>
            </a:endParaRPr>
          </a:p>
          <a:p>
            <a:pPr marL="1787525" indent="-457200" algn="just" eaLnBrk="1" hangingPunct="1">
              <a:buClr>
                <a:srgbClr val="0033CC"/>
              </a:buClr>
              <a:buFont typeface="+mj-lt"/>
              <a:buAutoNum type="arabicParenR"/>
              <a:tabLst>
                <a:tab pos="542925" algn="l"/>
                <a:tab pos="1789113" algn="l"/>
              </a:tabLst>
              <a:defRPr/>
            </a:pPr>
            <a:r>
              <a:rPr lang="en-US" altLang="it-IT" sz="2400" b="1" dirty="0" smtClean="0">
                <a:solidFill>
                  <a:srgbClr val="F2912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Benefits for Trainees</a:t>
            </a:r>
            <a:r>
              <a:rPr lang="it-IT" altLang="it-IT" sz="2400" b="1" dirty="0" smtClean="0">
                <a:solidFill>
                  <a:srgbClr val="F2912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endParaRPr lang="it-IT" altLang="it-IT" sz="2400" b="1" dirty="0">
              <a:solidFill>
                <a:srgbClr val="F2912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1065212" algn="just" eaLnBrk="1" hangingPunct="1">
              <a:buClr>
                <a:srgbClr val="0033CC"/>
              </a:buClr>
              <a:buFont typeface="+mj-lt"/>
              <a:buAutoNum type="arabicParenR"/>
              <a:tabLst>
                <a:tab pos="542925" algn="l"/>
              </a:tabLst>
              <a:defRPr/>
            </a:pPr>
            <a:endParaRPr lang="it-IT" altLang="it-IT" sz="1400" b="1" i="1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pPr marL="712788" indent="-712788" algn="just" eaLnBrk="1" hangingPunct="1">
              <a:buClr>
                <a:srgbClr val="0033CC"/>
              </a:buClr>
              <a:buFont typeface="+mj-lt"/>
              <a:buAutoNum type="arabicParenR"/>
              <a:defRPr/>
            </a:pPr>
            <a:endParaRPr lang="it-IT" altLang="it-IT" sz="400" b="1" dirty="0">
              <a:solidFill>
                <a:srgbClr val="333399"/>
              </a:solidFill>
              <a:latin typeface="Trebuchet MS" pitchFamily="34" charset="0"/>
            </a:endParaRPr>
          </a:p>
          <a:p>
            <a:pPr marL="2878138" indent="-457200" eaLnBrk="1" hangingPunct="1">
              <a:buClr>
                <a:srgbClr val="0033CC"/>
              </a:buClr>
              <a:buFont typeface="+mj-lt"/>
              <a:buAutoNum type="arabicParenR"/>
              <a:tabLst>
                <a:tab pos="1797050" algn="l"/>
              </a:tabLst>
              <a:defRPr/>
            </a:pPr>
            <a:r>
              <a:rPr lang="it-IT" altLang="it-IT" sz="2400" b="1" dirty="0" smtClean="0">
                <a:solidFill>
                  <a:srgbClr val="C01E5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Benefits for </a:t>
            </a:r>
            <a:r>
              <a:rPr lang="it-IT" altLang="it-IT" sz="2400" b="1" dirty="0" err="1">
                <a:solidFill>
                  <a:srgbClr val="C01E5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E</a:t>
            </a:r>
            <a:r>
              <a:rPr lang="it-IT" altLang="it-IT" sz="2400" b="1" dirty="0" err="1" smtClean="0">
                <a:solidFill>
                  <a:srgbClr val="C01E5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mployers</a:t>
            </a:r>
            <a:endParaRPr lang="it-IT" altLang="it-IT" sz="2400" b="1" i="1" dirty="0">
              <a:solidFill>
                <a:srgbClr val="333399"/>
              </a:solidFill>
              <a:latin typeface="Trebuchet MS" pitchFamily="34" charset="0"/>
            </a:endParaRPr>
          </a:p>
          <a:p>
            <a:pPr algn="just" eaLnBrk="1" hangingPunct="1">
              <a:defRPr/>
            </a:pPr>
            <a:endParaRPr lang="it-IT" altLang="it-IT" sz="2400" dirty="0" smtClean="0">
              <a:solidFill>
                <a:srgbClr val="000000"/>
              </a:solidFill>
              <a:latin typeface="Trebuchet MS" pitchFamily="34" charset="0"/>
            </a:endParaRPr>
          </a:p>
          <a:p>
            <a:pPr marL="0" indent="0" algn="just" eaLnBrk="1" hangingPunct="1">
              <a:defRPr/>
            </a:pPr>
            <a:endParaRPr lang="it-IT" altLang="it-IT" sz="1100" b="1" dirty="0" smtClean="0"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21508" name="CasellaDiTesto 1"/>
          <p:cNvSpPr txBox="1">
            <a:spLocks noChangeArrowheads="1"/>
          </p:cNvSpPr>
          <p:nvPr/>
        </p:nvSpPr>
        <p:spPr bwMode="auto">
          <a:xfrm>
            <a:off x="3505200" y="304800"/>
            <a:ext cx="190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8" name="Rectangle 12"/>
          <p:cNvSpPr txBox="1">
            <a:spLocks/>
          </p:cNvSpPr>
          <p:nvPr/>
        </p:nvSpPr>
        <p:spPr bwMode="gray">
          <a:xfrm>
            <a:off x="0" y="2001078"/>
            <a:ext cx="9144000" cy="974031"/>
          </a:xfrm>
          <a:prstGeom prst="rect">
            <a:avLst/>
          </a:prstGeom>
          <a:solidFill>
            <a:srgbClr val="333399"/>
          </a:solidFill>
          <a:ln>
            <a:noFill/>
          </a:ln>
        </p:spPr>
        <p:txBody>
          <a:bodyPr anchor="b"/>
          <a:lstStyle>
            <a:lvl1pPr marL="1973263" defTabSz="457200" eaLnBrk="0" hangingPunct="0">
              <a:spcBef>
                <a:spcPct val="20000"/>
              </a:spcBef>
              <a:buFont typeface="Arial" charset="0"/>
              <a:buChar char="•"/>
              <a:tabLst>
                <a:tab pos="19732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Font typeface="Arial" charset="0"/>
              <a:buChar char="–"/>
              <a:tabLst>
                <a:tab pos="19732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Font typeface="Arial" charset="0"/>
              <a:buChar char="•"/>
              <a:tabLst>
                <a:tab pos="19732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Font typeface="Arial" charset="0"/>
              <a:buChar char="–"/>
              <a:tabLst>
                <a:tab pos="197326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Font typeface="Arial" charset="0"/>
              <a:buChar char="»"/>
              <a:tabLst>
                <a:tab pos="197326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197326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197326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197326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197326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0850" algn="ctr" defTabSz="1692275" eaLnBrk="1" hangingPunct="1">
              <a:spcBef>
                <a:spcPct val="0"/>
              </a:spcBef>
              <a:buFontTx/>
              <a:buNone/>
              <a:tabLst/>
              <a:defRPr/>
            </a:pPr>
            <a:r>
              <a:rPr lang="en-US" altLang="it-I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 and  WHY ?</a:t>
            </a:r>
          </a:p>
          <a:p>
            <a:pPr marL="1882775" lvl="0" algn="r" defTabSz="1692275" eaLnBrk="1" hangingPunct="1">
              <a:spcBef>
                <a:spcPct val="0"/>
              </a:spcBef>
              <a:buNone/>
              <a:tabLst>
                <a:tab pos="7354888" algn="l"/>
              </a:tabLst>
              <a:defRPr/>
            </a:pPr>
            <a:r>
              <a:rPr lang="en-US" altLang="it-IT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	First part</a:t>
            </a:r>
            <a:endParaRPr lang="fr-FR" altLang="it-IT" sz="1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Google Shape;225;p58" descr="HD-1920x1080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3252"/>
            <a:ext cx="3505200" cy="1971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3087808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225;p58" descr="HD-1920x1080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3505200" cy="1971675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6" name="CasellaDiTesto 5"/>
          <p:cNvSpPr txBox="1"/>
          <p:nvPr/>
        </p:nvSpPr>
        <p:spPr>
          <a:xfrm>
            <a:off x="543340" y="2330083"/>
            <a:ext cx="8017568" cy="2369880"/>
          </a:xfrm>
          <a:prstGeom prst="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endParaRPr lang="it-IT" sz="800" dirty="0" smtClean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charset="0"/>
            </a:endParaRPr>
          </a:p>
          <a:p>
            <a:pPr algn="ctr">
              <a:defRPr/>
            </a:pPr>
            <a:r>
              <a:rPr lang="it-IT" sz="2000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Internship</a:t>
            </a:r>
            <a:r>
              <a:rPr lang="it-IT" sz="20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 	</a:t>
            </a:r>
            <a:r>
              <a:rPr lang="it-IT" sz="24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  <a:cs typeface="Arial" charset="0"/>
              </a:rPr>
              <a:t>≠</a:t>
            </a:r>
            <a:r>
              <a:rPr lang="it-IT" sz="20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 	</a:t>
            </a:r>
            <a:r>
              <a:rPr lang="it-IT" sz="2000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Traineeship</a:t>
            </a:r>
            <a:r>
              <a:rPr lang="it-IT" sz="16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 </a:t>
            </a:r>
          </a:p>
          <a:p>
            <a:pPr algn="ctr">
              <a:defRPr/>
            </a:pPr>
            <a:endParaRPr lang="it-IT" sz="800" dirty="0" smtClean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2000" dirty="0" err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Internships</a:t>
            </a:r>
            <a:r>
              <a:rPr lang="it-IT" sz="1600" dirty="0">
                <a:solidFill>
                  <a:srgbClr val="1F1F1F"/>
                </a:solidFill>
                <a:latin typeface="Trebuchet MS"/>
              </a:rPr>
              <a:t> </a:t>
            </a:r>
            <a:r>
              <a:rPr lang="it-IT" sz="1600" dirty="0">
                <a:solidFill>
                  <a:srgbClr val="FF6600"/>
                </a:solidFill>
                <a:latin typeface="Trebuchet MS"/>
              </a:rPr>
              <a:t>are </a:t>
            </a:r>
            <a:r>
              <a:rPr lang="it-IT" sz="1600" dirty="0" err="1">
                <a:solidFill>
                  <a:srgbClr val="FF6600"/>
                </a:solidFill>
                <a:latin typeface="Trebuchet MS"/>
              </a:rPr>
              <a:t>usually</a:t>
            </a:r>
            <a:r>
              <a:rPr lang="it-IT" sz="1600" dirty="0">
                <a:solidFill>
                  <a:srgbClr val="FF6600"/>
                </a:solidFill>
                <a:latin typeface="Trebuchet MS"/>
              </a:rPr>
              <a:t> </a:t>
            </a:r>
            <a:r>
              <a:rPr lang="it-IT" sz="1600" dirty="0" err="1">
                <a:solidFill>
                  <a:srgbClr val="FF6600"/>
                </a:solidFill>
                <a:latin typeface="Trebuchet MS"/>
              </a:rPr>
              <a:t>included</a:t>
            </a:r>
            <a:r>
              <a:rPr lang="it-IT" sz="1600" dirty="0">
                <a:solidFill>
                  <a:srgbClr val="FF6600"/>
                </a:solidFill>
                <a:latin typeface="Trebuchet MS"/>
              </a:rPr>
              <a:t> in </a:t>
            </a:r>
            <a:r>
              <a:rPr lang="it-IT" sz="1600" dirty="0" err="1">
                <a:solidFill>
                  <a:srgbClr val="FF6600"/>
                </a:solidFill>
                <a:latin typeface="Trebuchet MS"/>
              </a:rPr>
              <a:t>your</a:t>
            </a:r>
            <a:r>
              <a:rPr lang="it-IT" sz="1600" dirty="0">
                <a:solidFill>
                  <a:srgbClr val="FF6600"/>
                </a:solidFill>
                <a:latin typeface="Trebuchet MS"/>
              </a:rPr>
              <a:t> curricula </a:t>
            </a:r>
            <a:r>
              <a:rPr lang="it-IT" sz="1600" dirty="0" err="1">
                <a:solidFill>
                  <a:srgbClr val="FF6600"/>
                </a:solidFill>
                <a:latin typeface="Trebuchet MS"/>
              </a:rPr>
              <a:t>as</a:t>
            </a:r>
            <a:r>
              <a:rPr lang="it-IT" sz="1600" dirty="0">
                <a:solidFill>
                  <a:srgbClr val="FF6600"/>
                </a:solidFill>
                <a:latin typeface="Trebuchet MS"/>
              </a:rPr>
              <a:t> a part of </a:t>
            </a:r>
            <a:r>
              <a:rPr lang="it-IT" sz="1600" dirty="0" err="1">
                <a:solidFill>
                  <a:srgbClr val="FF6600"/>
                </a:solidFill>
                <a:latin typeface="Trebuchet MS"/>
              </a:rPr>
              <a:t>your</a:t>
            </a:r>
            <a:r>
              <a:rPr lang="it-IT" sz="1600" dirty="0">
                <a:solidFill>
                  <a:srgbClr val="FF6600"/>
                </a:solidFill>
                <a:latin typeface="Trebuchet MS"/>
              </a:rPr>
              <a:t> </a:t>
            </a:r>
            <a:r>
              <a:rPr lang="it-IT" sz="1600" dirty="0" err="1">
                <a:solidFill>
                  <a:srgbClr val="FF6600"/>
                </a:solidFill>
                <a:latin typeface="Trebuchet MS"/>
              </a:rPr>
              <a:t>formal</a:t>
            </a:r>
            <a:r>
              <a:rPr lang="it-IT" sz="1600" dirty="0">
                <a:solidFill>
                  <a:srgbClr val="FF6600"/>
                </a:solidFill>
                <a:latin typeface="Trebuchet MS"/>
              </a:rPr>
              <a:t> </a:t>
            </a:r>
            <a:r>
              <a:rPr lang="it-IT" sz="1600" dirty="0" err="1" smtClean="0">
                <a:solidFill>
                  <a:srgbClr val="FF6600"/>
                </a:solidFill>
                <a:latin typeface="Trebuchet MS"/>
              </a:rPr>
              <a:t>education</a:t>
            </a:r>
            <a:r>
              <a:rPr lang="it-IT" sz="1600" dirty="0">
                <a:solidFill>
                  <a:srgbClr val="FF6600"/>
                </a:solidFill>
                <a:latin typeface="Trebuchet MS"/>
              </a:rPr>
              <a:t> </a:t>
            </a:r>
            <a:r>
              <a:rPr lang="it-IT" sz="1600" dirty="0" smtClean="0">
                <a:solidFill>
                  <a:srgbClr val="FF6600"/>
                </a:solidFill>
                <a:latin typeface="Trebuchet MS"/>
              </a:rPr>
              <a:t>and </a:t>
            </a:r>
            <a:r>
              <a:rPr lang="en-US" sz="1600" dirty="0" smtClean="0">
                <a:solidFill>
                  <a:srgbClr val="FF6600"/>
                </a:solidFill>
                <a:latin typeface="Trebuchet MS"/>
              </a:rPr>
              <a:t>have </a:t>
            </a:r>
            <a:r>
              <a:rPr lang="en-US" sz="1600" dirty="0">
                <a:solidFill>
                  <a:srgbClr val="FF6600"/>
                </a:solidFill>
                <a:latin typeface="Trebuchet MS"/>
              </a:rPr>
              <a:t>usually </a:t>
            </a:r>
            <a:r>
              <a:rPr lang="en-US" sz="1600" dirty="0" smtClean="0">
                <a:solidFill>
                  <a:srgbClr val="FF6600"/>
                </a:solidFill>
                <a:latin typeface="Trebuchet MS"/>
              </a:rPr>
              <a:t>a brief duration (few weeks). Its recognition is usually directly related to your studies.</a:t>
            </a:r>
          </a:p>
          <a:p>
            <a:pPr>
              <a:defRPr/>
            </a:pPr>
            <a:endParaRPr lang="en-US" sz="800" dirty="0" smtClean="0">
              <a:solidFill>
                <a:srgbClr val="1F1F1F"/>
              </a:solidFill>
              <a:latin typeface="Trebuchet MS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2000" dirty="0" err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Traineeships</a:t>
            </a:r>
            <a:r>
              <a:rPr lang="it-IT" sz="1600" dirty="0" smtClean="0">
                <a:solidFill>
                  <a:srgbClr val="FF6600"/>
                </a:solidFill>
                <a:latin typeface="DecimaWE Rg"/>
                <a:ea typeface="Times New Roman"/>
                <a:cs typeface="Calibri"/>
              </a:rPr>
              <a:t> </a:t>
            </a:r>
            <a:r>
              <a:rPr lang="it-IT" sz="1600" dirty="0">
                <a:solidFill>
                  <a:srgbClr val="FF6600"/>
                </a:solidFill>
                <a:latin typeface="Trebuchet MS"/>
              </a:rPr>
              <a:t>are </a:t>
            </a:r>
            <a:r>
              <a:rPr lang="it-IT" sz="1600" dirty="0" err="1">
                <a:solidFill>
                  <a:srgbClr val="FF6600"/>
                </a:solidFill>
                <a:latin typeface="Trebuchet MS"/>
              </a:rPr>
              <a:t>experiences</a:t>
            </a:r>
            <a:r>
              <a:rPr lang="it-IT" sz="1600" dirty="0">
                <a:solidFill>
                  <a:srgbClr val="FF6600"/>
                </a:solidFill>
                <a:latin typeface="Trebuchet MS"/>
              </a:rPr>
              <a:t> </a:t>
            </a:r>
            <a:r>
              <a:rPr lang="it-IT" sz="1600" dirty="0" err="1">
                <a:solidFill>
                  <a:srgbClr val="FF6600"/>
                </a:solidFill>
                <a:latin typeface="Trebuchet MS"/>
              </a:rPr>
              <a:t>outside</a:t>
            </a:r>
            <a:r>
              <a:rPr lang="it-IT" sz="1600" dirty="0">
                <a:solidFill>
                  <a:srgbClr val="FF6600"/>
                </a:solidFill>
                <a:latin typeface="Trebuchet MS"/>
              </a:rPr>
              <a:t> the </a:t>
            </a:r>
            <a:r>
              <a:rPr lang="it-IT" sz="1600" dirty="0" err="1">
                <a:solidFill>
                  <a:srgbClr val="FF6600"/>
                </a:solidFill>
                <a:latin typeface="Trebuchet MS"/>
              </a:rPr>
              <a:t>formal</a:t>
            </a:r>
            <a:r>
              <a:rPr lang="it-IT" sz="1600" dirty="0">
                <a:solidFill>
                  <a:srgbClr val="FF6600"/>
                </a:solidFill>
                <a:latin typeface="Trebuchet MS"/>
              </a:rPr>
              <a:t> </a:t>
            </a:r>
            <a:r>
              <a:rPr lang="it-IT" sz="1600" dirty="0" err="1">
                <a:solidFill>
                  <a:srgbClr val="FF6600"/>
                </a:solidFill>
                <a:latin typeface="Trebuchet MS"/>
              </a:rPr>
              <a:t>education</a:t>
            </a:r>
            <a:r>
              <a:rPr lang="it-IT" sz="1600" dirty="0">
                <a:solidFill>
                  <a:srgbClr val="FF6600"/>
                </a:solidFill>
                <a:latin typeface="Trebuchet MS"/>
              </a:rPr>
              <a:t>, </a:t>
            </a:r>
            <a:r>
              <a:rPr lang="en-US" sz="1600" dirty="0" smtClean="0">
                <a:solidFill>
                  <a:srgbClr val="FF6600"/>
                </a:solidFill>
                <a:latin typeface="Trebuchet MS"/>
              </a:rPr>
              <a:t>their duration usually goes from </a:t>
            </a:r>
            <a:r>
              <a:rPr lang="en-US" sz="1600" dirty="0">
                <a:solidFill>
                  <a:srgbClr val="FF6600"/>
                </a:solidFill>
                <a:latin typeface="Trebuchet MS"/>
              </a:rPr>
              <a:t>a few weeks to six months</a:t>
            </a:r>
            <a:r>
              <a:rPr lang="en-US" sz="1600" dirty="0" smtClean="0">
                <a:solidFill>
                  <a:srgbClr val="FF6600"/>
                </a:solidFill>
                <a:latin typeface="Trebuchet MS"/>
              </a:rPr>
              <a:t>.</a:t>
            </a:r>
            <a:endParaRPr lang="it-IT" sz="1600" dirty="0" smtClean="0">
              <a:solidFill>
                <a:srgbClr val="FF6600"/>
              </a:solidFill>
              <a:latin typeface="DecimaWE Rg"/>
              <a:ea typeface="Times New Roman"/>
              <a:cs typeface="Calibri"/>
            </a:endParaRPr>
          </a:p>
          <a:p>
            <a:pPr>
              <a:defRPr/>
            </a:pPr>
            <a:endParaRPr lang="it-IT" sz="800" dirty="0">
              <a:solidFill>
                <a:srgbClr val="FF6600"/>
              </a:solidFill>
              <a:latin typeface="DecimaWE Rg"/>
              <a:ea typeface="Times New Roman"/>
              <a:cs typeface="Calibri"/>
            </a:endParaRPr>
          </a:p>
        </p:txBody>
      </p:sp>
      <p:sp>
        <p:nvSpPr>
          <p:cNvPr id="5" name="Rectangle 12"/>
          <p:cNvSpPr txBox="1">
            <a:spLocks/>
          </p:cNvSpPr>
          <p:nvPr/>
        </p:nvSpPr>
        <p:spPr bwMode="gray">
          <a:xfrm>
            <a:off x="5075585" y="201237"/>
            <a:ext cx="3485322" cy="123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500" b="0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450850" lvl="0" defTabSz="1692275" eaLnBrk="1" fontAlgn="auto" hangingPunct="1">
              <a:spcAft>
                <a:spcPts val="0"/>
              </a:spcAft>
              <a:defRPr/>
            </a:pPr>
            <a:r>
              <a:rPr lang="en-US" sz="2400" kern="0" cap="all" dirty="0" smtClean="0">
                <a:solidFill>
                  <a:srgbClr val="E13F79"/>
                </a:solidFill>
              </a:rPr>
              <a:t/>
            </a:r>
            <a:br>
              <a:rPr lang="en-US" sz="2400" kern="0" cap="all" dirty="0" smtClean="0">
                <a:solidFill>
                  <a:srgbClr val="E13F79"/>
                </a:solidFill>
              </a:rPr>
            </a:br>
            <a:r>
              <a:rPr lang="en-US" altLang="it-IT" sz="2800" b="1" dirty="0">
                <a:solidFill>
                  <a:srgbClr val="0048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WHAT </a:t>
            </a:r>
            <a:endParaRPr lang="en-US" altLang="it-IT" sz="2800" b="1" dirty="0" smtClean="0">
              <a:solidFill>
                <a:srgbClr val="0048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  <a:p>
            <a:pPr marL="450850" lvl="0" defTabSz="1692275" eaLnBrk="1" fontAlgn="auto" hangingPunct="1">
              <a:spcAft>
                <a:spcPts val="0"/>
              </a:spcAft>
              <a:defRPr/>
            </a:pPr>
            <a:r>
              <a:rPr lang="en-US" altLang="it-IT" sz="2800" b="1" dirty="0" smtClean="0">
                <a:solidFill>
                  <a:srgbClr val="0048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a </a:t>
            </a:r>
            <a:r>
              <a:rPr lang="en-US" altLang="it-IT" sz="2800" b="1" dirty="0">
                <a:solidFill>
                  <a:srgbClr val="0048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traineeship is?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6" y="4957008"/>
            <a:ext cx="9144000" cy="477054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3406775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algn="ctr" defTabSz="252413">
              <a:buSzPts val="2400"/>
            </a:pPr>
            <a:r>
              <a:rPr lang="en-US" dirty="0" smtClean="0">
                <a:solidFill>
                  <a:srgbClr val="00487E"/>
                </a:solidFill>
                <a:latin typeface="Trebuchet MS" panose="020B0603020202020204" pitchFamily="34" charset="0"/>
              </a:rPr>
              <a:t>(EC-EURES - Policies, information &amp; services,</a:t>
            </a:r>
            <a:r>
              <a:rPr lang="en-US" dirty="0" smtClean="0">
                <a:latin typeface="Trebuchet MS" panose="020B0603020202020204" pitchFamily="34" charset="0"/>
              </a:rPr>
              <a:t> </a:t>
            </a:r>
            <a:r>
              <a:rPr lang="en-US" dirty="0">
                <a:latin typeface="Trebuchet MS" panose="020B0603020202020204" pitchFamily="34" charset="0"/>
                <a:hlinkClick r:id="rId3"/>
              </a:rPr>
              <a:t>https://</a:t>
            </a:r>
            <a:r>
              <a:rPr lang="en-US" dirty="0" smtClean="0">
                <a:latin typeface="Trebuchet MS" panose="020B0603020202020204" pitchFamily="34" charset="0"/>
                <a:hlinkClick r:id="rId3"/>
              </a:rPr>
              <a:t>bit.ly/3ja9Go5</a:t>
            </a:r>
            <a:r>
              <a:rPr lang="en-US" dirty="0" smtClean="0">
                <a:latin typeface="Trebuchet MS" panose="020B0603020202020204" pitchFamily="34" charset="0"/>
              </a:rPr>
              <a:t> )</a:t>
            </a:r>
            <a:endParaRPr lang="it-IT" altLang="it-IT" sz="2400" dirty="0" smtClean="0">
              <a:solidFill>
                <a:srgbClr val="000000"/>
              </a:solidFill>
              <a:latin typeface="Trebuchet MS" pitchFamily="34" charset="0"/>
            </a:endParaRPr>
          </a:p>
          <a:p>
            <a:pPr marL="0" indent="0" algn="just" eaLnBrk="1" hangingPunct="1">
              <a:defRPr/>
            </a:pPr>
            <a:endParaRPr lang="it-IT" altLang="it-IT" sz="1100" b="1" dirty="0" smtClean="0"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944980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92773" y="2092875"/>
            <a:ext cx="4426225" cy="196977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Traineeships</a:t>
            </a:r>
            <a:r>
              <a:rPr lang="it-IT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 </a:t>
            </a:r>
            <a:r>
              <a:rPr lang="it-IT" sz="2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as</a:t>
            </a:r>
            <a:r>
              <a:rPr lang="it-IT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 ALMP-</a:t>
            </a:r>
            <a:r>
              <a:rPr lang="it-IT" sz="2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type</a:t>
            </a:r>
            <a:r>
              <a:rPr lang="it-IT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 </a:t>
            </a:r>
            <a:r>
              <a:rPr lang="it-IT" sz="2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tools</a:t>
            </a:r>
            <a:endParaRPr lang="it-IT" sz="2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charset="0"/>
            </a:endParaRPr>
          </a:p>
          <a:p>
            <a:pPr>
              <a:defRPr/>
            </a:pPr>
            <a:endParaRPr lang="it-IT" sz="1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charset="0"/>
            </a:endParaRPr>
          </a:p>
          <a:p>
            <a:pPr>
              <a:defRPr/>
            </a:pPr>
            <a:r>
              <a:rPr lang="it-IT" sz="1800" dirty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Active </a:t>
            </a:r>
            <a:r>
              <a:rPr lang="it-IT" sz="1800" dirty="0" err="1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Labour</a:t>
            </a:r>
            <a:r>
              <a:rPr lang="it-IT" sz="1800" dirty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 Market </a:t>
            </a:r>
            <a:r>
              <a:rPr lang="it-IT" sz="1800" dirty="0" err="1" smtClean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Policiy</a:t>
            </a:r>
            <a:r>
              <a:rPr lang="it-IT" sz="1800" dirty="0" smtClean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 </a:t>
            </a:r>
            <a:r>
              <a:rPr lang="it-IT" sz="1800" dirty="0" err="1" smtClean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Traineeships</a:t>
            </a:r>
            <a:r>
              <a:rPr lang="it-IT" sz="1800" dirty="0" smtClean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 are work-</a:t>
            </a:r>
            <a:r>
              <a:rPr lang="it-IT" sz="1800" dirty="0" err="1" smtClean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based</a:t>
            </a:r>
            <a:r>
              <a:rPr lang="it-IT" sz="1800" dirty="0" smtClean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 </a:t>
            </a:r>
            <a:r>
              <a:rPr lang="it-IT" sz="1800" dirty="0" err="1" smtClean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experiences</a:t>
            </a:r>
            <a:r>
              <a:rPr lang="it-IT" sz="1800" dirty="0" smtClean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, </a:t>
            </a:r>
            <a:r>
              <a:rPr lang="it-IT" sz="1800" dirty="0" err="1" smtClean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formally</a:t>
            </a:r>
            <a:r>
              <a:rPr lang="it-IT" sz="1800" dirty="0" smtClean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 </a:t>
            </a:r>
            <a:r>
              <a:rPr lang="it-IT" sz="1800" dirty="0" err="1" smtClean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regulated</a:t>
            </a:r>
            <a:r>
              <a:rPr lang="it-IT" sz="1800" dirty="0" smtClean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 and </a:t>
            </a:r>
            <a:r>
              <a:rPr lang="it-IT" sz="1800" dirty="0" err="1" smtClean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included</a:t>
            </a:r>
            <a:r>
              <a:rPr lang="it-IT" sz="1800" dirty="0" smtClean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 in the </a:t>
            </a:r>
            <a:r>
              <a:rPr lang="it-IT" sz="1800" dirty="0" err="1" smtClean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Labour</a:t>
            </a:r>
            <a:r>
              <a:rPr lang="it-IT" sz="1800" dirty="0" smtClean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 </a:t>
            </a:r>
            <a:r>
              <a:rPr lang="it-IT" sz="1800" dirty="0" err="1" smtClean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Legislation</a:t>
            </a:r>
            <a:r>
              <a:rPr lang="it-IT" sz="1800" dirty="0" smtClean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/</a:t>
            </a:r>
            <a:r>
              <a:rPr lang="it-IT" sz="1800" dirty="0" err="1" smtClean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Employment</a:t>
            </a:r>
            <a:r>
              <a:rPr lang="it-IT" sz="1800" dirty="0" smtClean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 </a:t>
            </a:r>
            <a:r>
              <a:rPr lang="it-IT" sz="1800" dirty="0" err="1" smtClean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Acts</a:t>
            </a:r>
            <a:r>
              <a:rPr lang="it-IT" sz="1800" dirty="0" smtClean="0">
                <a:solidFill>
                  <a:srgbClr val="0070C0"/>
                </a:solidFill>
                <a:latin typeface="DecimaWE Rg"/>
                <a:ea typeface="Times New Roman"/>
                <a:cs typeface="Calibri"/>
              </a:rPr>
              <a:t> of a Country</a:t>
            </a:r>
          </a:p>
          <a:p>
            <a:pPr>
              <a:defRPr/>
            </a:pPr>
            <a:endParaRPr lang="it-IT" sz="2000" dirty="0">
              <a:solidFill>
                <a:srgbClr val="0070C0"/>
              </a:solidFill>
              <a:latin typeface="DecimaWE Rg"/>
              <a:ea typeface="Times New Roman"/>
              <a:cs typeface="Calibri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572006" y="2079623"/>
            <a:ext cx="4452724" cy="200054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0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Traineeships</a:t>
            </a:r>
            <a:r>
              <a:rPr lang="it-IT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 </a:t>
            </a:r>
            <a:r>
              <a:rPr lang="it-IT" sz="20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within</a:t>
            </a:r>
            <a:r>
              <a:rPr lang="it-IT" sz="2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 the Open Market </a:t>
            </a:r>
            <a:endParaRPr lang="it-IT" sz="2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charset="0"/>
            </a:endParaRPr>
          </a:p>
          <a:p>
            <a:pPr algn="r">
              <a:defRPr/>
            </a:pPr>
            <a:endParaRPr lang="it-IT" sz="1000" dirty="0" smtClean="0">
              <a:solidFill>
                <a:srgbClr val="00B050"/>
              </a:solidFill>
              <a:latin typeface="DecimaWE Rg" panose="02000000000000000000" pitchFamily="2" charset="0"/>
              <a:cs typeface="Arial" charset="0"/>
            </a:endParaRPr>
          </a:p>
          <a:p>
            <a:pPr algn="just">
              <a:defRPr/>
            </a:pPr>
            <a:r>
              <a:rPr lang="it-IT" sz="1800" dirty="0" smtClean="0">
                <a:solidFill>
                  <a:srgbClr val="00B050"/>
                </a:solidFill>
                <a:latin typeface="DecimaWE Rg" panose="02000000000000000000" pitchFamily="2" charset="0"/>
                <a:cs typeface="Arial" charset="0"/>
              </a:rPr>
              <a:t>Open market </a:t>
            </a:r>
            <a:r>
              <a:rPr lang="it-IT" sz="1800" dirty="0" err="1" smtClean="0">
                <a:solidFill>
                  <a:srgbClr val="00B050"/>
                </a:solidFill>
                <a:latin typeface="DecimaWE Rg" panose="02000000000000000000" pitchFamily="2" charset="0"/>
                <a:cs typeface="Arial" charset="0"/>
              </a:rPr>
              <a:t>traineeships</a:t>
            </a:r>
            <a:r>
              <a:rPr lang="it-IT" sz="1800" dirty="0" smtClean="0">
                <a:solidFill>
                  <a:srgbClr val="00B050"/>
                </a:solidFill>
                <a:latin typeface="DecimaWE Rg" panose="02000000000000000000" pitchFamily="2" charset="0"/>
                <a:cs typeface="Arial" charset="0"/>
              </a:rPr>
              <a:t>, are </a:t>
            </a:r>
            <a:r>
              <a:rPr lang="it-IT" sz="1800" dirty="0" err="1" smtClean="0">
                <a:solidFill>
                  <a:srgbClr val="00B050"/>
                </a:solidFill>
                <a:latin typeface="DecimaWE Rg" panose="02000000000000000000" pitchFamily="2" charset="0"/>
                <a:cs typeface="Arial" charset="0"/>
              </a:rPr>
              <a:t>present</a:t>
            </a:r>
            <a:r>
              <a:rPr lang="it-IT" sz="1800" dirty="0" smtClean="0">
                <a:solidFill>
                  <a:srgbClr val="00B050"/>
                </a:solidFill>
                <a:latin typeface="DecimaWE Rg" panose="02000000000000000000" pitchFamily="2" charset="0"/>
                <a:cs typeface="Arial" charset="0"/>
              </a:rPr>
              <a:t> in </a:t>
            </a:r>
            <a:r>
              <a:rPr lang="it-IT" sz="1800" dirty="0" err="1" smtClean="0">
                <a:solidFill>
                  <a:srgbClr val="00B050"/>
                </a:solidFill>
                <a:latin typeface="DecimaWE Rg" panose="02000000000000000000" pitchFamily="2" charset="0"/>
                <a:cs typeface="Arial" charset="0"/>
              </a:rPr>
              <a:t>certain</a:t>
            </a:r>
            <a:r>
              <a:rPr lang="it-IT" sz="1800" dirty="0" smtClean="0">
                <a:solidFill>
                  <a:srgbClr val="00B050"/>
                </a:solidFill>
                <a:latin typeface="DecimaWE Rg" panose="02000000000000000000" pitchFamily="2" charset="0"/>
                <a:cs typeface="Arial" charset="0"/>
              </a:rPr>
              <a:t> </a:t>
            </a:r>
            <a:r>
              <a:rPr lang="it-IT" sz="1800" dirty="0" err="1" smtClean="0">
                <a:solidFill>
                  <a:srgbClr val="00B050"/>
                </a:solidFill>
                <a:latin typeface="DecimaWE Rg" panose="02000000000000000000" pitchFamily="2" charset="0"/>
                <a:cs typeface="Arial" charset="0"/>
              </a:rPr>
              <a:t>Countries</a:t>
            </a:r>
            <a:r>
              <a:rPr lang="it-IT" sz="1800" dirty="0" smtClean="0">
                <a:solidFill>
                  <a:srgbClr val="00B050"/>
                </a:solidFill>
                <a:latin typeface="DecimaWE Rg" panose="02000000000000000000" pitchFamily="2" charset="0"/>
                <a:cs typeface="Arial" charset="0"/>
              </a:rPr>
              <a:t>, </a:t>
            </a:r>
            <a:r>
              <a:rPr lang="it-IT" sz="1800" dirty="0" err="1" smtClean="0">
                <a:solidFill>
                  <a:srgbClr val="00B050"/>
                </a:solidFill>
                <a:latin typeface="DecimaWE Rg" panose="02000000000000000000" pitchFamily="2" charset="0"/>
                <a:cs typeface="Arial" charset="0"/>
              </a:rPr>
              <a:t>as</a:t>
            </a:r>
            <a:r>
              <a:rPr lang="it-IT" sz="1800" dirty="0" smtClean="0">
                <a:solidFill>
                  <a:srgbClr val="00B050"/>
                </a:solidFill>
                <a:latin typeface="DecimaWE Rg" panose="02000000000000000000" pitchFamily="2" charset="0"/>
                <a:cs typeface="Arial" charset="0"/>
              </a:rPr>
              <a:t> </a:t>
            </a:r>
            <a:r>
              <a:rPr lang="it-IT" sz="1800" dirty="0" err="1" smtClean="0">
                <a:solidFill>
                  <a:srgbClr val="00B050"/>
                </a:solidFill>
                <a:latin typeface="DecimaWE Rg" panose="02000000000000000000" pitchFamily="2" charset="0"/>
                <a:cs typeface="Arial" charset="0"/>
              </a:rPr>
              <a:t>direct</a:t>
            </a:r>
            <a:r>
              <a:rPr lang="it-IT" sz="1800" dirty="0" smtClean="0">
                <a:solidFill>
                  <a:srgbClr val="00B050"/>
                </a:solidFill>
                <a:latin typeface="DecimaWE Rg" panose="02000000000000000000" pitchFamily="2" charset="0"/>
                <a:cs typeface="Arial" charset="0"/>
              </a:rPr>
              <a:t> </a:t>
            </a:r>
            <a:r>
              <a:rPr lang="it-IT" sz="1800" dirty="0" err="1" smtClean="0">
                <a:solidFill>
                  <a:srgbClr val="00B050"/>
                </a:solidFill>
                <a:latin typeface="DecimaWE Rg" panose="02000000000000000000" pitchFamily="2" charset="0"/>
                <a:cs typeface="Arial" charset="0"/>
              </a:rPr>
              <a:t>agreements</a:t>
            </a:r>
            <a:r>
              <a:rPr lang="it-IT" sz="1800" dirty="0" smtClean="0">
                <a:solidFill>
                  <a:srgbClr val="00B050"/>
                </a:solidFill>
                <a:latin typeface="DecimaWE Rg" panose="02000000000000000000" pitchFamily="2" charset="0"/>
                <a:cs typeface="Arial" charset="0"/>
              </a:rPr>
              <a:t> </a:t>
            </a:r>
            <a:r>
              <a:rPr lang="it-IT" sz="1800" dirty="0" err="1" smtClean="0">
                <a:solidFill>
                  <a:srgbClr val="00B050"/>
                </a:solidFill>
                <a:latin typeface="DecimaWE Rg" panose="02000000000000000000" pitchFamily="2" charset="0"/>
                <a:cs typeface="Arial" charset="0"/>
              </a:rPr>
              <a:t>between</a:t>
            </a:r>
            <a:r>
              <a:rPr lang="it-IT" sz="1800" dirty="0" smtClean="0">
                <a:solidFill>
                  <a:srgbClr val="00B050"/>
                </a:solidFill>
                <a:latin typeface="DecimaWE Rg" panose="02000000000000000000" pitchFamily="2" charset="0"/>
                <a:cs typeface="Arial" charset="0"/>
              </a:rPr>
              <a:t> the </a:t>
            </a:r>
            <a:r>
              <a:rPr lang="it-IT" sz="1800" dirty="0" err="1" smtClean="0">
                <a:solidFill>
                  <a:srgbClr val="00B050"/>
                </a:solidFill>
                <a:latin typeface="DecimaWE Rg" panose="02000000000000000000" pitchFamily="2" charset="0"/>
                <a:cs typeface="Arial" charset="0"/>
              </a:rPr>
              <a:t>trainee</a:t>
            </a:r>
            <a:r>
              <a:rPr lang="it-IT" sz="1800" dirty="0" smtClean="0">
                <a:solidFill>
                  <a:srgbClr val="00B050"/>
                </a:solidFill>
                <a:latin typeface="DecimaWE Rg" panose="02000000000000000000" pitchFamily="2" charset="0"/>
                <a:cs typeface="Arial" charset="0"/>
              </a:rPr>
              <a:t> and the </a:t>
            </a:r>
            <a:r>
              <a:rPr lang="it-IT" sz="1800" dirty="0" err="1" smtClean="0">
                <a:solidFill>
                  <a:srgbClr val="00B050"/>
                </a:solidFill>
                <a:latin typeface="DecimaWE Rg" panose="02000000000000000000" pitchFamily="2" charset="0"/>
                <a:cs typeface="Arial" charset="0"/>
              </a:rPr>
              <a:t>employer</a:t>
            </a:r>
            <a:endParaRPr lang="it-IT" sz="1800" dirty="0" smtClean="0">
              <a:solidFill>
                <a:srgbClr val="00B050"/>
              </a:solidFill>
              <a:latin typeface="DecimaWE Rg" panose="02000000000000000000" pitchFamily="2" charset="0"/>
              <a:cs typeface="Arial" charset="0"/>
            </a:endParaRPr>
          </a:p>
          <a:p>
            <a:pPr algn="r">
              <a:defRPr/>
            </a:pPr>
            <a:endParaRPr lang="it-IT" sz="2000" dirty="0">
              <a:solidFill>
                <a:srgbClr val="00B050"/>
              </a:solidFill>
              <a:latin typeface="DecimaWE Rg" panose="02000000000000000000" pitchFamily="2" charset="0"/>
              <a:cs typeface="Arial" charset="0"/>
            </a:endParaRPr>
          </a:p>
          <a:p>
            <a:pPr algn="r">
              <a:defRPr/>
            </a:pPr>
            <a:r>
              <a:rPr lang="it-IT" sz="2000" dirty="0" smtClean="0">
                <a:solidFill>
                  <a:srgbClr val="00B050"/>
                </a:solidFill>
                <a:latin typeface="DecimaWE Rg" panose="02000000000000000000" pitchFamily="2" charset="0"/>
                <a:cs typeface="Arial" charset="0"/>
              </a:rPr>
              <a:t> </a:t>
            </a:r>
            <a:endParaRPr lang="it-IT" sz="2000" dirty="0">
              <a:solidFill>
                <a:srgbClr val="00B050"/>
              </a:solidFill>
              <a:latin typeface="DecimaWE Rg" panose="02000000000000000000" pitchFamily="2" charset="0"/>
              <a:cs typeface="Arial" charset="0"/>
            </a:endParaRPr>
          </a:p>
        </p:txBody>
      </p:sp>
      <p:pic>
        <p:nvPicPr>
          <p:cNvPr id="10" name="Google Shape;225;p58" descr="HD-1920x1080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3505200" cy="1971675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5" name="Rectangle 12"/>
          <p:cNvSpPr txBox="1">
            <a:spLocks/>
          </p:cNvSpPr>
          <p:nvPr/>
        </p:nvSpPr>
        <p:spPr bwMode="gray">
          <a:xfrm>
            <a:off x="5075585" y="201237"/>
            <a:ext cx="3485322" cy="123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500" b="0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450850" lvl="0" defTabSz="1692275" eaLnBrk="1" fontAlgn="auto" hangingPunct="1">
              <a:spcAft>
                <a:spcPts val="0"/>
              </a:spcAft>
              <a:defRPr/>
            </a:pPr>
            <a:r>
              <a:rPr lang="en-US" sz="2400" kern="0" cap="all" dirty="0" smtClean="0">
                <a:solidFill>
                  <a:srgbClr val="E13F79"/>
                </a:solidFill>
              </a:rPr>
              <a:t/>
            </a:r>
            <a:br>
              <a:rPr lang="en-US" sz="2400" kern="0" cap="all" dirty="0" smtClean="0">
                <a:solidFill>
                  <a:srgbClr val="E13F79"/>
                </a:solidFill>
              </a:rPr>
            </a:br>
            <a:r>
              <a:rPr lang="en-US" altLang="it-IT" sz="2800" b="1" dirty="0">
                <a:solidFill>
                  <a:srgbClr val="0048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WHAT </a:t>
            </a:r>
            <a:endParaRPr lang="en-US" altLang="it-IT" sz="2800" b="1" dirty="0" smtClean="0">
              <a:solidFill>
                <a:srgbClr val="0048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  <a:p>
            <a:pPr marL="450850" lvl="0" defTabSz="1692275" eaLnBrk="1" fontAlgn="auto" hangingPunct="1">
              <a:spcAft>
                <a:spcPts val="0"/>
              </a:spcAft>
              <a:defRPr/>
            </a:pPr>
            <a:r>
              <a:rPr lang="en-US" altLang="it-IT" sz="2800" b="1" dirty="0" smtClean="0">
                <a:solidFill>
                  <a:srgbClr val="0048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a </a:t>
            </a:r>
            <a:r>
              <a:rPr lang="en-US" altLang="it-IT" sz="2800" b="1" dirty="0">
                <a:solidFill>
                  <a:srgbClr val="0048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traineeship is?</a:t>
            </a:r>
          </a:p>
        </p:txBody>
      </p:sp>
      <p:sp>
        <p:nvSpPr>
          <p:cNvPr id="7" name="Rettangolo 6"/>
          <p:cNvSpPr/>
          <p:nvPr/>
        </p:nvSpPr>
        <p:spPr>
          <a:xfrm>
            <a:off x="6" y="5107888"/>
            <a:ext cx="9144000" cy="584775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3406775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algn="ctr" defTabSz="252413">
              <a:lnSpc>
                <a:spcPct val="150000"/>
              </a:lnSpc>
              <a:buSzPts val="2400"/>
            </a:pPr>
            <a:r>
              <a:rPr lang="en-US" dirty="0" smtClean="0">
                <a:solidFill>
                  <a:srgbClr val="00487E"/>
                </a:solidFill>
                <a:latin typeface="Trebuchet MS" panose="020B0603020202020204" pitchFamily="34" charset="0"/>
              </a:rPr>
              <a:t>(EC-DG </a:t>
            </a:r>
            <a:r>
              <a:rPr lang="en-US" dirty="0" err="1" smtClean="0">
                <a:solidFill>
                  <a:srgbClr val="00487E"/>
                </a:solidFill>
                <a:latin typeface="Trebuchet MS" panose="020B0603020202020204" pitchFamily="34" charset="0"/>
              </a:rPr>
              <a:t>Empl</a:t>
            </a:r>
            <a:r>
              <a:rPr lang="en-US" dirty="0">
                <a:solidFill>
                  <a:srgbClr val="00487E"/>
                </a:solidFill>
                <a:latin typeface="Trebuchet MS" panose="020B0603020202020204" pitchFamily="34" charset="0"/>
              </a:rPr>
              <a:t> </a:t>
            </a:r>
            <a:r>
              <a:rPr lang="en-US" dirty="0" smtClean="0">
                <a:solidFill>
                  <a:srgbClr val="00487E"/>
                </a:solidFill>
                <a:latin typeface="Trebuchet MS" panose="020B0603020202020204" pitchFamily="34" charset="0"/>
              </a:rPr>
              <a:t>Policies &amp; Activities, </a:t>
            </a:r>
            <a:r>
              <a:rPr lang="en-US" dirty="0" smtClean="0">
                <a:latin typeface="Trebuchet MS" panose="020B0603020202020204" pitchFamily="34" charset="0"/>
                <a:hlinkClick r:id="rId3"/>
              </a:rPr>
              <a:t>https</a:t>
            </a:r>
            <a:r>
              <a:rPr lang="en-US" dirty="0">
                <a:latin typeface="Trebuchet MS" panose="020B0603020202020204" pitchFamily="34" charset="0"/>
                <a:hlinkClick r:id="rId3"/>
              </a:rPr>
              <a:t>://ec.europa.eu/social/main.jsp?catId=1045&amp;langId=en</a:t>
            </a:r>
            <a:r>
              <a:rPr lang="en-US" dirty="0">
                <a:solidFill>
                  <a:srgbClr val="00487E"/>
                </a:solidFill>
                <a:latin typeface="Trebuchet MS" panose="020B0603020202020204" pitchFamily="34" charset="0"/>
              </a:rPr>
              <a:t>)</a:t>
            </a:r>
            <a:r>
              <a:rPr lang="en-US" dirty="0">
                <a:latin typeface="Trebuchet MS" panose="020B0603020202020204" pitchFamily="34" charset="0"/>
              </a:rPr>
              <a:t> </a:t>
            </a:r>
            <a:endParaRPr lang="it-IT" altLang="it-IT" sz="2400" dirty="0" smtClean="0">
              <a:solidFill>
                <a:srgbClr val="000000"/>
              </a:solidFill>
              <a:latin typeface="Trebuchet MS" pitchFamily="34" charset="0"/>
            </a:endParaRPr>
          </a:p>
          <a:p>
            <a:pPr marL="0" indent="0" algn="just" eaLnBrk="1" hangingPunct="1">
              <a:defRPr/>
            </a:pPr>
            <a:endParaRPr lang="it-IT" altLang="it-IT" sz="1100" b="1" dirty="0" smtClean="0"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8" name="Rectangle 12"/>
          <p:cNvSpPr txBox="1">
            <a:spLocks/>
          </p:cNvSpPr>
          <p:nvPr/>
        </p:nvSpPr>
        <p:spPr bwMode="gray">
          <a:xfrm>
            <a:off x="0" y="4134544"/>
            <a:ext cx="9144000" cy="888034"/>
          </a:xfrm>
          <a:prstGeom prst="rect">
            <a:avLst/>
          </a:prstGeom>
          <a:solidFill>
            <a:srgbClr val="333399"/>
          </a:solidFill>
          <a:ln>
            <a:noFill/>
          </a:ln>
        </p:spPr>
        <p:txBody>
          <a:bodyPr anchor="b"/>
          <a:lstStyle>
            <a:lvl1pPr marL="1973263" defTabSz="457200" eaLnBrk="0" hangingPunct="0">
              <a:spcBef>
                <a:spcPct val="20000"/>
              </a:spcBef>
              <a:buFont typeface="Arial" charset="0"/>
              <a:buChar char="•"/>
              <a:tabLst>
                <a:tab pos="19732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Font typeface="Arial" charset="0"/>
              <a:buChar char="–"/>
              <a:tabLst>
                <a:tab pos="19732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Font typeface="Arial" charset="0"/>
              <a:buChar char="•"/>
              <a:tabLst>
                <a:tab pos="197326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Font typeface="Arial" charset="0"/>
              <a:buChar char="–"/>
              <a:tabLst>
                <a:tab pos="197326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Font typeface="Arial" charset="0"/>
              <a:buChar char="»"/>
              <a:tabLst>
                <a:tab pos="197326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197326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197326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197326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1973263" algn="l"/>
              </a:tabLs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0850" algn="ctr" defTabSz="1692275" eaLnBrk="1" hangingPunct="1">
              <a:spcBef>
                <a:spcPts val="600"/>
              </a:spcBef>
              <a:buFontTx/>
              <a:buNone/>
              <a:tabLst/>
              <a:defRPr/>
            </a:pPr>
            <a:r>
              <a:rPr lang="en-US" altLang="it-IT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“Traineeships are understood as a limited period of work practice, </a:t>
            </a:r>
          </a:p>
          <a:p>
            <a:pPr marL="450850" algn="ctr" defTabSz="1692275" eaLnBrk="1" hangingPunct="1">
              <a:spcBef>
                <a:spcPts val="600"/>
              </a:spcBef>
              <a:buFontTx/>
              <a:buNone/>
              <a:tabLst/>
              <a:defRPr/>
            </a:pPr>
            <a:r>
              <a:rPr lang="en-US" altLang="it-IT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includes a learning and/or a training component” </a:t>
            </a:r>
            <a:endParaRPr lang="en-US" altLang="it-IT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5649689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225;p58" descr="HD-1920x1080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3505200" cy="19716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12"/>
          <p:cNvSpPr txBox="1">
            <a:spLocks/>
          </p:cNvSpPr>
          <p:nvPr/>
        </p:nvSpPr>
        <p:spPr bwMode="gray">
          <a:xfrm>
            <a:off x="5088836" y="318051"/>
            <a:ext cx="3485322" cy="123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500" b="0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450850" lvl="0" defTabSz="1692275" eaLnBrk="1" fontAlgn="auto" hangingPunct="1">
              <a:spcAft>
                <a:spcPts val="0"/>
              </a:spcAft>
              <a:defRPr/>
            </a:pPr>
            <a:r>
              <a:rPr lang="en-US" sz="2400" kern="0" cap="all" dirty="0" smtClean="0">
                <a:solidFill>
                  <a:srgbClr val="E13F79"/>
                </a:solidFill>
              </a:rPr>
              <a:t/>
            </a:r>
            <a:br>
              <a:rPr lang="en-US" sz="2400" kern="0" cap="all" dirty="0" smtClean="0">
                <a:solidFill>
                  <a:srgbClr val="E13F79"/>
                </a:solidFill>
              </a:rPr>
            </a:br>
            <a:r>
              <a:rPr lang="en-US" altLang="it-IT" sz="2800" b="1" dirty="0">
                <a:solidFill>
                  <a:srgbClr val="0048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WHAT </a:t>
            </a:r>
            <a:endParaRPr lang="en-US" altLang="it-IT" sz="2800" b="1" dirty="0" smtClean="0">
              <a:solidFill>
                <a:srgbClr val="0048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  <a:p>
            <a:pPr marL="450850" lvl="0" defTabSz="1692275" eaLnBrk="1" fontAlgn="auto" hangingPunct="1">
              <a:spcAft>
                <a:spcPts val="0"/>
              </a:spcAft>
              <a:defRPr/>
            </a:pPr>
            <a:r>
              <a:rPr lang="en-US" altLang="it-IT" sz="2800" b="1" dirty="0" smtClean="0">
                <a:solidFill>
                  <a:srgbClr val="0048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a </a:t>
            </a:r>
            <a:r>
              <a:rPr lang="en-US" altLang="it-IT" sz="2800" b="1" dirty="0">
                <a:solidFill>
                  <a:srgbClr val="0048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traineeship is?</a:t>
            </a:r>
          </a:p>
        </p:txBody>
      </p:sp>
      <p:pic>
        <p:nvPicPr>
          <p:cNvPr id="10" name="Picture 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18" t="24681" r="30613" b="29149"/>
          <a:stretch/>
        </p:blipFill>
        <p:spPr bwMode="auto">
          <a:xfrm>
            <a:off x="609600" y="1683026"/>
            <a:ext cx="7765774" cy="3299791"/>
          </a:xfrm>
          <a:prstGeom prst="rect">
            <a:avLst/>
          </a:prstGeom>
          <a:solidFill>
            <a:schemeClr val="bg1"/>
          </a:solidFill>
          <a:ln>
            <a:solidFill>
              <a:srgbClr val="E13F79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357809" y="4982817"/>
            <a:ext cx="84813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487E"/>
                </a:solidFill>
                <a:latin typeface="Trebuchet MS" panose="020B0603020202020204" pitchFamily="34" charset="0"/>
                <a:cs typeface="Arial" charset="0"/>
              </a:rPr>
              <a:t>(COMMISSION STAFF WORKING DOCUMENT Applying the Quality Framework for Traineeships, </a:t>
            </a:r>
            <a:endParaRPr lang="it-IT" dirty="0">
              <a:solidFill>
                <a:srgbClr val="00487E"/>
              </a:solidFill>
              <a:latin typeface="Trebuchet MS" panose="020B0603020202020204" pitchFamily="34" charset="0"/>
              <a:cs typeface="Arial" charset="0"/>
            </a:endParaRPr>
          </a:p>
          <a:p>
            <a:r>
              <a:rPr lang="it-IT" dirty="0">
                <a:solidFill>
                  <a:srgbClr val="00487E"/>
                </a:solidFill>
                <a:latin typeface="Trebuchet MS" panose="020B0603020202020204" pitchFamily="34" charset="0"/>
                <a:cs typeface="Arial" charset="0"/>
              </a:rPr>
              <a:t> Strasbourg, 4.10.2016, </a:t>
            </a:r>
            <a:r>
              <a:rPr lang="it-IT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  <a:hlinkClick r:id="rId4"/>
              </a:rPr>
              <a:t>https://eur-lex.europa.eu/legal-content/DA/TXT/?uri=CELEX:52016SC0324</a:t>
            </a:r>
            <a:r>
              <a:rPr lang="it-IT" dirty="0" smtClean="0"/>
              <a:t>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8352753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 txBox="1">
            <a:spLocks/>
          </p:cNvSpPr>
          <p:nvPr/>
        </p:nvSpPr>
        <p:spPr bwMode="gray">
          <a:xfrm>
            <a:off x="5194852" y="594378"/>
            <a:ext cx="3485322" cy="123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500" b="0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450850" lvl="0" defTabSz="1692275" eaLnBrk="1" fontAlgn="auto" hangingPunct="1">
              <a:spcAft>
                <a:spcPts val="0"/>
              </a:spcAft>
              <a:defRPr/>
            </a:pPr>
            <a:r>
              <a:rPr lang="en-US" sz="2400" kern="0" cap="all" dirty="0" smtClean="0">
                <a:solidFill>
                  <a:srgbClr val="E13F79"/>
                </a:solidFill>
              </a:rPr>
              <a:t/>
            </a:r>
            <a:br>
              <a:rPr lang="en-US" sz="2400" kern="0" cap="all" dirty="0" smtClean="0">
                <a:solidFill>
                  <a:srgbClr val="E13F79"/>
                </a:solidFill>
              </a:rPr>
            </a:br>
            <a:r>
              <a:rPr lang="en-US" altLang="it-IT" sz="2800" b="1" dirty="0" smtClean="0">
                <a:solidFill>
                  <a:srgbClr val="0048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WHY  </a:t>
            </a:r>
          </a:p>
          <a:p>
            <a:pPr marL="450850" lvl="0" defTabSz="1692275" eaLnBrk="1" fontAlgn="auto" hangingPunct="1">
              <a:spcAft>
                <a:spcPts val="0"/>
              </a:spcAft>
              <a:defRPr/>
            </a:pPr>
            <a:r>
              <a:rPr lang="en-US" altLang="it-IT" sz="2800" b="1" dirty="0" smtClean="0">
                <a:solidFill>
                  <a:srgbClr val="0048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to start a </a:t>
            </a:r>
            <a:r>
              <a:rPr lang="en-US" altLang="it-IT" sz="2800" b="1" dirty="0">
                <a:solidFill>
                  <a:srgbClr val="0048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traineeship </a:t>
            </a:r>
            <a:r>
              <a:rPr lang="en-US" altLang="it-IT" sz="2800" b="1" dirty="0" smtClean="0">
                <a:solidFill>
                  <a:srgbClr val="0048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?</a:t>
            </a:r>
            <a:endParaRPr lang="en-US" altLang="it-IT" sz="2800" b="1" dirty="0">
              <a:solidFill>
                <a:srgbClr val="0048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-81827" y="2108919"/>
            <a:ext cx="47731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algn="just" eaLnBrk="1" hangingPunct="1">
              <a:buClr>
                <a:srgbClr val="0033CC"/>
              </a:buClr>
              <a:tabLst>
                <a:tab pos="542925" algn="l"/>
                <a:tab pos="1789113" algn="l"/>
              </a:tabLst>
              <a:defRPr/>
            </a:pPr>
            <a:r>
              <a:rPr lang="en-US" altLang="it-IT" sz="2800" b="1" i="1" dirty="0" smtClean="0">
                <a:solidFill>
                  <a:srgbClr val="F291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By the side of Trainees</a:t>
            </a:r>
            <a:r>
              <a:rPr lang="it-IT" altLang="it-IT" sz="2800" b="1" i="1" dirty="0" smtClean="0">
                <a:solidFill>
                  <a:srgbClr val="F291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 </a:t>
            </a:r>
            <a:endParaRPr lang="it-IT" altLang="it-IT" sz="2800" b="1" i="1" dirty="0">
              <a:solidFill>
                <a:srgbClr val="F2912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57809" y="2716698"/>
            <a:ext cx="8136833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defTabSz="252413">
              <a:buSzPts val="2400"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487E"/>
                </a:solidFill>
                <a:latin typeface="DecimaWE Rg" panose="02000000000000000000" pitchFamily="2" charset="0"/>
              </a:rPr>
              <a:t>are a </a:t>
            </a:r>
            <a:r>
              <a:rPr lang="en-US" sz="2200" dirty="0" smtClean="0">
                <a:solidFill>
                  <a:srgbClr val="00487E"/>
                </a:solidFill>
                <a:latin typeface="DecimaWE Rg" panose="02000000000000000000" pitchFamily="2" charset="0"/>
              </a:rPr>
              <a:t>valuable </a:t>
            </a:r>
            <a:r>
              <a:rPr lang="en-US" sz="2200" dirty="0">
                <a:solidFill>
                  <a:srgbClr val="00487E"/>
                </a:solidFill>
                <a:latin typeface="DecimaWE Rg" panose="02000000000000000000" pitchFamily="2" charset="0"/>
              </a:rPr>
              <a:t>way for young people to gain necessary work experience before entering regular </a:t>
            </a:r>
            <a:r>
              <a:rPr lang="en-US" sz="2200" dirty="0" smtClean="0">
                <a:solidFill>
                  <a:srgbClr val="00487E"/>
                </a:solidFill>
                <a:latin typeface="DecimaWE Rg" panose="02000000000000000000" pitchFamily="2" charset="0"/>
              </a:rPr>
              <a:t>jobs</a:t>
            </a:r>
          </a:p>
          <a:p>
            <a:pPr algn="just" defTabSz="252413">
              <a:buSzPts val="2400"/>
            </a:pPr>
            <a:endParaRPr lang="en-US" sz="600" dirty="0">
              <a:solidFill>
                <a:srgbClr val="00487E"/>
              </a:solidFill>
              <a:latin typeface="DecimaWE Rg" panose="02000000000000000000" pitchFamily="2" charset="0"/>
            </a:endParaRPr>
          </a:p>
          <a:p>
            <a:pPr marL="1071563" indent="-342900" algn="just" defTabSz="252413">
              <a:buSzPts val="2400"/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487E"/>
                </a:solidFill>
                <a:latin typeface="DecimaWE Rg" panose="02000000000000000000" pitchFamily="2" charset="0"/>
              </a:rPr>
              <a:t>help young people gain </a:t>
            </a:r>
            <a:r>
              <a:rPr lang="en-US" sz="2200" dirty="0">
                <a:solidFill>
                  <a:srgbClr val="00487E"/>
                </a:solidFill>
                <a:latin typeface="DecimaWE Rg" panose="02000000000000000000" pitchFamily="2" charset="0"/>
              </a:rPr>
              <a:t>practical and professional experience, </a:t>
            </a:r>
            <a:r>
              <a:rPr lang="en-US" sz="2200" dirty="0" smtClean="0">
                <a:solidFill>
                  <a:srgbClr val="00487E"/>
                </a:solidFill>
                <a:latin typeface="DecimaWE Rg" panose="02000000000000000000" pitchFamily="2" charset="0"/>
              </a:rPr>
              <a:t>improving </a:t>
            </a:r>
            <a:r>
              <a:rPr lang="en-US" sz="2200" dirty="0">
                <a:solidFill>
                  <a:srgbClr val="00487E"/>
                </a:solidFill>
                <a:latin typeface="DecimaWE Rg" panose="02000000000000000000" pitchFamily="2" charset="0"/>
              </a:rPr>
              <a:t>employability and </a:t>
            </a:r>
            <a:r>
              <a:rPr lang="en-US" sz="2200" dirty="0" smtClean="0">
                <a:solidFill>
                  <a:srgbClr val="00487E"/>
                </a:solidFill>
                <a:latin typeface="DecimaWE Rg" panose="02000000000000000000" pitchFamily="2" charset="0"/>
              </a:rPr>
              <a:t>facilitating </a:t>
            </a:r>
            <a:r>
              <a:rPr lang="en-US" sz="2200" dirty="0">
                <a:solidFill>
                  <a:srgbClr val="00487E"/>
                </a:solidFill>
                <a:latin typeface="DecimaWE Rg" panose="02000000000000000000" pitchFamily="2" charset="0"/>
              </a:rPr>
              <a:t>transition into regular </a:t>
            </a:r>
            <a:r>
              <a:rPr lang="en-US" sz="2200" dirty="0" smtClean="0">
                <a:solidFill>
                  <a:srgbClr val="00487E"/>
                </a:solidFill>
                <a:latin typeface="DecimaWE Rg" panose="02000000000000000000" pitchFamily="2" charset="0"/>
              </a:rPr>
              <a:t>employment</a:t>
            </a:r>
          </a:p>
          <a:p>
            <a:pPr marL="728663" algn="just" defTabSz="252413">
              <a:buSzPts val="2400"/>
            </a:pPr>
            <a:endParaRPr lang="en-US" sz="600" dirty="0" smtClean="0">
              <a:solidFill>
                <a:srgbClr val="00487E"/>
              </a:solidFill>
              <a:latin typeface="DecimaWE Rg" panose="02000000000000000000" pitchFamily="2" charset="0"/>
            </a:endParaRPr>
          </a:p>
          <a:p>
            <a:pPr marL="1787525" indent="-342900" algn="just" defTabSz="252413">
              <a:buSzPts val="2400"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487E"/>
                </a:solidFill>
                <a:latin typeface="DecimaWE Rg" panose="02000000000000000000" pitchFamily="2" charset="0"/>
              </a:rPr>
              <a:t>g</a:t>
            </a:r>
            <a:r>
              <a:rPr lang="en-US" sz="2200" dirty="0" smtClean="0">
                <a:solidFill>
                  <a:srgbClr val="00487E"/>
                </a:solidFill>
                <a:latin typeface="DecimaWE Rg" panose="02000000000000000000" pitchFamily="2" charset="0"/>
              </a:rPr>
              <a:t>ive the chance to approach companies all around Europe, in many different sectors</a:t>
            </a:r>
            <a:endParaRPr lang="it-IT" sz="2200" dirty="0"/>
          </a:p>
        </p:txBody>
      </p:sp>
      <p:pic>
        <p:nvPicPr>
          <p:cNvPr id="6" name="Google Shape;225;p58" descr="HD-1920x1080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3505200" cy="1971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4842539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 txBox="1">
            <a:spLocks/>
          </p:cNvSpPr>
          <p:nvPr/>
        </p:nvSpPr>
        <p:spPr bwMode="gray">
          <a:xfrm>
            <a:off x="5102090" y="543340"/>
            <a:ext cx="3485322" cy="123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500" b="0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hlink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450850" lvl="0" defTabSz="1692275" eaLnBrk="1" fontAlgn="auto" hangingPunct="1">
              <a:spcAft>
                <a:spcPts val="0"/>
              </a:spcAft>
              <a:defRPr/>
            </a:pPr>
            <a:r>
              <a:rPr lang="en-US" sz="2400" kern="0" cap="all" dirty="0" smtClean="0">
                <a:solidFill>
                  <a:srgbClr val="E13F79"/>
                </a:solidFill>
              </a:rPr>
              <a:t/>
            </a:r>
            <a:br>
              <a:rPr lang="en-US" sz="2400" kern="0" cap="all" dirty="0" smtClean="0">
                <a:solidFill>
                  <a:srgbClr val="E13F79"/>
                </a:solidFill>
              </a:rPr>
            </a:br>
            <a:r>
              <a:rPr lang="en-US" altLang="it-IT" sz="2800" b="1" dirty="0" smtClean="0">
                <a:solidFill>
                  <a:srgbClr val="0048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WHY  </a:t>
            </a:r>
          </a:p>
          <a:p>
            <a:pPr marL="450850" lvl="0" defTabSz="1692275" eaLnBrk="1" fontAlgn="auto" hangingPunct="1">
              <a:spcAft>
                <a:spcPts val="0"/>
              </a:spcAft>
              <a:defRPr/>
            </a:pPr>
            <a:r>
              <a:rPr lang="en-US" altLang="it-IT" sz="2800" b="1" dirty="0" smtClean="0">
                <a:solidFill>
                  <a:srgbClr val="0048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to start a </a:t>
            </a:r>
            <a:r>
              <a:rPr lang="en-US" altLang="it-IT" sz="2800" b="1" dirty="0">
                <a:solidFill>
                  <a:srgbClr val="0048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traineeship </a:t>
            </a:r>
            <a:r>
              <a:rPr lang="en-US" altLang="it-IT" sz="2800" b="1" dirty="0" smtClean="0">
                <a:solidFill>
                  <a:srgbClr val="0048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?</a:t>
            </a:r>
            <a:endParaRPr lang="en-US" altLang="it-IT" sz="2800" b="1" dirty="0">
              <a:solidFill>
                <a:srgbClr val="0048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2233448"/>
            <a:ext cx="47731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2425" eaLnBrk="1" hangingPunct="1">
              <a:buClr>
                <a:srgbClr val="0033CC"/>
              </a:buClr>
              <a:tabLst>
                <a:tab pos="357188" algn="l"/>
              </a:tabLst>
              <a:defRPr/>
            </a:pPr>
            <a:r>
              <a:rPr lang="it-IT" altLang="it-IT" sz="2800" b="1" i="1" dirty="0" smtClean="0">
                <a:solidFill>
                  <a:srgbClr val="C01E5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By the side of </a:t>
            </a:r>
            <a:r>
              <a:rPr lang="it-IT" altLang="it-IT" sz="2800" b="1" i="1" dirty="0" err="1" smtClean="0">
                <a:solidFill>
                  <a:srgbClr val="C01E5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Employers</a:t>
            </a:r>
            <a:endParaRPr lang="it-IT" altLang="it-IT" sz="2800" b="1" i="1" dirty="0">
              <a:solidFill>
                <a:srgbClr val="333399"/>
              </a:solidFill>
              <a:latin typeface="Trebuchet MS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7565" y="2981740"/>
            <a:ext cx="810916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defTabSz="252413">
              <a:buSzPts val="2400"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487E"/>
                </a:solidFill>
                <a:latin typeface="DecimaWE Rg" panose="02000000000000000000" pitchFamily="2" charset="0"/>
              </a:rPr>
              <a:t>t</a:t>
            </a:r>
            <a:r>
              <a:rPr lang="en-US" sz="2200" dirty="0" smtClean="0">
                <a:solidFill>
                  <a:srgbClr val="00487E"/>
                </a:solidFill>
                <a:latin typeface="DecimaWE Rg" panose="02000000000000000000" pitchFamily="2" charset="0"/>
              </a:rPr>
              <a:t>raineeships give to employers </a:t>
            </a:r>
            <a:r>
              <a:rPr lang="en-US" sz="2200" dirty="0">
                <a:solidFill>
                  <a:srgbClr val="00487E"/>
                </a:solidFill>
                <a:latin typeface="DecimaWE Rg" panose="02000000000000000000" pitchFamily="2" charset="0"/>
              </a:rPr>
              <a:t>access to a pool of talented young </a:t>
            </a:r>
            <a:r>
              <a:rPr lang="en-US" sz="2200" dirty="0" smtClean="0">
                <a:solidFill>
                  <a:srgbClr val="00487E"/>
                </a:solidFill>
                <a:latin typeface="DecimaWE Rg" panose="02000000000000000000" pitchFamily="2" charset="0"/>
              </a:rPr>
              <a:t>people all around Europe</a:t>
            </a:r>
          </a:p>
          <a:p>
            <a:pPr algn="just" defTabSz="252413">
              <a:buSzPts val="2400"/>
            </a:pPr>
            <a:endParaRPr lang="en-US" sz="600" dirty="0">
              <a:solidFill>
                <a:srgbClr val="00487E"/>
              </a:solidFill>
              <a:latin typeface="DecimaWE Rg" panose="02000000000000000000" pitchFamily="2" charset="0"/>
            </a:endParaRPr>
          </a:p>
          <a:p>
            <a:pPr marL="1071563" indent="-342900" algn="just" defTabSz="252413">
              <a:buSzPts val="2400"/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487E"/>
                </a:solidFill>
                <a:latin typeface="DecimaWE Rg" panose="02000000000000000000" pitchFamily="2" charset="0"/>
              </a:rPr>
              <a:t>traineeships </a:t>
            </a:r>
            <a:r>
              <a:rPr lang="en-US" sz="2200" dirty="0">
                <a:solidFill>
                  <a:srgbClr val="00487E"/>
                </a:solidFill>
                <a:latin typeface="DecimaWE Rg" panose="02000000000000000000" pitchFamily="2" charset="0"/>
              </a:rPr>
              <a:t>can also help to give employers a positive image on the </a:t>
            </a:r>
            <a:r>
              <a:rPr lang="en-US" sz="2200" dirty="0" err="1">
                <a:solidFill>
                  <a:srgbClr val="00487E"/>
                </a:solidFill>
                <a:latin typeface="DecimaWE Rg" panose="02000000000000000000" pitchFamily="2" charset="0"/>
              </a:rPr>
              <a:t>labour</a:t>
            </a:r>
            <a:r>
              <a:rPr lang="en-US" sz="2200" dirty="0">
                <a:solidFill>
                  <a:srgbClr val="00487E"/>
                </a:solidFill>
                <a:latin typeface="DecimaWE Rg" panose="02000000000000000000" pitchFamily="2" charset="0"/>
              </a:rPr>
              <a:t> </a:t>
            </a:r>
            <a:r>
              <a:rPr lang="en-US" sz="2200" dirty="0" smtClean="0">
                <a:solidFill>
                  <a:srgbClr val="00487E"/>
                </a:solidFill>
                <a:latin typeface="DecimaWE Rg" panose="02000000000000000000" pitchFamily="2" charset="0"/>
              </a:rPr>
              <a:t>market</a:t>
            </a:r>
          </a:p>
          <a:p>
            <a:pPr marL="728663" algn="just" defTabSz="252413">
              <a:buSzPts val="2400"/>
            </a:pPr>
            <a:endParaRPr lang="en-US" sz="600" dirty="0" smtClean="0">
              <a:solidFill>
                <a:srgbClr val="00487E"/>
              </a:solidFill>
              <a:latin typeface="DecimaWE Rg" panose="02000000000000000000" pitchFamily="2" charset="0"/>
            </a:endParaRPr>
          </a:p>
          <a:p>
            <a:pPr marL="1787525" indent="-342900" algn="just" defTabSz="252413">
              <a:buSzPts val="2400"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487E"/>
                </a:solidFill>
                <a:latin typeface="DecimaWE Rg" panose="02000000000000000000" pitchFamily="2" charset="0"/>
              </a:rPr>
              <a:t>a</a:t>
            </a:r>
            <a:r>
              <a:rPr lang="en-US" sz="2200" dirty="0" smtClean="0">
                <a:solidFill>
                  <a:srgbClr val="00487E"/>
                </a:solidFill>
                <a:latin typeface="DecimaWE Rg" panose="02000000000000000000" pitchFamily="2" charset="0"/>
              </a:rPr>
              <a:t>re well-known and well-accepted by the employers as a tool to “verify mutual professional expectations”</a:t>
            </a:r>
            <a:endParaRPr lang="en-US" sz="2200" dirty="0">
              <a:solidFill>
                <a:srgbClr val="00487E"/>
              </a:solidFill>
              <a:latin typeface="DecimaWE Rg" panose="02000000000000000000" pitchFamily="2" charset="0"/>
            </a:endParaRPr>
          </a:p>
          <a:p>
            <a:endParaRPr lang="it-IT" dirty="0"/>
          </a:p>
        </p:txBody>
      </p:sp>
      <p:pic>
        <p:nvPicPr>
          <p:cNvPr id="6" name="Google Shape;225;p58" descr="HD-1920x1080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3505200" cy="1971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0313181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0" name="Google Shape;270;p64" descr="C:\Users\cmastracci.ext\Desktop\EURES\logo FSE\logo_UE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8200" y="4709351"/>
            <a:ext cx="620712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6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01800" y="4709351"/>
            <a:ext cx="1547812" cy="406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273;p64"/>
          <p:cNvSpPr txBox="1"/>
          <p:nvPr/>
        </p:nvSpPr>
        <p:spPr>
          <a:xfrm>
            <a:off x="0" y="2153476"/>
            <a:ext cx="9144000" cy="2299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7AFF"/>
              </a:buClr>
              <a:buSzPts val="2400"/>
              <a:buFont typeface="Arial"/>
              <a:buNone/>
            </a:pPr>
            <a:r>
              <a:rPr lang="en-US" sz="2400" b="1" i="0" u="none" dirty="0">
                <a:solidFill>
                  <a:srgbClr val="217AFF"/>
                </a:solidFill>
                <a:latin typeface="Arial"/>
                <a:ea typeface="Arial"/>
                <a:cs typeface="Arial"/>
                <a:sym typeface="Arial"/>
              </a:rPr>
              <a:t>Thank you for your attention</a:t>
            </a:r>
            <a:r>
              <a:rPr lang="en-US" sz="2400" b="1" i="0" u="none" dirty="0" smtClean="0">
                <a:solidFill>
                  <a:srgbClr val="217AFF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7AFF"/>
              </a:buClr>
              <a:buSzPts val="2400"/>
              <a:buFont typeface="Arial"/>
              <a:buNone/>
            </a:pPr>
            <a:endParaRPr lang="en-US" sz="2400" b="1" i="0" u="none" dirty="0" smtClean="0">
              <a:solidFill>
                <a:srgbClr val="217A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7AFF"/>
              </a:buClr>
              <a:buSzPts val="2400"/>
              <a:buFont typeface="Arial"/>
              <a:buNone/>
            </a:pPr>
            <a:r>
              <a:rPr lang="en-US" sz="1600" b="1" dirty="0">
                <a:solidFill>
                  <a:srgbClr val="217AFF"/>
                </a:solidFill>
              </a:rPr>
              <a:t>a</a:t>
            </a:r>
            <a:r>
              <a:rPr lang="en-US" sz="1600" b="1" dirty="0" smtClean="0">
                <a:solidFill>
                  <a:srgbClr val="217AFF"/>
                </a:solidFill>
              </a:rPr>
              <a:t>lessia.vetere@regione.fvg.it</a:t>
            </a:r>
            <a:endParaRPr lang="en-US" sz="1600" b="1" i="0" u="none" dirty="0" smtClean="0">
              <a:solidFill>
                <a:srgbClr val="217AFF"/>
              </a:solidFill>
              <a:sym typeface="Arial"/>
            </a:endParaRPr>
          </a:p>
        </p:txBody>
      </p:sp>
      <p:pic>
        <p:nvPicPr>
          <p:cNvPr id="7" name="Google Shape;240;p60" descr="Leaderboard-728x90.jp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1963392"/>
            <a:ext cx="9144000" cy="12303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4_EURES.xml">
  <a:themeElements>
    <a:clrScheme name="EURES.xml 1">
      <a:dk1>
        <a:srgbClr val="6D838E"/>
      </a:dk1>
      <a:lt1>
        <a:srgbClr val="FFFFFF"/>
      </a:lt1>
      <a:dk2>
        <a:srgbClr val="27639E"/>
      </a:dk2>
      <a:lt2>
        <a:srgbClr val="00388C"/>
      </a:lt2>
      <a:accent1>
        <a:srgbClr val="259FA0"/>
      </a:accent1>
      <a:accent2>
        <a:srgbClr val="F29120"/>
      </a:accent2>
      <a:accent3>
        <a:srgbClr val="FFFFFF"/>
      </a:accent3>
      <a:accent4>
        <a:srgbClr val="5C6F78"/>
      </a:accent4>
      <a:accent5>
        <a:srgbClr val="ACCDCD"/>
      </a:accent5>
      <a:accent6>
        <a:srgbClr val="DB831C"/>
      </a:accent6>
      <a:hlink>
        <a:srgbClr val="92A339"/>
      </a:hlink>
      <a:folHlink>
        <a:srgbClr val="C01E5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EURES.xml">
  <a:themeElements>
    <a:clrScheme name="2_EURES.xml 1">
      <a:dk1>
        <a:srgbClr val="6D838E"/>
      </a:dk1>
      <a:lt1>
        <a:srgbClr val="FFFFFF"/>
      </a:lt1>
      <a:dk2>
        <a:srgbClr val="27639E"/>
      </a:dk2>
      <a:lt2>
        <a:srgbClr val="00388C"/>
      </a:lt2>
      <a:accent1>
        <a:srgbClr val="259FA0"/>
      </a:accent1>
      <a:accent2>
        <a:srgbClr val="F29120"/>
      </a:accent2>
      <a:accent3>
        <a:srgbClr val="FFFFFF"/>
      </a:accent3>
      <a:accent4>
        <a:srgbClr val="5C6F78"/>
      </a:accent4>
      <a:accent5>
        <a:srgbClr val="ACCDCD"/>
      </a:accent5>
      <a:accent6>
        <a:srgbClr val="DB831C"/>
      </a:accent6>
      <a:hlink>
        <a:srgbClr val="92A339"/>
      </a:hlink>
      <a:folHlink>
        <a:srgbClr val="C01E5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EURES.xml">
  <a:themeElements>
    <a:clrScheme name="3_EURES.xml 1">
      <a:dk1>
        <a:srgbClr val="6D838E"/>
      </a:dk1>
      <a:lt1>
        <a:srgbClr val="FFFFFF"/>
      </a:lt1>
      <a:dk2>
        <a:srgbClr val="27639E"/>
      </a:dk2>
      <a:lt2>
        <a:srgbClr val="00388C"/>
      </a:lt2>
      <a:accent1>
        <a:srgbClr val="259FA0"/>
      </a:accent1>
      <a:accent2>
        <a:srgbClr val="F29120"/>
      </a:accent2>
      <a:accent3>
        <a:srgbClr val="FFFFFF"/>
      </a:accent3>
      <a:accent4>
        <a:srgbClr val="5C6F78"/>
      </a:accent4>
      <a:accent5>
        <a:srgbClr val="ACCDCD"/>
      </a:accent5>
      <a:accent6>
        <a:srgbClr val="DB831C"/>
      </a:accent6>
      <a:hlink>
        <a:srgbClr val="92A339"/>
      </a:hlink>
      <a:folHlink>
        <a:srgbClr val="C01E5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EURES.xml">
  <a:themeElements>
    <a:clrScheme name="4_EURES.xml 1">
      <a:dk1>
        <a:srgbClr val="6D838E"/>
      </a:dk1>
      <a:lt1>
        <a:srgbClr val="FFFFFF"/>
      </a:lt1>
      <a:dk2>
        <a:srgbClr val="27639E"/>
      </a:dk2>
      <a:lt2>
        <a:srgbClr val="00388C"/>
      </a:lt2>
      <a:accent1>
        <a:srgbClr val="259FA0"/>
      </a:accent1>
      <a:accent2>
        <a:srgbClr val="F29120"/>
      </a:accent2>
      <a:accent3>
        <a:srgbClr val="FFFFFF"/>
      </a:accent3>
      <a:accent4>
        <a:srgbClr val="5C6F78"/>
      </a:accent4>
      <a:accent5>
        <a:srgbClr val="ACCDCD"/>
      </a:accent5>
      <a:accent6>
        <a:srgbClr val="DB831C"/>
      </a:accent6>
      <a:hlink>
        <a:srgbClr val="92A339"/>
      </a:hlink>
      <a:folHlink>
        <a:srgbClr val="C01E5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EURES.xml">
  <a:themeElements>
    <a:clrScheme name="5_EURES.xml 1">
      <a:dk1>
        <a:srgbClr val="6D838E"/>
      </a:dk1>
      <a:lt1>
        <a:srgbClr val="FFFFFF"/>
      </a:lt1>
      <a:dk2>
        <a:srgbClr val="27639E"/>
      </a:dk2>
      <a:lt2>
        <a:srgbClr val="00388C"/>
      </a:lt2>
      <a:accent1>
        <a:srgbClr val="259FA0"/>
      </a:accent1>
      <a:accent2>
        <a:srgbClr val="F29120"/>
      </a:accent2>
      <a:accent3>
        <a:srgbClr val="FFFFFF"/>
      </a:accent3>
      <a:accent4>
        <a:srgbClr val="5C6F78"/>
      </a:accent4>
      <a:accent5>
        <a:srgbClr val="ACCDCD"/>
      </a:accent5>
      <a:accent6>
        <a:srgbClr val="DB831C"/>
      </a:accent6>
      <a:hlink>
        <a:srgbClr val="92A339"/>
      </a:hlink>
      <a:folHlink>
        <a:srgbClr val="C01E5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243</Words>
  <Application>Microsoft Office PowerPoint</Application>
  <PresentationFormat>Presentazione su schermo (4:3)</PresentationFormat>
  <Paragraphs>59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14_EURES.xml</vt:lpstr>
      <vt:lpstr>2_EURES.xml</vt:lpstr>
      <vt:lpstr>3_EURES.xml</vt:lpstr>
      <vt:lpstr>4_EURES.xml</vt:lpstr>
      <vt:lpstr>5_EURES.xml</vt:lpstr>
      <vt:lpstr>Welcome to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Marsilii Enrica</dc:creator>
  <cp:lastModifiedBy>Vetere Alessia</cp:lastModifiedBy>
  <cp:revision>79</cp:revision>
  <dcterms:modified xsi:type="dcterms:W3CDTF">2020-10-20T09:09:04Z</dcterms:modified>
</cp:coreProperties>
</file>