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14" r:id="rId3"/>
    <p:sldId id="315" r:id="rId4"/>
    <p:sldId id="319" r:id="rId5"/>
    <p:sldId id="320" r:id="rId6"/>
    <p:sldId id="321" r:id="rId7"/>
    <p:sldId id="323" r:id="rId8"/>
    <p:sldId id="307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DDDEDD"/>
    <a:srgbClr val="1A203A"/>
    <a:srgbClr val="FAC94E"/>
    <a:srgbClr val="D3D2C0"/>
    <a:srgbClr val="F2B240"/>
    <a:srgbClr val="C3B159"/>
    <a:srgbClr val="AC9A3E"/>
    <a:srgbClr val="8D7E33"/>
    <a:srgbClr val="665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6147F5A8-C968-49B6-BD6C-C1F68CFA45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26512" y="2685143"/>
            <a:ext cx="4165600" cy="4172857"/>
          </a:xfrm>
          <a:custGeom>
            <a:avLst/>
            <a:gdLst>
              <a:gd name="connsiteX0" fmla="*/ 0 w 4165600"/>
              <a:gd name="connsiteY0" fmla="*/ 0 h 4172857"/>
              <a:gd name="connsiteX1" fmla="*/ 4165600 w 4165600"/>
              <a:gd name="connsiteY1" fmla="*/ 0 h 4172857"/>
              <a:gd name="connsiteX2" fmla="*/ 4165600 w 4165600"/>
              <a:gd name="connsiteY2" fmla="*/ 4172857 h 4172857"/>
              <a:gd name="connsiteX3" fmla="*/ 0 w 4165600"/>
              <a:gd name="connsiteY3" fmla="*/ 4172857 h 4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4172857">
                <a:moveTo>
                  <a:pt x="0" y="0"/>
                </a:moveTo>
                <a:lnTo>
                  <a:pt x="4165600" y="0"/>
                </a:lnTo>
                <a:lnTo>
                  <a:pt x="4165600" y="4172857"/>
                </a:lnTo>
                <a:lnTo>
                  <a:pt x="0" y="417285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502ACA4-814E-4FCD-9D6E-CB50E03CAA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9888" y="0"/>
            <a:ext cx="4165600" cy="4172857"/>
          </a:xfrm>
          <a:custGeom>
            <a:avLst/>
            <a:gdLst>
              <a:gd name="connsiteX0" fmla="*/ 0 w 4165600"/>
              <a:gd name="connsiteY0" fmla="*/ 0 h 4172857"/>
              <a:gd name="connsiteX1" fmla="*/ 4165600 w 4165600"/>
              <a:gd name="connsiteY1" fmla="*/ 0 h 4172857"/>
              <a:gd name="connsiteX2" fmla="*/ 4165600 w 4165600"/>
              <a:gd name="connsiteY2" fmla="*/ 4172857 h 4172857"/>
              <a:gd name="connsiteX3" fmla="*/ 0 w 4165600"/>
              <a:gd name="connsiteY3" fmla="*/ 4172857 h 4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4172857">
                <a:moveTo>
                  <a:pt x="0" y="0"/>
                </a:moveTo>
                <a:lnTo>
                  <a:pt x="4165600" y="0"/>
                </a:lnTo>
                <a:lnTo>
                  <a:pt x="4165600" y="4172857"/>
                </a:lnTo>
                <a:lnTo>
                  <a:pt x="0" y="417285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93867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DFAAFCD-6088-4CDF-856D-C076695D1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2681" y="2430151"/>
            <a:ext cx="5511113" cy="3842951"/>
          </a:xfrm>
          <a:custGeom>
            <a:avLst/>
            <a:gdLst>
              <a:gd name="connsiteX0" fmla="*/ 0 w 5511113"/>
              <a:gd name="connsiteY0" fmla="*/ 0 h 3842951"/>
              <a:gd name="connsiteX1" fmla="*/ 5511113 w 5511113"/>
              <a:gd name="connsiteY1" fmla="*/ 0 h 3842951"/>
              <a:gd name="connsiteX2" fmla="*/ 5511113 w 5511113"/>
              <a:gd name="connsiteY2" fmla="*/ 3842951 h 3842951"/>
              <a:gd name="connsiteX3" fmla="*/ 0 w 5511113"/>
              <a:gd name="connsiteY3" fmla="*/ 3842951 h 384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113" h="3842951">
                <a:moveTo>
                  <a:pt x="0" y="0"/>
                </a:moveTo>
                <a:lnTo>
                  <a:pt x="5511113" y="0"/>
                </a:lnTo>
                <a:lnTo>
                  <a:pt x="5511113" y="3842951"/>
                </a:lnTo>
                <a:lnTo>
                  <a:pt x="0" y="384295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40957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1AFC8A9-8AA0-458B-9E28-1390A1C489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34508" y="0"/>
            <a:ext cx="5122984" cy="6858000"/>
          </a:xfrm>
          <a:custGeom>
            <a:avLst/>
            <a:gdLst>
              <a:gd name="connsiteX0" fmla="*/ 0 w 5122984"/>
              <a:gd name="connsiteY0" fmla="*/ 0 h 6858000"/>
              <a:gd name="connsiteX1" fmla="*/ 5122984 w 5122984"/>
              <a:gd name="connsiteY1" fmla="*/ 0 h 6858000"/>
              <a:gd name="connsiteX2" fmla="*/ 5122984 w 5122984"/>
              <a:gd name="connsiteY2" fmla="*/ 6858000 h 6858000"/>
              <a:gd name="connsiteX3" fmla="*/ 0 w 51229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2984" h="6858000">
                <a:moveTo>
                  <a:pt x="0" y="0"/>
                </a:moveTo>
                <a:lnTo>
                  <a:pt x="5122984" y="0"/>
                </a:lnTo>
                <a:lnTo>
                  <a:pt x="5122984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43074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0AC11C4A-BF71-4F97-8044-B967A3502A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6509" y="337260"/>
            <a:ext cx="5511113" cy="4883414"/>
          </a:xfrm>
          <a:custGeom>
            <a:avLst/>
            <a:gdLst>
              <a:gd name="connsiteX0" fmla="*/ 0 w 5511113"/>
              <a:gd name="connsiteY0" fmla="*/ 0 h 3842951"/>
              <a:gd name="connsiteX1" fmla="*/ 5511113 w 5511113"/>
              <a:gd name="connsiteY1" fmla="*/ 0 h 3842951"/>
              <a:gd name="connsiteX2" fmla="*/ 5511113 w 5511113"/>
              <a:gd name="connsiteY2" fmla="*/ 3842951 h 3842951"/>
              <a:gd name="connsiteX3" fmla="*/ 0 w 5511113"/>
              <a:gd name="connsiteY3" fmla="*/ 3842951 h 384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113" h="3842951">
                <a:moveTo>
                  <a:pt x="0" y="0"/>
                </a:moveTo>
                <a:lnTo>
                  <a:pt x="5511113" y="0"/>
                </a:lnTo>
                <a:lnTo>
                  <a:pt x="5511113" y="3842951"/>
                </a:lnTo>
                <a:lnTo>
                  <a:pt x="0" y="384295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B682A9AF-D0A0-4AE2-936C-C17EEB334C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69684" y="1343884"/>
            <a:ext cx="5511113" cy="4883414"/>
          </a:xfrm>
          <a:custGeom>
            <a:avLst/>
            <a:gdLst>
              <a:gd name="connsiteX0" fmla="*/ 0 w 5511113"/>
              <a:gd name="connsiteY0" fmla="*/ 0 h 3842951"/>
              <a:gd name="connsiteX1" fmla="*/ 5511113 w 5511113"/>
              <a:gd name="connsiteY1" fmla="*/ 0 h 3842951"/>
              <a:gd name="connsiteX2" fmla="*/ 5511113 w 5511113"/>
              <a:gd name="connsiteY2" fmla="*/ 3842951 h 3842951"/>
              <a:gd name="connsiteX3" fmla="*/ 0 w 5511113"/>
              <a:gd name="connsiteY3" fmla="*/ 3842951 h 384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113" h="3842951">
                <a:moveTo>
                  <a:pt x="0" y="0"/>
                </a:moveTo>
                <a:lnTo>
                  <a:pt x="5511113" y="0"/>
                </a:lnTo>
                <a:lnTo>
                  <a:pt x="5511113" y="3842951"/>
                </a:lnTo>
                <a:lnTo>
                  <a:pt x="0" y="384295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014452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9578A4B8-3FD1-4AB9-9600-BFEAC5549A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965396"/>
            <a:ext cx="5162843" cy="4927209"/>
          </a:xfrm>
          <a:custGeom>
            <a:avLst/>
            <a:gdLst>
              <a:gd name="connsiteX0" fmla="*/ 0 w 5162843"/>
              <a:gd name="connsiteY0" fmla="*/ 0 h 4927209"/>
              <a:gd name="connsiteX1" fmla="*/ 5162843 w 5162843"/>
              <a:gd name="connsiteY1" fmla="*/ 0 h 4927209"/>
              <a:gd name="connsiteX2" fmla="*/ 5162843 w 5162843"/>
              <a:gd name="connsiteY2" fmla="*/ 4927209 h 4927209"/>
              <a:gd name="connsiteX3" fmla="*/ 0 w 5162843"/>
              <a:gd name="connsiteY3" fmla="*/ 4927209 h 492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843" h="4927209">
                <a:moveTo>
                  <a:pt x="0" y="0"/>
                </a:moveTo>
                <a:lnTo>
                  <a:pt x="5162843" y="0"/>
                </a:lnTo>
                <a:lnTo>
                  <a:pt x="5162843" y="4927209"/>
                </a:lnTo>
                <a:lnTo>
                  <a:pt x="0" y="492720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821829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351D70B0-12DF-4D01-B6C2-A59DC41E76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8634" y="3794285"/>
            <a:ext cx="4656406" cy="3048000"/>
          </a:xfrm>
          <a:custGeom>
            <a:avLst/>
            <a:gdLst>
              <a:gd name="connsiteX0" fmla="*/ 0 w 4656406"/>
              <a:gd name="connsiteY0" fmla="*/ 0 h 3048000"/>
              <a:gd name="connsiteX1" fmla="*/ 4656406 w 4656406"/>
              <a:gd name="connsiteY1" fmla="*/ 0 h 3048000"/>
              <a:gd name="connsiteX2" fmla="*/ 4656406 w 4656406"/>
              <a:gd name="connsiteY2" fmla="*/ 3048000 h 3048000"/>
              <a:gd name="connsiteX3" fmla="*/ 0 w 4656406"/>
              <a:gd name="connsiteY3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406" h="3048000">
                <a:moveTo>
                  <a:pt x="0" y="0"/>
                </a:moveTo>
                <a:lnTo>
                  <a:pt x="4656406" y="0"/>
                </a:lnTo>
                <a:lnTo>
                  <a:pt x="4656406" y="3048000"/>
                </a:lnTo>
                <a:lnTo>
                  <a:pt x="0" y="304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3A897E6-59CB-4D70-9411-B8418B3713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723" y="0"/>
            <a:ext cx="4656406" cy="4389120"/>
          </a:xfrm>
          <a:custGeom>
            <a:avLst/>
            <a:gdLst>
              <a:gd name="connsiteX0" fmla="*/ 0 w 4656406"/>
              <a:gd name="connsiteY0" fmla="*/ 0 h 4389120"/>
              <a:gd name="connsiteX1" fmla="*/ 4656406 w 4656406"/>
              <a:gd name="connsiteY1" fmla="*/ 0 h 4389120"/>
              <a:gd name="connsiteX2" fmla="*/ 4656406 w 4656406"/>
              <a:gd name="connsiteY2" fmla="*/ 4389120 h 4389120"/>
              <a:gd name="connsiteX3" fmla="*/ 0 w 4656406"/>
              <a:gd name="connsiteY3" fmla="*/ 438912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406" h="4389120">
                <a:moveTo>
                  <a:pt x="0" y="0"/>
                </a:moveTo>
                <a:lnTo>
                  <a:pt x="4656406" y="0"/>
                </a:lnTo>
                <a:lnTo>
                  <a:pt x="4656406" y="4389120"/>
                </a:lnTo>
                <a:lnTo>
                  <a:pt x="0" y="438912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23266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CBE227-C6F4-41A1-BA58-E9AF877CBA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19754" y="0"/>
            <a:ext cx="6752492" cy="3429000"/>
          </a:xfrm>
          <a:custGeom>
            <a:avLst/>
            <a:gdLst>
              <a:gd name="connsiteX0" fmla="*/ 0 w 6752492"/>
              <a:gd name="connsiteY0" fmla="*/ 0 h 3429000"/>
              <a:gd name="connsiteX1" fmla="*/ 6752492 w 6752492"/>
              <a:gd name="connsiteY1" fmla="*/ 0 h 3429000"/>
              <a:gd name="connsiteX2" fmla="*/ 6752492 w 6752492"/>
              <a:gd name="connsiteY2" fmla="*/ 3429000 h 3429000"/>
              <a:gd name="connsiteX3" fmla="*/ 0 w 675249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492" h="3429000">
                <a:moveTo>
                  <a:pt x="0" y="0"/>
                </a:moveTo>
                <a:lnTo>
                  <a:pt x="6752492" y="0"/>
                </a:lnTo>
                <a:lnTo>
                  <a:pt x="675249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12915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00D79A3-63DA-4761-8FA1-F5292B7B3C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8468" y="787791"/>
            <a:ext cx="5617698" cy="5282418"/>
          </a:xfrm>
          <a:custGeom>
            <a:avLst/>
            <a:gdLst>
              <a:gd name="connsiteX0" fmla="*/ 0 w 5617698"/>
              <a:gd name="connsiteY0" fmla="*/ 0 h 5282418"/>
              <a:gd name="connsiteX1" fmla="*/ 5617698 w 5617698"/>
              <a:gd name="connsiteY1" fmla="*/ 0 h 5282418"/>
              <a:gd name="connsiteX2" fmla="*/ 5617698 w 5617698"/>
              <a:gd name="connsiteY2" fmla="*/ 5282418 h 5282418"/>
              <a:gd name="connsiteX3" fmla="*/ 0 w 5617698"/>
              <a:gd name="connsiteY3" fmla="*/ 5282418 h 528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7698" h="5282418">
                <a:moveTo>
                  <a:pt x="0" y="0"/>
                </a:moveTo>
                <a:lnTo>
                  <a:pt x="5617698" y="0"/>
                </a:lnTo>
                <a:lnTo>
                  <a:pt x="5617698" y="5282418"/>
                </a:lnTo>
                <a:lnTo>
                  <a:pt x="0" y="528241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557850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6E54AF3-F0E9-496B-B798-F7FD7E6B9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38649" y="3678235"/>
            <a:ext cx="3432517" cy="317976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2BB4485-66A0-4996-9F8B-9A600676F6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6914" y="1"/>
            <a:ext cx="3432517" cy="317976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242458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96935AD-F753-4201-A60B-03184FEFE7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900" y="655638"/>
            <a:ext cx="4668837" cy="295592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7C1D1394-7A44-46FB-B8DC-040599D306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53263" y="3222625"/>
            <a:ext cx="4668837" cy="295592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53684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01B2EA9B-0FB3-4615-9DC2-235A3E63F7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900" y="3273572"/>
            <a:ext cx="4668837" cy="295592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CE125D6F-0DF9-467E-8E99-E4C9820060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53263" y="629743"/>
            <a:ext cx="4668837" cy="2955925"/>
          </a:xfrm>
          <a:custGeom>
            <a:avLst/>
            <a:gdLst>
              <a:gd name="connsiteX0" fmla="*/ 0 w 3432517"/>
              <a:gd name="connsiteY0" fmla="*/ 0 h 3179765"/>
              <a:gd name="connsiteX1" fmla="*/ 3432517 w 3432517"/>
              <a:gd name="connsiteY1" fmla="*/ 0 h 3179765"/>
              <a:gd name="connsiteX2" fmla="*/ 3432517 w 3432517"/>
              <a:gd name="connsiteY2" fmla="*/ 3179765 h 3179765"/>
              <a:gd name="connsiteX3" fmla="*/ 0 w 3432517"/>
              <a:gd name="connsiteY3" fmla="*/ 3179765 h 317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17" h="3179765">
                <a:moveTo>
                  <a:pt x="0" y="0"/>
                </a:moveTo>
                <a:lnTo>
                  <a:pt x="3432517" y="0"/>
                </a:lnTo>
                <a:lnTo>
                  <a:pt x="3432517" y="3179765"/>
                </a:lnTo>
                <a:lnTo>
                  <a:pt x="0" y="3179765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3955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0D539D2-C789-4BAF-93B7-6460AA864D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55528" y="2290742"/>
            <a:ext cx="3848925" cy="4034972"/>
          </a:xfrm>
          <a:custGeom>
            <a:avLst/>
            <a:gdLst>
              <a:gd name="connsiteX0" fmla="*/ 0 w 3848925"/>
              <a:gd name="connsiteY0" fmla="*/ 0 h 4034972"/>
              <a:gd name="connsiteX1" fmla="*/ 3848925 w 3848925"/>
              <a:gd name="connsiteY1" fmla="*/ 0 h 4034972"/>
              <a:gd name="connsiteX2" fmla="*/ 3848925 w 3848925"/>
              <a:gd name="connsiteY2" fmla="*/ 4034972 h 4034972"/>
              <a:gd name="connsiteX3" fmla="*/ 0 w 3848925"/>
              <a:gd name="connsiteY3" fmla="*/ 4034972 h 403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925" h="4034972">
                <a:moveTo>
                  <a:pt x="0" y="0"/>
                </a:moveTo>
                <a:lnTo>
                  <a:pt x="3848925" y="0"/>
                </a:lnTo>
                <a:lnTo>
                  <a:pt x="3848925" y="4034972"/>
                </a:lnTo>
                <a:lnTo>
                  <a:pt x="0" y="403497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A59F104-7289-4D28-9A34-0DAE21D3DC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23672" y="558924"/>
            <a:ext cx="3848925" cy="4034972"/>
          </a:xfrm>
          <a:custGeom>
            <a:avLst/>
            <a:gdLst>
              <a:gd name="connsiteX0" fmla="*/ 0 w 3848925"/>
              <a:gd name="connsiteY0" fmla="*/ 0 h 4034972"/>
              <a:gd name="connsiteX1" fmla="*/ 3848925 w 3848925"/>
              <a:gd name="connsiteY1" fmla="*/ 0 h 4034972"/>
              <a:gd name="connsiteX2" fmla="*/ 3848925 w 3848925"/>
              <a:gd name="connsiteY2" fmla="*/ 4034972 h 4034972"/>
              <a:gd name="connsiteX3" fmla="*/ 0 w 3848925"/>
              <a:gd name="connsiteY3" fmla="*/ 4034972 h 403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925" h="4034972">
                <a:moveTo>
                  <a:pt x="0" y="0"/>
                </a:moveTo>
                <a:lnTo>
                  <a:pt x="3848925" y="0"/>
                </a:lnTo>
                <a:lnTo>
                  <a:pt x="3848925" y="4034972"/>
                </a:lnTo>
                <a:lnTo>
                  <a:pt x="0" y="403497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591189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C162AE3-2242-44AE-BC85-B8990792CD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2825" y="1052513"/>
            <a:ext cx="3808413" cy="4246562"/>
          </a:xfrm>
          <a:custGeom>
            <a:avLst/>
            <a:gdLst>
              <a:gd name="connsiteX0" fmla="*/ 0 w 3808413"/>
              <a:gd name="connsiteY0" fmla="*/ 0 h 4246562"/>
              <a:gd name="connsiteX1" fmla="*/ 3808413 w 3808413"/>
              <a:gd name="connsiteY1" fmla="*/ 0 h 4246562"/>
              <a:gd name="connsiteX2" fmla="*/ 3808413 w 3808413"/>
              <a:gd name="connsiteY2" fmla="*/ 4246562 h 4246562"/>
              <a:gd name="connsiteX3" fmla="*/ 0 w 3808413"/>
              <a:gd name="connsiteY3" fmla="*/ 4246562 h 424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8413" h="4246562">
                <a:moveTo>
                  <a:pt x="0" y="0"/>
                </a:moveTo>
                <a:lnTo>
                  <a:pt x="3808413" y="0"/>
                </a:lnTo>
                <a:lnTo>
                  <a:pt x="3808413" y="4246562"/>
                </a:lnTo>
                <a:lnTo>
                  <a:pt x="0" y="424656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492859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E5530F2-2599-49B4-B904-D5CAB2879A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7834" y="1297745"/>
            <a:ext cx="9594166" cy="4262510"/>
          </a:xfrm>
          <a:custGeom>
            <a:avLst/>
            <a:gdLst>
              <a:gd name="connsiteX0" fmla="*/ 0 w 9594166"/>
              <a:gd name="connsiteY0" fmla="*/ 0 h 4262510"/>
              <a:gd name="connsiteX1" fmla="*/ 9594166 w 9594166"/>
              <a:gd name="connsiteY1" fmla="*/ 0 h 4262510"/>
              <a:gd name="connsiteX2" fmla="*/ 9594166 w 9594166"/>
              <a:gd name="connsiteY2" fmla="*/ 4262510 h 4262510"/>
              <a:gd name="connsiteX3" fmla="*/ 0 w 9594166"/>
              <a:gd name="connsiteY3" fmla="*/ 4262510 h 426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4166" h="4262510">
                <a:moveTo>
                  <a:pt x="0" y="0"/>
                </a:moveTo>
                <a:lnTo>
                  <a:pt x="9594166" y="0"/>
                </a:lnTo>
                <a:lnTo>
                  <a:pt x="9594166" y="4262510"/>
                </a:lnTo>
                <a:lnTo>
                  <a:pt x="0" y="426251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85520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5F698C9-9C5F-4E8B-B396-C72A5E2509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8090" y="0"/>
            <a:ext cx="4344538" cy="6858000"/>
          </a:xfrm>
          <a:custGeom>
            <a:avLst/>
            <a:gdLst>
              <a:gd name="connsiteX0" fmla="*/ 0 w 4572000"/>
              <a:gd name="connsiteY0" fmla="*/ 0 h 6096000"/>
              <a:gd name="connsiteX1" fmla="*/ 4572000 w 4572000"/>
              <a:gd name="connsiteY1" fmla="*/ 0 h 6096000"/>
              <a:gd name="connsiteX2" fmla="*/ 4572000 w 4572000"/>
              <a:gd name="connsiteY2" fmla="*/ 6096000 h 6096000"/>
              <a:gd name="connsiteX3" fmla="*/ 0 w 4572000"/>
              <a:gd name="connsiteY3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096000">
                <a:moveTo>
                  <a:pt x="0" y="0"/>
                </a:moveTo>
                <a:lnTo>
                  <a:pt x="4572000" y="0"/>
                </a:lnTo>
                <a:lnTo>
                  <a:pt x="4572000" y="6096000"/>
                </a:lnTo>
                <a:lnTo>
                  <a:pt x="0" y="6096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106926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FB03FAC2-9C0F-4D50-A58B-27B344D14C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00801" y="0"/>
            <a:ext cx="4675163" cy="2820572"/>
          </a:xfrm>
          <a:custGeom>
            <a:avLst/>
            <a:gdLst>
              <a:gd name="connsiteX0" fmla="*/ 0 w 4675163"/>
              <a:gd name="connsiteY0" fmla="*/ 0 h 2820572"/>
              <a:gd name="connsiteX1" fmla="*/ 4675163 w 4675163"/>
              <a:gd name="connsiteY1" fmla="*/ 0 h 2820572"/>
              <a:gd name="connsiteX2" fmla="*/ 4675163 w 4675163"/>
              <a:gd name="connsiteY2" fmla="*/ 2820572 h 2820572"/>
              <a:gd name="connsiteX3" fmla="*/ 0 w 4675163"/>
              <a:gd name="connsiteY3" fmla="*/ 2820572 h 28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163" h="2820572">
                <a:moveTo>
                  <a:pt x="0" y="0"/>
                </a:moveTo>
                <a:lnTo>
                  <a:pt x="4675163" y="0"/>
                </a:lnTo>
                <a:lnTo>
                  <a:pt x="4675163" y="2820572"/>
                </a:lnTo>
                <a:lnTo>
                  <a:pt x="0" y="282057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  <a:r>
              <a:rPr lang="en-US" dirty="0"/>
              <a:t>'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75F62B94-6448-42DF-B631-12936C95EF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1" y="4037428"/>
            <a:ext cx="4675163" cy="2904978"/>
          </a:xfrm>
          <a:custGeom>
            <a:avLst/>
            <a:gdLst>
              <a:gd name="connsiteX0" fmla="*/ 0 w 4675163"/>
              <a:gd name="connsiteY0" fmla="*/ 0 h 2904978"/>
              <a:gd name="connsiteX1" fmla="*/ 4675163 w 4675163"/>
              <a:gd name="connsiteY1" fmla="*/ 0 h 2904978"/>
              <a:gd name="connsiteX2" fmla="*/ 4675163 w 4675163"/>
              <a:gd name="connsiteY2" fmla="*/ 2904978 h 2904978"/>
              <a:gd name="connsiteX3" fmla="*/ 0 w 4675163"/>
              <a:gd name="connsiteY3" fmla="*/ 2904978 h 290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163" h="2904978">
                <a:moveTo>
                  <a:pt x="0" y="0"/>
                </a:moveTo>
                <a:lnTo>
                  <a:pt x="4675163" y="0"/>
                </a:lnTo>
                <a:lnTo>
                  <a:pt x="4675163" y="2904978"/>
                </a:lnTo>
                <a:lnTo>
                  <a:pt x="0" y="290497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DD8E050-763E-4478-AA9C-352A81D48B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0838" y="0"/>
            <a:ext cx="4675163" cy="5036234"/>
          </a:xfrm>
          <a:custGeom>
            <a:avLst/>
            <a:gdLst>
              <a:gd name="connsiteX0" fmla="*/ 0 w 4675163"/>
              <a:gd name="connsiteY0" fmla="*/ 0 h 5036234"/>
              <a:gd name="connsiteX1" fmla="*/ 4675163 w 4675163"/>
              <a:gd name="connsiteY1" fmla="*/ 0 h 5036234"/>
              <a:gd name="connsiteX2" fmla="*/ 4675163 w 4675163"/>
              <a:gd name="connsiteY2" fmla="*/ 5036234 h 5036234"/>
              <a:gd name="connsiteX3" fmla="*/ 0 w 4675163"/>
              <a:gd name="connsiteY3" fmla="*/ 5036234 h 50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163" h="5036234">
                <a:moveTo>
                  <a:pt x="0" y="0"/>
                </a:moveTo>
                <a:lnTo>
                  <a:pt x="4675163" y="0"/>
                </a:lnTo>
                <a:lnTo>
                  <a:pt x="4675163" y="5036234"/>
                </a:lnTo>
                <a:lnTo>
                  <a:pt x="0" y="5036234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03672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15B50B2-50EF-4328-9440-BC95E0447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302" y="773723"/>
            <a:ext cx="5261316" cy="3981157"/>
          </a:xfrm>
          <a:custGeom>
            <a:avLst/>
            <a:gdLst>
              <a:gd name="connsiteX0" fmla="*/ 0 w 5261316"/>
              <a:gd name="connsiteY0" fmla="*/ 0 h 3981157"/>
              <a:gd name="connsiteX1" fmla="*/ 5261316 w 5261316"/>
              <a:gd name="connsiteY1" fmla="*/ 0 h 3981157"/>
              <a:gd name="connsiteX2" fmla="*/ 5261316 w 5261316"/>
              <a:gd name="connsiteY2" fmla="*/ 3981157 h 3981157"/>
              <a:gd name="connsiteX3" fmla="*/ 0 w 5261316"/>
              <a:gd name="connsiteY3" fmla="*/ 3981157 h 398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1316" h="3981157">
                <a:moveTo>
                  <a:pt x="0" y="0"/>
                </a:moveTo>
                <a:lnTo>
                  <a:pt x="5261316" y="0"/>
                </a:lnTo>
                <a:lnTo>
                  <a:pt x="5261316" y="3981157"/>
                </a:lnTo>
                <a:lnTo>
                  <a:pt x="0" y="398115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63656A02-F78A-469E-BC78-B6D86FAA493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2383" y="773722"/>
            <a:ext cx="5261316" cy="3981157"/>
          </a:xfrm>
          <a:custGeom>
            <a:avLst/>
            <a:gdLst>
              <a:gd name="connsiteX0" fmla="*/ 0 w 5261316"/>
              <a:gd name="connsiteY0" fmla="*/ 0 h 3981157"/>
              <a:gd name="connsiteX1" fmla="*/ 5261316 w 5261316"/>
              <a:gd name="connsiteY1" fmla="*/ 0 h 3981157"/>
              <a:gd name="connsiteX2" fmla="*/ 5261316 w 5261316"/>
              <a:gd name="connsiteY2" fmla="*/ 3981157 h 3981157"/>
              <a:gd name="connsiteX3" fmla="*/ 0 w 5261316"/>
              <a:gd name="connsiteY3" fmla="*/ 3981157 h 398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1316" h="3981157">
                <a:moveTo>
                  <a:pt x="0" y="0"/>
                </a:moveTo>
                <a:lnTo>
                  <a:pt x="5261316" y="0"/>
                </a:lnTo>
                <a:lnTo>
                  <a:pt x="5261316" y="3981157"/>
                </a:lnTo>
                <a:lnTo>
                  <a:pt x="0" y="398115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931315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F5BA60E-30BE-4F58-B23D-573EA489C7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79658" y="0"/>
            <a:ext cx="3812343" cy="6857997"/>
          </a:xfrm>
          <a:custGeom>
            <a:avLst/>
            <a:gdLst>
              <a:gd name="connsiteX0" fmla="*/ 0 w 3812343"/>
              <a:gd name="connsiteY0" fmla="*/ 0 h 6857997"/>
              <a:gd name="connsiteX1" fmla="*/ 3812343 w 3812343"/>
              <a:gd name="connsiteY1" fmla="*/ 0 h 6857997"/>
              <a:gd name="connsiteX2" fmla="*/ 3812343 w 3812343"/>
              <a:gd name="connsiteY2" fmla="*/ 6857997 h 6857997"/>
              <a:gd name="connsiteX3" fmla="*/ 0 w 3812343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343" h="6857997">
                <a:moveTo>
                  <a:pt x="0" y="0"/>
                </a:moveTo>
                <a:lnTo>
                  <a:pt x="3812343" y="0"/>
                </a:lnTo>
                <a:lnTo>
                  <a:pt x="3812343" y="6857997"/>
                </a:lnTo>
                <a:lnTo>
                  <a:pt x="0" y="685799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E930A97-6CC8-44EA-9179-B560FD4CFF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12344" cy="3242603"/>
          </a:xfrm>
          <a:custGeom>
            <a:avLst/>
            <a:gdLst>
              <a:gd name="connsiteX0" fmla="*/ 0 w 3812344"/>
              <a:gd name="connsiteY0" fmla="*/ 0 h 3242603"/>
              <a:gd name="connsiteX1" fmla="*/ 3812344 w 3812344"/>
              <a:gd name="connsiteY1" fmla="*/ 0 h 3242603"/>
              <a:gd name="connsiteX2" fmla="*/ 3812344 w 3812344"/>
              <a:gd name="connsiteY2" fmla="*/ 3242603 h 3242603"/>
              <a:gd name="connsiteX3" fmla="*/ 0 w 3812344"/>
              <a:gd name="connsiteY3" fmla="*/ 3242603 h 32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344" h="3242603">
                <a:moveTo>
                  <a:pt x="0" y="0"/>
                </a:moveTo>
                <a:lnTo>
                  <a:pt x="3812344" y="0"/>
                </a:lnTo>
                <a:lnTo>
                  <a:pt x="3812344" y="3242603"/>
                </a:lnTo>
                <a:lnTo>
                  <a:pt x="0" y="324260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D91ECCD-B131-40AA-A62A-30EB8939E69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3615395"/>
            <a:ext cx="3812343" cy="3242603"/>
          </a:xfrm>
          <a:custGeom>
            <a:avLst/>
            <a:gdLst>
              <a:gd name="connsiteX0" fmla="*/ 0 w 3812343"/>
              <a:gd name="connsiteY0" fmla="*/ 0 h 3242603"/>
              <a:gd name="connsiteX1" fmla="*/ 3812343 w 3812343"/>
              <a:gd name="connsiteY1" fmla="*/ 0 h 3242603"/>
              <a:gd name="connsiteX2" fmla="*/ 3812343 w 3812343"/>
              <a:gd name="connsiteY2" fmla="*/ 3242603 h 3242603"/>
              <a:gd name="connsiteX3" fmla="*/ 0 w 3812343"/>
              <a:gd name="connsiteY3" fmla="*/ 3242603 h 32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343" h="3242603">
                <a:moveTo>
                  <a:pt x="0" y="0"/>
                </a:moveTo>
                <a:lnTo>
                  <a:pt x="3812343" y="0"/>
                </a:lnTo>
                <a:lnTo>
                  <a:pt x="3812343" y="3242603"/>
                </a:lnTo>
                <a:lnTo>
                  <a:pt x="0" y="324260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64735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76A3A3-8ADC-4A38-B994-BCE5839ECE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14535" y="-3518"/>
            <a:ext cx="4332849" cy="4195690"/>
          </a:xfrm>
          <a:custGeom>
            <a:avLst/>
            <a:gdLst>
              <a:gd name="connsiteX0" fmla="*/ 0 w 4332849"/>
              <a:gd name="connsiteY0" fmla="*/ 0 h 4195690"/>
              <a:gd name="connsiteX1" fmla="*/ 4332849 w 4332849"/>
              <a:gd name="connsiteY1" fmla="*/ 0 h 4195690"/>
              <a:gd name="connsiteX2" fmla="*/ 4332849 w 4332849"/>
              <a:gd name="connsiteY2" fmla="*/ 4195690 h 4195690"/>
              <a:gd name="connsiteX3" fmla="*/ 0 w 4332849"/>
              <a:gd name="connsiteY3" fmla="*/ 4195690 h 419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849" h="4195690">
                <a:moveTo>
                  <a:pt x="0" y="0"/>
                </a:moveTo>
                <a:lnTo>
                  <a:pt x="4332849" y="0"/>
                </a:lnTo>
                <a:lnTo>
                  <a:pt x="4332849" y="4195690"/>
                </a:lnTo>
                <a:lnTo>
                  <a:pt x="0" y="419569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E5B49D3-145E-4F12-B9C7-AFA3B6AB09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0"/>
            <a:ext cx="4332849" cy="3587262"/>
          </a:xfrm>
          <a:custGeom>
            <a:avLst/>
            <a:gdLst>
              <a:gd name="connsiteX0" fmla="*/ 0 w 4332849"/>
              <a:gd name="connsiteY0" fmla="*/ 0 h 3587262"/>
              <a:gd name="connsiteX1" fmla="*/ 4332849 w 4332849"/>
              <a:gd name="connsiteY1" fmla="*/ 0 h 3587262"/>
              <a:gd name="connsiteX2" fmla="*/ 4332849 w 4332849"/>
              <a:gd name="connsiteY2" fmla="*/ 3587262 h 3587262"/>
              <a:gd name="connsiteX3" fmla="*/ 0 w 4332849"/>
              <a:gd name="connsiteY3" fmla="*/ 3587262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849" h="3587262">
                <a:moveTo>
                  <a:pt x="0" y="0"/>
                </a:moveTo>
                <a:lnTo>
                  <a:pt x="4332849" y="0"/>
                </a:lnTo>
                <a:lnTo>
                  <a:pt x="4332849" y="3587262"/>
                </a:lnTo>
                <a:lnTo>
                  <a:pt x="0" y="358726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AB68121B-A240-434D-87C6-55C607E786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14534" y="4501663"/>
            <a:ext cx="4332849" cy="2356336"/>
          </a:xfrm>
          <a:custGeom>
            <a:avLst/>
            <a:gdLst>
              <a:gd name="connsiteX0" fmla="*/ 0 w 4332849"/>
              <a:gd name="connsiteY0" fmla="*/ 0 h 2356336"/>
              <a:gd name="connsiteX1" fmla="*/ 4332849 w 4332849"/>
              <a:gd name="connsiteY1" fmla="*/ 0 h 2356336"/>
              <a:gd name="connsiteX2" fmla="*/ 4332849 w 4332849"/>
              <a:gd name="connsiteY2" fmla="*/ 2356336 h 2356336"/>
              <a:gd name="connsiteX3" fmla="*/ 0 w 4332849"/>
              <a:gd name="connsiteY3" fmla="*/ 2356336 h 235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849" h="2356336">
                <a:moveTo>
                  <a:pt x="0" y="0"/>
                </a:moveTo>
                <a:lnTo>
                  <a:pt x="4332849" y="0"/>
                </a:lnTo>
                <a:lnTo>
                  <a:pt x="4332849" y="2356336"/>
                </a:lnTo>
                <a:lnTo>
                  <a:pt x="0" y="2356336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64DA421E-79B8-4170-961F-692ACEA46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3896750"/>
            <a:ext cx="4332849" cy="2961249"/>
          </a:xfrm>
          <a:custGeom>
            <a:avLst/>
            <a:gdLst>
              <a:gd name="connsiteX0" fmla="*/ 0 w 4332849"/>
              <a:gd name="connsiteY0" fmla="*/ 0 h 2961249"/>
              <a:gd name="connsiteX1" fmla="*/ 4332849 w 4332849"/>
              <a:gd name="connsiteY1" fmla="*/ 0 h 2961249"/>
              <a:gd name="connsiteX2" fmla="*/ 4332849 w 4332849"/>
              <a:gd name="connsiteY2" fmla="*/ 2961249 h 2961249"/>
              <a:gd name="connsiteX3" fmla="*/ 0 w 4332849"/>
              <a:gd name="connsiteY3" fmla="*/ 2961249 h 296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849" h="2961249">
                <a:moveTo>
                  <a:pt x="0" y="0"/>
                </a:moveTo>
                <a:lnTo>
                  <a:pt x="4332849" y="0"/>
                </a:lnTo>
                <a:lnTo>
                  <a:pt x="4332849" y="2961249"/>
                </a:lnTo>
                <a:lnTo>
                  <a:pt x="0" y="296124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846061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9FD7AFD-C9DD-4DB9-9051-4166F792A1C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18483" y="344404"/>
            <a:ext cx="4451256" cy="4234376"/>
          </a:xfrm>
          <a:custGeom>
            <a:avLst/>
            <a:gdLst>
              <a:gd name="connsiteX0" fmla="*/ 0 w 4451256"/>
              <a:gd name="connsiteY0" fmla="*/ 0 h 4234376"/>
              <a:gd name="connsiteX1" fmla="*/ 4451256 w 4451256"/>
              <a:gd name="connsiteY1" fmla="*/ 0 h 4234376"/>
              <a:gd name="connsiteX2" fmla="*/ 4451256 w 4451256"/>
              <a:gd name="connsiteY2" fmla="*/ 4234376 h 4234376"/>
              <a:gd name="connsiteX3" fmla="*/ 0 w 4451256"/>
              <a:gd name="connsiteY3" fmla="*/ 4234376 h 423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256" h="4234376">
                <a:moveTo>
                  <a:pt x="0" y="0"/>
                </a:moveTo>
                <a:lnTo>
                  <a:pt x="4451256" y="0"/>
                </a:lnTo>
                <a:lnTo>
                  <a:pt x="4451256" y="4234376"/>
                </a:lnTo>
                <a:lnTo>
                  <a:pt x="0" y="4234376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9D3C321F-3B6C-4B5B-AFA6-5FC2ADEDBB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2261" y="2289792"/>
            <a:ext cx="4451256" cy="4234376"/>
          </a:xfrm>
          <a:custGeom>
            <a:avLst/>
            <a:gdLst>
              <a:gd name="connsiteX0" fmla="*/ 0 w 4451256"/>
              <a:gd name="connsiteY0" fmla="*/ 0 h 4234376"/>
              <a:gd name="connsiteX1" fmla="*/ 4451256 w 4451256"/>
              <a:gd name="connsiteY1" fmla="*/ 0 h 4234376"/>
              <a:gd name="connsiteX2" fmla="*/ 4451256 w 4451256"/>
              <a:gd name="connsiteY2" fmla="*/ 4234376 h 4234376"/>
              <a:gd name="connsiteX3" fmla="*/ 0 w 4451256"/>
              <a:gd name="connsiteY3" fmla="*/ 4234376 h 423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1256" h="4234376">
                <a:moveTo>
                  <a:pt x="0" y="0"/>
                </a:moveTo>
                <a:lnTo>
                  <a:pt x="4451256" y="0"/>
                </a:lnTo>
                <a:lnTo>
                  <a:pt x="4451256" y="4234376"/>
                </a:lnTo>
                <a:lnTo>
                  <a:pt x="0" y="4234376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412383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7463BB13-7EFF-442A-8670-7F08B65D25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19754" y="-1"/>
            <a:ext cx="6752492" cy="5327649"/>
          </a:xfrm>
          <a:custGeom>
            <a:avLst/>
            <a:gdLst>
              <a:gd name="connsiteX0" fmla="*/ 0 w 6752492"/>
              <a:gd name="connsiteY0" fmla="*/ 0 h 3429000"/>
              <a:gd name="connsiteX1" fmla="*/ 6752492 w 6752492"/>
              <a:gd name="connsiteY1" fmla="*/ 0 h 3429000"/>
              <a:gd name="connsiteX2" fmla="*/ 6752492 w 6752492"/>
              <a:gd name="connsiteY2" fmla="*/ 3429000 h 3429000"/>
              <a:gd name="connsiteX3" fmla="*/ 0 w 675249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492" h="3429000">
                <a:moveTo>
                  <a:pt x="0" y="0"/>
                </a:moveTo>
                <a:lnTo>
                  <a:pt x="6752492" y="0"/>
                </a:lnTo>
                <a:lnTo>
                  <a:pt x="675249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294790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FAA01F6-9C21-4649-AC78-3D08185489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45393" y="819443"/>
            <a:ext cx="7272997" cy="5219114"/>
          </a:xfrm>
          <a:custGeom>
            <a:avLst/>
            <a:gdLst>
              <a:gd name="connsiteX0" fmla="*/ 0 w 7272997"/>
              <a:gd name="connsiteY0" fmla="*/ 0 h 5219114"/>
              <a:gd name="connsiteX1" fmla="*/ 7272997 w 7272997"/>
              <a:gd name="connsiteY1" fmla="*/ 0 h 5219114"/>
              <a:gd name="connsiteX2" fmla="*/ 7272997 w 7272997"/>
              <a:gd name="connsiteY2" fmla="*/ 5219114 h 5219114"/>
              <a:gd name="connsiteX3" fmla="*/ 0 w 7272997"/>
              <a:gd name="connsiteY3" fmla="*/ 5219114 h 521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2997" h="5219114">
                <a:moveTo>
                  <a:pt x="0" y="0"/>
                </a:moveTo>
                <a:lnTo>
                  <a:pt x="7272997" y="0"/>
                </a:lnTo>
                <a:lnTo>
                  <a:pt x="7272997" y="5219114"/>
                </a:lnTo>
                <a:lnTo>
                  <a:pt x="0" y="5219114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30931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78B2B91-30E5-4B24-B774-7E61905736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8621" y="356099"/>
            <a:ext cx="5312799" cy="4262511"/>
          </a:xfrm>
          <a:custGeom>
            <a:avLst/>
            <a:gdLst>
              <a:gd name="connsiteX0" fmla="*/ 0 w 5312799"/>
              <a:gd name="connsiteY0" fmla="*/ 0 h 4262511"/>
              <a:gd name="connsiteX1" fmla="*/ 5312799 w 5312799"/>
              <a:gd name="connsiteY1" fmla="*/ 0 h 4262511"/>
              <a:gd name="connsiteX2" fmla="*/ 5312799 w 5312799"/>
              <a:gd name="connsiteY2" fmla="*/ 4262511 h 4262511"/>
              <a:gd name="connsiteX3" fmla="*/ 0 w 5312799"/>
              <a:gd name="connsiteY3" fmla="*/ 4262511 h 426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799" h="4262511">
                <a:moveTo>
                  <a:pt x="0" y="0"/>
                </a:moveTo>
                <a:lnTo>
                  <a:pt x="5312799" y="0"/>
                </a:lnTo>
                <a:lnTo>
                  <a:pt x="5312799" y="4262511"/>
                </a:lnTo>
                <a:lnTo>
                  <a:pt x="0" y="426251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40D76510-3176-4980-9940-51A43F1FB0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08972" y="2239390"/>
            <a:ext cx="4795420" cy="4262511"/>
          </a:xfrm>
          <a:custGeom>
            <a:avLst/>
            <a:gdLst>
              <a:gd name="connsiteX0" fmla="*/ 0 w 4795420"/>
              <a:gd name="connsiteY0" fmla="*/ 0 h 4262511"/>
              <a:gd name="connsiteX1" fmla="*/ 4795420 w 4795420"/>
              <a:gd name="connsiteY1" fmla="*/ 0 h 4262511"/>
              <a:gd name="connsiteX2" fmla="*/ 4795420 w 4795420"/>
              <a:gd name="connsiteY2" fmla="*/ 4262511 h 4262511"/>
              <a:gd name="connsiteX3" fmla="*/ 0 w 4795420"/>
              <a:gd name="connsiteY3" fmla="*/ 4262511 h 426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5420" h="4262511">
                <a:moveTo>
                  <a:pt x="0" y="0"/>
                </a:moveTo>
                <a:lnTo>
                  <a:pt x="4795420" y="0"/>
                </a:lnTo>
                <a:lnTo>
                  <a:pt x="4795420" y="4262511"/>
                </a:lnTo>
                <a:lnTo>
                  <a:pt x="0" y="426251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2962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6FD4FB0-D9C2-45B5-8524-BAE85FFB91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15640" y="0"/>
            <a:ext cx="5160723" cy="6858000"/>
          </a:xfrm>
          <a:custGeom>
            <a:avLst/>
            <a:gdLst>
              <a:gd name="connsiteX0" fmla="*/ 0 w 5160723"/>
              <a:gd name="connsiteY0" fmla="*/ 0 h 6858000"/>
              <a:gd name="connsiteX1" fmla="*/ 5160723 w 5160723"/>
              <a:gd name="connsiteY1" fmla="*/ 0 h 6858000"/>
              <a:gd name="connsiteX2" fmla="*/ 5160723 w 5160723"/>
              <a:gd name="connsiteY2" fmla="*/ 6858000 h 6858000"/>
              <a:gd name="connsiteX3" fmla="*/ 0 w 51607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0723" h="6858000">
                <a:moveTo>
                  <a:pt x="0" y="0"/>
                </a:moveTo>
                <a:lnTo>
                  <a:pt x="5160723" y="0"/>
                </a:lnTo>
                <a:lnTo>
                  <a:pt x="5160723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084691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AEB14DC-7C89-4AF8-90FE-E63B9D18B3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198" y="601236"/>
            <a:ext cx="3276600" cy="3429000"/>
          </a:xfrm>
          <a:custGeom>
            <a:avLst/>
            <a:gdLst>
              <a:gd name="connsiteX0" fmla="*/ 0 w 3276600"/>
              <a:gd name="connsiteY0" fmla="*/ 0 h 3429000"/>
              <a:gd name="connsiteX1" fmla="*/ 3276600 w 3276600"/>
              <a:gd name="connsiteY1" fmla="*/ 0 h 3429000"/>
              <a:gd name="connsiteX2" fmla="*/ 3276600 w 3276600"/>
              <a:gd name="connsiteY2" fmla="*/ 3429000 h 3429000"/>
              <a:gd name="connsiteX3" fmla="*/ 0 w 3276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3429000">
                <a:moveTo>
                  <a:pt x="0" y="0"/>
                </a:moveTo>
                <a:lnTo>
                  <a:pt x="3276600" y="0"/>
                </a:lnTo>
                <a:lnTo>
                  <a:pt x="3276600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D0439A01-F364-4221-B8AB-1DECC75400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7202" y="1769120"/>
            <a:ext cx="3276600" cy="3429000"/>
          </a:xfrm>
          <a:custGeom>
            <a:avLst/>
            <a:gdLst>
              <a:gd name="connsiteX0" fmla="*/ 0 w 3276600"/>
              <a:gd name="connsiteY0" fmla="*/ 0 h 3429000"/>
              <a:gd name="connsiteX1" fmla="*/ 3276600 w 3276600"/>
              <a:gd name="connsiteY1" fmla="*/ 0 h 3429000"/>
              <a:gd name="connsiteX2" fmla="*/ 3276600 w 3276600"/>
              <a:gd name="connsiteY2" fmla="*/ 3429000 h 3429000"/>
              <a:gd name="connsiteX3" fmla="*/ 0 w 3276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3429000">
                <a:moveTo>
                  <a:pt x="0" y="0"/>
                </a:moveTo>
                <a:lnTo>
                  <a:pt x="3276600" y="0"/>
                </a:lnTo>
                <a:lnTo>
                  <a:pt x="3276600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D7823613-9F18-4784-949D-D4F3438112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8174" y="1166961"/>
            <a:ext cx="3276600" cy="3429000"/>
          </a:xfrm>
          <a:custGeom>
            <a:avLst/>
            <a:gdLst>
              <a:gd name="connsiteX0" fmla="*/ 0 w 3276600"/>
              <a:gd name="connsiteY0" fmla="*/ 0 h 3429000"/>
              <a:gd name="connsiteX1" fmla="*/ 3276600 w 3276600"/>
              <a:gd name="connsiteY1" fmla="*/ 0 h 3429000"/>
              <a:gd name="connsiteX2" fmla="*/ 3276600 w 3276600"/>
              <a:gd name="connsiteY2" fmla="*/ 3429000 h 3429000"/>
              <a:gd name="connsiteX3" fmla="*/ 0 w 32766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3429000">
                <a:moveTo>
                  <a:pt x="0" y="0"/>
                </a:moveTo>
                <a:lnTo>
                  <a:pt x="3276600" y="0"/>
                </a:lnTo>
                <a:lnTo>
                  <a:pt x="3276600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53776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305526A-5718-450E-B455-3BB6810197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0838" y="633046"/>
            <a:ext cx="9355015" cy="5598942"/>
          </a:xfrm>
          <a:custGeom>
            <a:avLst/>
            <a:gdLst>
              <a:gd name="connsiteX0" fmla="*/ 0 w 9355015"/>
              <a:gd name="connsiteY0" fmla="*/ 0 h 5598942"/>
              <a:gd name="connsiteX1" fmla="*/ 9355015 w 9355015"/>
              <a:gd name="connsiteY1" fmla="*/ 0 h 5598942"/>
              <a:gd name="connsiteX2" fmla="*/ 9355015 w 9355015"/>
              <a:gd name="connsiteY2" fmla="*/ 5598942 h 5598942"/>
              <a:gd name="connsiteX3" fmla="*/ 0 w 9355015"/>
              <a:gd name="connsiteY3" fmla="*/ 5598942 h 55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55015" h="5598942">
                <a:moveTo>
                  <a:pt x="0" y="0"/>
                </a:moveTo>
                <a:lnTo>
                  <a:pt x="9355015" y="0"/>
                </a:lnTo>
                <a:lnTo>
                  <a:pt x="9355015" y="5598942"/>
                </a:lnTo>
                <a:lnTo>
                  <a:pt x="0" y="559894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19380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D921F8B6-822B-452F-93B6-B652011C39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6300" y="0"/>
            <a:ext cx="4572000" cy="6096000"/>
          </a:xfrm>
          <a:custGeom>
            <a:avLst/>
            <a:gdLst>
              <a:gd name="connsiteX0" fmla="*/ 0 w 4572000"/>
              <a:gd name="connsiteY0" fmla="*/ 0 h 6096000"/>
              <a:gd name="connsiteX1" fmla="*/ 4572000 w 4572000"/>
              <a:gd name="connsiteY1" fmla="*/ 0 h 6096000"/>
              <a:gd name="connsiteX2" fmla="*/ 4572000 w 4572000"/>
              <a:gd name="connsiteY2" fmla="*/ 6096000 h 6096000"/>
              <a:gd name="connsiteX3" fmla="*/ 0 w 4572000"/>
              <a:gd name="connsiteY3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096000">
                <a:moveTo>
                  <a:pt x="0" y="0"/>
                </a:moveTo>
                <a:lnTo>
                  <a:pt x="4572000" y="0"/>
                </a:lnTo>
                <a:lnTo>
                  <a:pt x="4572000" y="6096000"/>
                </a:lnTo>
                <a:lnTo>
                  <a:pt x="0" y="6096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245686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F2AFE329-E28A-4C66-B51F-BB04FF2A66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13152"/>
            <a:ext cx="5691116" cy="3722427"/>
          </a:xfrm>
          <a:custGeom>
            <a:avLst/>
            <a:gdLst>
              <a:gd name="connsiteX0" fmla="*/ 0 w 5691116"/>
              <a:gd name="connsiteY0" fmla="*/ 0 h 3722427"/>
              <a:gd name="connsiteX1" fmla="*/ 5691116 w 5691116"/>
              <a:gd name="connsiteY1" fmla="*/ 0 h 3722427"/>
              <a:gd name="connsiteX2" fmla="*/ 5691116 w 5691116"/>
              <a:gd name="connsiteY2" fmla="*/ 3722427 h 3722427"/>
              <a:gd name="connsiteX3" fmla="*/ 0 w 5691116"/>
              <a:gd name="connsiteY3" fmla="*/ 3722427 h 372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1116" h="3722427">
                <a:moveTo>
                  <a:pt x="0" y="0"/>
                </a:moveTo>
                <a:lnTo>
                  <a:pt x="5691116" y="0"/>
                </a:lnTo>
                <a:lnTo>
                  <a:pt x="5691116" y="3722427"/>
                </a:lnTo>
                <a:lnTo>
                  <a:pt x="0" y="372242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878119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9BC8F7C6-4A9D-4B4A-B8EA-D6912E3ADB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0286" y="6551"/>
            <a:ext cx="4572000" cy="6096000"/>
          </a:xfrm>
          <a:custGeom>
            <a:avLst/>
            <a:gdLst>
              <a:gd name="connsiteX0" fmla="*/ 0 w 4572000"/>
              <a:gd name="connsiteY0" fmla="*/ 0 h 6096000"/>
              <a:gd name="connsiteX1" fmla="*/ 4572000 w 4572000"/>
              <a:gd name="connsiteY1" fmla="*/ 0 h 6096000"/>
              <a:gd name="connsiteX2" fmla="*/ 4572000 w 4572000"/>
              <a:gd name="connsiteY2" fmla="*/ 6096000 h 6096000"/>
              <a:gd name="connsiteX3" fmla="*/ 0 w 4572000"/>
              <a:gd name="connsiteY3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096000">
                <a:moveTo>
                  <a:pt x="0" y="0"/>
                </a:moveTo>
                <a:lnTo>
                  <a:pt x="4572000" y="0"/>
                </a:lnTo>
                <a:lnTo>
                  <a:pt x="4572000" y="6096000"/>
                </a:lnTo>
                <a:lnTo>
                  <a:pt x="0" y="6096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874545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C6F0437-5EB3-4FD5-8324-5B6497C95E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7816" y="3086461"/>
            <a:ext cx="9636369" cy="3737408"/>
          </a:xfrm>
          <a:custGeom>
            <a:avLst/>
            <a:gdLst>
              <a:gd name="connsiteX0" fmla="*/ 0 w 9636369"/>
              <a:gd name="connsiteY0" fmla="*/ 0 h 3737408"/>
              <a:gd name="connsiteX1" fmla="*/ 9636369 w 9636369"/>
              <a:gd name="connsiteY1" fmla="*/ 0 h 3737408"/>
              <a:gd name="connsiteX2" fmla="*/ 9636369 w 9636369"/>
              <a:gd name="connsiteY2" fmla="*/ 3737408 h 3737408"/>
              <a:gd name="connsiteX3" fmla="*/ 0 w 9636369"/>
              <a:gd name="connsiteY3" fmla="*/ 3737408 h 373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6369" h="3737408">
                <a:moveTo>
                  <a:pt x="0" y="0"/>
                </a:moveTo>
                <a:lnTo>
                  <a:pt x="9636369" y="0"/>
                </a:lnTo>
                <a:lnTo>
                  <a:pt x="9636369" y="3737408"/>
                </a:lnTo>
                <a:lnTo>
                  <a:pt x="0" y="373740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275865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5D2139DB-7442-4346-8146-AF424A18FE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00343" y="1561513"/>
            <a:ext cx="4914314" cy="4698610"/>
          </a:xfrm>
          <a:custGeom>
            <a:avLst/>
            <a:gdLst>
              <a:gd name="connsiteX0" fmla="*/ 0 w 4914314"/>
              <a:gd name="connsiteY0" fmla="*/ 0 h 4698610"/>
              <a:gd name="connsiteX1" fmla="*/ 4914314 w 4914314"/>
              <a:gd name="connsiteY1" fmla="*/ 0 h 4698610"/>
              <a:gd name="connsiteX2" fmla="*/ 4914314 w 4914314"/>
              <a:gd name="connsiteY2" fmla="*/ 4698610 h 4698610"/>
              <a:gd name="connsiteX3" fmla="*/ 0 w 4914314"/>
              <a:gd name="connsiteY3" fmla="*/ 4698610 h 469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314" h="4698610">
                <a:moveTo>
                  <a:pt x="0" y="0"/>
                </a:moveTo>
                <a:lnTo>
                  <a:pt x="4914314" y="0"/>
                </a:lnTo>
                <a:lnTo>
                  <a:pt x="4914314" y="4698610"/>
                </a:lnTo>
                <a:lnTo>
                  <a:pt x="0" y="469861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65667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="" xmlns:a16="http://schemas.microsoft.com/office/drawing/2014/main" id="{47839481-8B1F-4D33-86FC-18C8914C02B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0 w 5511113"/>
              <a:gd name="connsiteY0" fmla="*/ 0 h 3842951"/>
              <a:gd name="connsiteX1" fmla="*/ 5511113 w 5511113"/>
              <a:gd name="connsiteY1" fmla="*/ 0 h 3842951"/>
              <a:gd name="connsiteX2" fmla="*/ 5511113 w 5511113"/>
              <a:gd name="connsiteY2" fmla="*/ 3842951 h 3842951"/>
              <a:gd name="connsiteX3" fmla="*/ 0 w 5511113"/>
              <a:gd name="connsiteY3" fmla="*/ 3842951 h 384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113" h="3842951">
                <a:moveTo>
                  <a:pt x="0" y="0"/>
                </a:moveTo>
                <a:lnTo>
                  <a:pt x="5511113" y="0"/>
                </a:lnTo>
                <a:lnTo>
                  <a:pt x="5511113" y="3842951"/>
                </a:lnTo>
                <a:lnTo>
                  <a:pt x="0" y="3842951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932249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3CEDECE-AE98-4A2A-A5A8-ED953E00B3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43526" y="1247775"/>
            <a:ext cx="4291013" cy="4362450"/>
          </a:xfrm>
          <a:custGeom>
            <a:avLst/>
            <a:gdLst>
              <a:gd name="connsiteX0" fmla="*/ 0 w 4291013"/>
              <a:gd name="connsiteY0" fmla="*/ 0 h 4362450"/>
              <a:gd name="connsiteX1" fmla="*/ 4291013 w 4291013"/>
              <a:gd name="connsiteY1" fmla="*/ 0 h 4362450"/>
              <a:gd name="connsiteX2" fmla="*/ 4291013 w 4291013"/>
              <a:gd name="connsiteY2" fmla="*/ 4362450 h 4362450"/>
              <a:gd name="connsiteX3" fmla="*/ 0 w 4291013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013" h="4362450">
                <a:moveTo>
                  <a:pt x="0" y="0"/>
                </a:moveTo>
                <a:lnTo>
                  <a:pt x="4291013" y="0"/>
                </a:lnTo>
                <a:lnTo>
                  <a:pt x="4291013" y="4362450"/>
                </a:lnTo>
                <a:lnTo>
                  <a:pt x="0" y="4362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28926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7ECC302B-01A0-48B5-8B21-68B3136950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2222695"/>
            <a:ext cx="7695027" cy="3897269"/>
          </a:xfrm>
          <a:custGeom>
            <a:avLst/>
            <a:gdLst>
              <a:gd name="connsiteX0" fmla="*/ 0 w 7695027"/>
              <a:gd name="connsiteY0" fmla="*/ 0 h 3897269"/>
              <a:gd name="connsiteX1" fmla="*/ 7695027 w 7695027"/>
              <a:gd name="connsiteY1" fmla="*/ 0 h 3897269"/>
              <a:gd name="connsiteX2" fmla="*/ 7695027 w 7695027"/>
              <a:gd name="connsiteY2" fmla="*/ 3897269 h 3897269"/>
              <a:gd name="connsiteX3" fmla="*/ 0 w 7695027"/>
              <a:gd name="connsiteY3" fmla="*/ 3897269 h 38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5027" h="3897269">
                <a:moveTo>
                  <a:pt x="0" y="0"/>
                </a:moveTo>
                <a:lnTo>
                  <a:pt x="7695027" y="0"/>
                </a:lnTo>
                <a:lnTo>
                  <a:pt x="7695027" y="3897269"/>
                </a:lnTo>
                <a:lnTo>
                  <a:pt x="0" y="389726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689677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 Slide Blank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5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DA8468A3-79C8-4E57-AB62-E6BCF27713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24213" y="1534674"/>
            <a:ext cx="5509724" cy="3788652"/>
          </a:xfrm>
          <a:custGeom>
            <a:avLst/>
            <a:gdLst>
              <a:gd name="connsiteX0" fmla="*/ 0 w 5509724"/>
              <a:gd name="connsiteY0" fmla="*/ 0 h 3788652"/>
              <a:gd name="connsiteX1" fmla="*/ 5509724 w 5509724"/>
              <a:gd name="connsiteY1" fmla="*/ 0 h 3788652"/>
              <a:gd name="connsiteX2" fmla="*/ 5509724 w 5509724"/>
              <a:gd name="connsiteY2" fmla="*/ 3788652 h 3788652"/>
              <a:gd name="connsiteX3" fmla="*/ 0 w 5509724"/>
              <a:gd name="connsiteY3" fmla="*/ 3788652 h 378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9724" h="3788652">
                <a:moveTo>
                  <a:pt x="0" y="0"/>
                </a:moveTo>
                <a:lnTo>
                  <a:pt x="5509724" y="0"/>
                </a:lnTo>
                <a:lnTo>
                  <a:pt x="5509724" y="3788652"/>
                </a:lnTo>
                <a:lnTo>
                  <a:pt x="0" y="378865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55729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CD4F87D2-526F-4FFC-8CC1-C3B4175B8E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657601"/>
            <a:ext cx="5277853" cy="3200400"/>
          </a:xfrm>
          <a:custGeom>
            <a:avLst/>
            <a:gdLst>
              <a:gd name="connsiteX0" fmla="*/ 0 w 5277853"/>
              <a:gd name="connsiteY0" fmla="*/ 0 h 3200400"/>
              <a:gd name="connsiteX1" fmla="*/ 5277853 w 5277853"/>
              <a:gd name="connsiteY1" fmla="*/ 0 h 3200400"/>
              <a:gd name="connsiteX2" fmla="*/ 5277853 w 5277853"/>
              <a:gd name="connsiteY2" fmla="*/ 3200400 h 3200400"/>
              <a:gd name="connsiteX3" fmla="*/ 0 w 5277853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7853" h="3200400">
                <a:moveTo>
                  <a:pt x="0" y="0"/>
                </a:moveTo>
                <a:lnTo>
                  <a:pt x="5277853" y="0"/>
                </a:lnTo>
                <a:lnTo>
                  <a:pt x="5277853" y="3200400"/>
                </a:lnTo>
                <a:lnTo>
                  <a:pt x="0" y="32004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661107CA-7A8F-4CE4-B702-78B5E67212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8147" y="0"/>
            <a:ext cx="5277853" cy="3200400"/>
          </a:xfrm>
          <a:custGeom>
            <a:avLst/>
            <a:gdLst>
              <a:gd name="connsiteX0" fmla="*/ 0 w 5277853"/>
              <a:gd name="connsiteY0" fmla="*/ 0 h 3200400"/>
              <a:gd name="connsiteX1" fmla="*/ 5277853 w 5277853"/>
              <a:gd name="connsiteY1" fmla="*/ 0 h 3200400"/>
              <a:gd name="connsiteX2" fmla="*/ 5277853 w 5277853"/>
              <a:gd name="connsiteY2" fmla="*/ 3200400 h 3200400"/>
              <a:gd name="connsiteX3" fmla="*/ 0 w 5277853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7853" h="3200400">
                <a:moveTo>
                  <a:pt x="0" y="0"/>
                </a:moveTo>
                <a:lnTo>
                  <a:pt x="5277853" y="0"/>
                </a:lnTo>
                <a:lnTo>
                  <a:pt x="5277853" y="3200400"/>
                </a:lnTo>
                <a:lnTo>
                  <a:pt x="0" y="32004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82309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195F9A7-E342-4AA7-97CC-7FBF57E242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97769" y="1431758"/>
            <a:ext cx="7796463" cy="3994484"/>
          </a:xfrm>
          <a:custGeom>
            <a:avLst/>
            <a:gdLst>
              <a:gd name="connsiteX0" fmla="*/ 0 w 7796463"/>
              <a:gd name="connsiteY0" fmla="*/ 0 h 3994484"/>
              <a:gd name="connsiteX1" fmla="*/ 7796463 w 7796463"/>
              <a:gd name="connsiteY1" fmla="*/ 0 h 3994484"/>
              <a:gd name="connsiteX2" fmla="*/ 7796463 w 7796463"/>
              <a:gd name="connsiteY2" fmla="*/ 3994484 h 3994484"/>
              <a:gd name="connsiteX3" fmla="*/ 0 w 7796463"/>
              <a:gd name="connsiteY3" fmla="*/ 3994484 h 399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6463" h="3994484">
                <a:moveTo>
                  <a:pt x="0" y="0"/>
                </a:moveTo>
                <a:lnTo>
                  <a:pt x="7796463" y="0"/>
                </a:lnTo>
                <a:lnTo>
                  <a:pt x="7796463" y="3994484"/>
                </a:lnTo>
                <a:lnTo>
                  <a:pt x="0" y="3994484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94067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91F8C84-8BC3-4F5F-AAE4-87B429A517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17030" y="1478643"/>
            <a:ext cx="6255656" cy="3900714"/>
          </a:xfrm>
          <a:custGeom>
            <a:avLst/>
            <a:gdLst>
              <a:gd name="connsiteX0" fmla="*/ 0 w 6255656"/>
              <a:gd name="connsiteY0" fmla="*/ 0 h 3900714"/>
              <a:gd name="connsiteX1" fmla="*/ 6255656 w 6255656"/>
              <a:gd name="connsiteY1" fmla="*/ 0 h 3900714"/>
              <a:gd name="connsiteX2" fmla="*/ 6255656 w 6255656"/>
              <a:gd name="connsiteY2" fmla="*/ 3900714 h 3900714"/>
              <a:gd name="connsiteX3" fmla="*/ 0 w 6255656"/>
              <a:gd name="connsiteY3" fmla="*/ 3900714 h 390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5656" h="3900714">
                <a:moveTo>
                  <a:pt x="0" y="0"/>
                </a:moveTo>
                <a:lnTo>
                  <a:pt x="6255656" y="0"/>
                </a:lnTo>
                <a:lnTo>
                  <a:pt x="6255656" y="3900714"/>
                </a:lnTo>
                <a:lnTo>
                  <a:pt x="0" y="3900714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6106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59D5A74-56F6-4C20-B6EF-F34B390C5D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3691" y="1491916"/>
            <a:ext cx="5558589" cy="5366083"/>
          </a:xfrm>
          <a:custGeom>
            <a:avLst/>
            <a:gdLst>
              <a:gd name="connsiteX0" fmla="*/ 1111718 w 5558589"/>
              <a:gd name="connsiteY0" fmla="*/ 0 h 5366083"/>
              <a:gd name="connsiteX1" fmla="*/ 5558589 w 5558589"/>
              <a:gd name="connsiteY1" fmla="*/ 0 h 5366083"/>
              <a:gd name="connsiteX2" fmla="*/ 4446871 w 5558589"/>
              <a:gd name="connsiteY2" fmla="*/ 5366083 h 5366083"/>
              <a:gd name="connsiteX3" fmla="*/ 0 w 5558589"/>
              <a:gd name="connsiteY3" fmla="*/ 5366083 h 536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589" h="5366083">
                <a:moveTo>
                  <a:pt x="1111718" y="0"/>
                </a:moveTo>
                <a:lnTo>
                  <a:pt x="5558589" y="0"/>
                </a:lnTo>
                <a:lnTo>
                  <a:pt x="4446871" y="5366083"/>
                </a:lnTo>
                <a:lnTo>
                  <a:pt x="0" y="536608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id-ID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3491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B858EFF-291A-4B3C-9366-98C62525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0F67B6-6209-48B3-B552-73EF31185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CFD7D-AA38-4ED3-B4EA-BB2F83FC8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4067-B768-48F6-ACD6-4C2A9978B398}" type="datetimeFigureOut">
              <a:rPr lang="id-ID" smtClean="0"/>
              <a:t>30/11/2021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DB8494-1713-4478-BF6E-3FB76E454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F4A56C-BA94-40B4-BD24-FAAC12C50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887D-A9E3-40EE-9954-5CDDCE9BD97E}" type="slidenum">
              <a:rPr lang="id-ID" smtClean="0"/>
              <a:t>‹N›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532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1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2" r:id="rId16"/>
    <p:sldLayoutId id="2147483678" r:id="rId17"/>
    <p:sldLayoutId id="2147483679" r:id="rId18"/>
    <p:sldLayoutId id="2147483680" r:id="rId19"/>
    <p:sldLayoutId id="2147483681" r:id="rId20"/>
    <p:sldLayoutId id="2147483673" r:id="rId21"/>
    <p:sldLayoutId id="2147483687" r:id="rId22"/>
    <p:sldLayoutId id="2147483667" r:id="rId23"/>
    <p:sldLayoutId id="2147483668" r:id="rId24"/>
    <p:sldLayoutId id="2147483669" r:id="rId25"/>
    <p:sldLayoutId id="2147483670" r:id="rId26"/>
    <p:sldLayoutId id="2147483675" r:id="rId27"/>
    <p:sldLayoutId id="2147483666" r:id="rId28"/>
    <p:sldLayoutId id="2147483671" r:id="rId29"/>
    <p:sldLayoutId id="2147483682" r:id="rId30"/>
    <p:sldLayoutId id="2147483683" r:id="rId31"/>
    <p:sldLayoutId id="2147483674" r:id="rId32"/>
    <p:sldLayoutId id="2147483684" r:id="rId33"/>
    <p:sldLayoutId id="2147483686" r:id="rId34"/>
    <p:sldLayoutId id="2147483685" r:id="rId35"/>
    <p:sldLayoutId id="2147483676" r:id="rId36"/>
    <p:sldLayoutId id="2147483677" r:id="rId37"/>
    <p:sldLayoutId id="2147483665" r:id="rId38"/>
    <p:sldLayoutId id="2147483688" r:id="rId39"/>
    <p:sldLayoutId id="2147483655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4824145"/>
            <a:ext cx="7066097" cy="203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103C021-64C3-4D86-8338-C15CDCEDFA72}"/>
              </a:ext>
            </a:extLst>
          </p:cNvPr>
          <p:cNvSpPr/>
          <p:nvPr/>
        </p:nvSpPr>
        <p:spPr>
          <a:xfrm>
            <a:off x="1770122" y="1787195"/>
            <a:ext cx="8721146" cy="2855280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902D7B-0DEC-482B-AE90-ED3E6E9F2F9E}"/>
              </a:ext>
            </a:extLst>
          </p:cNvPr>
          <p:cNvSpPr/>
          <p:nvPr/>
        </p:nvSpPr>
        <p:spPr>
          <a:xfrm rot="5400000">
            <a:off x="7932878" y="3066377"/>
            <a:ext cx="2019869" cy="4469418"/>
          </a:xfrm>
          <a:prstGeom prst="rect">
            <a:avLst/>
          </a:prstGeom>
          <a:solidFill>
            <a:srgbClr val="1A2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B4D946-DCAE-4C68-8784-E1041F05002D}"/>
              </a:ext>
            </a:extLst>
          </p:cNvPr>
          <p:cNvGrpSpPr/>
          <p:nvPr/>
        </p:nvGrpSpPr>
        <p:grpSpPr>
          <a:xfrm>
            <a:off x="6904148" y="4531144"/>
            <a:ext cx="3991824" cy="2062869"/>
            <a:chOff x="5104953" y="4825642"/>
            <a:chExt cx="5231454" cy="2062869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2A5124D-5209-4E83-88E7-F291CFF927B2}"/>
                </a:ext>
              </a:extLst>
            </p:cNvPr>
            <p:cNvSpPr txBox="1"/>
            <p:nvPr/>
          </p:nvSpPr>
          <p:spPr>
            <a:xfrm>
              <a:off x="5104953" y="4825642"/>
              <a:ext cx="5231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latin typeface="Oswald" panose="00000500000000000000" pitchFamily="2" charset="0"/>
                </a:rPr>
                <a:t>Euradria 20/21</a:t>
              </a:r>
              <a:endParaRPr lang="id-ID" sz="3200" dirty="0">
                <a:solidFill>
                  <a:schemeClr val="bg1">
                    <a:lumMod val="95000"/>
                  </a:schemeClr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76BAA93-0207-485F-8791-6A10A2EBE8BE}"/>
                </a:ext>
              </a:extLst>
            </p:cNvPr>
            <p:cNvSpPr txBox="1"/>
            <p:nvPr/>
          </p:nvSpPr>
          <p:spPr>
            <a:xfrm>
              <a:off x="5548182" y="5811293"/>
              <a:ext cx="46853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600" i="1" spc="300" dirty="0" smtClean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 </a:t>
              </a:r>
              <a:r>
                <a:rPr lang="it-IT" sz="1600" i="1" spc="300" dirty="0" err="1" smtClean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December</a:t>
              </a:r>
              <a:r>
                <a:rPr lang="it-IT" sz="1600" i="1" spc="300" dirty="0" smtClean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2021</a:t>
              </a:r>
              <a:endParaRPr lang="id-ID" sz="1600" i="1" spc="3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r>
                <a:rPr lang="it-IT" sz="1600" i="1" spc="300" dirty="0" smtClean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EOJD EURES ITALY EMPLOYERS DAY</a:t>
              </a:r>
            </a:p>
            <a:p>
              <a:pPr algn="r"/>
              <a:endParaRPr lang="id-ID" sz="1600" i="1" spc="3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CF4E79-0C37-4AD5-B4B7-0A0090BA91D8}"/>
              </a:ext>
            </a:extLst>
          </p:cNvPr>
          <p:cNvSpPr txBox="1"/>
          <p:nvPr/>
        </p:nvSpPr>
        <p:spPr>
          <a:xfrm>
            <a:off x="2286000" y="2083482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EURADRIA INFO-DESK NETWORK: </a:t>
            </a:r>
          </a:p>
          <a:p>
            <a:pPr algn="ctr"/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SUPPORT FOR EMPLOYERS IN THE ITALIAN SLOVENIAN BORDER REGION</a:t>
            </a:r>
            <a:endParaRPr lang="en-GB" sz="3600" b="1" dirty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E8A6379-8955-4018-A34A-C2953AAF273A}"/>
              </a:ext>
            </a:extLst>
          </p:cNvPr>
          <p:cNvGrpSpPr/>
          <p:nvPr/>
        </p:nvGrpSpPr>
        <p:grpSpPr>
          <a:xfrm rot="5400000">
            <a:off x="-1676898" y="2011543"/>
            <a:ext cx="4546293" cy="523220"/>
            <a:chOff x="717550" y="489919"/>
            <a:chExt cx="4546293" cy="523220"/>
          </a:xfrm>
          <a:solidFill>
            <a:srgbClr val="C0C1BF"/>
          </a:solidFill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20C195D-5708-4800-893A-D4BEB6DB4175}"/>
                </a:ext>
              </a:extLst>
            </p:cNvPr>
            <p:cNvSpPr txBox="1"/>
            <p:nvPr/>
          </p:nvSpPr>
          <p:spPr>
            <a:xfrm rot="10800000" flipH="1">
              <a:off x="1212733" y="489919"/>
              <a:ext cx="4051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2020/2021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BDFF918-E978-442F-8D98-B8DC77F4BEE3}"/>
                </a:ext>
              </a:extLst>
            </p:cNvPr>
            <p:cNvSpPr/>
            <p:nvPr/>
          </p:nvSpPr>
          <p:spPr>
            <a:xfrm>
              <a:off x="717550" y="635414"/>
              <a:ext cx="312963" cy="232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B142140-CF8A-4CC1-B95B-549674BA1BDB}"/>
              </a:ext>
            </a:extLst>
          </p:cNvPr>
          <p:cNvSpPr/>
          <p:nvPr/>
        </p:nvSpPr>
        <p:spPr>
          <a:xfrm rot="5400000">
            <a:off x="11544311" y="6585405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Immagine 1" descr="logo_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4" y="577981"/>
            <a:ext cx="1202977" cy="835275"/>
          </a:xfrm>
          <a:prstGeom prst="rect">
            <a:avLst/>
          </a:prstGeom>
        </p:spPr>
      </p:pic>
      <p:pic>
        <p:nvPicPr>
          <p:cNvPr id="26" name="Immagine 25" descr="logo-new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42" y="640570"/>
            <a:ext cx="3273078" cy="816985"/>
          </a:xfrm>
          <a:prstGeom prst="rect">
            <a:avLst/>
          </a:prstGeom>
        </p:spPr>
      </p:pic>
      <p:pic>
        <p:nvPicPr>
          <p:cNvPr id="28" name="Immagine 27" descr="(IT) eures_logo BOX 1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02" y="613671"/>
            <a:ext cx="708286" cy="83527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01" y="4842636"/>
            <a:ext cx="5195294" cy="17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40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2638803" y="1899291"/>
            <a:ext cx="8458688" cy="463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pPr algn="ctr"/>
            <a:endParaRPr lang="it-IT" sz="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r>
              <a:rPr lang="en-GB" b="1" dirty="0" smtClean="0">
                <a:solidFill>
                  <a:srgbClr val="C00000"/>
                </a:solidFill>
                <a:latin typeface="Oswald"/>
                <a:cs typeface="Aparajita" panose="020B0604020202020204" pitchFamily="34" charset="0"/>
              </a:rPr>
              <a:t>Located in the Italian -  Slovenian border </a:t>
            </a:r>
          </a:p>
          <a:p>
            <a:r>
              <a:rPr lang="en-GB" b="1" dirty="0" smtClean="0">
                <a:solidFill>
                  <a:srgbClr val="C00000"/>
                </a:solidFill>
                <a:latin typeface="Oswald"/>
                <a:cs typeface="Aparajita" panose="020B0604020202020204" pitchFamily="34" charset="0"/>
              </a:rPr>
              <a:t>region by 3 Associations of Employers</a:t>
            </a:r>
            <a:r>
              <a:rPr lang="en-GB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</a:p>
          <a:p>
            <a:endParaRPr lang="en-GB" sz="14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Trieste</a:t>
            </a:r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, Friuli </a:t>
            </a:r>
            <a:r>
              <a:rPr lang="en-GB" sz="14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Venezia</a:t>
            </a:r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Giulia in Italy (NUTS 2 ITD4) (</a:t>
            </a:r>
            <a:r>
              <a:rPr lang="en-GB" sz="1400" b="1" dirty="0" smtClean="0">
                <a:solidFill>
                  <a:srgbClr val="C00000"/>
                </a:solidFill>
                <a:latin typeface="Oswald"/>
                <a:cs typeface="Aparajita" panose="020B0604020202020204" pitchFamily="34" charset="0"/>
              </a:rPr>
              <a:t>partner SDGZ-URES</a:t>
            </a:r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Nova </a:t>
            </a:r>
            <a:r>
              <a:rPr lang="en-GB" sz="1400" b="1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Gorica</a:t>
            </a:r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,</a:t>
            </a:r>
            <a:r>
              <a:rPr lang="en-GB" sz="1400" b="1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Goriška</a:t>
            </a:r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statistical region (NUTS 3 SI023) (</a:t>
            </a:r>
            <a:r>
              <a:rPr lang="en-GB" sz="1400" b="1" dirty="0" smtClean="0">
                <a:solidFill>
                  <a:srgbClr val="C00000"/>
                </a:solidFill>
                <a:latin typeface="Oswald"/>
                <a:cs typeface="Aparajita" panose="020B0604020202020204" pitchFamily="34" charset="0"/>
              </a:rPr>
              <a:t>partner OOZ Nova </a:t>
            </a:r>
            <a:r>
              <a:rPr lang="en-GB" sz="1400" b="1" dirty="0" err="1" smtClean="0">
                <a:solidFill>
                  <a:srgbClr val="C00000"/>
                </a:solidFill>
                <a:latin typeface="Oswald"/>
                <a:cs typeface="Aparajita" panose="020B0604020202020204" pitchFamily="34" charset="0"/>
              </a:rPr>
              <a:t>Gorica</a:t>
            </a:r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Koper,</a:t>
            </a:r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Obalno-kraška</a:t>
            </a:r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statistical region  (NUTS 3 SI024) in Slovenia (</a:t>
            </a:r>
            <a:r>
              <a:rPr lang="en-GB" sz="1400" b="1" dirty="0" smtClean="0">
                <a:solidFill>
                  <a:srgbClr val="C00000"/>
                </a:solidFill>
                <a:latin typeface="Oswald"/>
                <a:cs typeface="Aparajita" panose="020B0604020202020204" pitchFamily="34" charset="0"/>
              </a:rPr>
              <a:t>partner PGZ</a:t>
            </a:r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algn="ctr"/>
            <a:r>
              <a:rPr lang="it-IT" sz="1000" i="1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as</a:t>
            </a:r>
            <a:r>
              <a:rPr lang="it-IT" sz="1000" i="1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000" i="1" dirty="0" err="1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identified</a:t>
            </a:r>
            <a:r>
              <a:rPr lang="it-IT" sz="1000" i="1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in the Grant Agreement VS/2019/0398, </a:t>
            </a:r>
          </a:p>
          <a:p>
            <a:pPr algn="ctr"/>
            <a:r>
              <a:rPr lang="it-IT" sz="1000" i="1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by NUTS (</a:t>
            </a:r>
            <a:r>
              <a:rPr lang="en-US" sz="1000" i="1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Nomenclature of territorial units for statistics)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0B08CA-0451-4C90-9E7B-426911467E1D}"/>
              </a:ext>
            </a:extLst>
          </p:cNvPr>
          <p:cNvSpPr/>
          <p:nvPr/>
        </p:nvSpPr>
        <p:spPr>
          <a:xfrm>
            <a:off x="0" y="508689"/>
            <a:ext cx="8395784" cy="1887377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9BBC7C-7229-49C3-B2B1-F183E3F4824F}"/>
              </a:ext>
            </a:extLst>
          </p:cNvPr>
          <p:cNvSpPr/>
          <p:nvPr/>
        </p:nvSpPr>
        <p:spPr>
          <a:xfrm>
            <a:off x="546638" y="755078"/>
            <a:ext cx="6003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THE RATIONALE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: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Support entrepreneurs operating</a:t>
            </a:r>
          </a:p>
          <a:p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(or willing to operate) across the border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6173BC-D629-4A7B-B7B1-7CF940439899}"/>
              </a:ext>
            </a:extLst>
          </p:cNvPr>
          <p:cNvSpPr/>
          <p:nvPr/>
        </p:nvSpPr>
        <p:spPr>
          <a:xfrm>
            <a:off x="0" y="6130278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6C0C2D-C5CB-4A4A-8F5A-DE8FB23E2467}"/>
              </a:ext>
            </a:extLst>
          </p:cNvPr>
          <p:cNvGrpSpPr/>
          <p:nvPr/>
        </p:nvGrpSpPr>
        <p:grpSpPr>
          <a:xfrm>
            <a:off x="8595038" y="402771"/>
            <a:ext cx="3593757" cy="523220"/>
            <a:chOff x="-461487" y="522847"/>
            <a:chExt cx="359375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7820573-E6A7-44BD-B4A2-4D933DC116F1}"/>
                </a:ext>
              </a:extLst>
            </p:cNvPr>
            <p:cNvSpPr txBox="1"/>
            <p:nvPr/>
          </p:nvSpPr>
          <p:spPr>
            <a:xfrm>
              <a:off x="-461487" y="522847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A5B6913-A3D8-40CA-A7BB-E730E94EDEAE}"/>
                </a:ext>
              </a:extLst>
            </p:cNvPr>
            <p:cNvSpPr/>
            <p:nvPr/>
          </p:nvSpPr>
          <p:spPr>
            <a:xfrm>
              <a:off x="2819307" y="635414"/>
              <a:ext cx="312963" cy="232229"/>
            </a:xfrm>
            <a:prstGeom prst="rect">
              <a:avLst/>
            </a:prstGeom>
            <a:solidFill>
              <a:srgbClr val="C0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C1BF"/>
                </a:solidFill>
              </a:endParaRPr>
            </a:p>
          </p:txBody>
        </p:sp>
      </p:grp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2" y="3825334"/>
            <a:ext cx="935222" cy="649362"/>
          </a:xfrm>
          <a:prstGeom prst="rect">
            <a:avLst/>
          </a:prstGeom>
        </p:spPr>
      </p:pic>
      <p:pic>
        <p:nvPicPr>
          <p:cNvPr id="23" name="Immagine 22" descr="(IT) eures_logo BOX 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" y="4851230"/>
            <a:ext cx="578473" cy="682189"/>
          </a:xfrm>
          <a:prstGeom prst="rect">
            <a:avLst/>
          </a:prstGeom>
        </p:spPr>
      </p:pic>
      <p:pic>
        <p:nvPicPr>
          <p:cNvPr id="18" name="Immagine 17" descr="logo-new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3" y="2907003"/>
            <a:ext cx="1905034" cy="475511"/>
          </a:xfrm>
          <a:prstGeom prst="rect">
            <a:avLst/>
          </a:prstGeom>
        </p:spPr>
      </p:pic>
      <p:pic>
        <p:nvPicPr>
          <p:cNvPr id="17" name="Immagine 16" descr="euradria-info-des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04" y="925991"/>
            <a:ext cx="4124183" cy="2922279"/>
          </a:xfrm>
          <a:prstGeom prst="rect">
            <a:avLst/>
          </a:prstGeom>
          <a:ln w="76200" cmpd="sng">
            <a:solidFill>
              <a:srgbClr val="C0C1BF"/>
            </a:solidFill>
          </a:ln>
        </p:spPr>
      </p:pic>
    </p:spTree>
    <p:extLst>
      <p:ext uri="{BB962C8B-B14F-4D97-AF65-F5344CB8AC3E}">
        <p14:creationId xmlns:p14="http://schemas.microsoft.com/office/powerpoint/2010/main" val="537992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2638803" y="1899291"/>
            <a:ext cx="8458688" cy="463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pPr algn="ctr"/>
            <a:endParaRPr lang="it-IT" sz="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r>
              <a:rPr lang="en-GB" b="1" dirty="0" smtClean="0">
                <a:solidFill>
                  <a:srgbClr val="C00000"/>
                </a:solidFill>
                <a:latin typeface="Oswald"/>
                <a:cs typeface="Aparajita" panose="020B0604020202020204" pitchFamily="34" charset="0"/>
              </a:rPr>
              <a:t>Typical user of the Info desk:</a:t>
            </a:r>
          </a:p>
          <a:p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</a:p>
          <a:p>
            <a:endParaRPr lang="en-GB" sz="14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SME or self-employed (</a:t>
            </a:r>
            <a:r>
              <a:rPr lang="en-GB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sp</a:t>
            </a: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, </a:t>
            </a:r>
            <a:r>
              <a:rPr lang="en-GB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lavoratore</a:t>
            </a: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en-GB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autonomo</a:t>
            </a: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)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Comes to Info Desk after securing a deal across the border and need to understand the ins and outs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Or needs to solve already occurred problem (fines, inspections)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Sometimes just curios about practical implications of moving the business entirely (taxation, space)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0B08CA-0451-4C90-9E7B-426911467E1D}"/>
              </a:ext>
            </a:extLst>
          </p:cNvPr>
          <p:cNvSpPr/>
          <p:nvPr/>
        </p:nvSpPr>
        <p:spPr>
          <a:xfrm>
            <a:off x="-39224" y="468953"/>
            <a:ext cx="8395784" cy="1887377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9BBC7C-7229-49C3-B2B1-F183E3F4824F}"/>
              </a:ext>
            </a:extLst>
          </p:cNvPr>
          <p:cNvSpPr/>
          <p:nvPr/>
        </p:nvSpPr>
        <p:spPr>
          <a:xfrm>
            <a:off x="546638" y="755078"/>
            <a:ext cx="6003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SUPPORT PROVIDED:</a:t>
            </a:r>
          </a:p>
          <a:p>
            <a:endParaRPr lang="sl-SI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</a:endParaRPr>
          </a:p>
          <a:p>
            <a:r>
              <a:rPr lang="sl-SI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Information</a:t>
            </a:r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, </a:t>
            </a:r>
            <a:r>
              <a:rPr lang="sl-SI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admin</a:t>
            </a:r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. </a:t>
            </a:r>
            <a:r>
              <a:rPr lang="sl-SI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procedures</a:t>
            </a:r>
            <a:r>
              <a:rPr lang="sl-SI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, </a:t>
            </a:r>
            <a:r>
              <a:rPr lang="sl-SI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counseling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6173BC-D629-4A7B-B7B1-7CF940439899}"/>
              </a:ext>
            </a:extLst>
          </p:cNvPr>
          <p:cNvSpPr/>
          <p:nvPr/>
        </p:nvSpPr>
        <p:spPr>
          <a:xfrm>
            <a:off x="0" y="6130278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6C0C2D-C5CB-4A4A-8F5A-DE8FB23E2467}"/>
              </a:ext>
            </a:extLst>
          </p:cNvPr>
          <p:cNvGrpSpPr/>
          <p:nvPr/>
        </p:nvGrpSpPr>
        <p:grpSpPr>
          <a:xfrm>
            <a:off x="8595038" y="402771"/>
            <a:ext cx="3593757" cy="523220"/>
            <a:chOff x="-461487" y="522847"/>
            <a:chExt cx="359375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7820573-E6A7-44BD-B4A2-4D933DC116F1}"/>
                </a:ext>
              </a:extLst>
            </p:cNvPr>
            <p:cNvSpPr txBox="1"/>
            <p:nvPr/>
          </p:nvSpPr>
          <p:spPr>
            <a:xfrm>
              <a:off x="-461487" y="522847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A5B6913-A3D8-40CA-A7BB-E730E94EDEAE}"/>
                </a:ext>
              </a:extLst>
            </p:cNvPr>
            <p:cNvSpPr/>
            <p:nvPr/>
          </p:nvSpPr>
          <p:spPr>
            <a:xfrm>
              <a:off x="2819307" y="635414"/>
              <a:ext cx="312963" cy="232229"/>
            </a:xfrm>
            <a:prstGeom prst="rect">
              <a:avLst/>
            </a:prstGeom>
            <a:solidFill>
              <a:srgbClr val="C0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C1BF"/>
                </a:solidFill>
              </a:endParaRPr>
            </a:p>
          </p:txBody>
        </p:sp>
      </p:grp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2" y="3825334"/>
            <a:ext cx="935222" cy="649362"/>
          </a:xfrm>
          <a:prstGeom prst="rect">
            <a:avLst/>
          </a:prstGeom>
        </p:spPr>
      </p:pic>
      <p:pic>
        <p:nvPicPr>
          <p:cNvPr id="23" name="Immagine 22" descr="(IT) eures_logo BOX 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" y="4851230"/>
            <a:ext cx="578473" cy="682189"/>
          </a:xfrm>
          <a:prstGeom prst="rect">
            <a:avLst/>
          </a:prstGeom>
        </p:spPr>
      </p:pic>
      <p:pic>
        <p:nvPicPr>
          <p:cNvPr id="18" name="Immagine 17" descr="logo-new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3" y="2907003"/>
            <a:ext cx="1905034" cy="475511"/>
          </a:xfrm>
          <a:prstGeom prst="rect">
            <a:avLst/>
          </a:prstGeom>
        </p:spPr>
      </p:pic>
      <p:pic>
        <p:nvPicPr>
          <p:cNvPr id="17" name="Immagine 16" descr="euradria-info-des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05" y="925991"/>
            <a:ext cx="2074702" cy="1470075"/>
          </a:xfrm>
          <a:prstGeom prst="rect">
            <a:avLst/>
          </a:prstGeom>
          <a:ln w="76200" cmpd="sng">
            <a:solidFill>
              <a:srgbClr val="C0C1BF"/>
            </a:solidFill>
          </a:ln>
        </p:spPr>
      </p:pic>
    </p:spTree>
    <p:extLst>
      <p:ext uri="{BB962C8B-B14F-4D97-AF65-F5344CB8AC3E}">
        <p14:creationId xmlns:p14="http://schemas.microsoft.com/office/powerpoint/2010/main" val="3849384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2638803" y="1899291"/>
            <a:ext cx="8458688" cy="463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pPr algn="ctr"/>
            <a:endParaRPr lang="en-GB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r>
              <a:rPr lang="en-GB" b="1" dirty="0" smtClean="0">
                <a:solidFill>
                  <a:srgbClr val="C00000"/>
                </a:solidFill>
                <a:latin typeface="Oswald"/>
                <a:cs typeface="Aparajita" panose="020B0604020202020204" pitchFamily="34" charset="0"/>
              </a:rPr>
              <a:t>Typical obstacles to cross-border business</a:t>
            </a:r>
          </a:p>
          <a:p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Small business lack the structure that would allow them to deal with all bureaucratic procedures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Available information (online) is not detailed, not up to date, or unreliable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Language barriers still constitute a major problem when dealing with specific topics (labour, tax, etc.)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Fast changing rules and regulations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Some prefer personal interaction rather than using available online </a:t>
            </a: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material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0B08CA-0451-4C90-9E7B-426911467E1D}"/>
              </a:ext>
            </a:extLst>
          </p:cNvPr>
          <p:cNvSpPr/>
          <p:nvPr/>
        </p:nvSpPr>
        <p:spPr>
          <a:xfrm>
            <a:off x="-39224" y="468953"/>
            <a:ext cx="8395784" cy="1887377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9BBC7C-7229-49C3-B2B1-F183E3F4824F}"/>
              </a:ext>
            </a:extLst>
          </p:cNvPr>
          <p:cNvSpPr/>
          <p:nvPr/>
        </p:nvSpPr>
        <p:spPr>
          <a:xfrm>
            <a:off x="546638" y="755078"/>
            <a:ext cx="6003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WHY ARE INFO DESK NECESSARY?</a:t>
            </a:r>
          </a:p>
          <a:p>
            <a:endParaRPr lang="sl-SI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6173BC-D629-4A7B-B7B1-7CF940439899}"/>
              </a:ext>
            </a:extLst>
          </p:cNvPr>
          <p:cNvSpPr/>
          <p:nvPr/>
        </p:nvSpPr>
        <p:spPr>
          <a:xfrm>
            <a:off x="0" y="6130278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6C0C2D-C5CB-4A4A-8F5A-DE8FB23E2467}"/>
              </a:ext>
            </a:extLst>
          </p:cNvPr>
          <p:cNvGrpSpPr/>
          <p:nvPr/>
        </p:nvGrpSpPr>
        <p:grpSpPr>
          <a:xfrm>
            <a:off x="8595038" y="402771"/>
            <a:ext cx="3593757" cy="523220"/>
            <a:chOff x="-461487" y="522847"/>
            <a:chExt cx="359375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7820573-E6A7-44BD-B4A2-4D933DC116F1}"/>
                </a:ext>
              </a:extLst>
            </p:cNvPr>
            <p:cNvSpPr txBox="1"/>
            <p:nvPr/>
          </p:nvSpPr>
          <p:spPr>
            <a:xfrm>
              <a:off x="-461487" y="522847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A5B6913-A3D8-40CA-A7BB-E730E94EDEAE}"/>
                </a:ext>
              </a:extLst>
            </p:cNvPr>
            <p:cNvSpPr/>
            <p:nvPr/>
          </p:nvSpPr>
          <p:spPr>
            <a:xfrm>
              <a:off x="2819307" y="635414"/>
              <a:ext cx="312963" cy="232229"/>
            </a:xfrm>
            <a:prstGeom prst="rect">
              <a:avLst/>
            </a:prstGeom>
            <a:solidFill>
              <a:srgbClr val="C0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C1BF"/>
                </a:solidFill>
              </a:endParaRPr>
            </a:p>
          </p:txBody>
        </p:sp>
      </p:grp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2" y="3825334"/>
            <a:ext cx="935222" cy="649362"/>
          </a:xfrm>
          <a:prstGeom prst="rect">
            <a:avLst/>
          </a:prstGeom>
        </p:spPr>
      </p:pic>
      <p:pic>
        <p:nvPicPr>
          <p:cNvPr id="23" name="Immagine 22" descr="(IT) eures_logo BOX 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" y="4851230"/>
            <a:ext cx="578473" cy="682189"/>
          </a:xfrm>
          <a:prstGeom prst="rect">
            <a:avLst/>
          </a:prstGeom>
        </p:spPr>
      </p:pic>
      <p:pic>
        <p:nvPicPr>
          <p:cNvPr id="18" name="Immagine 17" descr="logo-new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3" y="2907003"/>
            <a:ext cx="1905034" cy="475511"/>
          </a:xfrm>
          <a:prstGeom prst="rect">
            <a:avLst/>
          </a:prstGeom>
        </p:spPr>
      </p:pic>
      <p:pic>
        <p:nvPicPr>
          <p:cNvPr id="17" name="Immagine 16" descr="euradria-info-des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05" y="925991"/>
            <a:ext cx="2074702" cy="1470075"/>
          </a:xfrm>
          <a:prstGeom prst="rect">
            <a:avLst/>
          </a:prstGeom>
          <a:ln w="76200" cmpd="sng">
            <a:solidFill>
              <a:srgbClr val="C0C1BF"/>
            </a:solidFill>
          </a:ln>
        </p:spPr>
      </p:pic>
    </p:spTree>
    <p:extLst>
      <p:ext uri="{BB962C8B-B14F-4D97-AF65-F5344CB8AC3E}">
        <p14:creationId xmlns:p14="http://schemas.microsoft.com/office/powerpoint/2010/main" val="565789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2638803" y="1899291"/>
            <a:ext cx="8458688" cy="463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pPr algn="ctr"/>
            <a:endParaRPr lang="en-GB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r>
              <a:rPr lang="en-GB" b="1" dirty="0" smtClean="0">
                <a:solidFill>
                  <a:srgbClr val="C00000"/>
                </a:solidFill>
                <a:latin typeface="Oswald"/>
                <a:cs typeface="Aparajita" panose="020B0604020202020204" pitchFamily="34" charset="0"/>
              </a:rPr>
              <a:t>Typical issues addressed by Info Desks</a:t>
            </a:r>
            <a:r>
              <a:rPr lang="en-GB" sz="14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Taxation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and social security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Posting of non EU workers employed by SI or IT company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Recognition of professional qualifications of individuals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Recognition of company’s qualification needed to operate in regulated sectors (i.e. thermal hydraulics)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Labor</a:t>
            </a:r>
            <a:r>
              <a:rPr lang="en-GB" sz="1700" dirty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issues and contracts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7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0B08CA-0451-4C90-9E7B-426911467E1D}"/>
              </a:ext>
            </a:extLst>
          </p:cNvPr>
          <p:cNvSpPr/>
          <p:nvPr/>
        </p:nvSpPr>
        <p:spPr>
          <a:xfrm>
            <a:off x="-39224" y="468953"/>
            <a:ext cx="8395784" cy="1887377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9BBC7C-7229-49C3-B2B1-F183E3F4824F}"/>
              </a:ext>
            </a:extLst>
          </p:cNvPr>
          <p:cNvSpPr/>
          <p:nvPr/>
        </p:nvSpPr>
        <p:spPr>
          <a:xfrm>
            <a:off x="546638" y="755078"/>
            <a:ext cx="6003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SOME EXAMPLES 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OF ISSUES FACED BY CB COMPANIES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  <a:p>
            <a:endParaRPr lang="sl-SI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6173BC-D629-4A7B-B7B1-7CF940439899}"/>
              </a:ext>
            </a:extLst>
          </p:cNvPr>
          <p:cNvSpPr/>
          <p:nvPr/>
        </p:nvSpPr>
        <p:spPr>
          <a:xfrm>
            <a:off x="0" y="6130278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6C0C2D-C5CB-4A4A-8F5A-DE8FB23E2467}"/>
              </a:ext>
            </a:extLst>
          </p:cNvPr>
          <p:cNvGrpSpPr/>
          <p:nvPr/>
        </p:nvGrpSpPr>
        <p:grpSpPr>
          <a:xfrm>
            <a:off x="8595038" y="402771"/>
            <a:ext cx="3593757" cy="523220"/>
            <a:chOff x="-461487" y="522847"/>
            <a:chExt cx="359375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7820573-E6A7-44BD-B4A2-4D933DC116F1}"/>
                </a:ext>
              </a:extLst>
            </p:cNvPr>
            <p:cNvSpPr txBox="1"/>
            <p:nvPr/>
          </p:nvSpPr>
          <p:spPr>
            <a:xfrm>
              <a:off x="-461487" y="522847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A5B6913-A3D8-40CA-A7BB-E730E94EDEAE}"/>
                </a:ext>
              </a:extLst>
            </p:cNvPr>
            <p:cNvSpPr/>
            <p:nvPr/>
          </p:nvSpPr>
          <p:spPr>
            <a:xfrm>
              <a:off x="2819307" y="635414"/>
              <a:ext cx="312963" cy="232229"/>
            </a:xfrm>
            <a:prstGeom prst="rect">
              <a:avLst/>
            </a:prstGeom>
            <a:solidFill>
              <a:srgbClr val="C0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C1BF"/>
                </a:solidFill>
              </a:endParaRPr>
            </a:p>
          </p:txBody>
        </p:sp>
      </p:grp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2" y="3825334"/>
            <a:ext cx="935222" cy="649362"/>
          </a:xfrm>
          <a:prstGeom prst="rect">
            <a:avLst/>
          </a:prstGeom>
        </p:spPr>
      </p:pic>
      <p:pic>
        <p:nvPicPr>
          <p:cNvPr id="23" name="Immagine 22" descr="(IT) eures_logo BOX 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" y="4851230"/>
            <a:ext cx="578473" cy="682189"/>
          </a:xfrm>
          <a:prstGeom prst="rect">
            <a:avLst/>
          </a:prstGeom>
        </p:spPr>
      </p:pic>
      <p:pic>
        <p:nvPicPr>
          <p:cNvPr id="18" name="Immagine 17" descr="logo-new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3" y="2907003"/>
            <a:ext cx="1905034" cy="475511"/>
          </a:xfrm>
          <a:prstGeom prst="rect">
            <a:avLst/>
          </a:prstGeom>
        </p:spPr>
      </p:pic>
      <p:pic>
        <p:nvPicPr>
          <p:cNvPr id="17" name="Immagine 16" descr="euradria-info-des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05" y="925991"/>
            <a:ext cx="2074702" cy="1470075"/>
          </a:xfrm>
          <a:prstGeom prst="rect">
            <a:avLst/>
          </a:prstGeom>
          <a:ln w="76200" cmpd="sng">
            <a:solidFill>
              <a:srgbClr val="C0C1BF"/>
            </a:solidFill>
          </a:ln>
        </p:spPr>
      </p:pic>
    </p:spTree>
    <p:extLst>
      <p:ext uri="{BB962C8B-B14F-4D97-AF65-F5344CB8AC3E}">
        <p14:creationId xmlns:p14="http://schemas.microsoft.com/office/powerpoint/2010/main" val="107947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2638803" y="1899291"/>
            <a:ext cx="8458688" cy="463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pPr algn="ctr"/>
            <a:endParaRPr lang="en-GB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r>
              <a:rPr lang="en-GB" b="1" dirty="0" smtClean="0">
                <a:solidFill>
                  <a:srgbClr val="C00000"/>
                </a:solidFill>
                <a:latin typeface="Oswald"/>
                <a:cs typeface="Aparajita" panose="020B0604020202020204" pitchFamily="34" charset="0"/>
              </a:rPr>
              <a:t>Developed by EURADRIA, it aims at:</a:t>
            </a:r>
            <a:endParaRPr lang="en-GB" sz="14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Acting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as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a HUB for </a:t>
            </a: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specific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requests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, </a:t>
            </a: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which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are </a:t>
            </a: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redicted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to Info Desk </a:t>
            </a: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according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to </a:t>
            </a: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needed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expertise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Providing detailed information for CB workers and entrepreneurs for obtaining benefits (unemployment, maternity leave, compensations etc.)</a:t>
            </a:r>
            <a:endParaRPr lang="en-GB" sz="17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Recruitment services (matching of demand and offer) and support for posting vacancies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Any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other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</a:t>
            </a:r>
            <a:r>
              <a:rPr lang="it-IT" sz="1700" dirty="0" err="1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useful</a:t>
            </a:r>
            <a:r>
              <a:rPr lang="it-IT" sz="1700" dirty="0" smtClean="0">
                <a:solidFill>
                  <a:srgbClr val="002060"/>
                </a:solidFill>
                <a:latin typeface="Oswald"/>
                <a:cs typeface="Aparajita" panose="020B0604020202020204" pitchFamily="34" charset="0"/>
              </a:rPr>
              <a:t> information</a:t>
            </a:r>
            <a:endParaRPr lang="en-GB" sz="17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7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0B08CA-0451-4C90-9E7B-426911467E1D}"/>
              </a:ext>
            </a:extLst>
          </p:cNvPr>
          <p:cNvSpPr/>
          <p:nvPr/>
        </p:nvSpPr>
        <p:spPr>
          <a:xfrm>
            <a:off x="-39224" y="468953"/>
            <a:ext cx="8395784" cy="1887377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9BBC7C-7229-49C3-B2B1-F183E3F4824F}"/>
              </a:ext>
            </a:extLst>
          </p:cNvPr>
          <p:cNvSpPr/>
          <p:nvPr/>
        </p:nvSpPr>
        <p:spPr>
          <a:xfrm>
            <a:off x="546638" y="755078"/>
            <a:ext cx="6003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THE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ONE STOP SHOP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PORTAL</a:t>
            </a:r>
          </a:p>
          <a:p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https://euradria.eu/</a:t>
            </a:r>
          </a:p>
          <a:p>
            <a:endParaRPr lang="sl-SI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6173BC-D629-4A7B-B7B1-7CF940439899}"/>
              </a:ext>
            </a:extLst>
          </p:cNvPr>
          <p:cNvSpPr/>
          <p:nvPr/>
        </p:nvSpPr>
        <p:spPr>
          <a:xfrm>
            <a:off x="0" y="6130278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6C0C2D-C5CB-4A4A-8F5A-DE8FB23E2467}"/>
              </a:ext>
            </a:extLst>
          </p:cNvPr>
          <p:cNvGrpSpPr/>
          <p:nvPr/>
        </p:nvGrpSpPr>
        <p:grpSpPr>
          <a:xfrm>
            <a:off x="8595038" y="402771"/>
            <a:ext cx="3593757" cy="523220"/>
            <a:chOff x="-461487" y="522847"/>
            <a:chExt cx="359375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7820573-E6A7-44BD-B4A2-4D933DC116F1}"/>
                </a:ext>
              </a:extLst>
            </p:cNvPr>
            <p:cNvSpPr txBox="1"/>
            <p:nvPr/>
          </p:nvSpPr>
          <p:spPr>
            <a:xfrm>
              <a:off x="-461487" y="522847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A5B6913-A3D8-40CA-A7BB-E730E94EDEAE}"/>
                </a:ext>
              </a:extLst>
            </p:cNvPr>
            <p:cNvSpPr/>
            <p:nvPr/>
          </p:nvSpPr>
          <p:spPr>
            <a:xfrm>
              <a:off x="2819307" y="635414"/>
              <a:ext cx="312963" cy="232229"/>
            </a:xfrm>
            <a:prstGeom prst="rect">
              <a:avLst/>
            </a:prstGeom>
            <a:solidFill>
              <a:srgbClr val="C0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C1BF"/>
                </a:solidFill>
              </a:endParaRPr>
            </a:p>
          </p:txBody>
        </p:sp>
      </p:grp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2" y="3825334"/>
            <a:ext cx="935222" cy="649362"/>
          </a:xfrm>
          <a:prstGeom prst="rect">
            <a:avLst/>
          </a:prstGeom>
        </p:spPr>
      </p:pic>
      <p:pic>
        <p:nvPicPr>
          <p:cNvPr id="23" name="Immagine 22" descr="(IT) eures_logo BOX 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" y="4851230"/>
            <a:ext cx="578473" cy="682189"/>
          </a:xfrm>
          <a:prstGeom prst="rect">
            <a:avLst/>
          </a:prstGeom>
        </p:spPr>
      </p:pic>
      <p:pic>
        <p:nvPicPr>
          <p:cNvPr id="18" name="Immagine 17" descr="logo-new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3" y="2907003"/>
            <a:ext cx="1905034" cy="4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23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2638803" y="1899291"/>
            <a:ext cx="8458688" cy="463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pPr algn="ctr"/>
            <a:endParaRPr lang="en-GB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endParaRPr lang="en-GB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700" dirty="0" smtClean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0B08CA-0451-4C90-9E7B-426911467E1D}"/>
              </a:ext>
            </a:extLst>
          </p:cNvPr>
          <p:cNvSpPr/>
          <p:nvPr/>
        </p:nvSpPr>
        <p:spPr>
          <a:xfrm>
            <a:off x="-39224" y="468953"/>
            <a:ext cx="8395784" cy="1887377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9BBC7C-7229-49C3-B2B1-F183E3F4824F}"/>
              </a:ext>
            </a:extLst>
          </p:cNvPr>
          <p:cNvSpPr/>
          <p:nvPr/>
        </p:nvSpPr>
        <p:spPr>
          <a:xfrm>
            <a:off x="546638" y="755078"/>
            <a:ext cx="6003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THE </a:t>
            </a:r>
            <a:r>
              <a:rPr lang="it-IT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ONE STOP SHOP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cs typeface="Aparajita" panose="020B0604020202020204" pitchFamily="34" charset="0"/>
              </a:rPr>
              <a:t>PORTAL</a:t>
            </a:r>
          </a:p>
          <a:p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https://euradria.eu/</a:t>
            </a:r>
          </a:p>
          <a:p>
            <a:endParaRPr lang="sl-SI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/>
              <a:cs typeface="Aparajit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6173BC-D629-4A7B-B7B1-7CF940439899}"/>
              </a:ext>
            </a:extLst>
          </p:cNvPr>
          <p:cNvSpPr/>
          <p:nvPr/>
        </p:nvSpPr>
        <p:spPr>
          <a:xfrm>
            <a:off x="0" y="6130278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6C0C2D-C5CB-4A4A-8F5A-DE8FB23E2467}"/>
              </a:ext>
            </a:extLst>
          </p:cNvPr>
          <p:cNvGrpSpPr/>
          <p:nvPr/>
        </p:nvGrpSpPr>
        <p:grpSpPr>
          <a:xfrm>
            <a:off x="8595038" y="402771"/>
            <a:ext cx="3593757" cy="523220"/>
            <a:chOff x="-461487" y="522847"/>
            <a:chExt cx="3593757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7820573-E6A7-44BD-B4A2-4D933DC116F1}"/>
                </a:ext>
              </a:extLst>
            </p:cNvPr>
            <p:cNvSpPr txBox="1"/>
            <p:nvPr/>
          </p:nvSpPr>
          <p:spPr>
            <a:xfrm>
              <a:off x="-461487" y="522847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A5B6913-A3D8-40CA-A7BB-E730E94EDEAE}"/>
                </a:ext>
              </a:extLst>
            </p:cNvPr>
            <p:cNvSpPr/>
            <p:nvPr/>
          </p:nvSpPr>
          <p:spPr>
            <a:xfrm>
              <a:off x="2819307" y="635414"/>
              <a:ext cx="312963" cy="232229"/>
            </a:xfrm>
            <a:prstGeom prst="rect">
              <a:avLst/>
            </a:prstGeom>
            <a:solidFill>
              <a:srgbClr val="C0C1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C1BF"/>
                </a:solidFill>
              </a:endParaRPr>
            </a:p>
          </p:txBody>
        </p:sp>
      </p:grp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2" y="3825334"/>
            <a:ext cx="935222" cy="649362"/>
          </a:xfrm>
          <a:prstGeom prst="rect">
            <a:avLst/>
          </a:prstGeom>
        </p:spPr>
      </p:pic>
      <p:pic>
        <p:nvPicPr>
          <p:cNvPr id="23" name="Immagine 22" descr="(IT) eures_logo BOX 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0" y="4851230"/>
            <a:ext cx="578473" cy="682189"/>
          </a:xfrm>
          <a:prstGeom prst="rect">
            <a:avLst/>
          </a:prstGeom>
        </p:spPr>
      </p:pic>
      <p:pic>
        <p:nvPicPr>
          <p:cNvPr id="18" name="Immagine 17" descr="logo-new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3" y="2907003"/>
            <a:ext cx="1905034" cy="47551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t="14005" r="48693" b="16043"/>
          <a:stretch/>
        </p:blipFill>
        <p:spPr>
          <a:xfrm>
            <a:off x="2638802" y="2060755"/>
            <a:ext cx="8716519" cy="447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95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103C021-64C3-4D86-8338-C15CDCEDFA72}"/>
              </a:ext>
            </a:extLst>
          </p:cNvPr>
          <p:cNvSpPr/>
          <p:nvPr/>
        </p:nvSpPr>
        <p:spPr>
          <a:xfrm>
            <a:off x="1774215" y="1704645"/>
            <a:ext cx="8721146" cy="3000175"/>
          </a:xfrm>
          <a:prstGeom prst="rect">
            <a:avLst/>
          </a:prstGeom>
          <a:solidFill>
            <a:srgbClr val="FAC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CF4E79-0C37-4AD5-B4B7-0A0090BA91D8}"/>
              </a:ext>
            </a:extLst>
          </p:cNvPr>
          <p:cNvSpPr txBox="1"/>
          <p:nvPr/>
        </p:nvSpPr>
        <p:spPr>
          <a:xfrm>
            <a:off x="2923609" y="1921541"/>
            <a:ext cx="6708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Thanks for your attention!</a:t>
            </a:r>
            <a:endParaRPr lang="id-ID" sz="3000" dirty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E8A6379-8955-4018-A34A-C2953AAF273A}"/>
              </a:ext>
            </a:extLst>
          </p:cNvPr>
          <p:cNvGrpSpPr/>
          <p:nvPr/>
        </p:nvGrpSpPr>
        <p:grpSpPr>
          <a:xfrm rot="5400000">
            <a:off x="-1205756" y="1550489"/>
            <a:ext cx="3624188" cy="523220"/>
            <a:chOff x="717550" y="479831"/>
            <a:chExt cx="3624188" cy="523220"/>
          </a:xfrm>
          <a:solidFill>
            <a:srgbClr val="C0C1BF"/>
          </a:solidFill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20C195D-5708-4800-893A-D4BEB6DB4175}"/>
                </a:ext>
              </a:extLst>
            </p:cNvPr>
            <p:cNvSpPr txBox="1"/>
            <p:nvPr/>
          </p:nvSpPr>
          <p:spPr>
            <a:xfrm rot="10800000" flipH="1">
              <a:off x="1149839" y="479831"/>
              <a:ext cx="3191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EURADRIA </a:t>
              </a:r>
              <a:r>
                <a:rPr lang="it-IT" sz="2800" dirty="0" smtClean="0">
                  <a:solidFill>
                    <a:srgbClr val="C0C1BF"/>
                  </a:solidFill>
                  <a:latin typeface="Oswald" panose="00000500000000000000" pitchFamily="2" charset="0"/>
                </a:rPr>
                <a:t>20/21</a:t>
              </a:r>
              <a:endParaRPr lang="id-ID" sz="2800" dirty="0">
                <a:solidFill>
                  <a:srgbClr val="C0C1BF"/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BDFF918-E978-442F-8D98-B8DC77F4BEE3}"/>
                </a:ext>
              </a:extLst>
            </p:cNvPr>
            <p:cNvSpPr/>
            <p:nvPr/>
          </p:nvSpPr>
          <p:spPr>
            <a:xfrm>
              <a:off x="717550" y="635414"/>
              <a:ext cx="312963" cy="232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B142140-CF8A-4CC1-B95B-549674BA1BDB}"/>
              </a:ext>
            </a:extLst>
          </p:cNvPr>
          <p:cNvSpPr/>
          <p:nvPr/>
        </p:nvSpPr>
        <p:spPr>
          <a:xfrm rot="5400000">
            <a:off x="11544311" y="6585405"/>
            <a:ext cx="312963" cy="232229"/>
          </a:xfrm>
          <a:prstGeom prst="rect">
            <a:avLst/>
          </a:prstGeom>
          <a:solidFill>
            <a:srgbClr val="C0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2">
            <a:extLst>
              <a:ext uri="{FF2B5EF4-FFF2-40B4-BE49-F238E27FC236}">
                <a16:creationId xmlns="" xmlns:a16="http://schemas.microsoft.com/office/drawing/2014/main" id="{3ECF4E79-0C37-4AD5-B4B7-0A0090BA91D8}"/>
              </a:ext>
            </a:extLst>
          </p:cNvPr>
          <p:cNvSpPr txBox="1"/>
          <p:nvPr/>
        </p:nvSpPr>
        <p:spPr>
          <a:xfrm>
            <a:off x="2880991" y="2722724"/>
            <a:ext cx="6708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MATTEO FERUGLIO</a:t>
            </a:r>
          </a:p>
          <a:p>
            <a:pPr algn="ctr"/>
            <a:r>
              <a:rPr lang="it-IT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SDGZ - URES</a:t>
            </a:r>
            <a:endParaRPr lang="id-ID" sz="2100" dirty="0" smtClean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  <a:p>
            <a:pPr algn="ctr"/>
            <a:r>
              <a:rPr lang="id-ID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+39 </a:t>
            </a:r>
            <a:r>
              <a:rPr lang="it-IT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040 67248 23</a:t>
            </a:r>
            <a:endParaRPr lang="id-ID" sz="2100" dirty="0" smtClean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  <a:p>
            <a:pPr algn="ctr"/>
            <a:r>
              <a:rPr lang="it-IT" sz="210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" panose="00000500000000000000" pitchFamily="2" charset="0"/>
              </a:rPr>
              <a:t>matteo.feruglio@servis.it</a:t>
            </a:r>
            <a:endParaRPr lang="id-ID" sz="2100" dirty="0">
              <a:solidFill>
                <a:schemeClr val="tx1">
                  <a:lumMod val="85000"/>
                  <a:lumOff val="15000"/>
                </a:schemeClr>
              </a:solidFill>
              <a:latin typeface="Oswald" panose="00000500000000000000" pitchFamily="2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0" y="4824145"/>
            <a:ext cx="7066097" cy="203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A7902D7B-0DEC-482B-AE90-ED3E6E9F2F9E}"/>
              </a:ext>
            </a:extLst>
          </p:cNvPr>
          <p:cNvSpPr/>
          <p:nvPr/>
        </p:nvSpPr>
        <p:spPr>
          <a:xfrm rot="5400000">
            <a:off x="7932878" y="3066377"/>
            <a:ext cx="2019869" cy="4469418"/>
          </a:xfrm>
          <a:prstGeom prst="rect">
            <a:avLst/>
          </a:prstGeom>
          <a:solidFill>
            <a:srgbClr val="1A2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4">
            <a:extLst>
              <a:ext uri="{FF2B5EF4-FFF2-40B4-BE49-F238E27FC236}">
                <a16:creationId xmlns="" xmlns:a16="http://schemas.microsoft.com/office/drawing/2014/main" id="{46B4D946-DCAE-4C68-8784-E1041F05002D}"/>
              </a:ext>
            </a:extLst>
          </p:cNvPr>
          <p:cNvGrpSpPr/>
          <p:nvPr/>
        </p:nvGrpSpPr>
        <p:grpSpPr>
          <a:xfrm>
            <a:off x="6904148" y="4531144"/>
            <a:ext cx="3991824" cy="1570427"/>
            <a:chOff x="5104953" y="4825642"/>
            <a:chExt cx="5231454" cy="1570427"/>
          </a:xfrm>
        </p:grpSpPr>
        <p:sp>
          <p:nvSpPr>
            <p:cNvPr id="33" name="TextBox 5">
              <a:extLst>
                <a:ext uri="{FF2B5EF4-FFF2-40B4-BE49-F238E27FC236}">
                  <a16:creationId xmlns="" xmlns:a16="http://schemas.microsoft.com/office/drawing/2014/main" id="{B2A5124D-5209-4E83-88E7-F291CFF927B2}"/>
                </a:ext>
              </a:extLst>
            </p:cNvPr>
            <p:cNvSpPr txBox="1"/>
            <p:nvPr/>
          </p:nvSpPr>
          <p:spPr>
            <a:xfrm>
              <a:off x="5104953" y="4825642"/>
              <a:ext cx="5231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latin typeface="Oswald" panose="00000500000000000000" pitchFamily="2" charset="0"/>
                </a:rPr>
                <a:t>Euradria 20/21</a:t>
              </a:r>
              <a:endParaRPr lang="id-ID" sz="3200" dirty="0">
                <a:solidFill>
                  <a:schemeClr val="bg1">
                    <a:lumMod val="95000"/>
                  </a:schemeClr>
                </a:solidFill>
                <a:latin typeface="Oswald" panose="00000500000000000000" pitchFamily="2" charset="0"/>
              </a:endParaRPr>
            </a:p>
          </p:txBody>
        </p:sp>
        <p:sp>
          <p:nvSpPr>
            <p:cNvPr id="34" name="TextBox 6">
              <a:extLst>
                <a:ext uri="{FF2B5EF4-FFF2-40B4-BE49-F238E27FC236}">
                  <a16:creationId xmlns="" xmlns:a16="http://schemas.microsoft.com/office/drawing/2014/main" id="{D76BAA93-0207-485F-8791-6A10A2EBE8BE}"/>
                </a:ext>
              </a:extLst>
            </p:cNvPr>
            <p:cNvSpPr txBox="1"/>
            <p:nvPr/>
          </p:nvSpPr>
          <p:spPr>
            <a:xfrm>
              <a:off x="5548182" y="5811293"/>
              <a:ext cx="468531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600" i="1" spc="300" dirty="0" smtClean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Trieste, 8 April 2019</a:t>
              </a:r>
            </a:p>
            <a:p>
              <a:pPr algn="r"/>
              <a:r>
                <a:rPr lang="id-ID" sz="1600" i="1" spc="300" dirty="0" smtClean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Partner meeting</a:t>
              </a:r>
              <a:endParaRPr lang="id-ID" sz="1600" i="1" spc="3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1" name="Immagine 20" descr="logo_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54" y="577981"/>
            <a:ext cx="1202977" cy="835275"/>
          </a:xfrm>
          <a:prstGeom prst="rect">
            <a:avLst/>
          </a:prstGeom>
        </p:spPr>
      </p:pic>
      <p:pic>
        <p:nvPicPr>
          <p:cNvPr id="22" name="Immagine 21" descr="logo-new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42" y="640570"/>
            <a:ext cx="3273078" cy="816985"/>
          </a:xfrm>
          <a:prstGeom prst="rect">
            <a:avLst/>
          </a:prstGeom>
        </p:spPr>
      </p:pic>
      <p:pic>
        <p:nvPicPr>
          <p:cNvPr id="24" name="Immagine 23" descr="(IT) eures_logo BOX 1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02" y="613671"/>
            <a:ext cx="708286" cy="835277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49" y="4830560"/>
            <a:ext cx="5195294" cy="17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7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mpostazioni personalizzate 1">
      <a:dk1>
        <a:srgbClr val="1A203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447</Words>
  <Application>Microsoft Office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Aparajita</vt:lpstr>
      <vt:lpstr>Arial</vt:lpstr>
      <vt:lpstr>Calibri</vt:lpstr>
      <vt:lpstr>Calibri Light</vt:lpstr>
      <vt:lpstr>Open Sans</vt:lpstr>
      <vt:lpstr>Oswald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SDGZ-URES (info@sdgz.it)</cp:lastModifiedBy>
  <cp:revision>150</cp:revision>
  <dcterms:created xsi:type="dcterms:W3CDTF">2019-01-14T01:59:45Z</dcterms:created>
  <dcterms:modified xsi:type="dcterms:W3CDTF">2021-11-30T14:50:54Z</dcterms:modified>
</cp:coreProperties>
</file>