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C6A6-C562-F107-E131-092943E6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F172C-1474-B904-A715-5E68E26D4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5778D-0981-A2CC-CC35-F742FE63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CCEBF-7727-600F-ED9D-F343C1F1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F59B-700B-BB70-0F01-1738EB97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474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C9B1-3164-77EC-F83F-0D445985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5118F-0808-FEEB-69EA-5DE543E53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B5D56-B308-C907-4A97-FB8B7C8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48417-881F-46C2-17CE-3CA0C04E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BF149-536C-F3CA-A5C1-868E56FB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861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34B27A-1577-D810-0F13-E9E77EA7F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4B32-DC87-097E-794F-F8946B637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228F5-8BB5-8B03-780F-120495DA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8E88-9D7E-870B-686D-064F8ADB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3BF14-A0AB-5C8C-D939-5BB6279F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8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7F0EB-52B0-C007-5A8D-76547B33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490A-659A-609C-98D4-4845101D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1951-04F7-10D2-4956-9CCCD9F0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291F-69E4-4A2E-EB0E-726FA4BB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F5A76-8B65-8BF4-5009-9B1384B4D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7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2DC1-0ABE-4DD8-FC1E-79EC94542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69FF3-469C-4D22-C381-9E0B19EFA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6BA4-EBB4-FE72-8765-9B747D5A5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7EA3-4180-8A83-4335-5B7B2B4A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BB11-7926-1DF6-345A-F7361A43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29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2DD7-8642-340C-EE28-C0C6DDEA7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C751-1DE4-A9CC-3D45-CD4AB7F09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04DB1-394D-08FF-E31F-576A34BA5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14EEE-93A9-ADFC-4AF6-08752778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C469B-6E9A-86C1-876C-A4C30D4D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89FB7-6703-AB8B-2799-B6358D58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5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BBD2-1483-6F9F-4398-0EB49704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B16BE-D6A8-D316-E74C-CE122B9E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59DE9-1EC7-5E9E-3F29-B3D929431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F12B1-23CE-F0F2-E27E-4A87BD11A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E7F303-2FEE-D8DA-9E31-FBA2935DC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9848EB-BFE6-AA21-7F30-0A4CD713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E740A-83C5-B5D1-4E9C-05B4CC86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D3D483-D890-210A-3C51-E519A932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85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A7EF-2A70-E86E-9CAD-9B97A4F2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7836F-4B3E-B648-090F-2F2395D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AB94B0-6F08-236E-4466-3B8711AB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1B6E3-02EF-5EA9-F665-FB22C6D6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353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53B2D-A012-93F1-A533-1CA7616ED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92C42-72F1-5BDF-F9F5-D2C851F1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8C340-5786-5278-B0BF-F0983226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535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1D582-4A72-FE91-8D58-91D42DB4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A1761-0063-F1BE-FA7C-86DCEDC97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EA554-3B7C-CCD4-39E3-D6615B8B9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B40DD-B3AB-BB08-DF14-A8B49A3A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A9137-5C93-6A24-6138-49C83EEA0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888D98-5A65-9BBE-9A8D-0B0F736DB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249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6D78-0399-CFF5-8F77-165407799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31527-A93C-DB00-3B69-7C9483560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2125F-7930-446B-1224-1BA8005C1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E9119-A22B-FAD7-5C24-BE9A8251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98464-3D07-2A28-0AEC-47C1C89EB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43D9C-1AFC-5C49-89A7-EFAFAE5C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929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0F130-91B6-73E0-39CC-FCC0C73A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476A9-5A71-75EF-6482-DEFAF8949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E8AC-D7B5-9A32-DBCD-8E42651F1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967B83-EE8B-444D-AF9A-467FF6E4C344}" type="datetimeFigureOut">
              <a:rPr lang="en-IE" smtClean="0"/>
              <a:t>24/11/2025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89286-2C07-4DAC-669F-82A347698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429A1-01D9-3859-64BD-79D1BC70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F1A99-74DC-4D8D-9C5C-E5BDB7394FC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9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n orange jacket&#10;&#10;AI-generated content may be incorrect.">
            <a:extLst>
              <a:ext uri="{FF2B5EF4-FFF2-40B4-BE49-F238E27FC236}">
                <a16:creationId xmlns:a16="http://schemas.microsoft.com/office/drawing/2014/main" id="{F19A90D1-168E-BC15-E349-68D592605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6DC34-651D-45B9-2B26-32B4BE89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AI-generated content may be incorrect.">
            <a:extLst>
              <a:ext uri="{FF2B5EF4-FFF2-40B4-BE49-F238E27FC236}">
                <a16:creationId xmlns:a16="http://schemas.microsoft.com/office/drawing/2014/main" id="{CF25BA68-FDDC-885F-87F8-B53BEDE9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C3632-7898-AB7C-F91F-EC540421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wearing orange jackets&#10;&#10;AI-generated content may be incorrect.">
            <a:extLst>
              <a:ext uri="{FF2B5EF4-FFF2-40B4-BE49-F238E27FC236}">
                <a16:creationId xmlns:a16="http://schemas.microsoft.com/office/drawing/2014/main" id="{46A941DF-1881-44D3-17D0-50BF273A0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9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7AB9A-0F80-FADC-0E06-70D0B5E67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cars and a text&#10;&#10;AI-generated content may be incorrect.">
            <a:extLst>
              <a:ext uri="{FF2B5EF4-FFF2-40B4-BE49-F238E27FC236}">
                <a16:creationId xmlns:a16="http://schemas.microsoft.com/office/drawing/2014/main" id="{9B903D42-3572-7744-7977-685887CE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3310-C5BE-AE30-E0EA-4134228E3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orange and white safety gear pointing at something&#10;&#10;AI-generated content may be incorrect.">
            <a:extLst>
              <a:ext uri="{FF2B5EF4-FFF2-40B4-BE49-F238E27FC236}">
                <a16:creationId xmlns:a16="http://schemas.microsoft.com/office/drawing/2014/main" id="{1527E7AD-1D6C-7FA8-8128-51EBD4F1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3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3A25-43E8-9A02-32B1-321CD6A7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afety vest&#10;&#10;AI-generated content may be incorrect.">
            <a:extLst>
              <a:ext uri="{FF2B5EF4-FFF2-40B4-BE49-F238E27FC236}">
                <a16:creationId xmlns:a16="http://schemas.microsoft.com/office/drawing/2014/main" id="{6318C6B1-4EFE-517C-CFF0-C125EB04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06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BC6B5-C608-1CAE-6913-CB101362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AI-generated content may be incorrect.">
            <a:extLst>
              <a:ext uri="{FF2B5EF4-FFF2-40B4-BE49-F238E27FC236}">
                <a16:creationId xmlns:a16="http://schemas.microsoft.com/office/drawing/2014/main" id="{2367228D-07EC-5E15-CCDA-07477F929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97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F5740-310F-8451-2CA9-E83667228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nstruction site&#10;&#10;AI-generated content may be incorrect.">
            <a:extLst>
              <a:ext uri="{FF2B5EF4-FFF2-40B4-BE49-F238E27FC236}">
                <a16:creationId xmlns:a16="http://schemas.microsoft.com/office/drawing/2014/main" id="{15AD79CA-B061-3600-4CC8-D8A8C1A43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3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A3852-BFC8-0E39-749B-F4BE92A72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in orange vests and helmets&#10;&#10;AI-generated content may be incorrect.">
            <a:extLst>
              <a:ext uri="{FF2B5EF4-FFF2-40B4-BE49-F238E27FC236}">
                <a16:creationId xmlns:a16="http://schemas.microsoft.com/office/drawing/2014/main" id="{6EB6B536-B606-CEF9-5483-11E66526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3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00EB2-6F32-1370-2F02-690ABF638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iver flowing through a city&#10;&#10;AI-generated content may be incorrect.">
            <a:extLst>
              <a:ext uri="{FF2B5EF4-FFF2-40B4-BE49-F238E27FC236}">
                <a16:creationId xmlns:a16="http://schemas.microsoft.com/office/drawing/2014/main" id="{D3D761CF-CCC5-50CC-F9D6-8DC1F39E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221D1-DC9F-AD53-C8DF-BF678BF0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reland with text&#10;&#10;AI-generated content may be incorrect.">
            <a:extLst>
              <a:ext uri="{FF2B5EF4-FFF2-40B4-BE49-F238E27FC236}">
                <a16:creationId xmlns:a16="http://schemas.microsoft.com/office/drawing/2014/main" id="{2C3A6F86-A7EC-5853-C10B-2D27052BB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C85DD-08BA-D4C6-3137-3EBBCC433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's rules&#10;&#10;AI-generated content may be incorrect.">
            <a:extLst>
              <a:ext uri="{FF2B5EF4-FFF2-40B4-BE49-F238E27FC236}">
                <a16:creationId xmlns:a16="http://schemas.microsoft.com/office/drawing/2014/main" id="{15CD55AA-2B12-0AB2-6626-39D9B5C5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8049-1E24-28C1-A439-66FD4CC8B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factory&#10;&#10;AI-generated content may be incorrect.">
            <a:extLst>
              <a:ext uri="{FF2B5EF4-FFF2-40B4-BE49-F238E27FC236}">
                <a16:creationId xmlns:a16="http://schemas.microsoft.com/office/drawing/2014/main" id="{44089C6E-412D-C736-85F0-B80B374C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FF410-D7F1-4FB0-EA4B-941991A47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ity street&#10;&#10;AI-generated content may be incorrect.">
            <a:extLst>
              <a:ext uri="{FF2B5EF4-FFF2-40B4-BE49-F238E27FC236}">
                <a16:creationId xmlns:a16="http://schemas.microsoft.com/office/drawing/2014/main" id="{5A62D95A-E01A-9D85-02A3-40D1F583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7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939AC-A1D9-765D-00D7-2CC4775F1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road and a house&#10;&#10;AI-generated content may be incorrect.">
            <a:extLst>
              <a:ext uri="{FF2B5EF4-FFF2-40B4-BE49-F238E27FC236}">
                <a16:creationId xmlns:a16="http://schemas.microsoft.com/office/drawing/2014/main" id="{A93C73FE-4192-563F-A73F-94C69B860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097A-F262-0C2B-8B93-ADC2EF514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ireland with black dots and white text&#10;&#10;AI-generated content may be incorrect.">
            <a:extLst>
              <a:ext uri="{FF2B5EF4-FFF2-40B4-BE49-F238E27FC236}">
                <a16:creationId xmlns:a16="http://schemas.microsoft.com/office/drawing/2014/main" id="{31276583-6BEC-B3AB-AFBD-2EDE07590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1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FA1E-924F-7BB8-4D4E-88F73D32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roduct&#10;&#10;AI-generated content may be incorrect.">
            <a:extLst>
              <a:ext uri="{FF2B5EF4-FFF2-40B4-BE49-F238E27FC236}">
                <a16:creationId xmlns:a16="http://schemas.microsoft.com/office/drawing/2014/main" id="{0D62D5DB-760D-E22A-16B1-B4BD3C8A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6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4982E-E3B5-BCCF-E426-9E1B4B15C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agram&#10;&#10;AI-generated content may be incorrect.">
            <a:extLst>
              <a:ext uri="{FF2B5EF4-FFF2-40B4-BE49-F238E27FC236}">
                <a16:creationId xmlns:a16="http://schemas.microsoft.com/office/drawing/2014/main" id="{E9F82667-472B-6715-EE8B-A1DF91EC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2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0CCA44CF115C47BF8BAE2B6A45D74C" ma:contentTypeVersion="16" ma:contentTypeDescription="Create a new document." ma:contentTypeScope="" ma:versionID="f598db8fd9cebed2e463e29ab9acbf43">
  <xsd:schema xmlns:xsd="http://www.w3.org/2001/XMLSchema" xmlns:xs="http://www.w3.org/2001/XMLSchema" xmlns:p="http://schemas.microsoft.com/office/2006/metadata/properties" xmlns:ns2="369a70b5-979e-46d1-af7c-b532cae02f16" xmlns:ns3="ce1348a1-e77a-4182-bb30-37d54967e58d" targetNamespace="http://schemas.microsoft.com/office/2006/metadata/properties" ma:root="true" ma:fieldsID="6c63b9895ce362fef8d0d096fc240aa9" ns2:_="" ns3:_="">
    <xsd:import namespace="369a70b5-979e-46d1-af7c-b532cae02f16"/>
    <xsd:import namespace="ce1348a1-e77a-4182-bb30-37d54967e5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a70b5-979e-46d1-af7c-b532cae02f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0a3ac6-2e28-4701-ab95-9825e7327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348a1-e77a-4182-bb30-37d54967e58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7d820e9c-1329-4dc7-a954-d8cf5872d83b}" ma:internalName="TaxCatchAll" ma:showField="CatchAllData" ma:web="ce1348a1-e77a-4182-bb30-37d54967e5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a70b5-979e-46d1-af7c-b532cae02f16">
      <Terms xmlns="http://schemas.microsoft.com/office/infopath/2007/PartnerControls"/>
    </lcf76f155ced4ddcb4097134ff3c332f>
    <TaxCatchAll xmlns="ce1348a1-e77a-4182-bb30-37d54967e58d" xsi:nil="true"/>
  </documentManagement>
</p:properties>
</file>

<file path=customXml/itemProps1.xml><?xml version="1.0" encoding="utf-8"?>
<ds:datastoreItem xmlns:ds="http://schemas.openxmlformats.org/officeDocument/2006/customXml" ds:itemID="{FCB6797B-4C0F-4C97-93DA-C405C8BDC980}"/>
</file>

<file path=customXml/itemProps2.xml><?xml version="1.0" encoding="utf-8"?>
<ds:datastoreItem xmlns:ds="http://schemas.openxmlformats.org/officeDocument/2006/customXml" ds:itemID="{7F6707E3-EB1E-47A2-8FEF-F3A2D3016728}"/>
</file>

<file path=customXml/itemProps3.xml><?xml version="1.0" encoding="utf-8"?>
<ds:datastoreItem xmlns:ds="http://schemas.openxmlformats.org/officeDocument/2006/customXml" ds:itemID="{996F735A-DDBD-4FED-964E-D16F222018E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Elliott</dc:creator>
  <cp:lastModifiedBy>Lisa Elliott</cp:lastModifiedBy>
  <cp:revision>1</cp:revision>
  <dcterms:created xsi:type="dcterms:W3CDTF">2025-11-24T09:12:49Z</dcterms:created>
  <dcterms:modified xsi:type="dcterms:W3CDTF">2025-11-24T09:15:33Z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0x010100F40CCA44CF115C47BF8BAE2B6A45D74C</vt:lpwstr>
  </property>
</Properties>
</file>