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2" r:id="rId3"/>
    <p:sldMasterId id="2147483723" r:id="rId4"/>
    <p:sldMasterId id="2147483724" r:id="rId5"/>
    <p:sldMasterId id="214748372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6858000" cx="12192000"/>
  <p:notesSz cx="6858000" cy="9144000"/>
  <p:embeddedFontLst>
    <p:embeddedFont>
      <p:font typeface="Montserrat SemiBold"/>
      <p:regular r:id="rId32"/>
      <p:bold r:id="rId33"/>
      <p:italic r:id="rId34"/>
      <p:boldItalic r:id="rId35"/>
    </p:embeddedFont>
    <p:embeddedFont>
      <p:font typeface="Roboto"/>
      <p:regular r:id="rId36"/>
      <p:bold r:id="rId37"/>
      <p:italic r:id="rId38"/>
      <p:boldItalic r:id="rId39"/>
    </p:embeddedFont>
    <p:embeddedFont>
      <p:font typeface="Montserrat"/>
      <p:regular r:id="rId40"/>
      <p:bold r:id="rId41"/>
      <p:italic r:id="rId42"/>
      <p:boldItalic r:id="rId43"/>
    </p:embeddedFont>
    <p:embeddedFont>
      <p:font typeface="Lato"/>
      <p:regular r:id="rId44"/>
      <p:bold r:id="rId45"/>
      <p:italic r:id="rId46"/>
      <p:boldItalic r:id="rId47"/>
    </p:embeddedFont>
    <p:embeddedFont>
      <p:font typeface="Montserrat Black"/>
      <p:bold r:id="rId48"/>
      <p:boldItalic r:id="rId49"/>
    </p:embeddedFont>
    <p:embeddedFont>
      <p:font typeface="Montserrat Medium"/>
      <p:regular r:id="rId50"/>
      <p:bold r:id="rId51"/>
      <p:italic r:id="rId52"/>
      <p:boldItalic r:id="rId53"/>
    </p:embeddedFont>
    <p:embeddedFont>
      <p:font typeface="Helvetica Neue Light"/>
      <p:regular r:id="rId54"/>
      <p:bold r:id="rId55"/>
      <p:italic r:id="rId56"/>
      <p:boldItalic r:id="rId57"/>
    </p:embeddedFont>
    <p:embeddedFont>
      <p:font typeface="Open Sans Light"/>
      <p:regular r:id="rId58"/>
      <p:bold r:id="rId59"/>
      <p:italic r:id="rId60"/>
      <p:boldItalic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42" Type="http://schemas.openxmlformats.org/officeDocument/2006/relationships/font" Target="fonts/Montserrat-italic.fntdata"/><Relationship Id="rId47" Type="http://schemas.openxmlformats.org/officeDocument/2006/relationships/font" Target="fonts/Lato-boldItalic.fntdata"/><Relationship Id="rId34" Type="http://schemas.openxmlformats.org/officeDocument/2006/relationships/font" Target="fonts/MontserratSemiBold-italic.fntdata"/><Relationship Id="rId63" Type="http://schemas.openxmlformats.org/officeDocument/2006/relationships/font" Target="fonts/OpenSans-bold.fntdata"/><Relationship Id="rId21" Type="http://schemas.openxmlformats.org/officeDocument/2006/relationships/slide" Target="slides/slide14.xml"/><Relationship Id="rId50" Type="http://schemas.openxmlformats.org/officeDocument/2006/relationships/font" Target="fonts/MontserratMedium-regular.fntdata"/><Relationship Id="rId55" Type="http://schemas.openxmlformats.org/officeDocument/2006/relationships/font" Target="fonts/HelveticaNeueLight-bold.fntdata"/><Relationship Id="rId68"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presProps" Target="presProps.xml"/><Relationship Id="rId29" Type="http://schemas.openxmlformats.org/officeDocument/2006/relationships/slide" Target="slides/slide22.xml"/><Relationship Id="rId16" Type="http://schemas.openxmlformats.org/officeDocument/2006/relationships/slide" Target="slides/slide9.xml"/><Relationship Id="rId40" Type="http://schemas.openxmlformats.org/officeDocument/2006/relationships/font" Target="fonts/Montserrat-regular.fntdata"/><Relationship Id="rId45" Type="http://schemas.openxmlformats.org/officeDocument/2006/relationships/font" Target="fonts/Lato-bold.fntdata"/><Relationship Id="rId32" Type="http://schemas.openxmlformats.org/officeDocument/2006/relationships/font" Target="fonts/MontserratSemiBold-regular.fntdata"/><Relationship Id="rId37" Type="http://schemas.openxmlformats.org/officeDocument/2006/relationships/font" Target="fonts/Roboto-bold.fntdata"/><Relationship Id="rId24" Type="http://schemas.openxmlformats.org/officeDocument/2006/relationships/slide" Target="slides/slide17.xml"/><Relationship Id="rId53" Type="http://schemas.openxmlformats.org/officeDocument/2006/relationships/font" Target="fonts/MontserratMedium-boldItalic.fntdata"/><Relationship Id="rId11" Type="http://schemas.openxmlformats.org/officeDocument/2006/relationships/slide" Target="slides/slide4.xml"/><Relationship Id="rId58" Type="http://schemas.openxmlformats.org/officeDocument/2006/relationships/font" Target="fonts/OpenSansLight-regular.fntdata"/><Relationship Id="rId66" Type="http://schemas.openxmlformats.org/officeDocument/2006/relationships/customXml" Target="../customXml/item1.xml"/><Relationship Id="rId5" Type="http://schemas.openxmlformats.org/officeDocument/2006/relationships/slideMaster" Target="slideMasters/slideMaster3.xml"/><Relationship Id="rId61" Type="http://schemas.openxmlformats.org/officeDocument/2006/relationships/font" Target="fonts/OpenSansLight-boldItalic.fntdata"/><Relationship Id="rId19" Type="http://schemas.openxmlformats.org/officeDocument/2006/relationships/slide" Target="slides/slide12.xml"/><Relationship Id="rId43" Type="http://schemas.openxmlformats.org/officeDocument/2006/relationships/font" Target="fonts/Montserrat-boldItalic.fntdata"/><Relationship Id="rId48" Type="http://schemas.openxmlformats.org/officeDocument/2006/relationships/font" Target="fonts/MontserratBlack-bold.fntdata"/><Relationship Id="rId30" Type="http://schemas.openxmlformats.org/officeDocument/2006/relationships/slide" Target="slides/slide23.xml"/><Relationship Id="rId35" Type="http://schemas.openxmlformats.org/officeDocument/2006/relationships/font" Target="fonts/MontserratSemiBold-boldItalic.fntdata"/><Relationship Id="rId64" Type="http://schemas.openxmlformats.org/officeDocument/2006/relationships/font" Target="fonts/OpenSans-italic.fntdata"/><Relationship Id="rId22" Type="http://schemas.openxmlformats.org/officeDocument/2006/relationships/slide" Target="slides/slide15.xml"/><Relationship Id="rId27" Type="http://schemas.openxmlformats.org/officeDocument/2006/relationships/slide" Target="slides/slide20.xml"/><Relationship Id="rId56" Type="http://schemas.openxmlformats.org/officeDocument/2006/relationships/font" Target="fonts/HelveticaNeueLight-italic.fntdata"/><Relationship Id="rId14" Type="http://schemas.openxmlformats.org/officeDocument/2006/relationships/slide" Target="slides/slide7.xml"/><Relationship Id="rId8" Type="http://schemas.openxmlformats.org/officeDocument/2006/relationships/slide" Target="slides/slide1.xml"/><Relationship Id="rId51" Type="http://schemas.openxmlformats.org/officeDocument/2006/relationships/font" Target="fonts/MontserratMedium-bold.fntdata"/><Relationship Id="rId3" Type="http://schemas.openxmlformats.org/officeDocument/2006/relationships/slideMaster" Target="slideMasters/slideMaster1.xml"/><Relationship Id="rId46" Type="http://schemas.openxmlformats.org/officeDocument/2006/relationships/font" Target="fonts/Lato-italic.fntdata"/><Relationship Id="rId33" Type="http://schemas.openxmlformats.org/officeDocument/2006/relationships/font" Target="fonts/MontserratSemiBold-bold.fntdata"/><Relationship Id="rId38" Type="http://schemas.openxmlformats.org/officeDocument/2006/relationships/font" Target="fonts/Roboto-italic.fntdata"/><Relationship Id="rId25" Type="http://schemas.openxmlformats.org/officeDocument/2006/relationships/slide" Target="slides/slide18.xml"/><Relationship Id="rId12" Type="http://schemas.openxmlformats.org/officeDocument/2006/relationships/slide" Target="slides/slide5.xml"/><Relationship Id="rId59" Type="http://schemas.openxmlformats.org/officeDocument/2006/relationships/font" Target="fonts/OpenSansLight-bold.fntdata"/><Relationship Id="rId17" Type="http://schemas.openxmlformats.org/officeDocument/2006/relationships/slide" Target="slides/slide10.xml"/><Relationship Id="rId67" Type="http://schemas.openxmlformats.org/officeDocument/2006/relationships/customXml" Target="../customXml/item2.xml"/><Relationship Id="rId41" Type="http://schemas.openxmlformats.org/officeDocument/2006/relationships/font" Target="fonts/Montserrat-bold.fntdata"/><Relationship Id="rId62" Type="http://schemas.openxmlformats.org/officeDocument/2006/relationships/font" Target="fonts/OpenSans-regular.fntdata"/><Relationship Id="rId20" Type="http://schemas.openxmlformats.org/officeDocument/2006/relationships/slide" Target="slides/slide13.xml"/><Relationship Id="rId54" Type="http://schemas.openxmlformats.org/officeDocument/2006/relationships/font" Target="fonts/HelveticaNeueLight-regular.fntdata"/><Relationship Id="rId1" Type="http://schemas.openxmlformats.org/officeDocument/2006/relationships/theme" Target="theme/theme1.xml"/><Relationship Id="rId6" Type="http://schemas.openxmlformats.org/officeDocument/2006/relationships/slideMaster" Target="slideMasters/slideMaster4.xml"/><Relationship Id="rId49" Type="http://schemas.openxmlformats.org/officeDocument/2006/relationships/font" Target="fonts/MontserratBlack-boldItalic.fntdata"/><Relationship Id="rId36" Type="http://schemas.openxmlformats.org/officeDocument/2006/relationships/font" Target="fonts/Roboto-regular.fntdata"/><Relationship Id="rId23" Type="http://schemas.openxmlformats.org/officeDocument/2006/relationships/slide" Target="slides/slide16.xml"/><Relationship Id="rId28" Type="http://schemas.openxmlformats.org/officeDocument/2006/relationships/slide" Target="slides/slide21.xml"/><Relationship Id="rId57" Type="http://schemas.openxmlformats.org/officeDocument/2006/relationships/font" Target="fonts/HelveticaNeueLight-boldItalic.fntdata"/><Relationship Id="rId15" Type="http://schemas.openxmlformats.org/officeDocument/2006/relationships/slide" Target="slides/slide8.xml"/><Relationship Id="rId44" Type="http://schemas.openxmlformats.org/officeDocument/2006/relationships/font" Target="fonts/Lato-regular.fntdata"/><Relationship Id="rId31" Type="http://schemas.openxmlformats.org/officeDocument/2006/relationships/slide" Target="slides/slide24.xml"/><Relationship Id="rId65" Type="http://schemas.openxmlformats.org/officeDocument/2006/relationships/font" Target="fonts/OpenSans-boldItalic.fntdata"/><Relationship Id="rId60" Type="http://schemas.openxmlformats.org/officeDocument/2006/relationships/font" Target="fonts/OpenSansLight-italic.fntdata"/><Relationship Id="rId52" Type="http://schemas.openxmlformats.org/officeDocument/2006/relationships/font" Target="fonts/MontserratMedium-italic.fntdata"/><Relationship Id="rId10" Type="http://schemas.openxmlformats.org/officeDocument/2006/relationships/slide" Target="slides/slide3.xml"/><Relationship Id="rId4" Type="http://schemas.openxmlformats.org/officeDocument/2006/relationships/slideMaster" Target="slideMasters/slideMaster2.xml"/><Relationship Id="rId9" Type="http://schemas.openxmlformats.org/officeDocument/2006/relationships/slide" Target="slides/slide2.xml"/><Relationship Id="rId39" Type="http://schemas.openxmlformats.org/officeDocument/2006/relationships/font" Target="fonts/Roboto-boldItalic.fntdata"/><Relationship Id="rId13" Type="http://schemas.openxmlformats.org/officeDocument/2006/relationships/slide" Target="slides/slide6.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3bedca7282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3bedca7282_0_3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a90e2e802d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a90e2e802d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g3a90e2e802d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61270a469a_0_10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61270a469a_0_10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361270a469a_0_10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61270a469a_0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61270a469a_0_8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br>
              <a:rPr lang="en-US"/>
            </a:b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61270a469a_0_7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374151"/>
              </a:buClr>
              <a:buSzPts val="1200"/>
              <a:buFont typeface="Roboto"/>
              <a:buAutoNum type="arabicPeriod"/>
            </a:pPr>
            <a:r>
              <a:rPr lang="en-US" sz="1200">
                <a:solidFill>
                  <a:srgbClr val="374151"/>
                </a:solidFill>
                <a:highlight>
                  <a:srgbClr val="F7F7F8"/>
                </a:highlight>
                <a:latin typeface="Roboto"/>
                <a:ea typeface="Roboto"/>
                <a:cs typeface="Roboto"/>
                <a:sym typeface="Roboto"/>
              </a:rPr>
              <a:t>Fully Remote: No office</a:t>
            </a:r>
            <a:r>
              <a:rPr lang="en-US">
                <a:solidFill>
                  <a:srgbClr val="374151"/>
                </a:solidFill>
                <a:highlight>
                  <a:srgbClr val="F7F7F8"/>
                </a:highlight>
                <a:latin typeface="Roboto"/>
                <a:ea typeface="Roboto"/>
                <a:cs typeface="Roboto"/>
                <a:sym typeface="Roboto"/>
              </a:rPr>
              <a:t>, complete flexibility.</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highlight>
                  <a:srgbClr val="F7F7F8"/>
                </a:highlight>
                <a:latin typeface="Roboto"/>
                <a:ea typeface="Roboto"/>
                <a:cs typeface="Roboto"/>
                <a:sym typeface="Roboto"/>
              </a:rPr>
              <a:t>In a fully remote operating model, the entire workforce operates remotely, with no physical office or location. Employees work from their preferred locations, which can be their homes, co-working spaces, or any other place with an internet connection. The organization is structured to support remote work and has the necessary tools, technologies, and policies in place to enable effective remote collaboration and communication.</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latin typeface="Roboto"/>
                <a:ea typeface="Roboto"/>
                <a:cs typeface="Roboto"/>
                <a:sym typeface="Roboto"/>
              </a:rPr>
              <a:t>Benefits: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Global Talent Pool: Access to a diverse talent pool without geographical constraints.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Cost Savings: Reduced expenses related to maintaining a physical office space.</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Flexibility: Employees have the freedom to choose their work environments.</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None/>
            </a:pPr>
            <a:r>
              <a:rPr lang="en-US" sz="1200">
                <a:solidFill>
                  <a:srgbClr val="374151"/>
                </a:solidFill>
                <a:latin typeface="Roboto"/>
                <a:ea typeface="Roboto"/>
                <a:cs typeface="Roboto"/>
                <a:sym typeface="Roboto"/>
              </a:rPr>
              <a:t>Challenges: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Communication Challenges: Maintaining effective communication can be more challenging without face-to-face interactions.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Isolation: Employees might feel isolated or miss out on the social aspects of an office environment.</a:t>
            </a:r>
            <a:endParaRPr sz="1200">
              <a:solidFill>
                <a:srgbClr val="374151"/>
              </a:solidFill>
              <a:latin typeface="Roboto"/>
              <a:ea typeface="Roboto"/>
              <a:cs typeface="Roboto"/>
              <a:sym typeface="Roboto"/>
            </a:endParaRPr>
          </a:p>
          <a:p>
            <a:pPr indent="0" lvl="0" marL="457200" rtl="0" algn="l">
              <a:lnSpc>
                <a:spcPct val="115000"/>
              </a:lnSpc>
              <a:spcBef>
                <a:spcPts val="1500"/>
              </a:spcBef>
              <a:spcAft>
                <a:spcPts val="0"/>
              </a:spcAft>
              <a:buNone/>
            </a:pPr>
            <a:br>
              <a:rPr lang="en-US" sz="1200">
                <a:solidFill>
                  <a:srgbClr val="374151"/>
                </a:solidFill>
                <a:highlight>
                  <a:srgbClr val="F7F7F8"/>
                </a:highlight>
                <a:latin typeface="Roboto"/>
                <a:ea typeface="Roboto"/>
                <a:cs typeface="Roboto"/>
                <a:sym typeface="Roboto"/>
              </a:rPr>
            </a:b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1500"/>
              </a:spcBef>
              <a:spcAft>
                <a:spcPts val="0"/>
              </a:spcAft>
              <a:buClr>
                <a:srgbClr val="374151"/>
              </a:buClr>
              <a:buSzPts val="1200"/>
              <a:buFont typeface="Roboto"/>
              <a:buAutoNum type="arabicPeriod"/>
            </a:pPr>
            <a:r>
              <a:rPr lang="en-US" sz="1200">
                <a:solidFill>
                  <a:srgbClr val="374151"/>
                </a:solidFill>
                <a:highlight>
                  <a:srgbClr val="F7F7F8"/>
                </a:highlight>
                <a:latin typeface="Roboto"/>
                <a:ea typeface="Roboto"/>
                <a:cs typeface="Roboto"/>
                <a:sym typeface="Roboto"/>
              </a:rPr>
              <a:t>Remote First: </a:t>
            </a:r>
            <a:r>
              <a:rPr lang="en-US">
                <a:solidFill>
                  <a:srgbClr val="374151"/>
                </a:solidFill>
                <a:highlight>
                  <a:srgbClr val="F7F7F8"/>
                </a:highlight>
                <a:latin typeface="Roboto"/>
                <a:ea typeface="Roboto"/>
                <a:cs typeface="Roboto"/>
                <a:sym typeface="Roboto"/>
              </a:rPr>
              <a:t>An office, complete flexibility</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highlight>
                  <a:srgbClr val="F7F7F8"/>
                </a:highlight>
                <a:latin typeface="Roboto"/>
                <a:ea typeface="Roboto"/>
                <a:cs typeface="Roboto"/>
                <a:sym typeface="Roboto"/>
              </a:rPr>
              <a:t>A remote-first operating model prioritizes remote work as the default mode of operation for the organization, even if it has physical office spaces. In this model, the organization's policies, practices, and culture are designed to empower and support remote employees. Remote work is seen as equal to or even more important than in-person work, and the organization provides the necessary infrastructure and tools to ensure seamless remote collaboration. Remote-first companies typically have well-established processes for remote onboarding, communication, and decision-making.</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latin typeface="Roboto"/>
                <a:ea typeface="Roboto"/>
                <a:cs typeface="Roboto"/>
                <a:sym typeface="Roboto"/>
              </a:rPr>
              <a:t>Benefits: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Flexibility: Employees can choose where they work based on their preferences and needs.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Access to Office Space: Offices are available for those who prefer or need a physical workspace.</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Remote-Optimized Processes: Business processes are designed with remote work in mind.</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None/>
            </a:pPr>
            <a:r>
              <a:rPr lang="en-US" sz="1200">
                <a:solidFill>
                  <a:srgbClr val="374151"/>
                </a:solidFill>
                <a:latin typeface="Roboto"/>
                <a:ea typeface="Roboto"/>
                <a:cs typeface="Roboto"/>
                <a:sym typeface="Roboto"/>
              </a:rPr>
              <a:t>Challenges: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Potential for Disconnection: There might be a risk of creating a divide between remote and in-office employees.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Cultural Shift: Requires a cultural shift to ensure that remote workers feel included and valued.</a:t>
            </a:r>
            <a:endParaRPr sz="1200">
              <a:solidFill>
                <a:srgbClr val="374151"/>
              </a:solidFill>
              <a:latin typeface="Roboto"/>
              <a:ea typeface="Roboto"/>
              <a:cs typeface="Roboto"/>
              <a:sym typeface="Roboto"/>
            </a:endParaRPr>
          </a:p>
          <a:p>
            <a:pPr indent="0" lvl="0" marL="457200" rtl="0" algn="l">
              <a:lnSpc>
                <a:spcPct val="115000"/>
              </a:lnSpc>
              <a:spcBef>
                <a:spcPts val="1500"/>
              </a:spcBef>
              <a:spcAft>
                <a:spcPts val="0"/>
              </a:spcAft>
              <a:buNone/>
            </a:pPr>
            <a:br>
              <a:rPr lang="en-US" sz="1200">
                <a:solidFill>
                  <a:srgbClr val="374151"/>
                </a:solidFill>
                <a:highlight>
                  <a:srgbClr val="F7F7F8"/>
                </a:highlight>
                <a:latin typeface="Roboto"/>
                <a:ea typeface="Roboto"/>
                <a:cs typeface="Roboto"/>
                <a:sym typeface="Roboto"/>
              </a:rPr>
            </a:b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1500"/>
              </a:spcBef>
              <a:spcAft>
                <a:spcPts val="0"/>
              </a:spcAft>
              <a:buClr>
                <a:srgbClr val="374151"/>
              </a:buClr>
              <a:buSzPts val="1200"/>
              <a:buFont typeface="Roboto"/>
              <a:buAutoNum type="arabicPeriod"/>
            </a:pPr>
            <a:r>
              <a:rPr lang="en-US" sz="1200">
                <a:solidFill>
                  <a:srgbClr val="374151"/>
                </a:solidFill>
                <a:highlight>
                  <a:srgbClr val="F7F7F8"/>
                </a:highlight>
                <a:latin typeface="Roboto"/>
                <a:ea typeface="Roboto"/>
                <a:cs typeface="Roboto"/>
                <a:sym typeface="Roboto"/>
              </a:rPr>
              <a:t>Hybrid: A hybrid operating model combines remote work and in-person work, allowing employees to work both remotely and from physical office spaces. In a hybrid model, employees have the flexibility to choose where they work based on their preferences, the nature of their tasks, or other factors. The organization typically maintains physical office spaces where employees can come together for meetings, collaboration, or specific activities, while also supporting remote work through digital tools and technologies. Hybrid models often require careful coordination, communication, and scheduling to ensure a smooth balance between remote and in-person work.</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latin typeface="Roboto"/>
                <a:ea typeface="Roboto"/>
                <a:cs typeface="Roboto"/>
                <a:sym typeface="Roboto"/>
              </a:rPr>
              <a:t>Benefits: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Flexibility: Employees can choose the best work environment for different tasks.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Preservation of Office Culture: Allows for in-person collaboration and team-building activities.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Geographic Flexibility: Access to a broader talent pool while maintaining some physical presence.</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None/>
            </a:pPr>
            <a:r>
              <a:rPr lang="en-US" sz="1200">
                <a:solidFill>
                  <a:srgbClr val="374151"/>
                </a:solidFill>
                <a:latin typeface="Roboto"/>
                <a:ea typeface="Roboto"/>
                <a:cs typeface="Roboto"/>
                <a:sym typeface="Roboto"/>
              </a:rPr>
              <a:t>Challenges: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Logistical Complexity: Managing the logistics of a hybrid model can be challenging.</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Communication Balance: Ensuring effective communication and collaboration between remote and in-office teams.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Equitable Policies: Establishing fair policies for both remote and in-office workers.</a:t>
            </a:r>
            <a:endParaRPr sz="1200">
              <a:solidFill>
                <a:srgbClr val="374151"/>
              </a:solidFill>
              <a:latin typeface="Roboto"/>
              <a:ea typeface="Roboto"/>
              <a:cs typeface="Roboto"/>
              <a:sym typeface="Roboto"/>
            </a:endParaRPr>
          </a:p>
          <a:p>
            <a:pPr indent="0" lvl="0" marL="457200" rtl="0" algn="l">
              <a:lnSpc>
                <a:spcPct val="115000"/>
              </a:lnSpc>
              <a:spcBef>
                <a:spcPts val="1500"/>
              </a:spcBef>
              <a:spcAft>
                <a:spcPts val="0"/>
              </a:spcAft>
              <a:buNone/>
            </a:pPr>
            <a:br>
              <a:rPr lang="en-US" sz="1200">
                <a:solidFill>
                  <a:srgbClr val="374151"/>
                </a:solidFill>
                <a:highlight>
                  <a:srgbClr val="F7F7F8"/>
                </a:highlight>
                <a:latin typeface="Roboto"/>
                <a:ea typeface="Roboto"/>
                <a:cs typeface="Roboto"/>
                <a:sym typeface="Roboto"/>
              </a:rPr>
            </a:br>
            <a:r>
              <a:rPr lang="en-US" sz="1200">
                <a:solidFill>
                  <a:srgbClr val="374151"/>
                </a:solidFill>
                <a:latin typeface="Roboto"/>
                <a:ea typeface="Roboto"/>
                <a:cs typeface="Roboto"/>
                <a:sym typeface="Roboto"/>
              </a:rPr>
              <a:t>Each remote operating model has its advantages and challenges, and the choice depends on the nature of the business, the preferences of the workforce, and the company's culture. Organizations should carefully consider their goals, communication strategies, and the nature of their work when selecting or transitioning to a specific remote operating model. The key is to create a model that supports productivity, collaboration, and employee well-being.</a:t>
            </a:r>
            <a:endParaRPr sz="1200">
              <a:solidFill>
                <a:srgbClr val="374151"/>
              </a:solidFill>
              <a:highlight>
                <a:srgbClr val="F7F7F8"/>
              </a:highlight>
              <a:latin typeface="Roboto"/>
              <a:ea typeface="Roboto"/>
              <a:cs typeface="Roboto"/>
              <a:sym typeface="Roboto"/>
            </a:endParaRPr>
          </a:p>
          <a:p>
            <a:pPr indent="0" lvl="0" marL="0" rtl="0" algn="l">
              <a:lnSpc>
                <a:spcPct val="100000"/>
              </a:lnSpc>
              <a:spcBef>
                <a:spcPts val="1500"/>
              </a:spcBef>
              <a:spcAft>
                <a:spcPts val="0"/>
              </a:spcAft>
              <a:buSzPts val="1100"/>
              <a:buNone/>
            </a:pPr>
            <a:r>
              <a:t/>
            </a:r>
            <a:endParaRPr/>
          </a:p>
        </p:txBody>
      </p:sp>
      <p:sp>
        <p:nvSpPr>
          <p:cNvPr id="405" name="Google Shape;405;g361270a469a_0_7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61270a469a_0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361270a469a_0_8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4682aefc15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br>
              <a:rPr lang="en-US"/>
            </a:br>
            <a:br>
              <a:rPr lang="en-US"/>
            </a:br>
            <a:endParaRPr/>
          </a:p>
        </p:txBody>
      </p:sp>
      <p:sp>
        <p:nvSpPr>
          <p:cNvPr id="466" name="Google Shape;466;g34682aefc15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61270a469a_0_9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br>
              <a:rPr lang="en-US"/>
            </a:br>
            <a:br>
              <a:rPr lang="en-US"/>
            </a:br>
            <a:endParaRPr/>
          </a:p>
        </p:txBody>
      </p:sp>
      <p:sp>
        <p:nvSpPr>
          <p:cNvPr id="484" name="Google Shape;484;g361270a469a_0_9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61270a469a_0_10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br>
              <a:rPr lang="en-US"/>
            </a:br>
            <a:br>
              <a:rPr lang="en-US"/>
            </a:br>
            <a:endParaRPr/>
          </a:p>
        </p:txBody>
      </p:sp>
      <p:sp>
        <p:nvSpPr>
          <p:cNvPr id="494" name="Google Shape;494;g361270a469a_0_10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61270a469a_0_1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61270a469a_0_1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a90e2e802d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a90e2e802d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3a90e2e802d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61270a469a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61270a469a_0_4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50" name="Google Shape;250;g361270a469a_0_4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43bf0ed0ae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43bf0ed0ae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25" name="Google Shape;525;g343bf0ed0ae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3bdf96d5b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3bdf96d5b7_0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a90e2e802d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a90e2e802d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g3a90e2e802d_0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a90e2e802d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a90e2e802d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3a90e2e802d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4788c4d9e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4788c4d9e6_0_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a90e2e802d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a90e2e802d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3a90e2e802d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61270a469a_0_5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361270a469a_0_5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1270a469a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61270a469a_0_6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61270a469a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61270a469a_0_1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a90e2e802d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a90e2e802d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3a90e2e802d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61270a469a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61270a469a_0_5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br>
              <a:rPr lang="en-US"/>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61270a469a_0_1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61270a469a_0_10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9" name="Shape 1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0" name="Shape 2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1" name="Shape 2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2" name="Shape 2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3" name="Shape 2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24" name="Shape 2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5" name="Shape 2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6" name="Shape 2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27" name="Shape 27"/>
        <p:cNvGrpSpPr/>
        <p:nvPr/>
      </p:nvGrpSpPr>
      <p:grpSpPr>
        <a:xfrm>
          <a:off x="0" y="0"/>
          <a:ext cx="0" cy="0"/>
          <a:chOff x="0" y="0"/>
          <a:chExt cx="0" cy="0"/>
        </a:xfrm>
      </p:grpSpPr>
      <p:sp>
        <p:nvSpPr>
          <p:cNvPr id="28" name="Google Shape;28;p19"/>
          <p:cNvSpPr txBox="1"/>
          <p:nvPr>
            <p:ph type="title"/>
          </p:nvPr>
        </p:nvSpPr>
        <p:spPr>
          <a:xfrm>
            <a:off x="838200" y="365126"/>
            <a:ext cx="10515600" cy="8868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dk1"/>
              </a:buClr>
              <a:buSzPts val="4400"/>
              <a:buFont typeface="Lato Black"/>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 name="Google Shape;29;p19"/>
          <p:cNvSpPr txBox="1"/>
          <p:nvPr>
            <p:ph idx="1" type="subTitle"/>
          </p:nvPr>
        </p:nvSpPr>
        <p:spPr>
          <a:xfrm>
            <a:off x="1524000" y="1040179"/>
            <a:ext cx="9144000" cy="4365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000"/>
              <a:buNone/>
              <a:defRPr sz="20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type="tx">
  <p:cSld name="TITLE_AND_BODY">
    <p:spTree>
      <p:nvGrpSpPr>
        <p:cNvPr id="30" name="Shape 30"/>
        <p:cNvGrpSpPr/>
        <p:nvPr/>
      </p:nvGrpSpPr>
      <p:grpSpPr>
        <a:xfrm>
          <a:off x="0" y="0"/>
          <a:ext cx="0" cy="0"/>
          <a:chOff x="0" y="0"/>
          <a:chExt cx="0" cy="0"/>
        </a:xfrm>
      </p:grpSpPr>
      <p:sp>
        <p:nvSpPr>
          <p:cNvPr id="31" name="Google Shape;31;p20"/>
          <p:cNvSpPr txBox="1"/>
          <p:nvPr>
            <p:ph idx="12" type="sldNum"/>
          </p:nvPr>
        </p:nvSpPr>
        <p:spPr>
          <a:xfrm>
            <a:off x="5979516" y="6540500"/>
            <a:ext cx="226800" cy="230400"/>
          </a:xfrm>
          <a:prstGeom prst="rect">
            <a:avLst/>
          </a:prstGeom>
          <a:noFill/>
          <a:ln>
            <a:noFill/>
          </a:ln>
        </p:spPr>
        <p:txBody>
          <a:bodyPr anchorCtr="0" anchor="t" bIns="25400" lIns="25400" spcFirstLastPara="1" rIns="25400" wrap="square" tIns="2540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1">
    <p:spTree>
      <p:nvGrpSpPr>
        <p:cNvPr id="32" name="Shape 32"/>
        <p:cNvGrpSpPr/>
        <p:nvPr/>
      </p:nvGrpSpPr>
      <p:grpSpPr>
        <a:xfrm>
          <a:off x="0" y="0"/>
          <a:ext cx="0" cy="0"/>
          <a:chOff x="0" y="0"/>
          <a:chExt cx="0" cy="0"/>
        </a:xfrm>
      </p:grpSpPr>
      <p:sp>
        <p:nvSpPr>
          <p:cNvPr id="33" name="Google Shape;33;p21"/>
          <p:cNvSpPr txBox="1"/>
          <p:nvPr>
            <p:ph type="title"/>
          </p:nvPr>
        </p:nvSpPr>
        <p:spPr>
          <a:xfrm>
            <a:off x="609600" y="91281"/>
            <a:ext cx="10972800" cy="1508100"/>
          </a:xfrm>
          <a:prstGeom prst="rect">
            <a:avLst/>
          </a:prstGeom>
          <a:noFill/>
          <a:ln>
            <a:noFill/>
          </a:ln>
        </p:spPr>
        <p:txBody>
          <a:bodyPr anchorCtr="0" anchor="ctr" bIns="22900" lIns="22900" spcFirstLastPara="1" rIns="22900" wrap="square" tIns="229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 name="Google Shape;34;p21"/>
          <p:cNvSpPr txBox="1"/>
          <p:nvPr>
            <p:ph idx="1" type="body"/>
          </p:nvPr>
        </p:nvSpPr>
        <p:spPr>
          <a:xfrm>
            <a:off x="609600" y="1600200"/>
            <a:ext cx="10972800" cy="5257800"/>
          </a:xfrm>
          <a:prstGeom prst="rect">
            <a:avLst/>
          </a:prstGeom>
          <a:noFill/>
          <a:ln>
            <a:noFill/>
          </a:ln>
        </p:spPr>
        <p:txBody>
          <a:bodyPr anchorCtr="0" anchor="t" bIns="22900" lIns="22900" spcFirstLastPara="1" rIns="22900" wrap="square" tIns="22900">
            <a:noAutofit/>
          </a:bodyPr>
          <a:lstStyle>
            <a:lvl1pPr indent="-285750" lvl="0" marL="457200" rtl="0" algn="l">
              <a:lnSpc>
                <a:spcPct val="100000"/>
              </a:lnSpc>
              <a:spcBef>
                <a:spcPts val="400"/>
              </a:spcBef>
              <a:spcAft>
                <a:spcPts val="0"/>
              </a:spcAft>
              <a:buClr>
                <a:srgbClr val="000000"/>
              </a:buClr>
              <a:buSzPts val="900"/>
              <a:buChar char="●"/>
              <a:defRPr/>
            </a:lvl1pPr>
            <a:lvl2pPr indent="-285750" lvl="1" marL="914400" rtl="0" algn="l">
              <a:lnSpc>
                <a:spcPct val="100000"/>
              </a:lnSpc>
              <a:spcBef>
                <a:spcPts val="400"/>
              </a:spcBef>
              <a:spcAft>
                <a:spcPts val="0"/>
              </a:spcAft>
              <a:buClr>
                <a:srgbClr val="000000"/>
              </a:buClr>
              <a:buSzPts val="900"/>
              <a:buChar char="○"/>
              <a:defRPr/>
            </a:lvl2pPr>
            <a:lvl3pPr indent="-285750" lvl="2" marL="1371600" rtl="0" algn="l">
              <a:lnSpc>
                <a:spcPct val="100000"/>
              </a:lnSpc>
              <a:spcBef>
                <a:spcPts val="400"/>
              </a:spcBef>
              <a:spcAft>
                <a:spcPts val="0"/>
              </a:spcAft>
              <a:buClr>
                <a:srgbClr val="000000"/>
              </a:buClr>
              <a:buSzPts val="900"/>
              <a:buChar char="■"/>
              <a:defRPr/>
            </a:lvl3pPr>
            <a:lvl4pPr indent="-285750" lvl="3" marL="1828800" rtl="0" algn="l">
              <a:lnSpc>
                <a:spcPct val="100000"/>
              </a:lnSpc>
              <a:spcBef>
                <a:spcPts val="400"/>
              </a:spcBef>
              <a:spcAft>
                <a:spcPts val="0"/>
              </a:spcAft>
              <a:buClr>
                <a:srgbClr val="000000"/>
              </a:buClr>
              <a:buSzPts val="900"/>
              <a:buChar char="●"/>
              <a:defRPr/>
            </a:lvl4pPr>
            <a:lvl5pPr indent="-285750" lvl="4" marL="2286000" rtl="0" algn="l">
              <a:lnSpc>
                <a:spcPct val="100000"/>
              </a:lnSpc>
              <a:spcBef>
                <a:spcPts val="400"/>
              </a:spcBef>
              <a:spcAft>
                <a:spcPts val="0"/>
              </a:spcAft>
              <a:buClr>
                <a:srgbClr val="000000"/>
              </a:buClr>
              <a:buSzPts val="900"/>
              <a:buChar char="○"/>
              <a:defRPr/>
            </a:lvl5pPr>
            <a:lvl6pPr indent="-285750" lvl="5" marL="2743200" rtl="0" algn="l">
              <a:lnSpc>
                <a:spcPct val="100000"/>
              </a:lnSpc>
              <a:spcBef>
                <a:spcPts val="400"/>
              </a:spcBef>
              <a:spcAft>
                <a:spcPts val="0"/>
              </a:spcAft>
              <a:buClr>
                <a:srgbClr val="000000"/>
              </a:buClr>
              <a:buSzPts val="900"/>
              <a:buChar char="■"/>
              <a:defRPr/>
            </a:lvl6pPr>
            <a:lvl7pPr indent="-285750" lvl="6" marL="3200400" rtl="0" algn="l">
              <a:lnSpc>
                <a:spcPct val="100000"/>
              </a:lnSpc>
              <a:spcBef>
                <a:spcPts val="400"/>
              </a:spcBef>
              <a:spcAft>
                <a:spcPts val="0"/>
              </a:spcAft>
              <a:buClr>
                <a:srgbClr val="000000"/>
              </a:buClr>
              <a:buSzPts val="900"/>
              <a:buChar char="●"/>
              <a:defRPr/>
            </a:lvl7pPr>
            <a:lvl8pPr indent="-285750" lvl="7" marL="3657600" rtl="0" algn="l">
              <a:lnSpc>
                <a:spcPct val="100000"/>
              </a:lnSpc>
              <a:spcBef>
                <a:spcPts val="400"/>
              </a:spcBef>
              <a:spcAft>
                <a:spcPts val="0"/>
              </a:spcAft>
              <a:buClr>
                <a:srgbClr val="000000"/>
              </a:buClr>
              <a:buSzPts val="900"/>
              <a:buChar char="○"/>
              <a:defRPr/>
            </a:lvl8pPr>
            <a:lvl9pPr indent="-285750" lvl="8" marL="4114800" rtl="0" algn="l">
              <a:lnSpc>
                <a:spcPct val="100000"/>
              </a:lnSpc>
              <a:spcBef>
                <a:spcPts val="400"/>
              </a:spcBef>
              <a:spcAft>
                <a:spcPts val="0"/>
              </a:spcAft>
              <a:buClr>
                <a:srgbClr val="000000"/>
              </a:buClr>
              <a:buSzPts val="900"/>
              <a:buChar char="■"/>
              <a:defRPr/>
            </a:lvl9pPr>
          </a:lstStyle>
          <a:p/>
        </p:txBody>
      </p:sp>
      <p:sp>
        <p:nvSpPr>
          <p:cNvPr id="35" name="Google Shape;35;p21"/>
          <p:cNvSpPr txBox="1"/>
          <p:nvPr>
            <p:ph idx="10" type="dt"/>
          </p:nvPr>
        </p:nvSpPr>
        <p:spPr>
          <a:xfrm>
            <a:off x="0" y="0"/>
            <a:ext cx="1503900" cy="1500000"/>
          </a:xfrm>
          <a:prstGeom prst="rect">
            <a:avLst/>
          </a:prstGeom>
          <a:noFill/>
          <a:ln>
            <a:noFill/>
          </a:ln>
        </p:spPr>
        <p:txBody>
          <a:bodyPr anchorCtr="0" anchor="t" bIns="22900" lIns="45800" spcFirstLastPara="1" rIns="45800" wrap="square" tIns="22900">
            <a:noAutofit/>
          </a:bodyPr>
          <a:lstStyle>
            <a:lvl1pPr lvl="0"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9pPr>
          </a:lstStyle>
          <a:p/>
        </p:txBody>
      </p:sp>
      <p:sp>
        <p:nvSpPr>
          <p:cNvPr id="36" name="Google Shape;36;p21"/>
          <p:cNvSpPr txBox="1"/>
          <p:nvPr>
            <p:ph idx="11" type="ftr"/>
          </p:nvPr>
        </p:nvSpPr>
        <p:spPr>
          <a:xfrm>
            <a:off x="0" y="0"/>
            <a:ext cx="1503900" cy="1500000"/>
          </a:xfrm>
          <a:prstGeom prst="rect">
            <a:avLst/>
          </a:prstGeom>
          <a:noFill/>
          <a:ln>
            <a:noFill/>
          </a:ln>
        </p:spPr>
        <p:txBody>
          <a:bodyPr anchorCtr="0" anchor="t" bIns="22900" lIns="45800" spcFirstLastPara="1" rIns="45800" wrap="square" tIns="22900">
            <a:noAutofit/>
          </a:bodyPr>
          <a:lstStyle>
            <a:lvl1pPr lvl="0"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9pPr>
          </a:lstStyle>
          <a:p/>
        </p:txBody>
      </p:sp>
      <p:sp>
        <p:nvSpPr>
          <p:cNvPr id="37" name="Google Shape;37;p21"/>
          <p:cNvSpPr txBox="1"/>
          <p:nvPr>
            <p:ph idx="12" type="sldNum"/>
          </p:nvPr>
        </p:nvSpPr>
        <p:spPr>
          <a:xfrm>
            <a:off x="5892269" y="6172200"/>
            <a:ext cx="2845200" cy="368100"/>
          </a:xfrm>
          <a:prstGeom prst="rect">
            <a:avLst/>
          </a:prstGeom>
          <a:noFill/>
          <a:ln>
            <a:noFill/>
          </a:ln>
        </p:spPr>
        <p:txBody>
          <a:bodyPr anchorCtr="0" anchor="ctr" bIns="22900" lIns="22900" spcFirstLastPara="1" rIns="22900" wrap="square" tIns="22900">
            <a:noAutofit/>
          </a:bodyPr>
          <a:lstStyle>
            <a:lvl1pPr indent="0" lvl="0" marL="0" rtl="0" algn="r">
              <a:lnSpc>
                <a:spcPct val="100000"/>
              </a:lnSpc>
              <a:spcBef>
                <a:spcPts val="0"/>
              </a:spcBef>
              <a:spcAft>
                <a:spcPts val="0"/>
              </a:spcAft>
              <a:buNone/>
              <a:defRPr sz="600"/>
            </a:lvl1pPr>
            <a:lvl2pPr indent="0" lvl="1" marL="0" rtl="0" algn="r">
              <a:lnSpc>
                <a:spcPct val="100000"/>
              </a:lnSpc>
              <a:spcBef>
                <a:spcPts val="0"/>
              </a:spcBef>
              <a:spcAft>
                <a:spcPts val="0"/>
              </a:spcAft>
              <a:buNone/>
              <a:defRPr sz="600"/>
            </a:lvl2pPr>
            <a:lvl3pPr indent="0" lvl="2" marL="0" rtl="0" algn="r">
              <a:lnSpc>
                <a:spcPct val="100000"/>
              </a:lnSpc>
              <a:spcBef>
                <a:spcPts val="0"/>
              </a:spcBef>
              <a:spcAft>
                <a:spcPts val="0"/>
              </a:spcAft>
              <a:buNone/>
              <a:defRPr sz="600"/>
            </a:lvl3pPr>
            <a:lvl4pPr indent="0" lvl="3" marL="0" rtl="0" algn="r">
              <a:lnSpc>
                <a:spcPct val="100000"/>
              </a:lnSpc>
              <a:spcBef>
                <a:spcPts val="0"/>
              </a:spcBef>
              <a:spcAft>
                <a:spcPts val="0"/>
              </a:spcAft>
              <a:buNone/>
              <a:defRPr sz="600"/>
            </a:lvl4pPr>
            <a:lvl5pPr indent="0" lvl="4" marL="0" rtl="0" algn="r">
              <a:lnSpc>
                <a:spcPct val="100000"/>
              </a:lnSpc>
              <a:spcBef>
                <a:spcPts val="0"/>
              </a:spcBef>
              <a:spcAft>
                <a:spcPts val="0"/>
              </a:spcAft>
              <a:buNone/>
              <a:defRPr sz="600"/>
            </a:lvl5pPr>
            <a:lvl6pPr indent="0" lvl="5" marL="0" rtl="0" algn="r">
              <a:lnSpc>
                <a:spcPct val="100000"/>
              </a:lnSpc>
              <a:spcBef>
                <a:spcPts val="0"/>
              </a:spcBef>
              <a:spcAft>
                <a:spcPts val="0"/>
              </a:spcAft>
              <a:buNone/>
              <a:defRPr sz="600"/>
            </a:lvl6pPr>
            <a:lvl7pPr indent="0" lvl="6" marL="0" rtl="0" algn="r">
              <a:lnSpc>
                <a:spcPct val="100000"/>
              </a:lnSpc>
              <a:spcBef>
                <a:spcPts val="0"/>
              </a:spcBef>
              <a:spcAft>
                <a:spcPts val="0"/>
              </a:spcAft>
              <a:buNone/>
              <a:defRPr sz="600"/>
            </a:lvl7pPr>
            <a:lvl8pPr indent="0" lvl="7" marL="0" rtl="0" algn="r">
              <a:lnSpc>
                <a:spcPct val="100000"/>
              </a:lnSpc>
              <a:spcBef>
                <a:spcPts val="0"/>
              </a:spcBef>
              <a:spcAft>
                <a:spcPts val="0"/>
              </a:spcAft>
              <a:buNone/>
              <a:defRPr sz="600"/>
            </a:lvl8pPr>
            <a:lvl9pPr indent="0" lvl="8" marL="0" rtl="0" algn="r">
              <a:lnSpc>
                <a:spcPct val="100000"/>
              </a:lnSpc>
              <a:spcBef>
                <a:spcPts val="0"/>
              </a:spcBef>
              <a:spcAft>
                <a:spcPts val="0"/>
              </a:spcAft>
              <a:buNone/>
              <a:defRPr sz="600"/>
            </a:lvl9p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_2">
    <p:spTree>
      <p:nvGrpSpPr>
        <p:cNvPr id="38" name="Shape 38"/>
        <p:cNvGrpSpPr/>
        <p:nvPr/>
      </p:nvGrpSpPr>
      <p:grpSpPr>
        <a:xfrm>
          <a:off x="0" y="0"/>
          <a:ext cx="0" cy="0"/>
          <a:chOff x="0" y="0"/>
          <a:chExt cx="0" cy="0"/>
        </a:xfrm>
      </p:grpSpPr>
      <p:sp>
        <p:nvSpPr>
          <p:cNvPr id="39" name="Google Shape;39;p22"/>
          <p:cNvSpPr txBox="1"/>
          <p:nvPr>
            <p:ph type="title"/>
          </p:nvPr>
        </p:nvSpPr>
        <p:spPr>
          <a:xfrm>
            <a:off x="838200" y="365126"/>
            <a:ext cx="10515600" cy="8868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dk1"/>
              </a:buClr>
              <a:buSzPts val="4400"/>
              <a:buFont typeface="Lato Black"/>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 name="Google Shape;40;p22"/>
          <p:cNvSpPr txBox="1"/>
          <p:nvPr>
            <p:ph idx="1" type="subTitle"/>
          </p:nvPr>
        </p:nvSpPr>
        <p:spPr>
          <a:xfrm>
            <a:off x="1524000" y="1040179"/>
            <a:ext cx="9144000" cy="4365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100"/>
              </a:spcBef>
              <a:spcAft>
                <a:spcPts val="0"/>
              </a:spcAft>
              <a:buClr>
                <a:schemeClr val="dk1"/>
              </a:buClr>
              <a:buSzPts val="2000"/>
              <a:buNone/>
              <a:defRPr sz="20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41" name="Shape 41"/>
        <p:cNvGrpSpPr/>
        <p:nvPr/>
      </p:nvGrpSpPr>
      <p:grpSpPr>
        <a:xfrm>
          <a:off x="0" y="0"/>
          <a:ext cx="0" cy="0"/>
          <a:chOff x="0" y="0"/>
          <a:chExt cx="0" cy="0"/>
        </a:xfrm>
      </p:grpSpPr>
      <p:sp>
        <p:nvSpPr>
          <p:cNvPr id="42" name="Google Shape;42;p23"/>
          <p:cNvSpPr txBox="1"/>
          <p:nvPr>
            <p:ph type="title"/>
          </p:nvPr>
        </p:nvSpPr>
        <p:spPr>
          <a:xfrm>
            <a:off x="654656" y="199907"/>
            <a:ext cx="10882800" cy="840000"/>
          </a:xfrm>
          <a:prstGeom prst="rect">
            <a:avLst/>
          </a:prstGeom>
          <a:noFill/>
          <a:ln>
            <a:noFill/>
          </a:ln>
        </p:spPr>
        <p:txBody>
          <a:bodyPr anchorCtr="0" anchor="ctr" bIns="60925" lIns="121900" spcFirstLastPara="1" rIns="121900" wrap="square" tIns="60925">
            <a:normAutofit/>
          </a:bodyPr>
          <a:lstStyle>
            <a:lvl1pPr lvl="0" rtl="0" algn="ctr">
              <a:spcBef>
                <a:spcPts val="0"/>
              </a:spcBef>
              <a:spcAft>
                <a:spcPts val="0"/>
              </a:spcAft>
              <a:buClr>
                <a:schemeClr val="dk1"/>
              </a:buClr>
              <a:buSzPts val="4000"/>
              <a:buFont typeface="Source Sans Pro"/>
              <a:buChar char="●"/>
              <a:defRPr b="1" sz="4000">
                <a:solidFill>
                  <a:schemeClr val="dk1"/>
                </a:solidFill>
                <a:latin typeface="Source Sans Pro"/>
                <a:ea typeface="Source Sans Pro"/>
                <a:cs typeface="Source Sans Pro"/>
                <a:sym typeface="Source Sans Pro"/>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43" name="Google Shape;43;p23"/>
          <p:cNvSpPr txBox="1"/>
          <p:nvPr>
            <p:ph idx="1" type="body"/>
          </p:nvPr>
        </p:nvSpPr>
        <p:spPr>
          <a:xfrm>
            <a:off x="654656" y="2392543"/>
            <a:ext cx="10882800" cy="3733500"/>
          </a:xfrm>
          <a:prstGeom prst="rect">
            <a:avLst/>
          </a:prstGeom>
          <a:noFill/>
          <a:ln>
            <a:noFill/>
          </a:ln>
        </p:spPr>
        <p:txBody>
          <a:bodyPr anchorCtr="0" anchor="t" bIns="60925" lIns="121900" spcFirstLastPara="1" rIns="121900" wrap="square" tIns="60925">
            <a:normAutofit/>
          </a:bodyPr>
          <a:lstStyle>
            <a:lvl1pPr indent="-419100" lvl="0" marL="457200" rtl="0" algn="l">
              <a:spcBef>
                <a:spcPts val="900"/>
              </a:spcBef>
              <a:spcAft>
                <a:spcPts val="0"/>
              </a:spcAft>
              <a:buClr>
                <a:schemeClr val="accent1"/>
              </a:buClr>
              <a:buSzPts val="3000"/>
              <a:buChar char="●"/>
              <a:defRPr sz="1900"/>
            </a:lvl1pPr>
            <a:lvl2pPr indent="-393700" lvl="1" marL="914400" rtl="0" algn="l">
              <a:spcBef>
                <a:spcPts val="700"/>
              </a:spcBef>
              <a:spcAft>
                <a:spcPts val="0"/>
              </a:spcAft>
              <a:buClr>
                <a:schemeClr val="accent1"/>
              </a:buClr>
              <a:buSzPts val="2600"/>
              <a:buChar char="○"/>
              <a:defRPr sz="1900"/>
            </a:lvl2pPr>
            <a:lvl3pPr indent="-368300" lvl="2" marL="1371600" rtl="0" algn="l">
              <a:spcBef>
                <a:spcPts val="600"/>
              </a:spcBef>
              <a:spcAft>
                <a:spcPts val="0"/>
              </a:spcAft>
              <a:buClr>
                <a:schemeClr val="accent1"/>
              </a:buClr>
              <a:buSzPts val="2200"/>
              <a:buChar char="■"/>
              <a:defRPr sz="1900"/>
            </a:lvl3pPr>
            <a:lvl4pPr indent="-349250" lvl="3" marL="1828800" rtl="0" algn="l">
              <a:spcBef>
                <a:spcPts val="500"/>
              </a:spcBef>
              <a:spcAft>
                <a:spcPts val="0"/>
              </a:spcAft>
              <a:buClr>
                <a:schemeClr val="accent1"/>
              </a:buClr>
              <a:buSzPts val="1900"/>
              <a:buChar char="●"/>
              <a:defRPr sz="1900"/>
            </a:lvl4pPr>
            <a:lvl5pPr indent="-349250" lvl="4" marL="2286000" rtl="0" algn="l">
              <a:spcBef>
                <a:spcPts val="500"/>
              </a:spcBef>
              <a:spcAft>
                <a:spcPts val="0"/>
              </a:spcAft>
              <a:buClr>
                <a:schemeClr val="accent1"/>
              </a:buClr>
              <a:buSzPts val="1900"/>
              <a:buChar char="○"/>
              <a:defRPr sz="1900"/>
            </a:lvl5pPr>
            <a:lvl6pPr indent="-381000" lvl="5" marL="2743200" rtl="0" algn="l">
              <a:spcBef>
                <a:spcPts val="500"/>
              </a:spcBef>
              <a:spcAft>
                <a:spcPts val="0"/>
              </a:spcAft>
              <a:buClr>
                <a:schemeClr val="dk1"/>
              </a:buClr>
              <a:buSzPts val="2400"/>
              <a:buChar char="■"/>
              <a:defRPr sz="1900"/>
            </a:lvl6pPr>
            <a:lvl7pPr indent="-381000" lvl="6" marL="3200400" rtl="0" algn="l">
              <a:spcBef>
                <a:spcPts val="500"/>
              </a:spcBef>
              <a:spcAft>
                <a:spcPts val="0"/>
              </a:spcAft>
              <a:buClr>
                <a:schemeClr val="dk1"/>
              </a:buClr>
              <a:buSzPts val="2400"/>
              <a:buChar char="●"/>
              <a:defRPr sz="1900"/>
            </a:lvl7pPr>
            <a:lvl8pPr indent="-381000" lvl="7" marL="3657600" rtl="0" algn="l">
              <a:spcBef>
                <a:spcPts val="500"/>
              </a:spcBef>
              <a:spcAft>
                <a:spcPts val="0"/>
              </a:spcAft>
              <a:buClr>
                <a:schemeClr val="dk1"/>
              </a:buClr>
              <a:buSzPts val="2400"/>
              <a:buChar char="○"/>
              <a:defRPr sz="1900"/>
            </a:lvl8pPr>
            <a:lvl9pPr indent="-381000" lvl="8" marL="4114800" rtl="0" algn="l">
              <a:spcBef>
                <a:spcPts val="500"/>
              </a:spcBef>
              <a:spcAft>
                <a:spcPts val="0"/>
              </a:spcAft>
              <a:buClr>
                <a:schemeClr val="dk1"/>
              </a:buClr>
              <a:buSzPts val="2400"/>
              <a:buChar char="■"/>
              <a:defRPr sz="1900"/>
            </a:lvl9pPr>
          </a:lstStyle>
          <a:p/>
        </p:txBody>
      </p:sp>
      <p:sp>
        <p:nvSpPr>
          <p:cNvPr id="44" name="Google Shape;44;p23"/>
          <p:cNvSpPr txBox="1"/>
          <p:nvPr>
            <p:ph idx="2" type="body"/>
          </p:nvPr>
        </p:nvSpPr>
        <p:spPr>
          <a:xfrm>
            <a:off x="654656" y="942221"/>
            <a:ext cx="10882800" cy="717300"/>
          </a:xfrm>
          <a:prstGeom prst="rect">
            <a:avLst/>
          </a:prstGeom>
          <a:noFill/>
          <a:ln>
            <a:noFill/>
          </a:ln>
        </p:spPr>
        <p:txBody>
          <a:bodyPr anchorCtr="0" anchor="t" bIns="60925" lIns="121900" spcFirstLastPara="1" rIns="121900" wrap="square" tIns="60925">
            <a:noAutofit/>
          </a:bodyPr>
          <a:lstStyle>
            <a:lvl1pPr indent="-228600" lvl="0" marL="457200" rtl="0" algn="ctr">
              <a:lnSpc>
                <a:spcPct val="110000"/>
              </a:lnSpc>
              <a:spcBef>
                <a:spcPts val="400"/>
              </a:spcBef>
              <a:spcAft>
                <a:spcPts val="0"/>
              </a:spcAft>
              <a:buSzPts val="1500"/>
              <a:buNone/>
              <a:defRPr b="0" sz="2100">
                <a:solidFill>
                  <a:schemeClr val="dk2"/>
                </a:solidFill>
                <a:latin typeface="Source Sans Pro"/>
                <a:ea typeface="Source Sans Pro"/>
                <a:cs typeface="Source Sans Pro"/>
                <a:sym typeface="Source Sans Pro"/>
              </a:defRPr>
            </a:lvl1pPr>
            <a:lvl2pPr indent="-336550" lvl="1" marL="914400" rtl="0" algn="l">
              <a:spcBef>
                <a:spcPts val="500"/>
              </a:spcBef>
              <a:spcAft>
                <a:spcPts val="0"/>
              </a:spcAft>
              <a:buSzPts val="1700"/>
              <a:buChar char="○"/>
              <a:defRPr sz="1900"/>
            </a:lvl2pPr>
            <a:lvl3pPr indent="-336550" lvl="2" marL="1371600" rtl="0" algn="l">
              <a:spcBef>
                <a:spcPts val="500"/>
              </a:spcBef>
              <a:spcAft>
                <a:spcPts val="0"/>
              </a:spcAft>
              <a:buSzPts val="1700"/>
              <a:buChar char="■"/>
              <a:defRPr sz="1900"/>
            </a:lvl3pPr>
            <a:lvl4pPr indent="-336550" lvl="3" marL="1828800" rtl="0" algn="l">
              <a:spcBef>
                <a:spcPts val="500"/>
              </a:spcBef>
              <a:spcAft>
                <a:spcPts val="0"/>
              </a:spcAft>
              <a:buSzPts val="1700"/>
              <a:buChar char="●"/>
              <a:defRPr sz="1900"/>
            </a:lvl4pPr>
            <a:lvl5pPr indent="-336550" lvl="4" marL="2286000" rtl="0" algn="l">
              <a:spcBef>
                <a:spcPts val="500"/>
              </a:spcBef>
              <a:spcAft>
                <a:spcPts val="0"/>
              </a:spcAft>
              <a:buSzPts val="1700"/>
              <a:buChar char="○"/>
              <a:defRPr sz="1900"/>
            </a:lvl5pPr>
            <a:lvl6pPr indent="-381000" lvl="5" marL="2743200" rtl="0" algn="l">
              <a:spcBef>
                <a:spcPts val="500"/>
              </a:spcBef>
              <a:spcAft>
                <a:spcPts val="0"/>
              </a:spcAft>
              <a:buClr>
                <a:schemeClr val="dk1"/>
              </a:buClr>
              <a:buSzPts val="2400"/>
              <a:buChar char="■"/>
              <a:defRPr sz="1900"/>
            </a:lvl6pPr>
            <a:lvl7pPr indent="-381000" lvl="6" marL="3200400" rtl="0" algn="l">
              <a:spcBef>
                <a:spcPts val="500"/>
              </a:spcBef>
              <a:spcAft>
                <a:spcPts val="0"/>
              </a:spcAft>
              <a:buClr>
                <a:schemeClr val="dk1"/>
              </a:buClr>
              <a:buSzPts val="2400"/>
              <a:buChar char="●"/>
              <a:defRPr sz="1900"/>
            </a:lvl7pPr>
            <a:lvl8pPr indent="-381000" lvl="7" marL="3657600" rtl="0" algn="l">
              <a:spcBef>
                <a:spcPts val="500"/>
              </a:spcBef>
              <a:spcAft>
                <a:spcPts val="0"/>
              </a:spcAft>
              <a:buClr>
                <a:schemeClr val="dk1"/>
              </a:buClr>
              <a:buSzPts val="2400"/>
              <a:buChar char="○"/>
              <a:defRPr sz="1900"/>
            </a:lvl8pPr>
            <a:lvl9pPr indent="-381000" lvl="8" marL="4114800" rtl="0" algn="l">
              <a:spcBef>
                <a:spcPts val="500"/>
              </a:spcBef>
              <a:spcAft>
                <a:spcPts val="0"/>
              </a:spcAft>
              <a:buClr>
                <a:schemeClr val="dk1"/>
              </a:buClr>
              <a:buSzPts val="2400"/>
              <a:buChar char="■"/>
              <a:defRPr sz="19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5" name="Shape 45"/>
        <p:cNvGrpSpPr/>
        <p:nvPr/>
      </p:nvGrpSpPr>
      <p:grpSpPr>
        <a:xfrm>
          <a:off x="0" y="0"/>
          <a:ext cx="0" cy="0"/>
          <a:chOff x="0" y="0"/>
          <a:chExt cx="0" cy="0"/>
        </a:xfrm>
      </p:grpSpPr>
      <p:sp>
        <p:nvSpPr>
          <p:cNvPr id="46" name="Google Shape;46;p24"/>
          <p:cNvSpPr txBox="1"/>
          <p:nvPr>
            <p:ph type="ctrTitle"/>
          </p:nvPr>
        </p:nvSpPr>
        <p:spPr>
          <a:xfrm>
            <a:off x="914400" y="2130425"/>
            <a:ext cx="10363200" cy="1470000"/>
          </a:xfrm>
          <a:prstGeom prst="rect">
            <a:avLst/>
          </a:prstGeom>
          <a:noFill/>
          <a:ln>
            <a:noFill/>
          </a:ln>
        </p:spPr>
        <p:txBody>
          <a:bodyPr anchorCtr="0" anchor="ctr" bIns="55850" lIns="111750" spcFirstLastPara="1" rIns="111750" wrap="square" tIns="55850">
            <a:noAutofit/>
          </a:bodyPr>
          <a:lstStyle>
            <a:lvl1pPr lvl="0" rtl="0" algn="ctr">
              <a:lnSpc>
                <a:spcPct val="100000"/>
              </a:lnSpc>
              <a:spcBef>
                <a:spcPts val="0"/>
              </a:spcBef>
              <a:spcAft>
                <a:spcPts val="0"/>
              </a:spcAft>
              <a:buClr>
                <a:schemeClr val="dk1"/>
              </a:buClr>
              <a:buSzPts val="2200"/>
              <a:buNone/>
              <a:defRPr sz="700"/>
            </a:lvl1pPr>
            <a:lvl2pPr lvl="1" rtl="0" algn="l">
              <a:lnSpc>
                <a:spcPct val="100000"/>
              </a:lnSpc>
              <a:spcBef>
                <a:spcPts val="0"/>
              </a:spcBef>
              <a:spcAft>
                <a:spcPts val="0"/>
              </a:spcAft>
              <a:buSzPts val="1700"/>
              <a:buNone/>
              <a:defRPr sz="700"/>
            </a:lvl2pPr>
            <a:lvl3pPr lvl="2" rtl="0" algn="l">
              <a:lnSpc>
                <a:spcPct val="100000"/>
              </a:lnSpc>
              <a:spcBef>
                <a:spcPts val="0"/>
              </a:spcBef>
              <a:spcAft>
                <a:spcPts val="0"/>
              </a:spcAft>
              <a:buSzPts val="1700"/>
              <a:buNone/>
              <a:defRPr sz="700"/>
            </a:lvl3pPr>
            <a:lvl4pPr lvl="3" rtl="0" algn="l">
              <a:lnSpc>
                <a:spcPct val="100000"/>
              </a:lnSpc>
              <a:spcBef>
                <a:spcPts val="0"/>
              </a:spcBef>
              <a:spcAft>
                <a:spcPts val="0"/>
              </a:spcAft>
              <a:buSzPts val="1700"/>
              <a:buNone/>
              <a:defRPr sz="700"/>
            </a:lvl4pPr>
            <a:lvl5pPr lvl="4" rtl="0" algn="l">
              <a:lnSpc>
                <a:spcPct val="100000"/>
              </a:lnSpc>
              <a:spcBef>
                <a:spcPts val="0"/>
              </a:spcBef>
              <a:spcAft>
                <a:spcPts val="0"/>
              </a:spcAft>
              <a:buSzPts val="1700"/>
              <a:buNone/>
              <a:defRPr sz="700"/>
            </a:lvl5pPr>
            <a:lvl6pPr lvl="5" rtl="0" algn="l">
              <a:lnSpc>
                <a:spcPct val="100000"/>
              </a:lnSpc>
              <a:spcBef>
                <a:spcPts val="0"/>
              </a:spcBef>
              <a:spcAft>
                <a:spcPts val="0"/>
              </a:spcAft>
              <a:buSzPts val="1700"/>
              <a:buNone/>
              <a:defRPr sz="700"/>
            </a:lvl6pPr>
            <a:lvl7pPr lvl="6" rtl="0" algn="l">
              <a:lnSpc>
                <a:spcPct val="100000"/>
              </a:lnSpc>
              <a:spcBef>
                <a:spcPts val="0"/>
              </a:spcBef>
              <a:spcAft>
                <a:spcPts val="0"/>
              </a:spcAft>
              <a:buSzPts val="1700"/>
              <a:buNone/>
              <a:defRPr sz="700"/>
            </a:lvl7pPr>
            <a:lvl8pPr lvl="7" rtl="0" algn="l">
              <a:lnSpc>
                <a:spcPct val="100000"/>
              </a:lnSpc>
              <a:spcBef>
                <a:spcPts val="0"/>
              </a:spcBef>
              <a:spcAft>
                <a:spcPts val="0"/>
              </a:spcAft>
              <a:buSzPts val="1700"/>
              <a:buNone/>
              <a:defRPr sz="700"/>
            </a:lvl8pPr>
            <a:lvl9pPr lvl="8" rtl="0" algn="l">
              <a:lnSpc>
                <a:spcPct val="100000"/>
              </a:lnSpc>
              <a:spcBef>
                <a:spcPts val="0"/>
              </a:spcBef>
              <a:spcAft>
                <a:spcPts val="0"/>
              </a:spcAft>
              <a:buSzPts val="1700"/>
              <a:buNone/>
              <a:defRPr sz="700"/>
            </a:lvl9pPr>
          </a:lstStyle>
          <a:p/>
        </p:txBody>
      </p:sp>
      <p:sp>
        <p:nvSpPr>
          <p:cNvPr id="47" name="Google Shape;47;p24"/>
          <p:cNvSpPr txBox="1"/>
          <p:nvPr>
            <p:ph idx="1" type="subTitle"/>
          </p:nvPr>
        </p:nvSpPr>
        <p:spPr>
          <a:xfrm>
            <a:off x="1828800" y="3886200"/>
            <a:ext cx="8534400" cy="1752600"/>
          </a:xfrm>
          <a:prstGeom prst="rect">
            <a:avLst/>
          </a:prstGeom>
          <a:noFill/>
          <a:ln>
            <a:noFill/>
          </a:ln>
        </p:spPr>
        <p:txBody>
          <a:bodyPr anchorCtr="0" anchor="t" bIns="55850" lIns="111750" spcFirstLastPara="1" rIns="111750" wrap="square" tIns="55850">
            <a:noAutofit/>
          </a:bodyPr>
          <a:lstStyle>
            <a:lvl1pPr lvl="0" rtl="0" algn="ctr">
              <a:lnSpc>
                <a:spcPct val="100000"/>
              </a:lnSpc>
              <a:spcBef>
                <a:spcPts val="800"/>
              </a:spcBef>
              <a:spcAft>
                <a:spcPts val="0"/>
              </a:spcAft>
              <a:buClr>
                <a:srgbClr val="888888"/>
              </a:buClr>
              <a:buSzPts val="3900"/>
              <a:buNone/>
              <a:defRPr sz="700">
                <a:solidFill>
                  <a:srgbClr val="888888"/>
                </a:solidFill>
              </a:defRPr>
            </a:lvl1pPr>
            <a:lvl2pPr lvl="1" rtl="0" algn="ctr">
              <a:lnSpc>
                <a:spcPct val="100000"/>
              </a:lnSpc>
              <a:spcBef>
                <a:spcPts val="700"/>
              </a:spcBef>
              <a:spcAft>
                <a:spcPts val="0"/>
              </a:spcAft>
              <a:buClr>
                <a:srgbClr val="888888"/>
              </a:buClr>
              <a:buSzPts val="3400"/>
              <a:buNone/>
              <a:defRPr sz="700">
                <a:solidFill>
                  <a:srgbClr val="888888"/>
                </a:solidFill>
              </a:defRPr>
            </a:lvl2pPr>
            <a:lvl3pPr lvl="2" rtl="0" algn="ctr">
              <a:lnSpc>
                <a:spcPct val="100000"/>
              </a:lnSpc>
              <a:spcBef>
                <a:spcPts val="600"/>
              </a:spcBef>
              <a:spcAft>
                <a:spcPts val="0"/>
              </a:spcAft>
              <a:buClr>
                <a:srgbClr val="888888"/>
              </a:buClr>
              <a:buSzPts val="3000"/>
              <a:buNone/>
              <a:defRPr sz="700">
                <a:solidFill>
                  <a:srgbClr val="888888"/>
                </a:solidFill>
              </a:defRPr>
            </a:lvl3pPr>
            <a:lvl4pPr lvl="3" rtl="0" algn="ctr">
              <a:lnSpc>
                <a:spcPct val="100000"/>
              </a:lnSpc>
              <a:spcBef>
                <a:spcPts val="500"/>
              </a:spcBef>
              <a:spcAft>
                <a:spcPts val="0"/>
              </a:spcAft>
              <a:buClr>
                <a:srgbClr val="888888"/>
              </a:buClr>
              <a:buSzPts val="2500"/>
              <a:buNone/>
              <a:defRPr sz="700">
                <a:solidFill>
                  <a:srgbClr val="888888"/>
                </a:solidFill>
              </a:defRPr>
            </a:lvl4pPr>
            <a:lvl5pPr lvl="4" rtl="0" algn="ctr">
              <a:lnSpc>
                <a:spcPct val="100000"/>
              </a:lnSpc>
              <a:spcBef>
                <a:spcPts val="500"/>
              </a:spcBef>
              <a:spcAft>
                <a:spcPts val="0"/>
              </a:spcAft>
              <a:buClr>
                <a:srgbClr val="888888"/>
              </a:buClr>
              <a:buSzPts val="2500"/>
              <a:buNone/>
              <a:defRPr sz="700">
                <a:solidFill>
                  <a:srgbClr val="888888"/>
                </a:solidFill>
              </a:defRPr>
            </a:lvl5pPr>
            <a:lvl6pPr lvl="5" rtl="0" algn="ctr">
              <a:lnSpc>
                <a:spcPct val="100000"/>
              </a:lnSpc>
              <a:spcBef>
                <a:spcPts val="500"/>
              </a:spcBef>
              <a:spcAft>
                <a:spcPts val="0"/>
              </a:spcAft>
              <a:buClr>
                <a:srgbClr val="888888"/>
              </a:buClr>
              <a:buSzPts val="2500"/>
              <a:buNone/>
              <a:defRPr sz="700">
                <a:solidFill>
                  <a:srgbClr val="888888"/>
                </a:solidFill>
              </a:defRPr>
            </a:lvl6pPr>
            <a:lvl7pPr lvl="6" rtl="0" algn="ctr">
              <a:lnSpc>
                <a:spcPct val="100000"/>
              </a:lnSpc>
              <a:spcBef>
                <a:spcPts val="500"/>
              </a:spcBef>
              <a:spcAft>
                <a:spcPts val="0"/>
              </a:spcAft>
              <a:buClr>
                <a:srgbClr val="888888"/>
              </a:buClr>
              <a:buSzPts val="2500"/>
              <a:buNone/>
              <a:defRPr sz="700">
                <a:solidFill>
                  <a:srgbClr val="888888"/>
                </a:solidFill>
              </a:defRPr>
            </a:lvl7pPr>
            <a:lvl8pPr lvl="7" rtl="0" algn="ctr">
              <a:lnSpc>
                <a:spcPct val="100000"/>
              </a:lnSpc>
              <a:spcBef>
                <a:spcPts val="500"/>
              </a:spcBef>
              <a:spcAft>
                <a:spcPts val="0"/>
              </a:spcAft>
              <a:buClr>
                <a:srgbClr val="888888"/>
              </a:buClr>
              <a:buSzPts val="2500"/>
              <a:buNone/>
              <a:defRPr sz="700">
                <a:solidFill>
                  <a:srgbClr val="888888"/>
                </a:solidFill>
              </a:defRPr>
            </a:lvl8pPr>
            <a:lvl9pPr lvl="8" rtl="0" algn="ctr">
              <a:lnSpc>
                <a:spcPct val="100000"/>
              </a:lnSpc>
              <a:spcBef>
                <a:spcPts val="500"/>
              </a:spcBef>
              <a:spcAft>
                <a:spcPts val="0"/>
              </a:spcAft>
              <a:buClr>
                <a:srgbClr val="888888"/>
              </a:buClr>
              <a:buSzPts val="2500"/>
              <a:buNone/>
              <a:defRPr sz="700">
                <a:solidFill>
                  <a:srgbClr val="888888"/>
                </a:solidFill>
              </a:defRPr>
            </a:lvl9pPr>
          </a:lstStyle>
          <a:p/>
        </p:txBody>
      </p:sp>
      <p:sp>
        <p:nvSpPr>
          <p:cNvPr id="48" name="Google Shape;48;p24"/>
          <p:cNvSpPr txBox="1"/>
          <p:nvPr>
            <p:ph idx="10" type="dt"/>
          </p:nvPr>
        </p:nvSpPr>
        <p:spPr>
          <a:xfrm>
            <a:off x="609600" y="6356350"/>
            <a:ext cx="2844900" cy="365100"/>
          </a:xfrm>
          <a:prstGeom prst="rect">
            <a:avLst/>
          </a:prstGeom>
          <a:noFill/>
          <a:ln>
            <a:noFill/>
          </a:ln>
        </p:spPr>
        <p:txBody>
          <a:bodyPr anchorCtr="0" anchor="ctr" bIns="55850" lIns="111750" spcFirstLastPara="1" rIns="111750" wrap="square" tIns="55850">
            <a:noAutofit/>
          </a:bodyPr>
          <a:lstStyle>
            <a:lvl1pPr lvl="0" rtl="0" algn="l">
              <a:lnSpc>
                <a:spcPct val="100000"/>
              </a:lnSpc>
              <a:spcBef>
                <a:spcPts val="0"/>
              </a:spcBef>
              <a:spcAft>
                <a:spcPts val="0"/>
              </a:spcAft>
              <a:buSzPts val="1700"/>
              <a:buNone/>
              <a:defRPr sz="700"/>
            </a:lvl1pPr>
            <a:lvl2pPr lvl="1" rtl="0" algn="l">
              <a:lnSpc>
                <a:spcPct val="100000"/>
              </a:lnSpc>
              <a:spcBef>
                <a:spcPts val="0"/>
              </a:spcBef>
              <a:spcAft>
                <a:spcPts val="0"/>
              </a:spcAft>
              <a:buSzPts val="1700"/>
              <a:buNone/>
              <a:defRPr sz="700"/>
            </a:lvl2pPr>
            <a:lvl3pPr lvl="2" rtl="0" algn="l">
              <a:lnSpc>
                <a:spcPct val="100000"/>
              </a:lnSpc>
              <a:spcBef>
                <a:spcPts val="0"/>
              </a:spcBef>
              <a:spcAft>
                <a:spcPts val="0"/>
              </a:spcAft>
              <a:buSzPts val="1700"/>
              <a:buNone/>
              <a:defRPr sz="700"/>
            </a:lvl3pPr>
            <a:lvl4pPr lvl="3" rtl="0" algn="l">
              <a:lnSpc>
                <a:spcPct val="100000"/>
              </a:lnSpc>
              <a:spcBef>
                <a:spcPts val="0"/>
              </a:spcBef>
              <a:spcAft>
                <a:spcPts val="0"/>
              </a:spcAft>
              <a:buSzPts val="1700"/>
              <a:buNone/>
              <a:defRPr sz="700"/>
            </a:lvl4pPr>
            <a:lvl5pPr lvl="4" rtl="0" algn="l">
              <a:lnSpc>
                <a:spcPct val="100000"/>
              </a:lnSpc>
              <a:spcBef>
                <a:spcPts val="0"/>
              </a:spcBef>
              <a:spcAft>
                <a:spcPts val="0"/>
              </a:spcAft>
              <a:buSzPts val="1700"/>
              <a:buNone/>
              <a:defRPr sz="700"/>
            </a:lvl5pPr>
            <a:lvl6pPr lvl="5" rtl="0" algn="l">
              <a:lnSpc>
                <a:spcPct val="100000"/>
              </a:lnSpc>
              <a:spcBef>
                <a:spcPts val="0"/>
              </a:spcBef>
              <a:spcAft>
                <a:spcPts val="0"/>
              </a:spcAft>
              <a:buSzPts val="1700"/>
              <a:buNone/>
              <a:defRPr sz="700"/>
            </a:lvl6pPr>
            <a:lvl7pPr lvl="6" rtl="0" algn="l">
              <a:lnSpc>
                <a:spcPct val="100000"/>
              </a:lnSpc>
              <a:spcBef>
                <a:spcPts val="0"/>
              </a:spcBef>
              <a:spcAft>
                <a:spcPts val="0"/>
              </a:spcAft>
              <a:buSzPts val="1700"/>
              <a:buNone/>
              <a:defRPr sz="700"/>
            </a:lvl7pPr>
            <a:lvl8pPr lvl="7" rtl="0" algn="l">
              <a:lnSpc>
                <a:spcPct val="100000"/>
              </a:lnSpc>
              <a:spcBef>
                <a:spcPts val="0"/>
              </a:spcBef>
              <a:spcAft>
                <a:spcPts val="0"/>
              </a:spcAft>
              <a:buSzPts val="1700"/>
              <a:buNone/>
              <a:defRPr sz="700"/>
            </a:lvl8pPr>
            <a:lvl9pPr lvl="8" rtl="0" algn="l">
              <a:lnSpc>
                <a:spcPct val="100000"/>
              </a:lnSpc>
              <a:spcBef>
                <a:spcPts val="0"/>
              </a:spcBef>
              <a:spcAft>
                <a:spcPts val="0"/>
              </a:spcAft>
              <a:buSzPts val="1700"/>
              <a:buNone/>
              <a:defRPr sz="700"/>
            </a:lvl9pPr>
          </a:lstStyle>
          <a:p/>
        </p:txBody>
      </p:sp>
      <p:sp>
        <p:nvSpPr>
          <p:cNvPr id="49" name="Google Shape;49;p24"/>
          <p:cNvSpPr txBox="1"/>
          <p:nvPr>
            <p:ph idx="11" type="ftr"/>
          </p:nvPr>
        </p:nvSpPr>
        <p:spPr>
          <a:xfrm>
            <a:off x="4165600" y="6356350"/>
            <a:ext cx="3861000" cy="365100"/>
          </a:xfrm>
          <a:prstGeom prst="rect">
            <a:avLst/>
          </a:prstGeom>
          <a:noFill/>
          <a:ln>
            <a:noFill/>
          </a:ln>
        </p:spPr>
        <p:txBody>
          <a:bodyPr anchorCtr="0" anchor="ctr" bIns="55850" lIns="111750" spcFirstLastPara="1" rIns="111750" wrap="square" tIns="55850">
            <a:noAutofit/>
          </a:bodyPr>
          <a:lstStyle>
            <a:lvl1pPr lvl="0" rtl="0" algn="ctr">
              <a:lnSpc>
                <a:spcPct val="100000"/>
              </a:lnSpc>
              <a:spcBef>
                <a:spcPts val="0"/>
              </a:spcBef>
              <a:spcAft>
                <a:spcPts val="0"/>
              </a:spcAft>
              <a:buSzPts val="1700"/>
              <a:buNone/>
              <a:defRPr sz="700"/>
            </a:lvl1pPr>
            <a:lvl2pPr lvl="1" rtl="0" algn="l">
              <a:lnSpc>
                <a:spcPct val="100000"/>
              </a:lnSpc>
              <a:spcBef>
                <a:spcPts val="0"/>
              </a:spcBef>
              <a:spcAft>
                <a:spcPts val="0"/>
              </a:spcAft>
              <a:buSzPts val="1700"/>
              <a:buNone/>
              <a:defRPr sz="700"/>
            </a:lvl2pPr>
            <a:lvl3pPr lvl="2" rtl="0" algn="l">
              <a:lnSpc>
                <a:spcPct val="100000"/>
              </a:lnSpc>
              <a:spcBef>
                <a:spcPts val="0"/>
              </a:spcBef>
              <a:spcAft>
                <a:spcPts val="0"/>
              </a:spcAft>
              <a:buSzPts val="1700"/>
              <a:buNone/>
              <a:defRPr sz="700"/>
            </a:lvl3pPr>
            <a:lvl4pPr lvl="3" rtl="0" algn="l">
              <a:lnSpc>
                <a:spcPct val="100000"/>
              </a:lnSpc>
              <a:spcBef>
                <a:spcPts val="0"/>
              </a:spcBef>
              <a:spcAft>
                <a:spcPts val="0"/>
              </a:spcAft>
              <a:buSzPts val="1700"/>
              <a:buNone/>
              <a:defRPr sz="700"/>
            </a:lvl4pPr>
            <a:lvl5pPr lvl="4" rtl="0" algn="l">
              <a:lnSpc>
                <a:spcPct val="100000"/>
              </a:lnSpc>
              <a:spcBef>
                <a:spcPts val="0"/>
              </a:spcBef>
              <a:spcAft>
                <a:spcPts val="0"/>
              </a:spcAft>
              <a:buSzPts val="1700"/>
              <a:buNone/>
              <a:defRPr sz="700"/>
            </a:lvl5pPr>
            <a:lvl6pPr lvl="5" rtl="0" algn="l">
              <a:lnSpc>
                <a:spcPct val="100000"/>
              </a:lnSpc>
              <a:spcBef>
                <a:spcPts val="0"/>
              </a:spcBef>
              <a:spcAft>
                <a:spcPts val="0"/>
              </a:spcAft>
              <a:buSzPts val="1700"/>
              <a:buNone/>
              <a:defRPr sz="700"/>
            </a:lvl6pPr>
            <a:lvl7pPr lvl="6" rtl="0" algn="l">
              <a:lnSpc>
                <a:spcPct val="100000"/>
              </a:lnSpc>
              <a:spcBef>
                <a:spcPts val="0"/>
              </a:spcBef>
              <a:spcAft>
                <a:spcPts val="0"/>
              </a:spcAft>
              <a:buSzPts val="1700"/>
              <a:buNone/>
              <a:defRPr sz="700"/>
            </a:lvl7pPr>
            <a:lvl8pPr lvl="7" rtl="0" algn="l">
              <a:lnSpc>
                <a:spcPct val="100000"/>
              </a:lnSpc>
              <a:spcBef>
                <a:spcPts val="0"/>
              </a:spcBef>
              <a:spcAft>
                <a:spcPts val="0"/>
              </a:spcAft>
              <a:buSzPts val="1700"/>
              <a:buNone/>
              <a:defRPr sz="700"/>
            </a:lvl8pPr>
            <a:lvl9pPr lvl="8" rtl="0" algn="l">
              <a:lnSpc>
                <a:spcPct val="100000"/>
              </a:lnSpc>
              <a:spcBef>
                <a:spcPts val="0"/>
              </a:spcBef>
              <a:spcAft>
                <a:spcPts val="0"/>
              </a:spcAft>
              <a:buSzPts val="1700"/>
              <a:buNone/>
              <a:defRPr sz="700"/>
            </a:lvl9pPr>
          </a:lstStyle>
          <a:p/>
        </p:txBody>
      </p:sp>
      <p:sp>
        <p:nvSpPr>
          <p:cNvPr id="50" name="Google Shape;50;p24"/>
          <p:cNvSpPr txBox="1"/>
          <p:nvPr>
            <p:ph idx="12" type="sldNum"/>
          </p:nvPr>
        </p:nvSpPr>
        <p:spPr>
          <a:xfrm>
            <a:off x="8737600" y="6356350"/>
            <a:ext cx="2844900" cy="365100"/>
          </a:xfrm>
          <a:prstGeom prst="rect">
            <a:avLst/>
          </a:prstGeom>
          <a:noFill/>
          <a:ln>
            <a:noFill/>
          </a:ln>
        </p:spPr>
        <p:txBody>
          <a:bodyPr anchorCtr="0" anchor="ctr" bIns="55850" lIns="111750" spcFirstLastPara="1" rIns="111750" wrap="square" tIns="558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51" name="Google Shape;51;p24"/>
          <p:cNvCxnSpPr/>
          <p:nvPr/>
        </p:nvCxnSpPr>
        <p:spPr>
          <a:xfrm>
            <a:off x="0" y="764704"/>
            <a:ext cx="12192000" cy="0"/>
          </a:xfrm>
          <a:prstGeom prst="straightConnector1">
            <a:avLst/>
          </a:prstGeom>
          <a:noFill/>
          <a:ln cap="flat" cmpd="sng" w="28575">
            <a:solidFill>
              <a:srgbClr val="4A7DBA"/>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52" name="Shape 52"/>
        <p:cNvGrpSpPr/>
        <p:nvPr/>
      </p:nvGrpSpPr>
      <p:grpSpPr>
        <a:xfrm>
          <a:off x="0" y="0"/>
          <a:ext cx="0" cy="0"/>
          <a:chOff x="0" y="0"/>
          <a:chExt cx="0" cy="0"/>
        </a:xfrm>
      </p:grpSpPr>
    </p:spTree>
  </p:cSld>
  <p:clrMapOvr>
    <a:masterClrMapping/>
  </p:clrMapOvr>
  <p:extLst>
    <p:ext uri="{DCECCB84-F9BA-43D5-87BE-67443E8EF086}">
      <p15:sldGuideLst>
        <p15:guide id="1" pos="420">
          <p15:clr>
            <a:srgbClr val="FBAE40"/>
          </p15:clr>
        </p15:guide>
        <p15:guide id="2" pos="7260">
          <p15:clr>
            <a:srgbClr val="FBAE40"/>
          </p15:clr>
        </p15:guide>
        <p15:guide id="3" orient="horz" pos="3900">
          <p15:clr>
            <a:srgbClr val="FBAE40"/>
          </p15:clr>
        </p15:guide>
        <p15:guide id="4" orient="horz" pos="4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53" name="Shape 53"/>
        <p:cNvGrpSpPr/>
        <p:nvPr/>
      </p:nvGrpSpPr>
      <p:grpSpPr>
        <a:xfrm>
          <a:off x="0" y="0"/>
          <a:ext cx="0" cy="0"/>
          <a:chOff x="0" y="0"/>
          <a:chExt cx="0" cy="0"/>
        </a:xfrm>
      </p:grpSpPr>
      <p:sp>
        <p:nvSpPr>
          <p:cNvPr id="54" name="Google Shape;54;p26"/>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55" name="Google Shape;55;p26"/>
          <p:cNvSpPr txBox="1"/>
          <p:nvPr>
            <p:ph idx="1" type="body"/>
          </p:nvPr>
        </p:nvSpPr>
        <p:spPr>
          <a:xfrm>
            <a:off x="415600" y="1536633"/>
            <a:ext cx="11360700" cy="45552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6" name="Google Shape;56;p26"/>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2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rtl="0" algn="ctr">
              <a:spcBef>
                <a:spcPts val="0"/>
              </a:spcBef>
              <a:spcAft>
                <a:spcPts val="0"/>
              </a:spcAft>
              <a:buSzPts val="6900"/>
              <a:buChar char="●"/>
              <a:defRPr sz="6900"/>
            </a:lvl1pPr>
            <a:lvl2pPr lvl="1" rtl="0" algn="ctr">
              <a:spcBef>
                <a:spcPts val="0"/>
              </a:spcBef>
              <a:spcAft>
                <a:spcPts val="0"/>
              </a:spcAft>
              <a:buSzPts val="6900"/>
              <a:buChar char="○"/>
              <a:defRPr sz="6900"/>
            </a:lvl2pPr>
            <a:lvl3pPr lvl="2" rtl="0" algn="ctr">
              <a:spcBef>
                <a:spcPts val="0"/>
              </a:spcBef>
              <a:spcAft>
                <a:spcPts val="0"/>
              </a:spcAft>
              <a:buSzPts val="6900"/>
              <a:buChar char="■"/>
              <a:defRPr sz="6900"/>
            </a:lvl3pPr>
            <a:lvl4pPr lvl="3" rtl="0" algn="ctr">
              <a:spcBef>
                <a:spcPts val="0"/>
              </a:spcBef>
              <a:spcAft>
                <a:spcPts val="0"/>
              </a:spcAft>
              <a:buSzPts val="6900"/>
              <a:buChar char="●"/>
              <a:defRPr sz="6900"/>
            </a:lvl4pPr>
            <a:lvl5pPr lvl="4" rtl="0" algn="ctr">
              <a:spcBef>
                <a:spcPts val="0"/>
              </a:spcBef>
              <a:spcAft>
                <a:spcPts val="0"/>
              </a:spcAft>
              <a:buSzPts val="6900"/>
              <a:buChar char="○"/>
              <a:defRPr sz="6900"/>
            </a:lvl5pPr>
            <a:lvl6pPr lvl="5" rtl="0" algn="ctr">
              <a:spcBef>
                <a:spcPts val="0"/>
              </a:spcBef>
              <a:spcAft>
                <a:spcPts val="0"/>
              </a:spcAft>
              <a:buSzPts val="6900"/>
              <a:buChar char="■"/>
              <a:defRPr sz="6900"/>
            </a:lvl6pPr>
            <a:lvl7pPr lvl="6" rtl="0" algn="ctr">
              <a:spcBef>
                <a:spcPts val="0"/>
              </a:spcBef>
              <a:spcAft>
                <a:spcPts val="0"/>
              </a:spcAft>
              <a:buSzPts val="6900"/>
              <a:buChar char="●"/>
              <a:defRPr sz="6900"/>
            </a:lvl7pPr>
            <a:lvl8pPr lvl="7" rtl="0" algn="ctr">
              <a:spcBef>
                <a:spcPts val="0"/>
              </a:spcBef>
              <a:spcAft>
                <a:spcPts val="0"/>
              </a:spcAft>
              <a:buSzPts val="6900"/>
              <a:buChar char="○"/>
              <a:defRPr sz="6900"/>
            </a:lvl8pPr>
            <a:lvl9pPr lvl="8" rtl="0" algn="ctr">
              <a:spcBef>
                <a:spcPts val="0"/>
              </a:spcBef>
              <a:spcAft>
                <a:spcPts val="0"/>
              </a:spcAft>
              <a:buSzPts val="6900"/>
              <a:buChar char="■"/>
              <a:defRPr sz="6900"/>
            </a:lvl9pPr>
          </a:lstStyle>
          <a:p/>
        </p:txBody>
      </p:sp>
      <p:sp>
        <p:nvSpPr>
          <p:cNvPr id="59" name="Google Shape;59;p27"/>
          <p:cNvSpPr txBox="1"/>
          <p:nvPr>
            <p:ph idx="1" type="subTitle"/>
          </p:nvPr>
        </p:nvSpPr>
        <p:spPr>
          <a:xfrm>
            <a:off x="415600" y="3778833"/>
            <a:ext cx="11360700" cy="1056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60" name="Google Shape;60;p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1" name="Shape 61"/>
        <p:cNvGrpSpPr/>
        <p:nvPr/>
      </p:nvGrpSpPr>
      <p:grpSpPr>
        <a:xfrm>
          <a:off x="0" y="0"/>
          <a:ext cx="0" cy="0"/>
          <a:chOff x="0" y="0"/>
          <a:chExt cx="0" cy="0"/>
        </a:xfrm>
      </p:grpSpPr>
      <p:sp>
        <p:nvSpPr>
          <p:cNvPr id="62" name="Google Shape;62;p28"/>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63" name="Google Shape;63;p28"/>
          <p:cNvSpPr txBox="1"/>
          <p:nvPr>
            <p:ph idx="1" type="body"/>
          </p:nvPr>
        </p:nvSpPr>
        <p:spPr>
          <a:xfrm>
            <a:off x="415600" y="1536633"/>
            <a:ext cx="11360700" cy="45552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4" name="Google Shape;64;p28"/>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sp>
        <p:nvSpPr>
          <p:cNvPr id="66" name="Google Shape;66;p29"/>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spcBef>
                <a:spcPts val="0"/>
              </a:spcBef>
              <a:spcAft>
                <a:spcPts val="0"/>
              </a:spcAft>
              <a:buSzPts val="6400"/>
              <a:buChar char="●"/>
              <a:defRPr sz="6400"/>
            </a:lvl1pPr>
            <a:lvl2pPr lvl="1">
              <a:spcBef>
                <a:spcPts val="0"/>
              </a:spcBef>
              <a:spcAft>
                <a:spcPts val="0"/>
              </a:spcAft>
              <a:buSzPts val="6400"/>
              <a:buChar char="○"/>
              <a:defRPr sz="6400"/>
            </a:lvl2pPr>
            <a:lvl3pPr lvl="2">
              <a:spcBef>
                <a:spcPts val="0"/>
              </a:spcBef>
              <a:spcAft>
                <a:spcPts val="0"/>
              </a:spcAft>
              <a:buSzPts val="6400"/>
              <a:buChar char="■"/>
              <a:defRPr sz="6400"/>
            </a:lvl3pPr>
            <a:lvl4pPr lvl="3">
              <a:spcBef>
                <a:spcPts val="0"/>
              </a:spcBef>
              <a:spcAft>
                <a:spcPts val="0"/>
              </a:spcAft>
              <a:buSzPts val="6400"/>
              <a:buChar char="●"/>
              <a:defRPr sz="6400"/>
            </a:lvl4pPr>
            <a:lvl5pPr lvl="4">
              <a:spcBef>
                <a:spcPts val="0"/>
              </a:spcBef>
              <a:spcAft>
                <a:spcPts val="0"/>
              </a:spcAft>
              <a:buSzPts val="6400"/>
              <a:buChar char="○"/>
              <a:defRPr sz="6400"/>
            </a:lvl5pPr>
            <a:lvl6pPr lvl="5">
              <a:spcBef>
                <a:spcPts val="0"/>
              </a:spcBef>
              <a:spcAft>
                <a:spcPts val="0"/>
              </a:spcAft>
              <a:buSzPts val="6400"/>
              <a:buChar char="■"/>
              <a:defRPr sz="6400"/>
            </a:lvl6pPr>
            <a:lvl7pPr lvl="6">
              <a:spcBef>
                <a:spcPts val="0"/>
              </a:spcBef>
              <a:spcAft>
                <a:spcPts val="0"/>
              </a:spcAft>
              <a:buSzPts val="6400"/>
              <a:buChar char="●"/>
              <a:defRPr sz="6400"/>
            </a:lvl7pPr>
            <a:lvl8pPr lvl="7">
              <a:spcBef>
                <a:spcPts val="0"/>
              </a:spcBef>
              <a:spcAft>
                <a:spcPts val="0"/>
              </a:spcAft>
              <a:buSzPts val="6400"/>
              <a:buChar char="○"/>
              <a:defRPr sz="6400"/>
            </a:lvl8pPr>
            <a:lvl9pPr lvl="8">
              <a:spcBef>
                <a:spcPts val="0"/>
              </a:spcBef>
              <a:spcAft>
                <a:spcPts val="0"/>
              </a:spcAft>
              <a:buSzPts val="6400"/>
              <a:buChar char="■"/>
              <a:defRPr sz="6400"/>
            </a:lvl9pPr>
          </a:lstStyle>
          <a:p/>
        </p:txBody>
      </p:sp>
      <p:sp>
        <p:nvSpPr>
          <p:cNvPr id="67" name="Google Shape;67;p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4">
    <p:spTree>
      <p:nvGrpSpPr>
        <p:cNvPr id="68" name="Shape 68"/>
        <p:cNvGrpSpPr/>
        <p:nvPr/>
      </p:nvGrpSpPr>
      <p:grpSpPr>
        <a:xfrm>
          <a:off x="0" y="0"/>
          <a:ext cx="0" cy="0"/>
          <a:chOff x="0" y="0"/>
          <a:chExt cx="0" cy="0"/>
        </a:xfrm>
      </p:grpSpPr>
      <p:sp>
        <p:nvSpPr>
          <p:cNvPr id="69" name="Google Shape;69;p30"/>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71" name="Google Shape;71;p3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 name="Shape 1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76" name="Shape 76"/>
        <p:cNvGrpSpPr/>
        <p:nvPr/>
      </p:nvGrpSpPr>
      <p:grpSpPr>
        <a:xfrm>
          <a:off x="0" y="0"/>
          <a:ext cx="0" cy="0"/>
          <a:chOff x="0" y="0"/>
          <a:chExt cx="0" cy="0"/>
        </a:xfrm>
      </p:grpSpPr>
      <p:sp>
        <p:nvSpPr>
          <p:cNvPr id="77" name="Google Shape;77;p32"/>
          <p:cNvSpPr txBox="1"/>
          <p:nvPr>
            <p:ph type="ctrTitle"/>
          </p:nvPr>
        </p:nvSpPr>
        <p:spPr>
          <a:xfrm>
            <a:off x="914400" y="2130425"/>
            <a:ext cx="10363200" cy="1470000"/>
          </a:xfrm>
          <a:prstGeom prst="rect">
            <a:avLst/>
          </a:prstGeom>
          <a:noFill/>
          <a:ln>
            <a:noFill/>
          </a:ln>
        </p:spPr>
        <p:txBody>
          <a:bodyPr anchorCtr="0" anchor="ctr" bIns="60925" lIns="121900" spcFirstLastPara="1" rIns="121900" wrap="square" tIns="60925">
            <a:normAutofit/>
          </a:bodyPr>
          <a:lstStyle>
            <a:lvl1pPr lvl="0" rtl="0" algn="ctr">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8" name="Google Shape;78;p32"/>
          <p:cNvSpPr txBox="1"/>
          <p:nvPr>
            <p:ph idx="1" type="subTitle"/>
          </p:nvPr>
        </p:nvSpPr>
        <p:spPr>
          <a:xfrm>
            <a:off x="1828800" y="3886200"/>
            <a:ext cx="8534400" cy="1752900"/>
          </a:xfrm>
          <a:prstGeom prst="rect">
            <a:avLst/>
          </a:prstGeom>
          <a:noFill/>
          <a:ln>
            <a:noFill/>
          </a:ln>
        </p:spPr>
        <p:txBody>
          <a:bodyPr anchorCtr="0" anchor="t" bIns="60925" lIns="121900" spcFirstLastPara="1" rIns="121900" wrap="square" tIns="60925">
            <a:normAutofit/>
          </a:bodyPr>
          <a:lstStyle>
            <a:lvl1pPr lvl="0" rtl="0" algn="ctr">
              <a:spcBef>
                <a:spcPts val="900"/>
              </a:spcBef>
              <a:spcAft>
                <a:spcPts val="0"/>
              </a:spcAft>
              <a:buSzPts val="3000"/>
              <a:buNone/>
              <a:defRPr>
                <a:solidFill>
                  <a:srgbClr val="888888"/>
                </a:solidFill>
              </a:defRPr>
            </a:lvl1pPr>
            <a:lvl2pPr lvl="1" rtl="0" algn="ctr">
              <a:spcBef>
                <a:spcPts val="700"/>
              </a:spcBef>
              <a:spcAft>
                <a:spcPts val="0"/>
              </a:spcAft>
              <a:buSzPts val="2600"/>
              <a:buNone/>
              <a:defRPr>
                <a:solidFill>
                  <a:srgbClr val="888888"/>
                </a:solidFill>
              </a:defRPr>
            </a:lvl2pPr>
            <a:lvl3pPr lvl="2" rtl="0" algn="ctr">
              <a:spcBef>
                <a:spcPts val="600"/>
              </a:spcBef>
              <a:spcAft>
                <a:spcPts val="0"/>
              </a:spcAft>
              <a:buSzPts val="2200"/>
              <a:buNone/>
              <a:defRPr>
                <a:solidFill>
                  <a:srgbClr val="888888"/>
                </a:solidFill>
              </a:defRPr>
            </a:lvl3pPr>
            <a:lvl4pPr lvl="3" rtl="0" algn="ctr">
              <a:spcBef>
                <a:spcPts val="500"/>
              </a:spcBef>
              <a:spcAft>
                <a:spcPts val="0"/>
              </a:spcAft>
              <a:buSzPts val="1900"/>
              <a:buNone/>
              <a:defRPr>
                <a:solidFill>
                  <a:srgbClr val="888888"/>
                </a:solidFill>
              </a:defRPr>
            </a:lvl4pPr>
            <a:lvl5pPr lvl="4" rtl="0" algn="ctr">
              <a:spcBef>
                <a:spcPts val="500"/>
              </a:spcBef>
              <a:spcAft>
                <a:spcPts val="0"/>
              </a:spcAft>
              <a:buSzPts val="1900"/>
              <a:buNone/>
              <a:defRPr>
                <a:solidFill>
                  <a:srgbClr val="888888"/>
                </a:solidFill>
              </a:defRPr>
            </a:lvl5pPr>
            <a:lvl6pPr lvl="5" rtl="0" algn="ctr">
              <a:spcBef>
                <a:spcPts val="500"/>
              </a:spcBef>
              <a:spcAft>
                <a:spcPts val="0"/>
              </a:spcAft>
              <a:buClr>
                <a:srgbClr val="888888"/>
              </a:buClr>
              <a:buSzPts val="2700"/>
              <a:buNone/>
              <a:defRPr>
                <a:solidFill>
                  <a:srgbClr val="888888"/>
                </a:solidFill>
              </a:defRPr>
            </a:lvl6pPr>
            <a:lvl7pPr lvl="6" rtl="0" algn="ctr">
              <a:spcBef>
                <a:spcPts val="500"/>
              </a:spcBef>
              <a:spcAft>
                <a:spcPts val="0"/>
              </a:spcAft>
              <a:buClr>
                <a:srgbClr val="888888"/>
              </a:buClr>
              <a:buSzPts val="2700"/>
              <a:buNone/>
              <a:defRPr>
                <a:solidFill>
                  <a:srgbClr val="888888"/>
                </a:solidFill>
              </a:defRPr>
            </a:lvl7pPr>
            <a:lvl8pPr lvl="7" rtl="0" algn="ctr">
              <a:spcBef>
                <a:spcPts val="500"/>
              </a:spcBef>
              <a:spcAft>
                <a:spcPts val="0"/>
              </a:spcAft>
              <a:buClr>
                <a:srgbClr val="888888"/>
              </a:buClr>
              <a:buSzPts val="2700"/>
              <a:buNone/>
              <a:defRPr>
                <a:solidFill>
                  <a:srgbClr val="888888"/>
                </a:solidFill>
              </a:defRPr>
            </a:lvl8pPr>
            <a:lvl9pPr lvl="8" rtl="0" algn="ctr">
              <a:spcBef>
                <a:spcPts val="500"/>
              </a:spcBef>
              <a:spcAft>
                <a:spcPts val="0"/>
              </a:spcAft>
              <a:buClr>
                <a:srgbClr val="888888"/>
              </a:buClr>
              <a:buSzPts val="2700"/>
              <a:buNone/>
              <a:defRPr>
                <a:solidFill>
                  <a:srgbClr val="888888"/>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79" name="Shape 79"/>
        <p:cNvGrpSpPr/>
        <p:nvPr/>
      </p:nvGrpSpPr>
      <p:grpSpPr>
        <a:xfrm>
          <a:off x="0" y="0"/>
          <a:ext cx="0" cy="0"/>
          <a:chOff x="0" y="0"/>
          <a:chExt cx="0" cy="0"/>
        </a:xfrm>
      </p:grpSpPr>
      <p:sp>
        <p:nvSpPr>
          <p:cNvPr id="80" name="Google Shape;80;p33"/>
          <p:cNvSpPr txBox="1"/>
          <p:nvPr>
            <p:ph type="title"/>
          </p:nvPr>
        </p:nvSpPr>
        <p:spPr>
          <a:xfrm>
            <a:off x="654656" y="199907"/>
            <a:ext cx="10882800" cy="840000"/>
          </a:xfrm>
          <a:prstGeom prst="rect">
            <a:avLst/>
          </a:prstGeom>
          <a:noFill/>
          <a:ln>
            <a:noFill/>
          </a:ln>
        </p:spPr>
        <p:txBody>
          <a:bodyPr anchorCtr="0" anchor="ctr" bIns="60925" lIns="121900" spcFirstLastPara="1" rIns="121900" wrap="square" tIns="60925">
            <a:normAutofit/>
          </a:bodyPr>
          <a:lstStyle>
            <a:lvl1pPr lvl="0" rtl="0" algn="ctr">
              <a:spcBef>
                <a:spcPts val="0"/>
              </a:spcBef>
              <a:spcAft>
                <a:spcPts val="0"/>
              </a:spcAft>
              <a:buClr>
                <a:schemeClr val="dk1"/>
              </a:buClr>
              <a:buSzPts val="4000"/>
              <a:buFont typeface="Source Sans Pro"/>
              <a:buNone/>
              <a:defRPr b="1" sz="4000">
                <a:solidFill>
                  <a:schemeClr val="dk1"/>
                </a:solidFill>
                <a:latin typeface="Source Sans Pro"/>
                <a:ea typeface="Source Sans Pro"/>
                <a:cs typeface="Source Sans Pro"/>
                <a:sym typeface="Source Sans Pr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 name="Google Shape;81;p33"/>
          <p:cNvSpPr txBox="1"/>
          <p:nvPr>
            <p:ph idx="1" type="body"/>
          </p:nvPr>
        </p:nvSpPr>
        <p:spPr>
          <a:xfrm>
            <a:off x="654656" y="2392543"/>
            <a:ext cx="10882800" cy="3733500"/>
          </a:xfrm>
          <a:prstGeom prst="rect">
            <a:avLst/>
          </a:prstGeom>
          <a:noFill/>
          <a:ln>
            <a:noFill/>
          </a:ln>
        </p:spPr>
        <p:txBody>
          <a:bodyPr anchorCtr="0" anchor="t" bIns="60925" lIns="121900" spcFirstLastPara="1" rIns="121900" wrap="square" tIns="60925">
            <a:normAutofit/>
          </a:bodyPr>
          <a:lstStyle>
            <a:lvl1pPr indent="-419100" lvl="0" marL="457200" rtl="0" algn="l">
              <a:spcBef>
                <a:spcPts val="900"/>
              </a:spcBef>
              <a:spcAft>
                <a:spcPts val="0"/>
              </a:spcAft>
              <a:buClr>
                <a:schemeClr val="accent1"/>
              </a:buClr>
              <a:buSzPts val="3000"/>
              <a:buChar char="•"/>
              <a:defRPr/>
            </a:lvl1pPr>
            <a:lvl2pPr indent="-393700" lvl="1" marL="914400" rtl="0" algn="l">
              <a:spcBef>
                <a:spcPts val="700"/>
              </a:spcBef>
              <a:spcAft>
                <a:spcPts val="0"/>
              </a:spcAft>
              <a:buClr>
                <a:schemeClr val="accent1"/>
              </a:buClr>
              <a:buSzPts val="2600"/>
              <a:buChar char="–"/>
              <a:defRPr/>
            </a:lvl2pPr>
            <a:lvl3pPr indent="-368300" lvl="2" marL="1371600" rtl="0" algn="l">
              <a:spcBef>
                <a:spcPts val="600"/>
              </a:spcBef>
              <a:spcAft>
                <a:spcPts val="0"/>
              </a:spcAft>
              <a:buClr>
                <a:schemeClr val="accent1"/>
              </a:buClr>
              <a:buSzPts val="2200"/>
              <a:buChar char="•"/>
              <a:defRPr/>
            </a:lvl3pPr>
            <a:lvl4pPr indent="-349250" lvl="3" marL="1828800" rtl="0" algn="l">
              <a:spcBef>
                <a:spcPts val="500"/>
              </a:spcBef>
              <a:spcAft>
                <a:spcPts val="0"/>
              </a:spcAft>
              <a:buClr>
                <a:schemeClr val="accent1"/>
              </a:buClr>
              <a:buSzPts val="1900"/>
              <a:buChar char="–"/>
              <a:defRPr/>
            </a:lvl4pPr>
            <a:lvl5pPr indent="-349250" lvl="4" marL="2286000" rtl="0" algn="l">
              <a:spcBef>
                <a:spcPts val="500"/>
              </a:spcBef>
              <a:spcAft>
                <a:spcPts val="0"/>
              </a:spcAft>
              <a:buClr>
                <a:schemeClr val="accent1"/>
              </a:buClr>
              <a:buSzPts val="1900"/>
              <a:buChar char="•"/>
              <a:defRPr/>
            </a:lvl5pPr>
            <a:lvl6pPr indent="-381000" lvl="5" marL="2743200" rtl="0" algn="l">
              <a:spcBef>
                <a:spcPts val="500"/>
              </a:spcBef>
              <a:spcAft>
                <a:spcPts val="0"/>
              </a:spcAft>
              <a:buClr>
                <a:schemeClr val="dk1"/>
              </a:buClr>
              <a:buSzPts val="2400"/>
              <a:buChar char="•"/>
              <a:defRPr/>
            </a:lvl6pPr>
            <a:lvl7pPr indent="-381000" lvl="6" marL="3200400" rtl="0" algn="l">
              <a:spcBef>
                <a:spcPts val="500"/>
              </a:spcBef>
              <a:spcAft>
                <a:spcPts val="0"/>
              </a:spcAft>
              <a:buClr>
                <a:schemeClr val="dk1"/>
              </a:buClr>
              <a:buSzPts val="2400"/>
              <a:buChar char="•"/>
              <a:defRPr/>
            </a:lvl7pPr>
            <a:lvl8pPr indent="-381000" lvl="7" marL="3657600" rtl="0" algn="l">
              <a:spcBef>
                <a:spcPts val="500"/>
              </a:spcBef>
              <a:spcAft>
                <a:spcPts val="0"/>
              </a:spcAft>
              <a:buClr>
                <a:schemeClr val="dk1"/>
              </a:buClr>
              <a:buSzPts val="2400"/>
              <a:buChar char="•"/>
              <a:defRPr/>
            </a:lvl8pPr>
            <a:lvl9pPr indent="-381000" lvl="8" marL="4114800" rtl="0" algn="l">
              <a:spcBef>
                <a:spcPts val="500"/>
              </a:spcBef>
              <a:spcAft>
                <a:spcPts val="0"/>
              </a:spcAft>
              <a:buClr>
                <a:schemeClr val="dk1"/>
              </a:buClr>
              <a:buSzPts val="2400"/>
              <a:buChar char="•"/>
              <a:defRPr/>
            </a:lvl9pPr>
          </a:lstStyle>
          <a:p/>
        </p:txBody>
      </p:sp>
      <p:sp>
        <p:nvSpPr>
          <p:cNvPr id="82" name="Google Shape;82;p33"/>
          <p:cNvSpPr txBox="1"/>
          <p:nvPr>
            <p:ph idx="2" type="body"/>
          </p:nvPr>
        </p:nvSpPr>
        <p:spPr>
          <a:xfrm>
            <a:off x="654656" y="942221"/>
            <a:ext cx="10882800" cy="717300"/>
          </a:xfrm>
          <a:prstGeom prst="rect">
            <a:avLst/>
          </a:prstGeom>
          <a:noFill/>
          <a:ln>
            <a:noFill/>
          </a:ln>
        </p:spPr>
        <p:txBody>
          <a:bodyPr anchorCtr="0" anchor="t" bIns="60925" lIns="121900" spcFirstLastPara="1" rIns="121900" wrap="square" tIns="60925">
            <a:noAutofit/>
          </a:bodyPr>
          <a:lstStyle>
            <a:lvl1pPr indent="-228600" lvl="0" marL="457200" rtl="0" algn="ctr">
              <a:lnSpc>
                <a:spcPct val="110000"/>
              </a:lnSpc>
              <a:spcBef>
                <a:spcPts val="400"/>
              </a:spcBef>
              <a:spcAft>
                <a:spcPts val="0"/>
              </a:spcAft>
              <a:buSzPts val="1500"/>
              <a:buNone/>
              <a:defRPr b="0" sz="2100">
                <a:solidFill>
                  <a:schemeClr val="dk2"/>
                </a:solidFill>
                <a:latin typeface="Source Sans Pro"/>
                <a:ea typeface="Source Sans Pro"/>
                <a:cs typeface="Source Sans Pro"/>
                <a:sym typeface="Source Sans Pro"/>
              </a:defRPr>
            </a:lvl1pPr>
            <a:lvl2pPr indent="-336550" lvl="1" marL="914400" rtl="0" algn="l">
              <a:spcBef>
                <a:spcPts val="500"/>
              </a:spcBef>
              <a:spcAft>
                <a:spcPts val="0"/>
              </a:spcAft>
              <a:buSzPts val="1700"/>
              <a:buChar char="–"/>
              <a:defRPr/>
            </a:lvl2pPr>
            <a:lvl3pPr indent="-336550" lvl="2" marL="1371600" rtl="0" algn="l">
              <a:spcBef>
                <a:spcPts val="500"/>
              </a:spcBef>
              <a:spcAft>
                <a:spcPts val="0"/>
              </a:spcAft>
              <a:buSzPts val="1700"/>
              <a:buChar char="•"/>
              <a:defRPr/>
            </a:lvl3pPr>
            <a:lvl4pPr indent="-336550" lvl="3" marL="1828800" rtl="0" algn="l">
              <a:spcBef>
                <a:spcPts val="500"/>
              </a:spcBef>
              <a:spcAft>
                <a:spcPts val="0"/>
              </a:spcAft>
              <a:buSzPts val="1700"/>
              <a:buChar char="–"/>
              <a:defRPr/>
            </a:lvl4pPr>
            <a:lvl5pPr indent="-336550" lvl="4" marL="2286000" rtl="0" algn="l">
              <a:spcBef>
                <a:spcPts val="500"/>
              </a:spcBef>
              <a:spcAft>
                <a:spcPts val="0"/>
              </a:spcAft>
              <a:buSzPts val="1700"/>
              <a:buChar char="•"/>
              <a:defRPr/>
            </a:lvl5pPr>
            <a:lvl6pPr indent="-381000" lvl="5" marL="2743200" rtl="0" algn="l">
              <a:spcBef>
                <a:spcPts val="500"/>
              </a:spcBef>
              <a:spcAft>
                <a:spcPts val="0"/>
              </a:spcAft>
              <a:buClr>
                <a:schemeClr val="dk1"/>
              </a:buClr>
              <a:buSzPts val="2400"/>
              <a:buChar char="•"/>
              <a:defRPr/>
            </a:lvl6pPr>
            <a:lvl7pPr indent="-381000" lvl="6" marL="3200400" rtl="0" algn="l">
              <a:spcBef>
                <a:spcPts val="500"/>
              </a:spcBef>
              <a:spcAft>
                <a:spcPts val="0"/>
              </a:spcAft>
              <a:buClr>
                <a:schemeClr val="dk1"/>
              </a:buClr>
              <a:buSzPts val="2400"/>
              <a:buChar char="•"/>
              <a:defRPr/>
            </a:lvl7pPr>
            <a:lvl8pPr indent="-381000" lvl="7" marL="3657600" rtl="0" algn="l">
              <a:spcBef>
                <a:spcPts val="500"/>
              </a:spcBef>
              <a:spcAft>
                <a:spcPts val="0"/>
              </a:spcAft>
              <a:buClr>
                <a:schemeClr val="dk1"/>
              </a:buClr>
              <a:buSzPts val="2400"/>
              <a:buChar char="•"/>
              <a:defRPr/>
            </a:lvl8pPr>
            <a:lvl9pPr indent="-381000" lvl="8" marL="4114800" rtl="0" algn="l">
              <a:spcBef>
                <a:spcPts val="500"/>
              </a:spcBef>
              <a:spcAft>
                <a:spcPts val="0"/>
              </a:spcAft>
              <a:buClr>
                <a:schemeClr val="dk1"/>
              </a:buClr>
              <a:buSzPts val="2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p:cSld name="Empty Slide">
    <p:spTree>
      <p:nvGrpSpPr>
        <p:cNvPr id="83" name="Shape 8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p:cSld name="TITLE_AND_BODY_6">
    <p:spTree>
      <p:nvGrpSpPr>
        <p:cNvPr id="84" name="Shape 84"/>
        <p:cNvGrpSpPr/>
        <p:nvPr/>
      </p:nvGrpSpPr>
      <p:grpSpPr>
        <a:xfrm>
          <a:off x="0" y="0"/>
          <a:ext cx="0" cy="0"/>
          <a:chOff x="0" y="0"/>
          <a:chExt cx="0" cy="0"/>
        </a:xfrm>
      </p:grpSpPr>
      <p:sp>
        <p:nvSpPr>
          <p:cNvPr id="85" name="Google Shape;85;p35"/>
          <p:cNvSpPr txBox="1"/>
          <p:nvPr>
            <p:ph idx="12" type="sldNum"/>
          </p:nvPr>
        </p:nvSpPr>
        <p:spPr>
          <a:xfrm>
            <a:off x="5979516" y="6540500"/>
            <a:ext cx="226800" cy="230400"/>
          </a:xfrm>
          <a:prstGeom prst="rect">
            <a:avLst/>
          </a:prstGeom>
          <a:noFill/>
          <a:ln>
            <a:noFill/>
          </a:ln>
        </p:spPr>
        <p:txBody>
          <a:bodyPr anchorCtr="0" anchor="t" bIns="25400" lIns="25400" spcFirstLastPara="1" rIns="25400" wrap="square" tIns="2540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86" name="Shape 8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1">
  <p:cSld name="TITLE_AND_BODY_7">
    <p:spTree>
      <p:nvGrpSpPr>
        <p:cNvPr id="87" name="Shape 87"/>
        <p:cNvGrpSpPr/>
        <p:nvPr/>
      </p:nvGrpSpPr>
      <p:grpSpPr>
        <a:xfrm>
          <a:off x="0" y="0"/>
          <a:ext cx="0" cy="0"/>
          <a:chOff x="0" y="0"/>
          <a:chExt cx="0" cy="0"/>
        </a:xfrm>
      </p:grpSpPr>
      <p:sp>
        <p:nvSpPr>
          <p:cNvPr id="88" name="Google Shape;88;p37"/>
          <p:cNvSpPr txBox="1"/>
          <p:nvPr>
            <p:ph idx="12" type="sldNum"/>
          </p:nvPr>
        </p:nvSpPr>
        <p:spPr>
          <a:xfrm>
            <a:off x="5979516" y="6540500"/>
            <a:ext cx="226800" cy="230400"/>
          </a:xfrm>
          <a:prstGeom prst="rect">
            <a:avLst/>
          </a:prstGeom>
          <a:noFill/>
          <a:ln>
            <a:noFill/>
          </a:ln>
        </p:spPr>
        <p:txBody>
          <a:bodyPr anchorCtr="0" anchor="t" bIns="25400" lIns="25400" spcFirstLastPara="1" rIns="25400" wrap="square" tIns="2540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 name="Shape 89"/>
        <p:cNvGrpSpPr/>
        <p:nvPr/>
      </p:nvGrpSpPr>
      <p:grpSpPr>
        <a:xfrm>
          <a:off x="0" y="0"/>
          <a:ext cx="0" cy="0"/>
          <a:chOff x="0" y="0"/>
          <a:chExt cx="0" cy="0"/>
        </a:xfrm>
      </p:grpSpPr>
      <p:sp>
        <p:nvSpPr>
          <p:cNvPr id="90" name="Google Shape;90;p38"/>
          <p:cNvSpPr txBox="1"/>
          <p:nvPr>
            <p:ph type="ctrTitle"/>
          </p:nvPr>
        </p:nvSpPr>
        <p:spPr>
          <a:xfrm>
            <a:off x="415611" y="992767"/>
            <a:ext cx="11360700" cy="2736900"/>
          </a:xfrm>
          <a:prstGeom prst="rect">
            <a:avLst/>
          </a:prstGeom>
        </p:spPr>
        <p:txBody>
          <a:bodyPr anchorCtr="0" anchor="b" bIns="60925" lIns="121900" spcFirstLastPara="1" rIns="121900" wrap="square" tIns="60925">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91" name="Google Shape;91;p38"/>
          <p:cNvSpPr txBox="1"/>
          <p:nvPr>
            <p:ph idx="1" type="subTitle"/>
          </p:nvPr>
        </p:nvSpPr>
        <p:spPr>
          <a:xfrm>
            <a:off x="415600" y="3778833"/>
            <a:ext cx="11360700" cy="1056900"/>
          </a:xfrm>
          <a:prstGeom prst="rect">
            <a:avLst/>
          </a:prstGeom>
        </p:spPr>
        <p:txBody>
          <a:bodyPr anchorCtr="0" anchor="t" bIns="60925" lIns="121900" spcFirstLastPara="1" rIns="121900" wrap="square" tIns="60925">
            <a:normAutofit/>
          </a:bodyPr>
          <a:lstStyle>
            <a:lvl1pPr lvl="0" rtl="0" algn="ctr">
              <a:lnSpc>
                <a:spcPct val="100000"/>
              </a:lnSpc>
              <a:spcBef>
                <a:spcPts val="900"/>
              </a:spcBef>
              <a:spcAft>
                <a:spcPts val="0"/>
              </a:spcAft>
              <a:buSzPts val="3700"/>
              <a:buNone/>
              <a:defRPr sz="3700"/>
            </a:lvl1pPr>
            <a:lvl2pPr lvl="1" rtl="0" algn="ctr">
              <a:lnSpc>
                <a:spcPct val="100000"/>
              </a:lnSpc>
              <a:spcBef>
                <a:spcPts val="700"/>
              </a:spcBef>
              <a:spcAft>
                <a:spcPts val="0"/>
              </a:spcAft>
              <a:buSzPts val="3700"/>
              <a:buNone/>
              <a:defRPr sz="3700"/>
            </a:lvl2pPr>
            <a:lvl3pPr lvl="2" rtl="0" algn="ctr">
              <a:lnSpc>
                <a:spcPct val="100000"/>
              </a:lnSpc>
              <a:spcBef>
                <a:spcPts val="600"/>
              </a:spcBef>
              <a:spcAft>
                <a:spcPts val="0"/>
              </a:spcAft>
              <a:buSzPts val="3700"/>
              <a:buNone/>
              <a:defRPr sz="3700"/>
            </a:lvl3pPr>
            <a:lvl4pPr lvl="3" rtl="0" algn="ctr">
              <a:lnSpc>
                <a:spcPct val="100000"/>
              </a:lnSpc>
              <a:spcBef>
                <a:spcPts val="500"/>
              </a:spcBef>
              <a:spcAft>
                <a:spcPts val="0"/>
              </a:spcAft>
              <a:buSzPts val="3700"/>
              <a:buNone/>
              <a:defRPr sz="3700"/>
            </a:lvl4pPr>
            <a:lvl5pPr lvl="4" rtl="0" algn="ctr">
              <a:lnSpc>
                <a:spcPct val="100000"/>
              </a:lnSpc>
              <a:spcBef>
                <a:spcPts val="500"/>
              </a:spcBef>
              <a:spcAft>
                <a:spcPts val="0"/>
              </a:spcAft>
              <a:buSzPts val="3700"/>
              <a:buNone/>
              <a:defRPr sz="3700"/>
            </a:lvl5pPr>
            <a:lvl6pPr lvl="5" rtl="0" algn="ctr">
              <a:lnSpc>
                <a:spcPct val="100000"/>
              </a:lnSpc>
              <a:spcBef>
                <a:spcPts val="500"/>
              </a:spcBef>
              <a:spcAft>
                <a:spcPts val="0"/>
              </a:spcAft>
              <a:buSzPts val="3700"/>
              <a:buNone/>
              <a:defRPr sz="3700"/>
            </a:lvl6pPr>
            <a:lvl7pPr lvl="6" rtl="0" algn="ctr">
              <a:lnSpc>
                <a:spcPct val="100000"/>
              </a:lnSpc>
              <a:spcBef>
                <a:spcPts val="500"/>
              </a:spcBef>
              <a:spcAft>
                <a:spcPts val="0"/>
              </a:spcAft>
              <a:buSzPts val="3700"/>
              <a:buNone/>
              <a:defRPr sz="3700"/>
            </a:lvl7pPr>
            <a:lvl8pPr lvl="7" rtl="0" algn="ctr">
              <a:lnSpc>
                <a:spcPct val="100000"/>
              </a:lnSpc>
              <a:spcBef>
                <a:spcPts val="500"/>
              </a:spcBef>
              <a:spcAft>
                <a:spcPts val="0"/>
              </a:spcAft>
              <a:buSzPts val="3700"/>
              <a:buNone/>
              <a:defRPr sz="3700"/>
            </a:lvl8pPr>
            <a:lvl9pPr lvl="8" rtl="0" algn="ctr">
              <a:lnSpc>
                <a:spcPct val="100000"/>
              </a:lnSpc>
              <a:spcBef>
                <a:spcPts val="500"/>
              </a:spcBef>
              <a:spcAft>
                <a:spcPts val="0"/>
              </a:spcAft>
              <a:buSzPts val="3700"/>
              <a:buNone/>
              <a:defRPr sz="3700"/>
            </a:lvl9pPr>
          </a:lstStyle>
          <a:p/>
        </p:txBody>
      </p:sp>
      <p:sp>
        <p:nvSpPr>
          <p:cNvPr id="92" name="Google Shape;92;p38"/>
          <p:cNvSpPr txBox="1"/>
          <p:nvPr>
            <p:ph idx="12" type="sldNum"/>
          </p:nvPr>
        </p:nvSpPr>
        <p:spPr>
          <a:xfrm>
            <a:off x="11296610" y="6217622"/>
            <a:ext cx="731700" cy="524700"/>
          </a:xfrm>
          <a:prstGeom prst="rect">
            <a:avLst/>
          </a:prstGeom>
        </p:spPr>
        <p:txBody>
          <a:bodyPr anchorCtr="0" anchor="ctr" bIns="60925" lIns="121900" spcFirstLastPara="1" rIns="121900" wrap="square" tIns="609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3" name="Shape 93"/>
        <p:cNvGrpSpPr/>
        <p:nvPr/>
      </p:nvGrpSpPr>
      <p:grpSpPr>
        <a:xfrm>
          <a:off x="0" y="0"/>
          <a:ext cx="0" cy="0"/>
          <a:chOff x="0" y="0"/>
          <a:chExt cx="0" cy="0"/>
        </a:xfrm>
      </p:grpSpPr>
      <p:sp>
        <p:nvSpPr>
          <p:cNvPr id="94" name="Google Shape;94;p39"/>
          <p:cNvSpPr txBox="1"/>
          <p:nvPr>
            <p:ph type="ctrTitle"/>
          </p:nvPr>
        </p:nvSpPr>
        <p:spPr>
          <a:xfrm>
            <a:off x="914400" y="2130425"/>
            <a:ext cx="10363200" cy="1470000"/>
          </a:xfrm>
          <a:prstGeom prst="rect">
            <a:avLst/>
          </a:prstGeom>
          <a:noFill/>
          <a:ln>
            <a:noFill/>
          </a:ln>
        </p:spPr>
        <p:txBody>
          <a:bodyPr anchorCtr="0" anchor="ctr" bIns="60925" lIns="121900" spcFirstLastPara="1" rIns="121900" wrap="square" tIns="60925">
            <a:normAutofit/>
          </a:bodyPr>
          <a:lstStyle>
            <a:lvl1pPr lvl="0" rtl="0" algn="ctr">
              <a:lnSpc>
                <a:spcPct val="100000"/>
              </a:lnSpc>
              <a:spcBef>
                <a:spcPts val="0"/>
              </a:spcBef>
              <a:spcAft>
                <a:spcPts val="0"/>
              </a:spcAft>
              <a:buClr>
                <a:schemeClr val="dk1"/>
              </a:buClr>
              <a:buSzPts val="24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95" name="Google Shape;95;p39"/>
          <p:cNvSpPr txBox="1"/>
          <p:nvPr>
            <p:ph idx="1" type="subTitle"/>
          </p:nvPr>
        </p:nvSpPr>
        <p:spPr>
          <a:xfrm>
            <a:off x="1828800" y="3886200"/>
            <a:ext cx="8534400" cy="1752900"/>
          </a:xfrm>
          <a:prstGeom prst="rect">
            <a:avLst/>
          </a:prstGeom>
          <a:noFill/>
          <a:ln>
            <a:noFill/>
          </a:ln>
        </p:spPr>
        <p:txBody>
          <a:bodyPr anchorCtr="0" anchor="t" bIns="60925" lIns="121900" spcFirstLastPara="1" rIns="121900" wrap="square" tIns="60925">
            <a:normAutofit/>
          </a:bodyPr>
          <a:lstStyle>
            <a:lvl1pPr lvl="0" rtl="0" algn="ctr">
              <a:lnSpc>
                <a:spcPct val="100000"/>
              </a:lnSpc>
              <a:spcBef>
                <a:spcPts val="900"/>
              </a:spcBef>
              <a:spcAft>
                <a:spcPts val="0"/>
              </a:spcAft>
              <a:buClr>
                <a:srgbClr val="888888"/>
              </a:buClr>
              <a:buSzPts val="4300"/>
              <a:buNone/>
              <a:defRPr>
                <a:solidFill>
                  <a:srgbClr val="888888"/>
                </a:solidFill>
              </a:defRPr>
            </a:lvl1pPr>
            <a:lvl2pPr lvl="1" rtl="0" algn="ctr">
              <a:lnSpc>
                <a:spcPct val="100000"/>
              </a:lnSpc>
              <a:spcBef>
                <a:spcPts val="700"/>
              </a:spcBef>
              <a:spcAft>
                <a:spcPts val="0"/>
              </a:spcAft>
              <a:buClr>
                <a:srgbClr val="888888"/>
              </a:buClr>
              <a:buSzPts val="3700"/>
              <a:buNone/>
              <a:defRPr>
                <a:solidFill>
                  <a:srgbClr val="888888"/>
                </a:solidFill>
              </a:defRPr>
            </a:lvl2pPr>
            <a:lvl3pPr lvl="2" rtl="0" algn="ctr">
              <a:lnSpc>
                <a:spcPct val="100000"/>
              </a:lnSpc>
              <a:spcBef>
                <a:spcPts val="600"/>
              </a:spcBef>
              <a:spcAft>
                <a:spcPts val="0"/>
              </a:spcAft>
              <a:buClr>
                <a:srgbClr val="888888"/>
              </a:buClr>
              <a:buSzPts val="3200"/>
              <a:buNone/>
              <a:defRPr>
                <a:solidFill>
                  <a:srgbClr val="888888"/>
                </a:solidFill>
              </a:defRPr>
            </a:lvl3pPr>
            <a:lvl4pPr lvl="3" rtl="0" algn="ctr">
              <a:lnSpc>
                <a:spcPct val="100000"/>
              </a:lnSpc>
              <a:spcBef>
                <a:spcPts val="500"/>
              </a:spcBef>
              <a:spcAft>
                <a:spcPts val="0"/>
              </a:spcAft>
              <a:buClr>
                <a:srgbClr val="888888"/>
              </a:buClr>
              <a:buSzPts val="2700"/>
              <a:buNone/>
              <a:defRPr>
                <a:solidFill>
                  <a:srgbClr val="888888"/>
                </a:solidFill>
              </a:defRPr>
            </a:lvl4pPr>
            <a:lvl5pPr lvl="4" rtl="0" algn="ctr">
              <a:lnSpc>
                <a:spcPct val="100000"/>
              </a:lnSpc>
              <a:spcBef>
                <a:spcPts val="500"/>
              </a:spcBef>
              <a:spcAft>
                <a:spcPts val="0"/>
              </a:spcAft>
              <a:buClr>
                <a:srgbClr val="888888"/>
              </a:buClr>
              <a:buSzPts val="2700"/>
              <a:buNone/>
              <a:defRPr>
                <a:solidFill>
                  <a:srgbClr val="888888"/>
                </a:solidFill>
              </a:defRPr>
            </a:lvl5pPr>
            <a:lvl6pPr lvl="5" rtl="0" algn="ctr">
              <a:lnSpc>
                <a:spcPct val="100000"/>
              </a:lnSpc>
              <a:spcBef>
                <a:spcPts val="500"/>
              </a:spcBef>
              <a:spcAft>
                <a:spcPts val="0"/>
              </a:spcAft>
              <a:buClr>
                <a:srgbClr val="888888"/>
              </a:buClr>
              <a:buSzPts val="2700"/>
              <a:buNone/>
              <a:defRPr>
                <a:solidFill>
                  <a:srgbClr val="888888"/>
                </a:solidFill>
              </a:defRPr>
            </a:lvl6pPr>
            <a:lvl7pPr lvl="6" rtl="0" algn="ctr">
              <a:lnSpc>
                <a:spcPct val="100000"/>
              </a:lnSpc>
              <a:spcBef>
                <a:spcPts val="500"/>
              </a:spcBef>
              <a:spcAft>
                <a:spcPts val="0"/>
              </a:spcAft>
              <a:buClr>
                <a:srgbClr val="888888"/>
              </a:buClr>
              <a:buSzPts val="2700"/>
              <a:buNone/>
              <a:defRPr>
                <a:solidFill>
                  <a:srgbClr val="888888"/>
                </a:solidFill>
              </a:defRPr>
            </a:lvl7pPr>
            <a:lvl8pPr lvl="7" rtl="0" algn="ctr">
              <a:lnSpc>
                <a:spcPct val="100000"/>
              </a:lnSpc>
              <a:spcBef>
                <a:spcPts val="500"/>
              </a:spcBef>
              <a:spcAft>
                <a:spcPts val="0"/>
              </a:spcAft>
              <a:buClr>
                <a:srgbClr val="888888"/>
              </a:buClr>
              <a:buSzPts val="2700"/>
              <a:buNone/>
              <a:defRPr>
                <a:solidFill>
                  <a:srgbClr val="888888"/>
                </a:solidFill>
              </a:defRPr>
            </a:lvl8pPr>
            <a:lvl9pPr lvl="8" rtl="0" algn="ctr">
              <a:lnSpc>
                <a:spcPct val="100000"/>
              </a:lnSpc>
              <a:spcBef>
                <a:spcPts val="500"/>
              </a:spcBef>
              <a:spcAft>
                <a:spcPts val="0"/>
              </a:spcAft>
              <a:buClr>
                <a:srgbClr val="888888"/>
              </a:buClr>
              <a:buSzPts val="2700"/>
              <a:buNone/>
              <a:defRPr>
                <a:solidFill>
                  <a:srgbClr val="888888"/>
                </a:solidFill>
              </a:defRPr>
            </a:lvl9pPr>
          </a:lstStyle>
          <a:p/>
        </p:txBody>
      </p:sp>
      <p:sp>
        <p:nvSpPr>
          <p:cNvPr id="96" name="Google Shape;96;p39"/>
          <p:cNvSpPr txBox="1"/>
          <p:nvPr>
            <p:ph idx="10" type="dt"/>
          </p:nvPr>
        </p:nvSpPr>
        <p:spPr>
          <a:xfrm>
            <a:off x="609600" y="6356350"/>
            <a:ext cx="2844900" cy="3651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97" name="Google Shape;97;p39"/>
          <p:cNvSpPr txBox="1"/>
          <p:nvPr>
            <p:ph idx="11" type="ftr"/>
          </p:nvPr>
        </p:nvSpPr>
        <p:spPr>
          <a:xfrm>
            <a:off x="4165600" y="6356350"/>
            <a:ext cx="3860700" cy="365100"/>
          </a:xfrm>
          <a:prstGeom prst="rect">
            <a:avLst/>
          </a:prstGeom>
          <a:noFill/>
          <a:ln>
            <a:noFill/>
          </a:ln>
        </p:spPr>
        <p:txBody>
          <a:bodyPr anchorCtr="0" anchor="ctr" bIns="60925" lIns="121900" spcFirstLastPara="1" rIns="121900" wrap="square" tIns="60925">
            <a:noAutofit/>
          </a:bodyPr>
          <a:lstStyle>
            <a:lvl1pPr lvl="0" rtl="0" algn="ctr">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98" name="Google Shape;98;p39"/>
          <p:cNvSpPr txBox="1"/>
          <p:nvPr>
            <p:ph idx="12" type="sldNum"/>
          </p:nvPr>
        </p:nvSpPr>
        <p:spPr>
          <a:xfrm>
            <a:off x="8737600" y="6356350"/>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99" name="Google Shape;99;p39"/>
          <p:cNvCxnSpPr/>
          <p:nvPr/>
        </p:nvCxnSpPr>
        <p:spPr>
          <a:xfrm>
            <a:off x="0" y="764704"/>
            <a:ext cx="12192000" cy="0"/>
          </a:xfrm>
          <a:prstGeom prst="straightConnector1">
            <a:avLst/>
          </a:prstGeom>
          <a:noFill/>
          <a:ln cap="flat" cmpd="sng" w="28575">
            <a:solidFill>
              <a:srgbClr val="4A7DBA"/>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8">
  <p:cSld name="TITLE_AND_BODY_8">
    <p:spTree>
      <p:nvGrpSpPr>
        <p:cNvPr id="100" name="Shape 100"/>
        <p:cNvGrpSpPr/>
        <p:nvPr/>
      </p:nvGrpSpPr>
      <p:grpSpPr>
        <a:xfrm>
          <a:off x="0" y="0"/>
          <a:ext cx="0" cy="0"/>
          <a:chOff x="0" y="0"/>
          <a:chExt cx="0" cy="0"/>
        </a:xfrm>
      </p:grpSpPr>
      <p:sp>
        <p:nvSpPr>
          <p:cNvPr id="101" name="Google Shape;101;p40"/>
          <p:cNvSpPr txBox="1"/>
          <p:nvPr>
            <p:ph type="title"/>
          </p:nvPr>
        </p:nvSpPr>
        <p:spPr>
          <a:xfrm>
            <a:off x="415600" y="593367"/>
            <a:ext cx="11360700" cy="763500"/>
          </a:xfrm>
          <a:prstGeom prst="rect">
            <a:avLst/>
          </a:prstGeom>
        </p:spPr>
        <p:txBody>
          <a:bodyPr anchorCtr="0" anchor="ctr" bIns="60925" lIns="121900" spcFirstLastPara="1" rIns="121900" wrap="square" tIns="60925">
            <a:normAutofit/>
          </a:bodyPr>
          <a:lstStyle>
            <a:lvl1pPr lvl="0">
              <a:spcBef>
                <a:spcPts val="0"/>
              </a:spcBef>
              <a:spcAft>
                <a:spcPts val="0"/>
              </a:spcAft>
              <a:buSzPts val="40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02" name="Google Shape;102;p40"/>
          <p:cNvSpPr txBox="1"/>
          <p:nvPr>
            <p:ph idx="1" type="body"/>
          </p:nvPr>
        </p:nvSpPr>
        <p:spPr>
          <a:xfrm>
            <a:off x="415600" y="1536633"/>
            <a:ext cx="11360700" cy="4555200"/>
          </a:xfrm>
          <a:prstGeom prst="rect">
            <a:avLst/>
          </a:prstGeom>
        </p:spPr>
        <p:txBody>
          <a:bodyPr anchorCtr="0" anchor="t" bIns="60925" lIns="121900" spcFirstLastPara="1" rIns="121900" wrap="square" tIns="60925">
            <a:normAutofit/>
          </a:bodyPr>
          <a:lstStyle>
            <a:lvl1pPr indent="-419100" lvl="0" marL="457200">
              <a:spcBef>
                <a:spcPts val="900"/>
              </a:spcBef>
              <a:spcAft>
                <a:spcPts val="0"/>
              </a:spcAft>
              <a:buSzPts val="3000"/>
              <a:buChar char="•"/>
              <a:defRPr/>
            </a:lvl1pPr>
            <a:lvl2pPr indent="-393700" lvl="1" marL="914400">
              <a:spcBef>
                <a:spcPts val="700"/>
              </a:spcBef>
              <a:spcAft>
                <a:spcPts val="0"/>
              </a:spcAft>
              <a:buSzPts val="2600"/>
              <a:buChar char="–"/>
              <a:defRPr/>
            </a:lvl2pPr>
            <a:lvl3pPr indent="-368300" lvl="2" marL="1371600">
              <a:spcBef>
                <a:spcPts val="600"/>
              </a:spcBef>
              <a:spcAft>
                <a:spcPts val="0"/>
              </a:spcAft>
              <a:buSzPts val="2200"/>
              <a:buChar char="•"/>
              <a:defRPr/>
            </a:lvl3pPr>
            <a:lvl4pPr indent="-349250" lvl="3" marL="1828800">
              <a:spcBef>
                <a:spcPts val="500"/>
              </a:spcBef>
              <a:spcAft>
                <a:spcPts val="0"/>
              </a:spcAft>
              <a:buSzPts val="1900"/>
              <a:buChar char="–"/>
              <a:defRPr/>
            </a:lvl4pPr>
            <a:lvl5pPr indent="-349250" lvl="4" marL="2286000">
              <a:spcBef>
                <a:spcPts val="500"/>
              </a:spcBef>
              <a:spcAft>
                <a:spcPts val="0"/>
              </a:spcAft>
              <a:buSzPts val="1900"/>
              <a:buChar char="•"/>
              <a:defRPr/>
            </a:lvl5pPr>
            <a:lvl6pPr indent="-400050" lvl="5" marL="2743200">
              <a:spcBef>
                <a:spcPts val="500"/>
              </a:spcBef>
              <a:spcAft>
                <a:spcPts val="0"/>
              </a:spcAft>
              <a:buSzPts val="2700"/>
              <a:buChar char="•"/>
              <a:defRPr/>
            </a:lvl6pPr>
            <a:lvl7pPr indent="-400050" lvl="6" marL="3200400">
              <a:spcBef>
                <a:spcPts val="500"/>
              </a:spcBef>
              <a:spcAft>
                <a:spcPts val="0"/>
              </a:spcAft>
              <a:buSzPts val="2700"/>
              <a:buChar char="•"/>
              <a:defRPr/>
            </a:lvl7pPr>
            <a:lvl8pPr indent="-400050" lvl="7" marL="3657600">
              <a:spcBef>
                <a:spcPts val="500"/>
              </a:spcBef>
              <a:spcAft>
                <a:spcPts val="0"/>
              </a:spcAft>
              <a:buSzPts val="2700"/>
              <a:buChar char="•"/>
              <a:defRPr/>
            </a:lvl8pPr>
            <a:lvl9pPr indent="-400050" lvl="8" marL="4114800">
              <a:spcBef>
                <a:spcPts val="500"/>
              </a:spcBef>
              <a:spcAft>
                <a:spcPts val="0"/>
              </a:spcAft>
              <a:buSzPts val="2700"/>
              <a:buChar char="•"/>
              <a:defRPr/>
            </a:lvl9pPr>
          </a:lstStyle>
          <a:p/>
        </p:txBody>
      </p:sp>
      <p:sp>
        <p:nvSpPr>
          <p:cNvPr id="103" name="Google Shape;103;p40"/>
          <p:cNvSpPr txBox="1"/>
          <p:nvPr>
            <p:ph idx="12" type="sldNum"/>
          </p:nvPr>
        </p:nvSpPr>
        <p:spPr>
          <a:xfrm>
            <a:off x="11296610" y="6217622"/>
            <a:ext cx="731700" cy="524700"/>
          </a:xfrm>
          <a:prstGeom prst="rect">
            <a:avLst/>
          </a:prstGeom>
        </p:spPr>
        <p:txBody>
          <a:bodyPr anchorCtr="0" anchor="ctr" bIns="60925" lIns="121900" spcFirstLastPara="1" rIns="121900" wrap="square" tIns="609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8" name="Shape 108"/>
        <p:cNvGrpSpPr/>
        <p:nvPr/>
      </p:nvGrpSpPr>
      <p:grpSpPr>
        <a:xfrm>
          <a:off x="0" y="0"/>
          <a:ext cx="0" cy="0"/>
          <a:chOff x="0" y="0"/>
          <a:chExt cx="0" cy="0"/>
        </a:xfrm>
      </p:grpSpPr>
      <p:sp>
        <p:nvSpPr>
          <p:cNvPr id="109" name="Google Shape;109;p4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10" name="Google Shape;110;p4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11" name="Google Shape;111;p4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3" name="Shape 1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4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4" name="Google Shape;114;p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 name="Shape 115"/>
        <p:cNvGrpSpPr/>
        <p:nvPr/>
      </p:nvGrpSpPr>
      <p:grpSpPr>
        <a:xfrm>
          <a:off x="0" y="0"/>
          <a:ext cx="0" cy="0"/>
          <a:chOff x="0" y="0"/>
          <a:chExt cx="0" cy="0"/>
        </a:xfrm>
      </p:grpSpPr>
      <p:sp>
        <p:nvSpPr>
          <p:cNvPr id="116" name="Google Shape;116;p4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7" name="Google Shape;117;p4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18" name="Google Shape;118;p4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9" name="Shape 119"/>
        <p:cNvGrpSpPr/>
        <p:nvPr/>
      </p:nvGrpSpPr>
      <p:grpSpPr>
        <a:xfrm>
          <a:off x="0" y="0"/>
          <a:ext cx="0" cy="0"/>
          <a:chOff x="0" y="0"/>
          <a:chExt cx="0" cy="0"/>
        </a:xfrm>
      </p:grpSpPr>
      <p:sp>
        <p:nvSpPr>
          <p:cNvPr id="120" name="Google Shape;120;p4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1" name="Google Shape;121;p4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2" name="Google Shape;122;p4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3" name="Google Shape;123;p4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4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6" name="Google Shape;126;p4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7" name="Shape 127"/>
        <p:cNvGrpSpPr/>
        <p:nvPr/>
      </p:nvGrpSpPr>
      <p:grpSpPr>
        <a:xfrm>
          <a:off x="0" y="0"/>
          <a:ext cx="0" cy="0"/>
          <a:chOff x="0" y="0"/>
          <a:chExt cx="0" cy="0"/>
        </a:xfrm>
      </p:grpSpPr>
      <p:sp>
        <p:nvSpPr>
          <p:cNvPr id="128" name="Google Shape;128;p4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29" name="Google Shape;129;p4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30" name="Google Shape;130;p4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1" name="Shape 131"/>
        <p:cNvGrpSpPr/>
        <p:nvPr/>
      </p:nvGrpSpPr>
      <p:grpSpPr>
        <a:xfrm>
          <a:off x="0" y="0"/>
          <a:ext cx="0" cy="0"/>
          <a:chOff x="0" y="0"/>
          <a:chExt cx="0" cy="0"/>
        </a:xfrm>
      </p:grpSpPr>
      <p:sp>
        <p:nvSpPr>
          <p:cNvPr id="132" name="Google Shape;132;p4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33" name="Google Shape;133;p4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4" name="Shape 134"/>
        <p:cNvGrpSpPr/>
        <p:nvPr/>
      </p:nvGrpSpPr>
      <p:grpSpPr>
        <a:xfrm>
          <a:off x="0" y="0"/>
          <a:ext cx="0" cy="0"/>
          <a:chOff x="0" y="0"/>
          <a:chExt cx="0" cy="0"/>
        </a:xfrm>
      </p:grpSpPr>
      <p:sp>
        <p:nvSpPr>
          <p:cNvPr id="135" name="Google Shape;135;p4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 name="Google Shape;136;p49"/>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37" name="Google Shape;137;p49"/>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8" name="Google Shape;138;p49"/>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39" name="Google Shape;139;p4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0" name="Shape 140"/>
        <p:cNvGrpSpPr/>
        <p:nvPr/>
      </p:nvGrpSpPr>
      <p:grpSpPr>
        <a:xfrm>
          <a:off x="0" y="0"/>
          <a:ext cx="0" cy="0"/>
          <a:chOff x="0" y="0"/>
          <a:chExt cx="0" cy="0"/>
        </a:xfrm>
      </p:grpSpPr>
      <p:sp>
        <p:nvSpPr>
          <p:cNvPr id="141" name="Google Shape;141;p5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42" name="Google Shape;142;p5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3" name="Shape 143"/>
        <p:cNvGrpSpPr/>
        <p:nvPr/>
      </p:nvGrpSpPr>
      <p:grpSpPr>
        <a:xfrm>
          <a:off x="0" y="0"/>
          <a:ext cx="0" cy="0"/>
          <a:chOff x="0" y="0"/>
          <a:chExt cx="0" cy="0"/>
        </a:xfrm>
      </p:grpSpPr>
      <p:sp>
        <p:nvSpPr>
          <p:cNvPr id="144" name="Google Shape;144;p5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45" name="Google Shape;145;p5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46" name="Google Shape;146;p5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7" name="Shape 147"/>
        <p:cNvGrpSpPr/>
        <p:nvPr/>
      </p:nvGrpSpPr>
      <p:grpSpPr>
        <a:xfrm>
          <a:off x="0" y="0"/>
          <a:ext cx="0" cy="0"/>
          <a:chOff x="0" y="0"/>
          <a:chExt cx="0" cy="0"/>
        </a:xfrm>
      </p:grpSpPr>
      <p:sp>
        <p:nvSpPr>
          <p:cNvPr id="148" name="Google Shape;148;p5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4" name="Shape 1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49" name="Shape 149"/>
        <p:cNvGrpSpPr/>
        <p:nvPr/>
      </p:nvGrpSpPr>
      <p:grpSpPr>
        <a:xfrm>
          <a:off x="0" y="0"/>
          <a:ext cx="0" cy="0"/>
          <a:chOff x="0" y="0"/>
          <a:chExt cx="0" cy="0"/>
        </a:xfrm>
      </p:grpSpPr>
      <p:sp>
        <p:nvSpPr>
          <p:cNvPr id="150" name="Google Shape;150;p5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51" name="Google Shape;151;p5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152" name="Google Shape;152;p5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lnSpcReduction="10000"/>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53" name="Shape 153"/>
        <p:cNvGrpSpPr/>
        <p:nvPr/>
      </p:nvGrpSpPr>
      <p:grpSpPr>
        <a:xfrm>
          <a:off x="0" y="0"/>
          <a:ext cx="0" cy="0"/>
          <a:chOff x="0" y="0"/>
          <a:chExt cx="0" cy="0"/>
        </a:xfrm>
      </p:grpSpPr>
      <p:sp>
        <p:nvSpPr>
          <p:cNvPr id="154" name="Google Shape;154;p54"/>
          <p:cNvSpPr txBox="1"/>
          <p:nvPr>
            <p:ph type="ctrTitle"/>
          </p:nvPr>
        </p:nvSpPr>
        <p:spPr>
          <a:xfrm>
            <a:off x="914400" y="1298333"/>
            <a:ext cx="7729200" cy="1546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55" name="Google Shape;155;p54"/>
          <p:cNvSpPr txBox="1"/>
          <p:nvPr>
            <p:ph idx="1" type="subTitle"/>
          </p:nvPr>
        </p:nvSpPr>
        <p:spPr>
          <a:xfrm>
            <a:off x="914400" y="2973934"/>
            <a:ext cx="7729200" cy="6204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56" name="Shape 156"/>
        <p:cNvGrpSpPr/>
        <p:nvPr/>
      </p:nvGrpSpPr>
      <p:grpSpPr>
        <a:xfrm>
          <a:off x="0" y="0"/>
          <a:ext cx="0" cy="0"/>
          <a:chOff x="0" y="0"/>
          <a:chExt cx="0" cy="0"/>
        </a:xfrm>
      </p:grpSpPr>
      <p:sp>
        <p:nvSpPr>
          <p:cNvPr id="157" name="Google Shape;157;p55"/>
          <p:cNvSpPr/>
          <p:nvPr>
            <p:ph idx="2" type="pic"/>
          </p:nvPr>
        </p:nvSpPr>
        <p:spPr>
          <a:xfrm>
            <a:off x="6978556" y="1062607"/>
            <a:ext cx="4732800" cy="4732800"/>
          </a:xfrm>
          <a:prstGeom prst="rect">
            <a:avLst/>
          </a:prstGeom>
          <a:solidFill>
            <a:schemeClr val="lt1"/>
          </a:solidFill>
          <a:ln>
            <a:noFill/>
          </a:ln>
        </p:spPr>
        <p:txBody>
          <a:bodyPr anchorCtr="0" anchor="ctr" bIns="45700" lIns="91425" spcFirstLastPara="1" rIns="91425" wrap="square" tIns="45700">
            <a:noAutofit/>
          </a:bodyPr>
          <a:lstStyle>
            <a:lvl1pPr lvl="0" marR="0" rtl="0" algn="ctr">
              <a:lnSpc>
                <a:spcPct val="90000"/>
              </a:lnSpc>
              <a:spcBef>
                <a:spcPts val="11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8" name="Shape 158"/>
        <p:cNvGrpSpPr/>
        <p:nvPr/>
      </p:nvGrpSpPr>
      <p:grpSpPr>
        <a:xfrm>
          <a:off x="0" y="0"/>
          <a:ext cx="0" cy="0"/>
          <a:chOff x="0" y="0"/>
          <a:chExt cx="0" cy="0"/>
        </a:xfrm>
      </p:grpSpPr>
    </p:spTree>
  </p:cSld>
  <p:clrMapOvr>
    <a:masterClrMapping/>
  </p:clrMapOvr>
  <p:transition spd="slow">
    <p:push dir="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9" name="Shape 159"/>
        <p:cNvGrpSpPr/>
        <p:nvPr/>
      </p:nvGrpSpPr>
      <p:grpSpPr>
        <a:xfrm>
          <a:off x="0" y="0"/>
          <a:ext cx="0" cy="0"/>
          <a:chOff x="0" y="0"/>
          <a:chExt cx="0" cy="0"/>
        </a:xfrm>
      </p:grpSpPr>
      <p:sp>
        <p:nvSpPr>
          <p:cNvPr id="160" name="Google Shape;160;p57"/>
          <p:cNvSpPr/>
          <p:nvPr>
            <p:ph idx="2" type="pic"/>
          </p:nvPr>
        </p:nvSpPr>
        <p:spPr>
          <a:xfrm>
            <a:off x="480660" y="1062607"/>
            <a:ext cx="4732800" cy="4732800"/>
          </a:xfrm>
          <a:prstGeom prst="rect">
            <a:avLst/>
          </a:prstGeom>
          <a:solidFill>
            <a:schemeClr val="lt1"/>
          </a:solidFill>
          <a:ln>
            <a:noFill/>
          </a:ln>
        </p:spPr>
        <p:txBody>
          <a:bodyPr anchorCtr="0" anchor="ctr" bIns="45700" lIns="91425" spcFirstLastPara="1" rIns="91425" wrap="square" tIns="45700">
            <a:noAutofit/>
          </a:bodyPr>
          <a:lstStyle>
            <a:lvl1pPr lvl="0" marR="0" rtl="0" algn="ctr">
              <a:lnSpc>
                <a:spcPct val="90000"/>
              </a:lnSpc>
              <a:spcBef>
                <a:spcPts val="11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transition spd="slow">
    <p:push dir="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p:cSld name="TITLE_AND_BODY_6">
    <p:spTree>
      <p:nvGrpSpPr>
        <p:cNvPr id="161" name="Shape 161"/>
        <p:cNvGrpSpPr/>
        <p:nvPr/>
      </p:nvGrpSpPr>
      <p:grpSpPr>
        <a:xfrm>
          <a:off x="0" y="0"/>
          <a:ext cx="0" cy="0"/>
          <a:chOff x="0" y="0"/>
          <a:chExt cx="0" cy="0"/>
        </a:xfrm>
      </p:grpSpPr>
      <p:sp>
        <p:nvSpPr>
          <p:cNvPr id="162" name="Google Shape;162;p58"/>
          <p:cNvSpPr txBox="1"/>
          <p:nvPr>
            <p:ph idx="12" type="sldNum"/>
          </p:nvPr>
        </p:nvSpPr>
        <p:spPr>
          <a:xfrm>
            <a:off x="5979516" y="6540500"/>
            <a:ext cx="226800" cy="230400"/>
          </a:xfrm>
          <a:prstGeom prst="rect">
            <a:avLst/>
          </a:prstGeom>
          <a:noFill/>
          <a:ln>
            <a:noFill/>
          </a:ln>
        </p:spPr>
        <p:txBody>
          <a:bodyPr anchorCtr="0" anchor="t" bIns="25400" lIns="25400" spcFirstLastPara="1" rIns="25400" wrap="square" tIns="25400">
            <a:normAutofit lnSpcReduction="10000"/>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63" name="Shape 163"/>
        <p:cNvGrpSpPr/>
        <p:nvPr/>
      </p:nvGrpSpPr>
      <p:grpSpPr>
        <a:xfrm>
          <a:off x="0" y="0"/>
          <a:ext cx="0" cy="0"/>
          <a:chOff x="0" y="0"/>
          <a:chExt cx="0" cy="0"/>
        </a:xfrm>
      </p:grpSpPr>
      <p:sp>
        <p:nvSpPr>
          <p:cNvPr id="164" name="Google Shape;164;p59"/>
          <p:cNvSpPr/>
          <p:nvPr>
            <p:ph idx="2" type="pic"/>
          </p:nvPr>
        </p:nvSpPr>
        <p:spPr>
          <a:xfrm>
            <a:off x="0" y="0"/>
            <a:ext cx="12192000" cy="6858000"/>
          </a:xfrm>
          <a:prstGeom prst="rect">
            <a:avLst/>
          </a:prstGeom>
          <a:solidFill>
            <a:schemeClr val="lt1"/>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165" name="Shape 165"/>
        <p:cNvGrpSpPr/>
        <p:nvPr/>
      </p:nvGrpSpPr>
      <p:grpSpPr>
        <a:xfrm>
          <a:off x="0" y="0"/>
          <a:ext cx="0" cy="0"/>
          <a:chOff x="0" y="0"/>
          <a:chExt cx="0" cy="0"/>
        </a:xfrm>
      </p:grpSpPr>
      <p:sp>
        <p:nvSpPr>
          <p:cNvPr id="166" name="Google Shape;166;p60"/>
          <p:cNvSpPr txBox="1"/>
          <p:nvPr>
            <p:ph type="title"/>
          </p:nvPr>
        </p:nvSpPr>
        <p:spPr>
          <a:xfrm>
            <a:off x="654656" y="199907"/>
            <a:ext cx="10882800" cy="840000"/>
          </a:xfrm>
          <a:prstGeom prst="rect">
            <a:avLst/>
          </a:prstGeom>
          <a:noFill/>
          <a:ln>
            <a:noFill/>
          </a:ln>
        </p:spPr>
        <p:txBody>
          <a:bodyPr anchorCtr="0" anchor="ctr" bIns="60925" lIns="121900" spcFirstLastPara="1" rIns="121900" wrap="square" tIns="60925">
            <a:normAutofit/>
          </a:bodyPr>
          <a:lstStyle>
            <a:lvl1pPr lvl="0" rtl="0" algn="ctr">
              <a:spcBef>
                <a:spcPts val="0"/>
              </a:spcBef>
              <a:spcAft>
                <a:spcPts val="0"/>
              </a:spcAft>
              <a:buClr>
                <a:schemeClr val="dk1"/>
              </a:buClr>
              <a:buSzPts val="4000"/>
              <a:buFont typeface="Source Sans Pro"/>
              <a:buNone/>
              <a:defRPr b="1" sz="4000">
                <a:solidFill>
                  <a:schemeClr val="dk1"/>
                </a:solidFill>
                <a:latin typeface="Source Sans Pro"/>
                <a:ea typeface="Source Sans Pro"/>
                <a:cs typeface="Source Sans Pro"/>
                <a:sym typeface="Source Sans Pro"/>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67" name="Google Shape;167;p60"/>
          <p:cNvSpPr txBox="1"/>
          <p:nvPr>
            <p:ph idx="1" type="body"/>
          </p:nvPr>
        </p:nvSpPr>
        <p:spPr>
          <a:xfrm>
            <a:off x="654656" y="2392543"/>
            <a:ext cx="10882800" cy="3733500"/>
          </a:xfrm>
          <a:prstGeom prst="rect">
            <a:avLst/>
          </a:prstGeom>
          <a:noFill/>
          <a:ln>
            <a:noFill/>
          </a:ln>
        </p:spPr>
        <p:txBody>
          <a:bodyPr anchorCtr="0" anchor="t" bIns="60925" lIns="121900" spcFirstLastPara="1" rIns="121900" wrap="square" tIns="60925">
            <a:normAutofit/>
          </a:bodyPr>
          <a:lstStyle>
            <a:lvl1pPr indent="-419100" lvl="0" marL="457200" rtl="0" algn="l">
              <a:spcBef>
                <a:spcPts val="900"/>
              </a:spcBef>
              <a:spcAft>
                <a:spcPts val="0"/>
              </a:spcAft>
              <a:buClr>
                <a:schemeClr val="accent1"/>
              </a:buClr>
              <a:buSzPts val="3000"/>
              <a:buChar char="●"/>
              <a:defRPr/>
            </a:lvl1pPr>
            <a:lvl2pPr indent="-393700" lvl="1" marL="914400" rtl="0" algn="l">
              <a:spcBef>
                <a:spcPts val="1600"/>
              </a:spcBef>
              <a:spcAft>
                <a:spcPts val="0"/>
              </a:spcAft>
              <a:buClr>
                <a:schemeClr val="accent1"/>
              </a:buClr>
              <a:buSzPts val="2600"/>
              <a:buChar char="○"/>
              <a:defRPr/>
            </a:lvl2pPr>
            <a:lvl3pPr indent="-368300" lvl="2" marL="1371600" rtl="0" algn="l">
              <a:spcBef>
                <a:spcPts val="1600"/>
              </a:spcBef>
              <a:spcAft>
                <a:spcPts val="0"/>
              </a:spcAft>
              <a:buClr>
                <a:schemeClr val="accent1"/>
              </a:buClr>
              <a:buSzPts val="2200"/>
              <a:buChar char="■"/>
              <a:defRPr/>
            </a:lvl3pPr>
            <a:lvl4pPr indent="-349250" lvl="3" marL="1828800" rtl="0" algn="l">
              <a:spcBef>
                <a:spcPts val="1600"/>
              </a:spcBef>
              <a:spcAft>
                <a:spcPts val="0"/>
              </a:spcAft>
              <a:buClr>
                <a:schemeClr val="accent1"/>
              </a:buClr>
              <a:buSzPts val="1900"/>
              <a:buChar char="●"/>
              <a:defRPr/>
            </a:lvl4pPr>
            <a:lvl5pPr indent="-349250" lvl="4" marL="2286000" rtl="0" algn="l">
              <a:spcBef>
                <a:spcPts val="1600"/>
              </a:spcBef>
              <a:spcAft>
                <a:spcPts val="0"/>
              </a:spcAft>
              <a:buClr>
                <a:schemeClr val="accent1"/>
              </a:buClr>
              <a:buSzPts val="1900"/>
              <a:buChar char="○"/>
              <a:defRPr/>
            </a:lvl5pPr>
            <a:lvl6pPr indent="-381000" lvl="5" marL="2743200" rtl="0" algn="l">
              <a:spcBef>
                <a:spcPts val="1600"/>
              </a:spcBef>
              <a:spcAft>
                <a:spcPts val="0"/>
              </a:spcAft>
              <a:buClr>
                <a:schemeClr val="dk1"/>
              </a:buClr>
              <a:buSzPts val="2400"/>
              <a:buChar char="■"/>
              <a:defRPr/>
            </a:lvl6pPr>
            <a:lvl7pPr indent="-381000" lvl="6" marL="3200400" rtl="0" algn="l">
              <a:spcBef>
                <a:spcPts val="1600"/>
              </a:spcBef>
              <a:spcAft>
                <a:spcPts val="0"/>
              </a:spcAft>
              <a:buClr>
                <a:schemeClr val="dk1"/>
              </a:buClr>
              <a:buSzPts val="2400"/>
              <a:buChar char="●"/>
              <a:defRPr/>
            </a:lvl7pPr>
            <a:lvl8pPr indent="-381000" lvl="7" marL="3657600" rtl="0" algn="l">
              <a:spcBef>
                <a:spcPts val="1600"/>
              </a:spcBef>
              <a:spcAft>
                <a:spcPts val="0"/>
              </a:spcAft>
              <a:buClr>
                <a:schemeClr val="dk1"/>
              </a:buClr>
              <a:buSzPts val="2400"/>
              <a:buChar char="○"/>
              <a:defRPr/>
            </a:lvl8pPr>
            <a:lvl9pPr indent="-381000" lvl="8" marL="4114800" rtl="0" algn="l">
              <a:spcBef>
                <a:spcPts val="1600"/>
              </a:spcBef>
              <a:spcAft>
                <a:spcPts val="1600"/>
              </a:spcAft>
              <a:buClr>
                <a:schemeClr val="dk1"/>
              </a:buClr>
              <a:buSzPts val="2400"/>
              <a:buChar char="■"/>
              <a:defRPr/>
            </a:lvl9pPr>
          </a:lstStyle>
          <a:p/>
        </p:txBody>
      </p:sp>
      <p:sp>
        <p:nvSpPr>
          <p:cNvPr id="168" name="Google Shape;168;p60"/>
          <p:cNvSpPr txBox="1"/>
          <p:nvPr>
            <p:ph idx="2" type="body"/>
          </p:nvPr>
        </p:nvSpPr>
        <p:spPr>
          <a:xfrm>
            <a:off x="654656" y="942221"/>
            <a:ext cx="10882800" cy="717300"/>
          </a:xfrm>
          <a:prstGeom prst="rect">
            <a:avLst/>
          </a:prstGeom>
          <a:noFill/>
          <a:ln>
            <a:noFill/>
          </a:ln>
        </p:spPr>
        <p:txBody>
          <a:bodyPr anchorCtr="0" anchor="t" bIns="60925" lIns="121900" spcFirstLastPara="1" rIns="121900" wrap="square" tIns="60925">
            <a:noAutofit/>
          </a:bodyPr>
          <a:lstStyle>
            <a:lvl1pPr indent="-228600" lvl="0" marL="457200" rtl="0" algn="ctr">
              <a:lnSpc>
                <a:spcPct val="110000"/>
              </a:lnSpc>
              <a:spcBef>
                <a:spcPts val="400"/>
              </a:spcBef>
              <a:spcAft>
                <a:spcPts val="0"/>
              </a:spcAft>
              <a:buSzPts val="1500"/>
              <a:buNone/>
              <a:defRPr b="0" sz="2100">
                <a:solidFill>
                  <a:schemeClr val="dk2"/>
                </a:solidFill>
                <a:latin typeface="Source Sans Pro"/>
                <a:ea typeface="Source Sans Pro"/>
                <a:cs typeface="Source Sans Pro"/>
                <a:sym typeface="Source Sans Pro"/>
              </a:defRPr>
            </a:lvl1pPr>
            <a:lvl2pPr indent="-336550" lvl="1" marL="914400" rtl="0" algn="l">
              <a:spcBef>
                <a:spcPts val="1600"/>
              </a:spcBef>
              <a:spcAft>
                <a:spcPts val="0"/>
              </a:spcAft>
              <a:buSzPts val="1700"/>
              <a:buChar char="○"/>
              <a:defRPr/>
            </a:lvl2pPr>
            <a:lvl3pPr indent="-336550" lvl="2" marL="1371600" rtl="0" algn="l">
              <a:spcBef>
                <a:spcPts val="1600"/>
              </a:spcBef>
              <a:spcAft>
                <a:spcPts val="0"/>
              </a:spcAft>
              <a:buSzPts val="1700"/>
              <a:buChar char="■"/>
              <a:defRPr/>
            </a:lvl3pPr>
            <a:lvl4pPr indent="-336550" lvl="3" marL="1828800" rtl="0" algn="l">
              <a:spcBef>
                <a:spcPts val="1600"/>
              </a:spcBef>
              <a:spcAft>
                <a:spcPts val="0"/>
              </a:spcAft>
              <a:buSzPts val="1700"/>
              <a:buChar char="●"/>
              <a:defRPr/>
            </a:lvl4pPr>
            <a:lvl5pPr indent="-336550" lvl="4" marL="2286000" rtl="0" algn="l">
              <a:spcBef>
                <a:spcPts val="1600"/>
              </a:spcBef>
              <a:spcAft>
                <a:spcPts val="0"/>
              </a:spcAft>
              <a:buSzPts val="1700"/>
              <a:buChar char="○"/>
              <a:defRPr/>
            </a:lvl5pPr>
            <a:lvl6pPr indent="-381000" lvl="5" marL="2743200" rtl="0" algn="l">
              <a:spcBef>
                <a:spcPts val="1600"/>
              </a:spcBef>
              <a:spcAft>
                <a:spcPts val="0"/>
              </a:spcAft>
              <a:buClr>
                <a:schemeClr val="dk1"/>
              </a:buClr>
              <a:buSzPts val="2400"/>
              <a:buChar char="■"/>
              <a:defRPr/>
            </a:lvl6pPr>
            <a:lvl7pPr indent="-381000" lvl="6" marL="3200400" rtl="0" algn="l">
              <a:spcBef>
                <a:spcPts val="1600"/>
              </a:spcBef>
              <a:spcAft>
                <a:spcPts val="0"/>
              </a:spcAft>
              <a:buClr>
                <a:schemeClr val="dk1"/>
              </a:buClr>
              <a:buSzPts val="2400"/>
              <a:buChar char="●"/>
              <a:defRPr/>
            </a:lvl7pPr>
            <a:lvl8pPr indent="-381000" lvl="7" marL="3657600" rtl="0" algn="l">
              <a:spcBef>
                <a:spcPts val="1600"/>
              </a:spcBef>
              <a:spcAft>
                <a:spcPts val="0"/>
              </a:spcAft>
              <a:buClr>
                <a:schemeClr val="dk1"/>
              </a:buClr>
              <a:buSzPts val="2400"/>
              <a:buChar char="○"/>
              <a:defRPr/>
            </a:lvl8pPr>
            <a:lvl9pPr indent="-381000" lvl="8" marL="4114800" rtl="0" algn="l">
              <a:spcBef>
                <a:spcPts val="1600"/>
              </a:spcBef>
              <a:spcAft>
                <a:spcPts val="1600"/>
              </a:spcAft>
              <a:buClr>
                <a:schemeClr val="dk1"/>
              </a:buClr>
              <a:buSzPts val="24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6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75" name="Google Shape;175;p6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76" name="Google Shape;176;p6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6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79" name="Google Shape;179;p6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5" name="Shape 15"/>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0" name="Shape 180"/>
        <p:cNvGrpSpPr/>
        <p:nvPr/>
      </p:nvGrpSpPr>
      <p:grpSpPr>
        <a:xfrm>
          <a:off x="0" y="0"/>
          <a:ext cx="0" cy="0"/>
          <a:chOff x="0" y="0"/>
          <a:chExt cx="0" cy="0"/>
        </a:xfrm>
      </p:grpSpPr>
      <p:sp>
        <p:nvSpPr>
          <p:cNvPr id="181" name="Google Shape;181;p6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2" name="Google Shape;182;p6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83" name="Google Shape;183;p6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4" name="Shape 184"/>
        <p:cNvGrpSpPr/>
        <p:nvPr/>
      </p:nvGrpSpPr>
      <p:grpSpPr>
        <a:xfrm>
          <a:off x="0" y="0"/>
          <a:ext cx="0" cy="0"/>
          <a:chOff x="0" y="0"/>
          <a:chExt cx="0" cy="0"/>
        </a:xfrm>
      </p:grpSpPr>
      <p:sp>
        <p:nvSpPr>
          <p:cNvPr id="185" name="Google Shape;185;p6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6" name="Google Shape;186;p6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87" name="Google Shape;187;p6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88" name="Google Shape;188;p6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9" name="Shape 189"/>
        <p:cNvGrpSpPr/>
        <p:nvPr/>
      </p:nvGrpSpPr>
      <p:grpSpPr>
        <a:xfrm>
          <a:off x="0" y="0"/>
          <a:ext cx="0" cy="0"/>
          <a:chOff x="0" y="0"/>
          <a:chExt cx="0" cy="0"/>
        </a:xfrm>
      </p:grpSpPr>
      <p:sp>
        <p:nvSpPr>
          <p:cNvPr id="190" name="Google Shape;190;p6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91" name="Google Shape;191;p6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2" name="Shape 192"/>
        <p:cNvGrpSpPr/>
        <p:nvPr/>
      </p:nvGrpSpPr>
      <p:grpSpPr>
        <a:xfrm>
          <a:off x="0" y="0"/>
          <a:ext cx="0" cy="0"/>
          <a:chOff x="0" y="0"/>
          <a:chExt cx="0" cy="0"/>
        </a:xfrm>
      </p:grpSpPr>
      <p:sp>
        <p:nvSpPr>
          <p:cNvPr id="193" name="Google Shape;193;p6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194" name="Google Shape;194;p6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95" name="Google Shape;195;p6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6" name="Shape 196"/>
        <p:cNvGrpSpPr/>
        <p:nvPr/>
      </p:nvGrpSpPr>
      <p:grpSpPr>
        <a:xfrm>
          <a:off x="0" y="0"/>
          <a:ext cx="0" cy="0"/>
          <a:chOff x="0" y="0"/>
          <a:chExt cx="0" cy="0"/>
        </a:xfrm>
      </p:grpSpPr>
      <p:sp>
        <p:nvSpPr>
          <p:cNvPr id="197" name="Google Shape;197;p6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198" name="Google Shape;198;p6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9" name="Shape 199"/>
        <p:cNvGrpSpPr/>
        <p:nvPr/>
      </p:nvGrpSpPr>
      <p:grpSpPr>
        <a:xfrm>
          <a:off x="0" y="0"/>
          <a:ext cx="0" cy="0"/>
          <a:chOff x="0" y="0"/>
          <a:chExt cx="0" cy="0"/>
        </a:xfrm>
      </p:grpSpPr>
      <p:sp>
        <p:nvSpPr>
          <p:cNvPr id="200" name="Google Shape;200;p6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69"/>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202" name="Google Shape;202;p69"/>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3" name="Google Shape;203;p69"/>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04" name="Google Shape;204;p6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5" name="Shape 205"/>
        <p:cNvGrpSpPr/>
        <p:nvPr/>
      </p:nvGrpSpPr>
      <p:grpSpPr>
        <a:xfrm>
          <a:off x="0" y="0"/>
          <a:ext cx="0" cy="0"/>
          <a:chOff x="0" y="0"/>
          <a:chExt cx="0" cy="0"/>
        </a:xfrm>
      </p:grpSpPr>
      <p:sp>
        <p:nvSpPr>
          <p:cNvPr id="206" name="Google Shape;206;p7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207" name="Google Shape;207;p7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8" name="Shape 208"/>
        <p:cNvGrpSpPr/>
        <p:nvPr/>
      </p:nvGrpSpPr>
      <p:grpSpPr>
        <a:xfrm>
          <a:off x="0" y="0"/>
          <a:ext cx="0" cy="0"/>
          <a:chOff x="0" y="0"/>
          <a:chExt cx="0" cy="0"/>
        </a:xfrm>
      </p:grpSpPr>
      <p:sp>
        <p:nvSpPr>
          <p:cNvPr id="209" name="Google Shape;209;p7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210" name="Google Shape;210;p7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211" name="Google Shape;211;p7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p7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214" name="Shape 214"/>
        <p:cNvGrpSpPr/>
        <p:nvPr/>
      </p:nvGrpSpPr>
      <p:grpSpPr>
        <a:xfrm>
          <a:off x="0" y="0"/>
          <a:ext cx="0" cy="0"/>
          <a:chOff x="0" y="0"/>
          <a:chExt cx="0" cy="0"/>
        </a:xfrm>
      </p:grpSpPr>
      <p:sp>
        <p:nvSpPr>
          <p:cNvPr id="215" name="Google Shape;215;p7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16" name="Google Shape;216;p7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49250" lvl="1" marL="914400">
              <a:spcBef>
                <a:spcPts val="0"/>
              </a:spcBef>
              <a:spcAft>
                <a:spcPts val="0"/>
              </a:spcAft>
              <a:buSzPts val="1900"/>
              <a:buChar char="○"/>
              <a:defRPr sz="1900"/>
            </a:lvl2pPr>
            <a:lvl3pPr indent="-349250" lvl="2" marL="1371600">
              <a:spcBef>
                <a:spcPts val="0"/>
              </a:spcBef>
              <a:spcAft>
                <a:spcPts val="0"/>
              </a:spcAft>
              <a:buSzPts val="1900"/>
              <a:buChar char="■"/>
              <a:defRPr sz="1900"/>
            </a:lvl3pPr>
            <a:lvl4pPr indent="-349250" lvl="3" marL="1828800">
              <a:spcBef>
                <a:spcPts val="0"/>
              </a:spcBef>
              <a:spcAft>
                <a:spcPts val="0"/>
              </a:spcAft>
              <a:buSzPts val="1900"/>
              <a:buChar char="●"/>
              <a:defRPr sz="1900"/>
            </a:lvl4pPr>
            <a:lvl5pPr indent="-349250" lvl="4" marL="2286000">
              <a:spcBef>
                <a:spcPts val="0"/>
              </a:spcBef>
              <a:spcAft>
                <a:spcPts val="0"/>
              </a:spcAft>
              <a:buSzPts val="1900"/>
              <a:buChar char="○"/>
              <a:defRPr sz="1900"/>
            </a:lvl5pPr>
            <a:lvl6pPr indent="-349250" lvl="5" marL="2743200">
              <a:spcBef>
                <a:spcPts val="0"/>
              </a:spcBef>
              <a:spcAft>
                <a:spcPts val="0"/>
              </a:spcAft>
              <a:buSzPts val="1900"/>
              <a:buChar char="■"/>
              <a:defRPr sz="1900"/>
            </a:lvl6pPr>
            <a:lvl7pPr indent="-349250" lvl="6" marL="3200400">
              <a:spcBef>
                <a:spcPts val="0"/>
              </a:spcBef>
              <a:spcAft>
                <a:spcPts val="0"/>
              </a:spcAft>
              <a:buSzPts val="1900"/>
              <a:buChar char="●"/>
              <a:defRPr sz="1900"/>
            </a:lvl7pPr>
            <a:lvl8pPr indent="-349250" lvl="7" marL="3657600">
              <a:spcBef>
                <a:spcPts val="0"/>
              </a:spcBef>
              <a:spcAft>
                <a:spcPts val="0"/>
              </a:spcAft>
              <a:buSzPts val="1900"/>
              <a:buChar char="○"/>
              <a:defRPr sz="1900"/>
            </a:lvl8pPr>
            <a:lvl9pPr indent="-349250" lvl="8" marL="4114800">
              <a:spcBef>
                <a:spcPts val="0"/>
              </a:spcBef>
              <a:spcAft>
                <a:spcPts val="0"/>
              </a:spcAft>
              <a:buSzPts val="1900"/>
              <a:buChar char="■"/>
              <a:defRPr sz="1900"/>
            </a:lvl9pPr>
          </a:lstStyle>
          <a:p/>
        </p:txBody>
      </p:sp>
      <p:sp>
        <p:nvSpPr>
          <p:cNvPr id="217" name="Google Shape;217;p7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lnSpcReduction="10000"/>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6" name="Shape 16"/>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18" name="Shape 218"/>
        <p:cNvGrpSpPr/>
        <p:nvPr/>
      </p:nvGrpSpPr>
      <p:grpSpPr>
        <a:xfrm>
          <a:off x="0" y="0"/>
          <a:ext cx="0" cy="0"/>
          <a:chOff x="0" y="0"/>
          <a:chExt cx="0" cy="0"/>
        </a:xfrm>
      </p:grpSpPr>
      <p:sp>
        <p:nvSpPr>
          <p:cNvPr id="219" name="Google Shape;219;p74"/>
          <p:cNvSpPr txBox="1"/>
          <p:nvPr>
            <p:ph type="ctrTitle"/>
          </p:nvPr>
        </p:nvSpPr>
        <p:spPr>
          <a:xfrm>
            <a:off x="914400" y="1298333"/>
            <a:ext cx="7729200" cy="1546500"/>
          </a:xfrm>
          <a:prstGeom prst="rect">
            <a:avLst/>
          </a:prstGeom>
        </p:spPr>
        <p:txBody>
          <a:bodyPr anchorCtr="0" anchor="t"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220" name="Google Shape;220;p74"/>
          <p:cNvSpPr txBox="1"/>
          <p:nvPr>
            <p:ph idx="1" type="subTitle"/>
          </p:nvPr>
        </p:nvSpPr>
        <p:spPr>
          <a:xfrm>
            <a:off x="914400" y="2973934"/>
            <a:ext cx="7729200" cy="620400"/>
          </a:xfrm>
          <a:prstGeom prst="rect">
            <a:avLst/>
          </a:prstGeom>
        </p:spPr>
        <p:txBody>
          <a:bodyPr anchorCtr="0" anchor="t"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221" name="Shape 221"/>
        <p:cNvGrpSpPr/>
        <p:nvPr/>
      </p:nvGrpSpPr>
      <p:grpSpPr>
        <a:xfrm>
          <a:off x="0" y="0"/>
          <a:ext cx="0" cy="0"/>
          <a:chOff x="0" y="0"/>
          <a:chExt cx="0" cy="0"/>
        </a:xfrm>
      </p:grpSpPr>
      <p:sp>
        <p:nvSpPr>
          <p:cNvPr id="222" name="Google Shape;222;p75"/>
          <p:cNvSpPr/>
          <p:nvPr>
            <p:ph idx="2" type="pic"/>
          </p:nvPr>
        </p:nvSpPr>
        <p:spPr>
          <a:xfrm>
            <a:off x="6978556" y="1062607"/>
            <a:ext cx="4732800" cy="4732800"/>
          </a:xfrm>
          <a:prstGeom prst="rect">
            <a:avLst/>
          </a:prstGeom>
          <a:solidFill>
            <a:schemeClr val="lt1"/>
          </a:solidFill>
          <a:ln>
            <a:noFill/>
          </a:ln>
        </p:spPr>
        <p:txBody>
          <a:bodyPr anchorCtr="0" anchor="ctr" bIns="45700" lIns="91425" spcFirstLastPara="1" rIns="91425" wrap="square" tIns="45700">
            <a:noAutofit/>
          </a:bodyPr>
          <a:lstStyle>
            <a:lvl1pPr lvl="0" marR="0" algn="ctr">
              <a:lnSpc>
                <a:spcPct val="90000"/>
              </a:lnSpc>
              <a:spcBef>
                <a:spcPts val="11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lvl="4"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lvl="5"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23" name="Shape 223"/>
        <p:cNvGrpSpPr/>
        <p:nvPr/>
      </p:nvGrpSpPr>
      <p:grpSpPr>
        <a:xfrm>
          <a:off x="0" y="0"/>
          <a:ext cx="0" cy="0"/>
          <a:chOff x="0" y="0"/>
          <a:chExt cx="0" cy="0"/>
        </a:xfrm>
      </p:grpSpPr>
      <p:sp>
        <p:nvSpPr>
          <p:cNvPr id="224" name="Google Shape;224;p76"/>
          <p:cNvSpPr/>
          <p:nvPr>
            <p:ph idx="2" type="pic"/>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lvl1pPr lvl="0" marR="0" algn="ctr">
              <a:lnSpc>
                <a:spcPct val="90000"/>
              </a:lnSpc>
              <a:spcBef>
                <a:spcPts val="11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lvl="4"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lvl="5"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25" name="Shape 225"/>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bg>
      <p:bgPr>
        <a:solidFill>
          <a:srgbClr val="404C55"/>
        </a:solidFill>
      </p:bgPr>
    </p:bg>
    <p:spTree>
      <p:nvGrpSpPr>
        <p:cNvPr id="226" name="Shape 226"/>
        <p:cNvGrpSpPr/>
        <p:nvPr/>
      </p:nvGrpSpPr>
      <p:grpSpPr>
        <a:xfrm>
          <a:off x="0" y="0"/>
          <a:ext cx="0" cy="0"/>
          <a:chOff x="0" y="0"/>
          <a:chExt cx="0" cy="0"/>
        </a:xfrm>
      </p:grpSpPr>
      <p:sp>
        <p:nvSpPr>
          <p:cNvPr id="227" name="Google Shape;227;p78"/>
          <p:cNvSpPr/>
          <p:nvPr>
            <p:ph idx="2" type="pic"/>
          </p:nvPr>
        </p:nvSpPr>
        <p:spPr>
          <a:xfrm>
            <a:off x="0" y="6990013"/>
            <a:ext cx="2008800" cy="2009700"/>
          </a:xfrm>
          <a:prstGeom prst="rect">
            <a:avLst/>
          </a:prstGeom>
          <a:noFill/>
          <a:ln>
            <a:noFill/>
          </a:ln>
        </p:spPr>
      </p:sp>
      <p:sp>
        <p:nvSpPr>
          <p:cNvPr id="228" name="Google Shape;228;p78"/>
          <p:cNvSpPr/>
          <p:nvPr>
            <p:ph idx="3" type="pic"/>
          </p:nvPr>
        </p:nvSpPr>
        <p:spPr>
          <a:xfrm>
            <a:off x="2598821" y="7026817"/>
            <a:ext cx="2033700" cy="2032800"/>
          </a:xfrm>
          <a:prstGeom prst="ellipse">
            <a:avLst/>
          </a:prstGeom>
          <a:noFill/>
          <a:ln>
            <a:noFill/>
          </a:ln>
        </p:spPr>
      </p:sp>
      <p:sp>
        <p:nvSpPr>
          <p:cNvPr id="229" name="Google Shape;229;p78"/>
          <p:cNvSpPr/>
          <p:nvPr>
            <p:ph idx="4" type="pic"/>
          </p:nvPr>
        </p:nvSpPr>
        <p:spPr>
          <a:xfrm>
            <a:off x="7298611" y="10004119"/>
            <a:ext cx="3079500" cy="1852500"/>
          </a:xfrm>
          <a:prstGeom prst="rect">
            <a:avLst/>
          </a:prstGeom>
          <a:noFill/>
          <a:ln>
            <a:noFill/>
          </a:ln>
        </p:spPr>
      </p:sp>
      <p:sp>
        <p:nvSpPr>
          <p:cNvPr id="230" name="Google Shape;230;p78"/>
          <p:cNvSpPr/>
          <p:nvPr>
            <p:ph idx="5" type="pic"/>
          </p:nvPr>
        </p:nvSpPr>
        <p:spPr>
          <a:xfrm>
            <a:off x="8611156" y="7370453"/>
            <a:ext cx="1329600" cy="2633700"/>
          </a:xfrm>
          <a:prstGeom prst="rect">
            <a:avLst/>
          </a:prstGeom>
          <a:noFill/>
          <a:ln>
            <a:noFill/>
          </a:ln>
        </p:spPr>
      </p:sp>
      <p:sp>
        <p:nvSpPr>
          <p:cNvPr id="231" name="Google Shape;231;p78"/>
          <p:cNvSpPr/>
          <p:nvPr>
            <p:ph idx="6" type="pic"/>
          </p:nvPr>
        </p:nvSpPr>
        <p:spPr>
          <a:xfrm>
            <a:off x="5349780" y="8292848"/>
            <a:ext cx="3572400" cy="1711200"/>
          </a:xfrm>
          <a:prstGeom prst="rect">
            <a:avLst/>
          </a:prstGeom>
          <a:noFill/>
          <a:ln>
            <a:noFill/>
          </a:ln>
        </p:spPr>
      </p:sp>
      <p:sp>
        <p:nvSpPr>
          <p:cNvPr id="232" name="Google Shape;232;p78"/>
          <p:cNvSpPr/>
          <p:nvPr>
            <p:ph idx="7" type="pic"/>
          </p:nvPr>
        </p:nvSpPr>
        <p:spPr>
          <a:xfrm>
            <a:off x="4387961" y="10620461"/>
            <a:ext cx="3572400" cy="1711200"/>
          </a:xfrm>
          <a:prstGeom prst="rect">
            <a:avLst/>
          </a:prstGeom>
          <a:noFill/>
          <a:ln>
            <a:noFill/>
          </a:ln>
        </p:spPr>
      </p:sp>
      <p:sp>
        <p:nvSpPr>
          <p:cNvPr id="233" name="Google Shape;233;p78"/>
          <p:cNvSpPr/>
          <p:nvPr>
            <p:ph idx="8" type="pic"/>
          </p:nvPr>
        </p:nvSpPr>
        <p:spPr>
          <a:xfrm>
            <a:off x="10283437" y="7811917"/>
            <a:ext cx="2522100" cy="2363100"/>
          </a:xfrm>
          <a:prstGeom prst="rect">
            <a:avLst/>
          </a:prstGeom>
          <a:noFill/>
          <a:ln>
            <a:noFill/>
          </a:ln>
        </p:spPr>
      </p:sp>
      <p:sp>
        <p:nvSpPr>
          <p:cNvPr id="234" name="Google Shape;234;p78"/>
          <p:cNvSpPr/>
          <p:nvPr>
            <p:ph idx="9" type="pic"/>
          </p:nvPr>
        </p:nvSpPr>
        <p:spPr>
          <a:xfrm>
            <a:off x="10675161" y="10480409"/>
            <a:ext cx="3097500" cy="2904300"/>
          </a:xfrm>
          <a:prstGeom prst="rect">
            <a:avLst/>
          </a:prstGeom>
          <a:noFill/>
          <a:ln>
            <a:noFill/>
          </a:ln>
        </p:spPr>
      </p:sp>
      <p:sp>
        <p:nvSpPr>
          <p:cNvPr id="235" name="Google Shape;235;p78"/>
          <p:cNvSpPr/>
          <p:nvPr>
            <p:ph idx="13" type="pic"/>
          </p:nvPr>
        </p:nvSpPr>
        <p:spPr>
          <a:xfrm>
            <a:off x="8165692" y="6858000"/>
            <a:ext cx="5302800" cy="4086900"/>
          </a:xfrm>
          <a:prstGeom prst="rect">
            <a:avLst/>
          </a:prstGeom>
          <a:noFill/>
          <a:ln>
            <a:noFill/>
          </a:ln>
        </p:spPr>
      </p:sp>
      <p:sp>
        <p:nvSpPr>
          <p:cNvPr id="236" name="Google Shape;236;p78"/>
          <p:cNvSpPr/>
          <p:nvPr>
            <p:ph idx="14" type="pic"/>
          </p:nvPr>
        </p:nvSpPr>
        <p:spPr>
          <a:xfrm>
            <a:off x="4024328" y="8771529"/>
            <a:ext cx="3900900" cy="36204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7" name="Shape 1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8" name="Shape 1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0"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5.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2" name="Shape 72"/>
        <p:cNvGrpSpPr/>
        <p:nvPr/>
      </p:nvGrpSpPr>
      <p:grpSpPr>
        <a:xfrm>
          <a:off x="0" y="0"/>
          <a:ext cx="0" cy="0"/>
          <a:chOff x="0" y="0"/>
          <a:chExt cx="0" cy="0"/>
        </a:xfrm>
      </p:grpSpPr>
      <p:sp>
        <p:nvSpPr>
          <p:cNvPr id="73" name="Google Shape;73;p31"/>
          <p:cNvSpPr txBox="1"/>
          <p:nvPr>
            <p:ph type="title"/>
          </p:nvPr>
        </p:nvSpPr>
        <p:spPr>
          <a:xfrm>
            <a:off x="609600" y="1"/>
            <a:ext cx="10972800" cy="1146000"/>
          </a:xfrm>
          <a:prstGeom prst="rect">
            <a:avLst/>
          </a:prstGeom>
          <a:noFill/>
          <a:ln>
            <a:noFill/>
          </a:ln>
        </p:spPr>
        <p:txBody>
          <a:bodyPr anchorCtr="0" anchor="ctr" bIns="60925" lIns="121900" spcFirstLastPara="1" rIns="121900" wrap="square" tIns="60925">
            <a:normAutofit/>
          </a:bodyPr>
          <a:lstStyle>
            <a:lvl1pPr lvl="0" marR="0" rtl="0" algn="ctr">
              <a:spcBef>
                <a:spcPts val="0"/>
              </a:spcBef>
              <a:spcAft>
                <a:spcPts val="0"/>
              </a:spcAft>
              <a:buClr>
                <a:schemeClr val="dk1"/>
              </a:buClr>
              <a:buSzPts val="4000"/>
              <a:buFont typeface="Source Sans Pro"/>
              <a:buNone/>
              <a:defRPr b="1" i="0" sz="40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74" name="Google Shape;74;p31"/>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rmAutofit/>
          </a:bodyPr>
          <a:lstStyle>
            <a:lvl1pPr indent="-419100" lvl="0" marL="457200" marR="0" rtl="0" algn="l">
              <a:spcBef>
                <a:spcPts val="900"/>
              </a:spcBef>
              <a:spcAft>
                <a:spcPts val="0"/>
              </a:spcAft>
              <a:buClr>
                <a:schemeClr val="accent1"/>
              </a:buClr>
              <a:buSzPts val="3000"/>
              <a:buFont typeface="Arial"/>
              <a:buChar char="•"/>
              <a:defRPr b="0" i="0" sz="4300" u="none" cap="none" strike="noStrike">
                <a:solidFill>
                  <a:schemeClr val="dk1"/>
                </a:solidFill>
                <a:latin typeface="Source Sans Pro"/>
                <a:ea typeface="Source Sans Pro"/>
                <a:cs typeface="Source Sans Pro"/>
                <a:sym typeface="Source Sans Pro"/>
              </a:defRPr>
            </a:lvl1pPr>
            <a:lvl2pPr indent="-393700" lvl="1" marL="914400" marR="0" rtl="0" algn="l">
              <a:spcBef>
                <a:spcPts val="700"/>
              </a:spcBef>
              <a:spcAft>
                <a:spcPts val="0"/>
              </a:spcAft>
              <a:buClr>
                <a:schemeClr val="accent1"/>
              </a:buClr>
              <a:buSzPts val="2600"/>
              <a:buFont typeface="Arial"/>
              <a:buChar char="–"/>
              <a:defRPr b="0" i="0" sz="3700" u="none" cap="none" strike="noStrike">
                <a:solidFill>
                  <a:schemeClr val="dk1"/>
                </a:solidFill>
                <a:latin typeface="Source Sans Pro"/>
                <a:ea typeface="Source Sans Pro"/>
                <a:cs typeface="Source Sans Pro"/>
                <a:sym typeface="Source Sans Pro"/>
              </a:defRPr>
            </a:lvl2pPr>
            <a:lvl3pPr indent="-368300" lvl="2" marL="1371600" marR="0" rtl="0" algn="l">
              <a:spcBef>
                <a:spcPts val="600"/>
              </a:spcBef>
              <a:spcAft>
                <a:spcPts val="0"/>
              </a:spcAft>
              <a:buClr>
                <a:schemeClr val="accent1"/>
              </a:buClr>
              <a:buSzPts val="2200"/>
              <a:buFont typeface="Arial"/>
              <a:buChar char="•"/>
              <a:defRPr b="0" i="0" sz="3200" u="none" cap="none" strike="noStrike">
                <a:solidFill>
                  <a:schemeClr val="dk1"/>
                </a:solidFill>
                <a:latin typeface="Source Sans Pro"/>
                <a:ea typeface="Source Sans Pro"/>
                <a:cs typeface="Source Sans Pro"/>
                <a:sym typeface="Source Sans Pro"/>
              </a:defRPr>
            </a:lvl3pPr>
            <a:lvl4pPr indent="-349250" lvl="3" marL="1828800" marR="0" rtl="0" algn="l">
              <a:spcBef>
                <a:spcPts val="500"/>
              </a:spcBef>
              <a:spcAft>
                <a:spcPts val="0"/>
              </a:spcAft>
              <a:buClr>
                <a:schemeClr val="accent1"/>
              </a:buClr>
              <a:buSzPts val="1900"/>
              <a:buFont typeface="Arial"/>
              <a:buChar char="–"/>
              <a:defRPr b="0" i="0" sz="2700" u="none" cap="none" strike="noStrike">
                <a:solidFill>
                  <a:schemeClr val="dk1"/>
                </a:solidFill>
                <a:latin typeface="Source Sans Pro"/>
                <a:ea typeface="Source Sans Pro"/>
                <a:cs typeface="Source Sans Pro"/>
                <a:sym typeface="Source Sans Pro"/>
              </a:defRPr>
            </a:lvl4pPr>
            <a:lvl5pPr indent="-349250" lvl="4" marL="2286000" marR="0" rtl="0" algn="l">
              <a:spcBef>
                <a:spcPts val="500"/>
              </a:spcBef>
              <a:spcAft>
                <a:spcPts val="0"/>
              </a:spcAft>
              <a:buClr>
                <a:schemeClr val="accent1"/>
              </a:buClr>
              <a:buSzPts val="1900"/>
              <a:buFont typeface="Arial"/>
              <a:buChar char="•"/>
              <a:defRPr b="0" i="0" sz="2700" u="none" cap="none" strike="noStrike">
                <a:solidFill>
                  <a:schemeClr val="dk1"/>
                </a:solidFill>
                <a:latin typeface="Source Sans Pro"/>
                <a:ea typeface="Source Sans Pro"/>
                <a:cs typeface="Source Sans Pro"/>
                <a:sym typeface="Source Sans Pro"/>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75" name="Google Shape;75;p31"/>
          <p:cNvSpPr txBox="1"/>
          <p:nvPr>
            <p:ph idx="12" type="sldNum"/>
          </p:nvPr>
        </p:nvSpPr>
        <p:spPr>
          <a:xfrm>
            <a:off x="8816733" y="6342368"/>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buNone/>
              <a:defRPr b="0" i="0" sz="1300" u="none" cap="none" strike="noStrike">
                <a:solidFill>
                  <a:schemeClr val="dk2"/>
                </a:solidFill>
                <a:latin typeface="Open Sans"/>
                <a:ea typeface="Open Sans"/>
                <a:cs typeface="Open Sans"/>
                <a:sym typeface="Open Sans"/>
              </a:defRPr>
            </a:lvl1pPr>
            <a:lvl2pPr indent="0" lvl="1" marL="0" marR="0" rtl="0" algn="r">
              <a:spcBef>
                <a:spcPts val="0"/>
              </a:spcBef>
              <a:buNone/>
              <a:defRPr b="0" i="0" sz="1300" u="none" cap="none" strike="noStrike">
                <a:solidFill>
                  <a:schemeClr val="dk2"/>
                </a:solidFill>
                <a:latin typeface="Open Sans"/>
                <a:ea typeface="Open Sans"/>
                <a:cs typeface="Open Sans"/>
                <a:sym typeface="Open Sans"/>
              </a:defRPr>
            </a:lvl2pPr>
            <a:lvl3pPr indent="0" lvl="2" marL="0" marR="0" rtl="0" algn="r">
              <a:spcBef>
                <a:spcPts val="0"/>
              </a:spcBef>
              <a:buNone/>
              <a:defRPr b="0" i="0" sz="1300" u="none" cap="none" strike="noStrike">
                <a:solidFill>
                  <a:schemeClr val="dk2"/>
                </a:solidFill>
                <a:latin typeface="Open Sans"/>
                <a:ea typeface="Open Sans"/>
                <a:cs typeface="Open Sans"/>
                <a:sym typeface="Open Sans"/>
              </a:defRPr>
            </a:lvl3pPr>
            <a:lvl4pPr indent="0" lvl="3" marL="0" marR="0" rtl="0" algn="r">
              <a:spcBef>
                <a:spcPts val="0"/>
              </a:spcBef>
              <a:buNone/>
              <a:defRPr b="0" i="0" sz="1300" u="none" cap="none" strike="noStrike">
                <a:solidFill>
                  <a:schemeClr val="dk2"/>
                </a:solidFill>
                <a:latin typeface="Open Sans"/>
                <a:ea typeface="Open Sans"/>
                <a:cs typeface="Open Sans"/>
                <a:sym typeface="Open Sans"/>
              </a:defRPr>
            </a:lvl4pPr>
            <a:lvl5pPr indent="0" lvl="4" marL="0" marR="0" rtl="0" algn="r">
              <a:spcBef>
                <a:spcPts val="0"/>
              </a:spcBef>
              <a:buNone/>
              <a:defRPr b="0" i="0" sz="1300" u="none" cap="none" strike="noStrike">
                <a:solidFill>
                  <a:schemeClr val="dk2"/>
                </a:solidFill>
                <a:latin typeface="Open Sans"/>
                <a:ea typeface="Open Sans"/>
                <a:cs typeface="Open Sans"/>
                <a:sym typeface="Open Sans"/>
              </a:defRPr>
            </a:lvl5pPr>
            <a:lvl6pPr indent="0" lvl="5" marL="0" marR="0" rtl="0" algn="r">
              <a:spcBef>
                <a:spcPts val="0"/>
              </a:spcBef>
              <a:buNone/>
              <a:defRPr b="0" i="0" sz="1300" u="none" cap="none" strike="noStrike">
                <a:solidFill>
                  <a:schemeClr val="dk2"/>
                </a:solidFill>
                <a:latin typeface="Open Sans"/>
                <a:ea typeface="Open Sans"/>
                <a:cs typeface="Open Sans"/>
                <a:sym typeface="Open Sans"/>
              </a:defRPr>
            </a:lvl6pPr>
            <a:lvl7pPr indent="0" lvl="6" marL="0" marR="0" rtl="0" algn="r">
              <a:spcBef>
                <a:spcPts val="0"/>
              </a:spcBef>
              <a:buNone/>
              <a:defRPr b="0" i="0" sz="1300" u="none" cap="none" strike="noStrike">
                <a:solidFill>
                  <a:schemeClr val="dk2"/>
                </a:solidFill>
                <a:latin typeface="Open Sans"/>
                <a:ea typeface="Open Sans"/>
                <a:cs typeface="Open Sans"/>
                <a:sym typeface="Open Sans"/>
              </a:defRPr>
            </a:lvl7pPr>
            <a:lvl8pPr indent="0" lvl="7" marL="0" marR="0" rtl="0" algn="r">
              <a:spcBef>
                <a:spcPts val="0"/>
              </a:spcBef>
              <a:buNone/>
              <a:defRPr b="0" i="0" sz="1300" u="none" cap="none" strike="noStrike">
                <a:solidFill>
                  <a:schemeClr val="dk2"/>
                </a:solidFill>
                <a:latin typeface="Open Sans"/>
                <a:ea typeface="Open Sans"/>
                <a:cs typeface="Open Sans"/>
                <a:sym typeface="Open Sans"/>
              </a:defRPr>
            </a:lvl8pPr>
            <a:lvl9pPr indent="0" lvl="8" marL="0" marR="0" rtl="0" algn="r">
              <a:spcBef>
                <a:spcPts val="0"/>
              </a:spcBef>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4" name="Shape 104"/>
        <p:cNvGrpSpPr/>
        <p:nvPr/>
      </p:nvGrpSpPr>
      <p:grpSpPr>
        <a:xfrm>
          <a:off x="0" y="0"/>
          <a:ext cx="0" cy="0"/>
          <a:chOff x="0" y="0"/>
          <a:chExt cx="0" cy="0"/>
        </a:xfrm>
      </p:grpSpPr>
      <p:sp>
        <p:nvSpPr>
          <p:cNvPr id="105" name="Google Shape;105;p4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06" name="Google Shape;106;p4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07" name="Google Shape;107;p4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p6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71" name="Google Shape;171;p6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72" name="Google Shape;172;p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44.png"/><Relationship Id="rId9" Type="http://schemas.openxmlformats.org/officeDocument/2006/relationships/image" Target="../media/image17.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21.png"/><Relationship Id="rId11" Type="http://schemas.openxmlformats.org/officeDocument/2006/relationships/image" Target="../media/image24.png"/><Relationship Id="rId10" Type="http://schemas.openxmlformats.org/officeDocument/2006/relationships/image" Target="../media/image20.png"/><Relationship Id="rId13" Type="http://schemas.openxmlformats.org/officeDocument/2006/relationships/image" Target="../media/image16.png"/><Relationship Id="rId12" Type="http://schemas.openxmlformats.org/officeDocument/2006/relationships/image" Target="../media/image18.png"/><Relationship Id="rId1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47.png"/><Relationship Id="rId5"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58.png"/><Relationship Id="rId4" Type="http://schemas.openxmlformats.org/officeDocument/2006/relationships/image" Target="../media/image5.png"/><Relationship Id="rId5" Type="http://schemas.openxmlformats.org/officeDocument/2006/relationships/image" Target="../media/image53.png"/><Relationship Id="rId6"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hyperlink" Target="http://www.youtube.com/watch?v=5YPL3yuYEP4" TargetMode="External"/><Relationship Id="rId4" Type="http://schemas.openxmlformats.org/officeDocument/2006/relationships/image" Target="../media/image49.jpg"/><Relationship Id="rId5" Type="http://schemas.openxmlformats.org/officeDocument/2006/relationships/hyperlink" Target="https://www.youtubeeducation.com/watch?v=5YPL3yuYEP4" TargetMode="External"/><Relationship Id="rId6" Type="http://schemas.openxmlformats.org/officeDocument/2006/relationships/image" Target="../media/image55.png"/><Relationship Id="rId7" Type="http://schemas.openxmlformats.org/officeDocument/2006/relationships/image" Target="../media/image64.png"/><Relationship Id="rId8"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image" Target="../media/image68.png"/><Relationship Id="rId4" Type="http://schemas.openxmlformats.org/officeDocument/2006/relationships/image" Target="../media/image67.png"/><Relationship Id="rId5" Type="http://schemas.openxmlformats.org/officeDocument/2006/relationships/image" Target="../media/image63.png"/><Relationship Id="rId6"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59.png"/><Relationship Id="rId5" Type="http://schemas.openxmlformats.org/officeDocument/2006/relationships/image" Target="../media/image65.png"/><Relationship Id="rId6"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 Id="rId3" Type="http://schemas.openxmlformats.org/officeDocument/2006/relationships/image" Target="../media/image69.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66.png"/><Relationship Id="rId5" Type="http://schemas.openxmlformats.org/officeDocument/2006/relationships/hyperlink" Target="mailto:graham@growremote.ie" TargetMode="External"/><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5.png"/><Relationship Id="rId7" Type="http://schemas.openxmlformats.org/officeDocument/2006/relationships/image" Target="../media/image21.png"/><Relationship Id="rId8" Type="http://schemas.openxmlformats.org/officeDocument/2006/relationships/image" Target="../media/image17.png"/><Relationship Id="rId11" Type="http://schemas.openxmlformats.org/officeDocument/2006/relationships/image" Target="../media/image18.png"/><Relationship Id="rId10" Type="http://schemas.openxmlformats.org/officeDocument/2006/relationships/image" Target="../media/image24.png"/><Relationship Id="rId13" Type="http://schemas.openxmlformats.org/officeDocument/2006/relationships/image" Target="../media/image19.png"/><Relationship Id="rId12"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0" name="Shape 240"/>
        <p:cNvGrpSpPr/>
        <p:nvPr/>
      </p:nvGrpSpPr>
      <p:grpSpPr>
        <a:xfrm>
          <a:off x="0" y="0"/>
          <a:ext cx="0" cy="0"/>
          <a:chOff x="0" y="0"/>
          <a:chExt cx="0" cy="0"/>
        </a:xfrm>
      </p:grpSpPr>
      <p:pic>
        <p:nvPicPr>
          <p:cNvPr id="241" name="Google Shape;241;p79"/>
          <p:cNvPicPr preferRelativeResize="0"/>
          <p:nvPr/>
        </p:nvPicPr>
        <p:blipFill>
          <a:blip r:embed="rId3">
            <a:alphaModFix/>
          </a:blip>
          <a:stretch>
            <a:fillRect/>
          </a:stretch>
        </p:blipFill>
        <p:spPr>
          <a:xfrm>
            <a:off x="515725" y="529225"/>
            <a:ext cx="6902274" cy="1710976"/>
          </a:xfrm>
          <a:prstGeom prst="rect">
            <a:avLst/>
          </a:prstGeom>
          <a:noFill/>
          <a:ln>
            <a:noFill/>
          </a:ln>
        </p:spPr>
      </p:pic>
      <p:sp>
        <p:nvSpPr>
          <p:cNvPr id="242" name="Google Shape;242;p79"/>
          <p:cNvSpPr txBox="1"/>
          <p:nvPr/>
        </p:nvSpPr>
        <p:spPr>
          <a:xfrm>
            <a:off x="1024775" y="5398305"/>
            <a:ext cx="6902400" cy="4464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i="1" lang="en-US" sz="1300">
                <a:solidFill>
                  <a:srgbClr val="666666"/>
                </a:solidFill>
                <a:latin typeface="Montserrat Medium"/>
                <a:ea typeface="Montserrat Medium"/>
                <a:cs typeface="Montserrat Medium"/>
                <a:sym typeface="Montserrat Medium"/>
              </a:rPr>
              <a:t>25th November</a:t>
            </a:r>
            <a:r>
              <a:rPr i="1" lang="en-US" sz="1300">
                <a:solidFill>
                  <a:srgbClr val="666666"/>
                </a:solidFill>
                <a:latin typeface="Montserrat Medium"/>
                <a:ea typeface="Montserrat Medium"/>
                <a:cs typeface="Montserrat Medium"/>
                <a:sym typeface="Montserrat Medium"/>
              </a:rPr>
              <a:t> 2025, Virtual Event</a:t>
            </a:r>
            <a:endParaRPr i="1" sz="1600">
              <a:solidFill>
                <a:srgbClr val="666666"/>
              </a:solidFill>
              <a:latin typeface="Montserrat Medium"/>
              <a:ea typeface="Montserrat Medium"/>
              <a:cs typeface="Montserrat Medium"/>
              <a:sym typeface="Montserrat Medium"/>
            </a:endParaRPr>
          </a:p>
        </p:txBody>
      </p:sp>
      <p:pic>
        <p:nvPicPr>
          <p:cNvPr id="243" name="Google Shape;243;p79"/>
          <p:cNvPicPr preferRelativeResize="0"/>
          <p:nvPr/>
        </p:nvPicPr>
        <p:blipFill rotWithShape="1">
          <a:blip r:embed="rId4">
            <a:alphaModFix/>
          </a:blip>
          <a:srcRect b="0" l="0" r="7019" t="0"/>
          <a:stretch/>
        </p:blipFill>
        <p:spPr>
          <a:xfrm>
            <a:off x="7418001" y="0"/>
            <a:ext cx="4890676" cy="6858000"/>
          </a:xfrm>
          <a:prstGeom prst="rect">
            <a:avLst/>
          </a:prstGeom>
          <a:noFill/>
          <a:ln>
            <a:noFill/>
          </a:ln>
        </p:spPr>
      </p:pic>
      <p:sp>
        <p:nvSpPr>
          <p:cNvPr id="244" name="Google Shape;244;p79"/>
          <p:cNvSpPr txBox="1"/>
          <p:nvPr/>
        </p:nvSpPr>
        <p:spPr>
          <a:xfrm>
            <a:off x="973225" y="2404175"/>
            <a:ext cx="56187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t>Supporting</a:t>
            </a:r>
            <a:r>
              <a:rPr lang="en-US" sz="2600"/>
              <a:t> EURES </a:t>
            </a:r>
            <a:br>
              <a:rPr lang="en-US" sz="2600"/>
            </a:br>
            <a:r>
              <a:rPr lang="en-US" sz="2600">
                <a:solidFill>
                  <a:srgbClr val="38761D"/>
                </a:solidFill>
              </a:rPr>
              <a:t>Fáilte Back</a:t>
            </a:r>
            <a:endParaRPr sz="2600">
              <a:solidFill>
                <a:srgbClr val="38761D"/>
              </a:solidFill>
            </a:endParaRPr>
          </a:p>
        </p:txBody>
      </p:sp>
      <p:sp>
        <p:nvSpPr>
          <p:cNvPr id="245" name="Google Shape;245;p79"/>
          <p:cNvSpPr txBox="1"/>
          <p:nvPr/>
        </p:nvSpPr>
        <p:spPr>
          <a:xfrm>
            <a:off x="973225" y="4813305"/>
            <a:ext cx="6728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t>Remote Work In Ireland</a:t>
            </a:r>
            <a:endParaRPr sz="2600"/>
          </a:p>
        </p:txBody>
      </p:sp>
      <p:pic>
        <p:nvPicPr>
          <p:cNvPr id="246" name="Google Shape;246;p79"/>
          <p:cNvPicPr preferRelativeResize="0"/>
          <p:nvPr/>
        </p:nvPicPr>
        <p:blipFill>
          <a:blip r:embed="rId5">
            <a:alphaModFix/>
          </a:blip>
          <a:stretch>
            <a:fillRect/>
          </a:stretch>
        </p:blipFill>
        <p:spPr>
          <a:xfrm>
            <a:off x="1024775" y="3480475"/>
            <a:ext cx="4000500" cy="685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88"/>
          <p:cNvPicPr preferRelativeResize="0"/>
          <p:nvPr/>
        </p:nvPicPr>
        <p:blipFill>
          <a:blip r:embed="rId3">
            <a:alphaModFix/>
          </a:blip>
          <a:stretch>
            <a:fillRect/>
          </a:stretch>
        </p:blipFill>
        <p:spPr>
          <a:xfrm>
            <a:off x="349825" y="1490700"/>
            <a:ext cx="11533124" cy="5179451"/>
          </a:xfrm>
          <a:prstGeom prst="rect">
            <a:avLst/>
          </a:prstGeom>
          <a:noFill/>
          <a:ln>
            <a:noFill/>
          </a:ln>
        </p:spPr>
      </p:pic>
      <p:sp>
        <p:nvSpPr>
          <p:cNvPr id="378" name="Google Shape;378;p88"/>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79" name="Google Shape;379;p88"/>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Remote Jobs on LinkedIn - Tracked Since Jan 2025</a:t>
            </a:r>
            <a:endParaRPr i="0" sz="3000" u="none" cap="none" strike="noStrike">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89"/>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86" name="Google Shape;386;p89"/>
          <p:cNvSpPr txBox="1"/>
          <p:nvPr/>
        </p:nvSpPr>
        <p:spPr>
          <a:xfrm>
            <a:off x="666750" y="390665"/>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There has never been a better time to </a:t>
            </a:r>
            <a:r>
              <a:rPr lang="en-US" sz="3000">
                <a:solidFill>
                  <a:schemeClr val="lt1"/>
                </a:solidFill>
                <a:latin typeface="Montserrat SemiBold"/>
                <a:ea typeface="Montserrat SemiBold"/>
                <a:cs typeface="Montserrat SemiBold"/>
                <a:sym typeface="Montserrat SemiBold"/>
              </a:rPr>
              <a:t>Fáilte Back</a:t>
            </a:r>
            <a:endParaRPr sz="3000">
              <a:solidFill>
                <a:schemeClr val="lt1"/>
              </a:solidFill>
              <a:latin typeface="Montserrat SemiBold"/>
              <a:ea typeface="Montserrat SemiBold"/>
              <a:cs typeface="Montserrat SemiBold"/>
              <a:sym typeface="Montserrat SemiBold"/>
            </a:endParaRPr>
          </a:p>
        </p:txBody>
      </p:sp>
      <p:pic>
        <p:nvPicPr>
          <p:cNvPr id="387" name="Google Shape;387;p89"/>
          <p:cNvPicPr preferRelativeResize="0"/>
          <p:nvPr/>
        </p:nvPicPr>
        <p:blipFill>
          <a:blip r:embed="rId3">
            <a:alphaModFix/>
          </a:blip>
          <a:stretch>
            <a:fillRect/>
          </a:stretch>
        </p:blipFill>
        <p:spPr>
          <a:xfrm>
            <a:off x="11231883" y="5995892"/>
            <a:ext cx="746667" cy="746667"/>
          </a:xfrm>
          <a:prstGeom prst="rect">
            <a:avLst/>
          </a:prstGeom>
          <a:noFill/>
          <a:ln>
            <a:noFill/>
          </a:ln>
        </p:spPr>
      </p:pic>
      <p:pic>
        <p:nvPicPr>
          <p:cNvPr id="388" name="Google Shape;388;p89"/>
          <p:cNvPicPr preferRelativeResize="0"/>
          <p:nvPr/>
        </p:nvPicPr>
        <p:blipFill>
          <a:blip r:embed="rId4">
            <a:alphaModFix/>
          </a:blip>
          <a:stretch>
            <a:fillRect/>
          </a:stretch>
        </p:blipFill>
        <p:spPr>
          <a:xfrm>
            <a:off x="550725" y="1416375"/>
            <a:ext cx="3745125" cy="5357999"/>
          </a:xfrm>
          <a:prstGeom prst="rect">
            <a:avLst/>
          </a:prstGeom>
          <a:noFill/>
          <a:ln>
            <a:noFill/>
          </a:ln>
        </p:spPr>
      </p:pic>
      <p:pic>
        <p:nvPicPr>
          <p:cNvPr id="389" name="Google Shape;389;p89"/>
          <p:cNvPicPr preferRelativeResize="0"/>
          <p:nvPr/>
        </p:nvPicPr>
        <p:blipFill>
          <a:blip r:embed="rId5">
            <a:alphaModFix/>
          </a:blip>
          <a:stretch>
            <a:fillRect/>
          </a:stretch>
        </p:blipFill>
        <p:spPr>
          <a:xfrm>
            <a:off x="4417850" y="1924325"/>
            <a:ext cx="7591349" cy="38949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90"/>
          <p:cNvSpPr txBox="1"/>
          <p:nvPr/>
        </p:nvSpPr>
        <p:spPr>
          <a:xfrm>
            <a:off x="666750" y="478165"/>
            <a:ext cx="10858500" cy="554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1"/>
              </a:buClr>
              <a:buSzPts val="3600"/>
              <a:buFont typeface="Montserrat"/>
              <a:buNone/>
            </a:pPr>
            <a:r>
              <a:rPr lang="en-US" sz="3600">
                <a:solidFill>
                  <a:srgbClr val="687BFD"/>
                </a:solidFill>
                <a:latin typeface="Montserrat SemiBold"/>
                <a:ea typeface="Montserrat SemiBold"/>
                <a:cs typeface="Montserrat SemiBold"/>
                <a:sym typeface="Montserrat SemiBold"/>
              </a:rPr>
              <a:t>THE STATE OF REMOTE IN IRELAND</a:t>
            </a:r>
            <a:endParaRPr i="0" sz="3600" u="none" cap="none" strike="noStrike">
              <a:solidFill>
                <a:srgbClr val="687BFD"/>
              </a:solidFill>
              <a:latin typeface="Montserrat SemiBold"/>
              <a:ea typeface="Montserrat SemiBold"/>
              <a:cs typeface="Montserrat SemiBold"/>
              <a:sym typeface="Montserrat SemiBold"/>
            </a:endParaRPr>
          </a:p>
        </p:txBody>
      </p:sp>
      <p:sp>
        <p:nvSpPr>
          <p:cNvPr id="395" name="Google Shape;395;p90"/>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96" name="Google Shape;396;p90"/>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 State of Remote in Ireland 2025</a:t>
            </a:r>
            <a:endParaRPr i="0" sz="3000" u="none" cap="none" strike="noStrike">
              <a:solidFill>
                <a:schemeClr val="lt1"/>
              </a:solidFill>
              <a:latin typeface="Montserrat SemiBold"/>
              <a:ea typeface="Montserrat SemiBold"/>
              <a:cs typeface="Montserrat SemiBold"/>
              <a:sym typeface="Montserrat SemiBold"/>
            </a:endParaRPr>
          </a:p>
        </p:txBody>
      </p:sp>
      <p:pic>
        <p:nvPicPr>
          <p:cNvPr id="397" name="Google Shape;397;p90"/>
          <p:cNvPicPr preferRelativeResize="0"/>
          <p:nvPr/>
        </p:nvPicPr>
        <p:blipFill>
          <a:blip r:embed="rId3">
            <a:alphaModFix/>
          </a:blip>
          <a:stretch>
            <a:fillRect/>
          </a:stretch>
        </p:blipFill>
        <p:spPr>
          <a:xfrm>
            <a:off x="222375" y="1385025"/>
            <a:ext cx="7594673" cy="5343900"/>
          </a:xfrm>
          <a:prstGeom prst="rect">
            <a:avLst/>
          </a:prstGeom>
          <a:noFill/>
          <a:ln>
            <a:noFill/>
          </a:ln>
        </p:spPr>
      </p:pic>
      <p:sp>
        <p:nvSpPr>
          <p:cNvPr id="398" name="Google Shape;398;p90"/>
          <p:cNvSpPr/>
          <p:nvPr/>
        </p:nvSpPr>
        <p:spPr>
          <a:xfrm rot="5266164">
            <a:off x="3080280" y="4279250"/>
            <a:ext cx="3753923" cy="467114"/>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pic>
        <p:nvPicPr>
          <p:cNvPr id="399" name="Google Shape;399;p90"/>
          <p:cNvPicPr preferRelativeResize="0"/>
          <p:nvPr/>
        </p:nvPicPr>
        <p:blipFill>
          <a:blip r:embed="rId4">
            <a:alphaModFix/>
          </a:blip>
          <a:stretch>
            <a:fillRect/>
          </a:stretch>
        </p:blipFill>
        <p:spPr>
          <a:xfrm>
            <a:off x="7992773" y="1385025"/>
            <a:ext cx="4070153" cy="1868686"/>
          </a:xfrm>
          <a:prstGeom prst="rect">
            <a:avLst/>
          </a:prstGeom>
          <a:noFill/>
          <a:ln>
            <a:noFill/>
          </a:ln>
        </p:spPr>
      </p:pic>
      <p:pic>
        <p:nvPicPr>
          <p:cNvPr id="400" name="Google Shape;400;p90"/>
          <p:cNvPicPr preferRelativeResize="0"/>
          <p:nvPr/>
        </p:nvPicPr>
        <p:blipFill>
          <a:blip r:embed="rId5">
            <a:alphaModFix/>
          </a:blip>
          <a:stretch>
            <a:fillRect/>
          </a:stretch>
        </p:blipFill>
        <p:spPr>
          <a:xfrm>
            <a:off x="8093450" y="3312775"/>
            <a:ext cx="3969476" cy="2011991"/>
          </a:xfrm>
          <a:prstGeom prst="rect">
            <a:avLst/>
          </a:prstGeom>
          <a:noFill/>
          <a:ln>
            <a:noFill/>
          </a:ln>
        </p:spPr>
      </p:pic>
      <p:pic>
        <p:nvPicPr>
          <p:cNvPr id="401" name="Google Shape;401;p90"/>
          <p:cNvPicPr preferRelativeResize="0"/>
          <p:nvPr/>
        </p:nvPicPr>
        <p:blipFill>
          <a:blip r:embed="rId6">
            <a:alphaModFix/>
          </a:blip>
          <a:stretch>
            <a:fillRect/>
          </a:stretch>
        </p:blipFill>
        <p:spPr>
          <a:xfrm>
            <a:off x="8093452" y="5535508"/>
            <a:ext cx="2869125" cy="717275"/>
          </a:xfrm>
          <a:prstGeom prst="rect">
            <a:avLst/>
          </a:prstGeom>
          <a:noFill/>
          <a:ln>
            <a:noFill/>
          </a:ln>
        </p:spPr>
      </p:pic>
      <p:pic>
        <p:nvPicPr>
          <p:cNvPr id="402" name="Google Shape;402;p90"/>
          <p:cNvPicPr preferRelativeResize="0"/>
          <p:nvPr/>
        </p:nvPicPr>
        <p:blipFill>
          <a:blip r:embed="rId7">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91"/>
          <p:cNvSpPr txBox="1"/>
          <p:nvPr/>
        </p:nvSpPr>
        <p:spPr>
          <a:xfrm>
            <a:off x="968025" y="878125"/>
            <a:ext cx="5220900" cy="9237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Montserrat"/>
                <a:ea typeface="Montserrat"/>
                <a:cs typeface="Montserrat"/>
                <a:sym typeface="Montserrat"/>
              </a:rPr>
              <a:t>3 Types of</a:t>
            </a:r>
            <a:r>
              <a:rPr b="1" i="0" lang="en-US" sz="3600" u="none" cap="none" strike="noStrike">
                <a:solidFill>
                  <a:schemeClr val="dk1"/>
                </a:solidFill>
                <a:latin typeface="Montserrat"/>
                <a:ea typeface="Montserrat"/>
                <a:cs typeface="Montserrat"/>
                <a:sym typeface="Montserrat"/>
              </a:rPr>
              <a:t> </a:t>
            </a:r>
            <a:endParaRPr b="1" i="0" sz="3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600"/>
              <a:buFont typeface="Arial"/>
              <a:buNone/>
            </a:pPr>
            <a:r>
              <a:rPr lang="en-US" sz="3600">
                <a:solidFill>
                  <a:srgbClr val="687BFD"/>
                </a:solidFill>
                <a:latin typeface="Montserrat Black"/>
                <a:ea typeface="Montserrat Black"/>
                <a:cs typeface="Montserrat Black"/>
                <a:sym typeface="Montserrat Black"/>
              </a:rPr>
              <a:t>Remote Work</a:t>
            </a:r>
            <a:r>
              <a:rPr b="1" i="0" lang="en-US" sz="3600" u="none" cap="none" strike="noStrike">
                <a:solidFill>
                  <a:srgbClr val="687BFD"/>
                </a:solidFill>
                <a:latin typeface="Montserrat"/>
                <a:ea typeface="Montserrat"/>
                <a:cs typeface="Montserrat"/>
                <a:sym typeface="Montserrat"/>
              </a:rPr>
              <a:t> </a:t>
            </a:r>
            <a:endParaRPr b="1" i="0" sz="3600" u="none" cap="none" strike="noStrike">
              <a:solidFill>
                <a:srgbClr val="687BFD"/>
              </a:solidFill>
              <a:latin typeface="Montserrat"/>
              <a:ea typeface="Montserrat"/>
              <a:cs typeface="Montserrat"/>
              <a:sym typeface="Montserrat"/>
            </a:endParaRPr>
          </a:p>
        </p:txBody>
      </p:sp>
      <p:sp>
        <p:nvSpPr>
          <p:cNvPr id="408" name="Google Shape;408;p91"/>
          <p:cNvSpPr txBox="1"/>
          <p:nvPr/>
        </p:nvSpPr>
        <p:spPr>
          <a:xfrm>
            <a:off x="1267725" y="1883925"/>
            <a:ext cx="4621200" cy="40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sz="3600">
                <a:solidFill>
                  <a:srgbClr val="687BFD"/>
                </a:solidFill>
                <a:latin typeface="Montserrat Black"/>
                <a:ea typeface="Montserrat Black"/>
                <a:cs typeface="Montserrat Black"/>
                <a:sym typeface="Montserrat Black"/>
              </a:rPr>
              <a:t>Operating</a:t>
            </a:r>
            <a:r>
              <a:rPr lang="en-US" sz="1600">
                <a:solidFill>
                  <a:schemeClr val="dk1"/>
                </a:solidFill>
                <a:latin typeface="Montserrat"/>
                <a:ea typeface="Montserrat"/>
                <a:cs typeface="Montserrat"/>
                <a:sym typeface="Montserrat"/>
              </a:rPr>
              <a:t> </a:t>
            </a:r>
            <a:r>
              <a:rPr lang="en-US" sz="3600">
                <a:solidFill>
                  <a:srgbClr val="687BFD"/>
                </a:solidFill>
                <a:latin typeface="Montserrat Black"/>
                <a:ea typeface="Montserrat Black"/>
                <a:cs typeface="Montserrat Black"/>
                <a:sym typeface="Montserrat Black"/>
              </a:rPr>
              <a:t>Models</a:t>
            </a:r>
            <a:endParaRPr sz="3600">
              <a:solidFill>
                <a:srgbClr val="687BFD"/>
              </a:solidFill>
              <a:latin typeface="Montserrat Black"/>
              <a:ea typeface="Montserrat Black"/>
              <a:cs typeface="Montserrat Black"/>
              <a:sym typeface="Montserrat Black"/>
            </a:endParaRPr>
          </a:p>
        </p:txBody>
      </p:sp>
      <p:grpSp>
        <p:nvGrpSpPr>
          <p:cNvPr id="409" name="Google Shape;409;p91"/>
          <p:cNvGrpSpPr/>
          <p:nvPr/>
        </p:nvGrpSpPr>
        <p:grpSpPr>
          <a:xfrm>
            <a:off x="6776987" y="289025"/>
            <a:ext cx="5084706" cy="1820236"/>
            <a:chOff x="7239622" y="289025"/>
            <a:chExt cx="4621200" cy="1820236"/>
          </a:xfrm>
        </p:grpSpPr>
        <p:sp>
          <p:nvSpPr>
            <p:cNvPr id="410" name="Google Shape;410;p91"/>
            <p:cNvSpPr/>
            <p:nvPr/>
          </p:nvSpPr>
          <p:spPr>
            <a:xfrm rot="8100000">
              <a:off x="7501411" y="344309"/>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11" name="Google Shape;411;p91"/>
            <p:cNvSpPr/>
            <p:nvPr/>
          </p:nvSpPr>
          <p:spPr>
            <a:xfrm rot="8100000">
              <a:off x="8279909" y="344310"/>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12" name="Google Shape;412;p91"/>
            <p:cNvSpPr/>
            <p:nvPr/>
          </p:nvSpPr>
          <p:spPr>
            <a:xfrm>
              <a:off x="7239622" y="469461"/>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90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13" name="Google Shape;413;p91"/>
            <p:cNvSpPr/>
            <p:nvPr/>
          </p:nvSpPr>
          <p:spPr>
            <a:xfrm>
              <a:off x="7633097" y="289025"/>
              <a:ext cx="1094472"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grpSp>
        <p:nvGrpSpPr>
          <p:cNvPr id="414" name="Google Shape;414;p91"/>
          <p:cNvGrpSpPr/>
          <p:nvPr/>
        </p:nvGrpSpPr>
        <p:grpSpPr>
          <a:xfrm>
            <a:off x="6776987" y="2429275"/>
            <a:ext cx="5084706" cy="1820232"/>
            <a:chOff x="7239622" y="2418184"/>
            <a:chExt cx="4621200" cy="1820232"/>
          </a:xfrm>
        </p:grpSpPr>
        <p:sp>
          <p:nvSpPr>
            <p:cNvPr id="415" name="Google Shape;415;p91"/>
            <p:cNvSpPr/>
            <p:nvPr/>
          </p:nvSpPr>
          <p:spPr>
            <a:xfrm rot="8100000">
              <a:off x="7501411" y="2473464"/>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16" name="Google Shape;416;p91"/>
            <p:cNvSpPr/>
            <p:nvPr/>
          </p:nvSpPr>
          <p:spPr>
            <a:xfrm rot="8100000">
              <a:off x="8279909" y="2473465"/>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17" name="Google Shape;417;p91"/>
            <p:cNvSpPr/>
            <p:nvPr/>
          </p:nvSpPr>
          <p:spPr>
            <a:xfrm>
              <a:off x="7239622" y="2598616"/>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90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18" name="Google Shape;418;p91"/>
            <p:cNvSpPr/>
            <p:nvPr/>
          </p:nvSpPr>
          <p:spPr>
            <a:xfrm>
              <a:off x="7633098" y="2418184"/>
              <a:ext cx="1073088"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grpSp>
        <p:nvGrpSpPr>
          <p:cNvPr id="419" name="Google Shape;419;p91"/>
          <p:cNvGrpSpPr/>
          <p:nvPr/>
        </p:nvGrpSpPr>
        <p:grpSpPr>
          <a:xfrm>
            <a:off x="6776987" y="4569530"/>
            <a:ext cx="5084706" cy="1820241"/>
            <a:chOff x="7239622" y="2418175"/>
            <a:chExt cx="4621200" cy="1820241"/>
          </a:xfrm>
        </p:grpSpPr>
        <p:sp>
          <p:nvSpPr>
            <p:cNvPr id="420" name="Google Shape;420;p91"/>
            <p:cNvSpPr/>
            <p:nvPr/>
          </p:nvSpPr>
          <p:spPr>
            <a:xfrm rot="8100000">
              <a:off x="7501411" y="2473464"/>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21" name="Google Shape;421;p91"/>
            <p:cNvSpPr/>
            <p:nvPr/>
          </p:nvSpPr>
          <p:spPr>
            <a:xfrm rot="8100000">
              <a:off x="8279909" y="2473465"/>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22" name="Google Shape;422;p91"/>
            <p:cNvSpPr/>
            <p:nvPr/>
          </p:nvSpPr>
          <p:spPr>
            <a:xfrm>
              <a:off x="7239622" y="2598616"/>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90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23" name="Google Shape;423;p91"/>
            <p:cNvSpPr/>
            <p:nvPr/>
          </p:nvSpPr>
          <p:spPr>
            <a:xfrm>
              <a:off x="7633100" y="2418175"/>
              <a:ext cx="1094472"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sp>
        <p:nvSpPr>
          <p:cNvPr id="424" name="Google Shape;424;p91"/>
          <p:cNvSpPr txBox="1"/>
          <p:nvPr/>
        </p:nvSpPr>
        <p:spPr>
          <a:xfrm>
            <a:off x="8728325" y="720668"/>
            <a:ext cx="2781600" cy="101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u="sng">
                <a:solidFill>
                  <a:schemeClr val="lt1"/>
                </a:solidFill>
                <a:latin typeface="Montserrat"/>
                <a:ea typeface="Montserrat"/>
                <a:cs typeface="Montserrat"/>
                <a:sym typeface="Montserrat"/>
              </a:rPr>
              <a:t>Fully Remote</a:t>
            </a:r>
            <a:endParaRPr b="1" i="0" sz="2400" u="sng" cap="none" strike="noStrike">
              <a:solidFill>
                <a:srgbClr val="000000"/>
              </a:solidFill>
              <a:latin typeface="Montserrat"/>
              <a:ea typeface="Montserrat"/>
              <a:cs typeface="Montserrat"/>
              <a:sym typeface="Montserrat"/>
            </a:endParaRPr>
          </a:p>
        </p:txBody>
      </p:sp>
      <p:sp>
        <p:nvSpPr>
          <p:cNvPr id="425" name="Google Shape;425;p91"/>
          <p:cNvSpPr txBox="1"/>
          <p:nvPr/>
        </p:nvSpPr>
        <p:spPr>
          <a:xfrm>
            <a:off x="8458775" y="5183225"/>
            <a:ext cx="3167700" cy="744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Hybrid</a:t>
            </a:r>
            <a:endParaRPr b="1" i="0" sz="2400" u="none" cap="none" strike="noStrike">
              <a:solidFill>
                <a:schemeClr val="lt1"/>
              </a:solidFill>
              <a:latin typeface="Montserrat"/>
              <a:ea typeface="Montserrat"/>
              <a:cs typeface="Montserrat"/>
              <a:sym typeface="Montserrat"/>
            </a:endParaRPr>
          </a:p>
        </p:txBody>
      </p:sp>
      <p:sp>
        <p:nvSpPr>
          <p:cNvPr id="426" name="Google Shape;426;p91"/>
          <p:cNvSpPr txBox="1"/>
          <p:nvPr/>
        </p:nvSpPr>
        <p:spPr>
          <a:xfrm>
            <a:off x="7565325" y="646050"/>
            <a:ext cx="1498500" cy="67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Montserrat"/>
                <a:ea typeface="Montserrat"/>
                <a:cs typeface="Montserrat"/>
                <a:sym typeface="Montserrat"/>
              </a:rPr>
              <a:t>1</a:t>
            </a:r>
            <a:endParaRPr b="1" i="0" sz="4800" u="none" cap="none" strike="noStrike">
              <a:solidFill>
                <a:srgbClr val="FFFFFF"/>
              </a:solidFill>
              <a:latin typeface="Montserrat"/>
              <a:ea typeface="Montserrat"/>
              <a:cs typeface="Montserrat"/>
              <a:sym typeface="Montserrat"/>
            </a:endParaRPr>
          </a:p>
        </p:txBody>
      </p:sp>
      <p:sp>
        <p:nvSpPr>
          <p:cNvPr id="427" name="Google Shape;427;p91"/>
          <p:cNvSpPr txBox="1"/>
          <p:nvPr/>
        </p:nvSpPr>
        <p:spPr>
          <a:xfrm>
            <a:off x="7536225" y="2814050"/>
            <a:ext cx="1175700" cy="67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Montserrat"/>
                <a:ea typeface="Montserrat"/>
                <a:cs typeface="Montserrat"/>
                <a:sym typeface="Montserrat"/>
              </a:rPr>
              <a:t>2</a:t>
            </a:r>
            <a:endParaRPr b="1" i="0" sz="4800" u="none" cap="none" strike="noStrike">
              <a:solidFill>
                <a:srgbClr val="FFFFFF"/>
              </a:solidFill>
              <a:latin typeface="Montserrat"/>
              <a:ea typeface="Montserrat"/>
              <a:cs typeface="Montserrat"/>
              <a:sym typeface="Montserrat"/>
            </a:endParaRPr>
          </a:p>
        </p:txBody>
      </p:sp>
      <p:sp>
        <p:nvSpPr>
          <p:cNvPr id="428" name="Google Shape;428;p91"/>
          <p:cNvSpPr txBox="1"/>
          <p:nvPr/>
        </p:nvSpPr>
        <p:spPr>
          <a:xfrm>
            <a:off x="7612425" y="4942000"/>
            <a:ext cx="1498500" cy="74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Montserrat"/>
                <a:ea typeface="Montserrat"/>
                <a:cs typeface="Montserrat"/>
                <a:sym typeface="Montserrat"/>
              </a:rPr>
              <a:t>3</a:t>
            </a:r>
            <a:endParaRPr b="1" i="0" sz="3600" u="none" cap="none" strike="noStrike">
              <a:solidFill>
                <a:srgbClr val="FFFFFF"/>
              </a:solidFill>
              <a:latin typeface="Montserrat"/>
              <a:ea typeface="Montserrat"/>
              <a:cs typeface="Montserrat"/>
              <a:sym typeface="Montserrat"/>
            </a:endParaRPr>
          </a:p>
        </p:txBody>
      </p:sp>
      <p:sp>
        <p:nvSpPr>
          <p:cNvPr id="429" name="Google Shape;429;p91"/>
          <p:cNvSpPr txBox="1"/>
          <p:nvPr/>
        </p:nvSpPr>
        <p:spPr>
          <a:xfrm>
            <a:off x="8728325" y="2831401"/>
            <a:ext cx="2781600" cy="101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latin typeface="Montserrat"/>
                <a:ea typeface="Montserrat"/>
                <a:cs typeface="Montserrat"/>
                <a:sym typeface="Montserrat"/>
              </a:rPr>
              <a:t>Remote First</a:t>
            </a:r>
            <a:endParaRPr i="0" sz="2400" u="none" cap="none" strike="noStrike">
              <a:solidFill>
                <a:srgbClr val="000000"/>
              </a:solidFill>
              <a:latin typeface="Montserrat"/>
              <a:ea typeface="Montserrat"/>
              <a:cs typeface="Montserrat"/>
              <a:sym typeface="Montserrat"/>
            </a:endParaRPr>
          </a:p>
        </p:txBody>
      </p:sp>
      <p:pic>
        <p:nvPicPr>
          <p:cNvPr id="430" name="Google Shape;430;p91"/>
          <p:cNvPicPr preferRelativeResize="0"/>
          <p:nvPr/>
        </p:nvPicPr>
        <p:blipFill rotWithShape="1">
          <a:blip r:embed="rId3">
            <a:alphaModFix/>
          </a:blip>
          <a:srcRect b="18573" l="0" r="0" t="0"/>
          <a:stretch/>
        </p:blipFill>
        <p:spPr>
          <a:xfrm>
            <a:off x="1267733" y="2831397"/>
            <a:ext cx="4990933" cy="3393166"/>
          </a:xfrm>
          <a:prstGeom prst="rect">
            <a:avLst/>
          </a:prstGeom>
          <a:noFill/>
          <a:ln>
            <a:noFill/>
          </a:ln>
        </p:spPr>
      </p:pic>
      <p:sp>
        <p:nvSpPr>
          <p:cNvPr id="431" name="Google Shape;431;p91"/>
          <p:cNvSpPr/>
          <p:nvPr/>
        </p:nvSpPr>
        <p:spPr>
          <a:xfrm>
            <a:off x="569333" y="5789400"/>
            <a:ext cx="698400" cy="744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32" name="Google Shape;432;p91"/>
          <p:cNvPicPr preferRelativeResize="0"/>
          <p:nvPr/>
        </p:nvPicPr>
        <p:blipFill>
          <a:blip r:embed="rId4">
            <a:alphaModFix/>
          </a:blip>
          <a:stretch>
            <a:fillRect/>
          </a:stretch>
        </p:blipFill>
        <p:spPr>
          <a:xfrm>
            <a:off x="11456825" y="5927525"/>
            <a:ext cx="626775" cy="626775"/>
          </a:xfrm>
          <a:prstGeom prst="rect">
            <a:avLst/>
          </a:prstGeom>
          <a:noFill/>
          <a:ln>
            <a:noFill/>
          </a:ln>
        </p:spPr>
      </p:pic>
      <p:pic>
        <p:nvPicPr>
          <p:cNvPr id="433" name="Google Shape;433;p91"/>
          <p:cNvPicPr preferRelativeResize="0"/>
          <p:nvPr/>
        </p:nvPicPr>
        <p:blipFill rotWithShape="1">
          <a:blip r:embed="rId5">
            <a:alphaModFix/>
          </a:blip>
          <a:srcRect b="0" l="0" r="0" t="0"/>
          <a:stretch/>
        </p:blipFill>
        <p:spPr>
          <a:xfrm>
            <a:off x="221358" y="5927517"/>
            <a:ext cx="746667" cy="746667"/>
          </a:xfrm>
          <a:prstGeom prst="rect">
            <a:avLst/>
          </a:prstGeom>
          <a:noFill/>
          <a:ln>
            <a:noFill/>
          </a:ln>
        </p:spPr>
      </p:pic>
      <p:sp>
        <p:nvSpPr>
          <p:cNvPr id="434" name="Google Shape;434;p91"/>
          <p:cNvSpPr/>
          <p:nvPr/>
        </p:nvSpPr>
        <p:spPr>
          <a:xfrm>
            <a:off x="1156250" y="5998050"/>
            <a:ext cx="209700" cy="35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8" name="Shape 438"/>
        <p:cNvGrpSpPr/>
        <p:nvPr/>
      </p:nvGrpSpPr>
      <p:grpSpPr>
        <a:xfrm>
          <a:off x="0" y="0"/>
          <a:ext cx="0" cy="0"/>
          <a:chOff x="0" y="0"/>
          <a:chExt cx="0" cy="0"/>
        </a:xfrm>
      </p:grpSpPr>
      <p:grpSp>
        <p:nvGrpSpPr>
          <p:cNvPr id="439" name="Google Shape;439;p92"/>
          <p:cNvGrpSpPr/>
          <p:nvPr/>
        </p:nvGrpSpPr>
        <p:grpSpPr>
          <a:xfrm>
            <a:off x="799716" y="1951504"/>
            <a:ext cx="3510264" cy="1093416"/>
            <a:chOff x="7239622" y="289025"/>
            <a:chExt cx="4621200" cy="1820236"/>
          </a:xfrm>
        </p:grpSpPr>
        <p:sp>
          <p:nvSpPr>
            <p:cNvPr id="440" name="Google Shape;440;p92"/>
            <p:cNvSpPr/>
            <p:nvPr/>
          </p:nvSpPr>
          <p:spPr>
            <a:xfrm rot="8100000">
              <a:off x="7501411" y="344309"/>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41" name="Google Shape;441;p92"/>
            <p:cNvSpPr/>
            <p:nvPr/>
          </p:nvSpPr>
          <p:spPr>
            <a:xfrm rot="8100000">
              <a:off x="8279909" y="344310"/>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42" name="Google Shape;442;p92"/>
            <p:cNvSpPr/>
            <p:nvPr/>
          </p:nvSpPr>
          <p:spPr>
            <a:xfrm>
              <a:off x="7239622" y="469461"/>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86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43" name="Google Shape;443;p92"/>
            <p:cNvSpPr/>
            <p:nvPr/>
          </p:nvSpPr>
          <p:spPr>
            <a:xfrm>
              <a:off x="7633097" y="289025"/>
              <a:ext cx="1094472"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grpSp>
      <p:grpSp>
        <p:nvGrpSpPr>
          <p:cNvPr id="444" name="Google Shape;444;p92"/>
          <p:cNvGrpSpPr/>
          <p:nvPr/>
        </p:nvGrpSpPr>
        <p:grpSpPr>
          <a:xfrm>
            <a:off x="799716" y="3237152"/>
            <a:ext cx="3510264" cy="1093413"/>
            <a:chOff x="7239622" y="2418184"/>
            <a:chExt cx="4621200" cy="1820232"/>
          </a:xfrm>
        </p:grpSpPr>
        <p:sp>
          <p:nvSpPr>
            <p:cNvPr id="445" name="Google Shape;445;p92"/>
            <p:cNvSpPr/>
            <p:nvPr/>
          </p:nvSpPr>
          <p:spPr>
            <a:xfrm rot="8100000">
              <a:off x="7501411" y="2473464"/>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46" name="Google Shape;446;p92"/>
            <p:cNvSpPr/>
            <p:nvPr/>
          </p:nvSpPr>
          <p:spPr>
            <a:xfrm rot="8100000">
              <a:off x="8279909" y="2473465"/>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47" name="Google Shape;447;p92"/>
            <p:cNvSpPr/>
            <p:nvPr/>
          </p:nvSpPr>
          <p:spPr>
            <a:xfrm>
              <a:off x="7239622" y="2598616"/>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86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48" name="Google Shape;448;p92"/>
            <p:cNvSpPr/>
            <p:nvPr/>
          </p:nvSpPr>
          <p:spPr>
            <a:xfrm>
              <a:off x="7633098" y="2418184"/>
              <a:ext cx="1073088"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cap="none" strike="noStrike">
                  <a:solidFill>
                    <a:schemeClr val="lt1"/>
                  </a:solidFill>
                  <a:latin typeface="Montserrat"/>
                  <a:ea typeface="Montserrat"/>
                  <a:cs typeface="Montserrat"/>
                  <a:sym typeface="Montserrat"/>
                </a:rPr>
                <a:t>2</a:t>
              </a:r>
              <a:endParaRPr b="0" i="0" sz="1700" u="none" cap="none" strike="noStrike">
                <a:solidFill>
                  <a:schemeClr val="lt1"/>
                </a:solidFill>
                <a:latin typeface="Calibri"/>
                <a:ea typeface="Calibri"/>
                <a:cs typeface="Calibri"/>
                <a:sym typeface="Calibri"/>
              </a:endParaRPr>
            </a:p>
          </p:txBody>
        </p:sp>
      </p:grpSp>
      <p:grpSp>
        <p:nvGrpSpPr>
          <p:cNvPr id="449" name="Google Shape;449;p92"/>
          <p:cNvGrpSpPr/>
          <p:nvPr/>
        </p:nvGrpSpPr>
        <p:grpSpPr>
          <a:xfrm>
            <a:off x="799716" y="4522557"/>
            <a:ext cx="3510264" cy="1093419"/>
            <a:chOff x="7239622" y="2418175"/>
            <a:chExt cx="4621200" cy="1820241"/>
          </a:xfrm>
        </p:grpSpPr>
        <p:sp>
          <p:nvSpPr>
            <p:cNvPr id="450" name="Google Shape;450;p92"/>
            <p:cNvSpPr/>
            <p:nvPr/>
          </p:nvSpPr>
          <p:spPr>
            <a:xfrm rot="8100000">
              <a:off x="7501411" y="2473464"/>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51" name="Google Shape;451;p92"/>
            <p:cNvSpPr/>
            <p:nvPr/>
          </p:nvSpPr>
          <p:spPr>
            <a:xfrm rot="8100000">
              <a:off x="8279909" y="2473465"/>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52" name="Google Shape;452;p92"/>
            <p:cNvSpPr/>
            <p:nvPr/>
          </p:nvSpPr>
          <p:spPr>
            <a:xfrm>
              <a:off x="7239622" y="2598616"/>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86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53" name="Google Shape;453;p92"/>
            <p:cNvSpPr/>
            <p:nvPr/>
          </p:nvSpPr>
          <p:spPr>
            <a:xfrm>
              <a:off x="7633100" y="2418175"/>
              <a:ext cx="1094472"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grpSp>
      <p:sp>
        <p:nvSpPr>
          <p:cNvPr id="454" name="Google Shape;454;p92"/>
          <p:cNvSpPr txBox="1"/>
          <p:nvPr/>
        </p:nvSpPr>
        <p:spPr>
          <a:xfrm>
            <a:off x="2071225" y="2210700"/>
            <a:ext cx="2163600" cy="610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Employers</a:t>
            </a:r>
            <a:endParaRPr b="1" i="0" sz="2400" u="none" cap="none" strike="noStrike">
              <a:solidFill>
                <a:srgbClr val="000000"/>
              </a:solidFill>
              <a:latin typeface="Montserrat"/>
              <a:ea typeface="Montserrat"/>
              <a:cs typeface="Montserrat"/>
              <a:sym typeface="Montserrat"/>
            </a:endParaRPr>
          </a:p>
        </p:txBody>
      </p:sp>
      <p:sp>
        <p:nvSpPr>
          <p:cNvPr id="455" name="Google Shape;455;p92"/>
          <p:cNvSpPr txBox="1"/>
          <p:nvPr/>
        </p:nvSpPr>
        <p:spPr>
          <a:xfrm>
            <a:off x="2071226" y="3524125"/>
            <a:ext cx="2163600" cy="44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Jobs Boards</a:t>
            </a:r>
            <a:endParaRPr b="1" i="0" sz="2400" u="none" cap="none" strike="noStrike">
              <a:solidFill>
                <a:schemeClr val="lt1"/>
              </a:solidFill>
              <a:latin typeface="Montserrat"/>
              <a:ea typeface="Montserrat"/>
              <a:cs typeface="Montserrat"/>
              <a:sym typeface="Montserrat"/>
            </a:endParaRPr>
          </a:p>
        </p:txBody>
      </p:sp>
      <p:sp>
        <p:nvSpPr>
          <p:cNvPr id="456" name="Google Shape;456;p92"/>
          <p:cNvSpPr txBox="1"/>
          <p:nvPr/>
        </p:nvSpPr>
        <p:spPr>
          <a:xfrm>
            <a:off x="1344477" y="2165896"/>
            <a:ext cx="1034100" cy="4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Montserrat"/>
                <a:ea typeface="Montserrat"/>
                <a:cs typeface="Montserrat"/>
                <a:sym typeface="Montserrat"/>
              </a:rPr>
              <a:t>1</a:t>
            </a:r>
            <a:endParaRPr b="1" i="0" sz="4800" u="none" cap="none" strike="noStrike">
              <a:solidFill>
                <a:srgbClr val="FFFFFF"/>
              </a:solidFill>
              <a:latin typeface="Montserrat"/>
              <a:ea typeface="Montserrat"/>
              <a:cs typeface="Montserrat"/>
              <a:sym typeface="Montserrat"/>
            </a:endParaRPr>
          </a:p>
        </p:txBody>
      </p:sp>
      <p:sp>
        <p:nvSpPr>
          <p:cNvPr id="457" name="Google Shape;457;p92"/>
          <p:cNvSpPr txBox="1"/>
          <p:nvPr/>
        </p:nvSpPr>
        <p:spPr>
          <a:xfrm>
            <a:off x="1376996" y="4745981"/>
            <a:ext cx="1034100" cy="44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Montserrat"/>
                <a:ea typeface="Montserrat"/>
                <a:cs typeface="Montserrat"/>
                <a:sym typeface="Montserrat"/>
              </a:rPr>
              <a:t>3</a:t>
            </a:r>
            <a:endParaRPr b="1" i="0" sz="3600" u="none" cap="none" strike="noStrike">
              <a:solidFill>
                <a:srgbClr val="FFFFFF"/>
              </a:solidFill>
              <a:latin typeface="Montserrat"/>
              <a:ea typeface="Montserrat"/>
              <a:cs typeface="Montserrat"/>
              <a:sym typeface="Montserrat"/>
            </a:endParaRPr>
          </a:p>
        </p:txBody>
      </p:sp>
      <p:sp>
        <p:nvSpPr>
          <p:cNvPr id="458" name="Google Shape;458;p92"/>
          <p:cNvSpPr txBox="1"/>
          <p:nvPr/>
        </p:nvSpPr>
        <p:spPr>
          <a:xfrm>
            <a:off x="2071225" y="4880850"/>
            <a:ext cx="2094900" cy="44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Networking</a:t>
            </a:r>
            <a:endParaRPr b="1" i="0" sz="2400" u="none" cap="none" strike="noStrike">
              <a:solidFill>
                <a:schemeClr val="lt1"/>
              </a:solidFill>
              <a:latin typeface="Montserrat"/>
              <a:ea typeface="Montserrat"/>
              <a:cs typeface="Montserrat"/>
              <a:sym typeface="Montserrat"/>
            </a:endParaRPr>
          </a:p>
        </p:txBody>
      </p:sp>
      <p:pic>
        <p:nvPicPr>
          <p:cNvPr id="459" name="Google Shape;459;p92"/>
          <p:cNvPicPr preferRelativeResize="0"/>
          <p:nvPr/>
        </p:nvPicPr>
        <p:blipFill>
          <a:blip r:embed="rId3">
            <a:alphaModFix/>
          </a:blip>
          <a:stretch>
            <a:fillRect/>
          </a:stretch>
        </p:blipFill>
        <p:spPr>
          <a:xfrm>
            <a:off x="5028075" y="1823701"/>
            <a:ext cx="6471076" cy="4099777"/>
          </a:xfrm>
          <a:prstGeom prst="rect">
            <a:avLst/>
          </a:prstGeom>
          <a:noFill/>
          <a:ln>
            <a:noFill/>
          </a:ln>
        </p:spPr>
      </p:pic>
      <p:sp>
        <p:nvSpPr>
          <p:cNvPr id="460" name="Google Shape;460;p92"/>
          <p:cNvSpPr/>
          <p:nvPr/>
        </p:nvSpPr>
        <p:spPr>
          <a:xfrm>
            <a:off x="597817" y="1867280"/>
            <a:ext cx="3914100" cy="2600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92"/>
          <p:cNvSpPr txBox="1"/>
          <p:nvPr>
            <p:ph idx="4294967295" type="title"/>
          </p:nvPr>
        </p:nvSpPr>
        <p:spPr>
          <a:xfrm>
            <a:off x="675550" y="458792"/>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300"/>
              <a:buFont typeface="Arial"/>
              <a:buNone/>
            </a:pPr>
            <a:r>
              <a:rPr lang="en-US" sz="3400">
                <a:solidFill>
                  <a:srgbClr val="687BFD"/>
                </a:solidFill>
                <a:latin typeface="Montserrat"/>
                <a:ea typeface="Montserrat"/>
                <a:cs typeface="Montserrat"/>
                <a:sym typeface="Montserrat"/>
              </a:rPr>
              <a:t>Finding Remote Employers - </a:t>
            </a:r>
            <a:r>
              <a:rPr b="1" lang="en-US" sz="3400">
                <a:solidFill>
                  <a:srgbClr val="687BFD"/>
                </a:solidFill>
                <a:latin typeface="Montserrat"/>
                <a:ea typeface="Montserrat"/>
                <a:cs typeface="Montserrat"/>
                <a:sym typeface="Montserrat"/>
              </a:rPr>
              <a:t>Where are they?</a:t>
            </a:r>
            <a:endParaRPr b="1" sz="3400">
              <a:latin typeface="Montserrat"/>
              <a:ea typeface="Montserrat"/>
              <a:cs typeface="Montserrat"/>
              <a:sym typeface="Montserrat"/>
            </a:endParaRPr>
          </a:p>
          <a:p>
            <a:pPr indent="0" lvl="0" marL="0" rtl="0" algn="l">
              <a:lnSpc>
                <a:spcPct val="100000"/>
              </a:lnSpc>
              <a:spcBef>
                <a:spcPts val="0"/>
              </a:spcBef>
              <a:spcAft>
                <a:spcPts val="0"/>
              </a:spcAft>
              <a:buSzPts val="3700"/>
              <a:buNone/>
            </a:pPr>
            <a:r>
              <a:t/>
            </a:r>
            <a:endParaRPr sz="4000">
              <a:solidFill>
                <a:srgbClr val="687BFD"/>
              </a:solidFill>
              <a:latin typeface="Montserrat"/>
              <a:ea typeface="Montserrat"/>
              <a:cs typeface="Montserrat"/>
              <a:sym typeface="Montserrat"/>
            </a:endParaRPr>
          </a:p>
        </p:txBody>
      </p:sp>
      <p:sp>
        <p:nvSpPr>
          <p:cNvPr id="462" name="Google Shape;462;p92"/>
          <p:cNvSpPr/>
          <p:nvPr/>
        </p:nvSpPr>
        <p:spPr>
          <a:xfrm rot="5400000">
            <a:off x="1498325" y="5635175"/>
            <a:ext cx="540900" cy="698100"/>
          </a:xfrm>
          <a:prstGeom prst="bentUpArrow">
            <a:avLst>
              <a:gd fmla="val 25000" name="adj1"/>
              <a:gd fmla="val 25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3" name="Google Shape;463;p92"/>
          <p:cNvPicPr preferRelativeResize="0"/>
          <p:nvPr/>
        </p:nvPicPr>
        <p:blipFill>
          <a:blip r:embed="rId4">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93"/>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469" name="Google Shape;469;p93"/>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Remote </a:t>
            </a:r>
            <a:r>
              <a:rPr lang="en-US" sz="3000">
                <a:solidFill>
                  <a:schemeClr val="lt1"/>
                </a:solidFill>
                <a:latin typeface="Montserrat SemiBold"/>
                <a:ea typeface="Montserrat SemiBold"/>
                <a:cs typeface="Montserrat SemiBold"/>
                <a:sym typeface="Montserrat SemiBold"/>
              </a:rPr>
              <a:t>Employers</a:t>
            </a:r>
            <a:endParaRPr i="0" sz="3000" u="none" cap="none" strike="noStrike">
              <a:solidFill>
                <a:schemeClr val="lt1"/>
              </a:solidFill>
              <a:latin typeface="Montserrat SemiBold"/>
              <a:ea typeface="Montserrat SemiBold"/>
              <a:cs typeface="Montserrat SemiBold"/>
              <a:sym typeface="Montserrat SemiBold"/>
            </a:endParaRPr>
          </a:p>
        </p:txBody>
      </p:sp>
      <p:pic>
        <p:nvPicPr>
          <p:cNvPr id="470" name="Google Shape;470;p93"/>
          <p:cNvPicPr preferRelativeResize="0"/>
          <p:nvPr/>
        </p:nvPicPr>
        <p:blipFill>
          <a:blip r:embed="rId3">
            <a:alphaModFix/>
          </a:blip>
          <a:stretch>
            <a:fillRect/>
          </a:stretch>
        </p:blipFill>
        <p:spPr>
          <a:xfrm>
            <a:off x="11231883" y="5995892"/>
            <a:ext cx="746667" cy="746667"/>
          </a:xfrm>
          <a:prstGeom prst="rect">
            <a:avLst/>
          </a:prstGeom>
          <a:noFill/>
          <a:ln>
            <a:noFill/>
          </a:ln>
        </p:spPr>
      </p:pic>
      <p:pic>
        <p:nvPicPr>
          <p:cNvPr id="471" name="Google Shape;471;p93"/>
          <p:cNvPicPr preferRelativeResize="0"/>
          <p:nvPr/>
        </p:nvPicPr>
        <p:blipFill>
          <a:blip r:embed="rId4">
            <a:alphaModFix/>
          </a:blip>
          <a:stretch>
            <a:fillRect/>
          </a:stretch>
        </p:blipFill>
        <p:spPr>
          <a:xfrm>
            <a:off x="4855925" y="1445400"/>
            <a:ext cx="4319451" cy="4838699"/>
          </a:xfrm>
          <a:prstGeom prst="rect">
            <a:avLst/>
          </a:prstGeom>
          <a:noFill/>
          <a:ln>
            <a:noFill/>
          </a:ln>
        </p:spPr>
      </p:pic>
      <p:pic>
        <p:nvPicPr>
          <p:cNvPr id="472" name="Google Shape;472;p93"/>
          <p:cNvPicPr preferRelativeResize="0"/>
          <p:nvPr/>
        </p:nvPicPr>
        <p:blipFill>
          <a:blip r:embed="rId5">
            <a:alphaModFix/>
          </a:blip>
          <a:stretch>
            <a:fillRect/>
          </a:stretch>
        </p:blipFill>
        <p:spPr>
          <a:xfrm>
            <a:off x="345900" y="1481475"/>
            <a:ext cx="4175474" cy="1754150"/>
          </a:xfrm>
          <a:prstGeom prst="rect">
            <a:avLst/>
          </a:prstGeom>
          <a:noFill/>
          <a:ln>
            <a:noFill/>
          </a:ln>
        </p:spPr>
      </p:pic>
      <p:pic>
        <p:nvPicPr>
          <p:cNvPr id="473" name="Google Shape;473;p93"/>
          <p:cNvPicPr preferRelativeResize="0"/>
          <p:nvPr/>
        </p:nvPicPr>
        <p:blipFill>
          <a:blip r:embed="rId6">
            <a:alphaModFix/>
          </a:blip>
          <a:stretch>
            <a:fillRect/>
          </a:stretch>
        </p:blipFill>
        <p:spPr>
          <a:xfrm>
            <a:off x="567513" y="3398650"/>
            <a:ext cx="3732249" cy="2138150"/>
          </a:xfrm>
          <a:prstGeom prst="rect">
            <a:avLst/>
          </a:prstGeom>
          <a:noFill/>
          <a:ln>
            <a:noFill/>
          </a:ln>
        </p:spPr>
      </p:pic>
      <p:pic>
        <p:nvPicPr>
          <p:cNvPr id="474" name="Google Shape;474;p93"/>
          <p:cNvPicPr preferRelativeResize="0"/>
          <p:nvPr/>
        </p:nvPicPr>
        <p:blipFill>
          <a:blip r:embed="rId7">
            <a:alphaModFix/>
          </a:blip>
          <a:stretch>
            <a:fillRect/>
          </a:stretch>
        </p:blipFill>
        <p:spPr>
          <a:xfrm>
            <a:off x="760925" y="5743775"/>
            <a:ext cx="3345425" cy="504250"/>
          </a:xfrm>
          <a:prstGeom prst="rect">
            <a:avLst/>
          </a:prstGeom>
          <a:noFill/>
          <a:ln>
            <a:noFill/>
          </a:ln>
        </p:spPr>
      </p:pic>
      <p:pic>
        <p:nvPicPr>
          <p:cNvPr id="475" name="Google Shape;475;p93"/>
          <p:cNvPicPr preferRelativeResize="0"/>
          <p:nvPr/>
        </p:nvPicPr>
        <p:blipFill>
          <a:blip r:embed="rId8">
            <a:alphaModFix/>
          </a:blip>
          <a:stretch>
            <a:fillRect/>
          </a:stretch>
        </p:blipFill>
        <p:spPr>
          <a:xfrm>
            <a:off x="9672977" y="1982844"/>
            <a:ext cx="1265675" cy="507550"/>
          </a:xfrm>
          <a:prstGeom prst="rect">
            <a:avLst/>
          </a:prstGeom>
          <a:noFill/>
          <a:ln>
            <a:noFill/>
          </a:ln>
        </p:spPr>
      </p:pic>
      <p:pic>
        <p:nvPicPr>
          <p:cNvPr id="476" name="Google Shape;476;p93"/>
          <p:cNvPicPr preferRelativeResize="0"/>
          <p:nvPr/>
        </p:nvPicPr>
        <p:blipFill>
          <a:blip r:embed="rId9">
            <a:alphaModFix/>
          </a:blip>
          <a:stretch>
            <a:fillRect/>
          </a:stretch>
        </p:blipFill>
        <p:spPr>
          <a:xfrm>
            <a:off x="9672977" y="2658657"/>
            <a:ext cx="1348776" cy="412500"/>
          </a:xfrm>
          <a:prstGeom prst="rect">
            <a:avLst/>
          </a:prstGeom>
          <a:noFill/>
          <a:ln>
            <a:noFill/>
          </a:ln>
        </p:spPr>
      </p:pic>
      <p:pic>
        <p:nvPicPr>
          <p:cNvPr id="477" name="Google Shape;477;p93"/>
          <p:cNvPicPr preferRelativeResize="0"/>
          <p:nvPr/>
        </p:nvPicPr>
        <p:blipFill>
          <a:blip r:embed="rId10">
            <a:alphaModFix/>
          </a:blip>
          <a:stretch>
            <a:fillRect/>
          </a:stretch>
        </p:blipFill>
        <p:spPr>
          <a:xfrm>
            <a:off x="9672977" y="3239404"/>
            <a:ext cx="1410391" cy="412500"/>
          </a:xfrm>
          <a:prstGeom prst="rect">
            <a:avLst/>
          </a:prstGeom>
          <a:noFill/>
          <a:ln>
            <a:noFill/>
          </a:ln>
        </p:spPr>
      </p:pic>
      <p:pic>
        <p:nvPicPr>
          <p:cNvPr id="478" name="Google Shape;478;p93"/>
          <p:cNvPicPr preferRelativeResize="0"/>
          <p:nvPr/>
        </p:nvPicPr>
        <p:blipFill>
          <a:blip r:embed="rId11">
            <a:alphaModFix/>
          </a:blip>
          <a:stretch>
            <a:fillRect/>
          </a:stretch>
        </p:blipFill>
        <p:spPr>
          <a:xfrm>
            <a:off x="9520577" y="3720204"/>
            <a:ext cx="1756733" cy="554100"/>
          </a:xfrm>
          <a:prstGeom prst="rect">
            <a:avLst/>
          </a:prstGeom>
          <a:noFill/>
          <a:ln>
            <a:noFill/>
          </a:ln>
        </p:spPr>
      </p:pic>
      <p:pic>
        <p:nvPicPr>
          <p:cNvPr id="479" name="Google Shape;479;p93"/>
          <p:cNvPicPr preferRelativeResize="0"/>
          <p:nvPr/>
        </p:nvPicPr>
        <p:blipFill>
          <a:blip r:embed="rId12">
            <a:alphaModFix/>
          </a:blip>
          <a:stretch>
            <a:fillRect/>
          </a:stretch>
        </p:blipFill>
        <p:spPr>
          <a:xfrm>
            <a:off x="9672977" y="4854329"/>
            <a:ext cx="1609124" cy="366020"/>
          </a:xfrm>
          <a:prstGeom prst="rect">
            <a:avLst/>
          </a:prstGeom>
          <a:noFill/>
          <a:ln>
            <a:noFill/>
          </a:ln>
        </p:spPr>
      </p:pic>
      <p:pic>
        <p:nvPicPr>
          <p:cNvPr id="480" name="Google Shape;480;p93"/>
          <p:cNvPicPr preferRelativeResize="0"/>
          <p:nvPr/>
        </p:nvPicPr>
        <p:blipFill>
          <a:blip r:embed="rId13">
            <a:alphaModFix/>
          </a:blip>
          <a:stretch>
            <a:fillRect/>
          </a:stretch>
        </p:blipFill>
        <p:spPr>
          <a:xfrm>
            <a:off x="9505668" y="5181403"/>
            <a:ext cx="1887800" cy="628775"/>
          </a:xfrm>
          <a:prstGeom prst="rect">
            <a:avLst/>
          </a:prstGeom>
          <a:noFill/>
          <a:ln>
            <a:noFill/>
          </a:ln>
        </p:spPr>
      </p:pic>
      <p:pic>
        <p:nvPicPr>
          <p:cNvPr id="481" name="Google Shape;481;p93"/>
          <p:cNvPicPr preferRelativeResize="0"/>
          <p:nvPr/>
        </p:nvPicPr>
        <p:blipFill>
          <a:blip r:embed="rId14">
            <a:alphaModFix/>
          </a:blip>
          <a:stretch>
            <a:fillRect/>
          </a:stretch>
        </p:blipFill>
        <p:spPr>
          <a:xfrm>
            <a:off x="9672977" y="4400904"/>
            <a:ext cx="1552077" cy="280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94"/>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487" name="Google Shape;487;p94"/>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Remote Jobs Boards</a:t>
            </a:r>
            <a:endParaRPr i="0" sz="3000" u="none" cap="none" strike="noStrike">
              <a:solidFill>
                <a:schemeClr val="lt1"/>
              </a:solidFill>
              <a:latin typeface="Montserrat SemiBold"/>
              <a:ea typeface="Montserrat SemiBold"/>
              <a:cs typeface="Montserrat SemiBold"/>
              <a:sym typeface="Montserrat SemiBold"/>
            </a:endParaRPr>
          </a:p>
        </p:txBody>
      </p:sp>
      <p:pic>
        <p:nvPicPr>
          <p:cNvPr id="488" name="Google Shape;488;p94"/>
          <p:cNvPicPr preferRelativeResize="0"/>
          <p:nvPr/>
        </p:nvPicPr>
        <p:blipFill>
          <a:blip r:embed="rId3">
            <a:alphaModFix/>
          </a:blip>
          <a:stretch>
            <a:fillRect/>
          </a:stretch>
        </p:blipFill>
        <p:spPr>
          <a:xfrm>
            <a:off x="11231883" y="5995892"/>
            <a:ext cx="746667" cy="746667"/>
          </a:xfrm>
          <a:prstGeom prst="rect">
            <a:avLst/>
          </a:prstGeom>
          <a:noFill/>
          <a:ln>
            <a:noFill/>
          </a:ln>
        </p:spPr>
      </p:pic>
      <p:pic>
        <p:nvPicPr>
          <p:cNvPr id="489" name="Google Shape;489;p94"/>
          <p:cNvPicPr preferRelativeResize="0"/>
          <p:nvPr/>
        </p:nvPicPr>
        <p:blipFill>
          <a:blip r:embed="rId4">
            <a:alphaModFix/>
          </a:blip>
          <a:stretch>
            <a:fillRect/>
          </a:stretch>
        </p:blipFill>
        <p:spPr>
          <a:xfrm>
            <a:off x="222375" y="1410300"/>
            <a:ext cx="8063051" cy="5180701"/>
          </a:xfrm>
          <a:prstGeom prst="rect">
            <a:avLst/>
          </a:prstGeom>
          <a:noFill/>
          <a:ln>
            <a:noFill/>
          </a:ln>
        </p:spPr>
      </p:pic>
      <p:pic>
        <p:nvPicPr>
          <p:cNvPr id="490" name="Google Shape;490;p94"/>
          <p:cNvPicPr preferRelativeResize="0"/>
          <p:nvPr/>
        </p:nvPicPr>
        <p:blipFill>
          <a:blip r:embed="rId5">
            <a:alphaModFix/>
          </a:blip>
          <a:stretch>
            <a:fillRect/>
          </a:stretch>
        </p:blipFill>
        <p:spPr>
          <a:xfrm>
            <a:off x="8435550" y="1410300"/>
            <a:ext cx="2646200" cy="4929263"/>
          </a:xfrm>
          <a:prstGeom prst="rect">
            <a:avLst/>
          </a:prstGeom>
          <a:noFill/>
          <a:ln>
            <a:noFill/>
          </a:ln>
        </p:spPr>
      </p:pic>
      <p:sp>
        <p:nvSpPr>
          <p:cNvPr id="491" name="Google Shape;491;p94"/>
          <p:cNvSpPr/>
          <p:nvPr/>
        </p:nvSpPr>
        <p:spPr>
          <a:xfrm>
            <a:off x="8285425" y="1565983"/>
            <a:ext cx="945570" cy="841863"/>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95"/>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497" name="Google Shape;497;p95"/>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Career </a:t>
            </a:r>
            <a:r>
              <a:rPr lang="en-US" sz="3000">
                <a:solidFill>
                  <a:schemeClr val="lt1"/>
                </a:solidFill>
                <a:latin typeface="Montserrat SemiBold"/>
                <a:ea typeface="Montserrat SemiBold"/>
                <a:cs typeface="Montserrat SemiBold"/>
                <a:sym typeface="Montserrat SemiBold"/>
              </a:rPr>
              <a:t>Resources</a:t>
            </a:r>
            <a:r>
              <a:rPr lang="en-US" sz="3000">
                <a:solidFill>
                  <a:schemeClr val="lt1"/>
                </a:solidFill>
                <a:latin typeface="Montserrat SemiBold"/>
                <a:ea typeface="Montserrat SemiBold"/>
                <a:cs typeface="Montserrat SemiBold"/>
                <a:sym typeface="Montserrat SemiBold"/>
              </a:rPr>
              <a:t> Newsletter</a:t>
            </a:r>
            <a:endParaRPr i="0" sz="3000" u="none" cap="none" strike="noStrike">
              <a:solidFill>
                <a:schemeClr val="lt1"/>
              </a:solidFill>
              <a:latin typeface="Montserrat SemiBold"/>
              <a:ea typeface="Montserrat SemiBold"/>
              <a:cs typeface="Montserrat SemiBold"/>
              <a:sym typeface="Montserrat SemiBold"/>
            </a:endParaRPr>
          </a:p>
        </p:txBody>
      </p:sp>
      <p:pic>
        <p:nvPicPr>
          <p:cNvPr id="498" name="Google Shape;498;p95"/>
          <p:cNvPicPr preferRelativeResize="0"/>
          <p:nvPr/>
        </p:nvPicPr>
        <p:blipFill>
          <a:blip r:embed="rId3">
            <a:alphaModFix/>
          </a:blip>
          <a:stretch>
            <a:fillRect/>
          </a:stretch>
        </p:blipFill>
        <p:spPr>
          <a:xfrm>
            <a:off x="11231883" y="5995892"/>
            <a:ext cx="746667" cy="746667"/>
          </a:xfrm>
          <a:prstGeom prst="rect">
            <a:avLst/>
          </a:prstGeom>
          <a:noFill/>
          <a:ln>
            <a:noFill/>
          </a:ln>
        </p:spPr>
      </p:pic>
      <p:pic>
        <p:nvPicPr>
          <p:cNvPr id="499" name="Google Shape;499;p95"/>
          <p:cNvPicPr preferRelativeResize="0"/>
          <p:nvPr/>
        </p:nvPicPr>
        <p:blipFill>
          <a:blip r:embed="rId4">
            <a:alphaModFix/>
          </a:blip>
          <a:stretch>
            <a:fillRect/>
          </a:stretch>
        </p:blipFill>
        <p:spPr>
          <a:xfrm>
            <a:off x="327350" y="1338375"/>
            <a:ext cx="5999593" cy="5343900"/>
          </a:xfrm>
          <a:prstGeom prst="rect">
            <a:avLst/>
          </a:prstGeom>
          <a:noFill/>
          <a:ln>
            <a:noFill/>
          </a:ln>
        </p:spPr>
      </p:pic>
      <p:sp>
        <p:nvSpPr>
          <p:cNvPr id="500" name="Google Shape;500;p95"/>
          <p:cNvSpPr txBox="1"/>
          <p:nvPr/>
        </p:nvSpPr>
        <p:spPr>
          <a:xfrm>
            <a:off x="6879300" y="1302325"/>
            <a:ext cx="3923400" cy="518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solidFill>
                  <a:srgbClr val="F08048"/>
                </a:solidFill>
              </a:rPr>
              <a:t>x12 Editions Published</a:t>
            </a:r>
            <a:br>
              <a:rPr b="1" lang="en-US" sz="2400">
                <a:solidFill>
                  <a:schemeClr val="accent1"/>
                </a:solidFill>
              </a:rPr>
            </a:br>
            <a:br>
              <a:rPr lang="en-US" sz="2100">
                <a:solidFill>
                  <a:schemeClr val="dk2"/>
                </a:solidFill>
              </a:rPr>
            </a:br>
            <a:r>
              <a:rPr lang="en-US" sz="2100">
                <a:solidFill>
                  <a:schemeClr val="dk2"/>
                </a:solidFill>
              </a:rPr>
              <a:t>A monthly release spotlighting remote employers, remote jobs boards &amp; the skills or tools needed to find a remote job – all wrapped up with a story of impact.</a:t>
            </a:r>
            <a:br>
              <a:rPr lang="en-US" sz="2100">
                <a:solidFill>
                  <a:schemeClr val="dk2"/>
                </a:solidFill>
              </a:rPr>
            </a:br>
            <a:br>
              <a:rPr lang="en-US" sz="2400">
                <a:solidFill>
                  <a:schemeClr val="dk2"/>
                </a:solidFill>
              </a:rPr>
            </a:br>
            <a:r>
              <a:rPr lang="en-US" sz="2400">
                <a:solidFill>
                  <a:schemeClr val="dk2"/>
                </a:solidFill>
              </a:rPr>
              <a:t>Includes 👇</a:t>
            </a:r>
            <a:br>
              <a:rPr lang="en-US" sz="2400">
                <a:solidFill>
                  <a:schemeClr val="dk2"/>
                </a:solidFill>
              </a:rPr>
            </a:br>
            <a:br>
              <a:rPr lang="en-US" sz="2400">
                <a:solidFill>
                  <a:schemeClr val="dk2"/>
                </a:solidFill>
              </a:rPr>
            </a:br>
            <a:r>
              <a:rPr lang="en-US" sz="2400">
                <a:solidFill>
                  <a:schemeClr val="dk2"/>
                </a:solidFill>
              </a:rPr>
              <a:t>- </a:t>
            </a:r>
            <a:r>
              <a:rPr lang="en-US" sz="1700">
                <a:solidFill>
                  <a:schemeClr val="dk2"/>
                </a:solidFill>
              </a:rPr>
              <a:t>Employers &amp; Jobs</a:t>
            </a:r>
            <a:br>
              <a:rPr lang="en-US" sz="1700">
                <a:solidFill>
                  <a:schemeClr val="dk2"/>
                </a:solidFill>
              </a:rPr>
            </a:br>
            <a:r>
              <a:rPr lang="en-US" sz="1700">
                <a:solidFill>
                  <a:schemeClr val="dk2"/>
                </a:solidFill>
              </a:rPr>
              <a:t>- Jobs Board</a:t>
            </a:r>
            <a:br>
              <a:rPr lang="en-US" sz="1700">
                <a:solidFill>
                  <a:schemeClr val="dk2"/>
                </a:solidFill>
              </a:rPr>
            </a:br>
            <a:r>
              <a:rPr lang="en-US" sz="1700">
                <a:solidFill>
                  <a:schemeClr val="dk2"/>
                </a:solidFill>
              </a:rPr>
              <a:t>- Remote Work skills</a:t>
            </a:r>
            <a:br>
              <a:rPr lang="en-US" sz="1700">
                <a:solidFill>
                  <a:schemeClr val="dk2"/>
                </a:solidFill>
              </a:rPr>
            </a:br>
            <a:r>
              <a:rPr lang="en-US" sz="1700">
                <a:solidFill>
                  <a:schemeClr val="dk2"/>
                </a:solidFill>
              </a:rPr>
              <a:t>- Impact of Remote</a:t>
            </a:r>
            <a:endParaRPr sz="1700">
              <a:solidFill>
                <a:schemeClr val="dk2"/>
              </a:solidFill>
            </a:endParaRPr>
          </a:p>
          <a:p>
            <a:pPr indent="0" lvl="0" marL="0" rtl="0" algn="l">
              <a:spcBef>
                <a:spcPts val="0"/>
              </a:spcBef>
              <a:spcAft>
                <a:spcPts val="0"/>
              </a:spcAft>
              <a:buNone/>
            </a:pPr>
            <a:r>
              <a:rPr lang="en-US" sz="1700">
                <a:solidFill>
                  <a:schemeClr val="dk2"/>
                </a:solidFill>
              </a:rPr>
              <a:t>- State of Remote in IE</a:t>
            </a:r>
            <a:endParaRPr sz="17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96"/>
          <p:cNvPicPr preferRelativeResize="0"/>
          <p:nvPr/>
        </p:nvPicPr>
        <p:blipFill rotWithShape="1">
          <a:blip r:embed="rId3">
            <a:alphaModFix/>
          </a:blip>
          <a:srcRect b="0" l="5195" r="13878" t="0"/>
          <a:stretch/>
        </p:blipFill>
        <p:spPr>
          <a:xfrm>
            <a:off x="437575" y="1543850"/>
            <a:ext cx="6027825" cy="4923900"/>
          </a:xfrm>
          <a:prstGeom prst="rect">
            <a:avLst/>
          </a:prstGeom>
          <a:noFill/>
          <a:ln>
            <a:noFill/>
          </a:ln>
        </p:spPr>
      </p:pic>
      <p:pic>
        <p:nvPicPr>
          <p:cNvPr id="506" name="Google Shape;506;p96"/>
          <p:cNvPicPr preferRelativeResize="0"/>
          <p:nvPr/>
        </p:nvPicPr>
        <p:blipFill>
          <a:blip r:embed="rId4">
            <a:alphaModFix/>
          </a:blip>
          <a:stretch>
            <a:fillRect/>
          </a:stretch>
        </p:blipFill>
        <p:spPr>
          <a:xfrm>
            <a:off x="11231883" y="5995892"/>
            <a:ext cx="746667" cy="746667"/>
          </a:xfrm>
          <a:prstGeom prst="rect">
            <a:avLst/>
          </a:prstGeom>
          <a:noFill/>
          <a:ln>
            <a:noFill/>
          </a:ln>
        </p:spPr>
      </p:pic>
      <p:sp>
        <p:nvSpPr>
          <p:cNvPr id="507" name="Google Shape;507;p96"/>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508" name="Google Shape;508;p96"/>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Career Resources Newsletter</a:t>
            </a:r>
            <a:endParaRPr i="0" sz="3000" u="none" cap="none" strike="noStrike">
              <a:solidFill>
                <a:schemeClr val="lt1"/>
              </a:solidFill>
              <a:latin typeface="Montserrat SemiBold"/>
              <a:ea typeface="Montserrat SemiBold"/>
              <a:cs typeface="Montserrat SemiBold"/>
              <a:sym typeface="Montserrat SemiBold"/>
            </a:endParaRPr>
          </a:p>
        </p:txBody>
      </p:sp>
      <p:pic>
        <p:nvPicPr>
          <p:cNvPr id="509" name="Google Shape;509;p96"/>
          <p:cNvPicPr preferRelativeResize="0"/>
          <p:nvPr/>
        </p:nvPicPr>
        <p:blipFill>
          <a:blip r:embed="rId5">
            <a:alphaModFix/>
          </a:blip>
          <a:stretch>
            <a:fillRect/>
          </a:stretch>
        </p:blipFill>
        <p:spPr>
          <a:xfrm>
            <a:off x="6984250" y="1543850"/>
            <a:ext cx="1791650" cy="5007176"/>
          </a:xfrm>
          <a:prstGeom prst="rect">
            <a:avLst/>
          </a:prstGeom>
          <a:noFill/>
          <a:ln>
            <a:noFill/>
          </a:ln>
        </p:spPr>
      </p:pic>
      <p:pic>
        <p:nvPicPr>
          <p:cNvPr id="510" name="Google Shape;510;p96"/>
          <p:cNvPicPr preferRelativeResize="0"/>
          <p:nvPr/>
        </p:nvPicPr>
        <p:blipFill>
          <a:blip r:embed="rId6">
            <a:alphaModFix/>
          </a:blip>
          <a:stretch>
            <a:fillRect/>
          </a:stretch>
        </p:blipFill>
        <p:spPr>
          <a:xfrm>
            <a:off x="9168325" y="1581175"/>
            <a:ext cx="2376125" cy="4189275"/>
          </a:xfrm>
          <a:prstGeom prst="rect">
            <a:avLst/>
          </a:prstGeom>
          <a:noFill/>
          <a:ln>
            <a:noFill/>
          </a:ln>
        </p:spPr>
      </p:pic>
      <p:sp>
        <p:nvSpPr>
          <p:cNvPr id="511" name="Google Shape;511;p96"/>
          <p:cNvSpPr/>
          <p:nvPr/>
        </p:nvSpPr>
        <p:spPr>
          <a:xfrm>
            <a:off x="9355200" y="3343250"/>
            <a:ext cx="1876641" cy="414525"/>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97"/>
          <p:cNvPicPr preferRelativeResize="0"/>
          <p:nvPr/>
        </p:nvPicPr>
        <p:blipFill>
          <a:blip r:embed="rId3">
            <a:alphaModFix/>
          </a:blip>
          <a:stretch>
            <a:fillRect/>
          </a:stretch>
        </p:blipFill>
        <p:spPr>
          <a:xfrm>
            <a:off x="479350" y="1703425"/>
            <a:ext cx="7333875" cy="4252025"/>
          </a:xfrm>
          <a:prstGeom prst="rect">
            <a:avLst/>
          </a:prstGeom>
          <a:noFill/>
          <a:ln>
            <a:noFill/>
          </a:ln>
        </p:spPr>
      </p:pic>
      <p:sp>
        <p:nvSpPr>
          <p:cNvPr id="518" name="Google Shape;518;p97"/>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519" name="Google Shape;519;p97"/>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Networking</a:t>
            </a:r>
            <a:endParaRPr i="0" sz="3000" u="none" cap="none" strike="noStrike">
              <a:solidFill>
                <a:schemeClr val="lt1"/>
              </a:solidFill>
              <a:latin typeface="Montserrat SemiBold"/>
              <a:ea typeface="Montserrat SemiBold"/>
              <a:cs typeface="Montserrat SemiBold"/>
              <a:sym typeface="Montserrat SemiBold"/>
            </a:endParaRPr>
          </a:p>
        </p:txBody>
      </p:sp>
      <p:pic>
        <p:nvPicPr>
          <p:cNvPr id="520" name="Google Shape;520;p97"/>
          <p:cNvPicPr preferRelativeResize="0"/>
          <p:nvPr/>
        </p:nvPicPr>
        <p:blipFill>
          <a:blip r:embed="rId4">
            <a:alphaModFix/>
          </a:blip>
          <a:stretch>
            <a:fillRect/>
          </a:stretch>
        </p:blipFill>
        <p:spPr>
          <a:xfrm>
            <a:off x="8254575" y="1635000"/>
            <a:ext cx="3115624" cy="4493425"/>
          </a:xfrm>
          <a:prstGeom prst="rect">
            <a:avLst/>
          </a:prstGeom>
          <a:noFill/>
          <a:ln>
            <a:noFill/>
          </a:ln>
        </p:spPr>
      </p:pic>
      <p:sp>
        <p:nvSpPr>
          <p:cNvPr id="521" name="Google Shape;521;p97"/>
          <p:cNvSpPr txBox="1"/>
          <p:nvPr/>
        </p:nvSpPr>
        <p:spPr>
          <a:xfrm>
            <a:off x="479350" y="6196525"/>
            <a:ext cx="30000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300">
                <a:solidFill>
                  <a:srgbClr val="0F0F0F"/>
                </a:solidFill>
                <a:highlight>
                  <a:srgbClr val="FFFFFF"/>
                </a:highlight>
                <a:latin typeface="Roboto"/>
                <a:ea typeface="Roboto"/>
                <a:cs typeface="Roboto"/>
                <a:sym typeface="Roboto"/>
              </a:rPr>
              <a:t>Kingsley Aikins</a:t>
            </a:r>
            <a:endParaRPr b="1" sz="2300">
              <a:solidFill>
                <a:srgbClr val="0F0F0F"/>
              </a:solidFill>
              <a:highlight>
                <a:srgbClr val="FFFFFF"/>
              </a:highlight>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cxnSp>
        <p:nvCxnSpPr>
          <p:cNvPr id="252" name="Google Shape;252;p80"/>
          <p:cNvCxnSpPr/>
          <p:nvPr/>
        </p:nvCxnSpPr>
        <p:spPr>
          <a:xfrm>
            <a:off x="6724274" y="1625847"/>
            <a:ext cx="15300" cy="4338600"/>
          </a:xfrm>
          <a:prstGeom prst="straightConnector1">
            <a:avLst/>
          </a:prstGeom>
          <a:noFill/>
          <a:ln cap="flat" cmpd="sng" w="9525">
            <a:solidFill>
              <a:srgbClr val="F08048"/>
            </a:solidFill>
            <a:prstDash val="solid"/>
            <a:round/>
            <a:headEnd len="med" w="med" type="none"/>
            <a:tailEnd len="med" w="med" type="none"/>
          </a:ln>
        </p:spPr>
      </p:cxnSp>
      <p:sp>
        <p:nvSpPr>
          <p:cNvPr id="253" name="Google Shape;253;p80"/>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254" name="Google Shape;254;p80"/>
          <p:cNvSpPr txBox="1"/>
          <p:nvPr/>
        </p:nvSpPr>
        <p:spPr>
          <a:xfrm>
            <a:off x="469800" y="1830700"/>
            <a:ext cx="6179400" cy="404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latin typeface="Montserrat"/>
                <a:ea typeface="Montserrat"/>
                <a:cs typeface="Montserrat"/>
                <a:sym typeface="Montserrat"/>
              </a:rPr>
              <a:t>1) Hello from Grow Remote 👋</a:t>
            </a:r>
            <a:br>
              <a:rPr lang="en-US" sz="2500">
                <a:latin typeface="Montserrat"/>
                <a:ea typeface="Montserrat"/>
                <a:cs typeface="Montserrat"/>
                <a:sym typeface="Montserrat"/>
              </a:rPr>
            </a:br>
            <a:endParaRPr sz="2500">
              <a:latin typeface="Montserrat"/>
              <a:ea typeface="Montserrat"/>
              <a:cs typeface="Montserrat"/>
              <a:sym typeface="Montserrat"/>
            </a:endParaRPr>
          </a:p>
          <a:p>
            <a:pPr indent="0" lvl="0" marL="0" rtl="0" algn="l">
              <a:spcBef>
                <a:spcPts val="0"/>
              </a:spcBef>
              <a:spcAft>
                <a:spcPts val="0"/>
              </a:spcAft>
              <a:buNone/>
            </a:pPr>
            <a:r>
              <a:rPr lang="en-US" sz="2500">
                <a:latin typeface="Montserrat"/>
                <a:ea typeface="Montserrat"/>
                <a:cs typeface="Montserrat"/>
                <a:sym typeface="Montserrat"/>
              </a:rPr>
              <a:t>2) State of Remote Work in I</a:t>
            </a:r>
            <a:br>
              <a:rPr lang="en-US" sz="2500">
                <a:latin typeface="Montserrat"/>
                <a:ea typeface="Montserrat"/>
                <a:cs typeface="Montserrat"/>
                <a:sym typeface="Montserrat"/>
              </a:rPr>
            </a:br>
            <a:br>
              <a:rPr lang="en-US" sz="2500">
                <a:latin typeface="Montserrat"/>
                <a:ea typeface="Montserrat"/>
                <a:cs typeface="Montserrat"/>
                <a:sym typeface="Montserrat"/>
              </a:rPr>
            </a:br>
            <a:r>
              <a:rPr lang="en-US" sz="2500">
                <a:latin typeface="Montserrat"/>
                <a:ea typeface="Montserrat"/>
                <a:cs typeface="Montserrat"/>
                <a:sym typeface="Montserrat"/>
              </a:rPr>
              <a:t>3) </a:t>
            </a:r>
            <a:r>
              <a:rPr lang="en-US" sz="2500">
                <a:solidFill>
                  <a:schemeClr val="dk1"/>
                </a:solidFill>
                <a:latin typeface="Montserrat"/>
                <a:ea typeface="Montserrat"/>
                <a:cs typeface="Montserrat"/>
                <a:sym typeface="Montserrat"/>
              </a:rPr>
              <a:t>Remote Employers in IE</a:t>
            </a:r>
            <a:r>
              <a:rPr lang="en-US" sz="2500">
                <a:solidFill>
                  <a:schemeClr val="dk1"/>
                </a:solidFill>
                <a:latin typeface="Montserrat"/>
                <a:ea typeface="Montserrat"/>
                <a:cs typeface="Montserrat"/>
                <a:sym typeface="Montserrat"/>
              </a:rPr>
              <a:t> 💚</a:t>
            </a:r>
            <a:br>
              <a:rPr lang="en-US" sz="2500">
                <a:solidFill>
                  <a:schemeClr val="dk1"/>
                </a:solidFill>
                <a:latin typeface="Montserrat"/>
                <a:ea typeface="Montserrat"/>
                <a:cs typeface="Montserrat"/>
                <a:sym typeface="Montserrat"/>
              </a:rPr>
            </a:br>
            <a:br>
              <a:rPr lang="en-US" sz="2500">
                <a:solidFill>
                  <a:schemeClr val="dk1"/>
                </a:solidFill>
                <a:latin typeface="Montserrat"/>
                <a:ea typeface="Montserrat"/>
                <a:cs typeface="Montserrat"/>
                <a:sym typeface="Montserrat"/>
              </a:rPr>
            </a:br>
            <a:r>
              <a:rPr lang="en-US" sz="2500">
                <a:solidFill>
                  <a:schemeClr val="dk1"/>
                </a:solidFill>
                <a:latin typeface="Montserrat"/>
                <a:ea typeface="Montserrat"/>
                <a:cs typeface="Montserrat"/>
                <a:sym typeface="Montserrat"/>
              </a:rPr>
              <a:t>4) </a:t>
            </a:r>
            <a:r>
              <a:rPr lang="en-US" sz="2500">
                <a:latin typeface="Montserrat"/>
                <a:ea typeface="Montserrat"/>
                <a:cs typeface="Montserrat"/>
                <a:sym typeface="Montserrat"/>
              </a:rPr>
              <a:t>Finding Remote Jobs</a:t>
            </a:r>
            <a:r>
              <a:rPr lang="en-US" sz="2500">
                <a:latin typeface="Montserrat"/>
                <a:ea typeface="Montserrat"/>
                <a:cs typeface="Montserrat"/>
                <a:sym typeface="Montserrat"/>
              </a:rPr>
              <a:t> </a:t>
            </a:r>
            <a:br>
              <a:rPr lang="en-US" sz="2500">
                <a:latin typeface="Montserrat"/>
                <a:ea typeface="Montserrat"/>
                <a:cs typeface="Montserrat"/>
                <a:sym typeface="Montserrat"/>
              </a:rPr>
            </a:br>
            <a:br>
              <a:rPr lang="en-US" sz="2500">
                <a:latin typeface="Montserrat"/>
                <a:ea typeface="Montserrat"/>
                <a:cs typeface="Montserrat"/>
                <a:sym typeface="Montserrat"/>
              </a:rPr>
            </a:br>
            <a:r>
              <a:rPr lang="en-US" sz="2500">
                <a:latin typeface="Montserrat"/>
                <a:ea typeface="Montserrat"/>
                <a:cs typeface="Montserrat"/>
                <a:sym typeface="Montserrat"/>
              </a:rPr>
              <a:t>5) Career Resources</a:t>
            </a:r>
            <a:r>
              <a:rPr b="1" lang="en-US" sz="2500">
                <a:latin typeface="Montserrat"/>
                <a:ea typeface="Montserrat"/>
                <a:cs typeface="Montserrat"/>
                <a:sym typeface="Montserrat"/>
              </a:rPr>
              <a:t> 📈</a:t>
            </a:r>
            <a:br>
              <a:rPr lang="en-US" sz="1300">
                <a:latin typeface="Montserrat"/>
                <a:ea typeface="Montserrat"/>
                <a:cs typeface="Montserrat"/>
                <a:sym typeface="Montserrat"/>
              </a:rPr>
            </a:br>
            <a:br>
              <a:rPr lang="en-US" sz="1300">
                <a:latin typeface="Montserrat"/>
                <a:ea typeface="Montserrat"/>
                <a:cs typeface="Montserrat"/>
                <a:sym typeface="Montserrat"/>
              </a:rPr>
            </a:br>
            <a:endParaRPr sz="1300">
              <a:latin typeface="Montserrat"/>
              <a:ea typeface="Montserrat"/>
              <a:cs typeface="Montserrat"/>
              <a:sym typeface="Montserrat"/>
            </a:endParaRPr>
          </a:p>
        </p:txBody>
      </p:sp>
      <p:sp>
        <p:nvSpPr>
          <p:cNvPr id="255" name="Google Shape;255;p80"/>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3600"/>
              <a:buFont typeface="Montserrat"/>
              <a:buNone/>
            </a:pPr>
            <a:r>
              <a:rPr lang="en-US" sz="3000">
                <a:solidFill>
                  <a:schemeClr val="lt2"/>
                </a:solidFill>
                <a:latin typeface="Montserrat SemiBold"/>
                <a:ea typeface="Montserrat SemiBold"/>
                <a:cs typeface="Montserrat SemiBold"/>
                <a:sym typeface="Montserrat SemiBold"/>
              </a:rPr>
              <a:t>THE NEXT 25 MINS..</a:t>
            </a:r>
            <a:endParaRPr sz="1600">
              <a:solidFill>
                <a:schemeClr val="l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accent1"/>
              </a:buClr>
              <a:buSzPts val="3600"/>
              <a:buFont typeface="Montserrat"/>
              <a:buNone/>
            </a:pPr>
            <a:r>
              <a:t/>
            </a:r>
            <a:endParaRPr sz="3000">
              <a:solidFill>
                <a:schemeClr val="lt2"/>
              </a:solidFill>
              <a:latin typeface="Montserrat SemiBold"/>
              <a:ea typeface="Montserrat SemiBold"/>
              <a:cs typeface="Montserrat SemiBold"/>
              <a:sym typeface="Montserrat SemiBold"/>
            </a:endParaRPr>
          </a:p>
        </p:txBody>
      </p:sp>
      <p:pic>
        <p:nvPicPr>
          <p:cNvPr id="256" name="Google Shape;256;p80"/>
          <p:cNvPicPr preferRelativeResize="0"/>
          <p:nvPr/>
        </p:nvPicPr>
        <p:blipFill rotWithShape="1">
          <a:blip r:embed="rId3">
            <a:alphaModFix/>
          </a:blip>
          <a:srcRect b="14390" l="14307" r="7039" t="25244"/>
          <a:stretch/>
        </p:blipFill>
        <p:spPr>
          <a:xfrm>
            <a:off x="7267650" y="3326718"/>
            <a:ext cx="4249800" cy="2455832"/>
          </a:xfrm>
          <a:prstGeom prst="rect">
            <a:avLst/>
          </a:prstGeom>
          <a:noFill/>
          <a:ln>
            <a:noFill/>
          </a:ln>
        </p:spPr>
      </p:pic>
      <p:sp>
        <p:nvSpPr>
          <p:cNvPr id="257" name="Google Shape;257;p80"/>
          <p:cNvSpPr txBox="1"/>
          <p:nvPr/>
        </p:nvSpPr>
        <p:spPr>
          <a:xfrm>
            <a:off x="7126350" y="1657575"/>
            <a:ext cx="45324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solidFill>
                  <a:srgbClr val="687BFD"/>
                </a:solidFill>
                <a:latin typeface="Montserrat"/>
                <a:ea typeface="Montserrat"/>
                <a:cs typeface="Montserrat"/>
                <a:sym typeface="Montserrat"/>
              </a:rPr>
              <a:t>WORK IS NOT A PLACE, IT IS SOMETHING YOU DO!</a:t>
            </a:r>
            <a:endParaRPr sz="1600">
              <a:solidFill>
                <a:srgbClr val="687BFD"/>
              </a:solidFill>
            </a:endParaRPr>
          </a:p>
        </p:txBody>
      </p:sp>
      <p:pic>
        <p:nvPicPr>
          <p:cNvPr id="258" name="Google Shape;258;p80"/>
          <p:cNvPicPr preferRelativeResize="0"/>
          <p:nvPr/>
        </p:nvPicPr>
        <p:blipFill>
          <a:blip r:embed="rId4">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98"/>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cxnSp>
        <p:nvCxnSpPr>
          <p:cNvPr id="528" name="Google Shape;528;p98"/>
          <p:cNvCxnSpPr/>
          <p:nvPr/>
        </p:nvCxnSpPr>
        <p:spPr>
          <a:xfrm>
            <a:off x="7029074" y="1625847"/>
            <a:ext cx="15300" cy="4338600"/>
          </a:xfrm>
          <a:prstGeom prst="straightConnector1">
            <a:avLst/>
          </a:prstGeom>
          <a:noFill/>
          <a:ln cap="flat" cmpd="sng" w="9525">
            <a:solidFill>
              <a:srgbClr val="F08048"/>
            </a:solidFill>
            <a:prstDash val="solid"/>
            <a:round/>
            <a:headEnd len="med" w="med" type="none"/>
            <a:tailEnd len="med" w="med" type="none"/>
          </a:ln>
        </p:spPr>
      </p:cxnSp>
      <p:sp>
        <p:nvSpPr>
          <p:cNvPr id="529" name="Google Shape;529;p98"/>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3600"/>
              <a:buFont typeface="Montserrat"/>
              <a:buNone/>
            </a:pPr>
            <a:r>
              <a:rPr lang="en-US" sz="3000">
                <a:solidFill>
                  <a:schemeClr val="lt2"/>
                </a:solidFill>
                <a:latin typeface="Montserrat SemiBold"/>
                <a:ea typeface="Montserrat SemiBold"/>
                <a:cs typeface="Montserrat SemiBold"/>
                <a:sym typeface="Montserrat SemiBold"/>
              </a:rPr>
              <a:t>The Impact of Remote in IE</a:t>
            </a:r>
            <a:endParaRPr sz="1600">
              <a:solidFill>
                <a:schemeClr val="l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accent1"/>
              </a:buClr>
              <a:buSzPts val="3600"/>
              <a:buFont typeface="Montserrat"/>
              <a:buNone/>
            </a:pPr>
            <a:r>
              <a:t/>
            </a:r>
            <a:endParaRPr sz="3000">
              <a:solidFill>
                <a:schemeClr val="lt2"/>
              </a:solidFill>
              <a:latin typeface="Montserrat SemiBold"/>
              <a:ea typeface="Montserrat SemiBold"/>
              <a:cs typeface="Montserrat SemiBold"/>
              <a:sym typeface="Montserrat SemiBold"/>
            </a:endParaRPr>
          </a:p>
        </p:txBody>
      </p:sp>
      <p:cxnSp>
        <p:nvCxnSpPr>
          <p:cNvPr id="530" name="Google Shape;530;p98"/>
          <p:cNvCxnSpPr/>
          <p:nvPr/>
        </p:nvCxnSpPr>
        <p:spPr>
          <a:xfrm flipH="1" rot="10800000">
            <a:off x="728600" y="4443100"/>
            <a:ext cx="5900700" cy="2700"/>
          </a:xfrm>
          <a:prstGeom prst="straightConnector1">
            <a:avLst/>
          </a:prstGeom>
          <a:noFill/>
          <a:ln cap="flat" cmpd="sng" w="9525">
            <a:solidFill>
              <a:srgbClr val="F08048"/>
            </a:solidFill>
            <a:prstDash val="solid"/>
            <a:round/>
            <a:headEnd len="med" w="med" type="none"/>
            <a:tailEnd len="med" w="med" type="none"/>
          </a:ln>
        </p:spPr>
      </p:cxnSp>
      <p:sp>
        <p:nvSpPr>
          <p:cNvPr id="531" name="Google Shape;531;p98"/>
          <p:cNvSpPr txBox="1"/>
          <p:nvPr/>
        </p:nvSpPr>
        <p:spPr>
          <a:xfrm>
            <a:off x="728600" y="1758075"/>
            <a:ext cx="59976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solidFill>
                  <a:srgbClr val="4285F4"/>
                </a:solidFill>
                <a:latin typeface="Montserrat"/>
                <a:ea typeface="Montserrat"/>
                <a:cs typeface="Montserrat"/>
                <a:sym typeface="Montserrat"/>
              </a:rPr>
              <a:t>R</a:t>
            </a:r>
            <a:r>
              <a:rPr lang="en-US" sz="2900">
                <a:solidFill>
                  <a:srgbClr val="4285F4"/>
                </a:solidFill>
                <a:latin typeface="Montserrat"/>
                <a:ea typeface="Montserrat"/>
                <a:cs typeface="Montserrat"/>
                <a:sym typeface="Montserrat"/>
              </a:rPr>
              <a:t>emote work is unlocking positive social, </a:t>
            </a:r>
            <a:r>
              <a:rPr lang="en-US" sz="2900">
                <a:solidFill>
                  <a:srgbClr val="4285F4"/>
                </a:solidFill>
                <a:latin typeface="Montserrat"/>
                <a:ea typeface="Montserrat"/>
                <a:cs typeface="Montserrat"/>
                <a:sym typeface="Montserrat"/>
              </a:rPr>
              <a:t>economic</a:t>
            </a:r>
            <a:r>
              <a:rPr lang="en-US" sz="2900">
                <a:solidFill>
                  <a:srgbClr val="4285F4"/>
                </a:solidFill>
                <a:latin typeface="Montserrat"/>
                <a:ea typeface="Montserrat"/>
                <a:cs typeface="Montserrat"/>
                <a:sym typeface="Montserrat"/>
              </a:rPr>
              <a:t> and </a:t>
            </a:r>
            <a:r>
              <a:rPr lang="en-US" sz="2900">
                <a:solidFill>
                  <a:srgbClr val="4285F4"/>
                </a:solidFill>
                <a:latin typeface="Montserrat"/>
                <a:ea typeface="Montserrat"/>
                <a:cs typeface="Montserrat"/>
                <a:sym typeface="Montserrat"/>
              </a:rPr>
              <a:t>environmental</a:t>
            </a:r>
            <a:r>
              <a:rPr lang="en-US" sz="2900">
                <a:solidFill>
                  <a:srgbClr val="4285F4"/>
                </a:solidFill>
                <a:latin typeface="Montserrat"/>
                <a:ea typeface="Montserrat"/>
                <a:cs typeface="Montserrat"/>
                <a:sym typeface="Montserrat"/>
              </a:rPr>
              <a:t> change for individuals, employers and local communities</a:t>
            </a:r>
            <a:r>
              <a:rPr lang="en-US" sz="3600">
                <a:solidFill>
                  <a:srgbClr val="4285F4"/>
                </a:solidFill>
              </a:rPr>
              <a:t> 🚀</a:t>
            </a:r>
            <a:endParaRPr sz="3600">
              <a:solidFill>
                <a:srgbClr val="4285F4"/>
              </a:solidFill>
            </a:endParaRPr>
          </a:p>
        </p:txBody>
      </p:sp>
      <p:pic>
        <p:nvPicPr>
          <p:cNvPr descr="What happens when you remove location as a barrier to employment? On the small island of Inishturk Joe Whelan has been able to find a remote job, allowing him to stay close to his young family in this beautiful place by the sea, while also building his career. &#10;&#10;Learn more about Grow Remote and our mission at www.growremote.ie." id="532" name="Google Shape;532;p98" title="The impact of remote work: Joe's Story">
            <a:hlinkClick r:id="rId3"/>
          </p:cNvPr>
          <p:cNvPicPr preferRelativeResize="0"/>
          <p:nvPr/>
        </p:nvPicPr>
        <p:blipFill>
          <a:blip r:embed="rId4">
            <a:alphaModFix/>
          </a:blip>
          <a:stretch>
            <a:fillRect/>
          </a:stretch>
        </p:blipFill>
        <p:spPr>
          <a:xfrm>
            <a:off x="7464000" y="1699800"/>
            <a:ext cx="3854150" cy="2254575"/>
          </a:xfrm>
          <a:prstGeom prst="rect">
            <a:avLst/>
          </a:prstGeom>
          <a:noFill/>
          <a:ln>
            <a:noFill/>
          </a:ln>
        </p:spPr>
      </p:pic>
      <p:sp>
        <p:nvSpPr>
          <p:cNvPr id="533" name="Google Shape;533;p98"/>
          <p:cNvSpPr txBox="1"/>
          <p:nvPr/>
        </p:nvSpPr>
        <p:spPr>
          <a:xfrm>
            <a:off x="7410906" y="4164850"/>
            <a:ext cx="3957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4285F4"/>
                </a:solidFill>
                <a:latin typeface="Montserrat"/>
                <a:ea typeface="Montserrat"/>
                <a:cs typeface="Montserrat"/>
                <a:sym typeface="Montserrat"/>
              </a:rPr>
              <a:t>What happens when you remove location as a barrier to employment?</a:t>
            </a:r>
            <a:br>
              <a:rPr lang="en-US" sz="1200">
                <a:solidFill>
                  <a:srgbClr val="131313"/>
                </a:solidFill>
                <a:latin typeface="Montserrat"/>
                <a:ea typeface="Montserrat"/>
                <a:cs typeface="Montserrat"/>
                <a:sym typeface="Montserrat"/>
              </a:rPr>
            </a:br>
            <a:br>
              <a:rPr lang="en-US" sz="1200">
                <a:solidFill>
                  <a:srgbClr val="131313"/>
                </a:solidFill>
                <a:latin typeface="Montserrat"/>
                <a:ea typeface="Montserrat"/>
                <a:cs typeface="Montserrat"/>
                <a:sym typeface="Montserrat"/>
              </a:rPr>
            </a:br>
            <a:r>
              <a:rPr lang="en-US" sz="1200">
                <a:solidFill>
                  <a:srgbClr val="131313"/>
                </a:solidFill>
                <a:latin typeface="Montserrat"/>
                <a:ea typeface="Montserrat"/>
                <a:cs typeface="Montserrat"/>
                <a:sym typeface="Montserrat"/>
              </a:rPr>
              <a:t>On the small island of Inishturk we helped Joe Whelan get a remote job, allowing him to stay close to his young family in this beautiful place by the sea, while also building his career.</a:t>
            </a:r>
            <a:br>
              <a:rPr lang="en-US" sz="1200">
                <a:solidFill>
                  <a:srgbClr val="131313"/>
                </a:solidFill>
                <a:latin typeface="Montserrat"/>
                <a:ea typeface="Montserrat"/>
                <a:cs typeface="Montserrat"/>
                <a:sym typeface="Montserrat"/>
              </a:rPr>
            </a:br>
            <a:br>
              <a:rPr lang="en-US" sz="1200">
                <a:solidFill>
                  <a:srgbClr val="131313"/>
                </a:solidFill>
                <a:latin typeface="Montserrat"/>
                <a:ea typeface="Montserrat"/>
                <a:cs typeface="Montserrat"/>
                <a:sym typeface="Montserrat"/>
              </a:rPr>
            </a:br>
            <a:r>
              <a:rPr lang="en-US" sz="1200">
                <a:solidFill>
                  <a:srgbClr val="131313"/>
                </a:solidFill>
                <a:latin typeface="Montserrat"/>
                <a:ea typeface="Montserrat"/>
                <a:cs typeface="Montserrat"/>
                <a:sym typeface="Montserrat"/>
              </a:rPr>
              <a:t>Duration: </a:t>
            </a:r>
            <a:r>
              <a:rPr b="1" lang="en-US" sz="1200">
                <a:solidFill>
                  <a:srgbClr val="131313"/>
                </a:solidFill>
                <a:latin typeface="Montserrat"/>
                <a:ea typeface="Montserrat"/>
                <a:cs typeface="Montserrat"/>
                <a:sym typeface="Montserrat"/>
              </a:rPr>
              <a:t>1:49 (</a:t>
            </a:r>
            <a:r>
              <a:rPr b="1" lang="en-US" sz="1200" u="sng">
                <a:solidFill>
                  <a:schemeClr val="hlink"/>
                </a:solidFill>
                <a:latin typeface="Montserrat"/>
                <a:ea typeface="Montserrat"/>
                <a:cs typeface="Montserrat"/>
                <a:sym typeface="Montserrat"/>
                <a:hlinkClick r:id="rId5"/>
              </a:rPr>
              <a:t>Click to play</a:t>
            </a:r>
            <a:r>
              <a:rPr b="1" lang="en-US" sz="1200">
                <a:solidFill>
                  <a:srgbClr val="131313"/>
                </a:solidFill>
                <a:latin typeface="Montserrat"/>
                <a:ea typeface="Montserrat"/>
                <a:cs typeface="Montserrat"/>
                <a:sym typeface="Montserrat"/>
              </a:rPr>
              <a:t>)</a:t>
            </a:r>
            <a:endParaRPr b="1" sz="1200">
              <a:latin typeface="Montserrat"/>
              <a:ea typeface="Montserrat"/>
              <a:cs typeface="Montserrat"/>
              <a:sym typeface="Montserrat"/>
            </a:endParaRPr>
          </a:p>
        </p:txBody>
      </p:sp>
      <p:pic>
        <p:nvPicPr>
          <p:cNvPr descr="File:YouTube Logo 2017.svg - Wikipedia" id="534" name="Google Shape;534;p98"/>
          <p:cNvPicPr preferRelativeResize="0"/>
          <p:nvPr/>
        </p:nvPicPr>
        <p:blipFill>
          <a:blip r:embed="rId6">
            <a:alphaModFix/>
          </a:blip>
          <a:stretch>
            <a:fillRect/>
          </a:stretch>
        </p:blipFill>
        <p:spPr>
          <a:xfrm>
            <a:off x="10334173" y="1845822"/>
            <a:ext cx="793101" cy="177350"/>
          </a:xfrm>
          <a:prstGeom prst="rect">
            <a:avLst/>
          </a:prstGeom>
          <a:noFill/>
          <a:ln>
            <a:noFill/>
          </a:ln>
        </p:spPr>
      </p:pic>
      <p:sp>
        <p:nvSpPr>
          <p:cNvPr id="535" name="Google Shape;535;p98"/>
          <p:cNvSpPr txBox="1"/>
          <p:nvPr/>
        </p:nvSpPr>
        <p:spPr>
          <a:xfrm>
            <a:off x="304800" y="1473450"/>
            <a:ext cx="30000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rgbClr val="4285F4"/>
                </a:solidFill>
                <a:latin typeface="Montserrat"/>
                <a:ea typeface="Montserrat"/>
                <a:cs typeface="Montserrat"/>
                <a:sym typeface="Montserrat"/>
              </a:rPr>
              <a:t>“</a:t>
            </a:r>
            <a:endParaRPr b="1" sz="3100"/>
          </a:p>
        </p:txBody>
      </p:sp>
      <p:pic>
        <p:nvPicPr>
          <p:cNvPr id="536" name="Google Shape;536;p98"/>
          <p:cNvPicPr preferRelativeResize="0"/>
          <p:nvPr/>
        </p:nvPicPr>
        <p:blipFill>
          <a:blip r:embed="rId7">
            <a:alphaModFix/>
          </a:blip>
          <a:stretch>
            <a:fillRect/>
          </a:stretch>
        </p:blipFill>
        <p:spPr>
          <a:xfrm>
            <a:off x="540825" y="4726075"/>
            <a:ext cx="1743075" cy="1524000"/>
          </a:xfrm>
          <a:prstGeom prst="rect">
            <a:avLst/>
          </a:prstGeom>
          <a:noFill/>
          <a:ln>
            <a:noFill/>
          </a:ln>
        </p:spPr>
      </p:pic>
      <p:sp>
        <p:nvSpPr>
          <p:cNvPr id="537" name="Google Shape;537;p98"/>
          <p:cNvSpPr txBox="1"/>
          <p:nvPr/>
        </p:nvSpPr>
        <p:spPr>
          <a:xfrm>
            <a:off x="2366775" y="4831050"/>
            <a:ext cx="4451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Montserrat"/>
                <a:ea typeface="Montserrat"/>
                <a:cs typeface="Montserrat"/>
                <a:sym typeface="Montserrat"/>
              </a:rPr>
              <a:t>"The rise of remote work has allowed me to transition from local jobs in the food/retail sector to data research, which is so much more suitable for me that I still can't believe it. I could use my multilingual skills to land an entry-level job in data analytics. Most language jobs used be located in Dublin, Galway and Cork, and therefore I was losing out on my competitive edge."</a:t>
            </a:r>
            <a:endParaRPr sz="1200">
              <a:latin typeface="Montserrat"/>
              <a:ea typeface="Montserrat"/>
              <a:cs typeface="Montserrat"/>
              <a:sym typeface="Montserrat"/>
            </a:endParaRPr>
          </a:p>
        </p:txBody>
      </p:sp>
      <p:pic>
        <p:nvPicPr>
          <p:cNvPr id="538" name="Google Shape;538;p98"/>
          <p:cNvPicPr preferRelativeResize="0"/>
          <p:nvPr/>
        </p:nvPicPr>
        <p:blipFill>
          <a:blip r:embed="rId8">
            <a:alphaModFix/>
          </a:blip>
          <a:stretch>
            <a:fillRect/>
          </a:stretch>
        </p:blipFill>
        <p:spPr>
          <a:xfrm>
            <a:off x="11231883" y="5995892"/>
            <a:ext cx="746667" cy="7466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99"/>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544" name="Google Shape;544;p99"/>
          <p:cNvSpPr txBox="1"/>
          <p:nvPr/>
        </p:nvSpPr>
        <p:spPr>
          <a:xfrm>
            <a:off x="666750" y="390665"/>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 Impact of Remote Work in IE &amp; EU</a:t>
            </a:r>
            <a:endParaRPr i="0" sz="3000" u="none" cap="none" strike="noStrike">
              <a:solidFill>
                <a:schemeClr val="lt1"/>
              </a:solidFill>
              <a:latin typeface="Montserrat SemiBold"/>
              <a:ea typeface="Montserrat SemiBold"/>
              <a:cs typeface="Montserrat SemiBold"/>
              <a:sym typeface="Montserrat SemiBold"/>
            </a:endParaRPr>
          </a:p>
        </p:txBody>
      </p:sp>
      <p:pic>
        <p:nvPicPr>
          <p:cNvPr id="545" name="Google Shape;545;p99"/>
          <p:cNvPicPr preferRelativeResize="0"/>
          <p:nvPr/>
        </p:nvPicPr>
        <p:blipFill>
          <a:blip r:embed="rId3">
            <a:alphaModFix/>
          </a:blip>
          <a:stretch>
            <a:fillRect/>
          </a:stretch>
        </p:blipFill>
        <p:spPr>
          <a:xfrm>
            <a:off x="703750" y="2334450"/>
            <a:ext cx="6004400" cy="3013075"/>
          </a:xfrm>
          <a:prstGeom prst="rect">
            <a:avLst/>
          </a:prstGeom>
          <a:noFill/>
          <a:ln>
            <a:noFill/>
          </a:ln>
        </p:spPr>
      </p:pic>
      <p:sp>
        <p:nvSpPr>
          <p:cNvPr id="546" name="Google Shape;546;p99"/>
          <p:cNvSpPr txBox="1"/>
          <p:nvPr/>
        </p:nvSpPr>
        <p:spPr>
          <a:xfrm>
            <a:off x="666750" y="1534650"/>
            <a:ext cx="6677400" cy="7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latin typeface="Montserrat"/>
                <a:ea typeface="Montserrat"/>
                <a:cs typeface="Montserrat"/>
                <a:sym typeface="Montserrat"/>
              </a:rPr>
              <a:t>Remote employment is unlocking positive social, economic &amp; environmental change in local communities across Ireland.</a:t>
            </a:r>
            <a:endParaRPr sz="1000"/>
          </a:p>
        </p:txBody>
      </p:sp>
      <p:sp>
        <p:nvSpPr>
          <p:cNvPr id="547" name="Google Shape;547;p99"/>
          <p:cNvSpPr txBox="1"/>
          <p:nvPr/>
        </p:nvSpPr>
        <p:spPr>
          <a:xfrm>
            <a:off x="823050" y="5347525"/>
            <a:ext cx="6521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300">
                <a:solidFill>
                  <a:schemeClr val="dk1"/>
                </a:solidFill>
              </a:rPr>
              <a:t>R</a:t>
            </a:r>
            <a:r>
              <a:rPr i="1" lang="en-US" sz="1300">
                <a:solidFill>
                  <a:schemeClr val="dk1"/>
                </a:solidFill>
              </a:rPr>
              <a:t>emote work has a direct link to 8 of the 17 United Nations Social Development Goals </a:t>
            </a:r>
            <a:endParaRPr i="1" sz="1300"/>
          </a:p>
        </p:txBody>
      </p:sp>
      <p:cxnSp>
        <p:nvCxnSpPr>
          <p:cNvPr id="548" name="Google Shape;548;p99"/>
          <p:cNvCxnSpPr/>
          <p:nvPr/>
        </p:nvCxnSpPr>
        <p:spPr>
          <a:xfrm>
            <a:off x="7545350" y="1479575"/>
            <a:ext cx="20100" cy="4778700"/>
          </a:xfrm>
          <a:prstGeom prst="straightConnector1">
            <a:avLst/>
          </a:prstGeom>
          <a:noFill/>
          <a:ln cap="flat" cmpd="sng" w="9525">
            <a:solidFill>
              <a:srgbClr val="F08048"/>
            </a:solidFill>
            <a:prstDash val="solid"/>
            <a:round/>
            <a:headEnd len="med" w="med" type="none"/>
            <a:tailEnd len="med" w="med" type="none"/>
          </a:ln>
        </p:spPr>
      </p:cxnSp>
      <p:sp>
        <p:nvSpPr>
          <p:cNvPr id="549" name="Google Shape;549;p99"/>
          <p:cNvSpPr txBox="1"/>
          <p:nvPr/>
        </p:nvSpPr>
        <p:spPr>
          <a:xfrm>
            <a:off x="8034075" y="3489725"/>
            <a:ext cx="36609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Montserrat"/>
                <a:ea typeface="Montserrat"/>
                <a:cs typeface="Montserrat"/>
                <a:sym typeface="Montserrat"/>
              </a:rPr>
              <a:t>"Remote work allowed me to relocate from the Dublin area to Enniscorthy in Wexford and improve my quality of life overall. I can work from home, have more time flexibility, and the absence of commuting gave me that extra time to spend with the </a:t>
            </a:r>
            <a:r>
              <a:rPr b="1" lang="en-US">
                <a:solidFill>
                  <a:srgbClr val="687BFD"/>
                </a:solidFill>
                <a:latin typeface="Montserrat"/>
                <a:ea typeface="Montserrat"/>
                <a:cs typeface="Montserrat"/>
                <a:sym typeface="Montserrat"/>
              </a:rPr>
              <a:t>family</a:t>
            </a:r>
            <a:r>
              <a:rPr b="1" lang="en-US">
                <a:latin typeface="Montserrat"/>
                <a:ea typeface="Montserrat"/>
                <a:cs typeface="Montserrat"/>
                <a:sym typeface="Montserrat"/>
              </a:rPr>
              <a:t>,</a:t>
            </a:r>
            <a:r>
              <a:rPr lang="en-US">
                <a:latin typeface="Montserrat"/>
                <a:ea typeface="Montserrat"/>
                <a:cs typeface="Montserrat"/>
                <a:sym typeface="Montserrat"/>
              </a:rPr>
              <a:t> my hobbies, and within my local </a:t>
            </a:r>
            <a:r>
              <a:rPr b="1" lang="en-US">
                <a:solidFill>
                  <a:srgbClr val="687BFD"/>
                </a:solidFill>
                <a:latin typeface="Montserrat"/>
                <a:ea typeface="Montserrat"/>
                <a:cs typeface="Montserrat"/>
                <a:sym typeface="Montserrat"/>
              </a:rPr>
              <a:t>community</a:t>
            </a:r>
            <a:r>
              <a:rPr b="1" lang="en-US">
                <a:latin typeface="Montserrat"/>
                <a:ea typeface="Montserrat"/>
                <a:cs typeface="Montserrat"/>
                <a:sym typeface="Montserrat"/>
              </a:rPr>
              <a:t> </a:t>
            </a:r>
            <a:r>
              <a:rPr lang="en-US">
                <a:latin typeface="Montserrat"/>
                <a:ea typeface="Montserrat"/>
                <a:cs typeface="Montserrat"/>
                <a:sym typeface="Montserrat"/>
              </a:rPr>
              <a:t>participating to events, </a:t>
            </a:r>
            <a:r>
              <a:rPr b="1" lang="en-US">
                <a:solidFill>
                  <a:srgbClr val="687BFD"/>
                </a:solidFill>
                <a:latin typeface="Montserrat"/>
                <a:ea typeface="Montserrat"/>
                <a:cs typeface="Montserrat"/>
                <a:sym typeface="Montserrat"/>
              </a:rPr>
              <a:t>volunteering</a:t>
            </a:r>
            <a:r>
              <a:rPr lang="en-US">
                <a:latin typeface="Montserrat"/>
                <a:ea typeface="Montserrat"/>
                <a:cs typeface="Montserrat"/>
                <a:sym typeface="Montserrat"/>
              </a:rPr>
              <a:t>, and supporting local activities." </a:t>
            </a:r>
            <a:endParaRPr>
              <a:latin typeface="Montserrat"/>
              <a:ea typeface="Montserrat"/>
              <a:cs typeface="Montserrat"/>
              <a:sym typeface="Montserrat"/>
            </a:endParaRPr>
          </a:p>
        </p:txBody>
      </p:sp>
      <p:pic>
        <p:nvPicPr>
          <p:cNvPr id="550" name="Google Shape;550;p99"/>
          <p:cNvPicPr preferRelativeResize="0"/>
          <p:nvPr/>
        </p:nvPicPr>
        <p:blipFill>
          <a:blip r:embed="rId4">
            <a:alphaModFix/>
          </a:blip>
          <a:stretch>
            <a:fillRect/>
          </a:stretch>
        </p:blipFill>
        <p:spPr>
          <a:xfrm>
            <a:off x="7759060" y="1409603"/>
            <a:ext cx="2066925" cy="1905000"/>
          </a:xfrm>
          <a:prstGeom prst="rect">
            <a:avLst/>
          </a:prstGeom>
          <a:noFill/>
          <a:ln>
            <a:noFill/>
          </a:ln>
        </p:spPr>
      </p:pic>
      <p:sp>
        <p:nvSpPr>
          <p:cNvPr id="551" name="Google Shape;551;p99"/>
          <p:cNvSpPr txBox="1"/>
          <p:nvPr/>
        </p:nvSpPr>
        <p:spPr>
          <a:xfrm>
            <a:off x="9825975" y="1731803"/>
            <a:ext cx="17583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Montserrat"/>
                <a:ea typeface="Montserrat"/>
                <a:cs typeface="Montserrat"/>
                <a:sym typeface="Montserrat"/>
              </a:rPr>
              <a:t>A remote worker &amp; Grow Remote volunteer in Enniscorthy</a:t>
            </a:r>
            <a:endParaRPr sz="900"/>
          </a:p>
        </p:txBody>
      </p:sp>
      <p:pic>
        <p:nvPicPr>
          <p:cNvPr id="552" name="Google Shape;552;p99"/>
          <p:cNvPicPr preferRelativeResize="0"/>
          <p:nvPr/>
        </p:nvPicPr>
        <p:blipFill rotWithShape="1">
          <a:blip r:embed="rId5">
            <a:alphaModFix/>
          </a:blip>
          <a:srcRect b="23523" l="22092" r="22131" t="19739"/>
          <a:stretch/>
        </p:blipFill>
        <p:spPr>
          <a:xfrm>
            <a:off x="11179603" y="2628827"/>
            <a:ext cx="378355" cy="384899"/>
          </a:xfrm>
          <a:prstGeom prst="rect">
            <a:avLst/>
          </a:prstGeom>
          <a:noFill/>
          <a:ln>
            <a:noFill/>
          </a:ln>
        </p:spPr>
      </p:pic>
      <p:pic>
        <p:nvPicPr>
          <p:cNvPr id="553" name="Google Shape;553;p99"/>
          <p:cNvPicPr preferRelativeResize="0"/>
          <p:nvPr/>
        </p:nvPicPr>
        <p:blipFill>
          <a:blip r:embed="rId6">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100"/>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560" name="Google Shape;560;p100"/>
          <p:cNvSpPr txBox="1"/>
          <p:nvPr/>
        </p:nvSpPr>
        <p:spPr>
          <a:xfrm>
            <a:off x="666750" y="390665"/>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Ireland is a great place to live and work remote</a:t>
            </a:r>
            <a:endParaRPr i="0" sz="3000" u="none" cap="none" strike="noStrike">
              <a:solidFill>
                <a:schemeClr val="lt1"/>
              </a:solidFill>
              <a:latin typeface="Montserrat SemiBold"/>
              <a:ea typeface="Montserrat SemiBold"/>
              <a:cs typeface="Montserrat SemiBold"/>
              <a:sym typeface="Montserrat SemiBold"/>
            </a:endParaRPr>
          </a:p>
        </p:txBody>
      </p:sp>
      <p:pic>
        <p:nvPicPr>
          <p:cNvPr id="561" name="Google Shape;561;p100"/>
          <p:cNvPicPr preferRelativeResize="0"/>
          <p:nvPr/>
        </p:nvPicPr>
        <p:blipFill>
          <a:blip r:embed="rId3">
            <a:alphaModFix/>
          </a:blip>
          <a:stretch>
            <a:fillRect/>
          </a:stretch>
        </p:blipFill>
        <p:spPr>
          <a:xfrm>
            <a:off x="11231883" y="5995892"/>
            <a:ext cx="746667" cy="746667"/>
          </a:xfrm>
          <a:prstGeom prst="rect">
            <a:avLst/>
          </a:prstGeom>
          <a:noFill/>
          <a:ln>
            <a:noFill/>
          </a:ln>
        </p:spPr>
      </p:pic>
      <p:sp>
        <p:nvSpPr>
          <p:cNvPr id="562" name="Google Shape;562;p100"/>
          <p:cNvSpPr txBox="1"/>
          <p:nvPr/>
        </p:nvSpPr>
        <p:spPr>
          <a:xfrm>
            <a:off x="6904450" y="1560950"/>
            <a:ext cx="46209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solidFill>
                  <a:srgbClr val="687BFD"/>
                </a:solidFill>
                <a:latin typeface="Montserrat"/>
                <a:ea typeface="Montserrat"/>
                <a:cs typeface="Montserrat"/>
                <a:sym typeface="Montserrat"/>
              </a:rPr>
              <a:t>WORK IS NOT A PLACE, IT IS SOMETHING YOU DO!</a:t>
            </a:r>
            <a:endParaRPr b="1" sz="3300">
              <a:solidFill>
                <a:srgbClr val="687BFD"/>
              </a:solidFill>
              <a:latin typeface="Montserrat"/>
              <a:ea typeface="Montserrat"/>
              <a:cs typeface="Montserrat"/>
              <a:sym typeface="Montserrat"/>
            </a:endParaRPr>
          </a:p>
        </p:txBody>
      </p:sp>
      <p:pic>
        <p:nvPicPr>
          <p:cNvPr id="563" name="Google Shape;563;p100"/>
          <p:cNvPicPr preferRelativeResize="0"/>
          <p:nvPr/>
        </p:nvPicPr>
        <p:blipFill>
          <a:blip r:embed="rId4">
            <a:alphaModFix/>
          </a:blip>
          <a:stretch>
            <a:fillRect/>
          </a:stretch>
        </p:blipFill>
        <p:spPr>
          <a:xfrm>
            <a:off x="509525" y="1560950"/>
            <a:ext cx="5778225" cy="4057400"/>
          </a:xfrm>
          <a:prstGeom prst="rect">
            <a:avLst/>
          </a:prstGeom>
          <a:noFill/>
          <a:ln>
            <a:noFill/>
          </a:ln>
        </p:spPr>
      </p:pic>
      <p:pic>
        <p:nvPicPr>
          <p:cNvPr id="564" name="Google Shape;564;p100"/>
          <p:cNvPicPr preferRelativeResize="0"/>
          <p:nvPr/>
        </p:nvPicPr>
        <p:blipFill>
          <a:blip r:embed="rId5">
            <a:alphaModFix/>
          </a:blip>
          <a:stretch>
            <a:fillRect/>
          </a:stretch>
        </p:blipFill>
        <p:spPr>
          <a:xfrm>
            <a:off x="942875" y="4789050"/>
            <a:ext cx="1281300" cy="1281300"/>
          </a:xfrm>
          <a:prstGeom prst="rect">
            <a:avLst/>
          </a:prstGeom>
          <a:noFill/>
          <a:ln>
            <a:noFill/>
          </a:ln>
        </p:spPr>
      </p:pic>
      <p:pic>
        <p:nvPicPr>
          <p:cNvPr id="565" name="Google Shape;565;p100"/>
          <p:cNvPicPr preferRelativeResize="0"/>
          <p:nvPr/>
        </p:nvPicPr>
        <p:blipFill rotWithShape="1">
          <a:blip r:embed="rId6">
            <a:alphaModFix/>
          </a:blip>
          <a:srcRect b="0" l="0" r="0" t="13262"/>
          <a:stretch/>
        </p:blipFill>
        <p:spPr>
          <a:xfrm>
            <a:off x="7438813" y="3217898"/>
            <a:ext cx="3454125" cy="2996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101"/>
          <p:cNvPicPr preferRelativeResize="0"/>
          <p:nvPr/>
        </p:nvPicPr>
        <p:blipFill>
          <a:blip r:embed="rId3">
            <a:alphaModFix/>
          </a:blip>
          <a:stretch>
            <a:fillRect/>
          </a:stretch>
        </p:blipFill>
        <p:spPr>
          <a:xfrm>
            <a:off x="392350" y="1534800"/>
            <a:ext cx="4706749" cy="4247100"/>
          </a:xfrm>
          <a:prstGeom prst="rect">
            <a:avLst/>
          </a:prstGeom>
          <a:noFill/>
          <a:ln>
            <a:noFill/>
          </a:ln>
        </p:spPr>
      </p:pic>
      <p:sp>
        <p:nvSpPr>
          <p:cNvPr id="572" name="Google Shape;572;p101"/>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573" name="Google Shape;573;p101"/>
          <p:cNvSpPr txBox="1"/>
          <p:nvPr/>
        </p:nvSpPr>
        <p:spPr>
          <a:xfrm>
            <a:off x="666750" y="390665"/>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LETS CONNECT FOR A VIRTUAL COFFEE ?</a:t>
            </a:r>
            <a:endParaRPr i="0" sz="3000" u="none" cap="none" strike="noStrike">
              <a:solidFill>
                <a:schemeClr val="lt1"/>
              </a:solidFill>
              <a:latin typeface="Montserrat SemiBold"/>
              <a:ea typeface="Montserrat SemiBold"/>
              <a:cs typeface="Montserrat SemiBold"/>
              <a:sym typeface="Montserrat SemiBold"/>
            </a:endParaRPr>
          </a:p>
        </p:txBody>
      </p:sp>
      <p:sp>
        <p:nvSpPr>
          <p:cNvPr id="574" name="Google Shape;574;p101"/>
          <p:cNvSpPr txBox="1"/>
          <p:nvPr/>
        </p:nvSpPr>
        <p:spPr>
          <a:xfrm>
            <a:off x="392350" y="6008575"/>
            <a:ext cx="5132100" cy="56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66">
                <a:latin typeface="Montserrat"/>
                <a:ea typeface="Montserrat"/>
                <a:cs typeface="Montserrat"/>
                <a:sym typeface="Montserrat"/>
              </a:rPr>
              <a:t>GRAHAM</a:t>
            </a:r>
            <a:r>
              <a:rPr lang="en-US" sz="2466">
                <a:latin typeface="Montserrat"/>
                <a:ea typeface="Montserrat"/>
                <a:cs typeface="Montserrat"/>
                <a:sym typeface="Montserrat"/>
              </a:rPr>
              <a:t> </a:t>
            </a:r>
            <a:r>
              <a:rPr lang="en-US" sz="2466">
                <a:latin typeface="Montserrat"/>
                <a:ea typeface="Montserrat"/>
                <a:cs typeface="Montserrat"/>
                <a:sym typeface="Montserrat"/>
              </a:rPr>
              <a:t>@ </a:t>
            </a:r>
            <a:r>
              <a:rPr b="1" lang="en-US" sz="2466">
                <a:latin typeface="Montserrat"/>
                <a:ea typeface="Montserrat"/>
                <a:cs typeface="Montserrat"/>
                <a:sym typeface="Montserrat"/>
              </a:rPr>
              <a:t>GROWREMOTE.IE</a:t>
            </a:r>
            <a:r>
              <a:rPr lang="en-US" sz="2466">
                <a:solidFill>
                  <a:srgbClr val="687BFD"/>
                </a:solidFill>
                <a:latin typeface="Montserrat"/>
                <a:ea typeface="Montserrat"/>
                <a:cs typeface="Montserrat"/>
                <a:sym typeface="Montserrat"/>
              </a:rPr>
              <a:t> </a:t>
            </a:r>
            <a:endParaRPr sz="2466">
              <a:solidFill>
                <a:srgbClr val="687BFD"/>
              </a:solidFill>
              <a:latin typeface="Montserrat"/>
              <a:ea typeface="Montserrat"/>
              <a:cs typeface="Montserrat"/>
              <a:sym typeface="Montserrat"/>
            </a:endParaRPr>
          </a:p>
        </p:txBody>
      </p:sp>
      <p:pic>
        <p:nvPicPr>
          <p:cNvPr id="575" name="Google Shape;575;p101" title="Qpbnn5GSX7sGQ4F.png"/>
          <p:cNvPicPr preferRelativeResize="0"/>
          <p:nvPr/>
        </p:nvPicPr>
        <p:blipFill>
          <a:blip r:embed="rId4">
            <a:alphaModFix/>
          </a:blip>
          <a:stretch>
            <a:fillRect/>
          </a:stretch>
        </p:blipFill>
        <p:spPr>
          <a:xfrm>
            <a:off x="6336600" y="1641304"/>
            <a:ext cx="4216601" cy="5330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p102"/>
          <p:cNvPicPr preferRelativeResize="0"/>
          <p:nvPr/>
        </p:nvPicPr>
        <p:blipFill>
          <a:blip r:embed="rId3">
            <a:alphaModFix/>
          </a:blip>
          <a:stretch>
            <a:fillRect/>
          </a:stretch>
        </p:blipFill>
        <p:spPr>
          <a:xfrm flipH="1">
            <a:off x="-9" y="0"/>
            <a:ext cx="5307375" cy="6858000"/>
          </a:xfrm>
          <a:prstGeom prst="rect">
            <a:avLst/>
          </a:prstGeom>
          <a:noFill/>
          <a:ln>
            <a:noFill/>
          </a:ln>
        </p:spPr>
      </p:pic>
      <p:sp>
        <p:nvSpPr>
          <p:cNvPr id="581" name="Google Shape;581;p102"/>
          <p:cNvSpPr txBox="1"/>
          <p:nvPr>
            <p:ph type="title"/>
          </p:nvPr>
        </p:nvSpPr>
        <p:spPr>
          <a:xfrm>
            <a:off x="4995979" y="1997250"/>
            <a:ext cx="6590700" cy="870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3530">
                <a:solidFill>
                  <a:srgbClr val="687BFD"/>
                </a:solidFill>
                <a:latin typeface="Montserrat"/>
                <a:ea typeface="Montserrat"/>
                <a:cs typeface="Montserrat"/>
                <a:sym typeface="Montserrat"/>
              </a:rPr>
              <a:t>Go raibh maith agaibh</a:t>
            </a:r>
            <a:r>
              <a:rPr b="1" lang="en-US" sz="3730">
                <a:solidFill>
                  <a:srgbClr val="687BFD"/>
                </a:solidFill>
                <a:latin typeface="Montserrat"/>
                <a:ea typeface="Montserrat"/>
                <a:cs typeface="Montserrat"/>
                <a:sym typeface="Montserrat"/>
              </a:rPr>
              <a:t> 🙏</a:t>
            </a:r>
            <a:endParaRPr sz="3030">
              <a:solidFill>
                <a:srgbClr val="687BFD"/>
              </a:solidFill>
              <a:latin typeface="Montserrat"/>
              <a:ea typeface="Montserrat"/>
              <a:cs typeface="Montserrat"/>
              <a:sym typeface="Montserrat"/>
            </a:endParaRPr>
          </a:p>
        </p:txBody>
      </p:sp>
      <p:pic>
        <p:nvPicPr>
          <p:cNvPr id="582" name="Google Shape;582;p102"/>
          <p:cNvPicPr preferRelativeResize="0"/>
          <p:nvPr/>
        </p:nvPicPr>
        <p:blipFill rotWithShape="1">
          <a:blip r:embed="rId4">
            <a:alphaModFix/>
          </a:blip>
          <a:srcRect b="0" l="-3444" r="0" t="0"/>
          <a:stretch/>
        </p:blipFill>
        <p:spPr>
          <a:xfrm>
            <a:off x="10100100" y="6128033"/>
            <a:ext cx="1758434" cy="422867"/>
          </a:xfrm>
          <a:prstGeom prst="rect">
            <a:avLst/>
          </a:prstGeom>
          <a:noFill/>
          <a:ln>
            <a:noFill/>
          </a:ln>
        </p:spPr>
      </p:pic>
      <p:sp>
        <p:nvSpPr>
          <p:cNvPr id="583" name="Google Shape;583;p102"/>
          <p:cNvSpPr txBox="1"/>
          <p:nvPr/>
        </p:nvSpPr>
        <p:spPr>
          <a:xfrm>
            <a:off x="5158525" y="3224188"/>
            <a:ext cx="6656700" cy="170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66">
                <a:solidFill>
                  <a:srgbClr val="687BFD"/>
                </a:solidFill>
                <a:latin typeface="Montserrat"/>
                <a:ea typeface="Montserrat"/>
                <a:cs typeface="Montserrat"/>
                <a:sym typeface="Montserrat"/>
              </a:rPr>
              <a:t>Graham Harron</a:t>
            </a:r>
            <a:r>
              <a:rPr lang="en-US" sz="2466">
                <a:solidFill>
                  <a:srgbClr val="687BFD"/>
                </a:solidFill>
                <a:latin typeface="Montserrat"/>
                <a:ea typeface="Montserrat"/>
                <a:cs typeface="Montserrat"/>
                <a:sym typeface="Montserrat"/>
              </a:rPr>
              <a:t>, </a:t>
            </a:r>
            <a:br>
              <a:rPr lang="en-US" sz="2466">
                <a:solidFill>
                  <a:srgbClr val="687BFD"/>
                </a:solidFill>
                <a:latin typeface="Montserrat"/>
                <a:ea typeface="Montserrat"/>
                <a:cs typeface="Montserrat"/>
                <a:sym typeface="Montserrat"/>
              </a:rPr>
            </a:br>
            <a:r>
              <a:rPr lang="en-US" sz="2466">
                <a:solidFill>
                  <a:srgbClr val="687BFD"/>
                </a:solidFill>
                <a:latin typeface="Montserrat"/>
                <a:ea typeface="Montserrat"/>
                <a:cs typeface="Montserrat"/>
                <a:sym typeface="Montserrat"/>
              </a:rPr>
              <a:t>Impact &amp; Data</a:t>
            </a:r>
            <a:br>
              <a:rPr lang="en-US" sz="2466">
                <a:solidFill>
                  <a:srgbClr val="687BFD"/>
                </a:solidFill>
                <a:latin typeface="Montserrat"/>
                <a:ea typeface="Montserrat"/>
                <a:cs typeface="Montserrat"/>
                <a:sym typeface="Montserrat"/>
              </a:rPr>
            </a:br>
            <a:endParaRPr sz="2466">
              <a:solidFill>
                <a:srgbClr val="687BFD"/>
              </a:solidFill>
              <a:latin typeface="Montserrat"/>
              <a:ea typeface="Montserrat"/>
              <a:cs typeface="Montserrat"/>
              <a:sym typeface="Montserrat"/>
            </a:endParaRPr>
          </a:p>
          <a:p>
            <a:pPr indent="0" lvl="0" marL="0" rtl="0" algn="l">
              <a:spcBef>
                <a:spcPts val="0"/>
              </a:spcBef>
              <a:spcAft>
                <a:spcPts val="0"/>
              </a:spcAft>
              <a:buNone/>
            </a:pPr>
            <a:r>
              <a:rPr lang="en-US" sz="2466" u="sng">
                <a:solidFill>
                  <a:schemeClr val="hlink"/>
                </a:solidFill>
                <a:latin typeface="Montserrat"/>
                <a:ea typeface="Montserrat"/>
                <a:cs typeface="Montserrat"/>
                <a:sym typeface="Montserrat"/>
                <a:hlinkClick r:id="rId5"/>
              </a:rPr>
              <a:t>graham@growremote.ie</a:t>
            </a:r>
            <a:r>
              <a:rPr lang="en-US" sz="2466">
                <a:solidFill>
                  <a:srgbClr val="687BFD"/>
                </a:solidFill>
                <a:latin typeface="Montserrat"/>
                <a:ea typeface="Montserrat"/>
                <a:cs typeface="Montserrat"/>
                <a:sym typeface="Montserrat"/>
              </a:rPr>
              <a:t> </a:t>
            </a:r>
            <a:endParaRPr sz="2466">
              <a:solidFill>
                <a:srgbClr val="687BFD"/>
              </a:solidFill>
              <a:latin typeface="Montserrat"/>
              <a:ea typeface="Montserrat"/>
              <a:cs typeface="Montserrat"/>
              <a:sym typeface="Montserrat"/>
            </a:endParaRPr>
          </a:p>
        </p:txBody>
      </p:sp>
      <p:sp>
        <p:nvSpPr>
          <p:cNvPr id="584" name="Google Shape;584;p102"/>
          <p:cNvSpPr txBox="1"/>
          <p:nvPr>
            <p:ph type="title"/>
          </p:nvPr>
        </p:nvSpPr>
        <p:spPr>
          <a:xfrm rot="-1829602">
            <a:off x="477991" y="2731628"/>
            <a:ext cx="3634726" cy="86994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rgbClr val="000000"/>
              </a:buClr>
              <a:buSzPts val="990"/>
              <a:buFont typeface="Arial"/>
              <a:buNone/>
            </a:pPr>
            <a:r>
              <a:rPr b="1" lang="en-US" sz="3530">
                <a:solidFill>
                  <a:schemeClr val="lt1"/>
                </a:solidFill>
                <a:latin typeface="Montserrat"/>
                <a:ea typeface="Montserrat"/>
                <a:cs typeface="Montserrat"/>
                <a:sym typeface="Montserrat"/>
              </a:rPr>
              <a:t>Fáilte Back</a:t>
            </a:r>
            <a:endParaRPr sz="3030">
              <a:solidFill>
                <a:srgbClr val="687BFD"/>
              </a:solidFill>
              <a:latin typeface="Montserrat"/>
              <a:ea typeface="Montserrat"/>
              <a:cs typeface="Montserrat"/>
              <a:sym typeface="Montserrat"/>
            </a:endParaRPr>
          </a:p>
        </p:txBody>
      </p:sp>
      <p:pic>
        <p:nvPicPr>
          <p:cNvPr id="585" name="Google Shape;585;p102"/>
          <p:cNvPicPr preferRelativeResize="0"/>
          <p:nvPr/>
        </p:nvPicPr>
        <p:blipFill>
          <a:blip r:embed="rId6">
            <a:alphaModFix/>
          </a:blip>
          <a:stretch>
            <a:fillRect/>
          </a:stretch>
        </p:blipFill>
        <p:spPr>
          <a:xfrm>
            <a:off x="5158525" y="5198775"/>
            <a:ext cx="4000500" cy="68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81"/>
          <p:cNvSpPr txBox="1"/>
          <p:nvPr/>
        </p:nvSpPr>
        <p:spPr>
          <a:xfrm>
            <a:off x="342150" y="456175"/>
            <a:ext cx="10097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4285F4"/>
                </a:solidFill>
                <a:latin typeface="Montserrat SemiBold"/>
                <a:ea typeface="Montserrat SemiBold"/>
                <a:cs typeface="Montserrat SemiBold"/>
                <a:sym typeface="Montserrat SemiBold"/>
              </a:rPr>
              <a:t>There has never been a better time to Fáilte Back </a:t>
            </a:r>
            <a:endParaRPr sz="3000">
              <a:solidFill>
                <a:srgbClr val="4285F4"/>
              </a:solidFill>
              <a:latin typeface="Montserrat SemiBold"/>
              <a:ea typeface="Montserrat SemiBold"/>
              <a:cs typeface="Montserrat SemiBold"/>
              <a:sym typeface="Montserrat SemiBold"/>
            </a:endParaRPr>
          </a:p>
        </p:txBody>
      </p:sp>
      <p:pic>
        <p:nvPicPr>
          <p:cNvPr id="265" name="Google Shape;265;p81"/>
          <p:cNvPicPr preferRelativeResize="0"/>
          <p:nvPr/>
        </p:nvPicPr>
        <p:blipFill>
          <a:blip r:embed="rId3">
            <a:alphaModFix/>
          </a:blip>
          <a:stretch>
            <a:fillRect/>
          </a:stretch>
        </p:blipFill>
        <p:spPr>
          <a:xfrm>
            <a:off x="402925" y="1339863"/>
            <a:ext cx="7947500" cy="4178276"/>
          </a:xfrm>
          <a:prstGeom prst="rect">
            <a:avLst/>
          </a:prstGeom>
          <a:noFill/>
          <a:ln>
            <a:noFill/>
          </a:ln>
        </p:spPr>
      </p:pic>
      <p:pic>
        <p:nvPicPr>
          <p:cNvPr id="266" name="Google Shape;266;p81"/>
          <p:cNvPicPr preferRelativeResize="0"/>
          <p:nvPr/>
        </p:nvPicPr>
        <p:blipFill>
          <a:blip r:embed="rId4">
            <a:alphaModFix/>
          </a:blip>
          <a:stretch>
            <a:fillRect/>
          </a:stretch>
        </p:blipFill>
        <p:spPr>
          <a:xfrm>
            <a:off x="8647650" y="4477375"/>
            <a:ext cx="3513925" cy="2342617"/>
          </a:xfrm>
          <a:prstGeom prst="rect">
            <a:avLst/>
          </a:prstGeom>
          <a:noFill/>
          <a:ln>
            <a:noFill/>
          </a:ln>
        </p:spPr>
      </p:pic>
      <p:sp>
        <p:nvSpPr>
          <p:cNvPr id="267" name="Google Shape;267;p81"/>
          <p:cNvSpPr txBox="1"/>
          <p:nvPr/>
        </p:nvSpPr>
        <p:spPr>
          <a:xfrm>
            <a:off x="8647638" y="1339875"/>
            <a:ext cx="30000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4285F4"/>
                </a:solidFill>
                <a:latin typeface="Montserrat SemiBold"/>
                <a:ea typeface="Montserrat SemiBold"/>
                <a:cs typeface="Montserrat SemiBold"/>
                <a:sym typeface="Montserrat SemiBold"/>
              </a:rPr>
              <a:t>REMOTE WORK</a:t>
            </a:r>
            <a:r>
              <a:rPr lang="en-US" sz="3000">
                <a:solidFill>
                  <a:schemeClr val="dk1"/>
                </a:solidFill>
                <a:latin typeface="Montserrat SemiBold"/>
                <a:ea typeface="Montserrat SemiBold"/>
                <a:cs typeface="Montserrat SemiBold"/>
                <a:sym typeface="Montserrat SemiBold"/>
              </a:rPr>
              <a:t> is an enabler..</a:t>
            </a:r>
            <a:endParaRPr/>
          </a:p>
        </p:txBody>
      </p:sp>
      <p:cxnSp>
        <p:nvCxnSpPr>
          <p:cNvPr id="268" name="Google Shape;268;p81"/>
          <p:cNvCxnSpPr/>
          <p:nvPr/>
        </p:nvCxnSpPr>
        <p:spPr>
          <a:xfrm>
            <a:off x="9450750" y="3043475"/>
            <a:ext cx="866700" cy="1269600"/>
          </a:xfrm>
          <a:prstGeom prst="straightConnector1">
            <a:avLst/>
          </a:prstGeom>
          <a:noFill/>
          <a:ln cap="flat" cmpd="sng" w="76200">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82"/>
          <p:cNvSpPr/>
          <p:nvPr/>
        </p:nvSpPr>
        <p:spPr>
          <a:xfrm>
            <a:off x="8979575" y="1657475"/>
            <a:ext cx="2212500" cy="2740200"/>
          </a:xfrm>
          <a:prstGeom prst="roundRect">
            <a:avLst>
              <a:gd fmla="val 10048" name="adj"/>
            </a:avLst>
          </a:prstGeom>
          <a:noFill/>
          <a:ln cap="flat" cmpd="sng" w="12700">
            <a:solidFill>
              <a:srgbClr val="F0804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74" name="Google Shape;274;p82"/>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pic>
        <p:nvPicPr>
          <p:cNvPr id="275" name="Google Shape;275;p82"/>
          <p:cNvPicPr preferRelativeResize="0"/>
          <p:nvPr/>
        </p:nvPicPr>
        <p:blipFill>
          <a:blip r:embed="rId3">
            <a:alphaModFix/>
          </a:blip>
          <a:stretch>
            <a:fillRect/>
          </a:stretch>
        </p:blipFill>
        <p:spPr>
          <a:xfrm>
            <a:off x="7326171" y="1854337"/>
            <a:ext cx="692600" cy="692566"/>
          </a:xfrm>
          <a:prstGeom prst="rect">
            <a:avLst/>
          </a:prstGeom>
          <a:noFill/>
          <a:ln>
            <a:noFill/>
          </a:ln>
        </p:spPr>
      </p:pic>
      <p:sp>
        <p:nvSpPr>
          <p:cNvPr id="276" name="Google Shape;276;p82"/>
          <p:cNvSpPr txBox="1"/>
          <p:nvPr/>
        </p:nvSpPr>
        <p:spPr>
          <a:xfrm>
            <a:off x="443300" y="5509600"/>
            <a:ext cx="10708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rPr>
              <a:t>Our mission is to solve the challenges of remote work in order to unlock </a:t>
            </a:r>
            <a:r>
              <a:rPr b="1" lang="en-US" sz="2100">
                <a:solidFill>
                  <a:srgbClr val="4285F4"/>
                </a:solidFill>
              </a:rPr>
              <a:t>social</a:t>
            </a:r>
            <a:r>
              <a:rPr lang="en-US" sz="2100">
                <a:solidFill>
                  <a:schemeClr val="dk1"/>
                </a:solidFill>
              </a:rPr>
              <a:t>, </a:t>
            </a:r>
            <a:r>
              <a:rPr b="1" lang="en-US" sz="2100">
                <a:solidFill>
                  <a:srgbClr val="4285F4"/>
                </a:solidFill>
              </a:rPr>
              <a:t>economic</a:t>
            </a:r>
            <a:r>
              <a:rPr lang="en-US" sz="2100">
                <a:solidFill>
                  <a:schemeClr val="dk1"/>
                </a:solidFill>
              </a:rPr>
              <a:t> and </a:t>
            </a:r>
            <a:r>
              <a:rPr b="1" lang="en-US" sz="2100">
                <a:solidFill>
                  <a:srgbClr val="4285F4"/>
                </a:solidFill>
              </a:rPr>
              <a:t>environmental</a:t>
            </a:r>
            <a:r>
              <a:rPr lang="en-US" sz="2100">
                <a:solidFill>
                  <a:schemeClr val="dk1"/>
                </a:solidFill>
              </a:rPr>
              <a:t> change for individuals, employers and local communities</a:t>
            </a:r>
            <a:endParaRPr sz="1800">
              <a:solidFill>
                <a:schemeClr val="dk1"/>
              </a:solidFill>
              <a:latin typeface="Source Sans Pro"/>
              <a:ea typeface="Source Sans Pro"/>
              <a:cs typeface="Source Sans Pro"/>
              <a:sym typeface="Source Sans Pro"/>
            </a:endParaRPr>
          </a:p>
        </p:txBody>
      </p:sp>
      <p:cxnSp>
        <p:nvCxnSpPr>
          <p:cNvPr id="277" name="Google Shape;277;p82"/>
          <p:cNvCxnSpPr/>
          <p:nvPr/>
        </p:nvCxnSpPr>
        <p:spPr>
          <a:xfrm>
            <a:off x="443300" y="5197860"/>
            <a:ext cx="11179800" cy="0"/>
          </a:xfrm>
          <a:prstGeom prst="straightConnector1">
            <a:avLst/>
          </a:prstGeom>
          <a:noFill/>
          <a:ln cap="flat" cmpd="sng" w="28575">
            <a:solidFill>
              <a:srgbClr val="F08048"/>
            </a:solidFill>
            <a:prstDash val="solid"/>
            <a:round/>
            <a:headEnd len="med" w="med" type="none"/>
            <a:tailEnd len="med" w="med" type="none"/>
          </a:ln>
        </p:spPr>
      </p:cxnSp>
      <p:sp>
        <p:nvSpPr>
          <p:cNvPr id="278" name="Google Shape;278;p82"/>
          <p:cNvSpPr/>
          <p:nvPr/>
        </p:nvSpPr>
        <p:spPr>
          <a:xfrm>
            <a:off x="6486475" y="1657475"/>
            <a:ext cx="2212500" cy="2740200"/>
          </a:xfrm>
          <a:prstGeom prst="roundRect">
            <a:avLst>
              <a:gd fmla="val 10048" name="adj"/>
            </a:avLst>
          </a:prstGeom>
          <a:noFill/>
          <a:ln cap="flat" cmpd="sng" w="12700">
            <a:solidFill>
              <a:srgbClr val="F0804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pic>
        <p:nvPicPr>
          <p:cNvPr id="279" name="Google Shape;279;p82"/>
          <p:cNvPicPr preferRelativeResize="0"/>
          <p:nvPr/>
        </p:nvPicPr>
        <p:blipFill>
          <a:blip r:embed="rId4">
            <a:alphaModFix/>
          </a:blip>
          <a:stretch>
            <a:fillRect/>
          </a:stretch>
        </p:blipFill>
        <p:spPr>
          <a:xfrm>
            <a:off x="7326175" y="1883641"/>
            <a:ext cx="692600" cy="692600"/>
          </a:xfrm>
          <a:prstGeom prst="rect">
            <a:avLst/>
          </a:prstGeom>
          <a:noFill/>
          <a:ln>
            <a:noFill/>
          </a:ln>
        </p:spPr>
      </p:pic>
      <p:sp>
        <p:nvSpPr>
          <p:cNvPr id="280" name="Google Shape;280;p82"/>
          <p:cNvSpPr txBox="1"/>
          <p:nvPr/>
        </p:nvSpPr>
        <p:spPr>
          <a:xfrm>
            <a:off x="9143825" y="2703093"/>
            <a:ext cx="1974900" cy="1665300"/>
          </a:xfrm>
          <a:prstGeom prst="rect">
            <a:avLst/>
          </a:prstGeom>
          <a:noFill/>
          <a:ln>
            <a:noFill/>
          </a:ln>
        </p:spPr>
        <p:txBody>
          <a:bodyPr anchorCtr="0" anchor="t" bIns="60925" lIns="121900" spcFirstLastPara="1" rIns="121900" wrap="square" tIns="60925">
            <a:spAutoFit/>
          </a:bodyPr>
          <a:lstStyle/>
          <a:p>
            <a:pPr indent="0" lvl="0" marL="0" marR="0" rtl="0" algn="ctr">
              <a:lnSpc>
                <a:spcPct val="120000"/>
              </a:lnSpc>
              <a:spcBef>
                <a:spcPts val="0"/>
              </a:spcBef>
              <a:spcAft>
                <a:spcPts val="0"/>
              </a:spcAft>
              <a:buNone/>
            </a:pPr>
            <a:r>
              <a:rPr b="1" lang="en-US" sz="1600">
                <a:solidFill>
                  <a:schemeClr val="dk2"/>
                </a:solidFill>
                <a:latin typeface="Source Sans Pro"/>
                <a:ea typeface="Source Sans Pro"/>
                <a:cs typeface="Source Sans Pro"/>
                <a:sym typeface="Source Sans Pro"/>
              </a:rPr>
              <a:t>Policy &amp; Advocacy</a:t>
            </a:r>
            <a:endParaRPr b="1" sz="1600">
              <a:solidFill>
                <a:schemeClr val="dk2"/>
              </a:solidFill>
              <a:latin typeface="Source Sans Pro"/>
              <a:ea typeface="Source Sans Pro"/>
              <a:cs typeface="Source Sans Pro"/>
              <a:sym typeface="Source Sans Pro"/>
            </a:endParaRPr>
          </a:p>
          <a:p>
            <a:pPr indent="0" lvl="0" marL="0" rtl="0" algn="ctr">
              <a:lnSpc>
                <a:spcPct val="110000"/>
              </a:lnSpc>
              <a:spcBef>
                <a:spcPts val="0"/>
              </a:spcBef>
              <a:spcAft>
                <a:spcPts val="0"/>
              </a:spcAft>
              <a:buNone/>
            </a:pPr>
            <a:r>
              <a:rPr lang="en-US" sz="1500">
                <a:solidFill>
                  <a:schemeClr val="dk1"/>
                </a:solidFill>
                <a:latin typeface="Source Sans Pro"/>
                <a:ea typeface="Source Sans Pro"/>
                <a:cs typeface="Source Sans Pro"/>
                <a:sym typeface="Source Sans Pro"/>
              </a:rPr>
              <a:t>We contribute to and support national policy related to remote work in Ireland</a:t>
            </a:r>
            <a:endParaRPr b="1" sz="1600">
              <a:solidFill>
                <a:schemeClr val="dk2"/>
              </a:solidFill>
              <a:latin typeface="Source Sans Pro"/>
              <a:ea typeface="Source Sans Pro"/>
              <a:cs typeface="Source Sans Pro"/>
              <a:sym typeface="Source Sans Pro"/>
            </a:endParaRPr>
          </a:p>
        </p:txBody>
      </p:sp>
      <p:sp>
        <p:nvSpPr>
          <p:cNvPr id="281" name="Google Shape;281;p82"/>
          <p:cNvSpPr/>
          <p:nvPr/>
        </p:nvSpPr>
        <p:spPr>
          <a:xfrm>
            <a:off x="4047800" y="1657475"/>
            <a:ext cx="2212500" cy="2740200"/>
          </a:xfrm>
          <a:prstGeom prst="roundRect">
            <a:avLst>
              <a:gd fmla="val 10048" name="adj"/>
            </a:avLst>
          </a:prstGeom>
          <a:noFill/>
          <a:ln cap="flat" cmpd="sng" w="12700">
            <a:solidFill>
              <a:srgbClr val="F0804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82" name="Google Shape;282;p82"/>
          <p:cNvSpPr txBox="1"/>
          <p:nvPr/>
        </p:nvSpPr>
        <p:spPr>
          <a:xfrm>
            <a:off x="6640758" y="2682392"/>
            <a:ext cx="1974900" cy="1665300"/>
          </a:xfrm>
          <a:prstGeom prst="rect">
            <a:avLst/>
          </a:prstGeom>
          <a:noFill/>
          <a:ln>
            <a:noFill/>
          </a:ln>
        </p:spPr>
        <p:txBody>
          <a:bodyPr anchorCtr="0" anchor="t" bIns="60925" lIns="121900" spcFirstLastPara="1" rIns="121900" wrap="square" tIns="60925">
            <a:spAutoFit/>
          </a:bodyPr>
          <a:lstStyle/>
          <a:p>
            <a:pPr indent="0" lvl="0" marL="0" marR="0" rtl="0" algn="ctr">
              <a:lnSpc>
                <a:spcPct val="120000"/>
              </a:lnSpc>
              <a:spcBef>
                <a:spcPts val="0"/>
              </a:spcBef>
              <a:spcAft>
                <a:spcPts val="0"/>
              </a:spcAft>
              <a:buNone/>
            </a:pPr>
            <a:r>
              <a:rPr b="1" lang="en-US" sz="1600">
                <a:solidFill>
                  <a:schemeClr val="dk2"/>
                </a:solidFill>
                <a:latin typeface="Source Sans Pro"/>
                <a:ea typeface="Source Sans Pro"/>
                <a:cs typeface="Source Sans Pro"/>
                <a:sym typeface="Source Sans Pro"/>
              </a:rPr>
              <a:t>Community</a:t>
            </a:r>
            <a:endParaRPr b="1" sz="1600">
              <a:solidFill>
                <a:schemeClr val="dk2"/>
              </a:solidFill>
              <a:latin typeface="Source Sans Pro"/>
              <a:ea typeface="Source Sans Pro"/>
              <a:cs typeface="Source Sans Pro"/>
              <a:sym typeface="Source Sans Pro"/>
            </a:endParaRPr>
          </a:p>
          <a:p>
            <a:pPr indent="0" lvl="0" marL="0" rtl="0" algn="ctr">
              <a:lnSpc>
                <a:spcPct val="110000"/>
              </a:lnSpc>
              <a:spcBef>
                <a:spcPts val="0"/>
              </a:spcBef>
              <a:spcAft>
                <a:spcPts val="0"/>
              </a:spcAft>
              <a:buNone/>
            </a:pPr>
            <a:r>
              <a:rPr lang="en-US" sz="1500">
                <a:solidFill>
                  <a:schemeClr val="dk1"/>
                </a:solidFill>
                <a:latin typeface="Source Sans Pro"/>
                <a:ea typeface="Source Sans Pro"/>
                <a:cs typeface="Source Sans Pro"/>
                <a:sym typeface="Source Sans Pro"/>
              </a:rPr>
              <a:t>We build networks of remote workers for connection &amp; help individuals land remote jobs locally</a:t>
            </a:r>
            <a:endParaRPr sz="1500">
              <a:solidFill>
                <a:schemeClr val="dk1"/>
              </a:solidFill>
              <a:latin typeface="Source Sans Pro"/>
              <a:ea typeface="Source Sans Pro"/>
              <a:cs typeface="Source Sans Pro"/>
              <a:sym typeface="Source Sans Pro"/>
            </a:endParaRPr>
          </a:p>
        </p:txBody>
      </p:sp>
      <p:pic>
        <p:nvPicPr>
          <p:cNvPr id="283" name="Google Shape;283;p82"/>
          <p:cNvPicPr preferRelativeResize="0"/>
          <p:nvPr/>
        </p:nvPicPr>
        <p:blipFill>
          <a:blip r:embed="rId5">
            <a:alphaModFix/>
          </a:blip>
          <a:stretch>
            <a:fillRect/>
          </a:stretch>
        </p:blipFill>
        <p:spPr>
          <a:xfrm>
            <a:off x="9692563" y="1852163"/>
            <a:ext cx="692625" cy="692625"/>
          </a:xfrm>
          <a:prstGeom prst="rect">
            <a:avLst/>
          </a:prstGeom>
          <a:noFill/>
          <a:ln>
            <a:noFill/>
          </a:ln>
        </p:spPr>
      </p:pic>
      <p:sp>
        <p:nvSpPr>
          <p:cNvPr id="284" name="Google Shape;284;p82"/>
          <p:cNvSpPr txBox="1"/>
          <p:nvPr/>
        </p:nvSpPr>
        <p:spPr>
          <a:xfrm>
            <a:off x="4266571" y="2645120"/>
            <a:ext cx="1897500" cy="1665300"/>
          </a:xfrm>
          <a:prstGeom prst="rect">
            <a:avLst/>
          </a:prstGeom>
          <a:noFill/>
          <a:ln>
            <a:noFill/>
          </a:ln>
        </p:spPr>
        <p:txBody>
          <a:bodyPr anchorCtr="0" anchor="t" bIns="60925" lIns="121900" spcFirstLastPara="1" rIns="121900" wrap="square" tIns="60925">
            <a:spAutoFit/>
          </a:bodyPr>
          <a:lstStyle/>
          <a:p>
            <a:pPr indent="0" lvl="0" marL="0" marR="0" rtl="0" algn="ctr">
              <a:lnSpc>
                <a:spcPct val="120000"/>
              </a:lnSpc>
              <a:spcBef>
                <a:spcPts val="0"/>
              </a:spcBef>
              <a:spcAft>
                <a:spcPts val="0"/>
              </a:spcAft>
              <a:buNone/>
            </a:pPr>
            <a:r>
              <a:rPr b="1" lang="en-US" sz="1600">
                <a:solidFill>
                  <a:schemeClr val="dk2"/>
                </a:solidFill>
                <a:latin typeface="Source Sans Pro"/>
                <a:ea typeface="Source Sans Pro"/>
                <a:cs typeface="Source Sans Pro"/>
                <a:sym typeface="Source Sans Pro"/>
              </a:rPr>
              <a:t>Employer Services</a:t>
            </a:r>
            <a:endParaRPr b="1" sz="1600">
              <a:solidFill>
                <a:schemeClr val="dk2"/>
              </a:solidFill>
              <a:latin typeface="Source Sans Pro"/>
              <a:ea typeface="Source Sans Pro"/>
              <a:cs typeface="Source Sans Pro"/>
              <a:sym typeface="Source Sans Pro"/>
            </a:endParaRPr>
          </a:p>
          <a:p>
            <a:pPr indent="0" lvl="0" marL="0" rtl="0" algn="ctr">
              <a:lnSpc>
                <a:spcPct val="110000"/>
              </a:lnSpc>
              <a:spcBef>
                <a:spcPts val="0"/>
              </a:spcBef>
              <a:spcAft>
                <a:spcPts val="0"/>
              </a:spcAft>
              <a:buNone/>
            </a:pPr>
            <a:r>
              <a:rPr lang="en-US" sz="1500">
                <a:solidFill>
                  <a:schemeClr val="dk1"/>
                </a:solidFill>
                <a:latin typeface="Source Sans Pro"/>
                <a:ea typeface="Source Sans Pro"/>
                <a:cs typeface="Source Sans Pro"/>
                <a:sym typeface="Source Sans Pro"/>
              </a:rPr>
              <a:t>We empower employers and individuals to transition and </a:t>
            </a:r>
            <a:r>
              <a:rPr lang="en-US" sz="1500">
                <a:solidFill>
                  <a:schemeClr val="dk1"/>
                </a:solidFill>
                <a:latin typeface="Source Sans Pro"/>
                <a:ea typeface="Source Sans Pro"/>
                <a:cs typeface="Source Sans Pro"/>
                <a:sym typeface="Source Sans Pro"/>
              </a:rPr>
              <a:t>thrive</a:t>
            </a:r>
            <a:r>
              <a:rPr lang="en-US" sz="1500">
                <a:solidFill>
                  <a:schemeClr val="dk1"/>
                </a:solidFill>
                <a:latin typeface="Source Sans Pro"/>
                <a:ea typeface="Source Sans Pro"/>
                <a:cs typeface="Source Sans Pro"/>
                <a:sym typeface="Source Sans Pro"/>
              </a:rPr>
              <a:t> remotely</a:t>
            </a:r>
            <a:endParaRPr sz="1500">
              <a:solidFill>
                <a:schemeClr val="dk1"/>
              </a:solidFill>
              <a:latin typeface="Source Sans Pro"/>
              <a:ea typeface="Source Sans Pro"/>
              <a:cs typeface="Source Sans Pro"/>
              <a:sym typeface="Source Sans Pro"/>
            </a:endParaRPr>
          </a:p>
        </p:txBody>
      </p:sp>
      <p:sp>
        <p:nvSpPr>
          <p:cNvPr id="285" name="Google Shape;285;p82"/>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 Work We Do At Grow Remote</a:t>
            </a:r>
            <a:endParaRPr i="0" sz="3000" u="none" cap="none" strike="noStrike">
              <a:solidFill>
                <a:schemeClr val="lt1"/>
              </a:solidFill>
              <a:latin typeface="Montserrat SemiBold"/>
              <a:ea typeface="Montserrat SemiBold"/>
              <a:cs typeface="Montserrat SemiBold"/>
              <a:sym typeface="Montserrat SemiBold"/>
            </a:endParaRPr>
          </a:p>
        </p:txBody>
      </p:sp>
      <p:pic>
        <p:nvPicPr>
          <p:cNvPr id="286" name="Google Shape;286;p82"/>
          <p:cNvPicPr preferRelativeResize="0"/>
          <p:nvPr/>
        </p:nvPicPr>
        <p:blipFill>
          <a:blip r:embed="rId3">
            <a:alphaModFix/>
          </a:blip>
          <a:stretch>
            <a:fillRect/>
          </a:stretch>
        </p:blipFill>
        <p:spPr>
          <a:xfrm>
            <a:off x="4876471" y="1883688"/>
            <a:ext cx="692600" cy="692566"/>
          </a:xfrm>
          <a:prstGeom prst="rect">
            <a:avLst/>
          </a:prstGeom>
          <a:noFill/>
          <a:ln>
            <a:noFill/>
          </a:ln>
        </p:spPr>
      </p:pic>
      <p:pic>
        <p:nvPicPr>
          <p:cNvPr id="287" name="Google Shape;287;p82"/>
          <p:cNvPicPr preferRelativeResize="0"/>
          <p:nvPr/>
        </p:nvPicPr>
        <p:blipFill>
          <a:blip r:embed="rId6">
            <a:alphaModFix/>
          </a:blip>
          <a:stretch>
            <a:fillRect/>
          </a:stretch>
        </p:blipFill>
        <p:spPr>
          <a:xfrm>
            <a:off x="374125" y="2028937"/>
            <a:ext cx="3371299" cy="2778425"/>
          </a:xfrm>
          <a:prstGeom prst="rect">
            <a:avLst/>
          </a:prstGeom>
          <a:noFill/>
          <a:ln>
            <a:noFill/>
          </a:ln>
        </p:spPr>
      </p:pic>
      <p:pic>
        <p:nvPicPr>
          <p:cNvPr id="288" name="Google Shape;288;p82"/>
          <p:cNvPicPr preferRelativeResize="0"/>
          <p:nvPr/>
        </p:nvPicPr>
        <p:blipFill>
          <a:blip r:embed="rId7">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83"/>
          <p:cNvSpPr/>
          <p:nvPr/>
        </p:nvSpPr>
        <p:spPr>
          <a:xfrm>
            <a:off x="29825"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294" name="Google Shape;294;p83"/>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Grow Remote - Employer Services</a:t>
            </a:r>
            <a:endParaRPr i="0" sz="3000" u="none" cap="none" strike="noStrike">
              <a:solidFill>
                <a:schemeClr val="lt1"/>
              </a:solidFill>
              <a:latin typeface="Montserrat SemiBold"/>
              <a:ea typeface="Montserrat SemiBold"/>
              <a:cs typeface="Montserrat SemiBold"/>
              <a:sym typeface="Montserrat SemiBold"/>
            </a:endParaRPr>
          </a:p>
        </p:txBody>
      </p:sp>
      <p:pic>
        <p:nvPicPr>
          <p:cNvPr id="295" name="Google Shape;295;p83"/>
          <p:cNvPicPr preferRelativeResize="0"/>
          <p:nvPr/>
        </p:nvPicPr>
        <p:blipFill rotWithShape="1">
          <a:blip r:embed="rId3">
            <a:alphaModFix/>
          </a:blip>
          <a:srcRect b="0" l="7028" r="0" t="0"/>
          <a:stretch/>
        </p:blipFill>
        <p:spPr>
          <a:xfrm>
            <a:off x="603950" y="1715300"/>
            <a:ext cx="5034975" cy="4326350"/>
          </a:xfrm>
          <a:prstGeom prst="rect">
            <a:avLst/>
          </a:prstGeom>
          <a:noFill/>
          <a:ln>
            <a:noFill/>
          </a:ln>
        </p:spPr>
      </p:pic>
      <p:pic>
        <p:nvPicPr>
          <p:cNvPr id="296" name="Google Shape;296;p83"/>
          <p:cNvPicPr preferRelativeResize="0"/>
          <p:nvPr/>
        </p:nvPicPr>
        <p:blipFill rotWithShape="1">
          <a:blip r:embed="rId4">
            <a:alphaModFix/>
          </a:blip>
          <a:srcRect b="3877" l="0" r="0" t="11095"/>
          <a:stretch/>
        </p:blipFill>
        <p:spPr>
          <a:xfrm>
            <a:off x="5894950" y="3937050"/>
            <a:ext cx="2586525" cy="2104599"/>
          </a:xfrm>
          <a:prstGeom prst="rect">
            <a:avLst/>
          </a:prstGeom>
          <a:noFill/>
          <a:ln>
            <a:noFill/>
          </a:ln>
        </p:spPr>
      </p:pic>
      <p:pic>
        <p:nvPicPr>
          <p:cNvPr id="297" name="Google Shape;297;p83"/>
          <p:cNvPicPr preferRelativeResize="0"/>
          <p:nvPr/>
        </p:nvPicPr>
        <p:blipFill>
          <a:blip r:embed="rId5">
            <a:alphaModFix/>
          </a:blip>
          <a:stretch>
            <a:fillRect/>
          </a:stretch>
        </p:blipFill>
        <p:spPr>
          <a:xfrm>
            <a:off x="5894950" y="1715300"/>
            <a:ext cx="2586523" cy="2040756"/>
          </a:xfrm>
          <a:prstGeom prst="rect">
            <a:avLst/>
          </a:prstGeom>
          <a:noFill/>
          <a:ln>
            <a:noFill/>
          </a:ln>
        </p:spPr>
      </p:pic>
      <p:pic>
        <p:nvPicPr>
          <p:cNvPr id="298" name="Google Shape;298;p83"/>
          <p:cNvPicPr preferRelativeResize="0"/>
          <p:nvPr/>
        </p:nvPicPr>
        <p:blipFill>
          <a:blip r:embed="rId6">
            <a:alphaModFix/>
          </a:blip>
          <a:stretch>
            <a:fillRect/>
          </a:stretch>
        </p:blipFill>
        <p:spPr>
          <a:xfrm>
            <a:off x="11231883" y="5995892"/>
            <a:ext cx="746667" cy="746667"/>
          </a:xfrm>
          <a:prstGeom prst="rect">
            <a:avLst/>
          </a:prstGeom>
          <a:noFill/>
          <a:ln>
            <a:noFill/>
          </a:ln>
        </p:spPr>
      </p:pic>
      <p:pic>
        <p:nvPicPr>
          <p:cNvPr id="299" name="Google Shape;299;p83"/>
          <p:cNvPicPr preferRelativeResize="0"/>
          <p:nvPr/>
        </p:nvPicPr>
        <p:blipFill>
          <a:blip r:embed="rId7">
            <a:alphaModFix/>
          </a:blip>
          <a:stretch>
            <a:fillRect/>
          </a:stretch>
        </p:blipFill>
        <p:spPr>
          <a:xfrm>
            <a:off x="9672975" y="1982851"/>
            <a:ext cx="1348775" cy="540874"/>
          </a:xfrm>
          <a:prstGeom prst="rect">
            <a:avLst/>
          </a:prstGeom>
          <a:noFill/>
          <a:ln>
            <a:noFill/>
          </a:ln>
        </p:spPr>
      </p:pic>
      <p:pic>
        <p:nvPicPr>
          <p:cNvPr id="300" name="Google Shape;300;p83"/>
          <p:cNvPicPr preferRelativeResize="0"/>
          <p:nvPr/>
        </p:nvPicPr>
        <p:blipFill>
          <a:blip r:embed="rId8">
            <a:alphaModFix/>
          </a:blip>
          <a:stretch>
            <a:fillRect/>
          </a:stretch>
        </p:blipFill>
        <p:spPr>
          <a:xfrm>
            <a:off x="9672977" y="4894332"/>
            <a:ext cx="1348776" cy="412500"/>
          </a:xfrm>
          <a:prstGeom prst="rect">
            <a:avLst/>
          </a:prstGeom>
          <a:noFill/>
          <a:ln>
            <a:noFill/>
          </a:ln>
        </p:spPr>
      </p:pic>
      <p:pic>
        <p:nvPicPr>
          <p:cNvPr id="301" name="Google Shape;301;p83"/>
          <p:cNvPicPr preferRelativeResize="0"/>
          <p:nvPr/>
        </p:nvPicPr>
        <p:blipFill>
          <a:blip r:embed="rId9">
            <a:alphaModFix/>
          </a:blip>
          <a:stretch>
            <a:fillRect/>
          </a:stretch>
        </p:blipFill>
        <p:spPr>
          <a:xfrm>
            <a:off x="9672977" y="3239404"/>
            <a:ext cx="1410391" cy="412500"/>
          </a:xfrm>
          <a:prstGeom prst="rect">
            <a:avLst/>
          </a:prstGeom>
          <a:noFill/>
          <a:ln>
            <a:noFill/>
          </a:ln>
        </p:spPr>
      </p:pic>
      <p:pic>
        <p:nvPicPr>
          <p:cNvPr id="302" name="Google Shape;302;p83"/>
          <p:cNvPicPr preferRelativeResize="0"/>
          <p:nvPr/>
        </p:nvPicPr>
        <p:blipFill>
          <a:blip r:embed="rId10">
            <a:alphaModFix/>
          </a:blip>
          <a:stretch>
            <a:fillRect/>
          </a:stretch>
        </p:blipFill>
        <p:spPr>
          <a:xfrm>
            <a:off x="9520577" y="3720204"/>
            <a:ext cx="1756733" cy="554100"/>
          </a:xfrm>
          <a:prstGeom prst="rect">
            <a:avLst/>
          </a:prstGeom>
          <a:noFill/>
          <a:ln>
            <a:noFill/>
          </a:ln>
        </p:spPr>
      </p:pic>
      <p:pic>
        <p:nvPicPr>
          <p:cNvPr id="303" name="Google Shape;303;p83"/>
          <p:cNvPicPr preferRelativeResize="0"/>
          <p:nvPr/>
        </p:nvPicPr>
        <p:blipFill>
          <a:blip r:embed="rId11">
            <a:alphaModFix/>
          </a:blip>
          <a:stretch>
            <a:fillRect/>
          </a:stretch>
        </p:blipFill>
        <p:spPr>
          <a:xfrm>
            <a:off x="9672977" y="2698554"/>
            <a:ext cx="1609124" cy="366020"/>
          </a:xfrm>
          <a:prstGeom prst="rect">
            <a:avLst/>
          </a:prstGeom>
          <a:noFill/>
          <a:ln>
            <a:noFill/>
          </a:ln>
        </p:spPr>
      </p:pic>
      <p:pic>
        <p:nvPicPr>
          <p:cNvPr id="304" name="Google Shape;304;p83"/>
          <p:cNvPicPr preferRelativeResize="0"/>
          <p:nvPr/>
        </p:nvPicPr>
        <p:blipFill>
          <a:blip r:embed="rId12">
            <a:alphaModFix/>
          </a:blip>
          <a:stretch>
            <a:fillRect/>
          </a:stretch>
        </p:blipFill>
        <p:spPr>
          <a:xfrm>
            <a:off x="9430426" y="5268800"/>
            <a:ext cx="2037175" cy="678525"/>
          </a:xfrm>
          <a:prstGeom prst="rect">
            <a:avLst/>
          </a:prstGeom>
          <a:noFill/>
          <a:ln>
            <a:noFill/>
          </a:ln>
        </p:spPr>
      </p:pic>
      <p:pic>
        <p:nvPicPr>
          <p:cNvPr id="305" name="Google Shape;305;p83"/>
          <p:cNvPicPr preferRelativeResize="0"/>
          <p:nvPr/>
        </p:nvPicPr>
        <p:blipFill>
          <a:blip r:embed="rId13">
            <a:alphaModFix/>
          </a:blip>
          <a:stretch>
            <a:fillRect/>
          </a:stretch>
        </p:blipFill>
        <p:spPr>
          <a:xfrm>
            <a:off x="9672977" y="4400904"/>
            <a:ext cx="1552077" cy="280400"/>
          </a:xfrm>
          <a:prstGeom prst="rect">
            <a:avLst/>
          </a:prstGeom>
          <a:noFill/>
          <a:ln>
            <a:noFill/>
          </a:ln>
        </p:spPr>
      </p:pic>
      <p:cxnSp>
        <p:nvCxnSpPr>
          <p:cNvPr id="306" name="Google Shape;306;p83"/>
          <p:cNvCxnSpPr/>
          <p:nvPr/>
        </p:nvCxnSpPr>
        <p:spPr>
          <a:xfrm>
            <a:off x="9039650" y="1715300"/>
            <a:ext cx="2100" cy="4323000"/>
          </a:xfrm>
          <a:prstGeom prst="straightConnector1">
            <a:avLst/>
          </a:prstGeom>
          <a:noFill/>
          <a:ln cap="flat" cmpd="sng" w="28575">
            <a:solidFill>
              <a:srgbClr val="F08048"/>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84"/>
          <p:cNvPicPr preferRelativeResize="0"/>
          <p:nvPr/>
        </p:nvPicPr>
        <p:blipFill rotWithShape="1">
          <a:blip r:embed="rId3">
            <a:alphaModFix/>
          </a:blip>
          <a:srcRect b="0" l="0" r="0" t="7621"/>
          <a:stretch/>
        </p:blipFill>
        <p:spPr>
          <a:xfrm>
            <a:off x="4880386" y="1351713"/>
            <a:ext cx="2431248" cy="1332862"/>
          </a:xfrm>
          <a:prstGeom prst="rect">
            <a:avLst/>
          </a:prstGeom>
          <a:noFill/>
          <a:ln>
            <a:noFill/>
          </a:ln>
        </p:spPr>
      </p:pic>
      <p:sp>
        <p:nvSpPr>
          <p:cNvPr id="312" name="Google Shape;312;p84"/>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13" name="Google Shape;313;p84"/>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Grow Remote - Community</a:t>
            </a:r>
            <a:endParaRPr i="0" sz="3000" u="none" cap="none" strike="noStrike">
              <a:solidFill>
                <a:schemeClr val="lt1"/>
              </a:solidFill>
              <a:latin typeface="Montserrat SemiBold"/>
              <a:ea typeface="Montserrat SemiBold"/>
              <a:cs typeface="Montserrat SemiBold"/>
              <a:sym typeface="Montserrat SemiBold"/>
            </a:endParaRPr>
          </a:p>
        </p:txBody>
      </p:sp>
      <p:pic>
        <p:nvPicPr>
          <p:cNvPr id="314" name="Google Shape;314;p84"/>
          <p:cNvPicPr preferRelativeResize="0"/>
          <p:nvPr/>
        </p:nvPicPr>
        <p:blipFill rotWithShape="1">
          <a:blip r:embed="rId4">
            <a:alphaModFix/>
          </a:blip>
          <a:srcRect b="0" l="8787" r="7277" t="4897"/>
          <a:stretch/>
        </p:blipFill>
        <p:spPr>
          <a:xfrm>
            <a:off x="257000" y="1476725"/>
            <a:ext cx="3883250" cy="4913700"/>
          </a:xfrm>
          <a:prstGeom prst="rect">
            <a:avLst/>
          </a:prstGeom>
          <a:noFill/>
          <a:ln>
            <a:noFill/>
          </a:ln>
        </p:spPr>
      </p:pic>
      <p:pic>
        <p:nvPicPr>
          <p:cNvPr id="315" name="Google Shape;315;p84"/>
          <p:cNvPicPr preferRelativeResize="0"/>
          <p:nvPr/>
        </p:nvPicPr>
        <p:blipFill rotWithShape="1">
          <a:blip r:embed="rId5">
            <a:alphaModFix/>
          </a:blip>
          <a:srcRect b="0" l="0" r="0" t="28335"/>
          <a:stretch/>
        </p:blipFill>
        <p:spPr>
          <a:xfrm>
            <a:off x="7915175" y="2785089"/>
            <a:ext cx="3872675" cy="2082025"/>
          </a:xfrm>
          <a:prstGeom prst="rect">
            <a:avLst/>
          </a:prstGeom>
          <a:noFill/>
          <a:ln>
            <a:noFill/>
          </a:ln>
        </p:spPr>
      </p:pic>
      <p:pic>
        <p:nvPicPr>
          <p:cNvPr id="316" name="Google Shape;316;p84"/>
          <p:cNvPicPr preferRelativeResize="0"/>
          <p:nvPr/>
        </p:nvPicPr>
        <p:blipFill rotWithShape="1">
          <a:blip r:embed="rId6">
            <a:alphaModFix/>
          </a:blip>
          <a:srcRect b="12115" l="0" r="0" t="36981"/>
          <a:stretch/>
        </p:blipFill>
        <p:spPr>
          <a:xfrm>
            <a:off x="7915175" y="5011025"/>
            <a:ext cx="3872675" cy="1478925"/>
          </a:xfrm>
          <a:prstGeom prst="rect">
            <a:avLst/>
          </a:prstGeom>
          <a:noFill/>
          <a:ln>
            <a:noFill/>
          </a:ln>
        </p:spPr>
      </p:pic>
      <p:pic>
        <p:nvPicPr>
          <p:cNvPr id="317" name="Google Shape;317;p84"/>
          <p:cNvPicPr preferRelativeResize="0"/>
          <p:nvPr/>
        </p:nvPicPr>
        <p:blipFill>
          <a:blip r:embed="rId7">
            <a:alphaModFix/>
          </a:blip>
          <a:stretch>
            <a:fillRect/>
          </a:stretch>
        </p:blipFill>
        <p:spPr>
          <a:xfrm>
            <a:off x="4895626" y="2827000"/>
            <a:ext cx="2729824" cy="3642400"/>
          </a:xfrm>
          <a:prstGeom prst="rect">
            <a:avLst/>
          </a:prstGeom>
          <a:noFill/>
          <a:ln>
            <a:noFill/>
          </a:ln>
        </p:spPr>
      </p:pic>
      <p:sp>
        <p:nvSpPr>
          <p:cNvPr id="318" name="Google Shape;318;p84"/>
          <p:cNvSpPr txBox="1"/>
          <p:nvPr/>
        </p:nvSpPr>
        <p:spPr>
          <a:xfrm>
            <a:off x="7625450" y="1443088"/>
            <a:ext cx="4288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000">
                <a:solidFill>
                  <a:schemeClr val="dk1"/>
                </a:solidFill>
                <a:latin typeface="Source Sans Pro"/>
                <a:ea typeface="Source Sans Pro"/>
                <a:cs typeface="Source Sans Pro"/>
                <a:sym typeface="Source Sans Pro"/>
              </a:rPr>
              <a:t>90% of event attendees met </a:t>
            </a:r>
            <a:r>
              <a:rPr i="1" lang="en-US" sz="2000">
                <a:solidFill>
                  <a:schemeClr val="dk1"/>
                </a:solidFill>
                <a:latin typeface="Source Sans Pro"/>
                <a:ea typeface="Source Sans Pro"/>
                <a:cs typeface="Source Sans Pro"/>
                <a:sym typeface="Source Sans Pro"/>
              </a:rPr>
              <a:t>interesting</a:t>
            </a:r>
            <a:r>
              <a:rPr i="1" lang="en-US" sz="2000">
                <a:solidFill>
                  <a:schemeClr val="dk1"/>
                </a:solidFill>
                <a:latin typeface="Source Sans Pro"/>
                <a:ea typeface="Source Sans Pro"/>
                <a:cs typeface="Source Sans Pro"/>
                <a:sym typeface="Source Sans Pro"/>
              </a:rPr>
              <a:t> people and have </a:t>
            </a:r>
            <a:r>
              <a:rPr b="1" i="1" lang="en-US" sz="2000">
                <a:solidFill>
                  <a:schemeClr val="dk1"/>
                </a:solidFill>
                <a:latin typeface="Source Sans Pro"/>
                <a:ea typeface="Source Sans Pro"/>
                <a:cs typeface="Source Sans Pro"/>
                <a:sym typeface="Source Sans Pro"/>
              </a:rPr>
              <a:t>FUN</a:t>
            </a:r>
            <a:r>
              <a:rPr i="1" lang="en-US" sz="2000">
                <a:solidFill>
                  <a:schemeClr val="dk1"/>
                </a:solidFill>
                <a:latin typeface="Source Sans Pro"/>
                <a:ea typeface="Source Sans Pro"/>
                <a:cs typeface="Source Sans Pro"/>
                <a:sym typeface="Source Sans Pro"/>
              </a:rPr>
              <a:t>! 70% feel more </a:t>
            </a:r>
            <a:r>
              <a:rPr b="1" i="1" lang="en-US" sz="2000">
                <a:solidFill>
                  <a:schemeClr val="dk1"/>
                </a:solidFill>
                <a:latin typeface="Source Sans Pro"/>
                <a:ea typeface="Source Sans Pro"/>
                <a:cs typeface="Source Sans Pro"/>
                <a:sym typeface="Source Sans Pro"/>
              </a:rPr>
              <a:t>CONNECTED</a:t>
            </a:r>
            <a:r>
              <a:rPr i="1" lang="en-US" sz="2000">
                <a:solidFill>
                  <a:schemeClr val="dk1"/>
                </a:solidFill>
                <a:latin typeface="Source Sans Pro"/>
                <a:ea typeface="Source Sans Pro"/>
                <a:cs typeface="Source Sans Pro"/>
                <a:sym typeface="Source Sans Pro"/>
              </a:rPr>
              <a:t> to their local community!</a:t>
            </a:r>
            <a:endParaRPr i="1" sz="2000">
              <a:solidFill>
                <a:schemeClr val="dk1"/>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85"/>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25" name="Google Shape;325;p85"/>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Grow Remote - Policy &amp; Advocacy</a:t>
            </a:r>
            <a:endParaRPr i="0" sz="3000" u="none" cap="none" strike="noStrike">
              <a:solidFill>
                <a:schemeClr val="lt1"/>
              </a:solidFill>
              <a:latin typeface="Montserrat SemiBold"/>
              <a:ea typeface="Montserrat SemiBold"/>
              <a:cs typeface="Montserrat SemiBold"/>
              <a:sym typeface="Montserrat SemiBold"/>
            </a:endParaRPr>
          </a:p>
        </p:txBody>
      </p:sp>
      <p:pic>
        <p:nvPicPr>
          <p:cNvPr id="326" name="Google Shape;326;p85"/>
          <p:cNvPicPr preferRelativeResize="0"/>
          <p:nvPr/>
        </p:nvPicPr>
        <p:blipFill>
          <a:blip r:embed="rId3">
            <a:alphaModFix/>
          </a:blip>
          <a:stretch>
            <a:fillRect/>
          </a:stretch>
        </p:blipFill>
        <p:spPr>
          <a:xfrm>
            <a:off x="281675" y="1399700"/>
            <a:ext cx="3406675" cy="4685000"/>
          </a:xfrm>
          <a:prstGeom prst="rect">
            <a:avLst/>
          </a:prstGeom>
          <a:noFill/>
          <a:ln>
            <a:noFill/>
          </a:ln>
        </p:spPr>
      </p:pic>
      <p:pic>
        <p:nvPicPr>
          <p:cNvPr id="327" name="Google Shape;327;p85"/>
          <p:cNvPicPr preferRelativeResize="0"/>
          <p:nvPr/>
        </p:nvPicPr>
        <p:blipFill>
          <a:blip r:embed="rId4">
            <a:alphaModFix/>
          </a:blip>
          <a:stretch>
            <a:fillRect/>
          </a:stretch>
        </p:blipFill>
        <p:spPr>
          <a:xfrm>
            <a:off x="3894050" y="1399700"/>
            <a:ext cx="4735550" cy="4305025"/>
          </a:xfrm>
          <a:prstGeom prst="rect">
            <a:avLst/>
          </a:prstGeom>
          <a:noFill/>
          <a:ln>
            <a:noFill/>
          </a:ln>
        </p:spPr>
      </p:pic>
      <p:pic>
        <p:nvPicPr>
          <p:cNvPr id="328" name="Google Shape;328;p85"/>
          <p:cNvPicPr preferRelativeResize="0"/>
          <p:nvPr/>
        </p:nvPicPr>
        <p:blipFill>
          <a:blip r:embed="rId5">
            <a:alphaModFix/>
          </a:blip>
          <a:stretch>
            <a:fillRect/>
          </a:stretch>
        </p:blipFill>
        <p:spPr>
          <a:xfrm>
            <a:off x="8527775" y="1484825"/>
            <a:ext cx="3303325" cy="3071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86"/>
          <p:cNvSpPr txBox="1"/>
          <p:nvPr/>
        </p:nvSpPr>
        <p:spPr>
          <a:xfrm>
            <a:off x="9181775" y="2796225"/>
            <a:ext cx="2673900" cy="2769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Clr>
                <a:schemeClr val="dk1"/>
              </a:buClr>
              <a:buSzPts val="1100"/>
              <a:buFont typeface="Arial"/>
              <a:buNone/>
            </a:pPr>
            <a:r>
              <a:rPr lang="en-US" sz="1200">
                <a:latin typeface="Montserrat"/>
                <a:ea typeface="Montserrat"/>
                <a:cs typeface="Montserrat"/>
                <a:sym typeface="Montserrat"/>
              </a:rPr>
              <a:t>Unequal distribution of the benefits of remote work (rural vs urban as per CSO)</a:t>
            </a:r>
            <a:endParaRPr sz="1200">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rPr lang="en-US" sz="1200">
                <a:latin typeface="Montserrat"/>
                <a:ea typeface="Montserrat"/>
                <a:cs typeface="Montserrat"/>
                <a:sym typeface="Montserrat"/>
              </a:rPr>
              <a:t>A challenging </a:t>
            </a:r>
            <a:r>
              <a:rPr lang="en-US" sz="1200">
                <a:latin typeface="Montserrat"/>
                <a:ea typeface="Montserrat"/>
                <a:cs typeface="Montserrat"/>
                <a:sym typeface="Montserrat"/>
              </a:rPr>
              <a:t>VUCA</a:t>
            </a:r>
            <a:r>
              <a:rPr lang="en-US" sz="1200">
                <a:latin typeface="Montserrat"/>
                <a:ea typeface="Montserrat"/>
                <a:cs typeface="Montserrat"/>
                <a:sym typeface="Montserrat"/>
              </a:rPr>
              <a:t> environment (international policy)</a:t>
            </a:r>
            <a:endParaRPr sz="1200">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sz="1200">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lang="en-US" sz="1200">
                <a:latin typeface="Montserrat"/>
                <a:ea typeface="Montserrat"/>
                <a:cs typeface="Montserrat"/>
                <a:sym typeface="Montserrat"/>
              </a:rPr>
              <a:t>National supports for remote not used to </a:t>
            </a:r>
            <a:r>
              <a:rPr lang="en-US" sz="1200">
                <a:latin typeface="Montserrat"/>
                <a:ea typeface="Montserrat"/>
                <a:cs typeface="Montserrat"/>
                <a:sym typeface="Montserrat"/>
              </a:rPr>
              <a:t>drive societal change </a:t>
            </a:r>
            <a:endParaRPr sz="1200">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br>
              <a:rPr lang="en-US" sz="1200">
                <a:latin typeface="Montserrat"/>
                <a:ea typeface="Montserrat"/>
                <a:cs typeface="Montserrat"/>
                <a:sym typeface="Montserrat"/>
              </a:rPr>
            </a:br>
            <a:r>
              <a:rPr lang="en-US" sz="1200">
                <a:latin typeface="Montserrat"/>
                <a:ea typeface="Montserrat"/>
                <a:cs typeface="Montserrat"/>
                <a:sym typeface="Montserrat"/>
              </a:rPr>
              <a:t>Return To Office (inc hybrid)</a:t>
            </a:r>
            <a:br>
              <a:rPr lang="en-US" sz="1200">
                <a:latin typeface="Montserrat"/>
                <a:ea typeface="Montserrat"/>
                <a:cs typeface="Montserrat"/>
                <a:sym typeface="Montserrat"/>
              </a:rPr>
            </a:br>
            <a:br>
              <a:rPr lang="en-US" sz="1200">
                <a:latin typeface="Montserrat"/>
                <a:ea typeface="Montserrat"/>
                <a:cs typeface="Montserrat"/>
                <a:sym typeface="Montserrat"/>
              </a:rPr>
            </a:br>
            <a:r>
              <a:rPr lang="en-US" sz="1200">
                <a:latin typeface="Montserrat"/>
                <a:ea typeface="Montserrat"/>
                <a:cs typeface="Montserrat"/>
                <a:sym typeface="Montserrat"/>
              </a:rPr>
              <a:t>Fighting ghosts and narrative</a:t>
            </a:r>
            <a:endParaRPr b="0" i="0" sz="800" u="none" cap="none" strike="noStrike">
              <a:latin typeface="Arial"/>
              <a:ea typeface="Arial"/>
              <a:cs typeface="Arial"/>
              <a:sym typeface="Arial"/>
            </a:endParaRPr>
          </a:p>
        </p:txBody>
      </p:sp>
      <p:sp>
        <p:nvSpPr>
          <p:cNvPr id="334" name="Google Shape;334;p86"/>
          <p:cNvSpPr txBox="1"/>
          <p:nvPr/>
        </p:nvSpPr>
        <p:spPr>
          <a:xfrm>
            <a:off x="579800" y="2820225"/>
            <a:ext cx="2673900" cy="34374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A national remote work policy with </a:t>
            </a:r>
            <a:r>
              <a:rPr b="1" lang="en-US" sz="1200">
                <a:solidFill>
                  <a:schemeClr val="dk1"/>
                </a:solidFill>
                <a:latin typeface="Montserrat"/>
                <a:ea typeface="Montserrat"/>
                <a:cs typeface="Montserrat"/>
                <a:sym typeface="Montserrat"/>
              </a:rPr>
              <a:t>POG commitment</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Investment and national network of remote working hubs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rPr b="1" lang="en-US" sz="1200">
                <a:solidFill>
                  <a:schemeClr val="dk1"/>
                </a:solidFill>
                <a:latin typeface="Montserrat"/>
                <a:ea typeface="Montserrat"/>
                <a:cs typeface="Montserrat"/>
                <a:sym typeface="Montserrat"/>
              </a:rPr>
              <a:t>Ireland ranks 2nd in EU list of remote working nations </a:t>
            </a:r>
            <a:endParaRPr b="1"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rPr b="1" lang="en-US" sz="1200">
                <a:solidFill>
                  <a:schemeClr val="dk1"/>
                </a:solidFill>
                <a:latin typeface="Montserrat"/>
                <a:ea typeface="Montserrat"/>
                <a:cs typeface="Montserrat"/>
                <a:sym typeface="Montserrat"/>
              </a:rPr>
              <a:t>As per CSO data, 1m+ flexible workers - est. 250K remote.</a:t>
            </a:r>
            <a:br>
              <a:rPr b="1" lang="en-US" sz="1200">
                <a:solidFill>
                  <a:schemeClr val="dk1"/>
                </a:solidFill>
                <a:latin typeface="Montserrat"/>
                <a:ea typeface="Montserrat"/>
                <a:cs typeface="Montserrat"/>
                <a:sym typeface="Montserrat"/>
              </a:rPr>
            </a:br>
            <a:br>
              <a:rPr b="1" lang="en-US" sz="1200">
                <a:solidFill>
                  <a:schemeClr val="dk1"/>
                </a:solidFill>
                <a:latin typeface="Montserrat"/>
                <a:ea typeface="Montserrat"/>
                <a:cs typeface="Montserrat"/>
                <a:sym typeface="Montserrat"/>
              </a:rPr>
            </a:br>
            <a:r>
              <a:rPr b="1" lang="en-US" sz="1200">
                <a:solidFill>
                  <a:schemeClr val="dk1"/>
                </a:solidFill>
                <a:latin typeface="Montserrat"/>
                <a:ea typeface="Montserrat"/>
                <a:cs typeface="Montserrat"/>
                <a:sym typeface="Montserrat"/>
              </a:rPr>
              <a:t>NBI Infrastructure</a:t>
            </a:r>
            <a:endParaRPr b="1"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i="0" sz="800" u="none" cap="none" strike="noStrike">
              <a:solidFill>
                <a:schemeClr val="dk1"/>
              </a:solidFill>
            </a:endParaRPr>
          </a:p>
        </p:txBody>
      </p:sp>
      <p:sp>
        <p:nvSpPr>
          <p:cNvPr id="335" name="Google Shape;335;p86"/>
          <p:cNvSpPr txBox="1"/>
          <p:nvPr/>
        </p:nvSpPr>
        <p:spPr>
          <a:xfrm>
            <a:off x="666750" y="478165"/>
            <a:ext cx="10858500" cy="554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1"/>
              </a:buClr>
              <a:buSzPts val="3600"/>
              <a:buFont typeface="Montserrat"/>
              <a:buNone/>
            </a:pPr>
            <a:r>
              <a:rPr lang="en-US" sz="3600">
                <a:solidFill>
                  <a:srgbClr val="687BFD"/>
                </a:solidFill>
                <a:latin typeface="Montserrat SemiBold"/>
                <a:ea typeface="Montserrat SemiBold"/>
                <a:cs typeface="Montserrat SemiBold"/>
                <a:sym typeface="Montserrat SemiBold"/>
              </a:rPr>
              <a:t>THE STATE OF REMOTE IN IRELAND</a:t>
            </a:r>
            <a:endParaRPr i="0" sz="3600" u="none" cap="none" strike="noStrike">
              <a:solidFill>
                <a:srgbClr val="687BFD"/>
              </a:solidFill>
              <a:latin typeface="Montserrat SemiBold"/>
              <a:ea typeface="Montserrat SemiBold"/>
              <a:cs typeface="Montserrat SemiBold"/>
              <a:sym typeface="Montserrat SemiBold"/>
            </a:endParaRPr>
          </a:p>
        </p:txBody>
      </p:sp>
      <p:sp>
        <p:nvSpPr>
          <p:cNvPr id="336" name="Google Shape;336;p86"/>
          <p:cNvSpPr/>
          <p:nvPr/>
        </p:nvSpPr>
        <p:spPr>
          <a:xfrm>
            <a:off x="1375341" y="1522461"/>
            <a:ext cx="960000" cy="960000"/>
          </a:xfrm>
          <a:prstGeom prst="ellipse">
            <a:avLst/>
          </a:prstGeom>
          <a:solidFill>
            <a:srgbClr val="A2CFFC"/>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4000"/>
              <a:buFont typeface="Arial"/>
              <a:buNone/>
            </a:pPr>
            <a:r>
              <a:t/>
            </a:r>
            <a:endParaRPr sz="4000">
              <a:solidFill>
                <a:schemeClr val="lt1"/>
              </a:solidFill>
              <a:latin typeface="Lato"/>
              <a:ea typeface="Lato"/>
              <a:cs typeface="Lato"/>
              <a:sym typeface="Lato"/>
            </a:endParaRPr>
          </a:p>
        </p:txBody>
      </p:sp>
      <p:sp>
        <p:nvSpPr>
          <p:cNvPr id="337" name="Google Shape;337;p86"/>
          <p:cNvSpPr txBox="1"/>
          <p:nvPr/>
        </p:nvSpPr>
        <p:spPr>
          <a:xfrm>
            <a:off x="1613035" y="1694618"/>
            <a:ext cx="484500" cy="615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Montserrat"/>
                <a:ea typeface="Montserrat"/>
                <a:cs typeface="Montserrat"/>
                <a:sym typeface="Montserrat"/>
              </a:rPr>
              <a:t>S</a:t>
            </a:r>
            <a:endParaRPr b="1" i="0" sz="4000" u="none" cap="none" strike="noStrike">
              <a:solidFill>
                <a:schemeClr val="accent1"/>
              </a:solidFill>
              <a:latin typeface="Montserrat"/>
              <a:ea typeface="Montserrat"/>
              <a:cs typeface="Montserrat"/>
              <a:sym typeface="Montserrat"/>
            </a:endParaRPr>
          </a:p>
        </p:txBody>
      </p:sp>
      <p:sp>
        <p:nvSpPr>
          <p:cNvPr id="338" name="Google Shape;338;p86"/>
          <p:cNvSpPr/>
          <p:nvPr/>
        </p:nvSpPr>
        <p:spPr>
          <a:xfrm>
            <a:off x="4146058" y="1522461"/>
            <a:ext cx="960000" cy="960000"/>
          </a:xfrm>
          <a:prstGeom prst="ellipse">
            <a:avLst/>
          </a:prstGeom>
          <a:solidFill>
            <a:srgbClr val="A2CFFC"/>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Lato"/>
              <a:ea typeface="Lato"/>
              <a:cs typeface="Lato"/>
              <a:sym typeface="Lato"/>
            </a:endParaRPr>
          </a:p>
        </p:txBody>
      </p:sp>
      <p:sp>
        <p:nvSpPr>
          <p:cNvPr id="339" name="Google Shape;339;p86"/>
          <p:cNvSpPr txBox="1"/>
          <p:nvPr/>
        </p:nvSpPr>
        <p:spPr>
          <a:xfrm>
            <a:off x="4317802" y="1701781"/>
            <a:ext cx="484500" cy="615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i="0" lang="en-US" sz="4000" u="none" cap="none" strike="noStrike">
                <a:solidFill>
                  <a:srgbClr val="F08048"/>
                </a:solidFill>
                <a:latin typeface="Montserrat"/>
                <a:ea typeface="Montserrat"/>
                <a:cs typeface="Montserrat"/>
                <a:sym typeface="Montserrat"/>
              </a:rPr>
              <a:t>W</a:t>
            </a:r>
            <a:endParaRPr i="0" sz="4000" u="none" cap="none" strike="noStrike">
              <a:solidFill>
                <a:srgbClr val="F08048"/>
              </a:solidFill>
              <a:latin typeface="Montserrat"/>
              <a:ea typeface="Montserrat"/>
              <a:cs typeface="Montserrat"/>
              <a:sym typeface="Montserrat"/>
            </a:endParaRPr>
          </a:p>
        </p:txBody>
      </p:sp>
      <p:sp>
        <p:nvSpPr>
          <p:cNvPr id="340" name="Google Shape;340;p86"/>
          <p:cNvSpPr/>
          <p:nvPr/>
        </p:nvSpPr>
        <p:spPr>
          <a:xfrm>
            <a:off x="6916775" y="1522461"/>
            <a:ext cx="960000" cy="960000"/>
          </a:xfrm>
          <a:prstGeom prst="ellipse">
            <a:avLst/>
          </a:prstGeom>
          <a:solidFill>
            <a:srgbClr val="A2CFFC"/>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Lato"/>
              <a:ea typeface="Lato"/>
              <a:cs typeface="Lato"/>
              <a:sym typeface="Lato"/>
            </a:endParaRPr>
          </a:p>
        </p:txBody>
      </p:sp>
      <p:sp>
        <p:nvSpPr>
          <p:cNvPr id="341" name="Google Shape;341;p86"/>
          <p:cNvSpPr txBox="1"/>
          <p:nvPr/>
        </p:nvSpPr>
        <p:spPr>
          <a:xfrm>
            <a:off x="7154469" y="1694618"/>
            <a:ext cx="484500" cy="615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687BFD"/>
                </a:solidFill>
                <a:latin typeface="Montserrat"/>
                <a:ea typeface="Montserrat"/>
                <a:cs typeface="Montserrat"/>
                <a:sym typeface="Montserrat"/>
              </a:rPr>
              <a:t>O</a:t>
            </a:r>
            <a:endParaRPr b="1" i="0" sz="4000" u="none" cap="none" strike="noStrike">
              <a:solidFill>
                <a:srgbClr val="687BFD"/>
              </a:solidFill>
              <a:latin typeface="Montserrat"/>
              <a:ea typeface="Montserrat"/>
              <a:cs typeface="Montserrat"/>
              <a:sym typeface="Montserrat"/>
            </a:endParaRPr>
          </a:p>
        </p:txBody>
      </p:sp>
      <p:sp>
        <p:nvSpPr>
          <p:cNvPr id="342" name="Google Shape;342;p86"/>
          <p:cNvSpPr/>
          <p:nvPr/>
        </p:nvSpPr>
        <p:spPr>
          <a:xfrm>
            <a:off x="9687492" y="1522461"/>
            <a:ext cx="960000" cy="960000"/>
          </a:xfrm>
          <a:prstGeom prst="ellipse">
            <a:avLst/>
          </a:prstGeom>
          <a:solidFill>
            <a:srgbClr val="A2CFFC"/>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Lato"/>
              <a:ea typeface="Lato"/>
              <a:cs typeface="Lato"/>
              <a:sym typeface="Lato"/>
            </a:endParaRPr>
          </a:p>
        </p:txBody>
      </p:sp>
      <p:sp>
        <p:nvSpPr>
          <p:cNvPr id="343" name="Google Shape;343;p86"/>
          <p:cNvSpPr txBox="1"/>
          <p:nvPr/>
        </p:nvSpPr>
        <p:spPr>
          <a:xfrm>
            <a:off x="9925185" y="1694618"/>
            <a:ext cx="484500" cy="615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i="0" lang="en-US" sz="4000" u="none" cap="none" strike="noStrike">
                <a:solidFill>
                  <a:srgbClr val="F08048"/>
                </a:solidFill>
                <a:latin typeface="Montserrat"/>
                <a:ea typeface="Montserrat"/>
                <a:cs typeface="Montserrat"/>
                <a:sym typeface="Montserrat"/>
              </a:rPr>
              <a:t>T</a:t>
            </a:r>
            <a:endParaRPr i="0" sz="4000" u="none" cap="none" strike="noStrike">
              <a:solidFill>
                <a:srgbClr val="F08048"/>
              </a:solidFill>
              <a:latin typeface="Montserrat"/>
              <a:ea typeface="Montserrat"/>
              <a:cs typeface="Montserrat"/>
              <a:sym typeface="Montserrat"/>
            </a:endParaRPr>
          </a:p>
        </p:txBody>
      </p:sp>
      <p:cxnSp>
        <p:nvCxnSpPr>
          <p:cNvPr id="344" name="Google Shape;344;p86"/>
          <p:cNvCxnSpPr>
            <a:stCxn id="336" idx="6"/>
            <a:endCxn id="338" idx="2"/>
          </p:cNvCxnSpPr>
          <p:nvPr/>
        </p:nvCxnSpPr>
        <p:spPr>
          <a:xfrm>
            <a:off x="2335341" y="2002462"/>
            <a:ext cx="1810800" cy="0"/>
          </a:xfrm>
          <a:prstGeom prst="straightConnector1">
            <a:avLst/>
          </a:prstGeom>
          <a:noFill/>
          <a:ln cap="flat" cmpd="sng" w="38100">
            <a:solidFill>
              <a:srgbClr val="A2CFFC"/>
            </a:solidFill>
            <a:prstDash val="solid"/>
            <a:miter lim="800000"/>
            <a:headEnd len="sm" w="sm" type="none"/>
            <a:tailEnd len="sm" w="sm" type="none"/>
          </a:ln>
        </p:spPr>
      </p:cxnSp>
      <p:cxnSp>
        <p:nvCxnSpPr>
          <p:cNvPr id="345" name="Google Shape;345;p86"/>
          <p:cNvCxnSpPr>
            <a:stCxn id="338" idx="6"/>
          </p:cNvCxnSpPr>
          <p:nvPr/>
        </p:nvCxnSpPr>
        <p:spPr>
          <a:xfrm>
            <a:off x="5106058" y="2002462"/>
            <a:ext cx="1884900" cy="0"/>
          </a:xfrm>
          <a:prstGeom prst="straightConnector1">
            <a:avLst/>
          </a:prstGeom>
          <a:noFill/>
          <a:ln cap="flat" cmpd="sng" w="38100">
            <a:solidFill>
              <a:srgbClr val="A2CFFC"/>
            </a:solidFill>
            <a:prstDash val="solid"/>
            <a:miter lim="800000"/>
            <a:headEnd len="sm" w="sm" type="none"/>
            <a:tailEnd len="sm" w="sm" type="none"/>
          </a:ln>
        </p:spPr>
      </p:cxnSp>
      <p:cxnSp>
        <p:nvCxnSpPr>
          <p:cNvPr id="346" name="Google Shape;346;p86"/>
          <p:cNvCxnSpPr>
            <a:stCxn id="340" idx="6"/>
            <a:endCxn id="342" idx="2"/>
          </p:cNvCxnSpPr>
          <p:nvPr/>
        </p:nvCxnSpPr>
        <p:spPr>
          <a:xfrm>
            <a:off x="7876775" y="2002462"/>
            <a:ext cx="1810800" cy="0"/>
          </a:xfrm>
          <a:prstGeom prst="straightConnector1">
            <a:avLst/>
          </a:prstGeom>
          <a:noFill/>
          <a:ln cap="flat" cmpd="sng" w="38100">
            <a:solidFill>
              <a:srgbClr val="A2CFFC"/>
            </a:solidFill>
            <a:prstDash val="solid"/>
            <a:miter lim="800000"/>
            <a:headEnd len="sm" w="sm" type="none"/>
            <a:tailEnd len="sm" w="sm" type="none"/>
          </a:ln>
        </p:spPr>
      </p:cxnSp>
      <p:sp>
        <p:nvSpPr>
          <p:cNvPr id="347" name="Google Shape;347;p86"/>
          <p:cNvSpPr txBox="1"/>
          <p:nvPr/>
        </p:nvSpPr>
        <p:spPr>
          <a:xfrm>
            <a:off x="3516025" y="2820225"/>
            <a:ext cx="2673900" cy="33777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100"/>
              <a:buFont typeface="Arial"/>
              <a:buNone/>
            </a:pPr>
            <a:r>
              <a:rPr lang="en-US" sz="1200">
                <a:solidFill>
                  <a:schemeClr val="dk1"/>
                </a:solidFill>
                <a:latin typeface="Montserrat"/>
                <a:ea typeface="Montserrat"/>
                <a:cs typeface="Montserrat"/>
                <a:sym typeface="Montserrat"/>
              </a:rPr>
              <a:t>Companies are struggling to make the transition to remote and to hire remotely</a:t>
            </a:r>
            <a:br>
              <a:rPr lang="en-US" sz="1200">
                <a:solidFill>
                  <a:schemeClr val="dk1"/>
                </a:solidFill>
                <a:latin typeface="Montserrat"/>
                <a:ea typeface="Montserrat"/>
                <a:cs typeface="Montserrat"/>
                <a:sym typeface="Montserrat"/>
              </a:rPr>
            </a:br>
            <a:br>
              <a:rPr lang="en-US" sz="1200">
                <a:solidFill>
                  <a:schemeClr val="dk1"/>
                </a:solidFill>
                <a:latin typeface="Montserrat"/>
                <a:ea typeface="Montserrat"/>
                <a:cs typeface="Montserrat"/>
                <a:sym typeface="Montserrat"/>
              </a:rPr>
            </a:br>
            <a:r>
              <a:rPr lang="en-US" sz="1200">
                <a:solidFill>
                  <a:schemeClr val="dk1"/>
                </a:solidFill>
                <a:latin typeface="Montserrat"/>
                <a:ea typeface="Montserrat"/>
                <a:cs typeface="Montserrat"/>
                <a:sym typeface="Montserrat"/>
              </a:rPr>
              <a:t>There are still up to 350K jobs that can be done remotely that are not</a:t>
            </a:r>
            <a:br>
              <a:rPr lang="en-US" sz="1200">
                <a:solidFill>
                  <a:schemeClr val="dk1"/>
                </a:solidFill>
                <a:latin typeface="Montserrat"/>
                <a:ea typeface="Montserrat"/>
                <a:cs typeface="Montserrat"/>
                <a:sym typeface="Montserrat"/>
              </a:rPr>
            </a:br>
            <a:br>
              <a:rPr lang="en-US" sz="1200">
                <a:solidFill>
                  <a:schemeClr val="dk1"/>
                </a:solidFill>
                <a:latin typeface="Montserrat"/>
                <a:ea typeface="Montserrat"/>
                <a:cs typeface="Montserrat"/>
                <a:sym typeface="Montserrat"/>
              </a:rPr>
            </a:br>
            <a:r>
              <a:rPr lang="en-US" sz="1200">
                <a:solidFill>
                  <a:schemeClr val="dk1"/>
                </a:solidFill>
                <a:latin typeface="Montserrat"/>
                <a:ea typeface="Montserrat"/>
                <a:cs typeface="Montserrat"/>
                <a:sym typeface="Montserrat"/>
              </a:rPr>
              <a:t>Lack of awareness in local communities of remote work opportunities</a:t>
            </a:r>
            <a:endParaRPr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rPr lang="en-US" sz="1200">
                <a:solidFill>
                  <a:schemeClr val="dk1"/>
                </a:solidFill>
                <a:latin typeface="Montserrat"/>
                <a:ea typeface="Montserrat"/>
                <a:cs typeface="Montserrat"/>
                <a:sym typeface="Montserrat"/>
              </a:rPr>
              <a:t>Ireland does not yet have a national remote-ready skilled workforce</a:t>
            </a:r>
            <a:br>
              <a:rPr lang="en-US" sz="1200">
                <a:solidFill>
                  <a:schemeClr val="dk1"/>
                </a:solidFill>
                <a:latin typeface="Montserrat"/>
                <a:ea typeface="Montserrat"/>
                <a:cs typeface="Montserrat"/>
                <a:sym typeface="Montserrat"/>
              </a:rPr>
            </a:br>
            <a:br>
              <a:rPr lang="en-US" sz="1200">
                <a:solidFill>
                  <a:schemeClr val="dk1"/>
                </a:solidFill>
                <a:latin typeface="Montserrat"/>
                <a:ea typeface="Montserrat"/>
                <a:cs typeface="Montserrat"/>
                <a:sym typeface="Montserrat"/>
              </a:rPr>
            </a:br>
            <a:endParaRPr sz="1200">
              <a:solidFill>
                <a:srgbClr val="674EA7"/>
              </a:solidFill>
              <a:latin typeface="Open Sans Light"/>
              <a:ea typeface="Open Sans Light"/>
              <a:cs typeface="Open Sans Light"/>
              <a:sym typeface="Open Sans Light"/>
            </a:endParaRPr>
          </a:p>
          <a:p>
            <a:pPr indent="0" lvl="0" marL="0" marR="0" rtl="0" algn="l">
              <a:lnSpc>
                <a:spcPct val="130000"/>
              </a:lnSpc>
              <a:spcBef>
                <a:spcPts val="0"/>
              </a:spcBef>
              <a:spcAft>
                <a:spcPts val="0"/>
              </a:spcAft>
              <a:buClr>
                <a:srgbClr val="000000"/>
              </a:buClr>
              <a:buSzPts val="1100"/>
              <a:buFont typeface="Arial"/>
              <a:buNone/>
            </a:pPr>
            <a:r>
              <a:t/>
            </a:r>
            <a:endParaRPr sz="1200">
              <a:solidFill>
                <a:srgbClr val="674EA7"/>
              </a:solidFill>
              <a:latin typeface="Open Sans Light"/>
              <a:ea typeface="Open Sans Light"/>
              <a:cs typeface="Open Sans Light"/>
              <a:sym typeface="Open Sans Light"/>
            </a:endParaRPr>
          </a:p>
          <a:p>
            <a:pPr indent="0" lvl="0" marL="0" marR="0" rtl="0" algn="l">
              <a:lnSpc>
                <a:spcPct val="130000"/>
              </a:lnSpc>
              <a:spcBef>
                <a:spcPts val="1200"/>
              </a:spcBef>
              <a:spcAft>
                <a:spcPts val="0"/>
              </a:spcAft>
              <a:buClr>
                <a:srgbClr val="000000"/>
              </a:buClr>
              <a:buSzPts val="1100"/>
              <a:buFont typeface="Arial"/>
              <a:buNone/>
            </a:pPr>
            <a:r>
              <a:t/>
            </a:r>
            <a:endParaRPr b="0" i="0" sz="800" u="none" cap="none" strike="noStrike">
              <a:solidFill>
                <a:srgbClr val="674EA7"/>
              </a:solidFill>
              <a:latin typeface="Arial"/>
              <a:ea typeface="Arial"/>
              <a:cs typeface="Arial"/>
              <a:sym typeface="Arial"/>
            </a:endParaRPr>
          </a:p>
        </p:txBody>
      </p:sp>
      <p:sp>
        <p:nvSpPr>
          <p:cNvPr id="348" name="Google Shape;348;p86"/>
          <p:cNvSpPr txBox="1"/>
          <p:nvPr/>
        </p:nvSpPr>
        <p:spPr>
          <a:xfrm>
            <a:off x="6465000" y="2820225"/>
            <a:ext cx="2478300" cy="31719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Increase remote work as a community development tool</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Balance regional development though increased supply of remote work</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Become an EU leader in remote work best practice</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Increased usage of hubs network across Ireland</a:t>
            </a:r>
            <a:br>
              <a:rPr b="1" lang="en-US" sz="1200">
                <a:solidFill>
                  <a:schemeClr val="dk1"/>
                </a:solidFill>
                <a:latin typeface="Montserrat"/>
                <a:ea typeface="Montserrat"/>
                <a:cs typeface="Montserrat"/>
                <a:sym typeface="Montserrat"/>
              </a:rPr>
            </a:br>
            <a:br>
              <a:rPr b="1" lang="en-US" sz="1200">
                <a:solidFill>
                  <a:schemeClr val="dk1"/>
                </a:solidFill>
                <a:latin typeface="Montserrat"/>
                <a:ea typeface="Montserrat"/>
                <a:cs typeface="Montserrat"/>
                <a:sym typeface="Montserrat"/>
              </a:rPr>
            </a:br>
            <a:r>
              <a:rPr b="1" lang="en-US" sz="1200">
                <a:solidFill>
                  <a:schemeClr val="dk1"/>
                </a:solidFill>
                <a:latin typeface="Montserrat"/>
                <a:ea typeface="Montserrat"/>
                <a:cs typeface="Montserrat"/>
                <a:sym typeface="Montserrat"/>
              </a:rPr>
              <a:t>National training programmes for remote </a:t>
            </a:r>
            <a:r>
              <a:rPr b="1" lang="en-US" sz="1200">
                <a:solidFill>
                  <a:schemeClr val="dk1"/>
                </a:solidFill>
                <a:latin typeface="Montserrat"/>
                <a:ea typeface="Montserrat"/>
                <a:cs typeface="Montserrat"/>
                <a:sym typeface="Montserrat"/>
              </a:rPr>
              <a:t>work</a:t>
            </a:r>
            <a:r>
              <a:rPr b="1" lang="en-US" sz="1200">
                <a:solidFill>
                  <a:schemeClr val="dk1"/>
                </a:solidFill>
                <a:latin typeface="Montserrat"/>
                <a:ea typeface="Montserrat"/>
                <a:cs typeface="Montserrat"/>
                <a:sym typeface="Montserrat"/>
              </a:rPr>
              <a:t> available</a:t>
            </a:r>
            <a:endParaRPr b="1" sz="800">
              <a:solidFill>
                <a:schemeClr val="dk1"/>
              </a:solidFill>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p:txBody>
      </p:sp>
      <p:sp>
        <p:nvSpPr>
          <p:cNvPr id="349" name="Google Shape;349;p86"/>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50" name="Google Shape;350;p86"/>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 State of Remote in Ireland 2025</a:t>
            </a:r>
            <a:endParaRPr i="0" sz="3000" u="none" cap="none" strike="noStrike">
              <a:solidFill>
                <a:schemeClr val="lt1"/>
              </a:solidFill>
              <a:latin typeface="Montserrat SemiBold"/>
              <a:ea typeface="Montserrat SemiBold"/>
              <a:cs typeface="Montserrat SemiBold"/>
              <a:sym typeface="Montserrat SemiBold"/>
            </a:endParaRPr>
          </a:p>
        </p:txBody>
      </p:sp>
      <p:sp>
        <p:nvSpPr>
          <p:cNvPr id="351" name="Google Shape;351;p86"/>
          <p:cNvSpPr/>
          <p:nvPr/>
        </p:nvSpPr>
        <p:spPr>
          <a:xfrm>
            <a:off x="306225" y="4798600"/>
            <a:ext cx="3052845" cy="778946"/>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sp>
        <p:nvSpPr>
          <p:cNvPr id="352" name="Google Shape;352;p86"/>
          <p:cNvSpPr/>
          <p:nvPr/>
        </p:nvSpPr>
        <p:spPr>
          <a:xfrm>
            <a:off x="3332925" y="3552200"/>
            <a:ext cx="3052845" cy="778946"/>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sp>
        <p:nvSpPr>
          <p:cNvPr id="353" name="Google Shape;353;p86"/>
          <p:cNvSpPr/>
          <p:nvPr/>
        </p:nvSpPr>
        <p:spPr>
          <a:xfrm>
            <a:off x="6025325" y="4986975"/>
            <a:ext cx="3052845" cy="778946"/>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sp>
        <p:nvSpPr>
          <p:cNvPr id="354" name="Google Shape;354;p86"/>
          <p:cNvSpPr/>
          <p:nvPr/>
        </p:nvSpPr>
        <p:spPr>
          <a:xfrm>
            <a:off x="8992300" y="2773250"/>
            <a:ext cx="3052845" cy="778946"/>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pic>
        <p:nvPicPr>
          <p:cNvPr id="355" name="Google Shape;355;p86"/>
          <p:cNvPicPr preferRelativeResize="0"/>
          <p:nvPr/>
        </p:nvPicPr>
        <p:blipFill>
          <a:blip r:embed="rId3">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87"/>
          <p:cNvPicPr preferRelativeResize="0"/>
          <p:nvPr/>
        </p:nvPicPr>
        <p:blipFill>
          <a:blip r:embed="rId3">
            <a:alphaModFix/>
          </a:blip>
          <a:stretch>
            <a:fillRect/>
          </a:stretch>
        </p:blipFill>
        <p:spPr>
          <a:xfrm>
            <a:off x="5802902" y="591721"/>
            <a:ext cx="2428675" cy="6020986"/>
          </a:xfrm>
          <a:prstGeom prst="rect">
            <a:avLst/>
          </a:prstGeom>
          <a:noFill/>
          <a:ln>
            <a:noFill/>
          </a:ln>
        </p:spPr>
      </p:pic>
      <p:pic>
        <p:nvPicPr>
          <p:cNvPr id="361" name="Google Shape;361;p87"/>
          <p:cNvPicPr preferRelativeResize="0"/>
          <p:nvPr/>
        </p:nvPicPr>
        <p:blipFill>
          <a:blip r:embed="rId4">
            <a:alphaModFix/>
          </a:blip>
          <a:stretch>
            <a:fillRect/>
          </a:stretch>
        </p:blipFill>
        <p:spPr>
          <a:xfrm>
            <a:off x="2924850" y="616414"/>
            <a:ext cx="2575800" cy="6101286"/>
          </a:xfrm>
          <a:prstGeom prst="rect">
            <a:avLst/>
          </a:prstGeom>
          <a:noFill/>
          <a:ln>
            <a:noFill/>
          </a:ln>
        </p:spPr>
      </p:pic>
      <p:pic>
        <p:nvPicPr>
          <p:cNvPr id="362" name="Google Shape;362;p87"/>
          <p:cNvPicPr preferRelativeResize="0"/>
          <p:nvPr/>
        </p:nvPicPr>
        <p:blipFill>
          <a:blip r:embed="rId5">
            <a:alphaModFix/>
          </a:blip>
          <a:stretch>
            <a:fillRect/>
          </a:stretch>
        </p:blipFill>
        <p:spPr>
          <a:xfrm>
            <a:off x="193925" y="616425"/>
            <a:ext cx="2428664" cy="5971574"/>
          </a:xfrm>
          <a:prstGeom prst="rect">
            <a:avLst/>
          </a:prstGeom>
          <a:noFill/>
          <a:ln>
            <a:noFill/>
          </a:ln>
        </p:spPr>
      </p:pic>
      <p:sp>
        <p:nvSpPr>
          <p:cNvPr id="363" name="Google Shape;363;p87"/>
          <p:cNvSpPr txBox="1"/>
          <p:nvPr/>
        </p:nvSpPr>
        <p:spPr>
          <a:xfrm>
            <a:off x="8894500" y="315433"/>
            <a:ext cx="3103500" cy="518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solidFill>
                  <a:schemeClr val="accent1"/>
                </a:solidFill>
              </a:rPr>
              <a:t>Remote Jobs in Ireland via LinkedIn</a:t>
            </a:r>
            <a:br>
              <a:rPr lang="en-US" sz="2400">
                <a:solidFill>
                  <a:schemeClr val="dk2"/>
                </a:solidFill>
              </a:rPr>
            </a:br>
            <a:br>
              <a:rPr lang="en-US" sz="2400">
                <a:solidFill>
                  <a:schemeClr val="dk2"/>
                </a:solidFill>
              </a:rPr>
            </a:br>
            <a:r>
              <a:rPr lang="en-US" sz="2400">
                <a:solidFill>
                  <a:schemeClr val="dk2"/>
                </a:solidFill>
              </a:rPr>
              <a:t>Total Jobs = 30,070</a:t>
            </a:r>
            <a:br>
              <a:rPr lang="en-US" sz="2400">
                <a:solidFill>
                  <a:schemeClr val="dk2"/>
                </a:solidFill>
              </a:rPr>
            </a:br>
            <a:br>
              <a:rPr lang="en-US" sz="2400">
                <a:solidFill>
                  <a:schemeClr val="dk2"/>
                </a:solidFill>
              </a:rPr>
            </a:br>
            <a:r>
              <a:rPr lang="en-US" sz="2100">
                <a:solidFill>
                  <a:schemeClr val="dk2"/>
                </a:solidFill>
              </a:rPr>
              <a:t>Onsite Jobs = 17,038</a:t>
            </a:r>
            <a:endParaRPr sz="2100">
              <a:solidFill>
                <a:schemeClr val="dk2"/>
              </a:solidFill>
            </a:endParaRPr>
          </a:p>
          <a:p>
            <a:pPr indent="0" lvl="0" marL="0" rtl="0" algn="l">
              <a:spcBef>
                <a:spcPts val="0"/>
              </a:spcBef>
              <a:spcAft>
                <a:spcPts val="0"/>
              </a:spcAft>
              <a:buNone/>
            </a:pPr>
            <a:r>
              <a:rPr lang="en-US" sz="2100">
                <a:solidFill>
                  <a:schemeClr val="dk2"/>
                </a:solidFill>
              </a:rPr>
              <a:t>Hybrid Jobs = 6,785</a:t>
            </a:r>
            <a:endParaRPr sz="2100">
              <a:solidFill>
                <a:schemeClr val="dk2"/>
              </a:solidFill>
            </a:endParaRPr>
          </a:p>
          <a:p>
            <a:pPr indent="0" lvl="0" marL="0" rtl="0" algn="l">
              <a:spcBef>
                <a:spcPts val="0"/>
              </a:spcBef>
              <a:spcAft>
                <a:spcPts val="0"/>
              </a:spcAft>
              <a:buNone/>
            </a:pPr>
            <a:r>
              <a:rPr lang="en-US" sz="2100">
                <a:solidFill>
                  <a:schemeClr val="dk2"/>
                </a:solidFill>
              </a:rPr>
              <a:t>Remote Jobs = 5977</a:t>
            </a:r>
            <a:br>
              <a:rPr lang="en-US" sz="2100">
                <a:solidFill>
                  <a:schemeClr val="dk2"/>
                </a:solidFill>
              </a:rPr>
            </a:br>
            <a:br>
              <a:rPr lang="en-US" sz="2100">
                <a:solidFill>
                  <a:schemeClr val="dk2"/>
                </a:solidFill>
              </a:rPr>
            </a:br>
            <a:r>
              <a:rPr lang="en-US" sz="2100">
                <a:solidFill>
                  <a:schemeClr val="dk2"/>
                </a:solidFill>
              </a:rPr>
              <a:t>Onsite Jobs = 57%</a:t>
            </a:r>
            <a:endParaRPr sz="2100">
              <a:solidFill>
                <a:schemeClr val="dk2"/>
              </a:solidFill>
            </a:endParaRPr>
          </a:p>
          <a:p>
            <a:pPr indent="0" lvl="0" marL="0" rtl="0" algn="l">
              <a:spcBef>
                <a:spcPts val="0"/>
              </a:spcBef>
              <a:spcAft>
                <a:spcPts val="0"/>
              </a:spcAft>
              <a:buClr>
                <a:schemeClr val="dk1"/>
              </a:buClr>
              <a:buSzPts val="1500"/>
              <a:buFont typeface="Arial"/>
              <a:buNone/>
            </a:pPr>
            <a:r>
              <a:rPr b="1" lang="en-US" sz="2100">
                <a:solidFill>
                  <a:schemeClr val="dk2"/>
                </a:solidFill>
              </a:rPr>
              <a:t>Hybrid Jobs = 23%</a:t>
            </a:r>
            <a:endParaRPr b="1" sz="2100">
              <a:solidFill>
                <a:schemeClr val="dk2"/>
              </a:solidFill>
            </a:endParaRPr>
          </a:p>
          <a:p>
            <a:pPr indent="0" lvl="0" marL="0" rtl="0" algn="l">
              <a:spcBef>
                <a:spcPts val="0"/>
              </a:spcBef>
              <a:spcAft>
                <a:spcPts val="0"/>
              </a:spcAft>
              <a:buClr>
                <a:schemeClr val="dk1"/>
              </a:buClr>
              <a:buSzPts val="1500"/>
              <a:buFont typeface="Arial"/>
              <a:buNone/>
            </a:pPr>
            <a:r>
              <a:rPr b="1" lang="en-US" sz="2100">
                <a:solidFill>
                  <a:schemeClr val="dk2"/>
                </a:solidFill>
              </a:rPr>
              <a:t>Remote Jobs = 20%</a:t>
            </a:r>
            <a:br>
              <a:rPr b="1" lang="en-US" sz="2100">
                <a:solidFill>
                  <a:schemeClr val="dk2"/>
                </a:solidFill>
              </a:rPr>
            </a:br>
            <a:endParaRPr b="1" i="1" sz="1700">
              <a:solidFill>
                <a:schemeClr val="accent1"/>
              </a:solidFill>
            </a:endParaRPr>
          </a:p>
        </p:txBody>
      </p:sp>
      <p:sp>
        <p:nvSpPr>
          <p:cNvPr id="364" name="Google Shape;364;p87"/>
          <p:cNvSpPr txBox="1"/>
          <p:nvPr/>
        </p:nvSpPr>
        <p:spPr>
          <a:xfrm>
            <a:off x="8894500" y="4995667"/>
            <a:ext cx="39999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100">
                <a:solidFill>
                  <a:schemeClr val="accent1"/>
                </a:solidFill>
              </a:rPr>
              <a:t>Flexible Work = 43%</a:t>
            </a:r>
            <a:endParaRPr sz="1900">
              <a:solidFill>
                <a:schemeClr val="accent1"/>
              </a:solidFill>
            </a:endParaRPr>
          </a:p>
        </p:txBody>
      </p:sp>
      <p:sp>
        <p:nvSpPr>
          <p:cNvPr id="365" name="Google Shape;365;p87"/>
          <p:cNvSpPr/>
          <p:nvPr/>
        </p:nvSpPr>
        <p:spPr>
          <a:xfrm rot="-812848">
            <a:off x="181949" y="969686"/>
            <a:ext cx="847816" cy="517511"/>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
        <p:nvSpPr>
          <p:cNvPr id="366" name="Google Shape;366;p87"/>
          <p:cNvSpPr/>
          <p:nvPr/>
        </p:nvSpPr>
        <p:spPr>
          <a:xfrm>
            <a:off x="5802900" y="854533"/>
            <a:ext cx="945570" cy="841863"/>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
        <p:nvSpPr>
          <p:cNvPr id="367" name="Google Shape;367;p87"/>
          <p:cNvSpPr/>
          <p:nvPr/>
        </p:nvSpPr>
        <p:spPr>
          <a:xfrm>
            <a:off x="6244633" y="477000"/>
            <a:ext cx="974187" cy="682337"/>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
        <p:nvSpPr>
          <p:cNvPr id="368" name="Google Shape;368;p87"/>
          <p:cNvSpPr txBox="1"/>
          <p:nvPr/>
        </p:nvSpPr>
        <p:spPr>
          <a:xfrm>
            <a:off x="8915000" y="5840200"/>
            <a:ext cx="39999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100">
                <a:solidFill>
                  <a:schemeClr val="dk2"/>
                </a:solidFill>
              </a:rPr>
              <a:t>IE - 23/11/25</a:t>
            </a:r>
            <a:endParaRPr sz="1900"/>
          </a:p>
        </p:txBody>
      </p:sp>
      <p:sp>
        <p:nvSpPr>
          <p:cNvPr id="369" name="Google Shape;369;p87"/>
          <p:cNvSpPr/>
          <p:nvPr/>
        </p:nvSpPr>
        <p:spPr>
          <a:xfrm>
            <a:off x="2973666" y="877633"/>
            <a:ext cx="974188" cy="574810"/>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
        <p:nvSpPr>
          <p:cNvPr id="370" name="Google Shape;370;p87"/>
          <p:cNvSpPr/>
          <p:nvPr/>
        </p:nvSpPr>
        <p:spPr>
          <a:xfrm rot="-812848">
            <a:off x="689949" y="563286"/>
            <a:ext cx="847816" cy="517511"/>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pic>
        <p:nvPicPr>
          <p:cNvPr id="371" name="Google Shape;371;p87" title="Grow_Remote_LOGO_favicon_tablet_.png"/>
          <p:cNvPicPr preferRelativeResize="0"/>
          <p:nvPr/>
        </p:nvPicPr>
        <p:blipFill>
          <a:blip r:embed="rId6">
            <a:alphaModFix/>
          </a:blip>
          <a:stretch>
            <a:fillRect/>
          </a:stretch>
        </p:blipFill>
        <p:spPr>
          <a:xfrm>
            <a:off x="11009657" y="5840191"/>
            <a:ext cx="701667" cy="70166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Non AQR - Blue Purple">
      <a:dk1>
        <a:srgbClr val="000000"/>
      </a:dk1>
      <a:lt1>
        <a:srgbClr val="FFFFFF"/>
      </a:lt1>
      <a:dk2>
        <a:srgbClr val="464646"/>
      </a:dk2>
      <a:lt2>
        <a:srgbClr val="FFFFFF"/>
      </a:lt2>
      <a:accent1>
        <a:srgbClr val="00B0F0"/>
      </a:accent1>
      <a:accent2>
        <a:srgbClr val="1580C4"/>
      </a:accent2>
      <a:accent3>
        <a:srgbClr val="0E55A3"/>
      </a:accent3>
      <a:accent4>
        <a:srgbClr val="4A2C7B"/>
      </a:accent4>
      <a:accent5>
        <a:srgbClr val="9E278B"/>
      </a:accent5>
      <a:accent6>
        <a:srgbClr val="E20B88"/>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itch Deck Template">
  <a:themeElements>
    <a:clrScheme name="Custom 158">
      <a:dk1>
        <a:srgbClr val="000000"/>
      </a:dk1>
      <a:lt1>
        <a:srgbClr val="EAEAEA"/>
      </a:lt1>
      <a:dk2>
        <a:srgbClr val="4C4C4C"/>
      </a:dk2>
      <a:lt2>
        <a:srgbClr val="FFFFFF"/>
      </a:lt2>
      <a:accent1>
        <a:srgbClr val="2449FC"/>
      </a:accent1>
      <a:accent2>
        <a:srgbClr val="4C4C4C"/>
      </a:accent2>
      <a:accent3>
        <a:srgbClr val="FF495C"/>
      </a:accent3>
      <a:accent4>
        <a:srgbClr val="4C4C4C"/>
      </a:accent4>
      <a:accent5>
        <a:srgbClr val="5F5F5F"/>
      </a:accent5>
      <a:accent6>
        <a:srgbClr val="4C4C4C"/>
      </a:accent6>
      <a:hlink>
        <a:srgbClr val="2449FC"/>
      </a:hlink>
      <a:folHlink>
        <a:srgbClr val="4C4C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0CCA44CF115C47BF8BAE2B6A45D74C" ma:contentTypeVersion="16" ma:contentTypeDescription="Create a new document." ma:contentTypeScope="" ma:versionID="f598db8fd9cebed2e463e29ab9acbf43">
  <xsd:schema xmlns:xsd="http://www.w3.org/2001/XMLSchema" xmlns:xs="http://www.w3.org/2001/XMLSchema" xmlns:p="http://schemas.microsoft.com/office/2006/metadata/properties" xmlns:ns2="369a70b5-979e-46d1-af7c-b532cae02f16" xmlns:ns3="ce1348a1-e77a-4182-bb30-37d54967e58d" targetNamespace="http://schemas.microsoft.com/office/2006/metadata/properties" ma:root="true" ma:fieldsID="6c63b9895ce362fef8d0d096fc240aa9" ns2:_="" ns3:_="">
    <xsd:import namespace="369a70b5-979e-46d1-af7c-b532cae02f16"/>
    <xsd:import namespace="ce1348a1-e77a-4182-bb30-37d54967e5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a70b5-979e-46d1-af7c-b532cae02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90a3ac6-2e28-4701-ab95-9825e7327f5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1348a1-e77a-4182-bb30-37d54967e58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d820e9c-1329-4dc7-a954-d8cf5872d83b}" ma:internalName="TaxCatchAll" ma:showField="CatchAllData" ma:web="ce1348a1-e77a-4182-bb30-37d54967e58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9a70b5-979e-46d1-af7c-b532cae02f16">
      <Terms xmlns="http://schemas.microsoft.com/office/infopath/2007/PartnerControls"/>
    </lcf76f155ced4ddcb4097134ff3c332f>
    <TaxCatchAll xmlns="ce1348a1-e77a-4182-bb30-37d54967e58d" xsi:nil="true"/>
  </documentManagement>
</p:properties>
</file>

<file path=customXml/itemProps1.xml><?xml version="1.0" encoding="utf-8"?>
<ds:datastoreItem xmlns:ds="http://schemas.openxmlformats.org/officeDocument/2006/customXml" ds:itemID="{DCBD7865-B463-44D2-92C9-9A9F45FACB18}"/>
</file>

<file path=customXml/itemProps2.xml><?xml version="1.0" encoding="utf-8"?>
<ds:datastoreItem xmlns:ds="http://schemas.openxmlformats.org/officeDocument/2006/customXml" ds:itemID="{5A13D00E-0BDB-4D51-881D-3F29B42BA5FE}"/>
</file>

<file path=customXml/itemProps3.xml><?xml version="1.0" encoding="utf-8"?>
<ds:datastoreItem xmlns:ds="http://schemas.openxmlformats.org/officeDocument/2006/customXml" ds:itemID="{E5854049-8C75-4D53-B7AD-2900227B308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0x010100F40CCA44CF115C47BF8BAE2B6A45D74C</vt:lpwstr>
  </property>
</Properties>
</file>