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7" r:id="rId2"/>
    <p:sldId id="9886" r:id="rId3"/>
    <p:sldId id="9910" r:id="rId4"/>
    <p:sldId id="9907" r:id="rId5"/>
    <p:sldId id="9911" r:id="rId6"/>
    <p:sldId id="990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3C51D-356D-426F-A3BE-387A2CB4A5A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2907F-6332-4761-ABB8-6E0F84E1A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09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21BF1-7281-4D2A-9AE2-5DFA6DC38E8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93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https://www.compassatlas.co.uk/portals/5fbfpkg1/DI-Homepage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21BF1-7281-4D2A-9AE2-5DFA6DC38E8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540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https://www.mylearningatcompass.co.uk/totara/dashboard/index.php?id=54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21BF1-7281-4D2A-9AE2-5DFA6DC38E8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51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https://www.mylearningatcompass.co.uk/totara/dashboard/index.php?id=266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21BF1-7281-4D2A-9AE2-5DFA6DC38E8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11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AD590-F615-FD4A-A59F-32CD25369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568"/>
            <a:ext cx="12192000" cy="68468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30EA6-72E2-8640-8033-8C2BF723C0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6498" y="1722091"/>
            <a:ext cx="3911601" cy="176278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Food experiences inspired by individuality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5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F427D0-BBC6-1641-94AC-03D25CC2B5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6569" y="2880796"/>
            <a:ext cx="3598862" cy="1092176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0" y="0"/>
            <a:ext cx="12192000" cy="6030502"/>
          </a:xfrm>
          <a:custGeom>
            <a:avLst/>
            <a:gdLst>
              <a:gd name="connsiteX0" fmla="*/ 8310976 w 12192000"/>
              <a:gd name="connsiteY0" fmla="*/ 966008 h 6030502"/>
              <a:gd name="connsiteX1" fmla="*/ 6545781 w 12192000"/>
              <a:gd name="connsiteY1" fmla="*/ 4021466 h 6030502"/>
              <a:gd name="connsiteX2" fmla="*/ 9953906 w 12192000"/>
              <a:gd name="connsiteY2" fmla="*/ 5113793 h 6030502"/>
              <a:gd name="connsiteX3" fmla="*/ 11558629 w 12192000"/>
              <a:gd name="connsiteY3" fmla="*/ 4892272 h 6030502"/>
              <a:gd name="connsiteX4" fmla="*/ 8310976 w 12192000"/>
              <a:gd name="connsiteY4" fmla="*/ 966008 h 6030502"/>
              <a:gd name="connsiteX5" fmla="*/ 3368341 w 12192000"/>
              <a:gd name="connsiteY5" fmla="*/ 956325 h 6030502"/>
              <a:gd name="connsiteX6" fmla="*/ 115908 w 12192000"/>
              <a:gd name="connsiteY6" fmla="*/ 4892163 h 6030502"/>
              <a:gd name="connsiteX7" fmla="*/ 1719222 w 12192000"/>
              <a:gd name="connsiteY7" fmla="*/ 5113793 h 6030502"/>
              <a:gd name="connsiteX8" fmla="*/ 5131984 w 12192000"/>
              <a:gd name="connsiteY8" fmla="*/ 4020929 h 6030502"/>
              <a:gd name="connsiteX9" fmla="*/ 3368341 w 12192000"/>
              <a:gd name="connsiteY9" fmla="*/ 956325 h 6030502"/>
              <a:gd name="connsiteX10" fmla="*/ 5838883 w 12192000"/>
              <a:gd name="connsiteY10" fmla="*/ 420733 h 6030502"/>
              <a:gd name="connsiteX11" fmla="*/ 4231415 w 12192000"/>
              <a:gd name="connsiteY11" fmla="*/ 644150 h 6030502"/>
              <a:gd name="connsiteX12" fmla="*/ 5835064 w 12192000"/>
              <a:gd name="connsiteY12" fmla="*/ 3432084 h 6030502"/>
              <a:gd name="connsiteX13" fmla="*/ 7446351 w 12192000"/>
              <a:gd name="connsiteY13" fmla="*/ 644150 h 6030502"/>
              <a:gd name="connsiteX14" fmla="*/ 5838883 w 12192000"/>
              <a:gd name="connsiteY14" fmla="*/ 420733 h 6030502"/>
              <a:gd name="connsiteX15" fmla="*/ 3188981 w 12192000"/>
              <a:gd name="connsiteY15" fmla="*/ 0 h 6030502"/>
              <a:gd name="connsiteX16" fmla="*/ 8491152 w 12192000"/>
              <a:gd name="connsiteY16" fmla="*/ 0 h 6030502"/>
              <a:gd name="connsiteX17" fmla="*/ 8487463 w 12192000"/>
              <a:gd name="connsiteY17" fmla="*/ 40390 h 6030502"/>
              <a:gd name="connsiteX18" fmla="*/ 12054633 w 12192000"/>
              <a:gd name="connsiteY18" fmla="*/ 3530568 h 6030502"/>
              <a:gd name="connsiteX19" fmla="*/ 12192000 w 12192000"/>
              <a:gd name="connsiteY19" fmla="*/ 3859690 h 6030502"/>
              <a:gd name="connsiteX20" fmla="*/ 12192000 w 12192000"/>
              <a:gd name="connsiteY20" fmla="*/ 5654917 h 6030502"/>
              <a:gd name="connsiteX21" fmla="*/ 12178729 w 12192000"/>
              <a:gd name="connsiteY21" fmla="*/ 5659940 h 6030502"/>
              <a:gd name="connsiteX22" fmla="*/ 11788113 w 12192000"/>
              <a:gd name="connsiteY22" fmla="*/ 5778367 h 6030502"/>
              <a:gd name="connsiteX23" fmla="*/ 9954418 w 12192000"/>
              <a:gd name="connsiteY23" fmla="*/ 6030502 h 6030502"/>
              <a:gd name="connsiteX24" fmla="*/ 5836246 w 12192000"/>
              <a:gd name="connsiteY24" fmla="*/ 4639940 h 6030502"/>
              <a:gd name="connsiteX25" fmla="*/ 1718073 w 12192000"/>
              <a:gd name="connsiteY25" fmla="*/ 6030502 h 6030502"/>
              <a:gd name="connsiteX26" fmla="*/ 103774 w 12192000"/>
              <a:gd name="connsiteY26" fmla="*/ 5837461 h 6030502"/>
              <a:gd name="connsiteX27" fmla="*/ 0 w 12192000"/>
              <a:gd name="connsiteY27" fmla="*/ 5810450 h 6030502"/>
              <a:gd name="connsiteX28" fmla="*/ 0 w 12192000"/>
              <a:gd name="connsiteY28" fmla="*/ 2802486 h 6030502"/>
              <a:gd name="connsiteX29" fmla="*/ 192547 w 12192000"/>
              <a:gd name="connsiteY29" fmla="*/ 2500853 h 6030502"/>
              <a:gd name="connsiteX30" fmla="*/ 3192669 w 12192000"/>
              <a:gd name="connsiteY30" fmla="*/ 40390 h 603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030502">
                <a:moveTo>
                  <a:pt x="8310976" y="966008"/>
                </a:moveTo>
                <a:cubicBezTo>
                  <a:pt x="8005315" y="2119444"/>
                  <a:pt x="7393992" y="3173577"/>
                  <a:pt x="6545781" y="4021466"/>
                </a:cubicBezTo>
                <a:cubicBezTo>
                  <a:pt x="7546822" y="4739499"/>
                  <a:pt x="8723619" y="5113793"/>
                  <a:pt x="9953906" y="5113793"/>
                </a:cubicBezTo>
                <a:cubicBezTo>
                  <a:pt x="10496455" y="5113793"/>
                  <a:pt x="11039005" y="5037406"/>
                  <a:pt x="11558629" y="4892272"/>
                </a:cubicBezTo>
                <a:cubicBezTo>
                  <a:pt x="11130703" y="3173577"/>
                  <a:pt x="9923340" y="1714596"/>
                  <a:pt x="8310976" y="966008"/>
                </a:cubicBezTo>
                <a:close/>
                <a:moveTo>
                  <a:pt x="3368341" y="956325"/>
                </a:moveTo>
                <a:cubicBezTo>
                  <a:pt x="1749759" y="1705281"/>
                  <a:pt x="543458" y="3164980"/>
                  <a:pt x="115908" y="4892163"/>
                </a:cubicBezTo>
                <a:cubicBezTo>
                  <a:pt x="635077" y="5037369"/>
                  <a:pt x="1177150" y="5113793"/>
                  <a:pt x="1719222" y="5113793"/>
                </a:cubicBezTo>
                <a:cubicBezTo>
                  <a:pt x="2956061" y="5113793"/>
                  <a:pt x="4131823" y="4739315"/>
                  <a:pt x="5131984" y="4020929"/>
                </a:cubicBezTo>
                <a:cubicBezTo>
                  <a:pt x="4284520" y="3172622"/>
                  <a:pt x="3673733" y="2117971"/>
                  <a:pt x="3368341" y="956325"/>
                </a:cubicBezTo>
                <a:close/>
                <a:moveTo>
                  <a:pt x="5838883" y="420733"/>
                </a:moveTo>
                <a:cubicBezTo>
                  <a:pt x="5296696" y="420733"/>
                  <a:pt x="4754511" y="495206"/>
                  <a:pt x="4231415" y="644150"/>
                </a:cubicBezTo>
                <a:cubicBezTo>
                  <a:pt x="4498689" y="1698218"/>
                  <a:pt x="5048512" y="2668266"/>
                  <a:pt x="5835064" y="3432084"/>
                </a:cubicBezTo>
                <a:cubicBezTo>
                  <a:pt x="6629253" y="2668266"/>
                  <a:pt x="7179076" y="1705856"/>
                  <a:pt x="7446351" y="644150"/>
                </a:cubicBezTo>
                <a:cubicBezTo>
                  <a:pt x="6923255" y="495206"/>
                  <a:pt x="6381069" y="420733"/>
                  <a:pt x="5838883" y="420733"/>
                </a:cubicBezTo>
                <a:close/>
                <a:moveTo>
                  <a:pt x="3188981" y="0"/>
                </a:moveTo>
                <a:lnTo>
                  <a:pt x="8491152" y="0"/>
                </a:lnTo>
                <a:lnTo>
                  <a:pt x="8487463" y="40390"/>
                </a:lnTo>
                <a:cubicBezTo>
                  <a:pt x="10076666" y="717048"/>
                  <a:pt x="11353149" y="1978796"/>
                  <a:pt x="12054633" y="3530568"/>
                </a:cubicBezTo>
                <a:lnTo>
                  <a:pt x="12192000" y="3859690"/>
                </a:lnTo>
                <a:lnTo>
                  <a:pt x="12192000" y="5654917"/>
                </a:lnTo>
                <a:lnTo>
                  <a:pt x="12178729" y="5659940"/>
                </a:lnTo>
                <a:cubicBezTo>
                  <a:pt x="12051708" y="5703872"/>
                  <a:pt x="11921821" y="5743985"/>
                  <a:pt x="11788113" y="5778367"/>
                </a:cubicBezTo>
                <a:cubicBezTo>
                  <a:pt x="11192161" y="5946457"/>
                  <a:pt x="10573289" y="6030502"/>
                  <a:pt x="9954418" y="6030502"/>
                </a:cubicBezTo>
                <a:cubicBezTo>
                  <a:pt x="8456901" y="6030502"/>
                  <a:pt x="7035788" y="5549154"/>
                  <a:pt x="5836246" y="4639940"/>
                </a:cubicBezTo>
                <a:cubicBezTo>
                  <a:pt x="4644345" y="5549154"/>
                  <a:pt x="3223231" y="6030502"/>
                  <a:pt x="1718073" y="6030502"/>
                </a:cubicBezTo>
                <a:cubicBezTo>
                  <a:pt x="1176563" y="6030502"/>
                  <a:pt x="635049" y="5966155"/>
                  <a:pt x="103774" y="5837461"/>
                </a:cubicBezTo>
                <a:lnTo>
                  <a:pt x="0" y="5810450"/>
                </a:lnTo>
                <a:lnTo>
                  <a:pt x="0" y="2802486"/>
                </a:lnTo>
                <a:lnTo>
                  <a:pt x="192547" y="2500853"/>
                </a:lnTo>
                <a:cubicBezTo>
                  <a:pt x="926219" y="1421043"/>
                  <a:pt x="1965432" y="556120"/>
                  <a:pt x="3192669" y="40390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583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BLUE">
    <p:bg>
      <p:bgPr>
        <a:solidFill>
          <a:srgbClr val="60B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C0C0DA2-97ED-BD40-91B7-249CA8D651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6569" y="2880796"/>
            <a:ext cx="3598862" cy="1092176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5553474" y="1"/>
            <a:ext cx="6638526" cy="6858000"/>
          </a:xfrm>
          <a:custGeom>
            <a:avLst/>
            <a:gdLst>
              <a:gd name="connsiteX0" fmla="*/ 4241670 w 6638526"/>
              <a:gd name="connsiteY0" fmla="*/ 2698219 h 6858000"/>
              <a:gd name="connsiteX1" fmla="*/ 989238 w 6638526"/>
              <a:gd name="connsiteY1" fmla="*/ 6634057 h 6858000"/>
              <a:gd name="connsiteX2" fmla="*/ 2592551 w 6638526"/>
              <a:gd name="connsiteY2" fmla="*/ 6855687 h 6858000"/>
              <a:gd name="connsiteX3" fmla="*/ 6005313 w 6638526"/>
              <a:gd name="connsiteY3" fmla="*/ 5762823 h 6858000"/>
              <a:gd name="connsiteX4" fmla="*/ 4241670 w 6638526"/>
              <a:gd name="connsiteY4" fmla="*/ 2698219 h 6858000"/>
              <a:gd name="connsiteX5" fmla="*/ 4080191 w 6638526"/>
              <a:gd name="connsiteY5" fmla="*/ 0 h 6858000"/>
              <a:gd name="connsiteX6" fmla="*/ 5008561 w 6638526"/>
              <a:gd name="connsiteY6" fmla="*/ 0 h 6858000"/>
              <a:gd name="connsiteX7" fmla="*/ 4996491 w 6638526"/>
              <a:gd name="connsiteY7" fmla="*/ 68692 h 6858000"/>
              <a:gd name="connsiteX8" fmla="*/ 4930438 w 6638526"/>
              <a:gd name="connsiteY8" fmla="*/ 958388 h 6858000"/>
              <a:gd name="connsiteX9" fmla="*/ 4953351 w 6638526"/>
              <a:gd name="connsiteY9" fmla="*/ 1478092 h 6858000"/>
              <a:gd name="connsiteX10" fmla="*/ 6264755 w 6638526"/>
              <a:gd name="connsiteY10" fmla="*/ 1263141 h 6858000"/>
              <a:gd name="connsiteX11" fmla="*/ 6638526 w 6638526"/>
              <a:gd name="connsiteY11" fmla="*/ 1251112 h 6858000"/>
              <a:gd name="connsiteX12" fmla="*/ 6638526 w 6638526"/>
              <a:gd name="connsiteY12" fmla="*/ 2165159 h 6858000"/>
              <a:gd name="connsiteX13" fmla="*/ 6305870 w 6638526"/>
              <a:gd name="connsiteY13" fmla="*/ 2176591 h 6858000"/>
              <a:gd name="connsiteX14" fmla="*/ 5104743 w 6638526"/>
              <a:gd name="connsiteY14" fmla="*/ 2386044 h 6858000"/>
              <a:gd name="connsiteX15" fmla="*/ 6424622 w 6638526"/>
              <a:gd name="connsiteY15" fmla="*/ 4878118 h 6858000"/>
              <a:gd name="connsiteX16" fmla="*/ 6638526 w 6638526"/>
              <a:gd name="connsiteY16" fmla="*/ 5101134 h 6858000"/>
              <a:gd name="connsiteX17" fmla="*/ 6638526 w 6638526"/>
              <a:gd name="connsiteY17" fmla="*/ 6433818 h 6858000"/>
              <a:gd name="connsiteX18" fmla="*/ 6483443 w 6638526"/>
              <a:gd name="connsiteY18" fmla="*/ 6547284 h 6858000"/>
              <a:gd name="connsiteX19" fmla="*/ 6015913 w 6638526"/>
              <a:gd name="connsiteY19" fmla="*/ 6847788 h 6858000"/>
              <a:gd name="connsiteX20" fmla="*/ 5997670 w 6638526"/>
              <a:gd name="connsiteY20" fmla="*/ 6858000 h 6858000"/>
              <a:gd name="connsiteX21" fmla="*/ 0 w 6638526"/>
              <a:gd name="connsiteY21" fmla="*/ 6858000 h 6858000"/>
              <a:gd name="connsiteX22" fmla="*/ 12771 w 6638526"/>
              <a:gd name="connsiteY22" fmla="*/ 6778182 h 6858000"/>
              <a:gd name="connsiteX23" fmla="*/ 100637 w 6638526"/>
              <a:gd name="connsiteY23" fmla="*/ 6389475 h 6858000"/>
              <a:gd name="connsiteX24" fmla="*/ 4065998 w 6638526"/>
              <a:gd name="connsiteY24" fmla="*/ 1782284 h 6858000"/>
              <a:gd name="connsiteX25" fmla="*/ 4012515 w 6638526"/>
              <a:gd name="connsiteY25" fmla="*/ 957115 h 6858000"/>
              <a:gd name="connsiteX26" fmla="*/ 4046285 w 6638526"/>
              <a:gd name="connsiteY26" fmla="*/ 27259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638526" h="6858000">
                <a:moveTo>
                  <a:pt x="4241670" y="2698219"/>
                </a:moveTo>
                <a:cubicBezTo>
                  <a:pt x="2623089" y="3447175"/>
                  <a:pt x="1416788" y="4906874"/>
                  <a:pt x="989238" y="6634057"/>
                </a:cubicBezTo>
                <a:cubicBezTo>
                  <a:pt x="1508407" y="6779263"/>
                  <a:pt x="2050479" y="6855687"/>
                  <a:pt x="2592551" y="6855687"/>
                </a:cubicBezTo>
                <a:cubicBezTo>
                  <a:pt x="3829390" y="6855687"/>
                  <a:pt x="5005152" y="6481209"/>
                  <a:pt x="6005313" y="5762823"/>
                </a:cubicBezTo>
                <a:cubicBezTo>
                  <a:pt x="5157848" y="4914516"/>
                  <a:pt x="4547062" y="3859865"/>
                  <a:pt x="4241670" y="2698219"/>
                </a:cubicBezTo>
                <a:close/>
                <a:moveTo>
                  <a:pt x="4080191" y="0"/>
                </a:moveTo>
                <a:lnTo>
                  <a:pt x="5008561" y="0"/>
                </a:lnTo>
                <a:lnTo>
                  <a:pt x="4996491" y="68692"/>
                </a:lnTo>
                <a:cubicBezTo>
                  <a:pt x="4952724" y="360287"/>
                  <a:pt x="4930438" y="657457"/>
                  <a:pt x="4930438" y="958388"/>
                </a:cubicBezTo>
                <a:cubicBezTo>
                  <a:pt x="4930438" y="1126528"/>
                  <a:pt x="4938076" y="1302310"/>
                  <a:pt x="4953351" y="1478092"/>
                </a:cubicBezTo>
                <a:cubicBezTo>
                  <a:pt x="5382968" y="1363452"/>
                  <a:pt x="5821176" y="1291802"/>
                  <a:pt x="6264755" y="1263141"/>
                </a:cubicBezTo>
                <a:lnTo>
                  <a:pt x="6638526" y="1251112"/>
                </a:lnTo>
                <a:lnTo>
                  <a:pt x="6638526" y="2165159"/>
                </a:lnTo>
                <a:lnTo>
                  <a:pt x="6305870" y="2176591"/>
                </a:lnTo>
                <a:cubicBezTo>
                  <a:pt x="5900125" y="2204518"/>
                  <a:pt x="5497065" y="2274336"/>
                  <a:pt x="5104743" y="2386044"/>
                </a:cubicBezTo>
                <a:cubicBezTo>
                  <a:pt x="5338609" y="3308354"/>
                  <a:pt x="5788800" y="4166335"/>
                  <a:pt x="6424622" y="4878118"/>
                </a:cubicBezTo>
                <a:lnTo>
                  <a:pt x="6638526" y="5101134"/>
                </a:lnTo>
                <a:lnTo>
                  <a:pt x="6638526" y="6433818"/>
                </a:lnTo>
                <a:lnTo>
                  <a:pt x="6483443" y="6547284"/>
                </a:lnTo>
                <a:cubicBezTo>
                  <a:pt x="6330944" y="6654224"/>
                  <a:pt x="6175007" y="6754428"/>
                  <a:pt x="6015913" y="6847788"/>
                </a:cubicBezTo>
                <a:lnTo>
                  <a:pt x="5997670" y="6858000"/>
                </a:lnTo>
                <a:lnTo>
                  <a:pt x="0" y="6858000"/>
                </a:lnTo>
                <a:lnTo>
                  <a:pt x="12771" y="6778182"/>
                </a:lnTo>
                <a:cubicBezTo>
                  <a:pt x="37603" y="6645430"/>
                  <a:pt x="66255" y="6515542"/>
                  <a:pt x="100637" y="6389475"/>
                </a:cubicBezTo>
                <a:cubicBezTo>
                  <a:pt x="620181" y="4326553"/>
                  <a:pt x="2102418" y="2607452"/>
                  <a:pt x="4065998" y="1782284"/>
                </a:cubicBezTo>
                <a:cubicBezTo>
                  <a:pt x="4035437" y="1499587"/>
                  <a:pt x="4012515" y="1224531"/>
                  <a:pt x="4012515" y="957115"/>
                </a:cubicBezTo>
                <a:cubicBezTo>
                  <a:pt x="4012515" y="726947"/>
                  <a:pt x="4023856" y="498569"/>
                  <a:pt x="4046285" y="272594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4626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: Yellow Box – Image on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5999" cy="6858000"/>
          </a:xfrm>
          <a:custGeom>
            <a:avLst/>
            <a:gdLst>
              <a:gd name="connsiteX0" fmla="*/ 5389708 w 6095999"/>
              <a:gd name="connsiteY0" fmla="*/ 6559565 h 6858000"/>
              <a:gd name="connsiteX1" fmla="*/ 5427662 w 6095999"/>
              <a:gd name="connsiteY1" fmla="*/ 6606044 h 6858000"/>
              <a:gd name="connsiteX2" fmla="*/ 5408685 w 6095999"/>
              <a:gd name="connsiteY2" fmla="*/ 6608778 h 6858000"/>
              <a:gd name="connsiteX3" fmla="*/ 5368924 w 6095999"/>
              <a:gd name="connsiteY3" fmla="*/ 6596019 h 6858000"/>
              <a:gd name="connsiteX4" fmla="*/ 5389708 w 6095999"/>
              <a:gd name="connsiteY4" fmla="*/ 6559565 h 6858000"/>
              <a:gd name="connsiteX5" fmla="*/ 5330115 w 6095999"/>
              <a:gd name="connsiteY5" fmla="*/ 6559565 h 6858000"/>
              <a:gd name="connsiteX6" fmla="*/ 5351461 w 6095999"/>
              <a:gd name="connsiteY6" fmla="*/ 6596019 h 6858000"/>
              <a:gd name="connsiteX7" fmla="*/ 5310626 w 6095999"/>
              <a:gd name="connsiteY7" fmla="*/ 6608778 h 6858000"/>
              <a:gd name="connsiteX8" fmla="*/ 5291136 w 6095999"/>
              <a:gd name="connsiteY8" fmla="*/ 6606044 h 6858000"/>
              <a:gd name="connsiteX9" fmla="*/ 5330115 w 6095999"/>
              <a:gd name="connsiteY9" fmla="*/ 6559565 h 6858000"/>
              <a:gd name="connsiteX10" fmla="*/ 5340349 w 6095999"/>
              <a:gd name="connsiteY10" fmla="*/ 6555437 h 6858000"/>
              <a:gd name="connsiteX11" fmla="*/ 5380037 w 6095999"/>
              <a:gd name="connsiteY11" fmla="*/ 6555437 h 6858000"/>
              <a:gd name="connsiteX12" fmla="*/ 5360193 w 6095999"/>
              <a:gd name="connsiteY12" fmla="*/ 6589727 h 6858000"/>
              <a:gd name="connsiteX13" fmla="*/ 5340349 w 6095999"/>
              <a:gd name="connsiteY13" fmla="*/ 6555437 h 6858000"/>
              <a:gd name="connsiteX14" fmla="*/ 4170362 w 6095999"/>
              <a:gd name="connsiteY14" fmla="*/ 6496065 h 6858000"/>
              <a:gd name="connsiteX15" fmla="*/ 4190999 w 6095999"/>
              <a:gd name="connsiteY15" fmla="*/ 6550041 h 6858000"/>
              <a:gd name="connsiteX16" fmla="*/ 4190999 w 6095999"/>
              <a:gd name="connsiteY16" fmla="*/ 6551628 h 6858000"/>
              <a:gd name="connsiteX17" fmla="*/ 4146549 w 6095999"/>
              <a:gd name="connsiteY17" fmla="*/ 6551628 h 6858000"/>
              <a:gd name="connsiteX18" fmla="*/ 5667374 w 6095999"/>
              <a:gd name="connsiteY18" fmla="*/ 6486540 h 6858000"/>
              <a:gd name="connsiteX19" fmla="*/ 5701284 w 6095999"/>
              <a:gd name="connsiteY19" fmla="*/ 6486540 h 6858000"/>
              <a:gd name="connsiteX20" fmla="*/ 5731529 w 6095999"/>
              <a:gd name="connsiteY20" fmla="*/ 6494081 h 6858000"/>
              <a:gd name="connsiteX21" fmla="*/ 5749859 w 6095999"/>
              <a:gd name="connsiteY21" fmla="*/ 6515760 h 6858000"/>
              <a:gd name="connsiteX22" fmla="*/ 5756274 w 6095999"/>
              <a:gd name="connsiteY22" fmla="*/ 6546865 h 6858000"/>
              <a:gd name="connsiteX23" fmla="*/ 5749859 w 6095999"/>
              <a:gd name="connsiteY23" fmla="*/ 6577028 h 6858000"/>
              <a:gd name="connsiteX24" fmla="*/ 5731529 w 6095999"/>
              <a:gd name="connsiteY24" fmla="*/ 6599650 h 6858000"/>
              <a:gd name="connsiteX25" fmla="*/ 5701284 w 6095999"/>
              <a:gd name="connsiteY25" fmla="*/ 6607190 h 6858000"/>
              <a:gd name="connsiteX26" fmla="*/ 5667374 w 6095999"/>
              <a:gd name="connsiteY26" fmla="*/ 6607190 h 6858000"/>
              <a:gd name="connsiteX27" fmla="*/ 5667374 w 6095999"/>
              <a:gd name="connsiteY27" fmla="*/ 6486540 h 6858000"/>
              <a:gd name="connsiteX28" fmla="*/ 5359872 w 6095999"/>
              <a:gd name="connsiteY28" fmla="*/ 6486540 h 6858000"/>
              <a:gd name="connsiteX29" fmla="*/ 5381624 w 6095999"/>
              <a:gd name="connsiteY29" fmla="*/ 6537238 h 6858000"/>
              <a:gd name="connsiteX30" fmla="*/ 5381624 w 6095999"/>
              <a:gd name="connsiteY30" fmla="*/ 6543690 h 6858000"/>
              <a:gd name="connsiteX31" fmla="*/ 5358926 w 6095999"/>
              <a:gd name="connsiteY31" fmla="*/ 6540925 h 6858000"/>
              <a:gd name="connsiteX32" fmla="*/ 5338120 w 6095999"/>
              <a:gd name="connsiteY32" fmla="*/ 6543690 h 6858000"/>
              <a:gd name="connsiteX33" fmla="*/ 5337174 w 6095999"/>
              <a:gd name="connsiteY33" fmla="*/ 6537238 h 6858000"/>
              <a:gd name="connsiteX34" fmla="*/ 5359872 w 6095999"/>
              <a:gd name="connsiteY34" fmla="*/ 6486540 h 6858000"/>
              <a:gd name="connsiteX35" fmla="*/ 4865686 w 6095999"/>
              <a:gd name="connsiteY35" fmla="*/ 6486540 h 6858000"/>
              <a:gd name="connsiteX36" fmla="*/ 4910822 w 6095999"/>
              <a:gd name="connsiteY36" fmla="*/ 6486540 h 6858000"/>
              <a:gd name="connsiteX37" fmla="*/ 4925561 w 6095999"/>
              <a:gd name="connsiteY37" fmla="*/ 6491236 h 6858000"/>
              <a:gd name="connsiteX38" fmla="*/ 4936614 w 6095999"/>
              <a:gd name="connsiteY38" fmla="*/ 6503444 h 6858000"/>
              <a:gd name="connsiteX39" fmla="*/ 4940299 w 6095999"/>
              <a:gd name="connsiteY39" fmla="*/ 6519408 h 6858000"/>
              <a:gd name="connsiteX40" fmla="*/ 4936614 w 6095999"/>
              <a:gd name="connsiteY40" fmla="*/ 6535373 h 6858000"/>
              <a:gd name="connsiteX41" fmla="*/ 4927403 w 6095999"/>
              <a:gd name="connsiteY41" fmla="*/ 6548520 h 6858000"/>
              <a:gd name="connsiteX42" fmla="*/ 4912665 w 6095999"/>
              <a:gd name="connsiteY42" fmla="*/ 6553215 h 6858000"/>
              <a:gd name="connsiteX43" fmla="*/ 4865686 w 6095999"/>
              <a:gd name="connsiteY43" fmla="*/ 6553215 h 6858000"/>
              <a:gd name="connsiteX44" fmla="*/ 3990974 w 6095999"/>
              <a:gd name="connsiteY44" fmla="*/ 6483365 h 6858000"/>
              <a:gd name="connsiteX45" fmla="*/ 4011447 w 6095999"/>
              <a:gd name="connsiteY45" fmla="*/ 6483365 h 6858000"/>
              <a:gd name="connsiteX46" fmla="*/ 4044949 w 6095999"/>
              <a:gd name="connsiteY46" fmla="*/ 6517172 h 6858000"/>
              <a:gd name="connsiteX47" fmla="*/ 4001211 w 6095999"/>
              <a:gd name="connsiteY47" fmla="*/ 6550040 h 6858000"/>
              <a:gd name="connsiteX48" fmla="*/ 3990974 w 6095999"/>
              <a:gd name="connsiteY48" fmla="*/ 6550040 h 6858000"/>
              <a:gd name="connsiteX49" fmla="*/ 3608387 w 6095999"/>
              <a:gd name="connsiteY49" fmla="*/ 6481777 h 6858000"/>
              <a:gd name="connsiteX50" fmla="*/ 3657600 w 6095999"/>
              <a:gd name="connsiteY50" fmla="*/ 6550040 h 6858000"/>
              <a:gd name="connsiteX51" fmla="*/ 3608387 w 6095999"/>
              <a:gd name="connsiteY51" fmla="*/ 6618303 h 6858000"/>
              <a:gd name="connsiteX52" fmla="*/ 3559174 w 6095999"/>
              <a:gd name="connsiteY52" fmla="*/ 6550040 h 6858000"/>
              <a:gd name="connsiteX53" fmla="*/ 3608387 w 6095999"/>
              <a:gd name="connsiteY53" fmla="*/ 6481777 h 6858000"/>
              <a:gd name="connsiteX54" fmla="*/ 4168813 w 6095999"/>
              <a:gd name="connsiteY54" fmla="*/ 6477015 h 6858000"/>
              <a:gd name="connsiteX55" fmla="*/ 4124673 w 6095999"/>
              <a:gd name="connsiteY55" fmla="*/ 6586062 h 6858000"/>
              <a:gd name="connsiteX56" fmla="*/ 4114557 w 6095999"/>
              <a:gd name="connsiteY56" fmla="*/ 6607498 h 6858000"/>
              <a:gd name="connsiteX57" fmla="*/ 4098924 w 6095999"/>
              <a:gd name="connsiteY57" fmla="*/ 6614022 h 6858000"/>
              <a:gd name="connsiteX58" fmla="*/ 4098924 w 6095999"/>
              <a:gd name="connsiteY58" fmla="*/ 6621478 h 6858000"/>
              <a:gd name="connsiteX59" fmla="*/ 4122833 w 6095999"/>
              <a:gd name="connsiteY59" fmla="*/ 6621478 h 6858000"/>
              <a:gd name="connsiteX60" fmla="*/ 4147662 w 6095999"/>
              <a:gd name="connsiteY60" fmla="*/ 6621478 h 6858000"/>
              <a:gd name="connsiteX61" fmla="*/ 4147662 w 6095999"/>
              <a:gd name="connsiteY61" fmla="*/ 6614022 h 6858000"/>
              <a:gd name="connsiteX62" fmla="*/ 4130190 w 6095999"/>
              <a:gd name="connsiteY62" fmla="*/ 6604702 h 6858000"/>
              <a:gd name="connsiteX63" fmla="*/ 4132029 w 6095999"/>
              <a:gd name="connsiteY63" fmla="*/ 6595382 h 6858000"/>
              <a:gd name="connsiteX64" fmla="*/ 4144904 w 6095999"/>
              <a:gd name="connsiteY64" fmla="*/ 6559965 h 6858000"/>
              <a:gd name="connsiteX65" fmla="*/ 4194562 w 6095999"/>
              <a:gd name="connsiteY65" fmla="*/ 6559965 h 6858000"/>
              <a:gd name="connsiteX66" fmla="*/ 4207436 w 6095999"/>
              <a:gd name="connsiteY66" fmla="*/ 6594450 h 6858000"/>
              <a:gd name="connsiteX67" fmla="*/ 4211114 w 6095999"/>
              <a:gd name="connsiteY67" fmla="*/ 6605634 h 6858000"/>
              <a:gd name="connsiteX68" fmla="*/ 4192722 w 6095999"/>
              <a:gd name="connsiteY68" fmla="*/ 6614022 h 6858000"/>
              <a:gd name="connsiteX69" fmla="*/ 4192722 w 6095999"/>
              <a:gd name="connsiteY69" fmla="*/ 6621478 h 6858000"/>
              <a:gd name="connsiteX70" fmla="*/ 4221230 w 6095999"/>
              <a:gd name="connsiteY70" fmla="*/ 6621478 h 6858000"/>
              <a:gd name="connsiteX71" fmla="*/ 4249737 w 6095999"/>
              <a:gd name="connsiteY71" fmla="*/ 6621478 h 6858000"/>
              <a:gd name="connsiteX72" fmla="*/ 4249737 w 6095999"/>
              <a:gd name="connsiteY72" fmla="*/ 6614022 h 6858000"/>
              <a:gd name="connsiteX73" fmla="*/ 4225828 w 6095999"/>
              <a:gd name="connsiteY73" fmla="*/ 6591654 h 6858000"/>
              <a:gd name="connsiteX74" fmla="*/ 4182607 w 6095999"/>
              <a:gd name="connsiteY74" fmla="*/ 6477015 h 6858000"/>
              <a:gd name="connsiteX75" fmla="*/ 3727449 w 6095999"/>
              <a:gd name="connsiteY75" fmla="*/ 6477015 h 6858000"/>
              <a:gd name="connsiteX76" fmla="*/ 3727449 w 6095999"/>
              <a:gd name="connsiteY76" fmla="*/ 6483527 h 6858000"/>
              <a:gd name="connsiteX77" fmla="*/ 3744026 w 6095999"/>
              <a:gd name="connsiteY77" fmla="*/ 6497481 h 6858000"/>
              <a:gd name="connsiteX78" fmla="*/ 3744026 w 6095999"/>
              <a:gd name="connsiteY78" fmla="*/ 6599809 h 6858000"/>
              <a:gd name="connsiteX79" fmla="*/ 3727449 w 6095999"/>
              <a:gd name="connsiteY79" fmla="*/ 6613763 h 6858000"/>
              <a:gd name="connsiteX80" fmla="*/ 3727449 w 6095999"/>
              <a:gd name="connsiteY80" fmla="*/ 6621205 h 6858000"/>
              <a:gd name="connsiteX81" fmla="*/ 3748630 w 6095999"/>
              <a:gd name="connsiteY81" fmla="*/ 6620274 h 6858000"/>
              <a:gd name="connsiteX82" fmla="*/ 3770733 w 6095999"/>
              <a:gd name="connsiteY82" fmla="*/ 6621205 h 6858000"/>
              <a:gd name="connsiteX83" fmla="*/ 3770733 w 6095999"/>
              <a:gd name="connsiteY83" fmla="*/ 6613763 h 6858000"/>
              <a:gd name="connsiteX84" fmla="*/ 3754156 w 6095999"/>
              <a:gd name="connsiteY84" fmla="*/ 6599809 h 6858000"/>
              <a:gd name="connsiteX85" fmla="*/ 3754156 w 6095999"/>
              <a:gd name="connsiteY85" fmla="*/ 6502132 h 6858000"/>
              <a:gd name="connsiteX86" fmla="*/ 3803886 w 6095999"/>
              <a:gd name="connsiteY86" fmla="*/ 6620274 h 6858000"/>
              <a:gd name="connsiteX87" fmla="*/ 3808491 w 6095999"/>
              <a:gd name="connsiteY87" fmla="*/ 6620274 h 6858000"/>
              <a:gd name="connsiteX88" fmla="*/ 3859142 w 6095999"/>
              <a:gd name="connsiteY88" fmla="*/ 6500272 h 6858000"/>
              <a:gd name="connsiteX89" fmla="*/ 3859142 w 6095999"/>
              <a:gd name="connsiteY89" fmla="*/ 6599809 h 6858000"/>
              <a:gd name="connsiteX90" fmla="*/ 3841644 w 6095999"/>
              <a:gd name="connsiteY90" fmla="*/ 6613763 h 6858000"/>
              <a:gd name="connsiteX91" fmla="*/ 3841644 w 6095999"/>
              <a:gd name="connsiteY91" fmla="*/ 6621205 h 6858000"/>
              <a:gd name="connsiteX92" fmla="*/ 3867430 w 6095999"/>
              <a:gd name="connsiteY92" fmla="*/ 6620274 h 6858000"/>
              <a:gd name="connsiteX93" fmla="*/ 3894137 w 6095999"/>
              <a:gd name="connsiteY93" fmla="*/ 6621205 h 6858000"/>
              <a:gd name="connsiteX94" fmla="*/ 3894137 w 6095999"/>
              <a:gd name="connsiteY94" fmla="*/ 6613763 h 6858000"/>
              <a:gd name="connsiteX95" fmla="*/ 3875718 w 6095999"/>
              <a:gd name="connsiteY95" fmla="*/ 6599809 h 6858000"/>
              <a:gd name="connsiteX96" fmla="*/ 3875718 w 6095999"/>
              <a:gd name="connsiteY96" fmla="*/ 6497481 h 6858000"/>
              <a:gd name="connsiteX97" fmla="*/ 3894137 w 6095999"/>
              <a:gd name="connsiteY97" fmla="*/ 6483527 h 6858000"/>
              <a:gd name="connsiteX98" fmla="*/ 3894137 w 6095999"/>
              <a:gd name="connsiteY98" fmla="*/ 6477015 h 6858000"/>
              <a:gd name="connsiteX99" fmla="*/ 3876639 w 6095999"/>
              <a:gd name="connsiteY99" fmla="*/ 6477015 h 6858000"/>
              <a:gd name="connsiteX100" fmla="*/ 3860063 w 6095999"/>
              <a:gd name="connsiteY100" fmla="*/ 6477015 h 6858000"/>
              <a:gd name="connsiteX101" fmla="*/ 3811253 w 6095999"/>
              <a:gd name="connsiteY101" fmla="*/ 6592367 h 6858000"/>
              <a:gd name="connsiteX102" fmla="*/ 3760602 w 6095999"/>
              <a:gd name="connsiteY102" fmla="*/ 6477015 h 6858000"/>
              <a:gd name="connsiteX103" fmla="*/ 3744026 w 6095999"/>
              <a:gd name="connsiteY103" fmla="*/ 6477015 h 6858000"/>
              <a:gd name="connsiteX104" fmla="*/ 3727449 w 6095999"/>
              <a:gd name="connsiteY104" fmla="*/ 6477015 h 6858000"/>
              <a:gd name="connsiteX105" fmla="*/ 3952874 w 6095999"/>
              <a:gd name="connsiteY105" fmla="*/ 6475427 h 6858000"/>
              <a:gd name="connsiteX106" fmla="*/ 3952874 w 6095999"/>
              <a:gd name="connsiteY106" fmla="*/ 6482917 h 6858000"/>
              <a:gd name="connsiteX107" fmla="*/ 3972275 w 6095999"/>
              <a:gd name="connsiteY107" fmla="*/ 6496960 h 6858000"/>
              <a:gd name="connsiteX108" fmla="*/ 3972275 w 6095999"/>
              <a:gd name="connsiteY108" fmla="*/ 6599944 h 6858000"/>
              <a:gd name="connsiteX109" fmla="*/ 3952874 w 6095999"/>
              <a:gd name="connsiteY109" fmla="*/ 6613987 h 6858000"/>
              <a:gd name="connsiteX110" fmla="*/ 3952874 w 6095999"/>
              <a:gd name="connsiteY110" fmla="*/ 6621477 h 6858000"/>
              <a:gd name="connsiteX111" fmla="*/ 3981514 w 6095999"/>
              <a:gd name="connsiteY111" fmla="*/ 6620541 h 6858000"/>
              <a:gd name="connsiteX112" fmla="*/ 4011078 w 6095999"/>
              <a:gd name="connsiteY112" fmla="*/ 6621477 h 6858000"/>
              <a:gd name="connsiteX113" fmla="*/ 4011078 w 6095999"/>
              <a:gd name="connsiteY113" fmla="*/ 6613987 h 6858000"/>
              <a:gd name="connsiteX114" fmla="*/ 3990753 w 6095999"/>
              <a:gd name="connsiteY114" fmla="*/ 6599944 h 6858000"/>
              <a:gd name="connsiteX115" fmla="*/ 3990753 w 6095999"/>
              <a:gd name="connsiteY115" fmla="*/ 6556878 h 6858000"/>
              <a:gd name="connsiteX116" fmla="*/ 4010154 w 6095999"/>
              <a:gd name="connsiteY116" fmla="*/ 6556878 h 6858000"/>
              <a:gd name="connsiteX117" fmla="*/ 4065587 w 6095999"/>
              <a:gd name="connsiteY117" fmla="*/ 6512876 h 6858000"/>
              <a:gd name="connsiteX118" fmla="*/ 4024013 w 6095999"/>
              <a:gd name="connsiteY118" fmla="*/ 6475427 h 6858000"/>
              <a:gd name="connsiteX119" fmla="*/ 3981514 w 6095999"/>
              <a:gd name="connsiteY119" fmla="*/ 6476363 h 6858000"/>
              <a:gd name="connsiteX120" fmla="*/ 3952874 w 6095999"/>
              <a:gd name="connsiteY120" fmla="*/ 6475427 h 6858000"/>
              <a:gd name="connsiteX121" fmla="*/ 3607920 w 6095999"/>
              <a:gd name="connsiteY121" fmla="*/ 6475427 h 6858000"/>
              <a:gd name="connsiteX122" fmla="*/ 3536949 w 6095999"/>
              <a:gd name="connsiteY122" fmla="*/ 6550040 h 6858000"/>
              <a:gd name="connsiteX123" fmla="*/ 3607920 w 6095999"/>
              <a:gd name="connsiteY123" fmla="*/ 6624652 h 6858000"/>
              <a:gd name="connsiteX124" fmla="*/ 3679824 w 6095999"/>
              <a:gd name="connsiteY124" fmla="*/ 6550040 h 6858000"/>
              <a:gd name="connsiteX125" fmla="*/ 3607920 w 6095999"/>
              <a:gd name="connsiteY125" fmla="*/ 6475427 h 6858000"/>
              <a:gd name="connsiteX126" fmla="*/ 5653086 w 6095999"/>
              <a:gd name="connsiteY126" fmla="*/ 6473840 h 6858000"/>
              <a:gd name="connsiteX127" fmla="*/ 5653086 w 6095999"/>
              <a:gd name="connsiteY127" fmla="*/ 6619890 h 6858000"/>
              <a:gd name="connsiteX128" fmla="*/ 5701186 w 6095999"/>
              <a:gd name="connsiteY128" fmla="*/ 6619890 h 6858000"/>
              <a:gd name="connsiteX129" fmla="*/ 5738186 w 6095999"/>
              <a:gd name="connsiteY129" fmla="*/ 6610528 h 6858000"/>
              <a:gd name="connsiteX130" fmla="*/ 5762236 w 6095999"/>
              <a:gd name="connsiteY130" fmla="*/ 6585250 h 6858000"/>
              <a:gd name="connsiteX131" fmla="*/ 5770561 w 6095999"/>
              <a:gd name="connsiteY131" fmla="*/ 6546865 h 6858000"/>
              <a:gd name="connsiteX132" fmla="*/ 5763161 w 6095999"/>
              <a:gd name="connsiteY132" fmla="*/ 6510353 h 6858000"/>
              <a:gd name="connsiteX133" fmla="*/ 5740036 w 6095999"/>
              <a:gd name="connsiteY133" fmla="*/ 6483202 h 6858000"/>
              <a:gd name="connsiteX134" fmla="*/ 5701186 w 6095999"/>
              <a:gd name="connsiteY134" fmla="*/ 6473840 h 6858000"/>
              <a:gd name="connsiteX135" fmla="*/ 5653086 w 6095999"/>
              <a:gd name="connsiteY135" fmla="*/ 6473840 h 6858000"/>
              <a:gd name="connsiteX136" fmla="*/ 5470524 w 6095999"/>
              <a:gd name="connsiteY136" fmla="*/ 6473840 h 6858000"/>
              <a:gd name="connsiteX137" fmla="*/ 5470524 w 6095999"/>
              <a:gd name="connsiteY137" fmla="*/ 6619890 h 6858000"/>
              <a:gd name="connsiteX138" fmla="*/ 5483224 w 6095999"/>
              <a:gd name="connsiteY138" fmla="*/ 6619890 h 6858000"/>
              <a:gd name="connsiteX139" fmla="*/ 5483224 w 6095999"/>
              <a:gd name="connsiteY139" fmla="*/ 6499240 h 6858000"/>
              <a:gd name="connsiteX140" fmla="*/ 5576887 w 6095999"/>
              <a:gd name="connsiteY140" fmla="*/ 6619890 h 6858000"/>
              <a:gd name="connsiteX141" fmla="*/ 5589587 w 6095999"/>
              <a:gd name="connsiteY141" fmla="*/ 6619890 h 6858000"/>
              <a:gd name="connsiteX142" fmla="*/ 5589587 w 6095999"/>
              <a:gd name="connsiteY142" fmla="*/ 6473840 h 6858000"/>
              <a:gd name="connsiteX143" fmla="*/ 5576887 w 6095999"/>
              <a:gd name="connsiteY143" fmla="*/ 6473840 h 6858000"/>
              <a:gd name="connsiteX144" fmla="*/ 5576887 w 6095999"/>
              <a:gd name="connsiteY144" fmla="*/ 6596078 h 6858000"/>
              <a:gd name="connsiteX145" fmla="*/ 5481637 w 6095999"/>
              <a:gd name="connsiteY145" fmla="*/ 6473840 h 6858000"/>
              <a:gd name="connsiteX146" fmla="*/ 5151436 w 6095999"/>
              <a:gd name="connsiteY146" fmla="*/ 6473840 h 6858000"/>
              <a:gd name="connsiteX147" fmla="*/ 5151436 w 6095999"/>
              <a:gd name="connsiteY147" fmla="*/ 6619890 h 6858000"/>
              <a:gd name="connsiteX148" fmla="*/ 5248274 w 6095999"/>
              <a:gd name="connsiteY148" fmla="*/ 6619890 h 6858000"/>
              <a:gd name="connsiteX149" fmla="*/ 5248274 w 6095999"/>
              <a:gd name="connsiteY149" fmla="*/ 6607190 h 6858000"/>
              <a:gd name="connsiteX150" fmla="*/ 5165724 w 6095999"/>
              <a:gd name="connsiteY150" fmla="*/ 6607190 h 6858000"/>
              <a:gd name="connsiteX151" fmla="*/ 5165724 w 6095999"/>
              <a:gd name="connsiteY151" fmla="*/ 6473840 h 6858000"/>
              <a:gd name="connsiteX152" fmla="*/ 5005386 w 6095999"/>
              <a:gd name="connsiteY152" fmla="*/ 6473840 h 6858000"/>
              <a:gd name="connsiteX153" fmla="*/ 5005386 w 6095999"/>
              <a:gd name="connsiteY153" fmla="*/ 6619890 h 6858000"/>
              <a:gd name="connsiteX154" fmla="*/ 5102224 w 6095999"/>
              <a:gd name="connsiteY154" fmla="*/ 6619890 h 6858000"/>
              <a:gd name="connsiteX155" fmla="*/ 5102224 w 6095999"/>
              <a:gd name="connsiteY155" fmla="*/ 6607190 h 6858000"/>
              <a:gd name="connsiteX156" fmla="*/ 5019674 w 6095999"/>
              <a:gd name="connsiteY156" fmla="*/ 6607190 h 6858000"/>
              <a:gd name="connsiteX157" fmla="*/ 5019674 w 6095999"/>
              <a:gd name="connsiteY157" fmla="*/ 6551628 h 6858000"/>
              <a:gd name="connsiteX158" fmla="*/ 5091111 w 6095999"/>
              <a:gd name="connsiteY158" fmla="*/ 6551628 h 6858000"/>
              <a:gd name="connsiteX159" fmla="*/ 5091111 w 6095999"/>
              <a:gd name="connsiteY159" fmla="*/ 6538928 h 6858000"/>
              <a:gd name="connsiteX160" fmla="*/ 5019674 w 6095999"/>
              <a:gd name="connsiteY160" fmla="*/ 6538928 h 6858000"/>
              <a:gd name="connsiteX161" fmla="*/ 5019674 w 6095999"/>
              <a:gd name="connsiteY161" fmla="*/ 6486540 h 6858000"/>
              <a:gd name="connsiteX162" fmla="*/ 5100636 w 6095999"/>
              <a:gd name="connsiteY162" fmla="*/ 6486540 h 6858000"/>
              <a:gd name="connsiteX163" fmla="*/ 5100636 w 6095999"/>
              <a:gd name="connsiteY163" fmla="*/ 6473840 h 6858000"/>
              <a:gd name="connsiteX164" fmla="*/ 4851399 w 6095999"/>
              <a:gd name="connsiteY164" fmla="*/ 6473840 h 6858000"/>
              <a:gd name="connsiteX165" fmla="*/ 4851399 w 6095999"/>
              <a:gd name="connsiteY165" fmla="*/ 6619890 h 6858000"/>
              <a:gd name="connsiteX166" fmla="*/ 4866070 w 6095999"/>
              <a:gd name="connsiteY166" fmla="*/ 6619890 h 6858000"/>
              <a:gd name="connsiteX167" fmla="*/ 4866070 w 6095999"/>
              <a:gd name="connsiteY167" fmla="*/ 6565590 h 6858000"/>
              <a:gd name="connsiteX168" fmla="*/ 4908248 w 6095999"/>
              <a:gd name="connsiteY168" fmla="*/ 6565590 h 6858000"/>
              <a:gd name="connsiteX169" fmla="*/ 4941257 w 6095999"/>
              <a:gd name="connsiteY169" fmla="*/ 6619890 h 6858000"/>
              <a:gd name="connsiteX170" fmla="*/ 4957762 w 6095999"/>
              <a:gd name="connsiteY170" fmla="*/ 6619890 h 6858000"/>
              <a:gd name="connsiteX171" fmla="*/ 4922919 w 6095999"/>
              <a:gd name="connsiteY171" fmla="*/ 6563717 h 6858000"/>
              <a:gd name="connsiteX172" fmla="*/ 4939424 w 6095999"/>
              <a:gd name="connsiteY172" fmla="*/ 6555291 h 6858000"/>
              <a:gd name="connsiteX173" fmla="*/ 4950427 w 6095999"/>
              <a:gd name="connsiteY173" fmla="*/ 6539376 h 6858000"/>
              <a:gd name="connsiteX174" fmla="*/ 4954094 w 6095999"/>
              <a:gd name="connsiteY174" fmla="*/ 6519715 h 6858000"/>
              <a:gd name="connsiteX175" fmla="*/ 4951344 w 6095999"/>
              <a:gd name="connsiteY175" fmla="*/ 6502863 h 6858000"/>
              <a:gd name="connsiteX176" fmla="*/ 4942174 w 6095999"/>
              <a:gd name="connsiteY176" fmla="*/ 6488820 h 6858000"/>
              <a:gd name="connsiteX177" fmla="*/ 4929337 w 6095999"/>
              <a:gd name="connsiteY177" fmla="*/ 6477585 h 6858000"/>
              <a:gd name="connsiteX178" fmla="*/ 4911916 w 6095999"/>
              <a:gd name="connsiteY178" fmla="*/ 6473840 h 6858000"/>
              <a:gd name="connsiteX179" fmla="*/ 4851399 w 6095999"/>
              <a:gd name="connsiteY179" fmla="*/ 6473840 h 6858000"/>
              <a:gd name="connsiteX180" fmla="*/ 4778374 w 6095999"/>
              <a:gd name="connsiteY180" fmla="*/ 6473840 h 6858000"/>
              <a:gd name="connsiteX181" fmla="*/ 4778374 w 6095999"/>
              <a:gd name="connsiteY181" fmla="*/ 6619890 h 6858000"/>
              <a:gd name="connsiteX182" fmla="*/ 4792662 w 6095999"/>
              <a:gd name="connsiteY182" fmla="*/ 6619890 h 6858000"/>
              <a:gd name="connsiteX183" fmla="*/ 4792662 w 6095999"/>
              <a:gd name="connsiteY183" fmla="*/ 6473840 h 6858000"/>
              <a:gd name="connsiteX184" fmla="*/ 4341724 w 6095999"/>
              <a:gd name="connsiteY184" fmla="*/ 6473840 h 6858000"/>
              <a:gd name="connsiteX185" fmla="*/ 4294929 w 6095999"/>
              <a:gd name="connsiteY185" fmla="*/ 6513944 h 6858000"/>
              <a:gd name="connsiteX186" fmla="*/ 4331631 w 6095999"/>
              <a:gd name="connsiteY186" fmla="*/ 6552183 h 6858000"/>
              <a:gd name="connsiteX187" fmla="*/ 4371086 w 6095999"/>
              <a:gd name="connsiteY187" fmla="*/ 6587624 h 6858000"/>
              <a:gd name="connsiteX188" fmla="*/ 4336219 w 6095999"/>
              <a:gd name="connsiteY188" fmla="*/ 6616537 h 6858000"/>
              <a:gd name="connsiteX189" fmla="*/ 4303187 w 6095999"/>
              <a:gd name="connsiteY189" fmla="*/ 6576432 h 6858000"/>
              <a:gd name="connsiteX190" fmla="*/ 4289424 w 6095999"/>
              <a:gd name="connsiteY190" fmla="*/ 6576432 h 6858000"/>
              <a:gd name="connsiteX191" fmla="*/ 4289424 w 6095999"/>
              <a:gd name="connsiteY191" fmla="*/ 6614671 h 6858000"/>
              <a:gd name="connsiteX192" fmla="*/ 4333466 w 6095999"/>
              <a:gd name="connsiteY192" fmla="*/ 6623065 h 6858000"/>
              <a:gd name="connsiteX193" fmla="*/ 4389437 w 6095999"/>
              <a:gd name="connsiteY193" fmla="*/ 6580163 h 6858000"/>
              <a:gd name="connsiteX194" fmla="*/ 4352735 w 6095999"/>
              <a:gd name="connsiteY194" fmla="*/ 6540059 h 6858000"/>
              <a:gd name="connsiteX195" fmla="*/ 4328879 w 6095999"/>
              <a:gd name="connsiteY195" fmla="*/ 6531665 h 6858000"/>
              <a:gd name="connsiteX196" fmla="*/ 4312363 w 6095999"/>
              <a:gd name="connsiteY196" fmla="*/ 6508349 h 6858000"/>
              <a:gd name="connsiteX197" fmla="*/ 4342642 w 6095999"/>
              <a:gd name="connsiteY197" fmla="*/ 6482234 h 6858000"/>
              <a:gd name="connsiteX198" fmla="*/ 4372004 w 6095999"/>
              <a:gd name="connsiteY198" fmla="*/ 6516742 h 6858000"/>
              <a:gd name="connsiteX199" fmla="*/ 4383932 w 6095999"/>
              <a:gd name="connsiteY199" fmla="*/ 6516742 h 6858000"/>
              <a:gd name="connsiteX200" fmla="*/ 4383932 w 6095999"/>
              <a:gd name="connsiteY200" fmla="*/ 6482234 h 6858000"/>
              <a:gd name="connsiteX201" fmla="*/ 4341724 w 6095999"/>
              <a:gd name="connsiteY201" fmla="*/ 6473840 h 6858000"/>
              <a:gd name="connsiteX202" fmla="*/ 3432042 w 6095999"/>
              <a:gd name="connsiteY202" fmla="*/ 6473840 h 6858000"/>
              <a:gd name="connsiteX203" fmla="*/ 3360736 w 6095999"/>
              <a:gd name="connsiteY203" fmla="*/ 6547520 h 6858000"/>
              <a:gd name="connsiteX204" fmla="*/ 3427411 w 6095999"/>
              <a:gd name="connsiteY204" fmla="*/ 6623065 h 6858000"/>
              <a:gd name="connsiteX205" fmla="*/ 3482974 w 6095999"/>
              <a:gd name="connsiteY205" fmla="*/ 6614671 h 6858000"/>
              <a:gd name="connsiteX206" fmla="*/ 3482974 w 6095999"/>
              <a:gd name="connsiteY206" fmla="*/ 6577365 h 6858000"/>
              <a:gd name="connsiteX207" fmla="*/ 3470935 w 6095999"/>
              <a:gd name="connsiteY207" fmla="*/ 6577365 h 6858000"/>
              <a:gd name="connsiteX208" fmla="*/ 3432968 w 6095999"/>
              <a:gd name="connsiteY208" fmla="*/ 6615604 h 6858000"/>
              <a:gd name="connsiteX209" fmla="*/ 3382035 w 6095999"/>
              <a:gd name="connsiteY209" fmla="*/ 6543789 h 6858000"/>
              <a:gd name="connsiteX210" fmla="*/ 3432042 w 6095999"/>
              <a:gd name="connsiteY210" fmla="*/ 6481301 h 6858000"/>
              <a:gd name="connsiteX211" fmla="*/ 3470935 w 6095999"/>
              <a:gd name="connsiteY211" fmla="*/ 6509281 h 6858000"/>
              <a:gd name="connsiteX212" fmla="*/ 3471861 w 6095999"/>
              <a:gd name="connsiteY212" fmla="*/ 6515810 h 6858000"/>
              <a:gd name="connsiteX213" fmla="*/ 3482974 w 6095999"/>
              <a:gd name="connsiteY213" fmla="*/ 6515810 h 6858000"/>
              <a:gd name="connsiteX214" fmla="*/ 3482974 w 6095999"/>
              <a:gd name="connsiteY214" fmla="*/ 6482234 h 6858000"/>
              <a:gd name="connsiteX215" fmla="*/ 3432042 w 6095999"/>
              <a:gd name="connsiteY215" fmla="*/ 6473840 h 6858000"/>
              <a:gd name="connsiteX216" fmla="*/ 4498886 w 6095999"/>
              <a:gd name="connsiteY216" fmla="*/ 6472252 h 6858000"/>
              <a:gd name="connsiteX217" fmla="*/ 4452091 w 6095999"/>
              <a:gd name="connsiteY217" fmla="*/ 6512356 h 6858000"/>
              <a:gd name="connsiteX218" fmla="*/ 4488793 w 6095999"/>
              <a:gd name="connsiteY218" fmla="*/ 6550595 h 6858000"/>
              <a:gd name="connsiteX219" fmla="*/ 4528248 w 6095999"/>
              <a:gd name="connsiteY219" fmla="*/ 6585104 h 6858000"/>
              <a:gd name="connsiteX220" fmla="*/ 4493381 w 6095999"/>
              <a:gd name="connsiteY220" fmla="*/ 6614016 h 6858000"/>
              <a:gd name="connsiteX221" fmla="*/ 4460349 w 6095999"/>
              <a:gd name="connsiteY221" fmla="*/ 6574844 h 6858000"/>
              <a:gd name="connsiteX222" fmla="*/ 4446586 w 6095999"/>
              <a:gd name="connsiteY222" fmla="*/ 6574844 h 6858000"/>
              <a:gd name="connsiteX223" fmla="*/ 4446586 w 6095999"/>
              <a:gd name="connsiteY223" fmla="*/ 6612151 h 6858000"/>
              <a:gd name="connsiteX224" fmla="*/ 4490628 w 6095999"/>
              <a:gd name="connsiteY224" fmla="*/ 6621477 h 6858000"/>
              <a:gd name="connsiteX225" fmla="*/ 4546599 w 6095999"/>
              <a:gd name="connsiteY225" fmla="*/ 6578575 h 6858000"/>
              <a:gd name="connsiteX226" fmla="*/ 4509897 w 6095999"/>
              <a:gd name="connsiteY226" fmla="*/ 6538471 h 6858000"/>
              <a:gd name="connsiteX227" fmla="*/ 4486041 w 6095999"/>
              <a:gd name="connsiteY227" fmla="*/ 6529144 h 6858000"/>
              <a:gd name="connsiteX228" fmla="*/ 4469525 w 6095999"/>
              <a:gd name="connsiteY228" fmla="*/ 6505828 h 6858000"/>
              <a:gd name="connsiteX229" fmla="*/ 4499804 w 6095999"/>
              <a:gd name="connsiteY229" fmla="*/ 6479713 h 6858000"/>
              <a:gd name="connsiteX230" fmla="*/ 4529166 w 6095999"/>
              <a:gd name="connsiteY230" fmla="*/ 6514222 h 6858000"/>
              <a:gd name="connsiteX231" fmla="*/ 4541094 w 6095999"/>
              <a:gd name="connsiteY231" fmla="*/ 6514222 h 6858000"/>
              <a:gd name="connsiteX232" fmla="*/ 4541094 w 6095999"/>
              <a:gd name="connsiteY232" fmla="*/ 6479713 h 6858000"/>
              <a:gd name="connsiteX233" fmla="*/ 4498886 w 6095999"/>
              <a:gd name="connsiteY233" fmla="*/ 6472252 h 6858000"/>
              <a:gd name="connsiteX234" fmla="*/ 5359865 w 6095999"/>
              <a:gd name="connsiteY234" fmla="*/ 6470665 h 6858000"/>
              <a:gd name="connsiteX235" fmla="*/ 5358933 w 6095999"/>
              <a:gd name="connsiteY235" fmla="*/ 6471608 h 6858000"/>
              <a:gd name="connsiteX236" fmla="*/ 5351470 w 6095999"/>
              <a:gd name="connsiteY236" fmla="*/ 6477263 h 6858000"/>
              <a:gd name="connsiteX237" fmla="*/ 5326286 w 6095999"/>
              <a:gd name="connsiteY237" fmla="*/ 6537589 h 6858000"/>
              <a:gd name="connsiteX238" fmla="*/ 5327218 w 6095999"/>
              <a:gd name="connsiteY238" fmla="*/ 6547957 h 6858000"/>
              <a:gd name="connsiteX239" fmla="*/ 5278715 w 6095999"/>
              <a:gd name="connsiteY239" fmla="*/ 6604512 h 6858000"/>
              <a:gd name="connsiteX240" fmla="*/ 5276849 w 6095999"/>
              <a:gd name="connsiteY240" fmla="*/ 6613938 h 6858000"/>
              <a:gd name="connsiteX241" fmla="*/ 5276849 w 6095999"/>
              <a:gd name="connsiteY241" fmla="*/ 6614880 h 6858000"/>
              <a:gd name="connsiteX242" fmla="*/ 5277782 w 6095999"/>
              <a:gd name="connsiteY242" fmla="*/ 6614880 h 6858000"/>
              <a:gd name="connsiteX243" fmla="*/ 5287109 w 6095999"/>
              <a:gd name="connsiteY243" fmla="*/ 6618650 h 6858000"/>
              <a:gd name="connsiteX244" fmla="*/ 5309496 w 6095999"/>
              <a:gd name="connsiteY244" fmla="*/ 6621478 h 6858000"/>
              <a:gd name="connsiteX245" fmla="*/ 5359865 w 6095999"/>
              <a:gd name="connsiteY245" fmla="*/ 6604512 h 6858000"/>
              <a:gd name="connsiteX246" fmla="*/ 5409302 w 6095999"/>
              <a:gd name="connsiteY246" fmla="*/ 6621478 h 6858000"/>
              <a:gd name="connsiteX247" fmla="*/ 5431689 w 6095999"/>
              <a:gd name="connsiteY247" fmla="*/ 6618650 h 6858000"/>
              <a:gd name="connsiteX248" fmla="*/ 5441016 w 6095999"/>
              <a:gd name="connsiteY248" fmla="*/ 6614880 h 6858000"/>
              <a:gd name="connsiteX249" fmla="*/ 5441949 w 6095999"/>
              <a:gd name="connsiteY249" fmla="*/ 6614880 h 6858000"/>
              <a:gd name="connsiteX250" fmla="*/ 5441949 w 6095999"/>
              <a:gd name="connsiteY250" fmla="*/ 6613938 h 6858000"/>
              <a:gd name="connsiteX251" fmla="*/ 5440083 w 6095999"/>
              <a:gd name="connsiteY251" fmla="*/ 6604512 h 6858000"/>
              <a:gd name="connsiteX252" fmla="*/ 5391580 w 6095999"/>
              <a:gd name="connsiteY252" fmla="*/ 6547957 h 6858000"/>
              <a:gd name="connsiteX253" fmla="*/ 5392512 w 6095999"/>
              <a:gd name="connsiteY253" fmla="*/ 6537589 h 6858000"/>
              <a:gd name="connsiteX254" fmla="*/ 5367328 w 6095999"/>
              <a:gd name="connsiteY254" fmla="*/ 6477263 h 6858000"/>
              <a:gd name="connsiteX255" fmla="*/ 5359865 w 6095999"/>
              <a:gd name="connsiteY255" fmla="*/ 6471608 h 6858000"/>
              <a:gd name="connsiteX256" fmla="*/ 5359865 w 6095999"/>
              <a:gd name="connsiteY256" fmla="*/ 6470665 h 6858000"/>
              <a:gd name="connsiteX257" fmla="*/ 4654549 w 6095999"/>
              <a:gd name="connsiteY257" fmla="*/ 6437327 h 6858000"/>
              <a:gd name="connsiteX258" fmla="*/ 4654549 w 6095999"/>
              <a:gd name="connsiteY258" fmla="*/ 6654815 h 6858000"/>
              <a:gd name="connsiteX259" fmla="*/ 4664074 w 6095999"/>
              <a:gd name="connsiteY259" fmla="*/ 6654815 h 6858000"/>
              <a:gd name="connsiteX260" fmla="*/ 4664074 w 6095999"/>
              <a:gd name="connsiteY260" fmla="*/ 6437327 h 6858000"/>
              <a:gd name="connsiteX261" fmla="*/ 0 w 6095999"/>
              <a:gd name="connsiteY261" fmla="*/ 0 h 6858000"/>
              <a:gd name="connsiteX262" fmla="*/ 6095999 w 6095999"/>
              <a:gd name="connsiteY262" fmla="*/ 0 h 6858000"/>
              <a:gd name="connsiteX263" fmla="*/ 6095999 w 6095999"/>
              <a:gd name="connsiteY263" fmla="*/ 6858000 h 6858000"/>
              <a:gd name="connsiteX264" fmla="*/ 0 w 6095999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095999" h="6858000">
                <a:moveTo>
                  <a:pt x="5389708" y="6559565"/>
                </a:moveTo>
                <a:cubicBezTo>
                  <a:pt x="5408685" y="6568679"/>
                  <a:pt x="5423144" y="6585994"/>
                  <a:pt x="5427662" y="6606044"/>
                </a:cubicBezTo>
                <a:cubicBezTo>
                  <a:pt x="5421336" y="6607867"/>
                  <a:pt x="5415011" y="6608778"/>
                  <a:pt x="5408685" y="6608778"/>
                </a:cubicBezTo>
                <a:cubicBezTo>
                  <a:pt x="5394227" y="6608778"/>
                  <a:pt x="5380672" y="6604221"/>
                  <a:pt x="5368924" y="6596019"/>
                </a:cubicBezTo>
                <a:cubicBezTo>
                  <a:pt x="5378864" y="6585994"/>
                  <a:pt x="5386094" y="6573236"/>
                  <a:pt x="5389708" y="6559565"/>
                </a:cubicBezTo>
                <a:close/>
                <a:moveTo>
                  <a:pt x="5330115" y="6559565"/>
                </a:moveTo>
                <a:cubicBezTo>
                  <a:pt x="5333828" y="6573236"/>
                  <a:pt x="5341252" y="6585994"/>
                  <a:pt x="5351461" y="6596019"/>
                </a:cubicBezTo>
                <a:cubicBezTo>
                  <a:pt x="5339396" y="6604221"/>
                  <a:pt x="5325475" y="6608778"/>
                  <a:pt x="5310626" y="6608778"/>
                </a:cubicBezTo>
                <a:cubicBezTo>
                  <a:pt x="5304129" y="6608778"/>
                  <a:pt x="5297633" y="6607867"/>
                  <a:pt x="5291136" y="6606044"/>
                </a:cubicBezTo>
                <a:cubicBezTo>
                  <a:pt x="5295776" y="6585994"/>
                  <a:pt x="5310626" y="6567767"/>
                  <a:pt x="5330115" y="6559565"/>
                </a:cubicBezTo>
                <a:close/>
                <a:moveTo>
                  <a:pt x="5340349" y="6555437"/>
                </a:moveTo>
                <a:cubicBezTo>
                  <a:pt x="5352633" y="6551627"/>
                  <a:pt x="5366808" y="6551627"/>
                  <a:pt x="5380037" y="6555437"/>
                </a:cubicBezTo>
                <a:cubicBezTo>
                  <a:pt x="5376257" y="6567820"/>
                  <a:pt x="5369643" y="6580202"/>
                  <a:pt x="5360193" y="6589727"/>
                </a:cubicBezTo>
                <a:cubicBezTo>
                  <a:pt x="5349799" y="6580202"/>
                  <a:pt x="5343184" y="6567820"/>
                  <a:pt x="5340349" y="6555437"/>
                </a:cubicBezTo>
                <a:close/>
                <a:moveTo>
                  <a:pt x="4170362" y="6496065"/>
                </a:moveTo>
                <a:lnTo>
                  <a:pt x="4190999" y="6550041"/>
                </a:lnTo>
                <a:lnTo>
                  <a:pt x="4190999" y="6551628"/>
                </a:lnTo>
                <a:lnTo>
                  <a:pt x="4146549" y="6551628"/>
                </a:lnTo>
                <a:close/>
                <a:moveTo>
                  <a:pt x="5667374" y="6486540"/>
                </a:moveTo>
                <a:cubicBezTo>
                  <a:pt x="5667374" y="6486540"/>
                  <a:pt x="5667374" y="6486540"/>
                  <a:pt x="5701284" y="6486540"/>
                </a:cubicBezTo>
                <a:cubicBezTo>
                  <a:pt x="5713199" y="6486540"/>
                  <a:pt x="5723280" y="6488425"/>
                  <a:pt x="5731529" y="6494081"/>
                </a:cubicBezTo>
                <a:cubicBezTo>
                  <a:pt x="5738861" y="6498794"/>
                  <a:pt x="5745276" y="6506334"/>
                  <a:pt x="5749859" y="6515760"/>
                </a:cubicBezTo>
                <a:cubicBezTo>
                  <a:pt x="5753525" y="6524243"/>
                  <a:pt x="5756274" y="6534612"/>
                  <a:pt x="5756274" y="6546865"/>
                </a:cubicBezTo>
                <a:cubicBezTo>
                  <a:pt x="5756274" y="6558176"/>
                  <a:pt x="5753525" y="6568545"/>
                  <a:pt x="5749859" y="6577028"/>
                </a:cubicBezTo>
                <a:cubicBezTo>
                  <a:pt x="5745276" y="6586454"/>
                  <a:pt x="5739777" y="6593994"/>
                  <a:pt x="5731529" y="6599650"/>
                </a:cubicBezTo>
                <a:cubicBezTo>
                  <a:pt x="5723280" y="6604363"/>
                  <a:pt x="5713199" y="6607190"/>
                  <a:pt x="5701284" y="6607190"/>
                </a:cubicBezTo>
                <a:cubicBezTo>
                  <a:pt x="5701284" y="6607190"/>
                  <a:pt x="5701284" y="6607190"/>
                  <a:pt x="5667374" y="6607190"/>
                </a:cubicBezTo>
                <a:cubicBezTo>
                  <a:pt x="5667374" y="6607190"/>
                  <a:pt x="5667374" y="6607190"/>
                  <a:pt x="5667374" y="6486540"/>
                </a:cubicBezTo>
                <a:close/>
                <a:moveTo>
                  <a:pt x="5359872" y="6486540"/>
                </a:moveTo>
                <a:cubicBezTo>
                  <a:pt x="5374058" y="6500367"/>
                  <a:pt x="5381624" y="6517881"/>
                  <a:pt x="5381624" y="6537238"/>
                </a:cubicBezTo>
                <a:cubicBezTo>
                  <a:pt x="5381624" y="6539081"/>
                  <a:pt x="5381624" y="6541847"/>
                  <a:pt x="5381624" y="6543690"/>
                </a:cubicBezTo>
                <a:cubicBezTo>
                  <a:pt x="5374058" y="6541847"/>
                  <a:pt x="5366492" y="6540925"/>
                  <a:pt x="5358926" y="6540925"/>
                </a:cubicBezTo>
                <a:cubicBezTo>
                  <a:pt x="5352306" y="6540925"/>
                  <a:pt x="5344740" y="6541847"/>
                  <a:pt x="5338120" y="6543690"/>
                </a:cubicBezTo>
                <a:cubicBezTo>
                  <a:pt x="5337174" y="6540925"/>
                  <a:pt x="5337174" y="6539081"/>
                  <a:pt x="5337174" y="6537238"/>
                </a:cubicBezTo>
                <a:cubicBezTo>
                  <a:pt x="5337174" y="6517881"/>
                  <a:pt x="5345686" y="6500367"/>
                  <a:pt x="5359872" y="6486540"/>
                </a:cubicBezTo>
                <a:close/>
                <a:moveTo>
                  <a:pt x="4865686" y="6486540"/>
                </a:moveTo>
                <a:cubicBezTo>
                  <a:pt x="4865686" y="6486540"/>
                  <a:pt x="4865686" y="6486540"/>
                  <a:pt x="4910822" y="6486540"/>
                </a:cubicBezTo>
                <a:cubicBezTo>
                  <a:pt x="4916349" y="6486540"/>
                  <a:pt x="4920955" y="6487479"/>
                  <a:pt x="4925561" y="6491236"/>
                </a:cubicBezTo>
                <a:cubicBezTo>
                  <a:pt x="4930166" y="6494053"/>
                  <a:pt x="4933851" y="6497809"/>
                  <a:pt x="4936614" y="6503444"/>
                </a:cubicBezTo>
                <a:cubicBezTo>
                  <a:pt x="4938457" y="6508139"/>
                  <a:pt x="4940299" y="6513774"/>
                  <a:pt x="4940299" y="6519408"/>
                </a:cubicBezTo>
                <a:cubicBezTo>
                  <a:pt x="4940299" y="6525043"/>
                  <a:pt x="4939378" y="6530677"/>
                  <a:pt x="4936614" y="6535373"/>
                </a:cubicBezTo>
                <a:cubicBezTo>
                  <a:pt x="4934772" y="6541007"/>
                  <a:pt x="4931088" y="6544763"/>
                  <a:pt x="4927403" y="6548520"/>
                </a:cubicBezTo>
                <a:cubicBezTo>
                  <a:pt x="4922797" y="6551337"/>
                  <a:pt x="4918191" y="6553215"/>
                  <a:pt x="4912665" y="6553215"/>
                </a:cubicBezTo>
                <a:cubicBezTo>
                  <a:pt x="4912665" y="6553215"/>
                  <a:pt x="4912665" y="6553215"/>
                  <a:pt x="4865686" y="6553215"/>
                </a:cubicBezTo>
                <a:close/>
                <a:moveTo>
                  <a:pt x="3990974" y="6483365"/>
                </a:moveTo>
                <a:cubicBezTo>
                  <a:pt x="3990974" y="6483365"/>
                  <a:pt x="3990974" y="6483365"/>
                  <a:pt x="4011447" y="6483365"/>
                </a:cubicBezTo>
                <a:cubicBezTo>
                  <a:pt x="4034712" y="6483365"/>
                  <a:pt x="4044949" y="6486183"/>
                  <a:pt x="4044949" y="6517172"/>
                </a:cubicBezTo>
                <a:cubicBezTo>
                  <a:pt x="4044949" y="6548162"/>
                  <a:pt x="4027268" y="6550040"/>
                  <a:pt x="4001211" y="6550040"/>
                </a:cubicBezTo>
                <a:cubicBezTo>
                  <a:pt x="4001211" y="6550040"/>
                  <a:pt x="4001211" y="6550040"/>
                  <a:pt x="3990974" y="6550040"/>
                </a:cubicBezTo>
                <a:close/>
                <a:moveTo>
                  <a:pt x="3608387" y="6481777"/>
                </a:moveTo>
                <a:cubicBezTo>
                  <a:pt x="3635567" y="6481777"/>
                  <a:pt x="3657600" y="6512339"/>
                  <a:pt x="3657600" y="6550040"/>
                </a:cubicBezTo>
                <a:cubicBezTo>
                  <a:pt x="3657600" y="6587741"/>
                  <a:pt x="3635567" y="6618303"/>
                  <a:pt x="3608387" y="6618303"/>
                </a:cubicBezTo>
                <a:cubicBezTo>
                  <a:pt x="3581207" y="6618303"/>
                  <a:pt x="3559174" y="6587741"/>
                  <a:pt x="3559174" y="6550040"/>
                </a:cubicBezTo>
                <a:cubicBezTo>
                  <a:pt x="3559174" y="6512339"/>
                  <a:pt x="3581207" y="6481777"/>
                  <a:pt x="3608387" y="6481777"/>
                </a:cubicBezTo>
                <a:close/>
                <a:moveTo>
                  <a:pt x="4168813" y="6477015"/>
                </a:moveTo>
                <a:cubicBezTo>
                  <a:pt x="4168813" y="6477015"/>
                  <a:pt x="4168813" y="6477015"/>
                  <a:pt x="4124673" y="6586062"/>
                </a:cubicBezTo>
                <a:cubicBezTo>
                  <a:pt x="4122833" y="6589790"/>
                  <a:pt x="4117316" y="6604702"/>
                  <a:pt x="4114557" y="6607498"/>
                </a:cubicBezTo>
                <a:cubicBezTo>
                  <a:pt x="4109959" y="6614022"/>
                  <a:pt x="4105361" y="6613090"/>
                  <a:pt x="4098924" y="6614022"/>
                </a:cubicBezTo>
                <a:cubicBezTo>
                  <a:pt x="4098924" y="6614022"/>
                  <a:pt x="4098924" y="6614022"/>
                  <a:pt x="4098924" y="6621478"/>
                </a:cubicBezTo>
                <a:cubicBezTo>
                  <a:pt x="4107200" y="6621478"/>
                  <a:pt x="4115477" y="6621478"/>
                  <a:pt x="4122833" y="6621478"/>
                </a:cubicBezTo>
                <a:cubicBezTo>
                  <a:pt x="4131110" y="6621478"/>
                  <a:pt x="4139386" y="6621478"/>
                  <a:pt x="4147662" y="6621478"/>
                </a:cubicBezTo>
                <a:cubicBezTo>
                  <a:pt x="4147662" y="6621478"/>
                  <a:pt x="4147662" y="6621478"/>
                  <a:pt x="4147662" y="6614022"/>
                </a:cubicBezTo>
                <a:cubicBezTo>
                  <a:pt x="4140306" y="6614022"/>
                  <a:pt x="4130190" y="6614022"/>
                  <a:pt x="4130190" y="6604702"/>
                </a:cubicBezTo>
                <a:cubicBezTo>
                  <a:pt x="4130190" y="6601906"/>
                  <a:pt x="4131110" y="6598178"/>
                  <a:pt x="4132029" y="6595382"/>
                </a:cubicBezTo>
                <a:cubicBezTo>
                  <a:pt x="4132029" y="6595382"/>
                  <a:pt x="4132029" y="6595382"/>
                  <a:pt x="4144904" y="6559965"/>
                </a:cubicBezTo>
                <a:cubicBezTo>
                  <a:pt x="4144904" y="6559965"/>
                  <a:pt x="4144904" y="6559965"/>
                  <a:pt x="4194562" y="6559965"/>
                </a:cubicBezTo>
                <a:cubicBezTo>
                  <a:pt x="4194562" y="6559965"/>
                  <a:pt x="4194562" y="6559965"/>
                  <a:pt x="4207436" y="6594450"/>
                </a:cubicBezTo>
                <a:cubicBezTo>
                  <a:pt x="4209275" y="6598178"/>
                  <a:pt x="4211114" y="6601906"/>
                  <a:pt x="4211114" y="6605634"/>
                </a:cubicBezTo>
                <a:cubicBezTo>
                  <a:pt x="4211114" y="6614022"/>
                  <a:pt x="4192722" y="6614022"/>
                  <a:pt x="4192722" y="6614022"/>
                </a:cubicBezTo>
                <a:cubicBezTo>
                  <a:pt x="4192722" y="6614022"/>
                  <a:pt x="4192722" y="6614022"/>
                  <a:pt x="4192722" y="6621478"/>
                </a:cubicBezTo>
                <a:cubicBezTo>
                  <a:pt x="4202838" y="6621478"/>
                  <a:pt x="4212034" y="6621478"/>
                  <a:pt x="4221230" y="6621478"/>
                </a:cubicBezTo>
                <a:cubicBezTo>
                  <a:pt x="4231345" y="6621478"/>
                  <a:pt x="4240541" y="6621478"/>
                  <a:pt x="4249737" y="6621478"/>
                </a:cubicBezTo>
                <a:cubicBezTo>
                  <a:pt x="4249737" y="6621478"/>
                  <a:pt x="4249737" y="6621478"/>
                  <a:pt x="4249737" y="6614022"/>
                </a:cubicBezTo>
                <a:cubicBezTo>
                  <a:pt x="4233184" y="6615886"/>
                  <a:pt x="4227667" y="6597246"/>
                  <a:pt x="4225828" y="6591654"/>
                </a:cubicBezTo>
                <a:cubicBezTo>
                  <a:pt x="4225828" y="6591654"/>
                  <a:pt x="4225828" y="6591654"/>
                  <a:pt x="4182607" y="6477015"/>
                </a:cubicBezTo>
                <a:close/>
                <a:moveTo>
                  <a:pt x="3727449" y="6477015"/>
                </a:moveTo>
                <a:cubicBezTo>
                  <a:pt x="3727449" y="6477015"/>
                  <a:pt x="3727449" y="6477015"/>
                  <a:pt x="3727449" y="6483527"/>
                </a:cubicBezTo>
                <a:cubicBezTo>
                  <a:pt x="3740342" y="6483527"/>
                  <a:pt x="3744026" y="6484457"/>
                  <a:pt x="3744026" y="6497481"/>
                </a:cubicBezTo>
                <a:cubicBezTo>
                  <a:pt x="3744026" y="6497481"/>
                  <a:pt x="3744026" y="6497481"/>
                  <a:pt x="3744026" y="6599809"/>
                </a:cubicBezTo>
                <a:cubicBezTo>
                  <a:pt x="3744026" y="6612832"/>
                  <a:pt x="3741263" y="6613763"/>
                  <a:pt x="3727449" y="6613763"/>
                </a:cubicBezTo>
                <a:cubicBezTo>
                  <a:pt x="3727449" y="6613763"/>
                  <a:pt x="3727449" y="6613763"/>
                  <a:pt x="3727449" y="6621205"/>
                </a:cubicBezTo>
                <a:cubicBezTo>
                  <a:pt x="3734816" y="6621205"/>
                  <a:pt x="3742184" y="6621205"/>
                  <a:pt x="3748630" y="6620274"/>
                </a:cubicBezTo>
                <a:cubicBezTo>
                  <a:pt x="3755998" y="6621205"/>
                  <a:pt x="3763365" y="6621205"/>
                  <a:pt x="3770733" y="6621205"/>
                </a:cubicBezTo>
                <a:cubicBezTo>
                  <a:pt x="3770733" y="6621205"/>
                  <a:pt x="3770733" y="6621205"/>
                  <a:pt x="3770733" y="6613763"/>
                </a:cubicBezTo>
                <a:cubicBezTo>
                  <a:pt x="3756919" y="6613763"/>
                  <a:pt x="3754156" y="6612832"/>
                  <a:pt x="3754156" y="6599809"/>
                </a:cubicBezTo>
                <a:cubicBezTo>
                  <a:pt x="3754156" y="6599809"/>
                  <a:pt x="3754156" y="6599809"/>
                  <a:pt x="3754156" y="6502132"/>
                </a:cubicBezTo>
                <a:cubicBezTo>
                  <a:pt x="3754156" y="6502132"/>
                  <a:pt x="3754156" y="6502132"/>
                  <a:pt x="3803886" y="6620274"/>
                </a:cubicBezTo>
                <a:cubicBezTo>
                  <a:pt x="3805728" y="6623065"/>
                  <a:pt x="3807570" y="6623065"/>
                  <a:pt x="3808491" y="6620274"/>
                </a:cubicBezTo>
                <a:cubicBezTo>
                  <a:pt x="3808491" y="6620274"/>
                  <a:pt x="3808491" y="6620274"/>
                  <a:pt x="3859142" y="6500272"/>
                </a:cubicBezTo>
                <a:lnTo>
                  <a:pt x="3859142" y="6599809"/>
                </a:lnTo>
                <a:cubicBezTo>
                  <a:pt x="3859142" y="6613763"/>
                  <a:pt x="3855458" y="6613763"/>
                  <a:pt x="3841644" y="6613763"/>
                </a:cubicBezTo>
                <a:cubicBezTo>
                  <a:pt x="3841644" y="6613763"/>
                  <a:pt x="3841644" y="6613763"/>
                  <a:pt x="3841644" y="6621205"/>
                </a:cubicBezTo>
                <a:cubicBezTo>
                  <a:pt x="3849932" y="6621205"/>
                  <a:pt x="3859142" y="6621205"/>
                  <a:pt x="3867430" y="6620274"/>
                </a:cubicBezTo>
                <a:cubicBezTo>
                  <a:pt x="3876639" y="6621205"/>
                  <a:pt x="3884928" y="6621205"/>
                  <a:pt x="3894137" y="6621205"/>
                </a:cubicBezTo>
                <a:cubicBezTo>
                  <a:pt x="3894137" y="6621205"/>
                  <a:pt x="3894137" y="6621205"/>
                  <a:pt x="3894137" y="6613763"/>
                </a:cubicBezTo>
                <a:cubicBezTo>
                  <a:pt x="3879402" y="6613763"/>
                  <a:pt x="3875718" y="6613763"/>
                  <a:pt x="3875718" y="6599809"/>
                </a:cubicBezTo>
                <a:cubicBezTo>
                  <a:pt x="3875718" y="6599809"/>
                  <a:pt x="3875718" y="6599809"/>
                  <a:pt x="3875718" y="6497481"/>
                </a:cubicBezTo>
                <a:cubicBezTo>
                  <a:pt x="3875718" y="6484457"/>
                  <a:pt x="3880323" y="6483527"/>
                  <a:pt x="3894137" y="6483527"/>
                </a:cubicBezTo>
                <a:cubicBezTo>
                  <a:pt x="3894137" y="6483527"/>
                  <a:pt x="3894137" y="6483527"/>
                  <a:pt x="3894137" y="6477015"/>
                </a:cubicBezTo>
                <a:cubicBezTo>
                  <a:pt x="3888611" y="6477015"/>
                  <a:pt x="3882165" y="6477015"/>
                  <a:pt x="3876639" y="6477015"/>
                </a:cubicBezTo>
                <a:cubicBezTo>
                  <a:pt x="3871114" y="6477015"/>
                  <a:pt x="3865588" y="6477015"/>
                  <a:pt x="3860063" y="6477015"/>
                </a:cubicBezTo>
                <a:cubicBezTo>
                  <a:pt x="3860063" y="6477015"/>
                  <a:pt x="3860063" y="6477015"/>
                  <a:pt x="3811253" y="6592367"/>
                </a:cubicBezTo>
                <a:cubicBezTo>
                  <a:pt x="3811253" y="6592367"/>
                  <a:pt x="3811253" y="6592367"/>
                  <a:pt x="3760602" y="6477015"/>
                </a:cubicBezTo>
                <a:cubicBezTo>
                  <a:pt x="3755077" y="6477015"/>
                  <a:pt x="3749551" y="6477015"/>
                  <a:pt x="3744026" y="6477015"/>
                </a:cubicBezTo>
                <a:cubicBezTo>
                  <a:pt x="3738500" y="6477015"/>
                  <a:pt x="3732975" y="6477015"/>
                  <a:pt x="3727449" y="6477015"/>
                </a:cubicBezTo>
                <a:close/>
                <a:moveTo>
                  <a:pt x="3952874" y="6475427"/>
                </a:moveTo>
                <a:cubicBezTo>
                  <a:pt x="3952874" y="6475427"/>
                  <a:pt x="3952874" y="6475427"/>
                  <a:pt x="3952874" y="6482917"/>
                </a:cubicBezTo>
                <a:cubicBezTo>
                  <a:pt x="3972275" y="6482917"/>
                  <a:pt x="3972275" y="6485726"/>
                  <a:pt x="3972275" y="6496960"/>
                </a:cubicBezTo>
                <a:cubicBezTo>
                  <a:pt x="3972275" y="6496960"/>
                  <a:pt x="3972275" y="6496960"/>
                  <a:pt x="3972275" y="6599944"/>
                </a:cubicBezTo>
                <a:cubicBezTo>
                  <a:pt x="3972275" y="6611179"/>
                  <a:pt x="3972275" y="6613987"/>
                  <a:pt x="3952874" y="6613987"/>
                </a:cubicBezTo>
                <a:cubicBezTo>
                  <a:pt x="3952874" y="6613987"/>
                  <a:pt x="3952874" y="6613987"/>
                  <a:pt x="3952874" y="6621477"/>
                </a:cubicBezTo>
                <a:cubicBezTo>
                  <a:pt x="3962113" y="6620541"/>
                  <a:pt x="3972275" y="6620541"/>
                  <a:pt x="3981514" y="6620541"/>
                </a:cubicBezTo>
                <a:cubicBezTo>
                  <a:pt x="3991677" y="6620541"/>
                  <a:pt x="4000916" y="6620541"/>
                  <a:pt x="4011078" y="6621477"/>
                </a:cubicBezTo>
                <a:cubicBezTo>
                  <a:pt x="4011078" y="6621477"/>
                  <a:pt x="4011078" y="6621477"/>
                  <a:pt x="4011078" y="6613987"/>
                </a:cubicBezTo>
                <a:cubicBezTo>
                  <a:pt x="3990753" y="6613987"/>
                  <a:pt x="3990753" y="6611179"/>
                  <a:pt x="3990753" y="6599944"/>
                </a:cubicBezTo>
                <a:lnTo>
                  <a:pt x="3990753" y="6556878"/>
                </a:lnTo>
                <a:cubicBezTo>
                  <a:pt x="3990753" y="6556878"/>
                  <a:pt x="3990753" y="6556878"/>
                  <a:pt x="4010154" y="6556878"/>
                </a:cubicBezTo>
                <a:cubicBezTo>
                  <a:pt x="4043414" y="6556878"/>
                  <a:pt x="4065587" y="6552197"/>
                  <a:pt x="4065587" y="6512876"/>
                </a:cubicBezTo>
                <a:cubicBezTo>
                  <a:pt x="4065587" y="6482917"/>
                  <a:pt x="4050805" y="6475427"/>
                  <a:pt x="4024013" y="6475427"/>
                </a:cubicBezTo>
                <a:cubicBezTo>
                  <a:pt x="4010154" y="6476363"/>
                  <a:pt x="3996296" y="6476363"/>
                  <a:pt x="3981514" y="6476363"/>
                </a:cubicBezTo>
                <a:cubicBezTo>
                  <a:pt x="3972275" y="6476363"/>
                  <a:pt x="3962113" y="6476363"/>
                  <a:pt x="3952874" y="6475427"/>
                </a:cubicBezTo>
                <a:close/>
                <a:moveTo>
                  <a:pt x="3607920" y="6475427"/>
                </a:moveTo>
                <a:cubicBezTo>
                  <a:pt x="3553758" y="6475427"/>
                  <a:pt x="3536949" y="6497811"/>
                  <a:pt x="3536949" y="6550040"/>
                </a:cubicBezTo>
                <a:cubicBezTo>
                  <a:pt x="3536949" y="6603201"/>
                  <a:pt x="3554692" y="6624652"/>
                  <a:pt x="3607920" y="6624652"/>
                </a:cubicBezTo>
                <a:cubicBezTo>
                  <a:pt x="3664883" y="6624652"/>
                  <a:pt x="3679824" y="6602268"/>
                  <a:pt x="3679824" y="6550040"/>
                </a:cubicBezTo>
                <a:cubicBezTo>
                  <a:pt x="3679824" y="6497811"/>
                  <a:pt x="3663015" y="6475427"/>
                  <a:pt x="3607920" y="6475427"/>
                </a:cubicBezTo>
                <a:close/>
                <a:moveTo>
                  <a:pt x="5653086" y="6473840"/>
                </a:moveTo>
                <a:cubicBezTo>
                  <a:pt x="5653086" y="6473840"/>
                  <a:pt x="5653086" y="6473840"/>
                  <a:pt x="5653086" y="6619890"/>
                </a:cubicBezTo>
                <a:lnTo>
                  <a:pt x="5701186" y="6619890"/>
                </a:lnTo>
                <a:cubicBezTo>
                  <a:pt x="5715986" y="6619890"/>
                  <a:pt x="5728011" y="6616145"/>
                  <a:pt x="5738186" y="6610528"/>
                </a:cubicBezTo>
                <a:cubicBezTo>
                  <a:pt x="5748361" y="6604911"/>
                  <a:pt x="5756686" y="6596485"/>
                  <a:pt x="5762236" y="6585250"/>
                </a:cubicBezTo>
                <a:cubicBezTo>
                  <a:pt x="5767786" y="6574016"/>
                  <a:pt x="5770561" y="6560909"/>
                  <a:pt x="5770561" y="6546865"/>
                </a:cubicBezTo>
                <a:cubicBezTo>
                  <a:pt x="5770561" y="6532822"/>
                  <a:pt x="5767786" y="6520651"/>
                  <a:pt x="5763161" y="6510353"/>
                </a:cubicBezTo>
                <a:cubicBezTo>
                  <a:pt x="5757611" y="6499118"/>
                  <a:pt x="5750211" y="6489756"/>
                  <a:pt x="5740036" y="6483202"/>
                </a:cubicBezTo>
                <a:cubicBezTo>
                  <a:pt x="5729861" y="6477585"/>
                  <a:pt x="5716911" y="6473840"/>
                  <a:pt x="5701186" y="6473840"/>
                </a:cubicBezTo>
                <a:cubicBezTo>
                  <a:pt x="5701186" y="6473840"/>
                  <a:pt x="5701186" y="6473840"/>
                  <a:pt x="5653086" y="6473840"/>
                </a:cubicBezTo>
                <a:close/>
                <a:moveTo>
                  <a:pt x="5470524" y="6473840"/>
                </a:moveTo>
                <a:lnTo>
                  <a:pt x="5470524" y="6619890"/>
                </a:lnTo>
                <a:lnTo>
                  <a:pt x="5483224" y="6619890"/>
                </a:lnTo>
                <a:lnTo>
                  <a:pt x="5483224" y="6499240"/>
                </a:lnTo>
                <a:lnTo>
                  <a:pt x="5576887" y="6619890"/>
                </a:lnTo>
                <a:lnTo>
                  <a:pt x="5589587" y="6619890"/>
                </a:lnTo>
                <a:lnTo>
                  <a:pt x="5589587" y="6473840"/>
                </a:lnTo>
                <a:lnTo>
                  <a:pt x="5576887" y="6473840"/>
                </a:lnTo>
                <a:lnTo>
                  <a:pt x="5576887" y="6596078"/>
                </a:lnTo>
                <a:lnTo>
                  <a:pt x="5481637" y="6473840"/>
                </a:lnTo>
                <a:close/>
                <a:moveTo>
                  <a:pt x="5151436" y="6473840"/>
                </a:moveTo>
                <a:lnTo>
                  <a:pt x="5151436" y="6619890"/>
                </a:lnTo>
                <a:lnTo>
                  <a:pt x="5248274" y="6619890"/>
                </a:lnTo>
                <a:lnTo>
                  <a:pt x="5248274" y="6607190"/>
                </a:lnTo>
                <a:lnTo>
                  <a:pt x="5165724" y="6607190"/>
                </a:lnTo>
                <a:lnTo>
                  <a:pt x="5165724" y="6473840"/>
                </a:lnTo>
                <a:close/>
                <a:moveTo>
                  <a:pt x="5005386" y="6473840"/>
                </a:moveTo>
                <a:lnTo>
                  <a:pt x="5005386" y="6619890"/>
                </a:lnTo>
                <a:lnTo>
                  <a:pt x="5102224" y="6619890"/>
                </a:lnTo>
                <a:lnTo>
                  <a:pt x="5102224" y="6607190"/>
                </a:lnTo>
                <a:lnTo>
                  <a:pt x="5019674" y="6607190"/>
                </a:lnTo>
                <a:lnTo>
                  <a:pt x="5019674" y="6551628"/>
                </a:lnTo>
                <a:lnTo>
                  <a:pt x="5091111" y="6551628"/>
                </a:lnTo>
                <a:lnTo>
                  <a:pt x="5091111" y="6538928"/>
                </a:lnTo>
                <a:lnTo>
                  <a:pt x="5019674" y="6538928"/>
                </a:lnTo>
                <a:lnTo>
                  <a:pt x="5019674" y="6486540"/>
                </a:lnTo>
                <a:lnTo>
                  <a:pt x="5100636" y="6486540"/>
                </a:lnTo>
                <a:lnTo>
                  <a:pt x="5100636" y="6473840"/>
                </a:lnTo>
                <a:close/>
                <a:moveTo>
                  <a:pt x="4851399" y="6473840"/>
                </a:moveTo>
                <a:cubicBezTo>
                  <a:pt x="4851399" y="6473840"/>
                  <a:pt x="4851399" y="6473840"/>
                  <a:pt x="4851399" y="6619890"/>
                </a:cubicBezTo>
                <a:lnTo>
                  <a:pt x="4866070" y="6619890"/>
                </a:lnTo>
                <a:cubicBezTo>
                  <a:pt x="4866070" y="6619890"/>
                  <a:pt x="4866070" y="6619890"/>
                  <a:pt x="4866070" y="6565590"/>
                </a:cubicBezTo>
                <a:cubicBezTo>
                  <a:pt x="4866070" y="6565590"/>
                  <a:pt x="4866070" y="6565590"/>
                  <a:pt x="4908248" y="6565590"/>
                </a:cubicBezTo>
                <a:cubicBezTo>
                  <a:pt x="4908248" y="6565590"/>
                  <a:pt x="4908248" y="6565590"/>
                  <a:pt x="4941257" y="6619890"/>
                </a:cubicBezTo>
                <a:cubicBezTo>
                  <a:pt x="4941257" y="6619890"/>
                  <a:pt x="4941257" y="6619890"/>
                  <a:pt x="4957762" y="6619890"/>
                </a:cubicBezTo>
                <a:cubicBezTo>
                  <a:pt x="4957762" y="6619890"/>
                  <a:pt x="4957762" y="6619890"/>
                  <a:pt x="4922919" y="6563717"/>
                </a:cubicBezTo>
                <a:cubicBezTo>
                  <a:pt x="4929337" y="6561845"/>
                  <a:pt x="4934839" y="6559036"/>
                  <a:pt x="4939424" y="6555291"/>
                </a:cubicBezTo>
                <a:cubicBezTo>
                  <a:pt x="4944008" y="6550610"/>
                  <a:pt x="4947676" y="6545929"/>
                  <a:pt x="4950427" y="6539376"/>
                </a:cubicBezTo>
                <a:cubicBezTo>
                  <a:pt x="4953177" y="6532822"/>
                  <a:pt x="4954094" y="6526268"/>
                  <a:pt x="4954094" y="6519715"/>
                </a:cubicBezTo>
                <a:cubicBezTo>
                  <a:pt x="4954094" y="6514098"/>
                  <a:pt x="4953177" y="6508480"/>
                  <a:pt x="4951344" y="6502863"/>
                </a:cubicBezTo>
                <a:cubicBezTo>
                  <a:pt x="4948593" y="6498182"/>
                  <a:pt x="4945842" y="6492565"/>
                  <a:pt x="4942174" y="6488820"/>
                </a:cubicBezTo>
                <a:cubicBezTo>
                  <a:pt x="4938507" y="6484139"/>
                  <a:pt x="4933922" y="6480394"/>
                  <a:pt x="4929337" y="6477585"/>
                </a:cubicBezTo>
                <a:cubicBezTo>
                  <a:pt x="4923836" y="6474776"/>
                  <a:pt x="4918334" y="6473840"/>
                  <a:pt x="4911916" y="6473840"/>
                </a:cubicBezTo>
                <a:cubicBezTo>
                  <a:pt x="4911916" y="6473840"/>
                  <a:pt x="4911916" y="6473840"/>
                  <a:pt x="4851399" y="6473840"/>
                </a:cubicBezTo>
                <a:close/>
                <a:moveTo>
                  <a:pt x="4778374" y="6473840"/>
                </a:moveTo>
                <a:lnTo>
                  <a:pt x="4778374" y="6619890"/>
                </a:lnTo>
                <a:lnTo>
                  <a:pt x="4792662" y="6619890"/>
                </a:lnTo>
                <a:lnTo>
                  <a:pt x="4792662" y="6473840"/>
                </a:lnTo>
                <a:close/>
                <a:moveTo>
                  <a:pt x="4341724" y="6473840"/>
                </a:moveTo>
                <a:cubicBezTo>
                  <a:pt x="4316951" y="6473840"/>
                  <a:pt x="4294929" y="6485965"/>
                  <a:pt x="4294929" y="6513944"/>
                </a:cubicBezTo>
                <a:cubicBezTo>
                  <a:pt x="4294929" y="6538194"/>
                  <a:pt x="4312363" y="6545655"/>
                  <a:pt x="4331631" y="6552183"/>
                </a:cubicBezTo>
                <a:cubicBezTo>
                  <a:pt x="4349065" y="6558712"/>
                  <a:pt x="4371086" y="6564308"/>
                  <a:pt x="4371086" y="6587624"/>
                </a:cubicBezTo>
                <a:cubicBezTo>
                  <a:pt x="4371086" y="6608143"/>
                  <a:pt x="4353653" y="6616537"/>
                  <a:pt x="4336219" y="6616537"/>
                </a:cubicBezTo>
                <a:cubicBezTo>
                  <a:pt x="4299517" y="6616537"/>
                  <a:pt x="4305022" y="6596951"/>
                  <a:pt x="4303187" y="6576432"/>
                </a:cubicBezTo>
                <a:cubicBezTo>
                  <a:pt x="4303187" y="6576432"/>
                  <a:pt x="4303187" y="6576432"/>
                  <a:pt x="4289424" y="6576432"/>
                </a:cubicBezTo>
                <a:cubicBezTo>
                  <a:pt x="4289424" y="6576432"/>
                  <a:pt x="4289424" y="6576432"/>
                  <a:pt x="4289424" y="6614671"/>
                </a:cubicBezTo>
                <a:cubicBezTo>
                  <a:pt x="4303187" y="6621200"/>
                  <a:pt x="4318786" y="6623065"/>
                  <a:pt x="4333466" y="6623065"/>
                </a:cubicBezTo>
                <a:cubicBezTo>
                  <a:pt x="4361910" y="6623065"/>
                  <a:pt x="4389437" y="6614671"/>
                  <a:pt x="4389437" y="6580163"/>
                </a:cubicBezTo>
                <a:cubicBezTo>
                  <a:pt x="4389437" y="6555914"/>
                  <a:pt x="4372004" y="6547520"/>
                  <a:pt x="4352735" y="6540059"/>
                </a:cubicBezTo>
                <a:lnTo>
                  <a:pt x="4328879" y="6531665"/>
                </a:lnTo>
                <a:cubicBezTo>
                  <a:pt x="4318786" y="6527002"/>
                  <a:pt x="4312363" y="6520473"/>
                  <a:pt x="4312363" y="6508349"/>
                </a:cubicBezTo>
                <a:cubicBezTo>
                  <a:pt x="4312363" y="6489695"/>
                  <a:pt x="4326126" y="6482234"/>
                  <a:pt x="4342642" y="6482234"/>
                </a:cubicBezTo>
                <a:cubicBezTo>
                  <a:pt x="4373839" y="6482234"/>
                  <a:pt x="4370168" y="6499955"/>
                  <a:pt x="4372004" y="6516742"/>
                </a:cubicBezTo>
                <a:cubicBezTo>
                  <a:pt x="4372004" y="6516742"/>
                  <a:pt x="4372004" y="6516742"/>
                  <a:pt x="4383932" y="6516742"/>
                </a:cubicBezTo>
                <a:cubicBezTo>
                  <a:pt x="4383932" y="6516742"/>
                  <a:pt x="4383932" y="6516742"/>
                  <a:pt x="4383932" y="6482234"/>
                </a:cubicBezTo>
                <a:cubicBezTo>
                  <a:pt x="4369251" y="6476638"/>
                  <a:pt x="4355488" y="6473840"/>
                  <a:pt x="4341724" y="6473840"/>
                </a:cubicBezTo>
                <a:close/>
                <a:moveTo>
                  <a:pt x="3432042" y="6473840"/>
                </a:moveTo>
                <a:cubicBezTo>
                  <a:pt x="3382035" y="6473840"/>
                  <a:pt x="3360736" y="6498089"/>
                  <a:pt x="3360736" y="6547520"/>
                </a:cubicBezTo>
                <a:cubicBezTo>
                  <a:pt x="3360736" y="6596018"/>
                  <a:pt x="3377405" y="6623065"/>
                  <a:pt x="3427411" y="6623065"/>
                </a:cubicBezTo>
                <a:cubicBezTo>
                  <a:pt x="3436672" y="6623065"/>
                  <a:pt x="3473714" y="6619335"/>
                  <a:pt x="3482974" y="6614671"/>
                </a:cubicBezTo>
                <a:cubicBezTo>
                  <a:pt x="3482974" y="6614671"/>
                  <a:pt x="3482974" y="6614671"/>
                  <a:pt x="3482974" y="6577365"/>
                </a:cubicBezTo>
                <a:lnTo>
                  <a:pt x="3470935" y="6577365"/>
                </a:lnTo>
                <a:cubicBezTo>
                  <a:pt x="3468157" y="6607210"/>
                  <a:pt x="3464453" y="6615604"/>
                  <a:pt x="3432968" y="6615604"/>
                </a:cubicBezTo>
                <a:cubicBezTo>
                  <a:pt x="3388517" y="6615604"/>
                  <a:pt x="3382035" y="6582028"/>
                  <a:pt x="3382035" y="6543789"/>
                </a:cubicBezTo>
                <a:cubicBezTo>
                  <a:pt x="3382035" y="6509281"/>
                  <a:pt x="3394074" y="6481301"/>
                  <a:pt x="3432042" y="6481301"/>
                </a:cubicBezTo>
                <a:cubicBezTo>
                  <a:pt x="3457971" y="6481301"/>
                  <a:pt x="3468157" y="6485965"/>
                  <a:pt x="3470935" y="6509281"/>
                </a:cubicBezTo>
                <a:cubicBezTo>
                  <a:pt x="3470935" y="6509281"/>
                  <a:pt x="3470935" y="6509281"/>
                  <a:pt x="3471861" y="6515810"/>
                </a:cubicBezTo>
                <a:cubicBezTo>
                  <a:pt x="3471861" y="6515810"/>
                  <a:pt x="3471861" y="6515810"/>
                  <a:pt x="3482974" y="6515810"/>
                </a:cubicBezTo>
                <a:cubicBezTo>
                  <a:pt x="3482974" y="6515810"/>
                  <a:pt x="3482974" y="6515810"/>
                  <a:pt x="3482974" y="6482234"/>
                </a:cubicBezTo>
                <a:cubicBezTo>
                  <a:pt x="3464453" y="6476638"/>
                  <a:pt x="3450562" y="6473840"/>
                  <a:pt x="3432042" y="6473840"/>
                </a:cubicBezTo>
                <a:close/>
                <a:moveTo>
                  <a:pt x="4498886" y="6472252"/>
                </a:moveTo>
                <a:cubicBezTo>
                  <a:pt x="4474113" y="6472252"/>
                  <a:pt x="4452091" y="6484377"/>
                  <a:pt x="4452091" y="6512356"/>
                </a:cubicBezTo>
                <a:cubicBezTo>
                  <a:pt x="4452091" y="6536606"/>
                  <a:pt x="4469525" y="6543134"/>
                  <a:pt x="4488793" y="6550595"/>
                </a:cubicBezTo>
                <a:cubicBezTo>
                  <a:pt x="4506227" y="6557124"/>
                  <a:pt x="4528248" y="6561787"/>
                  <a:pt x="4528248" y="6585104"/>
                </a:cubicBezTo>
                <a:cubicBezTo>
                  <a:pt x="4528248" y="6605622"/>
                  <a:pt x="4510815" y="6614016"/>
                  <a:pt x="4493381" y="6614016"/>
                </a:cubicBezTo>
                <a:cubicBezTo>
                  <a:pt x="4456679" y="6614016"/>
                  <a:pt x="4462184" y="6595363"/>
                  <a:pt x="4460349" y="6574844"/>
                </a:cubicBezTo>
                <a:cubicBezTo>
                  <a:pt x="4460349" y="6574844"/>
                  <a:pt x="4460349" y="6574844"/>
                  <a:pt x="4446586" y="6574844"/>
                </a:cubicBezTo>
                <a:cubicBezTo>
                  <a:pt x="4446586" y="6574844"/>
                  <a:pt x="4446586" y="6574844"/>
                  <a:pt x="4446586" y="6612151"/>
                </a:cubicBezTo>
                <a:cubicBezTo>
                  <a:pt x="4460349" y="6618679"/>
                  <a:pt x="4475948" y="6621477"/>
                  <a:pt x="4490628" y="6621477"/>
                </a:cubicBezTo>
                <a:cubicBezTo>
                  <a:pt x="4519072" y="6621477"/>
                  <a:pt x="4546599" y="6612151"/>
                  <a:pt x="4546599" y="6578575"/>
                </a:cubicBezTo>
                <a:cubicBezTo>
                  <a:pt x="4546599" y="6554326"/>
                  <a:pt x="4529166" y="6544999"/>
                  <a:pt x="4509897" y="6538471"/>
                </a:cubicBezTo>
                <a:lnTo>
                  <a:pt x="4486041" y="6529144"/>
                </a:lnTo>
                <a:cubicBezTo>
                  <a:pt x="4475948" y="6524481"/>
                  <a:pt x="4469525" y="6517952"/>
                  <a:pt x="4469525" y="6505828"/>
                </a:cubicBezTo>
                <a:cubicBezTo>
                  <a:pt x="4469525" y="6487175"/>
                  <a:pt x="4483288" y="6479713"/>
                  <a:pt x="4499804" y="6479713"/>
                </a:cubicBezTo>
                <a:cubicBezTo>
                  <a:pt x="4531001" y="6479713"/>
                  <a:pt x="4527330" y="6498367"/>
                  <a:pt x="4529166" y="6514222"/>
                </a:cubicBezTo>
                <a:cubicBezTo>
                  <a:pt x="4529166" y="6514222"/>
                  <a:pt x="4529166" y="6514222"/>
                  <a:pt x="4541094" y="6514222"/>
                </a:cubicBezTo>
                <a:cubicBezTo>
                  <a:pt x="4541094" y="6514222"/>
                  <a:pt x="4541094" y="6514222"/>
                  <a:pt x="4541094" y="6479713"/>
                </a:cubicBezTo>
                <a:cubicBezTo>
                  <a:pt x="4526413" y="6474118"/>
                  <a:pt x="4512650" y="6472252"/>
                  <a:pt x="4498886" y="6472252"/>
                </a:cubicBezTo>
                <a:close/>
                <a:moveTo>
                  <a:pt x="5359865" y="6470665"/>
                </a:moveTo>
                <a:cubicBezTo>
                  <a:pt x="5358933" y="6471608"/>
                  <a:pt x="5358933" y="6471608"/>
                  <a:pt x="5358933" y="6471608"/>
                </a:cubicBezTo>
                <a:cubicBezTo>
                  <a:pt x="5356134" y="6473493"/>
                  <a:pt x="5354269" y="6475378"/>
                  <a:pt x="5351470" y="6477263"/>
                </a:cubicBezTo>
                <a:cubicBezTo>
                  <a:pt x="5335613" y="6493287"/>
                  <a:pt x="5326286" y="6514967"/>
                  <a:pt x="5326286" y="6537589"/>
                </a:cubicBezTo>
                <a:cubicBezTo>
                  <a:pt x="5326286" y="6540416"/>
                  <a:pt x="5327218" y="6544187"/>
                  <a:pt x="5327218" y="6547957"/>
                </a:cubicBezTo>
                <a:cubicBezTo>
                  <a:pt x="5302967" y="6557383"/>
                  <a:pt x="5285244" y="6579062"/>
                  <a:pt x="5278715" y="6604512"/>
                </a:cubicBezTo>
                <a:cubicBezTo>
                  <a:pt x="5277782" y="6607340"/>
                  <a:pt x="5277782" y="6611110"/>
                  <a:pt x="5276849" y="6613938"/>
                </a:cubicBezTo>
                <a:cubicBezTo>
                  <a:pt x="5276849" y="6614880"/>
                  <a:pt x="5276849" y="6614880"/>
                  <a:pt x="5276849" y="6614880"/>
                </a:cubicBezTo>
                <a:cubicBezTo>
                  <a:pt x="5277782" y="6614880"/>
                  <a:pt x="5277782" y="6614880"/>
                  <a:pt x="5277782" y="6614880"/>
                </a:cubicBezTo>
                <a:cubicBezTo>
                  <a:pt x="5280580" y="6615823"/>
                  <a:pt x="5283378" y="6617708"/>
                  <a:pt x="5287109" y="6618650"/>
                </a:cubicBezTo>
                <a:cubicBezTo>
                  <a:pt x="5294572" y="6620536"/>
                  <a:pt x="5302034" y="6621478"/>
                  <a:pt x="5309496" y="6621478"/>
                </a:cubicBezTo>
                <a:cubicBezTo>
                  <a:pt x="5327218" y="6621478"/>
                  <a:pt x="5344941" y="6615823"/>
                  <a:pt x="5359865" y="6604512"/>
                </a:cubicBezTo>
                <a:cubicBezTo>
                  <a:pt x="5373857" y="6615823"/>
                  <a:pt x="5391580" y="6621478"/>
                  <a:pt x="5409302" y="6621478"/>
                </a:cubicBezTo>
                <a:cubicBezTo>
                  <a:pt x="5416764" y="6621478"/>
                  <a:pt x="5424226" y="6620536"/>
                  <a:pt x="5431689" y="6618650"/>
                </a:cubicBezTo>
                <a:cubicBezTo>
                  <a:pt x="5435420" y="6617708"/>
                  <a:pt x="5438218" y="6615823"/>
                  <a:pt x="5441016" y="6614880"/>
                </a:cubicBezTo>
                <a:cubicBezTo>
                  <a:pt x="5441949" y="6614880"/>
                  <a:pt x="5441949" y="6614880"/>
                  <a:pt x="5441949" y="6614880"/>
                </a:cubicBezTo>
                <a:lnTo>
                  <a:pt x="5441949" y="6613938"/>
                </a:lnTo>
                <a:cubicBezTo>
                  <a:pt x="5441016" y="6611110"/>
                  <a:pt x="5441016" y="6607340"/>
                  <a:pt x="5440083" y="6604512"/>
                </a:cubicBezTo>
                <a:cubicBezTo>
                  <a:pt x="5433554" y="6579062"/>
                  <a:pt x="5415831" y="6558325"/>
                  <a:pt x="5391580" y="6547957"/>
                </a:cubicBezTo>
                <a:cubicBezTo>
                  <a:pt x="5392512" y="6544187"/>
                  <a:pt x="5392512" y="6540416"/>
                  <a:pt x="5392512" y="6537589"/>
                </a:cubicBezTo>
                <a:cubicBezTo>
                  <a:pt x="5392512" y="6514967"/>
                  <a:pt x="5383185" y="6493287"/>
                  <a:pt x="5367328" y="6477263"/>
                </a:cubicBezTo>
                <a:cubicBezTo>
                  <a:pt x="5365462" y="6475378"/>
                  <a:pt x="5362664" y="6473493"/>
                  <a:pt x="5359865" y="6471608"/>
                </a:cubicBezTo>
                <a:cubicBezTo>
                  <a:pt x="5359865" y="6470665"/>
                  <a:pt x="5359865" y="6470665"/>
                  <a:pt x="5359865" y="6470665"/>
                </a:cubicBezTo>
                <a:close/>
                <a:moveTo>
                  <a:pt x="4654549" y="6437327"/>
                </a:moveTo>
                <a:lnTo>
                  <a:pt x="4654549" y="6654815"/>
                </a:lnTo>
                <a:lnTo>
                  <a:pt x="4664074" y="6654815"/>
                </a:lnTo>
                <a:lnTo>
                  <a:pt x="4664074" y="6437327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1973" y="911842"/>
            <a:ext cx="4173538" cy="44002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974" y="1809750"/>
            <a:ext cx="4173538" cy="2126725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38C0AA6-9934-E642-93B9-A37A8CCC0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973" y="4476783"/>
            <a:ext cx="4173538" cy="1436914"/>
          </a:xfrm>
          <a:solidFill>
            <a:schemeClr val="accent4"/>
          </a:solidFill>
        </p:spPr>
        <p:txBody>
          <a:bodyPr tIns="324000" bIns="72000">
            <a:no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4488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2: Yellow Box – Image on Right">
    <p:bg>
      <p:bgPr>
        <a:solidFill>
          <a:srgbClr val="55A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1973" y="911842"/>
            <a:ext cx="4173538" cy="44002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974" y="1809750"/>
            <a:ext cx="4173538" cy="2126725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5999" cy="6858000"/>
          </a:xfrm>
          <a:custGeom>
            <a:avLst/>
            <a:gdLst>
              <a:gd name="connsiteX0" fmla="*/ 5389708 w 6095999"/>
              <a:gd name="connsiteY0" fmla="*/ 6559565 h 6858000"/>
              <a:gd name="connsiteX1" fmla="*/ 5427662 w 6095999"/>
              <a:gd name="connsiteY1" fmla="*/ 6606044 h 6858000"/>
              <a:gd name="connsiteX2" fmla="*/ 5408685 w 6095999"/>
              <a:gd name="connsiteY2" fmla="*/ 6608778 h 6858000"/>
              <a:gd name="connsiteX3" fmla="*/ 5368924 w 6095999"/>
              <a:gd name="connsiteY3" fmla="*/ 6596019 h 6858000"/>
              <a:gd name="connsiteX4" fmla="*/ 5389708 w 6095999"/>
              <a:gd name="connsiteY4" fmla="*/ 6559565 h 6858000"/>
              <a:gd name="connsiteX5" fmla="*/ 5330115 w 6095999"/>
              <a:gd name="connsiteY5" fmla="*/ 6559565 h 6858000"/>
              <a:gd name="connsiteX6" fmla="*/ 5351461 w 6095999"/>
              <a:gd name="connsiteY6" fmla="*/ 6596019 h 6858000"/>
              <a:gd name="connsiteX7" fmla="*/ 5310626 w 6095999"/>
              <a:gd name="connsiteY7" fmla="*/ 6608778 h 6858000"/>
              <a:gd name="connsiteX8" fmla="*/ 5291136 w 6095999"/>
              <a:gd name="connsiteY8" fmla="*/ 6606044 h 6858000"/>
              <a:gd name="connsiteX9" fmla="*/ 5330115 w 6095999"/>
              <a:gd name="connsiteY9" fmla="*/ 6559565 h 6858000"/>
              <a:gd name="connsiteX10" fmla="*/ 5340349 w 6095999"/>
              <a:gd name="connsiteY10" fmla="*/ 6555437 h 6858000"/>
              <a:gd name="connsiteX11" fmla="*/ 5380037 w 6095999"/>
              <a:gd name="connsiteY11" fmla="*/ 6555437 h 6858000"/>
              <a:gd name="connsiteX12" fmla="*/ 5360193 w 6095999"/>
              <a:gd name="connsiteY12" fmla="*/ 6589727 h 6858000"/>
              <a:gd name="connsiteX13" fmla="*/ 5340349 w 6095999"/>
              <a:gd name="connsiteY13" fmla="*/ 6555437 h 6858000"/>
              <a:gd name="connsiteX14" fmla="*/ 4170362 w 6095999"/>
              <a:gd name="connsiteY14" fmla="*/ 6496065 h 6858000"/>
              <a:gd name="connsiteX15" fmla="*/ 4190999 w 6095999"/>
              <a:gd name="connsiteY15" fmla="*/ 6550041 h 6858000"/>
              <a:gd name="connsiteX16" fmla="*/ 4190999 w 6095999"/>
              <a:gd name="connsiteY16" fmla="*/ 6551628 h 6858000"/>
              <a:gd name="connsiteX17" fmla="*/ 4146549 w 6095999"/>
              <a:gd name="connsiteY17" fmla="*/ 6551628 h 6858000"/>
              <a:gd name="connsiteX18" fmla="*/ 5667374 w 6095999"/>
              <a:gd name="connsiteY18" fmla="*/ 6486540 h 6858000"/>
              <a:gd name="connsiteX19" fmla="*/ 5701284 w 6095999"/>
              <a:gd name="connsiteY19" fmla="*/ 6486540 h 6858000"/>
              <a:gd name="connsiteX20" fmla="*/ 5731529 w 6095999"/>
              <a:gd name="connsiteY20" fmla="*/ 6494081 h 6858000"/>
              <a:gd name="connsiteX21" fmla="*/ 5749859 w 6095999"/>
              <a:gd name="connsiteY21" fmla="*/ 6515760 h 6858000"/>
              <a:gd name="connsiteX22" fmla="*/ 5756274 w 6095999"/>
              <a:gd name="connsiteY22" fmla="*/ 6546865 h 6858000"/>
              <a:gd name="connsiteX23" fmla="*/ 5749859 w 6095999"/>
              <a:gd name="connsiteY23" fmla="*/ 6577028 h 6858000"/>
              <a:gd name="connsiteX24" fmla="*/ 5731529 w 6095999"/>
              <a:gd name="connsiteY24" fmla="*/ 6599650 h 6858000"/>
              <a:gd name="connsiteX25" fmla="*/ 5701284 w 6095999"/>
              <a:gd name="connsiteY25" fmla="*/ 6607190 h 6858000"/>
              <a:gd name="connsiteX26" fmla="*/ 5667374 w 6095999"/>
              <a:gd name="connsiteY26" fmla="*/ 6607190 h 6858000"/>
              <a:gd name="connsiteX27" fmla="*/ 5667374 w 6095999"/>
              <a:gd name="connsiteY27" fmla="*/ 6486540 h 6858000"/>
              <a:gd name="connsiteX28" fmla="*/ 5359872 w 6095999"/>
              <a:gd name="connsiteY28" fmla="*/ 6486540 h 6858000"/>
              <a:gd name="connsiteX29" fmla="*/ 5381624 w 6095999"/>
              <a:gd name="connsiteY29" fmla="*/ 6537238 h 6858000"/>
              <a:gd name="connsiteX30" fmla="*/ 5381624 w 6095999"/>
              <a:gd name="connsiteY30" fmla="*/ 6543690 h 6858000"/>
              <a:gd name="connsiteX31" fmla="*/ 5358926 w 6095999"/>
              <a:gd name="connsiteY31" fmla="*/ 6540925 h 6858000"/>
              <a:gd name="connsiteX32" fmla="*/ 5338120 w 6095999"/>
              <a:gd name="connsiteY32" fmla="*/ 6543690 h 6858000"/>
              <a:gd name="connsiteX33" fmla="*/ 5337174 w 6095999"/>
              <a:gd name="connsiteY33" fmla="*/ 6537238 h 6858000"/>
              <a:gd name="connsiteX34" fmla="*/ 5359872 w 6095999"/>
              <a:gd name="connsiteY34" fmla="*/ 6486540 h 6858000"/>
              <a:gd name="connsiteX35" fmla="*/ 4865686 w 6095999"/>
              <a:gd name="connsiteY35" fmla="*/ 6486540 h 6858000"/>
              <a:gd name="connsiteX36" fmla="*/ 4910822 w 6095999"/>
              <a:gd name="connsiteY36" fmla="*/ 6486540 h 6858000"/>
              <a:gd name="connsiteX37" fmla="*/ 4925561 w 6095999"/>
              <a:gd name="connsiteY37" fmla="*/ 6491236 h 6858000"/>
              <a:gd name="connsiteX38" fmla="*/ 4936614 w 6095999"/>
              <a:gd name="connsiteY38" fmla="*/ 6503444 h 6858000"/>
              <a:gd name="connsiteX39" fmla="*/ 4940299 w 6095999"/>
              <a:gd name="connsiteY39" fmla="*/ 6519408 h 6858000"/>
              <a:gd name="connsiteX40" fmla="*/ 4936614 w 6095999"/>
              <a:gd name="connsiteY40" fmla="*/ 6535373 h 6858000"/>
              <a:gd name="connsiteX41" fmla="*/ 4927403 w 6095999"/>
              <a:gd name="connsiteY41" fmla="*/ 6548520 h 6858000"/>
              <a:gd name="connsiteX42" fmla="*/ 4912665 w 6095999"/>
              <a:gd name="connsiteY42" fmla="*/ 6553215 h 6858000"/>
              <a:gd name="connsiteX43" fmla="*/ 4865686 w 6095999"/>
              <a:gd name="connsiteY43" fmla="*/ 6553215 h 6858000"/>
              <a:gd name="connsiteX44" fmla="*/ 3990974 w 6095999"/>
              <a:gd name="connsiteY44" fmla="*/ 6483365 h 6858000"/>
              <a:gd name="connsiteX45" fmla="*/ 4011447 w 6095999"/>
              <a:gd name="connsiteY45" fmla="*/ 6483365 h 6858000"/>
              <a:gd name="connsiteX46" fmla="*/ 4044949 w 6095999"/>
              <a:gd name="connsiteY46" fmla="*/ 6517172 h 6858000"/>
              <a:gd name="connsiteX47" fmla="*/ 4001211 w 6095999"/>
              <a:gd name="connsiteY47" fmla="*/ 6550040 h 6858000"/>
              <a:gd name="connsiteX48" fmla="*/ 3990974 w 6095999"/>
              <a:gd name="connsiteY48" fmla="*/ 6550040 h 6858000"/>
              <a:gd name="connsiteX49" fmla="*/ 3608387 w 6095999"/>
              <a:gd name="connsiteY49" fmla="*/ 6481777 h 6858000"/>
              <a:gd name="connsiteX50" fmla="*/ 3657600 w 6095999"/>
              <a:gd name="connsiteY50" fmla="*/ 6550040 h 6858000"/>
              <a:gd name="connsiteX51" fmla="*/ 3608387 w 6095999"/>
              <a:gd name="connsiteY51" fmla="*/ 6618303 h 6858000"/>
              <a:gd name="connsiteX52" fmla="*/ 3559174 w 6095999"/>
              <a:gd name="connsiteY52" fmla="*/ 6550040 h 6858000"/>
              <a:gd name="connsiteX53" fmla="*/ 3608387 w 6095999"/>
              <a:gd name="connsiteY53" fmla="*/ 6481777 h 6858000"/>
              <a:gd name="connsiteX54" fmla="*/ 4168813 w 6095999"/>
              <a:gd name="connsiteY54" fmla="*/ 6477015 h 6858000"/>
              <a:gd name="connsiteX55" fmla="*/ 4124673 w 6095999"/>
              <a:gd name="connsiteY55" fmla="*/ 6586062 h 6858000"/>
              <a:gd name="connsiteX56" fmla="*/ 4114557 w 6095999"/>
              <a:gd name="connsiteY56" fmla="*/ 6607498 h 6858000"/>
              <a:gd name="connsiteX57" fmla="*/ 4098924 w 6095999"/>
              <a:gd name="connsiteY57" fmla="*/ 6614022 h 6858000"/>
              <a:gd name="connsiteX58" fmla="*/ 4098924 w 6095999"/>
              <a:gd name="connsiteY58" fmla="*/ 6621478 h 6858000"/>
              <a:gd name="connsiteX59" fmla="*/ 4122833 w 6095999"/>
              <a:gd name="connsiteY59" fmla="*/ 6621478 h 6858000"/>
              <a:gd name="connsiteX60" fmla="*/ 4147662 w 6095999"/>
              <a:gd name="connsiteY60" fmla="*/ 6621478 h 6858000"/>
              <a:gd name="connsiteX61" fmla="*/ 4147662 w 6095999"/>
              <a:gd name="connsiteY61" fmla="*/ 6614022 h 6858000"/>
              <a:gd name="connsiteX62" fmla="*/ 4130190 w 6095999"/>
              <a:gd name="connsiteY62" fmla="*/ 6604702 h 6858000"/>
              <a:gd name="connsiteX63" fmla="*/ 4132029 w 6095999"/>
              <a:gd name="connsiteY63" fmla="*/ 6595382 h 6858000"/>
              <a:gd name="connsiteX64" fmla="*/ 4144904 w 6095999"/>
              <a:gd name="connsiteY64" fmla="*/ 6559965 h 6858000"/>
              <a:gd name="connsiteX65" fmla="*/ 4194562 w 6095999"/>
              <a:gd name="connsiteY65" fmla="*/ 6559965 h 6858000"/>
              <a:gd name="connsiteX66" fmla="*/ 4207436 w 6095999"/>
              <a:gd name="connsiteY66" fmla="*/ 6594450 h 6858000"/>
              <a:gd name="connsiteX67" fmla="*/ 4211114 w 6095999"/>
              <a:gd name="connsiteY67" fmla="*/ 6605634 h 6858000"/>
              <a:gd name="connsiteX68" fmla="*/ 4192722 w 6095999"/>
              <a:gd name="connsiteY68" fmla="*/ 6614022 h 6858000"/>
              <a:gd name="connsiteX69" fmla="*/ 4192722 w 6095999"/>
              <a:gd name="connsiteY69" fmla="*/ 6621478 h 6858000"/>
              <a:gd name="connsiteX70" fmla="*/ 4221230 w 6095999"/>
              <a:gd name="connsiteY70" fmla="*/ 6621478 h 6858000"/>
              <a:gd name="connsiteX71" fmla="*/ 4249737 w 6095999"/>
              <a:gd name="connsiteY71" fmla="*/ 6621478 h 6858000"/>
              <a:gd name="connsiteX72" fmla="*/ 4249737 w 6095999"/>
              <a:gd name="connsiteY72" fmla="*/ 6614022 h 6858000"/>
              <a:gd name="connsiteX73" fmla="*/ 4225828 w 6095999"/>
              <a:gd name="connsiteY73" fmla="*/ 6591654 h 6858000"/>
              <a:gd name="connsiteX74" fmla="*/ 4182607 w 6095999"/>
              <a:gd name="connsiteY74" fmla="*/ 6477015 h 6858000"/>
              <a:gd name="connsiteX75" fmla="*/ 3727449 w 6095999"/>
              <a:gd name="connsiteY75" fmla="*/ 6477015 h 6858000"/>
              <a:gd name="connsiteX76" fmla="*/ 3727449 w 6095999"/>
              <a:gd name="connsiteY76" fmla="*/ 6483527 h 6858000"/>
              <a:gd name="connsiteX77" fmla="*/ 3744026 w 6095999"/>
              <a:gd name="connsiteY77" fmla="*/ 6497481 h 6858000"/>
              <a:gd name="connsiteX78" fmla="*/ 3744026 w 6095999"/>
              <a:gd name="connsiteY78" fmla="*/ 6599809 h 6858000"/>
              <a:gd name="connsiteX79" fmla="*/ 3727449 w 6095999"/>
              <a:gd name="connsiteY79" fmla="*/ 6613763 h 6858000"/>
              <a:gd name="connsiteX80" fmla="*/ 3727449 w 6095999"/>
              <a:gd name="connsiteY80" fmla="*/ 6621205 h 6858000"/>
              <a:gd name="connsiteX81" fmla="*/ 3748630 w 6095999"/>
              <a:gd name="connsiteY81" fmla="*/ 6620274 h 6858000"/>
              <a:gd name="connsiteX82" fmla="*/ 3770733 w 6095999"/>
              <a:gd name="connsiteY82" fmla="*/ 6621205 h 6858000"/>
              <a:gd name="connsiteX83" fmla="*/ 3770733 w 6095999"/>
              <a:gd name="connsiteY83" fmla="*/ 6613763 h 6858000"/>
              <a:gd name="connsiteX84" fmla="*/ 3754156 w 6095999"/>
              <a:gd name="connsiteY84" fmla="*/ 6599809 h 6858000"/>
              <a:gd name="connsiteX85" fmla="*/ 3754156 w 6095999"/>
              <a:gd name="connsiteY85" fmla="*/ 6502132 h 6858000"/>
              <a:gd name="connsiteX86" fmla="*/ 3803886 w 6095999"/>
              <a:gd name="connsiteY86" fmla="*/ 6620274 h 6858000"/>
              <a:gd name="connsiteX87" fmla="*/ 3808491 w 6095999"/>
              <a:gd name="connsiteY87" fmla="*/ 6620274 h 6858000"/>
              <a:gd name="connsiteX88" fmla="*/ 3859142 w 6095999"/>
              <a:gd name="connsiteY88" fmla="*/ 6500272 h 6858000"/>
              <a:gd name="connsiteX89" fmla="*/ 3859142 w 6095999"/>
              <a:gd name="connsiteY89" fmla="*/ 6599809 h 6858000"/>
              <a:gd name="connsiteX90" fmla="*/ 3841644 w 6095999"/>
              <a:gd name="connsiteY90" fmla="*/ 6613763 h 6858000"/>
              <a:gd name="connsiteX91" fmla="*/ 3841644 w 6095999"/>
              <a:gd name="connsiteY91" fmla="*/ 6621205 h 6858000"/>
              <a:gd name="connsiteX92" fmla="*/ 3867430 w 6095999"/>
              <a:gd name="connsiteY92" fmla="*/ 6620274 h 6858000"/>
              <a:gd name="connsiteX93" fmla="*/ 3894137 w 6095999"/>
              <a:gd name="connsiteY93" fmla="*/ 6621205 h 6858000"/>
              <a:gd name="connsiteX94" fmla="*/ 3894137 w 6095999"/>
              <a:gd name="connsiteY94" fmla="*/ 6613763 h 6858000"/>
              <a:gd name="connsiteX95" fmla="*/ 3875718 w 6095999"/>
              <a:gd name="connsiteY95" fmla="*/ 6599809 h 6858000"/>
              <a:gd name="connsiteX96" fmla="*/ 3875718 w 6095999"/>
              <a:gd name="connsiteY96" fmla="*/ 6497481 h 6858000"/>
              <a:gd name="connsiteX97" fmla="*/ 3894137 w 6095999"/>
              <a:gd name="connsiteY97" fmla="*/ 6483527 h 6858000"/>
              <a:gd name="connsiteX98" fmla="*/ 3894137 w 6095999"/>
              <a:gd name="connsiteY98" fmla="*/ 6477015 h 6858000"/>
              <a:gd name="connsiteX99" fmla="*/ 3876639 w 6095999"/>
              <a:gd name="connsiteY99" fmla="*/ 6477015 h 6858000"/>
              <a:gd name="connsiteX100" fmla="*/ 3860063 w 6095999"/>
              <a:gd name="connsiteY100" fmla="*/ 6477015 h 6858000"/>
              <a:gd name="connsiteX101" fmla="*/ 3811253 w 6095999"/>
              <a:gd name="connsiteY101" fmla="*/ 6592367 h 6858000"/>
              <a:gd name="connsiteX102" fmla="*/ 3760602 w 6095999"/>
              <a:gd name="connsiteY102" fmla="*/ 6477015 h 6858000"/>
              <a:gd name="connsiteX103" fmla="*/ 3744026 w 6095999"/>
              <a:gd name="connsiteY103" fmla="*/ 6477015 h 6858000"/>
              <a:gd name="connsiteX104" fmla="*/ 3727449 w 6095999"/>
              <a:gd name="connsiteY104" fmla="*/ 6477015 h 6858000"/>
              <a:gd name="connsiteX105" fmla="*/ 3952874 w 6095999"/>
              <a:gd name="connsiteY105" fmla="*/ 6475427 h 6858000"/>
              <a:gd name="connsiteX106" fmla="*/ 3952874 w 6095999"/>
              <a:gd name="connsiteY106" fmla="*/ 6482917 h 6858000"/>
              <a:gd name="connsiteX107" fmla="*/ 3972275 w 6095999"/>
              <a:gd name="connsiteY107" fmla="*/ 6496960 h 6858000"/>
              <a:gd name="connsiteX108" fmla="*/ 3972275 w 6095999"/>
              <a:gd name="connsiteY108" fmla="*/ 6599944 h 6858000"/>
              <a:gd name="connsiteX109" fmla="*/ 3952874 w 6095999"/>
              <a:gd name="connsiteY109" fmla="*/ 6613987 h 6858000"/>
              <a:gd name="connsiteX110" fmla="*/ 3952874 w 6095999"/>
              <a:gd name="connsiteY110" fmla="*/ 6621477 h 6858000"/>
              <a:gd name="connsiteX111" fmla="*/ 3981514 w 6095999"/>
              <a:gd name="connsiteY111" fmla="*/ 6620541 h 6858000"/>
              <a:gd name="connsiteX112" fmla="*/ 4011078 w 6095999"/>
              <a:gd name="connsiteY112" fmla="*/ 6621477 h 6858000"/>
              <a:gd name="connsiteX113" fmla="*/ 4011078 w 6095999"/>
              <a:gd name="connsiteY113" fmla="*/ 6613987 h 6858000"/>
              <a:gd name="connsiteX114" fmla="*/ 3990753 w 6095999"/>
              <a:gd name="connsiteY114" fmla="*/ 6599944 h 6858000"/>
              <a:gd name="connsiteX115" fmla="*/ 3990753 w 6095999"/>
              <a:gd name="connsiteY115" fmla="*/ 6556878 h 6858000"/>
              <a:gd name="connsiteX116" fmla="*/ 4010154 w 6095999"/>
              <a:gd name="connsiteY116" fmla="*/ 6556878 h 6858000"/>
              <a:gd name="connsiteX117" fmla="*/ 4065587 w 6095999"/>
              <a:gd name="connsiteY117" fmla="*/ 6512876 h 6858000"/>
              <a:gd name="connsiteX118" fmla="*/ 4024013 w 6095999"/>
              <a:gd name="connsiteY118" fmla="*/ 6475427 h 6858000"/>
              <a:gd name="connsiteX119" fmla="*/ 3981514 w 6095999"/>
              <a:gd name="connsiteY119" fmla="*/ 6476363 h 6858000"/>
              <a:gd name="connsiteX120" fmla="*/ 3952874 w 6095999"/>
              <a:gd name="connsiteY120" fmla="*/ 6475427 h 6858000"/>
              <a:gd name="connsiteX121" fmla="*/ 3607920 w 6095999"/>
              <a:gd name="connsiteY121" fmla="*/ 6475427 h 6858000"/>
              <a:gd name="connsiteX122" fmla="*/ 3536949 w 6095999"/>
              <a:gd name="connsiteY122" fmla="*/ 6550040 h 6858000"/>
              <a:gd name="connsiteX123" fmla="*/ 3607920 w 6095999"/>
              <a:gd name="connsiteY123" fmla="*/ 6624652 h 6858000"/>
              <a:gd name="connsiteX124" fmla="*/ 3679824 w 6095999"/>
              <a:gd name="connsiteY124" fmla="*/ 6550040 h 6858000"/>
              <a:gd name="connsiteX125" fmla="*/ 3607920 w 6095999"/>
              <a:gd name="connsiteY125" fmla="*/ 6475427 h 6858000"/>
              <a:gd name="connsiteX126" fmla="*/ 5653086 w 6095999"/>
              <a:gd name="connsiteY126" fmla="*/ 6473840 h 6858000"/>
              <a:gd name="connsiteX127" fmla="*/ 5653086 w 6095999"/>
              <a:gd name="connsiteY127" fmla="*/ 6619890 h 6858000"/>
              <a:gd name="connsiteX128" fmla="*/ 5701186 w 6095999"/>
              <a:gd name="connsiteY128" fmla="*/ 6619890 h 6858000"/>
              <a:gd name="connsiteX129" fmla="*/ 5738186 w 6095999"/>
              <a:gd name="connsiteY129" fmla="*/ 6610528 h 6858000"/>
              <a:gd name="connsiteX130" fmla="*/ 5762236 w 6095999"/>
              <a:gd name="connsiteY130" fmla="*/ 6585250 h 6858000"/>
              <a:gd name="connsiteX131" fmla="*/ 5770561 w 6095999"/>
              <a:gd name="connsiteY131" fmla="*/ 6546865 h 6858000"/>
              <a:gd name="connsiteX132" fmla="*/ 5763161 w 6095999"/>
              <a:gd name="connsiteY132" fmla="*/ 6510353 h 6858000"/>
              <a:gd name="connsiteX133" fmla="*/ 5740036 w 6095999"/>
              <a:gd name="connsiteY133" fmla="*/ 6483202 h 6858000"/>
              <a:gd name="connsiteX134" fmla="*/ 5701186 w 6095999"/>
              <a:gd name="connsiteY134" fmla="*/ 6473840 h 6858000"/>
              <a:gd name="connsiteX135" fmla="*/ 5653086 w 6095999"/>
              <a:gd name="connsiteY135" fmla="*/ 6473840 h 6858000"/>
              <a:gd name="connsiteX136" fmla="*/ 5470524 w 6095999"/>
              <a:gd name="connsiteY136" fmla="*/ 6473840 h 6858000"/>
              <a:gd name="connsiteX137" fmla="*/ 5470524 w 6095999"/>
              <a:gd name="connsiteY137" fmla="*/ 6619890 h 6858000"/>
              <a:gd name="connsiteX138" fmla="*/ 5483224 w 6095999"/>
              <a:gd name="connsiteY138" fmla="*/ 6619890 h 6858000"/>
              <a:gd name="connsiteX139" fmla="*/ 5483224 w 6095999"/>
              <a:gd name="connsiteY139" fmla="*/ 6499240 h 6858000"/>
              <a:gd name="connsiteX140" fmla="*/ 5576887 w 6095999"/>
              <a:gd name="connsiteY140" fmla="*/ 6619890 h 6858000"/>
              <a:gd name="connsiteX141" fmla="*/ 5589587 w 6095999"/>
              <a:gd name="connsiteY141" fmla="*/ 6619890 h 6858000"/>
              <a:gd name="connsiteX142" fmla="*/ 5589587 w 6095999"/>
              <a:gd name="connsiteY142" fmla="*/ 6473840 h 6858000"/>
              <a:gd name="connsiteX143" fmla="*/ 5576887 w 6095999"/>
              <a:gd name="connsiteY143" fmla="*/ 6473840 h 6858000"/>
              <a:gd name="connsiteX144" fmla="*/ 5576887 w 6095999"/>
              <a:gd name="connsiteY144" fmla="*/ 6596078 h 6858000"/>
              <a:gd name="connsiteX145" fmla="*/ 5481637 w 6095999"/>
              <a:gd name="connsiteY145" fmla="*/ 6473840 h 6858000"/>
              <a:gd name="connsiteX146" fmla="*/ 5151436 w 6095999"/>
              <a:gd name="connsiteY146" fmla="*/ 6473840 h 6858000"/>
              <a:gd name="connsiteX147" fmla="*/ 5151436 w 6095999"/>
              <a:gd name="connsiteY147" fmla="*/ 6619890 h 6858000"/>
              <a:gd name="connsiteX148" fmla="*/ 5248274 w 6095999"/>
              <a:gd name="connsiteY148" fmla="*/ 6619890 h 6858000"/>
              <a:gd name="connsiteX149" fmla="*/ 5248274 w 6095999"/>
              <a:gd name="connsiteY149" fmla="*/ 6607190 h 6858000"/>
              <a:gd name="connsiteX150" fmla="*/ 5165724 w 6095999"/>
              <a:gd name="connsiteY150" fmla="*/ 6607190 h 6858000"/>
              <a:gd name="connsiteX151" fmla="*/ 5165724 w 6095999"/>
              <a:gd name="connsiteY151" fmla="*/ 6473840 h 6858000"/>
              <a:gd name="connsiteX152" fmla="*/ 5005386 w 6095999"/>
              <a:gd name="connsiteY152" fmla="*/ 6473840 h 6858000"/>
              <a:gd name="connsiteX153" fmla="*/ 5005386 w 6095999"/>
              <a:gd name="connsiteY153" fmla="*/ 6619890 h 6858000"/>
              <a:gd name="connsiteX154" fmla="*/ 5102224 w 6095999"/>
              <a:gd name="connsiteY154" fmla="*/ 6619890 h 6858000"/>
              <a:gd name="connsiteX155" fmla="*/ 5102224 w 6095999"/>
              <a:gd name="connsiteY155" fmla="*/ 6607190 h 6858000"/>
              <a:gd name="connsiteX156" fmla="*/ 5019674 w 6095999"/>
              <a:gd name="connsiteY156" fmla="*/ 6607190 h 6858000"/>
              <a:gd name="connsiteX157" fmla="*/ 5019674 w 6095999"/>
              <a:gd name="connsiteY157" fmla="*/ 6551628 h 6858000"/>
              <a:gd name="connsiteX158" fmla="*/ 5091111 w 6095999"/>
              <a:gd name="connsiteY158" fmla="*/ 6551628 h 6858000"/>
              <a:gd name="connsiteX159" fmla="*/ 5091111 w 6095999"/>
              <a:gd name="connsiteY159" fmla="*/ 6538928 h 6858000"/>
              <a:gd name="connsiteX160" fmla="*/ 5019674 w 6095999"/>
              <a:gd name="connsiteY160" fmla="*/ 6538928 h 6858000"/>
              <a:gd name="connsiteX161" fmla="*/ 5019674 w 6095999"/>
              <a:gd name="connsiteY161" fmla="*/ 6486540 h 6858000"/>
              <a:gd name="connsiteX162" fmla="*/ 5100636 w 6095999"/>
              <a:gd name="connsiteY162" fmla="*/ 6486540 h 6858000"/>
              <a:gd name="connsiteX163" fmla="*/ 5100636 w 6095999"/>
              <a:gd name="connsiteY163" fmla="*/ 6473840 h 6858000"/>
              <a:gd name="connsiteX164" fmla="*/ 4851399 w 6095999"/>
              <a:gd name="connsiteY164" fmla="*/ 6473840 h 6858000"/>
              <a:gd name="connsiteX165" fmla="*/ 4851399 w 6095999"/>
              <a:gd name="connsiteY165" fmla="*/ 6619890 h 6858000"/>
              <a:gd name="connsiteX166" fmla="*/ 4866070 w 6095999"/>
              <a:gd name="connsiteY166" fmla="*/ 6619890 h 6858000"/>
              <a:gd name="connsiteX167" fmla="*/ 4866070 w 6095999"/>
              <a:gd name="connsiteY167" fmla="*/ 6565590 h 6858000"/>
              <a:gd name="connsiteX168" fmla="*/ 4908248 w 6095999"/>
              <a:gd name="connsiteY168" fmla="*/ 6565590 h 6858000"/>
              <a:gd name="connsiteX169" fmla="*/ 4941257 w 6095999"/>
              <a:gd name="connsiteY169" fmla="*/ 6619890 h 6858000"/>
              <a:gd name="connsiteX170" fmla="*/ 4957762 w 6095999"/>
              <a:gd name="connsiteY170" fmla="*/ 6619890 h 6858000"/>
              <a:gd name="connsiteX171" fmla="*/ 4922919 w 6095999"/>
              <a:gd name="connsiteY171" fmla="*/ 6563717 h 6858000"/>
              <a:gd name="connsiteX172" fmla="*/ 4939424 w 6095999"/>
              <a:gd name="connsiteY172" fmla="*/ 6555291 h 6858000"/>
              <a:gd name="connsiteX173" fmla="*/ 4950427 w 6095999"/>
              <a:gd name="connsiteY173" fmla="*/ 6539376 h 6858000"/>
              <a:gd name="connsiteX174" fmla="*/ 4954094 w 6095999"/>
              <a:gd name="connsiteY174" fmla="*/ 6519715 h 6858000"/>
              <a:gd name="connsiteX175" fmla="*/ 4951344 w 6095999"/>
              <a:gd name="connsiteY175" fmla="*/ 6502863 h 6858000"/>
              <a:gd name="connsiteX176" fmla="*/ 4942174 w 6095999"/>
              <a:gd name="connsiteY176" fmla="*/ 6488820 h 6858000"/>
              <a:gd name="connsiteX177" fmla="*/ 4929337 w 6095999"/>
              <a:gd name="connsiteY177" fmla="*/ 6477585 h 6858000"/>
              <a:gd name="connsiteX178" fmla="*/ 4911916 w 6095999"/>
              <a:gd name="connsiteY178" fmla="*/ 6473840 h 6858000"/>
              <a:gd name="connsiteX179" fmla="*/ 4851399 w 6095999"/>
              <a:gd name="connsiteY179" fmla="*/ 6473840 h 6858000"/>
              <a:gd name="connsiteX180" fmla="*/ 4778374 w 6095999"/>
              <a:gd name="connsiteY180" fmla="*/ 6473840 h 6858000"/>
              <a:gd name="connsiteX181" fmla="*/ 4778374 w 6095999"/>
              <a:gd name="connsiteY181" fmla="*/ 6619890 h 6858000"/>
              <a:gd name="connsiteX182" fmla="*/ 4792662 w 6095999"/>
              <a:gd name="connsiteY182" fmla="*/ 6619890 h 6858000"/>
              <a:gd name="connsiteX183" fmla="*/ 4792662 w 6095999"/>
              <a:gd name="connsiteY183" fmla="*/ 6473840 h 6858000"/>
              <a:gd name="connsiteX184" fmla="*/ 4341724 w 6095999"/>
              <a:gd name="connsiteY184" fmla="*/ 6473840 h 6858000"/>
              <a:gd name="connsiteX185" fmla="*/ 4294929 w 6095999"/>
              <a:gd name="connsiteY185" fmla="*/ 6513944 h 6858000"/>
              <a:gd name="connsiteX186" fmla="*/ 4331631 w 6095999"/>
              <a:gd name="connsiteY186" fmla="*/ 6552183 h 6858000"/>
              <a:gd name="connsiteX187" fmla="*/ 4371086 w 6095999"/>
              <a:gd name="connsiteY187" fmla="*/ 6587624 h 6858000"/>
              <a:gd name="connsiteX188" fmla="*/ 4336219 w 6095999"/>
              <a:gd name="connsiteY188" fmla="*/ 6616537 h 6858000"/>
              <a:gd name="connsiteX189" fmla="*/ 4303187 w 6095999"/>
              <a:gd name="connsiteY189" fmla="*/ 6576432 h 6858000"/>
              <a:gd name="connsiteX190" fmla="*/ 4289424 w 6095999"/>
              <a:gd name="connsiteY190" fmla="*/ 6576432 h 6858000"/>
              <a:gd name="connsiteX191" fmla="*/ 4289424 w 6095999"/>
              <a:gd name="connsiteY191" fmla="*/ 6614671 h 6858000"/>
              <a:gd name="connsiteX192" fmla="*/ 4333466 w 6095999"/>
              <a:gd name="connsiteY192" fmla="*/ 6623065 h 6858000"/>
              <a:gd name="connsiteX193" fmla="*/ 4389437 w 6095999"/>
              <a:gd name="connsiteY193" fmla="*/ 6580163 h 6858000"/>
              <a:gd name="connsiteX194" fmla="*/ 4352735 w 6095999"/>
              <a:gd name="connsiteY194" fmla="*/ 6540059 h 6858000"/>
              <a:gd name="connsiteX195" fmla="*/ 4328879 w 6095999"/>
              <a:gd name="connsiteY195" fmla="*/ 6531665 h 6858000"/>
              <a:gd name="connsiteX196" fmla="*/ 4312363 w 6095999"/>
              <a:gd name="connsiteY196" fmla="*/ 6508349 h 6858000"/>
              <a:gd name="connsiteX197" fmla="*/ 4342642 w 6095999"/>
              <a:gd name="connsiteY197" fmla="*/ 6482234 h 6858000"/>
              <a:gd name="connsiteX198" fmla="*/ 4372004 w 6095999"/>
              <a:gd name="connsiteY198" fmla="*/ 6516742 h 6858000"/>
              <a:gd name="connsiteX199" fmla="*/ 4383932 w 6095999"/>
              <a:gd name="connsiteY199" fmla="*/ 6516742 h 6858000"/>
              <a:gd name="connsiteX200" fmla="*/ 4383932 w 6095999"/>
              <a:gd name="connsiteY200" fmla="*/ 6482234 h 6858000"/>
              <a:gd name="connsiteX201" fmla="*/ 4341724 w 6095999"/>
              <a:gd name="connsiteY201" fmla="*/ 6473840 h 6858000"/>
              <a:gd name="connsiteX202" fmla="*/ 3432042 w 6095999"/>
              <a:gd name="connsiteY202" fmla="*/ 6473840 h 6858000"/>
              <a:gd name="connsiteX203" fmla="*/ 3360736 w 6095999"/>
              <a:gd name="connsiteY203" fmla="*/ 6547520 h 6858000"/>
              <a:gd name="connsiteX204" fmla="*/ 3427411 w 6095999"/>
              <a:gd name="connsiteY204" fmla="*/ 6623065 h 6858000"/>
              <a:gd name="connsiteX205" fmla="*/ 3482974 w 6095999"/>
              <a:gd name="connsiteY205" fmla="*/ 6614671 h 6858000"/>
              <a:gd name="connsiteX206" fmla="*/ 3482974 w 6095999"/>
              <a:gd name="connsiteY206" fmla="*/ 6577365 h 6858000"/>
              <a:gd name="connsiteX207" fmla="*/ 3470935 w 6095999"/>
              <a:gd name="connsiteY207" fmla="*/ 6577365 h 6858000"/>
              <a:gd name="connsiteX208" fmla="*/ 3432968 w 6095999"/>
              <a:gd name="connsiteY208" fmla="*/ 6615604 h 6858000"/>
              <a:gd name="connsiteX209" fmla="*/ 3382035 w 6095999"/>
              <a:gd name="connsiteY209" fmla="*/ 6543789 h 6858000"/>
              <a:gd name="connsiteX210" fmla="*/ 3432042 w 6095999"/>
              <a:gd name="connsiteY210" fmla="*/ 6481301 h 6858000"/>
              <a:gd name="connsiteX211" fmla="*/ 3470935 w 6095999"/>
              <a:gd name="connsiteY211" fmla="*/ 6509281 h 6858000"/>
              <a:gd name="connsiteX212" fmla="*/ 3471861 w 6095999"/>
              <a:gd name="connsiteY212" fmla="*/ 6515810 h 6858000"/>
              <a:gd name="connsiteX213" fmla="*/ 3482974 w 6095999"/>
              <a:gd name="connsiteY213" fmla="*/ 6515810 h 6858000"/>
              <a:gd name="connsiteX214" fmla="*/ 3482974 w 6095999"/>
              <a:gd name="connsiteY214" fmla="*/ 6482234 h 6858000"/>
              <a:gd name="connsiteX215" fmla="*/ 3432042 w 6095999"/>
              <a:gd name="connsiteY215" fmla="*/ 6473840 h 6858000"/>
              <a:gd name="connsiteX216" fmla="*/ 4498886 w 6095999"/>
              <a:gd name="connsiteY216" fmla="*/ 6472252 h 6858000"/>
              <a:gd name="connsiteX217" fmla="*/ 4452091 w 6095999"/>
              <a:gd name="connsiteY217" fmla="*/ 6512356 h 6858000"/>
              <a:gd name="connsiteX218" fmla="*/ 4488793 w 6095999"/>
              <a:gd name="connsiteY218" fmla="*/ 6550595 h 6858000"/>
              <a:gd name="connsiteX219" fmla="*/ 4528248 w 6095999"/>
              <a:gd name="connsiteY219" fmla="*/ 6585104 h 6858000"/>
              <a:gd name="connsiteX220" fmla="*/ 4493381 w 6095999"/>
              <a:gd name="connsiteY220" fmla="*/ 6614016 h 6858000"/>
              <a:gd name="connsiteX221" fmla="*/ 4460349 w 6095999"/>
              <a:gd name="connsiteY221" fmla="*/ 6574844 h 6858000"/>
              <a:gd name="connsiteX222" fmla="*/ 4446586 w 6095999"/>
              <a:gd name="connsiteY222" fmla="*/ 6574844 h 6858000"/>
              <a:gd name="connsiteX223" fmla="*/ 4446586 w 6095999"/>
              <a:gd name="connsiteY223" fmla="*/ 6612151 h 6858000"/>
              <a:gd name="connsiteX224" fmla="*/ 4490628 w 6095999"/>
              <a:gd name="connsiteY224" fmla="*/ 6621477 h 6858000"/>
              <a:gd name="connsiteX225" fmla="*/ 4546599 w 6095999"/>
              <a:gd name="connsiteY225" fmla="*/ 6578575 h 6858000"/>
              <a:gd name="connsiteX226" fmla="*/ 4509897 w 6095999"/>
              <a:gd name="connsiteY226" fmla="*/ 6538471 h 6858000"/>
              <a:gd name="connsiteX227" fmla="*/ 4486041 w 6095999"/>
              <a:gd name="connsiteY227" fmla="*/ 6529144 h 6858000"/>
              <a:gd name="connsiteX228" fmla="*/ 4469525 w 6095999"/>
              <a:gd name="connsiteY228" fmla="*/ 6505828 h 6858000"/>
              <a:gd name="connsiteX229" fmla="*/ 4499804 w 6095999"/>
              <a:gd name="connsiteY229" fmla="*/ 6479713 h 6858000"/>
              <a:gd name="connsiteX230" fmla="*/ 4529166 w 6095999"/>
              <a:gd name="connsiteY230" fmla="*/ 6514222 h 6858000"/>
              <a:gd name="connsiteX231" fmla="*/ 4541094 w 6095999"/>
              <a:gd name="connsiteY231" fmla="*/ 6514222 h 6858000"/>
              <a:gd name="connsiteX232" fmla="*/ 4541094 w 6095999"/>
              <a:gd name="connsiteY232" fmla="*/ 6479713 h 6858000"/>
              <a:gd name="connsiteX233" fmla="*/ 4498886 w 6095999"/>
              <a:gd name="connsiteY233" fmla="*/ 6472252 h 6858000"/>
              <a:gd name="connsiteX234" fmla="*/ 5359865 w 6095999"/>
              <a:gd name="connsiteY234" fmla="*/ 6470665 h 6858000"/>
              <a:gd name="connsiteX235" fmla="*/ 5358933 w 6095999"/>
              <a:gd name="connsiteY235" fmla="*/ 6471608 h 6858000"/>
              <a:gd name="connsiteX236" fmla="*/ 5351470 w 6095999"/>
              <a:gd name="connsiteY236" fmla="*/ 6477263 h 6858000"/>
              <a:gd name="connsiteX237" fmla="*/ 5326286 w 6095999"/>
              <a:gd name="connsiteY237" fmla="*/ 6537589 h 6858000"/>
              <a:gd name="connsiteX238" fmla="*/ 5327218 w 6095999"/>
              <a:gd name="connsiteY238" fmla="*/ 6547957 h 6858000"/>
              <a:gd name="connsiteX239" fmla="*/ 5278715 w 6095999"/>
              <a:gd name="connsiteY239" fmla="*/ 6604512 h 6858000"/>
              <a:gd name="connsiteX240" fmla="*/ 5276849 w 6095999"/>
              <a:gd name="connsiteY240" fmla="*/ 6613938 h 6858000"/>
              <a:gd name="connsiteX241" fmla="*/ 5276849 w 6095999"/>
              <a:gd name="connsiteY241" fmla="*/ 6614880 h 6858000"/>
              <a:gd name="connsiteX242" fmla="*/ 5277782 w 6095999"/>
              <a:gd name="connsiteY242" fmla="*/ 6614880 h 6858000"/>
              <a:gd name="connsiteX243" fmla="*/ 5287109 w 6095999"/>
              <a:gd name="connsiteY243" fmla="*/ 6618650 h 6858000"/>
              <a:gd name="connsiteX244" fmla="*/ 5309496 w 6095999"/>
              <a:gd name="connsiteY244" fmla="*/ 6621478 h 6858000"/>
              <a:gd name="connsiteX245" fmla="*/ 5359865 w 6095999"/>
              <a:gd name="connsiteY245" fmla="*/ 6604512 h 6858000"/>
              <a:gd name="connsiteX246" fmla="*/ 5409302 w 6095999"/>
              <a:gd name="connsiteY246" fmla="*/ 6621478 h 6858000"/>
              <a:gd name="connsiteX247" fmla="*/ 5431689 w 6095999"/>
              <a:gd name="connsiteY247" fmla="*/ 6618650 h 6858000"/>
              <a:gd name="connsiteX248" fmla="*/ 5441016 w 6095999"/>
              <a:gd name="connsiteY248" fmla="*/ 6614880 h 6858000"/>
              <a:gd name="connsiteX249" fmla="*/ 5441949 w 6095999"/>
              <a:gd name="connsiteY249" fmla="*/ 6614880 h 6858000"/>
              <a:gd name="connsiteX250" fmla="*/ 5441949 w 6095999"/>
              <a:gd name="connsiteY250" fmla="*/ 6613938 h 6858000"/>
              <a:gd name="connsiteX251" fmla="*/ 5440083 w 6095999"/>
              <a:gd name="connsiteY251" fmla="*/ 6604512 h 6858000"/>
              <a:gd name="connsiteX252" fmla="*/ 5391580 w 6095999"/>
              <a:gd name="connsiteY252" fmla="*/ 6547957 h 6858000"/>
              <a:gd name="connsiteX253" fmla="*/ 5392512 w 6095999"/>
              <a:gd name="connsiteY253" fmla="*/ 6537589 h 6858000"/>
              <a:gd name="connsiteX254" fmla="*/ 5367328 w 6095999"/>
              <a:gd name="connsiteY254" fmla="*/ 6477263 h 6858000"/>
              <a:gd name="connsiteX255" fmla="*/ 5359865 w 6095999"/>
              <a:gd name="connsiteY255" fmla="*/ 6471608 h 6858000"/>
              <a:gd name="connsiteX256" fmla="*/ 5359865 w 6095999"/>
              <a:gd name="connsiteY256" fmla="*/ 6470665 h 6858000"/>
              <a:gd name="connsiteX257" fmla="*/ 4654549 w 6095999"/>
              <a:gd name="connsiteY257" fmla="*/ 6437327 h 6858000"/>
              <a:gd name="connsiteX258" fmla="*/ 4654549 w 6095999"/>
              <a:gd name="connsiteY258" fmla="*/ 6654815 h 6858000"/>
              <a:gd name="connsiteX259" fmla="*/ 4664074 w 6095999"/>
              <a:gd name="connsiteY259" fmla="*/ 6654815 h 6858000"/>
              <a:gd name="connsiteX260" fmla="*/ 4664074 w 6095999"/>
              <a:gd name="connsiteY260" fmla="*/ 6437327 h 6858000"/>
              <a:gd name="connsiteX261" fmla="*/ 0 w 6095999"/>
              <a:gd name="connsiteY261" fmla="*/ 0 h 6858000"/>
              <a:gd name="connsiteX262" fmla="*/ 6095999 w 6095999"/>
              <a:gd name="connsiteY262" fmla="*/ 0 h 6858000"/>
              <a:gd name="connsiteX263" fmla="*/ 6095999 w 6095999"/>
              <a:gd name="connsiteY263" fmla="*/ 6858000 h 6858000"/>
              <a:gd name="connsiteX264" fmla="*/ 0 w 6095999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095999" h="6858000">
                <a:moveTo>
                  <a:pt x="5389708" y="6559565"/>
                </a:moveTo>
                <a:cubicBezTo>
                  <a:pt x="5408685" y="6568679"/>
                  <a:pt x="5423144" y="6585994"/>
                  <a:pt x="5427662" y="6606044"/>
                </a:cubicBezTo>
                <a:cubicBezTo>
                  <a:pt x="5421336" y="6607867"/>
                  <a:pt x="5415011" y="6608778"/>
                  <a:pt x="5408685" y="6608778"/>
                </a:cubicBezTo>
                <a:cubicBezTo>
                  <a:pt x="5394227" y="6608778"/>
                  <a:pt x="5380672" y="6604221"/>
                  <a:pt x="5368924" y="6596019"/>
                </a:cubicBezTo>
                <a:cubicBezTo>
                  <a:pt x="5378864" y="6585994"/>
                  <a:pt x="5386094" y="6573236"/>
                  <a:pt x="5389708" y="6559565"/>
                </a:cubicBezTo>
                <a:close/>
                <a:moveTo>
                  <a:pt x="5330115" y="6559565"/>
                </a:moveTo>
                <a:cubicBezTo>
                  <a:pt x="5333828" y="6573236"/>
                  <a:pt x="5341252" y="6585994"/>
                  <a:pt x="5351461" y="6596019"/>
                </a:cubicBezTo>
                <a:cubicBezTo>
                  <a:pt x="5339396" y="6604221"/>
                  <a:pt x="5325475" y="6608778"/>
                  <a:pt x="5310626" y="6608778"/>
                </a:cubicBezTo>
                <a:cubicBezTo>
                  <a:pt x="5304129" y="6608778"/>
                  <a:pt x="5297633" y="6607867"/>
                  <a:pt x="5291136" y="6606044"/>
                </a:cubicBezTo>
                <a:cubicBezTo>
                  <a:pt x="5295776" y="6585994"/>
                  <a:pt x="5310626" y="6567767"/>
                  <a:pt x="5330115" y="6559565"/>
                </a:cubicBezTo>
                <a:close/>
                <a:moveTo>
                  <a:pt x="5340349" y="6555437"/>
                </a:moveTo>
                <a:cubicBezTo>
                  <a:pt x="5352633" y="6551627"/>
                  <a:pt x="5366808" y="6551627"/>
                  <a:pt x="5380037" y="6555437"/>
                </a:cubicBezTo>
                <a:cubicBezTo>
                  <a:pt x="5376257" y="6567820"/>
                  <a:pt x="5369643" y="6580202"/>
                  <a:pt x="5360193" y="6589727"/>
                </a:cubicBezTo>
                <a:cubicBezTo>
                  <a:pt x="5349799" y="6580202"/>
                  <a:pt x="5343184" y="6567820"/>
                  <a:pt x="5340349" y="6555437"/>
                </a:cubicBezTo>
                <a:close/>
                <a:moveTo>
                  <a:pt x="4170362" y="6496065"/>
                </a:moveTo>
                <a:lnTo>
                  <a:pt x="4190999" y="6550041"/>
                </a:lnTo>
                <a:lnTo>
                  <a:pt x="4190999" y="6551628"/>
                </a:lnTo>
                <a:lnTo>
                  <a:pt x="4146549" y="6551628"/>
                </a:lnTo>
                <a:close/>
                <a:moveTo>
                  <a:pt x="5667374" y="6486540"/>
                </a:moveTo>
                <a:cubicBezTo>
                  <a:pt x="5667374" y="6486540"/>
                  <a:pt x="5667374" y="6486540"/>
                  <a:pt x="5701284" y="6486540"/>
                </a:cubicBezTo>
                <a:cubicBezTo>
                  <a:pt x="5713199" y="6486540"/>
                  <a:pt x="5723280" y="6488425"/>
                  <a:pt x="5731529" y="6494081"/>
                </a:cubicBezTo>
                <a:cubicBezTo>
                  <a:pt x="5738861" y="6498794"/>
                  <a:pt x="5745276" y="6506334"/>
                  <a:pt x="5749859" y="6515760"/>
                </a:cubicBezTo>
                <a:cubicBezTo>
                  <a:pt x="5753525" y="6524243"/>
                  <a:pt x="5756274" y="6534612"/>
                  <a:pt x="5756274" y="6546865"/>
                </a:cubicBezTo>
                <a:cubicBezTo>
                  <a:pt x="5756274" y="6558176"/>
                  <a:pt x="5753525" y="6568545"/>
                  <a:pt x="5749859" y="6577028"/>
                </a:cubicBezTo>
                <a:cubicBezTo>
                  <a:pt x="5745276" y="6586454"/>
                  <a:pt x="5739777" y="6593994"/>
                  <a:pt x="5731529" y="6599650"/>
                </a:cubicBezTo>
                <a:cubicBezTo>
                  <a:pt x="5723280" y="6604363"/>
                  <a:pt x="5713199" y="6607190"/>
                  <a:pt x="5701284" y="6607190"/>
                </a:cubicBezTo>
                <a:cubicBezTo>
                  <a:pt x="5701284" y="6607190"/>
                  <a:pt x="5701284" y="6607190"/>
                  <a:pt x="5667374" y="6607190"/>
                </a:cubicBezTo>
                <a:cubicBezTo>
                  <a:pt x="5667374" y="6607190"/>
                  <a:pt x="5667374" y="6607190"/>
                  <a:pt x="5667374" y="6486540"/>
                </a:cubicBezTo>
                <a:close/>
                <a:moveTo>
                  <a:pt x="5359872" y="6486540"/>
                </a:moveTo>
                <a:cubicBezTo>
                  <a:pt x="5374058" y="6500367"/>
                  <a:pt x="5381624" y="6517881"/>
                  <a:pt x="5381624" y="6537238"/>
                </a:cubicBezTo>
                <a:cubicBezTo>
                  <a:pt x="5381624" y="6539081"/>
                  <a:pt x="5381624" y="6541847"/>
                  <a:pt x="5381624" y="6543690"/>
                </a:cubicBezTo>
                <a:cubicBezTo>
                  <a:pt x="5374058" y="6541847"/>
                  <a:pt x="5366492" y="6540925"/>
                  <a:pt x="5358926" y="6540925"/>
                </a:cubicBezTo>
                <a:cubicBezTo>
                  <a:pt x="5352306" y="6540925"/>
                  <a:pt x="5344740" y="6541847"/>
                  <a:pt x="5338120" y="6543690"/>
                </a:cubicBezTo>
                <a:cubicBezTo>
                  <a:pt x="5337174" y="6540925"/>
                  <a:pt x="5337174" y="6539081"/>
                  <a:pt x="5337174" y="6537238"/>
                </a:cubicBezTo>
                <a:cubicBezTo>
                  <a:pt x="5337174" y="6517881"/>
                  <a:pt x="5345686" y="6500367"/>
                  <a:pt x="5359872" y="6486540"/>
                </a:cubicBezTo>
                <a:close/>
                <a:moveTo>
                  <a:pt x="4865686" y="6486540"/>
                </a:moveTo>
                <a:cubicBezTo>
                  <a:pt x="4865686" y="6486540"/>
                  <a:pt x="4865686" y="6486540"/>
                  <a:pt x="4910822" y="6486540"/>
                </a:cubicBezTo>
                <a:cubicBezTo>
                  <a:pt x="4916349" y="6486540"/>
                  <a:pt x="4920955" y="6487479"/>
                  <a:pt x="4925561" y="6491236"/>
                </a:cubicBezTo>
                <a:cubicBezTo>
                  <a:pt x="4930166" y="6494053"/>
                  <a:pt x="4933851" y="6497809"/>
                  <a:pt x="4936614" y="6503444"/>
                </a:cubicBezTo>
                <a:cubicBezTo>
                  <a:pt x="4938457" y="6508139"/>
                  <a:pt x="4940299" y="6513774"/>
                  <a:pt x="4940299" y="6519408"/>
                </a:cubicBezTo>
                <a:cubicBezTo>
                  <a:pt x="4940299" y="6525043"/>
                  <a:pt x="4939378" y="6530677"/>
                  <a:pt x="4936614" y="6535373"/>
                </a:cubicBezTo>
                <a:cubicBezTo>
                  <a:pt x="4934772" y="6541007"/>
                  <a:pt x="4931088" y="6544763"/>
                  <a:pt x="4927403" y="6548520"/>
                </a:cubicBezTo>
                <a:cubicBezTo>
                  <a:pt x="4922797" y="6551337"/>
                  <a:pt x="4918191" y="6553215"/>
                  <a:pt x="4912665" y="6553215"/>
                </a:cubicBezTo>
                <a:cubicBezTo>
                  <a:pt x="4912665" y="6553215"/>
                  <a:pt x="4912665" y="6553215"/>
                  <a:pt x="4865686" y="6553215"/>
                </a:cubicBezTo>
                <a:close/>
                <a:moveTo>
                  <a:pt x="3990974" y="6483365"/>
                </a:moveTo>
                <a:cubicBezTo>
                  <a:pt x="3990974" y="6483365"/>
                  <a:pt x="3990974" y="6483365"/>
                  <a:pt x="4011447" y="6483365"/>
                </a:cubicBezTo>
                <a:cubicBezTo>
                  <a:pt x="4034712" y="6483365"/>
                  <a:pt x="4044949" y="6486183"/>
                  <a:pt x="4044949" y="6517172"/>
                </a:cubicBezTo>
                <a:cubicBezTo>
                  <a:pt x="4044949" y="6548162"/>
                  <a:pt x="4027268" y="6550040"/>
                  <a:pt x="4001211" y="6550040"/>
                </a:cubicBezTo>
                <a:cubicBezTo>
                  <a:pt x="4001211" y="6550040"/>
                  <a:pt x="4001211" y="6550040"/>
                  <a:pt x="3990974" y="6550040"/>
                </a:cubicBezTo>
                <a:close/>
                <a:moveTo>
                  <a:pt x="3608387" y="6481777"/>
                </a:moveTo>
                <a:cubicBezTo>
                  <a:pt x="3635567" y="6481777"/>
                  <a:pt x="3657600" y="6512339"/>
                  <a:pt x="3657600" y="6550040"/>
                </a:cubicBezTo>
                <a:cubicBezTo>
                  <a:pt x="3657600" y="6587741"/>
                  <a:pt x="3635567" y="6618303"/>
                  <a:pt x="3608387" y="6618303"/>
                </a:cubicBezTo>
                <a:cubicBezTo>
                  <a:pt x="3581207" y="6618303"/>
                  <a:pt x="3559174" y="6587741"/>
                  <a:pt x="3559174" y="6550040"/>
                </a:cubicBezTo>
                <a:cubicBezTo>
                  <a:pt x="3559174" y="6512339"/>
                  <a:pt x="3581207" y="6481777"/>
                  <a:pt x="3608387" y="6481777"/>
                </a:cubicBezTo>
                <a:close/>
                <a:moveTo>
                  <a:pt x="4168813" y="6477015"/>
                </a:moveTo>
                <a:cubicBezTo>
                  <a:pt x="4168813" y="6477015"/>
                  <a:pt x="4168813" y="6477015"/>
                  <a:pt x="4124673" y="6586062"/>
                </a:cubicBezTo>
                <a:cubicBezTo>
                  <a:pt x="4122833" y="6589790"/>
                  <a:pt x="4117316" y="6604702"/>
                  <a:pt x="4114557" y="6607498"/>
                </a:cubicBezTo>
                <a:cubicBezTo>
                  <a:pt x="4109959" y="6614022"/>
                  <a:pt x="4105361" y="6613090"/>
                  <a:pt x="4098924" y="6614022"/>
                </a:cubicBezTo>
                <a:cubicBezTo>
                  <a:pt x="4098924" y="6614022"/>
                  <a:pt x="4098924" y="6614022"/>
                  <a:pt x="4098924" y="6621478"/>
                </a:cubicBezTo>
                <a:cubicBezTo>
                  <a:pt x="4107200" y="6621478"/>
                  <a:pt x="4115477" y="6621478"/>
                  <a:pt x="4122833" y="6621478"/>
                </a:cubicBezTo>
                <a:cubicBezTo>
                  <a:pt x="4131110" y="6621478"/>
                  <a:pt x="4139386" y="6621478"/>
                  <a:pt x="4147662" y="6621478"/>
                </a:cubicBezTo>
                <a:cubicBezTo>
                  <a:pt x="4147662" y="6621478"/>
                  <a:pt x="4147662" y="6621478"/>
                  <a:pt x="4147662" y="6614022"/>
                </a:cubicBezTo>
                <a:cubicBezTo>
                  <a:pt x="4140306" y="6614022"/>
                  <a:pt x="4130190" y="6614022"/>
                  <a:pt x="4130190" y="6604702"/>
                </a:cubicBezTo>
                <a:cubicBezTo>
                  <a:pt x="4130190" y="6601906"/>
                  <a:pt x="4131110" y="6598178"/>
                  <a:pt x="4132029" y="6595382"/>
                </a:cubicBezTo>
                <a:cubicBezTo>
                  <a:pt x="4132029" y="6595382"/>
                  <a:pt x="4132029" y="6595382"/>
                  <a:pt x="4144904" y="6559965"/>
                </a:cubicBezTo>
                <a:cubicBezTo>
                  <a:pt x="4144904" y="6559965"/>
                  <a:pt x="4144904" y="6559965"/>
                  <a:pt x="4194562" y="6559965"/>
                </a:cubicBezTo>
                <a:cubicBezTo>
                  <a:pt x="4194562" y="6559965"/>
                  <a:pt x="4194562" y="6559965"/>
                  <a:pt x="4207436" y="6594450"/>
                </a:cubicBezTo>
                <a:cubicBezTo>
                  <a:pt x="4209275" y="6598178"/>
                  <a:pt x="4211114" y="6601906"/>
                  <a:pt x="4211114" y="6605634"/>
                </a:cubicBezTo>
                <a:cubicBezTo>
                  <a:pt x="4211114" y="6614022"/>
                  <a:pt x="4192722" y="6614022"/>
                  <a:pt x="4192722" y="6614022"/>
                </a:cubicBezTo>
                <a:cubicBezTo>
                  <a:pt x="4192722" y="6614022"/>
                  <a:pt x="4192722" y="6614022"/>
                  <a:pt x="4192722" y="6621478"/>
                </a:cubicBezTo>
                <a:cubicBezTo>
                  <a:pt x="4202838" y="6621478"/>
                  <a:pt x="4212034" y="6621478"/>
                  <a:pt x="4221230" y="6621478"/>
                </a:cubicBezTo>
                <a:cubicBezTo>
                  <a:pt x="4231345" y="6621478"/>
                  <a:pt x="4240541" y="6621478"/>
                  <a:pt x="4249737" y="6621478"/>
                </a:cubicBezTo>
                <a:cubicBezTo>
                  <a:pt x="4249737" y="6621478"/>
                  <a:pt x="4249737" y="6621478"/>
                  <a:pt x="4249737" y="6614022"/>
                </a:cubicBezTo>
                <a:cubicBezTo>
                  <a:pt x="4233184" y="6615886"/>
                  <a:pt x="4227667" y="6597246"/>
                  <a:pt x="4225828" y="6591654"/>
                </a:cubicBezTo>
                <a:cubicBezTo>
                  <a:pt x="4225828" y="6591654"/>
                  <a:pt x="4225828" y="6591654"/>
                  <a:pt x="4182607" y="6477015"/>
                </a:cubicBezTo>
                <a:close/>
                <a:moveTo>
                  <a:pt x="3727449" y="6477015"/>
                </a:moveTo>
                <a:cubicBezTo>
                  <a:pt x="3727449" y="6477015"/>
                  <a:pt x="3727449" y="6477015"/>
                  <a:pt x="3727449" y="6483527"/>
                </a:cubicBezTo>
                <a:cubicBezTo>
                  <a:pt x="3740342" y="6483527"/>
                  <a:pt x="3744026" y="6484457"/>
                  <a:pt x="3744026" y="6497481"/>
                </a:cubicBezTo>
                <a:cubicBezTo>
                  <a:pt x="3744026" y="6497481"/>
                  <a:pt x="3744026" y="6497481"/>
                  <a:pt x="3744026" y="6599809"/>
                </a:cubicBezTo>
                <a:cubicBezTo>
                  <a:pt x="3744026" y="6612832"/>
                  <a:pt x="3741263" y="6613763"/>
                  <a:pt x="3727449" y="6613763"/>
                </a:cubicBezTo>
                <a:cubicBezTo>
                  <a:pt x="3727449" y="6613763"/>
                  <a:pt x="3727449" y="6613763"/>
                  <a:pt x="3727449" y="6621205"/>
                </a:cubicBezTo>
                <a:cubicBezTo>
                  <a:pt x="3734816" y="6621205"/>
                  <a:pt x="3742184" y="6621205"/>
                  <a:pt x="3748630" y="6620274"/>
                </a:cubicBezTo>
                <a:cubicBezTo>
                  <a:pt x="3755998" y="6621205"/>
                  <a:pt x="3763365" y="6621205"/>
                  <a:pt x="3770733" y="6621205"/>
                </a:cubicBezTo>
                <a:cubicBezTo>
                  <a:pt x="3770733" y="6621205"/>
                  <a:pt x="3770733" y="6621205"/>
                  <a:pt x="3770733" y="6613763"/>
                </a:cubicBezTo>
                <a:cubicBezTo>
                  <a:pt x="3756919" y="6613763"/>
                  <a:pt x="3754156" y="6612832"/>
                  <a:pt x="3754156" y="6599809"/>
                </a:cubicBezTo>
                <a:cubicBezTo>
                  <a:pt x="3754156" y="6599809"/>
                  <a:pt x="3754156" y="6599809"/>
                  <a:pt x="3754156" y="6502132"/>
                </a:cubicBezTo>
                <a:cubicBezTo>
                  <a:pt x="3754156" y="6502132"/>
                  <a:pt x="3754156" y="6502132"/>
                  <a:pt x="3803886" y="6620274"/>
                </a:cubicBezTo>
                <a:cubicBezTo>
                  <a:pt x="3805728" y="6623065"/>
                  <a:pt x="3807570" y="6623065"/>
                  <a:pt x="3808491" y="6620274"/>
                </a:cubicBezTo>
                <a:cubicBezTo>
                  <a:pt x="3808491" y="6620274"/>
                  <a:pt x="3808491" y="6620274"/>
                  <a:pt x="3859142" y="6500272"/>
                </a:cubicBezTo>
                <a:lnTo>
                  <a:pt x="3859142" y="6599809"/>
                </a:lnTo>
                <a:cubicBezTo>
                  <a:pt x="3859142" y="6613763"/>
                  <a:pt x="3855458" y="6613763"/>
                  <a:pt x="3841644" y="6613763"/>
                </a:cubicBezTo>
                <a:cubicBezTo>
                  <a:pt x="3841644" y="6613763"/>
                  <a:pt x="3841644" y="6613763"/>
                  <a:pt x="3841644" y="6621205"/>
                </a:cubicBezTo>
                <a:cubicBezTo>
                  <a:pt x="3849932" y="6621205"/>
                  <a:pt x="3859142" y="6621205"/>
                  <a:pt x="3867430" y="6620274"/>
                </a:cubicBezTo>
                <a:cubicBezTo>
                  <a:pt x="3876639" y="6621205"/>
                  <a:pt x="3884928" y="6621205"/>
                  <a:pt x="3894137" y="6621205"/>
                </a:cubicBezTo>
                <a:cubicBezTo>
                  <a:pt x="3894137" y="6621205"/>
                  <a:pt x="3894137" y="6621205"/>
                  <a:pt x="3894137" y="6613763"/>
                </a:cubicBezTo>
                <a:cubicBezTo>
                  <a:pt x="3879402" y="6613763"/>
                  <a:pt x="3875718" y="6613763"/>
                  <a:pt x="3875718" y="6599809"/>
                </a:cubicBezTo>
                <a:cubicBezTo>
                  <a:pt x="3875718" y="6599809"/>
                  <a:pt x="3875718" y="6599809"/>
                  <a:pt x="3875718" y="6497481"/>
                </a:cubicBezTo>
                <a:cubicBezTo>
                  <a:pt x="3875718" y="6484457"/>
                  <a:pt x="3880323" y="6483527"/>
                  <a:pt x="3894137" y="6483527"/>
                </a:cubicBezTo>
                <a:cubicBezTo>
                  <a:pt x="3894137" y="6483527"/>
                  <a:pt x="3894137" y="6483527"/>
                  <a:pt x="3894137" y="6477015"/>
                </a:cubicBezTo>
                <a:cubicBezTo>
                  <a:pt x="3888611" y="6477015"/>
                  <a:pt x="3882165" y="6477015"/>
                  <a:pt x="3876639" y="6477015"/>
                </a:cubicBezTo>
                <a:cubicBezTo>
                  <a:pt x="3871114" y="6477015"/>
                  <a:pt x="3865588" y="6477015"/>
                  <a:pt x="3860063" y="6477015"/>
                </a:cubicBezTo>
                <a:cubicBezTo>
                  <a:pt x="3860063" y="6477015"/>
                  <a:pt x="3860063" y="6477015"/>
                  <a:pt x="3811253" y="6592367"/>
                </a:cubicBezTo>
                <a:cubicBezTo>
                  <a:pt x="3811253" y="6592367"/>
                  <a:pt x="3811253" y="6592367"/>
                  <a:pt x="3760602" y="6477015"/>
                </a:cubicBezTo>
                <a:cubicBezTo>
                  <a:pt x="3755077" y="6477015"/>
                  <a:pt x="3749551" y="6477015"/>
                  <a:pt x="3744026" y="6477015"/>
                </a:cubicBezTo>
                <a:cubicBezTo>
                  <a:pt x="3738500" y="6477015"/>
                  <a:pt x="3732975" y="6477015"/>
                  <a:pt x="3727449" y="6477015"/>
                </a:cubicBezTo>
                <a:close/>
                <a:moveTo>
                  <a:pt x="3952874" y="6475427"/>
                </a:moveTo>
                <a:cubicBezTo>
                  <a:pt x="3952874" y="6475427"/>
                  <a:pt x="3952874" y="6475427"/>
                  <a:pt x="3952874" y="6482917"/>
                </a:cubicBezTo>
                <a:cubicBezTo>
                  <a:pt x="3972275" y="6482917"/>
                  <a:pt x="3972275" y="6485726"/>
                  <a:pt x="3972275" y="6496960"/>
                </a:cubicBezTo>
                <a:cubicBezTo>
                  <a:pt x="3972275" y="6496960"/>
                  <a:pt x="3972275" y="6496960"/>
                  <a:pt x="3972275" y="6599944"/>
                </a:cubicBezTo>
                <a:cubicBezTo>
                  <a:pt x="3972275" y="6611179"/>
                  <a:pt x="3972275" y="6613987"/>
                  <a:pt x="3952874" y="6613987"/>
                </a:cubicBezTo>
                <a:cubicBezTo>
                  <a:pt x="3952874" y="6613987"/>
                  <a:pt x="3952874" y="6613987"/>
                  <a:pt x="3952874" y="6621477"/>
                </a:cubicBezTo>
                <a:cubicBezTo>
                  <a:pt x="3962113" y="6620541"/>
                  <a:pt x="3972275" y="6620541"/>
                  <a:pt x="3981514" y="6620541"/>
                </a:cubicBezTo>
                <a:cubicBezTo>
                  <a:pt x="3991677" y="6620541"/>
                  <a:pt x="4000916" y="6620541"/>
                  <a:pt x="4011078" y="6621477"/>
                </a:cubicBezTo>
                <a:cubicBezTo>
                  <a:pt x="4011078" y="6621477"/>
                  <a:pt x="4011078" y="6621477"/>
                  <a:pt x="4011078" y="6613987"/>
                </a:cubicBezTo>
                <a:cubicBezTo>
                  <a:pt x="3990753" y="6613987"/>
                  <a:pt x="3990753" y="6611179"/>
                  <a:pt x="3990753" y="6599944"/>
                </a:cubicBezTo>
                <a:lnTo>
                  <a:pt x="3990753" y="6556878"/>
                </a:lnTo>
                <a:cubicBezTo>
                  <a:pt x="3990753" y="6556878"/>
                  <a:pt x="3990753" y="6556878"/>
                  <a:pt x="4010154" y="6556878"/>
                </a:cubicBezTo>
                <a:cubicBezTo>
                  <a:pt x="4043414" y="6556878"/>
                  <a:pt x="4065587" y="6552197"/>
                  <a:pt x="4065587" y="6512876"/>
                </a:cubicBezTo>
                <a:cubicBezTo>
                  <a:pt x="4065587" y="6482917"/>
                  <a:pt x="4050805" y="6475427"/>
                  <a:pt x="4024013" y="6475427"/>
                </a:cubicBezTo>
                <a:cubicBezTo>
                  <a:pt x="4010154" y="6476363"/>
                  <a:pt x="3996296" y="6476363"/>
                  <a:pt x="3981514" y="6476363"/>
                </a:cubicBezTo>
                <a:cubicBezTo>
                  <a:pt x="3972275" y="6476363"/>
                  <a:pt x="3962113" y="6476363"/>
                  <a:pt x="3952874" y="6475427"/>
                </a:cubicBezTo>
                <a:close/>
                <a:moveTo>
                  <a:pt x="3607920" y="6475427"/>
                </a:moveTo>
                <a:cubicBezTo>
                  <a:pt x="3553758" y="6475427"/>
                  <a:pt x="3536949" y="6497811"/>
                  <a:pt x="3536949" y="6550040"/>
                </a:cubicBezTo>
                <a:cubicBezTo>
                  <a:pt x="3536949" y="6603201"/>
                  <a:pt x="3554692" y="6624652"/>
                  <a:pt x="3607920" y="6624652"/>
                </a:cubicBezTo>
                <a:cubicBezTo>
                  <a:pt x="3664883" y="6624652"/>
                  <a:pt x="3679824" y="6602268"/>
                  <a:pt x="3679824" y="6550040"/>
                </a:cubicBezTo>
                <a:cubicBezTo>
                  <a:pt x="3679824" y="6497811"/>
                  <a:pt x="3663015" y="6475427"/>
                  <a:pt x="3607920" y="6475427"/>
                </a:cubicBezTo>
                <a:close/>
                <a:moveTo>
                  <a:pt x="5653086" y="6473840"/>
                </a:moveTo>
                <a:cubicBezTo>
                  <a:pt x="5653086" y="6473840"/>
                  <a:pt x="5653086" y="6473840"/>
                  <a:pt x="5653086" y="6619890"/>
                </a:cubicBezTo>
                <a:lnTo>
                  <a:pt x="5701186" y="6619890"/>
                </a:lnTo>
                <a:cubicBezTo>
                  <a:pt x="5715986" y="6619890"/>
                  <a:pt x="5728011" y="6616145"/>
                  <a:pt x="5738186" y="6610528"/>
                </a:cubicBezTo>
                <a:cubicBezTo>
                  <a:pt x="5748361" y="6604911"/>
                  <a:pt x="5756686" y="6596485"/>
                  <a:pt x="5762236" y="6585250"/>
                </a:cubicBezTo>
                <a:cubicBezTo>
                  <a:pt x="5767786" y="6574016"/>
                  <a:pt x="5770561" y="6560909"/>
                  <a:pt x="5770561" y="6546865"/>
                </a:cubicBezTo>
                <a:cubicBezTo>
                  <a:pt x="5770561" y="6532822"/>
                  <a:pt x="5767786" y="6520651"/>
                  <a:pt x="5763161" y="6510353"/>
                </a:cubicBezTo>
                <a:cubicBezTo>
                  <a:pt x="5757611" y="6499118"/>
                  <a:pt x="5750211" y="6489756"/>
                  <a:pt x="5740036" y="6483202"/>
                </a:cubicBezTo>
                <a:cubicBezTo>
                  <a:pt x="5729861" y="6477585"/>
                  <a:pt x="5716911" y="6473840"/>
                  <a:pt x="5701186" y="6473840"/>
                </a:cubicBezTo>
                <a:cubicBezTo>
                  <a:pt x="5701186" y="6473840"/>
                  <a:pt x="5701186" y="6473840"/>
                  <a:pt x="5653086" y="6473840"/>
                </a:cubicBezTo>
                <a:close/>
                <a:moveTo>
                  <a:pt x="5470524" y="6473840"/>
                </a:moveTo>
                <a:lnTo>
                  <a:pt x="5470524" y="6619890"/>
                </a:lnTo>
                <a:lnTo>
                  <a:pt x="5483224" y="6619890"/>
                </a:lnTo>
                <a:lnTo>
                  <a:pt x="5483224" y="6499240"/>
                </a:lnTo>
                <a:lnTo>
                  <a:pt x="5576887" y="6619890"/>
                </a:lnTo>
                <a:lnTo>
                  <a:pt x="5589587" y="6619890"/>
                </a:lnTo>
                <a:lnTo>
                  <a:pt x="5589587" y="6473840"/>
                </a:lnTo>
                <a:lnTo>
                  <a:pt x="5576887" y="6473840"/>
                </a:lnTo>
                <a:lnTo>
                  <a:pt x="5576887" y="6596078"/>
                </a:lnTo>
                <a:lnTo>
                  <a:pt x="5481637" y="6473840"/>
                </a:lnTo>
                <a:close/>
                <a:moveTo>
                  <a:pt x="5151436" y="6473840"/>
                </a:moveTo>
                <a:lnTo>
                  <a:pt x="5151436" y="6619890"/>
                </a:lnTo>
                <a:lnTo>
                  <a:pt x="5248274" y="6619890"/>
                </a:lnTo>
                <a:lnTo>
                  <a:pt x="5248274" y="6607190"/>
                </a:lnTo>
                <a:lnTo>
                  <a:pt x="5165724" y="6607190"/>
                </a:lnTo>
                <a:lnTo>
                  <a:pt x="5165724" y="6473840"/>
                </a:lnTo>
                <a:close/>
                <a:moveTo>
                  <a:pt x="5005386" y="6473840"/>
                </a:moveTo>
                <a:lnTo>
                  <a:pt x="5005386" y="6619890"/>
                </a:lnTo>
                <a:lnTo>
                  <a:pt x="5102224" y="6619890"/>
                </a:lnTo>
                <a:lnTo>
                  <a:pt x="5102224" y="6607190"/>
                </a:lnTo>
                <a:lnTo>
                  <a:pt x="5019674" y="6607190"/>
                </a:lnTo>
                <a:lnTo>
                  <a:pt x="5019674" y="6551628"/>
                </a:lnTo>
                <a:lnTo>
                  <a:pt x="5091111" y="6551628"/>
                </a:lnTo>
                <a:lnTo>
                  <a:pt x="5091111" y="6538928"/>
                </a:lnTo>
                <a:lnTo>
                  <a:pt x="5019674" y="6538928"/>
                </a:lnTo>
                <a:lnTo>
                  <a:pt x="5019674" y="6486540"/>
                </a:lnTo>
                <a:lnTo>
                  <a:pt x="5100636" y="6486540"/>
                </a:lnTo>
                <a:lnTo>
                  <a:pt x="5100636" y="6473840"/>
                </a:lnTo>
                <a:close/>
                <a:moveTo>
                  <a:pt x="4851399" y="6473840"/>
                </a:moveTo>
                <a:cubicBezTo>
                  <a:pt x="4851399" y="6473840"/>
                  <a:pt x="4851399" y="6473840"/>
                  <a:pt x="4851399" y="6619890"/>
                </a:cubicBezTo>
                <a:lnTo>
                  <a:pt x="4866070" y="6619890"/>
                </a:lnTo>
                <a:cubicBezTo>
                  <a:pt x="4866070" y="6619890"/>
                  <a:pt x="4866070" y="6619890"/>
                  <a:pt x="4866070" y="6565590"/>
                </a:cubicBezTo>
                <a:cubicBezTo>
                  <a:pt x="4866070" y="6565590"/>
                  <a:pt x="4866070" y="6565590"/>
                  <a:pt x="4908248" y="6565590"/>
                </a:cubicBezTo>
                <a:cubicBezTo>
                  <a:pt x="4908248" y="6565590"/>
                  <a:pt x="4908248" y="6565590"/>
                  <a:pt x="4941257" y="6619890"/>
                </a:cubicBezTo>
                <a:cubicBezTo>
                  <a:pt x="4941257" y="6619890"/>
                  <a:pt x="4941257" y="6619890"/>
                  <a:pt x="4957762" y="6619890"/>
                </a:cubicBezTo>
                <a:cubicBezTo>
                  <a:pt x="4957762" y="6619890"/>
                  <a:pt x="4957762" y="6619890"/>
                  <a:pt x="4922919" y="6563717"/>
                </a:cubicBezTo>
                <a:cubicBezTo>
                  <a:pt x="4929337" y="6561845"/>
                  <a:pt x="4934839" y="6559036"/>
                  <a:pt x="4939424" y="6555291"/>
                </a:cubicBezTo>
                <a:cubicBezTo>
                  <a:pt x="4944008" y="6550610"/>
                  <a:pt x="4947676" y="6545929"/>
                  <a:pt x="4950427" y="6539376"/>
                </a:cubicBezTo>
                <a:cubicBezTo>
                  <a:pt x="4953177" y="6532822"/>
                  <a:pt x="4954094" y="6526268"/>
                  <a:pt x="4954094" y="6519715"/>
                </a:cubicBezTo>
                <a:cubicBezTo>
                  <a:pt x="4954094" y="6514098"/>
                  <a:pt x="4953177" y="6508480"/>
                  <a:pt x="4951344" y="6502863"/>
                </a:cubicBezTo>
                <a:cubicBezTo>
                  <a:pt x="4948593" y="6498182"/>
                  <a:pt x="4945842" y="6492565"/>
                  <a:pt x="4942174" y="6488820"/>
                </a:cubicBezTo>
                <a:cubicBezTo>
                  <a:pt x="4938507" y="6484139"/>
                  <a:pt x="4933922" y="6480394"/>
                  <a:pt x="4929337" y="6477585"/>
                </a:cubicBezTo>
                <a:cubicBezTo>
                  <a:pt x="4923836" y="6474776"/>
                  <a:pt x="4918334" y="6473840"/>
                  <a:pt x="4911916" y="6473840"/>
                </a:cubicBezTo>
                <a:cubicBezTo>
                  <a:pt x="4911916" y="6473840"/>
                  <a:pt x="4911916" y="6473840"/>
                  <a:pt x="4851399" y="6473840"/>
                </a:cubicBezTo>
                <a:close/>
                <a:moveTo>
                  <a:pt x="4778374" y="6473840"/>
                </a:moveTo>
                <a:lnTo>
                  <a:pt x="4778374" y="6619890"/>
                </a:lnTo>
                <a:lnTo>
                  <a:pt x="4792662" y="6619890"/>
                </a:lnTo>
                <a:lnTo>
                  <a:pt x="4792662" y="6473840"/>
                </a:lnTo>
                <a:close/>
                <a:moveTo>
                  <a:pt x="4341724" y="6473840"/>
                </a:moveTo>
                <a:cubicBezTo>
                  <a:pt x="4316951" y="6473840"/>
                  <a:pt x="4294929" y="6485965"/>
                  <a:pt x="4294929" y="6513944"/>
                </a:cubicBezTo>
                <a:cubicBezTo>
                  <a:pt x="4294929" y="6538194"/>
                  <a:pt x="4312363" y="6545655"/>
                  <a:pt x="4331631" y="6552183"/>
                </a:cubicBezTo>
                <a:cubicBezTo>
                  <a:pt x="4349065" y="6558712"/>
                  <a:pt x="4371086" y="6564308"/>
                  <a:pt x="4371086" y="6587624"/>
                </a:cubicBezTo>
                <a:cubicBezTo>
                  <a:pt x="4371086" y="6608143"/>
                  <a:pt x="4353653" y="6616537"/>
                  <a:pt x="4336219" y="6616537"/>
                </a:cubicBezTo>
                <a:cubicBezTo>
                  <a:pt x="4299517" y="6616537"/>
                  <a:pt x="4305022" y="6596951"/>
                  <a:pt x="4303187" y="6576432"/>
                </a:cubicBezTo>
                <a:cubicBezTo>
                  <a:pt x="4303187" y="6576432"/>
                  <a:pt x="4303187" y="6576432"/>
                  <a:pt x="4289424" y="6576432"/>
                </a:cubicBezTo>
                <a:cubicBezTo>
                  <a:pt x="4289424" y="6576432"/>
                  <a:pt x="4289424" y="6576432"/>
                  <a:pt x="4289424" y="6614671"/>
                </a:cubicBezTo>
                <a:cubicBezTo>
                  <a:pt x="4303187" y="6621200"/>
                  <a:pt x="4318786" y="6623065"/>
                  <a:pt x="4333466" y="6623065"/>
                </a:cubicBezTo>
                <a:cubicBezTo>
                  <a:pt x="4361910" y="6623065"/>
                  <a:pt x="4389437" y="6614671"/>
                  <a:pt x="4389437" y="6580163"/>
                </a:cubicBezTo>
                <a:cubicBezTo>
                  <a:pt x="4389437" y="6555914"/>
                  <a:pt x="4372004" y="6547520"/>
                  <a:pt x="4352735" y="6540059"/>
                </a:cubicBezTo>
                <a:lnTo>
                  <a:pt x="4328879" y="6531665"/>
                </a:lnTo>
                <a:cubicBezTo>
                  <a:pt x="4318786" y="6527002"/>
                  <a:pt x="4312363" y="6520473"/>
                  <a:pt x="4312363" y="6508349"/>
                </a:cubicBezTo>
                <a:cubicBezTo>
                  <a:pt x="4312363" y="6489695"/>
                  <a:pt x="4326126" y="6482234"/>
                  <a:pt x="4342642" y="6482234"/>
                </a:cubicBezTo>
                <a:cubicBezTo>
                  <a:pt x="4373839" y="6482234"/>
                  <a:pt x="4370168" y="6499955"/>
                  <a:pt x="4372004" y="6516742"/>
                </a:cubicBezTo>
                <a:cubicBezTo>
                  <a:pt x="4372004" y="6516742"/>
                  <a:pt x="4372004" y="6516742"/>
                  <a:pt x="4383932" y="6516742"/>
                </a:cubicBezTo>
                <a:cubicBezTo>
                  <a:pt x="4383932" y="6516742"/>
                  <a:pt x="4383932" y="6516742"/>
                  <a:pt x="4383932" y="6482234"/>
                </a:cubicBezTo>
                <a:cubicBezTo>
                  <a:pt x="4369251" y="6476638"/>
                  <a:pt x="4355488" y="6473840"/>
                  <a:pt x="4341724" y="6473840"/>
                </a:cubicBezTo>
                <a:close/>
                <a:moveTo>
                  <a:pt x="3432042" y="6473840"/>
                </a:moveTo>
                <a:cubicBezTo>
                  <a:pt x="3382035" y="6473840"/>
                  <a:pt x="3360736" y="6498089"/>
                  <a:pt x="3360736" y="6547520"/>
                </a:cubicBezTo>
                <a:cubicBezTo>
                  <a:pt x="3360736" y="6596018"/>
                  <a:pt x="3377405" y="6623065"/>
                  <a:pt x="3427411" y="6623065"/>
                </a:cubicBezTo>
                <a:cubicBezTo>
                  <a:pt x="3436672" y="6623065"/>
                  <a:pt x="3473714" y="6619335"/>
                  <a:pt x="3482974" y="6614671"/>
                </a:cubicBezTo>
                <a:cubicBezTo>
                  <a:pt x="3482974" y="6614671"/>
                  <a:pt x="3482974" y="6614671"/>
                  <a:pt x="3482974" y="6577365"/>
                </a:cubicBezTo>
                <a:lnTo>
                  <a:pt x="3470935" y="6577365"/>
                </a:lnTo>
                <a:cubicBezTo>
                  <a:pt x="3468157" y="6607210"/>
                  <a:pt x="3464453" y="6615604"/>
                  <a:pt x="3432968" y="6615604"/>
                </a:cubicBezTo>
                <a:cubicBezTo>
                  <a:pt x="3388517" y="6615604"/>
                  <a:pt x="3382035" y="6582028"/>
                  <a:pt x="3382035" y="6543789"/>
                </a:cubicBezTo>
                <a:cubicBezTo>
                  <a:pt x="3382035" y="6509281"/>
                  <a:pt x="3394074" y="6481301"/>
                  <a:pt x="3432042" y="6481301"/>
                </a:cubicBezTo>
                <a:cubicBezTo>
                  <a:pt x="3457971" y="6481301"/>
                  <a:pt x="3468157" y="6485965"/>
                  <a:pt x="3470935" y="6509281"/>
                </a:cubicBezTo>
                <a:cubicBezTo>
                  <a:pt x="3470935" y="6509281"/>
                  <a:pt x="3470935" y="6509281"/>
                  <a:pt x="3471861" y="6515810"/>
                </a:cubicBezTo>
                <a:cubicBezTo>
                  <a:pt x="3471861" y="6515810"/>
                  <a:pt x="3471861" y="6515810"/>
                  <a:pt x="3482974" y="6515810"/>
                </a:cubicBezTo>
                <a:cubicBezTo>
                  <a:pt x="3482974" y="6515810"/>
                  <a:pt x="3482974" y="6515810"/>
                  <a:pt x="3482974" y="6482234"/>
                </a:cubicBezTo>
                <a:cubicBezTo>
                  <a:pt x="3464453" y="6476638"/>
                  <a:pt x="3450562" y="6473840"/>
                  <a:pt x="3432042" y="6473840"/>
                </a:cubicBezTo>
                <a:close/>
                <a:moveTo>
                  <a:pt x="4498886" y="6472252"/>
                </a:moveTo>
                <a:cubicBezTo>
                  <a:pt x="4474113" y="6472252"/>
                  <a:pt x="4452091" y="6484377"/>
                  <a:pt x="4452091" y="6512356"/>
                </a:cubicBezTo>
                <a:cubicBezTo>
                  <a:pt x="4452091" y="6536606"/>
                  <a:pt x="4469525" y="6543134"/>
                  <a:pt x="4488793" y="6550595"/>
                </a:cubicBezTo>
                <a:cubicBezTo>
                  <a:pt x="4506227" y="6557124"/>
                  <a:pt x="4528248" y="6561787"/>
                  <a:pt x="4528248" y="6585104"/>
                </a:cubicBezTo>
                <a:cubicBezTo>
                  <a:pt x="4528248" y="6605622"/>
                  <a:pt x="4510815" y="6614016"/>
                  <a:pt x="4493381" y="6614016"/>
                </a:cubicBezTo>
                <a:cubicBezTo>
                  <a:pt x="4456679" y="6614016"/>
                  <a:pt x="4462184" y="6595363"/>
                  <a:pt x="4460349" y="6574844"/>
                </a:cubicBezTo>
                <a:cubicBezTo>
                  <a:pt x="4460349" y="6574844"/>
                  <a:pt x="4460349" y="6574844"/>
                  <a:pt x="4446586" y="6574844"/>
                </a:cubicBezTo>
                <a:cubicBezTo>
                  <a:pt x="4446586" y="6574844"/>
                  <a:pt x="4446586" y="6574844"/>
                  <a:pt x="4446586" y="6612151"/>
                </a:cubicBezTo>
                <a:cubicBezTo>
                  <a:pt x="4460349" y="6618679"/>
                  <a:pt x="4475948" y="6621477"/>
                  <a:pt x="4490628" y="6621477"/>
                </a:cubicBezTo>
                <a:cubicBezTo>
                  <a:pt x="4519072" y="6621477"/>
                  <a:pt x="4546599" y="6612151"/>
                  <a:pt x="4546599" y="6578575"/>
                </a:cubicBezTo>
                <a:cubicBezTo>
                  <a:pt x="4546599" y="6554326"/>
                  <a:pt x="4529166" y="6544999"/>
                  <a:pt x="4509897" y="6538471"/>
                </a:cubicBezTo>
                <a:lnTo>
                  <a:pt x="4486041" y="6529144"/>
                </a:lnTo>
                <a:cubicBezTo>
                  <a:pt x="4475948" y="6524481"/>
                  <a:pt x="4469525" y="6517952"/>
                  <a:pt x="4469525" y="6505828"/>
                </a:cubicBezTo>
                <a:cubicBezTo>
                  <a:pt x="4469525" y="6487175"/>
                  <a:pt x="4483288" y="6479713"/>
                  <a:pt x="4499804" y="6479713"/>
                </a:cubicBezTo>
                <a:cubicBezTo>
                  <a:pt x="4531001" y="6479713"/>
                  <a:pt x="4527330" y="6498367"/>
                  <a:pt x="4529166" y="6514222"/>
                </a:cubicBezTo>
                <a:cubicBezTo>
                  <a:pt x="4529166" y="6514222"/>
                  <a:pt x="4529166" y="6514222"/>
                  <a:pt x="4541094" y="6514222"/>
                </a:cubicBezTo>
                <a:cubicBezTo>
                  <a:pt x="4541094" y="6514222"/>
                  <a:pt x="4541094" y="6514222"/>
                  <a:pt x="4541094" y="6479713"/>
                </a:cubicBezTo>
                <a:cubicBezTo>
                  <a:pt x="4526413" y="6474118"/>
                  <a:pt x="4512650" y="6472252"/>
                  <a:pt x="4498886" y="6472252"/>
                </a:cubicBezTo>
                <a:close/>
                <a:moveTo>
                  <a:pt x="5359865" y="6470665"/>
                </a:moveTo>
                <a:cubicBezTo>
                  <a:pt x="5358933" y="6471608"/>
                  <a:pt x="5358933" y="6471608"/>
                  <a:pt x="5358933" y="6471608"/>
                </a:cubicBezTo>
                <a:cubicBezTo>
                  <a:pt x="5356134" y="6473493"/>
                  <a:pt x="5354269" y="6475378"/>
                  <a:pt x="5351470" y="6477263"/>
                </a:cubicBezTo>
                <a:cubicBezTo>
                  <a:pt x="5335613" y="6493287"/>
                  <a:pt x="5326286" y="6514967"/>
                  <a:pt x="5326286" y="6537589"/>
                </a:cubicBezTo>
                <a:cubicBezTo>
                  <a:pt x="5326286" y="6540416"/>
                  <a:pt x="5327218" y="6544187"/>
                  <a:pt x="5327218" y="6547957"/>
                </a:cubicBezTo>
                <a:cubicBezTo>
                  <a:pt x="5302967" y="6557383"/>
                  <a:pt x="5285244" y="6579062"/>
                  <a:pt x="5278715" y="6604512"/>
                </a:cubicBezTo>
                <a:cubicBezTo>
                  <a:pt x="5277782" y="6607340"/>
                  <a:pt x="5277782" y="6611110"/>
                  <a:pt x="5276849" y="6613938"/>
                </a:cubicBezTo>
                <a:cubicBezTo>
                  <a:pt x="5276849" y="6614880"/>
                  <a:pt x="5276849" y="6614880"/>
                  <a:pt x="5276849" y="6614880"/>
                </a:cubicBezTo>
                <a:cubicBezTo>
                  <a:pt x="5277782" y="6614880"/>
                  <a:pt x="5277782" y="6614880"/>
                  <a:pt x="5277782" y="6614880"/>
                </a:cubicBezTo>
                <a:cubicBezTo>
                  <a:pt x="5280580" y="6615823"/>
                  <a:pt x="5283378" y="6617708"/>
                  <a:pt x="5287109" y="6618650"/>
                </a:cubicBezTo>
                <a:cubicBezTo>
                  <a:pt x="5294572" y="6620536"/>
                  <a:pt x="5302034" y="6621478"/>
                  <a:pt x="5309496" y="6621478"/>
                </a:cubicBezTo>
                <a:cubicBezTo>
                  <a:pt x="5327218" y="6621478"/>
                  <a:pt x="5344941" y="6615823"/>
                  <a:pt x="5359865" y="6604512"/>
                </a:cubicBezTo>
                <a:cubicBezTo>
                  <a:pt x="5373857" y="6615823"/>
                  <a:pt x="5391580" y="6621478"/>
                  <a:pt x="5409302" y="6621478"/>
                </a:cubicBezTo>
                <a:cubicBezTo>
                  <a:pt x="5416764" y="6621478"/>
                  <a:pt x="5424226" y="6620536"/>
                  <a:pt x="5431689" y="6618650"/>
                </a:cubicBezTo>
                <a:cubicBezTo>
                  <a:pt x="5435420" y="6617708"/>
                  <a:pt x="5438218" y="6615823"/>
                  <a:pt x="5441016" y="6614880"/>
                </a:cubicBezTo>
                <a:cubicBezTo>
                  <a:pt x="5441949" y="6614880"/>
                  <a:pt x="5441949" y="6614880"/>
                  <a:pt x="5441949" y="6614880"/>
                </a:cubicBezTo>
                <a:lnTo>
                  <a:pt x="5441949" y="6613938"/>
                </a:lnTo>
                <a:cubicBezTo>
                  <a:pt x="5441016" y="6611110"/>
                  <a:pt x="5441016" y="6607340"/>
                  <a:pt x="5440083" y="6604512"/>
                </a:cubicBezTo>
                <a:cubicBezTo>
                  <a:pt x="5433554" y="6579062"/>
                  <a:pt x="5415831" y="6558325"/>
                  <a:pt x="5391580" y="6547957"/>
                </a:cubicBezTo>
                <a:cubicBezTo>
                  <a:pt x="5392512" y="6544187"/>
                  <a:pt x="5392512" y="6540416"/>
                  <a:pt x="5392512" y="6537589"/>
                </a:cubicBezTo>
                <a:cubicBezTo>
                  <a:pt x="5392512" y="6514967"/>
                  <a:pt x="5383185" y="6493287"/>
                  <a:pt x="5367328" y="6477263"/>
                </a:cubicBezTo>
                <a:cubicBezTo>
                  <a:pt x="5365462" y="6475378"/>
                  <a:pt x="5362664" y="6473493"/>
                  <a:pt x="5359865" y="6471608"/>
                </a:cubicBezTo>
                <a:cubicBezTo>
                  <a:pt x="5359865" y="6470665"/>
                  <a:pt x="5359865" y="6470665"/>
                  <a:pt x="5359865" y="6470665"/>
                </a:cubicBezTo>
                <a:close/>
                <a:moveTo>
                  <a:pt x="4654549" y="6437327"/>
                </a:moveTo>
                <a:lnTo>
                  <a:pt x="4654549" y="6654815"/>
                </a:lnTo>
                <a:lnTo>
                  <a:pt x="4664074" y="6654815"/>
                </a:lnTo>
                <a:lnTo>
                  <a:pt x="4664074" y="6437327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38C0AA6-9934-E642-93B9-A37A8CCC0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973" y="4476783"/>
            <a:ext cx="4173538" cy="1436914"/>
          </a:xfrm>
          <a:solidFill>
            <a:schemeClr val="accent4"/>
          </a:solidFill>
        </p:spPr>
        <p:txBody>
          <a:bodyPr tIns="324000" bIns="72000">
            <a:no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9967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Mush: Green Box – Image on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1973" y="911842"/>
            <a:ext cx="4173538" cy="44002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974" y="1810116"/>
            <a:ext cx="4173538" cy="2126725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5999" cy="6858000"/>
          </a:xfrm>
          <a:custGeom>
            <a:avLst/>
            <a:gdLst>
              <a:gd name="connsiteX0" fmla="*/ 5389708 w 6095999"/>
              <a:gd name="connsiteY0" fmla="*/ 6559565 h 6858000"/>
              <a:gd name="connsiteX1" fmla="*/ 5427662 w 6095999"/>
              <a:gd name="connsiteY1" fmla="*/ 6606044 h 6858000"/>
              <a:gd name="connsiteX2" fmla="*/ 5408685 w 6095999"/>
              <a:gd name="connsiteY2" fmla="*/ 6608778 h 6858000"/>
              <a:gd name="connsiteX3" fmla="*/ 5368924 w 6095999"/>
              <a:gd name="connsiteY3" fmla="*/ 6596019 h 6858000"/>
              <a:gd name="connsiteX4" fmla="*/ 5389708 w 6095999"/>
              <a:gd name="connsiteY4" fmla="*/ 6559565 h 6858000"/>
              <a:gd name="connsiteX5" fmla="*/ 5330115 w 6095999"/>
              <a:gd name="connsiteY5" fmla="*/ 6559565 h 6858000"/>
              <a:gd name="connsiteX6" fmla="*/ 5351461 w 6095999"/>
              <a:gd name="connsiteY6" fmla="*/ 6596019 h 6858000"/>
              <a:gd name="connsiteX7" fmla="*/ 5310626 w 6095999"/>
              <a:gd name="connsiteY7" fmla="*/ 6608778 h 6858000"/>
              <a:gd name="connsiteX8" fmla="*/ 5291136 w 6095999"/>
              <a:gd name="connsiteY8" fmla="*/ 6606044 h 6858000"/>
              <a:gd name="connsiteX9" fmla="*/ 5330115 w 6095999"/>
              <a:gd name="connsiteY9" fmla="*/ 6559565 h 6858000"/>
              <a:gd name="connsiteX10" fmla="*/ 5340349 w 6095999"/>
              <a:gd name="connsiteY10" fmla="*/ 6555437 h 6858000"/>
              <a:gd name="connsiteX11" fmla="*/ 5380037 w 6095999"/>
              <a:gd name="connsiteY11" fmla="*/ 6555437 h 6858000"/>
              <a:gd name="connsiteX12" fmla="*/ 5360193 w 6095999"/>
              <a:gd name="connsiteY12" fmla="*/ 6589727 h 6858000"/>
              <a:gd name="connsiteX13" fmla="*/ 5340349 w 6095999"/>
              <a:gd name="connsiteY13" fmla="*/ 6555437 h 6858000"/>
              <a:gd name="connsiteX14" fmla="*/ 4170362 w 6095999"/>
              <a:gd name="connsiteY14" fmla="*/ 6496065 h 6858000"/>
              <a:gd name="connsiteX15" fmla="*/ 4190999 w 6095999"/>
              <a:gd name="connsiteY15" fmla="*/ 6550041 h 6858000"/>
              <a:gd name="connsiteX16" fmla="*/ 4190999 w 6095999"/>
              <a:gd name="connsiteY16" fmla="*/ 6551628 h 6858000"/>
              <a:gd name="connsiteX17" fmla="*/ 4146549 w 6095999"/>
              <a:gd name="connsiteY17" fmla="*/ 6551628 h 6858000"/>
              <a:gd name="connsiteX18" fmla="*/ 5667374 w 6095999"/>
              <a:gd name="connsiteY18" fmla="*/ 6486540 h 6858000"/>
              <a:gd name="connsiteX19" fmla="*/ 5701284 w 6095999"/>
              <a:gd name="connsiteY19" fmla="*/ 6486540 h 6858000"/>
              <a:gd name="connsiteX20" fmla="*/ 5731529 w 6095999"/>
              <a:gd name="connsiteY20" fmla="*/ 6494081 h 6858000"/>
              <a:gd name="connsiteX21" fmla="*/ 5749859 w 6095999"/>
              <a:gd name="connsiteY21" fmla="*/ 6515760 h 6858000"/>
              <a:gd name="connsiteX22" fmla="*/ 5756274 w 6095999"/>
              <a:gd name="connsiteY22" fmla="*/ 6546865 h 6858000"/>
              <a:gd name="connsiteX23" fmla="*/ 5749859 w 6095999"/>
              <a:gd name="connsiteY23" fmla="*/ 6577028 h 6858000"/>
              <a:gd name="connsiteX24" fmla="*/ 5731529 w 6095999"/>
              <a:gd name="connsiteY24" fmla="*/ 6599650 h 6858000"/>
              <a:gd name="connsiteX25" fmla="*/ 5701284 w 6095999"/>
              <a:gd name="connsiteY25" fmla="*/ 6607190 h 6858000"/>
              <a:gd name="connsiteX26" fmla="*/ 5667374 w 6095999"/>
              <a:gd name="connsiteY26" fmla="*/ 6607190 h 6858000"/>
              <a:gd name="connsiteX27" fmla="*/ 5667374 w 6095999"/>
              <a:gd name="connsiteY27" fmla="*/ 6486540 h 6858000"/>
              <a:gd name="connsiteX28" fmla="*/ 5359872 w 6095999"/>
              <a:gd name="connsiteY28" fmla="*/ 6486540 h 6858000"/>
              <a:gd name="connsiteX29" fmla="*/ 5381624 w 6095999"/>
              <a:gd name="connsiteY29" fmla="*/ 6537238 h 6858000"/>
              <a:gd name="connsiteX30" fmla="*/ 5381624 w 6095999"/>
              <a:gd name="connsiteY30" fmla="*/ 6543690 h 6858000"/>
              <a:gd name="connsiteX31" fmla="*/ 5358926 w 6095999"/>
              <a:gd name="connsiteY31" fmla="*/ 6540925 h 6858000"/>
              <a:gd name="connsiteX32" fmla="*/ 5338120 w 6095999"/>
              <a:gd name="connsiteY32" fmla="*/ 6543690 h 6858000"/>
              <a:gd name="connsiteX33" fmla="*/ 5337174 w 6095999"/>
              <a:gd name="connsiteY33" fmla="*/ 6537238 h 6858000"/>
              <a:gd name="connsiteX34" fmla="*/ 5359872 w 6095999"/>
              <a:gd name="connsiteY34" fmla="*/ 6486540 h 6858000"/>
              <a:gd name="connsiteX35" fmla="*/ 4865686 w 6095999"/>
              <a:gd name="connsiteY35" fmla="*/ 6486540 h 6858000"/>
              <a:gd name="connsiteX36" fmla="*/ 4910822 w 6095999"/>
              <a:gd name="connsiteY36" fmla="*/ 6486540 h 6858000"/>
              <a:gd name="connsiteX37" fmla="*/ 4925561 w 6095999"/>
              <a:gd name="connsiteY37" fmla="*/ 6491236 h 6858000"/>
              <a:gd name="connsiteX38" fmla="*/ 4936614 w 6095999"/>
              <a:gd name="connsiteY38" fmla="*/ 6503444 h 6858000"/>
              <a:gd name="connsiteX39" fmla="*/ 4940299 w 6095999"/>
              <a:gd name="connsiteY39" fmla="*/ 6519408 h 6858000"/>
              <a:gd name="connsiteX40" fmla="*/ 4936614 w 6095999"/>
              <a:gd name="connsiteY40" fmla="*/ 6535373 h 6858000"/>
              <a:gd name="connsiteX41" fmla="*/ 4927403 w 6095999"/>
              <a:gd name="connsiteY41" fmla="*/ 6548520 h 6858000"/>
              <a:gd name="connsiteX42" fmla="*/ 4912665 w 6095999"/>
              <a:gd name="connsiteY42" fmla="*/ 6553215 h 6858000"/>
              <a:gd name="connsiteX43" fmla="*/ 4865686 w 6095999"/>
              <a:gd name="connsiteY43" fmla="*/ 6553215 h 6858000"/>
              <a:gd name="connsiteX44" fmla="*/ 3990974 w 6095999"/>
              <a:gd name="connsiteY44" fmla="*/ 6483365 h 6858000"/>
              <a:gd name="connsiteX45" fmla="*/ 4011447 w 6095999"/>
              <a:gd name="connsiteY45" fmla="*/ 6483365 h 6858000"/>
              <a:gd name="connsiteX46" fmla="*/ 4044949 w 6095999"/>
              <a:gd name="connsiteY46" fmla="*/ 6517172 h 6858000"/>
              <a:gd name="connsiteX47" fmla="*/ 4001211 w 6095999"/>
              <a:gd name="connsiteY47" fmla="*/ 6550040 h 6858000"/>
              <a:gd name="connsiteX48" fmla="*/ 3990974 w 6095999"/>
              <a:gd name="connsiteY48" fmla="*/ 6550040 h 6858000"/>
              <a:gd name="connsiteX49" fmla="*/ 3608387 w 6095999"/>
              <a:gd name="connsiteY49" fmla="*/ 6481777 h 6858000"/>
              <a:gd name="connsiteX50" fmla="*/ 3657600 w 6095999"/>
              <a:gd name="connsiteY50" fmla="*/ 6550040 h 6858000"/>
              <a:gd name="connsiteX51" fmla="*/ 3608387 w 6095999"/>
              <a:gd name="connsiteY51" fmla="*/ 6618303 h 6858000"/>
              <a:gd name="connsiteX52" fmla="*/ 3559174 w 6095999"/>
              <a:gd name="connsiteY52" fmla="*/ 6550040 h 6858000"/>
              <a:gd name="connsiteX53" fmla="*/ 3608387 w 6095999"/>
              <a:gd name="connsiteY53" fmla="*/ 6481777 h 6858000"/>
              <a:gd name="connsiteX54" fmla="*/ 4168813 w 6095999"/>
              <a:gd name="connsiteY54" fmla="*/ 6477015 h 6858000"/>
              <a:gd name="connsiteX55" fmla="*/ 4124673 w 6095999"/>
              <a:gd name="connsiteY55" fmla="*/ 6586062 h 6858000"/>
              <a:gd name="connsiteX56" fmla="*/ 4114557 w 6095999"/>
              <a:gd name="connsiteY56" fmla="*/ 6607498 h 6858000"/>
              <a:gd name="connsiteX57" fmla="*/ 4098924 w 6095999"/>
              <a:gd name="connsiteY57" fmla="*/ 6614022 h 6858000"/>
              <a:gd name="connsiteX58" fmla="*/ 4098924 w 6095999"/>
              <a:gd name="connsiteY58" fmla="*/ 6621478 h 6858000"/>
              <a:gd name="connsiteX59" fmla="*/ 4122833 w 6095999"/>
              <a:gd name="connsiteY59" fmla="*/ 6621478 h 6858000"/>
              <a:gd name="connsiteX60" fmla="*/ 4147662 w 6095999"/>
              <a:gd name="connsiteY60" fmla="*/ 6621478 h 6858000"/>
              <a:gd name="connsiteX61" fmla="*/ 4147662 w 6095999"/>
              <a:gd name="connsiteY61" fmla="*/ 6614022 h 6858000"/>
              <a:gd name="connsiteX62" fmla="*/ 4130190 w 6095999"/>
              <a:gd name="connsiteY62" fmla="*/ 6604702 h 6858000"/>
              <a:gd name="connsiteX63" fmla="*/ 4132029 w 6095999"/>
              <a:gd name="connsiteY63" fmla="*/ 6595382 h 6858000"/>
              <a:gd name="connsiteX64" fmla="*/ 4144904 w 6095999"/>
              <a:gd name="connsiteY64" fmla="*/ 6559965 h 6858000"/>
              <a:gd name="connsiteX65" fmla="*/ 4194562 w 6095999"/>
              <a:gd name="connsiteY65" fmla="*/ 6559965 h 6858000"/>
              <a:gd name="connsiteX66" fmla="*/ 4207436 w 6095999"/>
              <a:gd name="connsiteY66" fmla="*/ 6594450 h 6858000"/>
              <a:gd name="connsiteX67" fmla="*/ 4211114 w 6095999"/>
              <a:gd name="connsiteY67" fmla="*/ 6605634 h 6858000"/>
              <a:gd name="connsiteX68" fmla="*/ 4192722 w 6095999"/>
              <a:gd name="connsiteY68" fmla="*/ 6614022 h 6858000"/>
              <a:gd name="connsiteX69" fmla="*/ 4192722 w 6095999"/>
              <a:gd name="connsiteY69" fmla="*/ 6621478 h 6858000"/>
              <a:gd name="connsiteX70" fmla="*/ 4221230 w 6095999"/>
              <a:gd name="connsiteY70" fmla="*/ 6621478 h 6858000"/>
              <a:gd name="connsiteX71" fmla="*/ 4249737 w 6095999"/>
              <a:gd name="connsiteY71" fmla="*/ 6621478 h 6858000"/>
              <a:gd name="connsiteX72" fmla="*/ 4249737 w 6095999"/>
              <a:gd name="connsiteY72" fmla="*/ 6614022 h 6858000"/>
              <a:gd name="connsiteX73" fmla="*/ 4225828 w 6095999"/>
              <a:gd name="connsiteY73" fmla="*/ 6591654 h 6858000"/>
              <a:gd name="connsiteX74" fmla="*/ 4182607 w 6095999"/>
              <a:gd name="connsiteY74" fmla="*/ 6477015 h 6858000"/>
              <a:gd name="connsiteX75" fmla="*/ 3727449 w 6095999"/>
              <a:gd name="connsiteY75" fmla="*/ 6477015 h 6858000"/>
              <a:gd name="connsiteX76" fmla="*/ 3727449 w 6095999"/>
              <a:gd name="connsiteY76" fmla="*/ 6483527 h 6858000"/>
              <a:gd name="connsiteX77" fmla="*/ 3744026 w 6095999"/>
              <a:gd name="connsiteY77" fmla="*/ 6497481 h 6858000"/>
              <a:gd name="connsiteX78" fmla="*/ 3744026 w 6095999"/>
              <a:gd name="connsiteY78" fmla="*/ 6599809 h 6858000"/>
              <a:gd name="connsiteX79" fmla="*/ 3727449 w 6095999"/>
              <a:gd name="connsiteY79" fmla="*/ 6613763 h 6858000"/>
              <a:gd name="connsiteX80" fmla="*/ 3727449 w 6095999"/>
              <a:gd name="connsiteY80" fmla="*/ 6621205 h 6858000"/>
              <a:gd name="connsiteX81" fmla="*/ 3748630 w 6095999"/>
              <a:gd name="connsiteY81" fmla="*/ 6620274 h 6858000"/>
              <a:gd name="connsiteX82" fmla="*/ 3770733 w 6095999"/>
              <a:gd name="connsiteY82" fmla="*/ 6621205 h 6858000"/>
              <a:gd name="connsiteX83" fmla="*/ 3770733 w 6095999"/>
              <a:gd name="connsiteY83" fmla="*/ 6613763 h 6858000"/>
              <a:gd name="connsiteX84" fmla="*/ 3754156 w 6095999"/>
              <a:gd name="connsiteY84" fmla="*/ 6599809 h 6858000"/>
              <a:gd name="connsiteX85" fmla="*/ 3754156 w 6095999"/>
              <a:gd name="connsiteY85" fmla="*/ 6502132 h 6858000"/>
              <a:gd name="connsiteX86" fmla="*/ 3803886 w 6095999"/>
              <a:gd name="connsiteY86" fmla="*/ 6620274 h 6858000"/>
              <a:gd name="connsiteX87" fmla="*/ 3808491 w 6095999"/>
              <a:gd name="connsiteY87" fmla="*/ 6620274 h 6858000"/>
              <a:gd name="connsiteX88" fmla="*/ 3859142 w 6095999"/>
              <a:gd name="connsiteY88" fmla="*/ 6500272 h 6858000"/>
              <a:gd name="connsiteX89" fmla="*/ 3859142 w 6095999"/>
              <a:gd name="connsiteY89" fmla="*/ 6599809 h 6858000"/>
              <a:gd name="connsiteX90" fmla="*/ 3841644 w 6095999"/>
              <a:gd name="connsiteY90" fmla="*/ 6613763 h 6858000"/>
              <a:gd name="connsiteX91" fmla="*/ 3841644 w 6095999"/>
              <a:gd name="connsiteY91" fmla="*/ 6621205 h 6858000"/>
              <a:gd name="connsiteX92" fmla="*/ 3867430 w 6095999"/>
              <a:gd name="connsiteY92" fmla="*/ 6620274 h 6858000"/>
              <a:gd name="connsiteX93" fmla="*/ 3894137 w 6095999"/>
              <a:gd name="connsiteY93" fmla="*/ 6621205 h 6858000"/>
              <a:gd name="connsiteX94" fmla="*/ 3894137 w 6095999"/>
              <a:gd name="connsiteY94" fmla="*/ 6613763 h 6858000"/>
              <a:gd name="connsiteX95" fmla="*/ 3875718 w 6095999"/>
              <a:gd name="connsiteY95" fmla="*/ 6599809 h 6858000"/>
              <a:gd name="connsiteX96" fmla="*/ 3875718 w 6095999"/>
              <a:gd name="connsiteY96" fmla="*/ 6497481 h 6858000"/>
              <a:gd name="connsiteX97" fmla="*/ 3894137 w 6095999"/>
              <a:gd name="connsiteY97" fmla="*/ 6483527 h 6858000"/>
              <a:gd name="connsiteX98" fmla="*/ 3894137 w 6095999"/>
              <a:gd name="connsiteY98" fmla="*/ 6477015 h 6858000"/>
              <a:gd name="connsiteX99" fmla="*/ 3876639 w 6095999"/>
              <a:gd name="connsiteY99" fmla="*/ 6477015 h 6858000"/>
              <a:gd name="connsiteX100" fmla="*/ 3860063 w 6095999"/>
              <a:gd name="connsiteY100" fmla="*/ 6477015 h 6858000"/>
              <a:gd name="connsiteX101" fmla="*/ 3811253 w 6095999"/>
              <a:gd name="connsiteY101" fmla="*/ 6592367 h 6858000"/>
              <a:gd name="connsiteX102" fmla="*/ 3760602 w 6095999"/>
              <a:gd name="connsiteY102" fmla="*/ 6477015 h 6858000"/>
              <a:gd name="connsiteX103" fmla="*/ 3744026 w 6095999"/>
              <a:gd name="connsiteY103" fmla="*/ 6477015 h 6858000"/>
              <a:gd name="connsiteX104" fmla="*/ 3727449 w 6095999"/>
              <a:gd name="connsiteY104" fmla="*/ 6477015 h 6858000"/>
              <a:gd name="connsiteX105" fmla="*/ 3952874 w 6095999"/>
              <a:gd name="connsiteY105" fmla="*/ 6475427 h 6858000"/>
              <a:gd name="connsiteX106" fmla="*/ 3952874 w 6095999"/>
              <a:gd name="connsiteY106" fmla="*/ 6482917 h 6858000"/>
              <a:gd name="connsiteX107" fmla="*/ 3972275 w 6095999"/>
              <a:gd name="connsiteY107" fmla="*/ 6496960 h 6858000"/>
              <a:gd name="connsiteX108" fmla="*/ 3972275 w 6095999"/>
              <a:gd name="connsiteY108" fmla="*/ 6599944 h 6858000"/>
              <a:gd name="connsiteX109" fmla="*/ 3952874 w 6095999"/>
              <a:gd name="connsiteY109" fmla="*/ 6613987 h 6858000"/>
              <a:gd name="connsiteX110" fmla="*/ 3952874 w 6095999"/>
              <a:gd name="connsiteY110" fmla="*/ 6621477 h 6858000"/>
              <a:gd name="connsiteX111" fmla="*/ 3981514 w 6095999"/>
              <a:gd name="connsiteY111" fmla="*/ 6620541 h 6858000"/>
              <a:gd name="connsiteX112" fmla="*/ 4011078 w 6095999"/>
              <a:gd name="connsiteY112" fmla="*/ 6621477 h 6858000"/>
              <a:gd name="connsiteX113" fmla="*/ 4011078 w 6095999"/>
              <a:gd name="connsiteY113" fmla="*/ 6613987 h 6858000"/>
              <a:gd name="connsiteX114" fmla="*/ 3990753 w 6095999"/>
              <a:gd name="connsiteY114" fmla="*/ 6599944 h 6858000"/>
              <a:gd name="connsiteX115" fmla="*/ 3990753 w 6095999"/>
              <a:gd name="connsiteY115" fmla="*/ 6556878 h 6858000"/>
              <a:gd name="connsiteX116" fmla="*/ 4010154 w 6095999"/>
              <a:gd name="connsiteY116" fmla="*/ 6556878 h 6858000"/>
              <a:gd name="connsiteX117" fmla="*/ 4065587 w 6095999"/>
              <a:gd name="connsiteY117" fmla="*/ 6512876 h 6858000"/>
              <a:gd name="connsiteX118" fmla="*/ 4024013 w 6095999"/>
              <a:gd name="connsiteY118" fmla="*/ 6475427 h 6858000"/>
              <a:gd name="connsiteX119" fmla="*/ 3981514 w 6095999"/>
              <a:gd name="connsiteY119" fmla="*/ 6476363 h 6858000"/>
              <a:gd name="connsiteX120" fmla="*/ 3952874 w 6095999"/>
              <a:gd name="connsiteY120" fmla="*/ 6475427 h 6858000"/>
              <a:gd name="connsiteX121" fmla="*/ 3607920 w 6095999"/>
              <a:gd name="connsiteY121" fmla="*/ 6475427 h 6858000"/>
              <a:gd name="connsiteX122" fmla="*/ 3536949 w 6095999"/>
              <a:gd name="connsiteY122" fmla="*/ 6550040 h 6858000"/>
              <a:gd name="connsiteX123" fmla="*/ 3607920 w 6095999"/>
              <a:gd name="connsiteY123" fmla="*/ 6624652 h 6858000"/>
              <a:gd name="connsiteX124" fmla="*/ 3679824 w 6095999"/>
              <a:gd name="connsiteY124" fmla="*/ 6550040 h 6858000"/>
              <a:gd name="connsiteX125" fmla="*/ 3607920 w 6095999"/>
              <a:gd name="connsiteY125" fmla="*/ 6475427 h 6858000"/>
              <a:gd name="connsiteX126" fmla="*/ 5653086 w 6095999"/>
              <a:gd name="connsiteY126" fmla="*/ 6473840 h 6858000"/>
              <a:gd name="connsiteX127" fmla="*/ 5653086 w 6095999"/>
              <a:gd name="connsiteY127" fmla="*/ 6619890 h 6858000"/>
              <a:gd name="connsiteX128" fmla="*/ 5701186 w 6095999"/>
              <a:gd name="connsiteY128" fmla="*/ 6619890 h 6858000"/>
              <a:gd name="connsiteX129" fmla="*/ 5738186 w 6095999"/>
              <a:gd name="connsiteY129" fmla="*/ 6610528 h 6858000"/>
              <a:gd name="connsiteX130" fmla="*/ 5762236 w 6095999"/>
              <a:gd name="connsiteY130" fmla="*/ 6585250 h 6858000"/>
              <a:gd name="connsiteX131" fmla="*/ 5770561 w 6095999"/>
              <a:gd name="connsiteY131" fmla="*/ 6546865 h 6858000"/>
              <a:gd name="connsiteX132" fmla="*/ 5763161 w 6095999"/>
              <a:gd name="connsiteY132" fmla="*/ 6510353 h 6858000"/>
              <a:gd name="connsiteX133" fmla="*/ 5740036 w 6095999"/>
              <a:gd name="connsiteY133" fmla="*/ 6483202 h 6858000"/>
              <a:gd name="connsiteX134" fmla="*/ 5701186 w 6095999"/>
              <a:gd name="connsiteY134" fmla="*/ 6473840 h 6858000"/>
              <a:gd name="connsiteX135" fmla="*/ 5653086 w 6095999"/>
              <a:gd name="connsiteY135" fmla="*/ 6473840 h 6858000"/>
              <a:gd name="connsiteX136" fmla="*/ 5470524 w 6095999"/>
              <a:gd name="connsiteY136" fmla="*/ 6473840 h 6858000"/>
              <a:gd name="connsiteX137" fmla="*/ 5470524 w 6095999"/>
              <a:gd name="connsiteY137" fmla="*/ 6619890 h 6858000"/>
              <a:gd name="connsiteX138" fmla="*/ 5483224 w 6095999"/>
              <a:gd name="connsiteY138" fmla="*/ 6619890 h 6858000"/>
              <a:gd name="connsiteX139" fmla="*/ 5483224 w 6095999"/>
              <a:gd name="connsiteY139" fmla="*/ 6499240 h 6858000"/>
              <a:gd name="connsiteX140" fmla="*/ 5576887 w 6095999"/>
              <a:gd name="connsiteY140" fmla="*/ 6619890 h 6858000"/>
              <a:gd name="connsiteX141" fmla="*/ 5589587 w 6095999"/>
              <a:gd name="connsiteY141" fmla="*/ 6619890 h 6858000"/>
              <a:gd name="connsiteX142" fmla="*/ 5589587 w 6095999"/>
              <a:gd name="connsiteY142" fmla="*/ 6473840 h 6858000"/>
              <a:gd name="connsiteX143" fmla="*/ 5576887 w 6095999"/>
              <a:gd name="connsiteY143" fmla="*/ 6473840 h 6858000"/>
              <a:gd name="connsiteX144" fmla="*/ 5576887 w 6095999"/>
              <a:gd name="connsiteY144" fmla="*/ 6596078 h 6858000"/>
              <a:gd name="connsiteX145" fmla="*/ 5481637 w 6095999"/>
              <a:gd name="connsiteY145" fmla="*/ 6473840 h 6858000"/>
              <a:gd name="connsiteX146" fmla="*/ 5151436 w 6095999"/>
              <a:gd name="connsiteY146" fmla="*/ 6473840 h 6858000"/>
              <a:gd name="connsiteX147" fmla="*/ 5151436 w 6095999"/>
              <a:gd name="connsiteY147" fmla="*/ 6619890 h 6858000"/>
              <a:gd name="connsiteX148" fmla="*/ 5248274 w 6095999"/>
              <a:gd name="connsiteY148" fmla="*/ 6619890 h 6858000"/>
              <a:gd name="connsiteX149" fmla="*/ 5248274 w 6095999"/>
              <a:gd name="connsiteY149" fmla="*/ 6607190 h 6858000"/>
              <a:gd name="connsiteX150" fmla="*/ 5165724 w 6095999"/>
              <a:gd name="connsiteY150" fmla="*/ 6607190 h 6858000"/>
              <a:gd name="connsiteX151" fmla="*/ 5165724 w 6095999"/>
              <a:gd name="connsiteY151" fmla="*/ 6473840 h 6858000"/>
              <a:gd name="connsiteX152" fmla="*/ 5005386 w 6095999"/>
              <a:gd name="connsiteY152" fmla="*/ 6473840 h 6858000"/>
              <a:gd name="connsiteX153" fmla="*/ 5005386 w 6095999"/>
              <a:gd name="connsiteY153" fmla="*/ 6619890 h 6858000"/>
              <a:gd name="connsiteX154" fmla="*/ 5102224 w 6095999"/>
              <a:gd name="connsiteY154" fmla="*/ 6619890 h 6858000"/>
              <a:gd name="connsiteX155" fmla="*/ 5102224 w 6095999"/>
              <a:gd name="connsiteY155" fmla="*/ 6607190 h 6858000"/>
              <a:gd name="connsiteX156" fmla="*/ 5019674 w 6095999"/>
              <a:gd name="connsiteY156" fmla="*/ 6607190 h 6858000"/>
              <a:gd name="connsiteX157" fmla="*/ 5019674 w 6095999"/>
              <a:gd name="connsiteY157" fmla="*/ 6551628 h 6858000"/>
              <a:gd name="connsiteX158" fmla="*/ 5091111 w 6095999"/>
              <a:gd name="connsiteY158" fmla="*/ 6551628 h 6858000"/>
              <a:gd name="connsiteX159" fmla="*/ 5091111 w 6095999"/>
              <a:gd name="connsiteY159" fmla="*/ 6538928 h 6858000"/>
              <a:gd name="connsiteX160" fmla="*/ 5019674 w 6095999"/>
              <a:gd name="connsiteY160" fmla="*/ 6538928 h 6858000"/>
              <a:gd name="connsiteX161" fmla="*/ 5019674 w 6095999"/>
              <a:gd name="connsiteY161" fmla="*/ 6486540 h 6858000"/>
              <a:gd name="connsiteX162" fmla="*/ 5100636 w 6095999"/>
              <a:gd name="connsiteY162" fmla="*/ 6486540 h 6858000"/>
              <a:gd name="connsiteX163" fmla="*/ 5100636 w 6095999"/>
              <a:gd name="connsiteY163" fmla="*/ 6473840 h 6858000"/>
              <a:gd name="connsiteX164" fmla="*/ 4851399 w 6095999"/>
              <a:gd name="connsiteY164" fmla="*/ 6473840 h 6858000"/>
              <a:gd name="connsiteX165" fmla="*/ 4851399 w 6095999"/>
              <a:gd name="connsiteY165" fmla="*/ 6619890 h 6858000"/>
              <a:gd name="connsiteX166" fmla="*/ 4866070 w 6095999"/>
              <a:gd name="connsiteY166" fmla="*/ 6619890 h 6858000"/>
              <a:gd name="connsiteX167" fmla="*/ 4866070 w 6095999"/>
              <a:gd name="connsiteY167" fmla="*/ 6565590 h 6858000"/>
              <a:gd name="connsiteX168" fmla="*/ 4908248 w 6095999"/>
              <a:gd name="connsiteY168" fmla="*/ 6565590 h 6858000"/>
              <a:gd name="connsiteX169" fmla="*/ 4941257 w 6095999"/>
              <a:gd name="connsiteY169" fmla="*/ 6619890 h 6858000"/>
              <a:gd name="connsiteX170" fmla="*/ 4957762 w 6095999"/>
              <a:gd name="connsiteY170" fmla="*/ 6619890 h 6858000"/>
              <a:gd name="connsiteX171" fmla="*/ 4922919 w 6095999"/>
              <a:gd name="connsiteY171" fmla="*/ 6563717 h 6858000"/>
              <a:gd name="connsiteX172" fmla="*/ 4939424 w 6095999"/>
              <a:gd name="connsiteY172" fmla="*/ 6555291 h 6858000"/>
              <a:gd name="connsiteX173" fmla="*/ 4950427 w 6095999"/>
              <a:gd name="connsiteY173" fmla="*/ 6539376 h 6858000"/>
              <a:gd name="connsiteX174" fmla="*/ 4954094 w 6095999"/>
              <a:gd name="connsiteY174" fmla="*/ 6519715 h 6858000"/>
              <a:gd name="connsiteX175" fmla="*/ 4951344 w 6095999"/>
              <a:gd name="connsiteY175" fmla="*/ 6502863 h 6858000"/>
              <a:gd name="connsiteX176" fmla="*/ 4942174 w 6095999"/>
              <a:gd name="connsiteY176" fmla="*/ 6488820 h 6858000"/>
              <a:gd name="connsiteX177" fmla="*/ 4929337 w 6095999"/>
              <a:gd name="connsiteY177" fmla="*/ 6477585 h 6858000"/>
              <a:gd name="connsiteX178" fmla="*/ 4911916 w 6095999"/>
              <a:gd name="connsiteY178" fmla="*/ 6473840 h 6858000"/>
              <a:gd name="connsiteX179" fmla="*/ 4851399 w 6095999"/>
              <a:gd name="connsiteY179" fmla="*/ 6473840 h 6858000"/>
              <a:gd name="connsiteX180" fmla="*/ 4778374 w 6095999"/>
              <a:gd name="connsiteY180" fmla="*/ 6473840 h 6858000"/>
              <a:gd name="connsiteX181" fmla="*/ 4778374 w 6095999"/>
              <a:gd name="connsiteY181" fmla="*/ 6619890 h 6858000"/>
              <a:gd name="connsiteX182" fmla="*/ 4792662 w 6095999"/>
              <a:gd name="connsiteY182" fmla="*/ 6619890 h 6858000"/>
              <a:gd name="connsiteX183" fmla="*/ 4792662 w 6095999"/>
              <a:gd name="connsiteY183" fmla="*/ 6473840 h 6858000"/>
              <a:gd name="connsiteX184" fmla="*/ 4341724 w 6095999"/>
              <a:gd name="connsiteY184" fmla="*/ 6473840 h 6858000"/>
              <a:gd name="connsiteX185" fmla="*/ 4294929 w 6095999"/>
              <a:gd name="connsiteY185" fmla="*/ 6513944 h 6858000"/>
              <a:gd name="connsiteX186" fmla="*/ 4331631 w 6095999"/>
              <a:gd name="connsiteY186" fmla="*/ 6552183 h 6858000"/>
              <a:gd name="connsiteX187" fmla="*/ 4371086 w 6095999"/>
              <a:gd name="connsiteY187" fmla="*/ 6587624 h 6858000"/>
              <a:gd name="connsiteX188" fmla="*/ 4336219 w 6095999"/>
              <a:gd name="connsiteY188" fmla="*/ 6616537 h 6858000"/>
              <a:gd name="connsiteX189" fmla="*/ 4303187 w 6095999"/>
              <a:gd name="connsiteY189" fmla="*/ 6576432 h 6858000"/>
              <a:gd name="connsiteX190" fmla="*/ 4289424 w 6095999"/>
              <a:gd name="connsiteY190" fmla="*/ 6576432 h 6858000"/>
              <a:gd name="connsiteX191" fmla="*/ 4289424 w 6095999"/>
              <a:gd name="connsiteY191" fmla="*/ 6614671 h 6858000"/>
              <a:gd name="connsiteX192" fmla="*/ 4333466 w 6095999"/>
              <a:gd name="connsiteY192" fmla="*/ 6623065 h 6858000"/>
              <a:gd name="connsiteX193" fmla="*/ 4389437 w 6095999"/>
              <a:gd name="connsiteY193" fmla="*/ 6580163 h 6858000"/>
              <a:gd name="connsiteX194" fmla="*/ 4352735 w 6095999"/>
              <a:gd name="connsiteY194" fmla="*/ 6540059 h 6858000"/>
              <a:gd name="connsiteX195" fmla="*/ 4328879 w 6095999"/>
              <a:gd name="connsiteY195" fmla="*/ 6531665 h 6858000"/>
              <a:gd name="connsiteX196" fmla="*/ 4312363 w 6095999"/>
              <a:gd name="connsiteY196" fmla="*/ 6508349 h 6858000"/>
              <a:gd name="connsiteX197" fmla="*/ 4342642 w 6095999"/>
              <a:gd name="connsiteY197" fmla="*/ 6482234 h 6858000"/>
              <a:gd name="connsiteX198" fmla="*/ 4372004 w 6095999"/>
              <a:gd name="connsiteY198" fmla="*/ 6516742 h 6858000"/>
              <a:gd name="connsiteX199" fmla="*/ 4383932 w 6095999"/>
              <a:gd name="connsiteY199" fmla="*/ 6516742 h 6858000"/>
              <a:gd name="connsiteX200" fmla="*/ 4383932 w 6095999"/>
              <a:gd name="connsiteY200" fmla="*/ 6482234 h 6858000"/>
              <a:gd name="connsiteX201" fmla="*/ 4341724 w 6095999"/>
              <a:gd name="connsiteY201" fmla="*/ 6473840 h 6858000"/>
              <a:gd name="connsiteX202" fmla="*/ 3432042 w 6095999"/>
              <a:gd name="connsiteY202" fmla="*/ 6473840 h 6858000"/>
              <a:gd name="connsiteX203" fmla="*/ 3360736 w 6095999"/>
              <a:gd name="connsiteY203" fmla="*/ 6547520 h 6858000"/>
              <a:gd name="connsiteX204" fmla="*/ 3427411 w 6095999"/>
              <a:gd name="connsiteY204" fmla="*/ 6623065 h 6858000"/>
              <a:gd name="connsiteX205" fmla="*/ 3482974 w 6095999"/>
              <a:gd name="connsiteY205" fmla="*/ 6614671 h 6858000"/>
              <a:gd name="connsiteX206" fmla="*/ 3482974 w 6095999"/>
              <a:gd name="connsiteY206" fmla="*/ 6577365 h 6858000"/>
              <a:gd name="connsiteX207" fmla="*/ 3470935 w 6095999"/>
              <a:gd name="connsiteY207" fmla="*/ 6577365 h 6858000"/>
              <a:gd name="connsiteX208" fmla="*/ 3432968 w 6095999"/>
              <a:gd name="connsiteY208" fmla="*/ 6615604 h 6858000"/>
              <a:gd name="connsiteX209" fmla="*/ 3382035 w 6095999"/>
              <a:gd name="connsiteY209" fmla="*/ 6543789 h 6858000"/>
              <a:gd name="connsiteX210" fmla="*/ 3432042 w 6095999"/>
              <a:gd name="connsiteY210" fmla="*/ 6481301 h 6858000"/>
              <a:gd name="connsiteX211" fmla="*/ 3470935 w 6095999"/>
              <a:gd name="connsiteY211" fmla="*/ 6509281 h 6858000"/>
              <a:gd name="connsiteX212" fmla="*/ 3471861 w 6095999"/>
              <a:gd name="connsiteY212" fmla="*/ 6515810 h 6858000"/>
              <a:gd name="connsiteX213" fmla="*/ 3482974 w 6095999"/>
              <a:gd name="connsiteY213" fmla="*/ 6515810 h 6858000"/>
              <a:gd name="connsiteX214" fmla="*/ 3482974 w 6095999"/>
              <a:gd name="connsiteY214" fmla="*/ 6482234 h 6858000"/>
              <a:gd name="connsiteX215" fmla="*/ 3432042 w 6095999"/>
              <a:gd name="connsiteY215" fmla="*/ 6473840 h 6858000"/>
              <a:gd name="connsiteX216" fmla="*/ 4498886 w 6095999"/>
              <a:gd name="connsiteY216" fmla="*/ 6472252 h 6858000"/>
              <a:gd name="connsiteX217" fmla="*/ 4452091 w 6095999"/>
              <a:gd name="connsiteY217" fmla="*/ 6512356 h 6858000"/>
              <a:gd name="connsiteX218" fmla="*/ 4488793 w 6095999"/>
              <a:gd name="connsiteY218" fmla="*/ 6550595 h 6858000"/>
              <a:gd name="connsiteX219" fmla="*/ 4528248 w 6095999"/>
              <a:gd name="connsiteY219" fmla="*/ 6585104 h 6858000"/>
              <a:gd name="connsiteX220" fmla="*/ 4493381 w 6095999"/>
              <a:gd name="connsiteY220" fmla="*/ 6614016 h 6858000"/>
              <a:gd name="connsiteX221" fmla="*/ 4460349 w 6095999"/>
              <a:gd name="connsiteY221" fmla="*/ 6574844 h 6858000"/>
              <a:gd name="connsiteX222" fmla="*/ 4446586 w 6095999"/>
              <a:gd name="connsiteY222" fmla="*/ 6574844 h 6858000"/>
              <a:gd name="connsiteX223" fmla="*/ 4446586 w 6095999"/>
              <a:gd name="connsiteY223" fmla="*/ 6612151 h 6858000"/>
              <a:gd name="connsiteX224" fmla="*/ 4490628 w 6095999"/>
              <a:gd name="connsiteY224" fmla="*/ 6621477 h 6858000"/>
              <a:gd name="connsiteX225" fmla="*/ 4546599 w 6095999"/>
              <a:gd name="connsiteY225" fmla="*/ 6578575 h 6858000"/>
              <a:gd name="connsiteX226" fmla="*/ 4509897 w 6095999"/>
              <a:gd name="connsiteY226" fmla="*/ 6538471 h 6858000"/>
              <a:gd name="connsiteX227" fmla="*/ 4486041 w 6095999"/>
              <a:gd name="connsiteY227" fmla="*/ 6529144 h 6858000"/>
              <a:gd name="connsiteX228" fmla="*/ 4469525 w 6095999"/>
              <a:gd name="connsiteY228" fmla="*/ 6505828 h 6858000"/>
              <a:gd name="connsiteX229" fmla="*/ 4499804 w 6095999"/>
              <a:gd name="connsiteY229" fmla="*/ 6479713 h 6858000"/>
              <a:gd name="connsiteX230" fmla="*/ 4529166 w 6095999"/>
              <a:gd name="connsiteY230" fmla="*/ 6514222 h 6858000"/>
              <a:gd name="connsiteX231" fmla="*/ 4541094 w 6095999"/>
              <a:gd name="connsiteY231" fmla="*/ 6514222 h 6858000"/>
              <a:gd name="connsiteX232" fmla="*/ 4541094 w 6095999"/>
              <a:gd name="connsiteY232" fmla="*/ 6479713 h 6858000"/>
              <a:gd name="connsiteX233" fmla="*/ 4498886 w 6095999"/>
              <a:gd name="connsiteY233" fmla="*/ 6472252 h 6858000"/>
              <a:gd name="connsiteX234" fmla="*/ 5359865 w 6095999"/>
              <a:gd name="connsiteY234" fmla="*/ 6470665 h 6858000"/>
              <a:gd name="connsiteX235" fmla="*/ 5358933 w 6095999"/>
              <a:gd name="connsiteY235" fmla="*/ 6471608 h 6858000"/>
              <a:gd name="connsiteX236" fmla="*/ 5351470 w 6095999"/>
              <a:gd name="connsiteY236" fmla="*/ 6477263 h 6858000"/>
              <a:gd name="connsiteX237" fmla="*/ 5326286 w 6095999"/>
              <a:gd name="connsiteY237" fmla="*/ 6537589 h 6858000"/>
              <a:gd name="connsiteX238" fmla="*/ 5327218 w 6095999"/>
              <a:gd name="connsiteY238" fmla="*/ 6547957 h 6858000"/>
              <a:gd name="connsiteX239" fmla="*/ 5278715 w 6095999"/>
              <a:gd name="connsiteY239" fmla="*/ 6604512 h 6858000"/>
              <a:gd name="connsiteX240" fmla="*/ 5276849 w 6095999"/>
              <a:gd name="connsiteY240" fmla="*/ 6613938 h 6858000"/>
              <a:gd name="connsiteX241" fmla="*/ 5276849 w 6095999"/>
              <a:gd name="connsiteY241" fmla="*/ 6614880 h 6858000"/>
              <a:gd name="connsiteX242" fmla="*/ 5277782 w 6095999"/>
              <a:gd name="connsiteY242" fmla="*/ 6614880 h 6858000"/>
              <a:gd name="connsiteX243" fmla="*/ 5287109 w 6095999"/>
              <a:gd name="connsiteY243" fmla="*/ 6618650 h 6858000"/>
              <a:gd name="connsiteX244" fmla="*/ 5309496 w 6095999"/>
              <a:gd name="connsiteY244" fmla="*/ 6621478 h 6858000"/>
              <a:gd name="connsiteX245" fmla="*/ 5359865 w 6095999"/>
              <a:gd name="connsiteY245" fmla="*/ 6604512 h 6858000"/>
              <a:gd name="connsiteX246" fmla="*/ 5409302 w 6095999"/>
              <a:gd name="connsiteY246" fmla="*/ 6621478 h 6858000"/>
              <a:gd name="connsiteX247" fmla="*/ 5431689 w 6095999"/>
              <a:gd name="connsiteY247" fmla="*/ 6618650 h 6858000"/>
              <a:gd name="connsiteX248" fmla="*/ 5441016 w 6095999"/>
              <a:gd name="connsiteY248" fmla="*/ 6614880 h 6858000"/>
              <a:gd name="connsiteX249" fmla="*/ 5441949 w 6095999"/>
              <a:gd name="connsiteY249" fmla="*/ 6614880 h 6858000"/>
              <a:gd name="connsiteX250" fmla="*/ 5441949 w 6095999"/>
              <a:gd name="connsiteY250" fmla="*/ 6613938 h 6858000"/>
              <a:gd name="connsiteX251" fmla="*/ 5440083 w 6095999"/>
              <a:gd name="connsiteY251" fmla="*/ 6604512 h 6858000"/>
              <a:gd name="connsiteX252" fmla="*/ 5391580 w 6095999"/>
              <a:gd name="connsiteY252" fmla="*/ 6547957 h 6858000"/>
              <a:gd name="connsiteX253" fmla="*/ 5392512 w 6095999"/>
              <a:gd name="connsiteY253" fmla="*/ 6537589 h 6858000"/>
              <a:gd name="connsiteX254" fmla="*/ 5367328 w 6095999"/>
              <a:gd name="connsiteY254" fmla="*/ 6477263 h 6858000"/>
              <a:gd name="connsiteX255" fmla="*/ 5359865 w 6095999"/>
              <a:gd name="connsiteY255" fmla="*/ 6471608 h 6858000"/>
              <a:gd name="connsiteX256" fmla="*/ 5359865 w 6095999"/>
              <a:gd name="connsiteY256" fmla="*/ 6470665 h 6858000"/>
              <a:gd name="connsiteX257" fmla="*/ 4654549 w 6095999"/>
              <a:gd name="connsiteY257" fmla="*/ 6437327 h 6858000"/>
              <a:gd name="connsiteX258" fmla="*/ 4654549 w 6095999"/>
              <a:gd name="connsiteY258" fmla="*/ 6654815 h 6858000"/>
              <a:gd name="connsiteX259" fmla="*/ 4664074 w 6095999"/>
              <a:gd name="connsiteY259" fmla="*/ 6654815 h 6858000"/>
              <a:gd name="connsiteX260" fmla="*/ 4664074 w 6095999"/>
              <a:gd name="connsiteY260" fmla="*/ 6437327 h 6858000"/>
              <a:gd name="connsiteX261" fmla="*/ 0 w 6095999"/>
              <a:gd name="connsiteY261" fmla="*/ 0 h 6858000"/>
              <a:gd name="connsiteX262" fmla="*/ 6095999 w 6095999"/>
              <a:gd name="connsiteY262" fmla="*/ 0 h 6858000"/>
              <a:gd name="connsiteX263" fmla="*/ 6095999 w 6095999"/>
              <a:gd name="connsiteY263" fmla="*/ 6858000 h 6858000"/>
              <a:gd name="connsiteX264" fmla="*/ 0 w 6095999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095999" h="6858000">
                <a:moveTo>
                  <a:pt x="5389708" y="6559565"/>
                </a:moveTo>
                <a:cubicBezTo>
                  <a:pt x="5408685" y="6568679"/>
                  <a:pt x="5423144" y="6585994"/>
                  <a:pt x="5427662" y="6606044"/>
                </a:cubicBezTo>
                <a:cubicBezTo>
                  <a:pt x="5421336" y="6607867"/>
                  <a:pt x="5415011" y="6608778"/>
                  <a:pt x="5408685" y="6608778"/>
                </a:cubicBezTo>
                <a:cubicBezTo>
                  <a:pt x="5394227" y="6608778"/>
                  <a:pt x="5380672" y="6604221"/>
                  <a:pt x="5368924" y="6596019"/>
                </a:cubicBezTo>
                <a:cubicBezTo>
                  <a:pt x="5378864" y="6585994"/>
                  <a:pt x="5386094" y="6573236"/>
                  <a:pt x="5389708" y="6559565"/>
                </a:cubicBezTo>
                <a:close/>
                <a:moveTo>
                  <a:pt x="5330115" y="6559565"/>
                </a:moveTo>
                <a:cubicBezTo>
                  <a:pt x="5333828" y="6573236"/>
                  <a:pt x="5341252" y="6585994"/>
                  <a:pt x="5351461" y="6596019"/>
                </a:cubicBezTo>
                <a:cubicBezTo>
                  <a:pt x="5339396" y="6604221"/>
                  <a:pt x="5325475" y="6608778"/>
                  <a:pt x="5310626" y="6608778"/>
                </a:cubicBezTo>
                <a:cubicBezTo>
                  <a:pt x="5304129" y="6608778"/>
                  <a:pt x="5297633" y="6607867"/>
                  <a:pt x="5291136" y="6606044"/>
                </a:cubicBezTo>
                <a:cubicBezTo>
                  <a:pt x="5295776" y="6585994"/>
                  <a:pt x="5310626" y="6567767"/>
                  <a:pt x="5330115" y="6559565"/>
                </a:cubicBezTo>
                <a:close/>
                <a:moveTo>
                  <a:pt x="5340349" y="6555437"/>
                </a:moveTo>
                <a:cubicBezTo>
                  <a:pt x="5352633" y="6551627"/>
                  <a:pt x="5366808" y="6551627"/>
                  <a:pt x="5380037" y="6555437"/>
                </a:cubicBezTo>
                <a:cubicBezTo>
                  <a:pt x="5376257" y="6567820"/>
                  <a:pt x="5369643" y="6580202"/>
                  <a:pt x="5360193" y="6589727"/>
                </a:cubicBezTo>
                <a:cubicBezTo>
                  <a:pt x="5349799" y="6580202"/>
                  <a:pt x="5343184" y="6567820"/>
                  <a:pt x="5340349" y="6555437"/>
                </a:cubicBezTo>
                <a:close/>
                <a:moveTo>
                  <a:pt x="4170362" y="6496065"/>
                </a:moveTo>
                <a:lnTo>
                  <a:pt x="4190999" y="6550041"/>
                </a:lnTo>
                <a:lnTo>
                  <a:pt x="4190999" y="6551628"/>
                </a:lnTo>
                <a:lnTo>
                  <a:pt x="4146549" y="6551628"/>
                </a:lnTo>
                <a:close/>
                <a:moveTo>
                  <a:pt x="5667374" y="6486540"/>
                </a:moveTo>
                <a:cubicBezTo>
                  <a:pt x="5667374" y="6486540"/>
                  <a:pt x="5667374" y="6486540"/>
                  <a:pt x="5701284" y="6486540"/>
                </a:cubicBezTo>
                <a:cubicBezTo>
                  <a:pt x="5713199" y="6486540"/>
                  <a:pt x="5723280" y="6488425"/>
                  <a:pt x="5731529" y="6494081"/>
                </a:cubicBezTo>
                <a:cubicBezTo>
                  <a:pt x="5738861" y="6498794"/>
                  <a:pt x="5745276" y="6506334"/>
                  <a:pt x="5749859" y="6515760"/>
                </a:cubicBezTo>
                <a:cubicBezTo>
                  <a:pt x="5753525" y="6524243"/>
                  <a:pt x="5756274" y="6534612"/>
                  <a:pt x="5756274" y="6546865"/>
                </a:cubicBezTo>
                <a:cubicBezTo>
                  <a:pt x="5756274" y="6558176"/>
                  <a:pt x="5753525" y="6568545"/>
                  <a:pt x="5749859" y="6577028"/>
                </a:cubicBezTo>
                <a:cubicBezTo>
                  <a:pt x="5745276" y="6586454"/>
                  <a:pt x="5739777" y="6593994"/>
                  <a:pt x="5731529" y="6599650"/>
                </a:cubicBezTo>
                <a:cubicBezTo>
                  <a:pt x="5723280" y="6604363"/>
                  <a:pt x="5713199" y="6607190"/>
                  <a:pt x="5701284" y="6607190"/>
                </a:cubicBezTo>
                <a:cubicBezTo>
                  <a:pt x="5701284" y="6607190"/>
                  <a:pt x="5701284" y="6607190"/>
                  <a:pt x="5667374" y="6607190"/>
                </a:cubicBezTo>
                <a:cubicBezTo>
                  <a:pt x="5667374" y="6607190"/>
                  <a:pt x="5667374" y="6607190"/>
                  <a:pt x="5667374" y="6486540"/>
                </a:cubicBezTo>
                <a:close/>
                <a:moveTo>
                  <a:pt x="5359872" y="6486540"/>
                </a:moveTo>
                <a:cubicBezTo>
                  <a:pt x="5374058" y="6500367"/>
                  <a:pt x="5381624" y="6517881"/>
                  <a:pt x="5381624" y="6537238"/>
                </a:cubicBezTo>
                <a:cubicBezTo>
                  <a:pt x="5381624" y="6539081"/>
                  <a:pt x="5381624" y="6541847"/>
                  <a:pt x="5381624" y="6543690"/>
                </a:cubicBezTo>
                <a:cubicBezTo>
                  <a:pt x="5374058" y="6541847"/>
                  <a:pt x="5366492" y="6540925"/>
                  <a:pt x="5358926" y="6540925"/>
                </a:cubicBezTo>
                <a:cubicBezTo>
                  <a:pt x="5352306" y="6540925"/>
                  <a:pt x="5344740" y="6541847"/>
                  <a:pt x="5338120" y="6543690"/>
                </a:cubicBezTo>
                <a:cubicBezTo>
                  <a:pt x="5337174" y="6540925"/>
                  <a:pt x="5337174" y="6539081"/>
                  <a:pt x="5337174" y="6537238"/>
                </a:cubicBezTo>
                <a:cubicBezTo>
                  <a:pt x="5337174" y="6517881"/>
                  <a:pt x="5345686" y="6500367"/>
                  <a:pt x="5359872" y="6486540"/>
                </a:cubicBezTo>
                <a:close/>
                <a:moveTo>
                  <a:pt x="4865686" y="6486540"/>
                </a:moveTo>
                <a:cubicBezTo>
                  <a:pt x="4865686" y="6486540"/>
                  <a:pt x="4865686" y="6486540"/>
                  <a:pt x="4910822" y="6486540"/>
                </a:cubicBezTo>
                <a:cubicBezTo>
                  <a:pt x="4916349" y="6486540"/>
                  <a:pt x="4920955" y="6487479"/>
                  <a:pt x="4925561" y="6491236"/>
                </a:cubicBezTo>
                <a:cubicBezTo>
                  <a:pt x="4930166" y="6494053"/>
                  <a:pt x="4933851" y="6497809"/>
                  <a:pt x="4936614" y="6503444"/>
                </a:cubicBezTo>
                <a:cubicBezTo>
                  <a:pt x="4938457" y="6508139"/>
                  <a:pt x="4940299" y="6513774"/>
                  <a:pt x="4940299" y="6519408"/>
                </a:cubicBezTo>
                <a:cubicBezTo>
                  <a:pt x="4940299" y="6525043"/>
                  <a:pt x="4939378" y="6530677"/>
                  <a:pt x="4936614" y="6535373"/>
                </a:cubicBezTo>
                <a:cubicBezTo>
                  <a:pt x="4934772" y="6541007"/>
                  <a:pt x="4931088" y="6544763"/>
                  <a:pt x="4927403" y="6548520"/>
                </a:cubicBezTo>
                <a:cubicBezTo>
                  <a:pt x="4922797" y="6551337"/>
                  <a:pt x="4918191" y="6553215"/>
                  <a:pt x="4912665" y="6553215"/>
                </a:cubicBezTo>
                <a:cubicBezTo>
                  <a:pt x="4912665" y="6553215"/>
                  <a:pt x="4912665" y="6553215"/>
                  <a:pt x="4865686" y="6553215"/>
                </a:cubicBezTo>
                <a:close/>
                <a:moveTo>
                  <a:pt x="3990974" y="6483365"/>
                </a:moveTo>
                <a:cubicBezTo>
                  <a:pt x="3990974" y="6483365"/>
                  <a:pt x="3990974" y="6483365"/>
                  <a:pt x="4011447" y="6483365"/>
                </a:cubicBezTo>
                <a:cubicBezTo>
                  <a:pt x="4034712" y="6483365"/>
                  <a:pt x="4044949" y="6486183"/>
                  <a:pt x="4044949" y="6517172"/>
                </a:cubicBezTo>
                <a:cubicBezTo>
                  <a:pt x="4044949" y="6548162"/>
                  <a:pt x="4027268" y="6550040"/>
                  <a:pt x="4001211" y="6550040"/>
                </a:cubicBezTo>
                <a:cubicBezTo>
                  <a:pt x="4001211" y="6550040"/>
                  <a:pt x="4001211" y="6550040"/>
                  <a:pt x="3990974" y="6550040"/>
                </a:cubicBezTo>
                <a:close/>
                <a:moveTo>
                  <a:pt x="3608387" y="6481777"/>
                </a:moveTo>
                <a:cubicBezTo>
                  <a:pt x="3635567" y="6481777"/>
                  <a:pt x="3657600" y="6512339"/>
                  <a:pt x="3657600" y="6550040"/>
                </a:cubicBezTo>
                <a:cubicBezTo>
                  <a:pt x="3657600" y="6587741"/>
                  <a:pt x="3635567" y="6618303"/>
                  <a:pt x="3608387" y="6618303"/>
                </a:cubicBezTo>
                <a:cubicBezTo>
                  <a:pt x="3581207" y="6618303"/>
                  <a:pt x="3559174" y="6587741"/>
                  <a:pt x="3559174" y="6550040"/>
                </a:cubicBezTo>
                <a:cubicBezTo>
                  <a:pt x="3559174" y="6512339"/>
                  <a:pt x="3581207" y="6481777"/>
                  <a:pt x="3608387" y="6481777"/>
                </a:cubicBezTo>
                <a:close/>
                <a:moveTo>
                  <a:pt x="4168813" y="6477015"/>
                </a:moveTo>
                <a:cubicBezTo>
                  <a:pt x="4168813" y="6477015"/>
                  <a:pt x="4168813" y="6477015"/>
                  <a:pt x="4124673" y="6586062"/>
                </a:cubicBezTo>
                <a:cubicBezTo>
                  <a:pt x="4122833" y="6589790"/>
                  <a:pt x="4117316" y="6604702"/>
                  <a:pt x="4114557" y="6607498"/>
                </a:cubicBezTo>
                <a:cubicBezTo>
                  <a:pt x="4109959" y="6614022"/>
                  <a:pt x="4105361" y="6613090"/>
                  <a:pt x="4098924" y="6614022"/>
                </a:cubicBezTo>
                <a:cubicBezTo>
                  <a:pt x="4098924" y="6614022"/>
                  <a:pt x="4098924" y="6614022"/>
                  <a:pt x="4098924" y="6621478"/>
                </a:cubicBezTo>
                <a:cubicBezTo>
                  <a:pt x="4107200" y="6621478"/>
                  <a:pt x="4115477" y="6621478"/>
                  <a:pt x="4122833" y="6621478"/>
                </a:cubicBezTo>
                <a:cubicBezTo>
                  <a:pt x="4131110" y="6621478"/>
                  <a:pt x="4139386" y="6621478"/>
                  <a:pt x="4147662" y="6621478"/>
                </a:cubicBezTo>
                <a:cubicBezTo>
                  <a:pt x="4147662" y="6621478"/>
                  <a:pt x="4147662" y="6621478"/>
                  <a:pt x="4147662" y="6614022"/>
                </a:cubicBezTo>
                <a:cubicBezTo>
                  <a:pt x="4140306" y="6614022"/>
                  <a:pt x="4130190" y="6614022"/>
                  <a:pt x="4130190" y="6604702"/>
                </a:cubicBezTo>
                <a:cubicBezTo>
                  <a:pt x="4130190" y="6601906"/>
                  <a:pt x="4131110" y="6598178"/>
                  <a:pt x="4132029" y="6595382"/>
                </a:cubicBezTo>
                <a:cubicBezTo>
                  <a:pt x="4132029" y="6595382"/>
                  <a:pt x="4132029" y="6595382"/>
                  <a:pt x="4144904" y="6559965"/>
                </a:cubicBezTo>
                <a:cubicBezTo>
                  <a:pt x="4144904" y="6559965"/>
                  <a:pt x="4144904" y="6559965"/>
                  <a:pt x="4194562" y="6559965"/>
                </a:cubicBezTo>
                <a:cubicBezTo>
                  <a:pt x="4194562" y="6559965"/>
                  <a:pt x="4194562" y="6559965"/>
                  <a:pt x="4207436" y="6594450"/>
                </a:cubicBezTo>
                <a:cubicBezTo>
                  <a:pt x="4209275" y="6598178"/>
                  <a:pt x="4211114" y="6601906"/>
                  <a:pt x="4211114" y="6605634"/>
                </a:cubicBezTo>
                <a:cubicBezTo>
                  <a:pt x="4211114" y="6614022"/>
                  <a:pt x="4192722" y="6614022"/>
                  <a:pt x="4192722" y="6614022"/>
                </a:cubicBezTo>
                <a:cubicBezTo>
                  <a:pt x="4192722" y="6614022"/>
                  <a:pt x="4192722" y="6614022"/>
                  <a:pt x="4192722" y="6621478"/>
                </a:cubicBezTo>
                <a:cubicBezTo>
                  <a:pt x="4202838" y="6621478"/>
                  <a:pt x="4212034" y="6621478"/>
                  <a:pt x="4221230" y="6621478"/>
                </a:cubicBezTo>
                <a:cubicBezTo>
                  <a:pt x="4231345" y="6621478"/>
                  <a:pt x="4240541" y="6621478"/>
                  <a:pt x="4249737" y="6621478"/>
                </a:cubicBezTo>
                <a:cubicBezTo>
                  <a:pt x="4249737" y="6621478"/>
                  <a:pt x="4249737" y="6621478"/>
                  <a:pt x="4249737" y="6614022"/>
                </a:cubicBezTo>
                <a:cubicBezTo>
                  <a:pt x="4233184" y="6615886"/>
                  <a:pt x="4227667" y="6597246"/>
                  <a:pt x="4225828" y="6591654"/>
                </a:cubicBezTo>
                <a:cubicBezTo>
                  <a:pt x="4225828" y="6591654"/>
                  <a:pt x="4225828" y="6591654"/>
                  <a:pt x="4182607" y="6477015"/>
                </a:cubicBezTo>
                <a:close/>
                <a:moveTo>
                  <a:pt x="3727449" y="6477015"/>
                </a:moveTo>
                <a:cubicBezTo>
                  <a:pt x="3727449" y="6477015"/>
                  <a:pt x="3727449" y="6477015"/>
                  <a:pt x="3727449" y="6483527"/>
                </a:cubicBezTo>
                <a:cubicBezTo>
                  <a:pt x="3740342" y="6483527"/>
                  <a:pt x="3744026" y="6484457"/>
                  <a:pt x="3744026" y="6497481"/>
                </a:cubicBezTo>
                <a:cubicBezTo>
                  <a:pt x="3744026" y="6497481"/>
                  <a:pt x="3744026" y="6497481"/>
                  <a:pt x="3744026" y="6599809"/>
                </a:cubicBezTo>
                <a:cubicBezTo>
                  <a:pt x="3744026" y="6612832"/>
                  <a:pt x="3741263" y="6613763"/>
                  <a:pt x="3727449" y="6613763"/>
                </a:cubicBezTo>
                <a:cubicBezTo>
                  <a:pt x="3727449" y="6613763"/>
                  <a:pt x="3727449" y="6613763"/>
                  <a:pt x="3727449" y="6621205"/>
                </a:cubicBezTo>
                <a:cubicBezTo>
                  <a:pt x="3734816" y="6621205"/>
                  <a:pt x="3742184" y="6621205"/>
                  <a:pt x="3748630" y="6620274"/>
                </a:cubicBezTo>
                <a:cubicBezTo>
                  <a:pt x="3755998" y="6621205"/>
                  <a:pt x="3763365" y="6621205"/>
                  <a:pt x="3770733" y="6621205"/>
                </a:cubicBezTo>
                <a:cubicBezTo>
                  <a:pt x="3770733" y="6621205"/>
                  <a:pt x="3770733" y="6621205"/>
                  <a:pt x="3770733" y="6613763"/>
                </a:cubicBezTo>
                <a:cubicBezTo>
                  <a:pt x="3756919" y="6613763"/>
                  <a:pt x="3754156" y="6612832"/>
                  <a:pt x="3754156" y="6599809"/>
                </a:cubicBezTo>
                <a:cubicBezTo>
                  <a:pt x="3754156" y="6599809"/>
                  <a:pt x="3754156" y="6599809"/>
                  <a:pt x="3754156" y="6502132"/>
                </a:cubicBezTo>
                <a:cubicBezTo>
                  <a:pt x="3754156" y="6502132"/>
                  <a:pt x="3754156" y="6502132"/>
                  <a:pt x="3803886" y="6620274"/>
                </a:cubicBezTo>
                <a:cubicBezTo>
                  <a:pt x="3805728" y="6623065"/>
                  <a:pt x="3807570" y="6623065"/>
                  <a:pt x="3808491" y="6620274"/>
                </a:cubicBezTo>
                <a:cubicBezTo>
                  <a:pt x="3808491" y="6620274"/>
                  <a:pt x="3808491" y="6620274"/>
                  <a:pt x="3859142" y="6500272"/>
                </a:cubicBezTo>
                <a:lnTo>
                  <a:pt x="3859142" y="6599809"/>
                </a:lnTo>
                <a:cubicBezTo>
                  <a:pt x="3859142" y="6613763"/>
                  <a:pt x="3855458" y="6613763"/>
                  <a:pt x="3841644" y="6613763"/>
                </a:cubicBezTo>
                <a:cubicBezTo>
                  <a:pt x="3841644" y="6613763"/>
                  <a:pt x="3841644" y="6613763"/>
                  <a:pt x="3841644" y="6621205"/>
                </a:cubicBezTo>
                <a:cubicBezTo>
                  <a:pt x="3849932" y="6621205"/>
                  <a:pt x="3859142" y="6621205"/>
                  <a:pt x="3867430" y="6620274"/>
                </a:cubicBezTo>
                <a:cubicBezTo>
                  <a:pt x="3876639" y="6621205"/>
                  <a:pt x="3884928" y="6621205"/>
                  <a:pt x="3894137" y="6621205"/>
                </a:cubicBezTo>
                <a:cubicBezTo>
                  <a:pt x="3894137" y="6621205"/>
                  <a:pt x="3894137" y="6621205"/>
                  <a:pt x="3894137" y="6613763"/>
                </a:cubicBezTo>
                <a:cubicBezTo>
                  <a:pt x="3879402" y="6613763"/>
                  <a:pt x="3875718" y="6613763"/>
                  <a:pt x="3875718" y="6599809"/>
                </a:cubicBezTo>
                <a:cubicBezTo>
                  <a:pt x="3875718" y="6599809"/>
                  <a:pt x="3875718" y="6599809"/>
                  <a:pt x="3875718" y="6497481"/>
                </a:cubicBezTo>
                <a:cubicBezTo>
                  <a:pt x="3875718" y="6484457"/>
                  <a:pt x="3880323" y="6483527"/>
                  <a:pt x="3894137" y="6483527"/>
                </a:cubicBezTo>
                <a:cubicBezTo>
                  <a:pt x="3894137" y="6483527"/>
                  <a:pt x="3894137" y="6483527"/>
                  <a:pt x="3894137" y="6477015"/>
                </a:cubicBezTo>
                <a:cubicBezTo>
                  <a:pt x="3888611" y="6477015"/>
                  <a:pt x="3882165" y="6477015"/>
                  <a:pt x="3876639" y="6477015"/>
                </a:cubicBezTo>
                <a:cubicBezTo>
                  <a:pt x="3871114" y="6477015"/>
                  <a:pt x="3865588" y="6477015"/>
                  <a:pt x="3860063" y="6477015"/>
                </a:cubicBezTo>
                <a:cubicBezTo>
                  <a:pt x="3860063" y="6477015"/>
                  <a:pt x="3860063" y="6477015"/>
                  <a:pt x="3811253" y="6592367"/>
                </a:cubicBezTo>
                <a:cubicBezTo>
                  <a:pt x="3811253" y="6592367"/>
                  <a:pt x="3811253" y="6592367"/>
                  <a:pt x="3760602" y="6477015"/>
                </a:cubicBezTo>
                <a:cubicBezTo>
                  <a:pt x="3755077" y="6477015"/>
                  <a:pt x="3749551" y="6477015"/>
                  <a:pt x="3744026" y="6477015"/>
                </a:cubicBezTo>
                <a:cubicBezTo>
                  <a:pt x="3738500" y="6477015"/>
                  <a:pt x="3732975" y="6477015"/>
                  <a:pt x="3727449" y="6477015"/>
                </a:cubicBezTo>
                <a:close/>
                <a:moveTo>
                  <a:pt x="3952874" y="6475427"/>
                </a:moveTo>
                <a:cubicBezTo>
                  <a:pt x="3952874" y="6475427"/>
                  <a:pt x="3952874" y="6475427"/>
                  <a:pt x="3952874" y="6482917"/>
                </a:cubicBezTo>
                <a:cubicBezTo>
                  <a:pt x="3972275" y="6482917"/>
                  <a:pt x="3972275" y="6485726"/>
                  <a:pt x="3972275" y="6496960"/>
                </a:cubicBezTo>
                <a:cubicBezTo>
                  <a:pt x="3972275" y="6496960"/>
                  <a:pt x="3972275" y="6496960"/>
                  <a:pt x="3972275" y="6599944"/>
                </a:cubicBezTo>
                <a:cubicBezTo>
                  <a:pt x="3972275" y="6611179"/>
                  <a:pt x="3972275" y="6613987"/>
                  <a:pt x="3952874" y="6613987"/>
                </a:cubicBezTo>
                <a:cubicBezTo>
                  <a:pt x="3952874" y="6613987"/>
                  <a:pt x="3952874" y="6613987"/>
                  <a:pt x="3952874" y="6621477"/>
                </a:cubicBezTo>
                <a:cubicBezTo>
                  <a:pt x="3962113" y="6620541"/>
                  <a:pt x="3972275" y="6620541"/>
                  <a:pt x="3981514" y="6620541"/>
                </a:cubicBezTo>
                <a:cubicBezTo>
                  <a:pt x="3991677" y="6620541"/>
                  <a:pt x="4000916" y="6620541"/>
                  <a:pt x="4011078" y="6621477"/>
                </a:cubicBezTo>
                <a:cubicBezTo>
                  <a:pt x="4011078" y="6621477"/>
                  <a:pt x="4011078" y="6621477"/>
                  <a:pt x="4011078" y="6613987"/>
                </a:cubicBezTo>
                <a:cubicBezTo>
                  <a:pt x="3990753" y="6613987"/>
                  <a:pt x="3990753" y="6611179"/>
                  <a:pt x="3990753" y="6599944"/>
                </a:cubicBezTo>
                <a:lnTo>
                  <a:pt x="3990753" y="6556878"/>
                </a:lnTo>
                <a:cubicBezTo>
                  <a:pt x="3990753" y="6556878"/>
                  <a:pt x="3990753" y="6556878"/>
                  <a:pt x="4010154" y="6556878"/>
                </a:cubicBezTo>
                <a:cubicBezTo>
                  <a:pt x="4043414" y="6556878"/>
                  <a:pt x="4065587" y="6552197"/>
                  <a:pt x="4065587" y="6512876"/>
                </a:cubicBezTo>
                <a:cubicBezTo>
                  <a:pt x="4065587" y="6482917"/>
                  <a:pt x="4050805" y="6475427"/>
                  <a:pt x="4024013" y="6475427"/>
                </a:cubicBezTo>
                <a:cubicBezTo>
                  <a:pt x="4010154" y="6476363"/>
                  <a:pt x="3996296" y="6476363"/>
                  <a:pt x="3981514" y="6476363"/>
                </a:cubicBezTo>
                <a:cubicBezTo>
                  <a:pt x="3972275" y="6476363"/>
                  <a:pt x="3962113" y="6476363"/>
                  <a:pt x="3952874" y="6475427"/>
                </a:cubicBezTo>
                <a:close/>
                <a:moveTo>
                  <a:pt x="3607920" y="6475427"/>
                </a:moveTo>
                <a:cubicBezTo>
                  <a:pt x="3553758" y="6475427"/>
                  <a:pt x="3536949" y="6497811"/>
                  <a:pt x="3536949" y="6550040"/>
                </a:cubicBezTo>
                <a:cubicBezTo>
                  <a:pt x="3536949" y="6603201"/>
                  <a:pt x="3554692" y="6624652"/>
                  <a:pt x="3607920" y="6624652"/>
                </a:cubicBezTo>
                <a:cubicBezTo>
                  <a:pt x="3664883" y="6624652"/>
                  <a:pt x="3679824" y="6602268"/>
                  <a:pt x="3679824" y="6550040"/>
                </a:cubicBezTo>
                <a:cubicBezTo>
                  <a:pt x="3679824" y="6497811"/>
                  <a:pt x="3663015" y="6475427"/>
                  <a:pt x="3607920" y="6475427"/>
                </a:cubicBezTo>
                <a:close/>
                <a:moveTo>
                  <a:pt x="5653086" y="6473840"/>
                </a:moveTo>
                <a:cubicBezTo>
                  <a:pt x="5653086" y="6473840"/>
                  <a:pt x="5653086" y="6473840"/>
                  <a:pt x="5653086" y="6619890"/>
                </a:cubicBezTo>
                <a:lnTo>
                  <a:pt x="5701186" y="6619890"/>
                </a:lnTo>
                <a:cubicBezTo>
                  <a:pt x="5715986" y="6619890"/>
                  <a:pt x="5728011" y="6616145"/>
                  <a:pt x="5738186" y="6610528"/>
                </a:cubicBezTo>
                <a:cubicBezTo>
                  <a:pt x="5748361" y="6604911"/>
                  <a:pt x="5756686" y="6596485"/>
                  <a:pt x="5762236" y="6585250"/>
                </a:cubicBezTo>
                <a:cubicBezTo>
                  <a:pt x="5767786" y="6574016"/>
                  <a:pt x="5770561" y="6560909"/>
                  <a:pt x="5770561" y="6546865"/>
                </a:cubicBezTo>
                <a:cubicBezTo>
                  <a:pt x="5770561" y="6532822"/>
                  <a:pt x="5767786" y="6520651"/>
                  <a:pt x="5763161" y="6510353"/>
                </a:cubicBezTo>
                <a:cubicBezTo>
                  <a:pt x="5757611" y="6499118"/>
                  <a:pt x="5750211" y="6489756"/>
                  <a:pt x="5740036" y="6483202"/>
                </a:cubicBezTo>
                <a:cubicBezTo>
                  <a:pt x="5729861" y="6477585"/>
                  <a:pt x="5716911" y="6473840"/>
                  <a:pt x="5701186" y="6473840"/>
                </a:cubicBezTo>
                <a:cubicBezTo>
                  <a:pt x="5701186" y="6473840"/>
                  <a:pt x="5701186" y="6473840"/>
                  <a:pt x="5653086" y="6473840"/>
                </a:cubicBezTo>
                <a:close/>
                <a:moveTo>
                  <a:pt x="5470524" y="6473840"/>
                </a:moveTo>
                <a:lnTo>
                  <a:pt x="5470524" y="6619890"/>
                </a:lnTo>
                <a:lnTo>
                  <a:pt x="5483224" y="6619890"/>
                </a:lnTo>
                <a:lnTo>
                  <a:pt x="5483224" y="6499240"/>
                </a:lnTo>
                <a:lnTo>
                  <a:pt x="5576887" y="6619890"/>
                </a:lnTo>
                <a:lnTo>
                  <a:pt x="5589587" y="6619890"/>
                </a:lnTo>
                <a:lnTo>
                  <a:pt x="5589587" y="6473840"/>
                </a:lnTo>
                <a:lnTo>
                  <a:pt x="5576887" y="6473840"/>
                </a:lnTo>
                <a:lnTo>
                  <a:pt x="5576887" y="6596078"/>
                </a:lnTo>
                <a:lnTo>
                  <a:pt x="5481637" y="6473840"/>
                </a:lnTo>
                <a:close/>
                <a:moveTo>
                  <a:pt x="5151436" y="6473840"/>
                </a:moveTo>
                <a:lnTo>
                  <a:pt x="5151436" y="6619890"/>
                </a:lnTo>
                <a:lnTo>
                  <a:pt x="5248274" y="6619890"/>
                </a:lnTo>
                <a:lnTo>
                  <a:pt x="5248274" y="6607190"/>
                </a:lnTo>
                <a:lnTo>
                  <a:pt x="5165724" y="6607190"/>
                </a:lnTo>
                <a:lnTo>
                  <a:pt x="5165724" y="6473840"/>
                </a:lnTo>
                <a:close/>
                <a:moveTo>
                  <a:pt x="5005386" y="6473840"/>
                </a:moveTo>
                <a:lnTo>
                  <a:pt x="5005386" y="6619890"/>
                </a:lnTo>
                <a:lnTo>
                  <a:pt x="5102224" y="6619890"/>
                </a:lnTo>
                <a:lnTo>
                  <a:pt x="5102224" y="6607190"/>
                </a:lnTo>
                <a:lnTo>
                  <a:pt x="5019674" y="6607190"/>
                </a:lnTo>
                <a:lnTo>
                  <a:pt x="5019674" y="6551628"/>
                </a:lnTo>
                <a:lnTo>
                  <a:pt x="5091111" y="6551628"/>
                </a:lnTo>
                <a:lnTo>
                  <a:pt x="5091111" y="6538928"/>
                </a:lnTo>
                <a:lnTo>
                  <a:pt x="5019674" y="6538928"/>
                </a:lnTo>
                <a:lnTo>
                  <a:pt x="5019674" y="6486540"/>
                </a:lnTo>
                <a:lnTo>
                  <a:pt x="5100636" y="6486540"/>
                </a:lnTo>
                <a:lnTo>
                  <a:pt x="5100636" y="6473840"/>
                </a:lnTo>
                <a:close/>
                <a:moveTo>
                  <a:pt x="4851399" y="6473840"/>
                </a:moveTo>
                <a:cubicBezTo>
                  <a:pt x="4851399" y="6473840"/>
                  <a:pt x="4851399" y="6473840"/>
                  <a:pt x="4851399" y="6619890"/>
                </a:cubicBezTo>
                <a:lnTo>
                  <a:pt x="4866070" y="6619890"/>
                </a:lnTo>
                <a:cubicBezTo>
                  <a:pt x="4866070" y="6619890"/>
                  <a:pt x="4866070" y="6619890"/>
                  <a:pt x="4866070" y="6565590"/>
                </a:cubicBezTo>
                <a:cubicBezTo>
                  <a:pt x="4866070" y="6565590"/>
                  <a:pt x="4866070" y="6565590"/>
                  <a:pt x="4908248" y="6565590"/>
                </a:cubicBezTo>
                <a:cubicBezTo>
                  <a:pt x="4908248" y="6565590"/>
                  <a:pt x="4908248" y="6565590"/>
                  <a:pt x="4941257" y="6619890"/>
                </a:cubicBezTo>
                <a:cubicBezTo>
                  <a:pt x="4941257" y="6619890"/>
                  <a:pt x="4941257" y="6619890"/>
                  <a:pt x="4957762" y="6619890"/>
                </a:cubicBezTo>
                <a:cubicBezTo>
                  <a:pt x="4957762" y="6619890"/>
                  <a:pt x="4957762" y="6619890"/>
                  <a:pt x="4922919" y="6563717"/>
                </a:cubicBezTo>
                <a:cubicBezTo>
                  <a:pt x="4929337" y="6561845"/>
                  <a:pt x="4934839" y="6559036"/>
                  <a:pt x="4939424" y="6555291"/>
                </a:cubicBezTo>
                <a:cubicBezTo>
                  <a:pt x="4944008" y="6550610"/>
                  <a:pt x="4947676" y="6545929"/>
                  <a:pt x="4950427" y="6539376"/>
                </a:cubicBezTo>
                <a:cubicBezTo>
                  <a:pt x="4953177" y="6532822"/>
                  <a:pt x="4954094" y="6526268"/>
                  <a:pt x="4954094" y="6519715"/>
                </a:cubicBezTo>
                <a:cubicBezTo>
                  <a:pt x="4954094" y="6514098"/>
                  <a:pt x="4953177" y="6508480"/>
                  <a:pt x="4951344" y="6502863"/>
                </a:cubicBezTo>
                <a:cubicBezTo>
                  <a:pt x="4948593" y="6498182"/>
                  <a:pt x="4945842" y="6492565"/>
                  <a:pt x="4942174" y="6488820"/>
                </a:cubicBezTo>
                <a:cubicBezTo>
                  <a:pt x="4938507" y="6484139"/>
                  <a:pt x="4933922" y="6480394"/>
                  <a:pt x="4929337" y="6477585"/>
                </a:cubicBezTo>
                <a:cubicBezTo>
                  <a:pt x="4923836" y="6474776"/>
                  <a:pt x="4918334" y="6473840"/>
                  <a:pt x="4911916" y="6473840"/>
                </a:cubicBezTo>
                <a:cubicBezTo>
                  <a:pt x="4911916" y="6473840"/>
                  <a:pt x="4911916" y="6473840"/>
                  <a:pt x="4851399" y="6473840"/>
                </a:cubicBezTo>
                <a:close/>
                <a:moveTo>
                  <a:pt x="4778374" y="6473840"/>
                </a:moveTo>
                <a:lnTo>
                  <a:pt x="4778374" y="6619890"/>
                </a:lnTo>
                <a:lnTo>
                  <a:pt x="4792662" y="6619890"/>
                </a:lnTo>
                <a:lnTo>
                  <a:pt x="4792662" y="6473840"/>
                </a:lnTo>
                <a:close/>
                <a:moveTo>
                  <a:pt x="4341724" y="6473840"/>
                </a:moveTo>
                <a:cubicBezTo>
                  <a:pt x="4316951" y="6473840"/>
                  <a:pt x="4294929" y="6485965"/>
                  <a:pt x="4294929" y="6513944"/>
                </a:cubicBezTo>
                <a:cubicBezTo>
                  <a:pt x="4294929" y="6538194"/>
                  <a:pt x="4312363" y="6545655"/>
                  <a:pt x="4331631" y="6552183"/>
                </a:cubicBezTo>
                <a:cubicBezTo>
                  <a:pt x="4349065" y="6558712"/>
                  <a:pt x="4371086" y="6564308"/>
                  <a:pt x="4371086" y="6587624"/>
                </a:cubicBezTo>
                <a:cubicBezTo>
                  <a:pt x="4371086" y="6608143"/>
                  <a:pt x="4353653" y="6616537"/>
                  <a:pt x="4336219" y="6616537"/>
                </a:cubicBezTo>
                <a:cubicBezTo>
                  <a:pt x="4299517" y="6616537"/>
                  <a:pt x="4305022" y="6596951"/>
                  <a:pt x="4303187" y="6576432"/>
                </a:cubicBezTo>
                <a:cubicBezTo>
                  <a:pt x="4303187" y="6576432"/>
                  <a:pt x="4303187" y="6576432"/>
                  <a:pt x="4289424" y="6576432"/>
                </a:cubicBezTo>
                <a:cubicBezTo>
                  <a:pt x="4289424" y="6576432"/>
                  <a:pt x="4289424" y="6576432"/>
                  <a:pt x="4289424" y="6614671"/>
                </a:cubicBezTo>
                <a:cubicBezTo>
                  <a:pt x="4303187" y="6621200"/>
                  <a:pt x="4318786" y="6623065"/>
                  <a:pt x="4333466" y="6623065"/>
                </a:cubicBezTo>
                <a:cubicBezTo>
                  <a:pt x="4361910" y="6623065"/>
                  <a:pt x="4389437" y="6614671"/>
                  <a:pt x="4389437" y="6580163"/>
                </a:cubicBezTo>
                <a:cubicBezTo>
                  <a:pt x="4389437" y="6555914"/>
                  <a:pt x="4372004" y="6547520"/>
                  <a:pt x="4352735" y="6540059"/>
                </a:cubicBezTo>
                <a:lnTo>
                  <a:pt x="4328879" y="6531665"/>
                </a:lnTo>
                <a:cubicBezTo>
                  <a:pt x="4318786" y="6527002"/>
                  <a:pt x="4312363" y="6520473"/>
                  <a:pt x="4312363" y="6508349"/>
                </a:cubicBezTo>
                <a:cubicBezTo>
                  <a:pt x="4312363" y="6489695"/>
                  <a:pt x="4326126" y="6482234"/>
                  <a:pt x="4342642" y="6482234"/>
                </a:cubicBezTo>
                <a:cubicBezTo>
                  <a:pt x="4373839" y="6482234"/>
                  <a:pt x="4370168" y="6499955"/>
                  <a:pt x="4372004" y="6516742"/>
                </a:cubicBezTo>
                <a:cubicBezTo>
                  <a:pt x="4372004" y="6516742"/>
                  <a:pt x="4372004" y="6516742"/>
                  <a:pt x="4383932" y="6516742"/>
                </a:cubicBezTo>
                <a:cubicBezTo>
                  <a:pt x="4383932" y="6516742"/>
                  <a:pt x="4383932" y="6516742"/>
                  <a:pt x="4383932" y="6482234"/>
                </a:cubicBezTo>
                <a:cubicBezTo>
                  <a:pt x="4369251" y="6476638"/>
                  <a:pt x="4355488" y="6473840"/>
                  <a:pt x="4341724" y="6473840"/>
                </a:cubicBezTo>
                <a:close/>
                <a:moveTo>
                  <a:pt x="3432042" y="6473840"/>
                </a:moveTo>
                <a:cubicBezTo>
                  <a:pt x="3382035" y="6473840"/>
                  <a:pt x="3360736" y="6498089"/>
                  <a:pt x="3360736" y="6547520"/>
                </a:cubicBezTo>
                <a:cubicBezTo>
                  <a:pt x="3360736" y="6596018"/>
                  <a:pt x="3377405" y="6623065"/>
                  <a:pt x="3427411" y="6623065"/>
                </a:cubicBezTo>
                <a:cubicBezTo>
                  <a:pt x="3436672" y="6623065"/>
                  <a:pt x="3473714" y="6619335"/>
                  <a:pt x="3482974" y="6614671"/>
                </a:cubicBezTo>
                <a:cubicBezTo>
                  <a:pt x="3482974" y="6614671"/>
                  <a:pt x="3482974" y="6614671"/>
                  <a:pt x="3482974" y="6577365"/>
                </a:cubicBezTo>
                <a:lnTo>
                  <a:pt x="3470935" y="6577365"/>
                </a:lnTo>
                <a:cubicBezTo>
                  <a:pt x="3468157" y="6607210"/>
                  <a:pt x="3464453" y="6615604"/>
                  <a:pt x="3432968" y="6615604"/>
                </a:cubicBezTo>
                <a:cubicBezTo>
                  <a:pt x="3388517" y="6615604"/>
                  <a:pt x="3382035" y="6582028"/>
                  <a:pt x="3382035" y="6543789"/>
                </a:cubicBezTo>
                <a:cubicBezTo>
                  <a:pt x="3382035" y="6509281"/>
                  <a:pt x="3394074" y="6481301"/>
                  <a:pt x="3432042" y="6481301"/>
                </a:cubicBezTo>
                <a:cubicBezTo>
                  <a:pt x="3457971" y="6481301"/>
                  <a:pt x="3468157" y="6485965"/>
                  <a:pt x="3470935" y="6509281"/>
                </a:cubicBezTo>
                <a:cubicBezTo>
                  <a:pt x="3470935" y="6509281"/>
                  <a:pt x="3470935" y="6509281"/>
                  <a:pt x="3471861" y="6515810"/>
                </a:cubicBezTo>
                <a:cubicBezTo>
                  <a:pt x="3471861" y="6515810"/>
                  <a:pt x="3471861" y="6515810"/>
                  <a:pt x="3482974" y="6515810"/>
                </a:cubicBezTo>
                <a:cubicBezTo>
                  <a:pt x="3482974" y="6515810"/>
                  <a:pt x="3482974" y="6515810"/>
                  <a:pt x="3482974" y="6482234"/>
                </a:cubicBezTo>
                <a:cubicBezTo>
                  <a:pt x="3464453" y="6476638"/>
                  <a:pt x="3450562" y="6473840"/>
                  <a:pt x="3432042" y="6473840"/>
                </a:cubicBezTo>
                <a:close/>
                <a:moveTo>
                  <a:pt x="4498886" y="6472252"/>
                </a:moveTo>
                <a:cubicBezTo>
                  <a:pt x="4474113" y="6472252"/>
                  <a:pt x="4452091" y="6484377"/>
                  <a:pt x="4452091" y="6512356"/>
                </a:cubicBezTo>
                <a:cubicBezTo>
                  <a:pt x="4452091" y="6536606"/>
                  <a:pt x="4469525" y="6543134"/>
                  <a:pt x="4488793" y="6550595"/>
                </a:cubicBezTo>
                <a:cubicBezTo>
                  <a:pt x="4506227" y="6557124"/>
                  <a:pt x="4528248" y="6561787"/>
                  <a:pt x="4528248" y="6585104"/>
                </a:cubicBezTo>
                <a:cubicBezTo>
                  <a:pt x="4528248" y="6605622"/>
                  <a:pt x="4510815" y="6614016"/>
                  <a:pt x="4493381" y="6614016"/>
                </a:cubicBezTo>
                <a:cubicBezTo>
                  <a:pt x="4456679" y="6614016"/>
                  <a:pt x="4462184" y="6595363"/>
                  <a:pt x="4460349" y="6574844"/>
                </a:cubicBezTo>
                <a:cubicBezTo>
                  <a:pt x="4460349" y="6574844"/>
                  <a:pt x="4460349" y="6574844"/>
                  <a:pt x="4446586" y="6574844"/>
                </a:cubicBezTo>
                <a:cubicBezTo>
                  <a:pt x="4446586" y="6574844"/>
                  <a:pt x="4446586" y="6574844"/>
                  <a:pt x="4446586" y="6612151"/>
                </a:cubicBezTo>
                <a:cubicBezTo>
                  <a:pt x="4460349" y="6618679"/>
                  <a:pt x="4475948" y="6621477"/>
                  <a:pt x="4490628" y="6621477"/>
                </a:cubicBezTo>
                <a:cubicBezTo>
                  <a:pt x="4519072" y="6621477"/>
                  <a:pt x="4546599" y="6612151"/>
                  <a:pt x="4546599" y="6578575"/>
                </a:cubicBezTo>
                <a:cubicBezTo>
                  <a:pt x="4546599" y="6554326"/>
                  <a:pt x="4529166" y="6544999"/>
                  <a:pt x="4509897" y="6538471"/>
                </a:cubicBezTo>
                <a:lnTo>
                  <a:pt x="4486041" y="6529144"/>
                </a:lnTo>
                <a:cubicBezTo>
                  <a:pt x="4475948" y="6524481"/>
                  <a:pt x="4469525" y="6517952"/>
                  <a:pt x="4469525" y="6505828"/>
                </a:cubicBezTo>
                <a:cubicBezTo>
                  <a:pt x="4469525" y="6487175"/>
                  <a:pt x="4483288" y="6479713"/>
                  <a:pt x="4499804" y="6479713"/>
                </a:cubicBezTo>
                <a:cubicBezTo>
                  <a:pt x="4531001" y="6479713"/>
                  <a:pt x="4527330" y="6498367"/>
                  <a:pt x="4529166" y="6514222"/>
                </a:cubicBezTo>
                <a:cubicBezTo>
                  <a:pt x="4529166" y="6514222"/>
                  <a:pt x="4529166" y="6514222"/>
                  <a:pt x="4541094" y="6514222"/>
                </a:cubicBezTo>
                <a:cubicBezTo>
                  <a:pt x="4541094" y="6514222"/>
                  <a:pt x="4541094" y="6514222"/>
                  <a:pt x="4541094" y="6479713"/>
                </a:cubicBezTo>
                <a:cubicBezTo>
                  <a:pt x="4526413" y="6474118"/>
                  <a:pt x="4512650" y="6472252"/>
                  <a:pt x="4498886" y="6472252"/>
                </a:cubicBezTo>
                <a:close/>
                <a:moveTo>
                  <a:pt x="5359865" y="6470665"/>
                </a:moveTo>
                <a:cubicBezTo>
                  <a:pt x="5358933" y="6471608"/>
                  <a:pt x="5358933" y="6471608"/>
                  <a:pt x="5358933" y="6471608"/>
                </a:cubicBezTo>
                <a:cubicBezTo>
                  <a:pt x="5356134" y="6473493"/>
                  <a:pt x="5354269" y="6475378"/>
                  <a:pt x="5351470" y="6477263"/>
                </a:cubicBezTo>
                <a:cubicBezTo>
                  <a:pt x="5335613" y="6493287"/>
                  <a:pt x="5326286" y="6514967"/>
                  <a:pt x="5326286" y="6537589"/>
                </a:cubicBezTo>
                <a:cubicBezTo>
                  <a:pt x="5326286" y="6540416"/>
                  <a:pt x="5327218" y="6544187"/>
                  <a:pt x="5327218" y="6547957"/>
                </a:cubicBezTo>
                <a:cubicBezTo>
                  <a:pt x="5302967" y="6557383"/>
                  <a:pt x="5285244" y="6579062"/>
                  <a:pt x="5278715" y="6604512"/>
                </a:cubicBezTo>
                <a:cubicBezTo>
                  <a:pt x="5277782" y="6607340"/>
                  <a:pt x="5277782" y="6611110"/>
                  <a:pt x="5276849" y="6613938"/>
                </a:cubicBezTo>
                <a:cubicBezTo>
                  <a:pt x="5276849" y="6614880"/>
                  <a:pt x="5276849" y="6614880"/>
                  <a:pt x="5276849" y="6614880"/>
                </a:cubicBezTo>
                <a:cubicBezTo>
                  <a:pt x="5277782" y="6614880"/>
                  <a:pt x="5277782" y="6614880"/>
                  <a:pt x="5277782" y="6614880"/>
                </a:cubicBezTo>
                <a:cubicBezTo>
                  <a:pt x="5280580" y="6615823"/>
                  <a:pt x="5283378" y="6617708"/>
                  <a:pt x="5287109" y="6618650"/>
                </a:cubicBezTo>
                <a:cubicBezTo>
                  <a:pt x="5294572" y="6620536"/>
                  <a:pt x="5302034" y="6621478"/>
                  <a:pt x="5309496" y="6621478"/>
                </a:cubicBezTo>
                <a:cubicBezTo>
                  <a:pt x="5327218" y="6621478"/>
                  <a:pt x="5344941" y="6615823"/>
                  <a:pt x="5359865" y="6604512"/>
                </a:cubicBezTo>
                <a:cubicBezTo>
                  <a:pt x="5373857" y="6615823"/>
                  <a:pt x="5391580" y="6621478"/>
                  <a:pt x="5409302" y="6621478"/>
                </a:cubicBezTo>
                <a:cubicBezTo>
                  <a:pt x="5416764" y="6621478"/>
                  <a:pt x="5424226" y="6620536"/>
                  <a:pt x="5431689" y="6618650"/>
                </a:cubicBezTo>
                <a:cubicBezTo>
                  <a:pt x="5435420" y="6617708"/>
                  <a:pt x="5438218" y="6615823"/>
                  <a:pt x="5441016" y="6614880"/>
                </a:cubicBezTo>
                <a:cubicBezTo>
                  <a:pt x="5441949" y="6614880"/>
                  <a:pt x="5441949" y="6614880"/>
                  <a:pt x="5441949" y="6614880"/>
                </a:cubicBezTo>
                <a:lnTo>
                  <a:pt x="5441949" y="6613938"/>
                </a:lnTo>
                <a:cubicBezTo>
                  <a:pt x="5441016" y="6611110"/>
                  <a:pt x="5441016" y="6607340"/>
                  <a:pt x="5440083" y="6604512"/>
                </a:cubicBezTo>
                <a:cubicBezTo>
                  <a:pt x="5433554" y="6579062"/>
                  <a:pt x="5415831" y="6558325"/>
                  <a:pt x="5391580" y="6547957"/>
                </a:cubicBezTo>
                <a:cubicBezTo>
                  <a:pt x="5392512" y="6544187"/>
                  <a:pt x="5392512" y="6540416"/>
                  <a:pt x="5392512" y="6537589"/>
                </a:cubicBezTo>
                <a:cubicBezTo>
                  <a:pt x="5392512" y="6514967"/>
                  <a:pt x="5383185" y="6493287"/>
                  <a:pt x="5367328" y="6477263"/>
                </a:cubicBezTo>
                <a:cubicBezTo>
                  <a:pt x="5365462" y="6475378"/>
                  <a:pt x="5362664" y="6473493"/>
                  <a:pt x="5359865" y="6471608"/>
                </a:cubicBezTo>
                <a:cubicBezTo>
                  <a:pt x="5359865" y="6470665"/>
                  <a:pt x="5359865" y="6470665"/>
                  <a:pt x="5359865" y="6470665"/>
                </a:cubicBezTo>
                <a:close/>
                <a:moveTo>
                  <a:pt x="4654549" y="6437327"/>
                </a:moveTo>
                <a:lnTo>
                  <a:pt x="4654549" y="6654815"/>
                </a:lnTo>
                <a:lnTo>
                  <a:pt x="4664074" y="6654815"/>
                </a:lnTo>
                <a:lnTo>
                  <a:pt x="4664074" y="6437327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38C0AA6-9934-E642-93B9-A37A8CCC0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973" y="4476783"/>
            <a:ext cx="4173538" cy="1436914"/>
          </a:xfrm>
          <a:solidFill>
            <a:srgbClr val="55AA8D"/>
          </a:solidFill>
        </p:spPr>
        <p:txBody>
          <a:bodyPr tIns="324000" bIns="72000">
            <a:no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90592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Purple: Green Box – Image on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1973" y="911842"/>
            <a:ext cx="4173538" cy="44002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974" y="1809750"/>
            <a:ext cx="4173538" cy="2126725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5999" cy="6858000"/>
          </a:xfrm>
          <a:custGeom>
            <a:avLst/>
            <a:gdLst>
              <a:gd name="connsiteX0" fmla="*/ 5389708 w 6095999"/>
              <a:gd name="connsiteY0" fmla="*/ 6559565 h 6858000"/>
              <a:gd name="connsiteX1" fmla="*/ 5427662 w 6095999"/>
              <a:gd name="connsiteY1" fmla="*/ 6606044 h 6858000"/>
              <a:gd name="connsiteX2" fmla="*/ 5408685 w 6095999"/>
              <a:gd name="connsiteY2" fmla="*/ 6608778 h 6858000"/>
              <a:gd name="connsiteX3" fmla="*/ 5368924 w 6095999"/>
              <a:gd name="connsiteY3" fmla="*/ 6596019 h 6858000"/>
              <a:gd name="connsiteX4" fmla="*/ 5389708 w 6095999"/>
              <a:gd name="connsiteY4" fmla="*/ 6559565 h 6858000"/>
              <a:gd name="connsiteX5" fmla="*/ 5330115 w 6095999"/>
              <a:gd name="connsiteY5" fmla="*/ 6559565 h 6858000"/>
              <a:gd name="connsiteX6" fmla="*/ 5351461 w 6095999"/>
              <a:gd name="connsiteY6" fmla="*/ 6596019 h 6858000"/>
              <a:gd name="connsiteX7" fmla="*/ 5310626 w 6095999"/>
              <a:gd name="connsiteY7" fmla="*/ 6608778 h 6858000"/>
              <a:gd name="connsiteX8" fmla="*/ 5291136 w 6095999"/>
              <a:gd name="connsiteY8" fmla="*/ 6606044 h 6858000"/>
              <a:gd name="connsiteX9" fmla="*/ 5330115 w 6095999"/>
              <a:gd name="connsiteY9" fmla="*/ 6559565 h 6858000"/>
              <a:gd name="connsiteX10" fmla="*/ 5340349 w 6095999"/>
              <a:gd name="connsiteY10" fmla="*/ 6555437 h 6858000"/>
              <a:gd name="connsiteX11" fmla="*/ 5380037 w 6095999"/>
              <a:gd name="connsiteY11" fmla="*/ 6555437 h 6858000"/>
              <a:gd name="connsiteX12" fmla="*/ 5360193 w 6095999"/>
              <a:gd name="connsiteY12" fmla="*/ 6589727 h 6858000"/>
              <a:gd name="connsiteX13" fmla="*/ 5340349 w 6095999"/>
              <a:gd name="connsiteY13" fmla="*/ 6555437 h 6858000"/>
              <a:gd name="connsiteX14" fmla="*/ 4170362 w 6095999"/>
              <a:gd name="connsiteY14" fmla="*/ 6496065 h 6858000"/>
              <a:gd name="connsiteX15" fmla="*/ 4190999 w 6095999"/>
              <a:gd name="connsiteY15" fmla="*/ 6550041 h 6858000"/>
              <a:gd name="connsiteX16" fmla="*/ 4190999 w 6095999"/>
              <a:gd name="connsiteY16" fmla="*/ 6551628 h 6858000"/>
              <a:gd name="connsiteX17" fmla="*/ 4146549 w 6095999"/>
              <a:gd name="connsiteY17" fmla="*/ 6551628 h 6858000"/>
              <a:gd name="connsiteX18" fmla="*/ 5667374 w 6095999"/>
              <a:gd name="connsiteY18" fmla="*/ 6486540 h 6858000"/>
              <a:gd name="connsiteX19" fmla="*/ 5701284 w 6095999"/>
              <a:gd name="connsiteY19" fmla="*/ 6486540 h 6858000"/>
              <a:gd name="connsiteX20" fmla="*/ 5731529 w 6095999"/>
              <a:gd name="connsiteY20" fmla="*/ 6494081 h 6858000"/>
              <a:gd name="connsiteX21" fmla="*/ 5749859 w 6095999"/>
              <a:gd name="connsiteY21" fmla="*/ 6515760 h 6858000"/>
              <a:gd name="connsiteX22" fmla="*/ 5756274 w 6095999"/>
              <a:gd name="connsiteY22" fmla="*/ 6546865 h 6858000"/>
              <a:gd name="connsiteX23" fmla="*/ 5749859 w 6095999"/>
              <a:gd name="connsiteY23" fmla="*/ 6577028 h 6858000"/>
              <a:gd name="connsiteX24" fmla="*/ 5731529 w 6095999"/>
              <a:gd name="connsiteY24" fmla="*/ 6599650 h 6858000"/>
              <a:gd name="connsiteX25" fmla="*/ 5701284 w 6095999"/>
              <a:gd name="connsiteY25" fmla="*/ 6607190 h 6858000"/>
              <a:gd name="connsiteX26" fmla="*/ 5667374 w 6095999"/>
              <a:gd name="connsiteY26" fmla="*/ 6607190 h 6858000"/>
              <a:gd name="connsiteX27" fmla="*/ 5667374 w 6095999"/>
              <a:gd name="connsiteY27" fmla="*/ 6486540 h 6858000"/>
              <a:gd name="connsiteX28" fmla="*/ 5359872 w 6095999"/>
              <a:gd name="connsiteY28" fmla="*/ 6486540 h 6858000"/>
              <a:gd name="connsiteX29" fmla="*/ 5381624 w 6095999"/>
              <a:gd name="connsiteY29" fmla="*/ 6537238 h 6858000"/>
              <a:gd name="connsiteX30" fmla="*/ 5381624 w 6095999"/>
              <a:gd name="connsiteY30" fmla="*/ 6543690 h 6858000"/>
              <a:gd name="connsiteX31" fmla="*/ 5358926 w 6095999"/>
              <a:gd name="connsiteY31" fmla="*/ 6540925 h 6858000"/>
              <a:gd name="connsiteX32" fmla="*/ 5338120 w 6095999"/>
              <a:gd name="connsiteY32" fmla="*/ 6543690 h 6858000"/>
              <a:gd name="connsiteX33" fmla="*/ 5337174 w 6095999"/>
              <a:gd name="connsiteY33" fmla="*/ 6537238 h 6858000"/>
              <a:gd name="connsiteX34" fmla="*/ 5359872 w 6095999"/>
              <a:gd name="connsiteY34" fmla="*/ 6486540 h 6858000"/>
              <a:gd name="connsiteX35" fmla="*/ 4865686 w 6095999"/>
              <a:gd name="connsiteY35" fmla="*/ 6486540 h 6858000"/>
              <a:gd name="connsiteX36" fmla="*/ 4910822 w 6095999"/>
              <a:gd name="connsiteY36" fmla="*/ 6486540 h 6858000"/>
              <a:gd name="connsiteX37" fmla="*/ 4925561 w 6095999"/>
              <a:gd name="connsiteY37" fmla="*/ 6491236 h 6858000"/>
              <a:gd name="connsiteX38" fmla="*/ 4936614 w 6095999"/>
              <a:gd name="connsiteY38" fmla="*/ 6503444 h 6858000"/>
              <a:gd name="connsiteX39" fmla="*/ 4940299 w 6095999"/>
              <a:gd name="connsiteY39" fmla="*/ 6519408 h 6858000"/>
              <a:gd name="connsiteX40" fmla="*/ 4936614 w 6095999"/>
              <a:gd name="connsiteY40" fmla="*/ 6535373 h 6858000"/>
              <a:gd name="connsiteX41" fmla="*/ 4927403 w 6095999"/>
              <a:gd name="connsiteY41" fmla="*/ 6548520 h 6858000"/>
              <a:gd name="connsiteX42" fmla="*/ 4912665 w 6095999"/>
              <a:gd name="connsiteY42" fmla="*/ 6553215 h 6858000"/>
              <a:gd name="connsiteX43" fmla="*/ 4865686 w 6095999"/>
              <a:gd name="connsiteY43" fmla="*/ 6553215 h 6858000"/>
              <a:gd name="connsiteX44" fmla="*/ 3990974 w 6095999"/>
              <a:gd name="connsiteY44" fmla="*/ 6483365 h 6858000"/>
              <a:gd name="connsiteX45" fmla="*/ 4011447 w 6095999"/>
              <a:gd name="connsiteY45" fmla="*/ 6483365 h 6858000"/>
              <a:gd name="connsiteX46" fmla="*/ 4044949 w 6095999"/>
              <a:gd name="connsiteY46" fmla="*/ 6517172 h 6858000"/>
              <a:gd name="connsiteX47" fmla="*/ 4001211 w 6095999"/>
              <a:gd name="connsiteY47" fmla="*/ 6550040 h 6858000"/>
              <a:gd name="connsiteX48" fmla="*/ 3990974 w 6095999"/>
              <a:gd name="connsiteY48" fmla="*/ 6550040 h 6858000"/>
              <a:gd name="connsiteX49" fmla="*/ 3608387 w 6095999"/>
              <a:gd name="connsiteY49" fmla="*/ 6481777 h 6858000"/>
              <a:gd name="connsiteX50" fmla="*/ 3657600 w 6095999"/>
              <a:gd name="connsiteY50" fmla="*/ 6550040 h 6858000"/>
              <a:gd name="connsiteX51" fmla="*/ 3608387 w 6095999"/>
              <a:gd name="connsiteY51" fmla="*/ 6618303 h 6858000"/>
              <a:gd name="connsiteX52" fmla="*/ 3559174 w 6095999"/>
              <a:gd name="connsiteY52" fmla="*/ 6550040 h 6858000"/>
              <a:gd name="connsiteX53" fmla="*/ 3608387 w 6095999"/>
              <a:gd name="connsiteY53" fmla="*/ 6481777 h 6858000"/>
              <a:gd name="connsiteX54" fmla="*/ 4168813 w 6095999"/>
              <a:gd name="connsiteY54" fmla="*/ 6477015 h 6858000"/>
              <a:gd name="connsiteX55" fmla="*/ 4124673 w 6095999"/>
              <a:gd name="connsiteY55" fmla="*/ 6586062 h 6858000"/>
              <a:gd name="connsiteX56" fmla="*/ 4114557 w 6095999"/>
              <a:gd name="connsiteY56" fmla="*/ 6607498 h 6858000"/>
              <a:gd name="connsiteX57" fmla="*/ 4098924 w 6095999"/>
              <a:gd name="connsiteY57" fmla="*/ 6614022 h 6858000"/>
              <a:gd name="connsiteX58" fmla="*/ 4098924 w 6095999"/>
              <a:gd name="connsiteY58" fmla="*/ 6621478 h 6858000"/>
              <a:gd name="connsiteX59" fmla="*/ 4122833 w 6095999"/>
              <a:gd name="connsiteY59" fmla="*/ 6621478 h 6858000"/>
              <a:gd name="connsiteX60" fmla="*/ 4147662 w 6095999"/>
              <a:gd name="connsiteY60" fmla="*/ 6621478 h 6858000"/>
              <a:gd name="connsiteX61" fmla="*/ 4147662 w 6095999"/>
              <a:gd name="connsiteY61" fmla="*/ 6614022 h 6858000"/>
              <a:gd name="connsiteX62" fmla="*/ 4130190 w 6095999"/>
              <a:gd name="connsiteY62" fmla="*/ 6604702 h 6858000"/>
              <a:gd name="connsiteX63" fmla="*/ 4132029 w 6095999"/>
              <a:gd name="connsiteY63" fmla="*/ 6595382 h 6858000"/>
              <a:gd name="connsiteX64" fmla="*/ 4144904 w 6095999"/>
              <a:gd name="connsiteY64" fmla="*/ 6559965 h 6858000"/>
              <a:gd name="connsiteX65" fmla="*/ 4194562 w 6095999"/>
              <a:gd name="connsiteY65" fmla="*/ 6559965 h 6858000"/>
              <a:gd name="connsiteX66" fmla="*/ 4207436 w 6095999"/>
              <a:gd name="connsiteY66" fmla="*/ 6594450 h 6858000"/>
              <a:gd name="connsiteX67" fmla="*/ 4211114 w 6095999"/>
              <a:gd name="connsiteY67" fmla="*/ 6605634 h 6858000"/>
              <a:gd name="connsiteX68" fmla="*/ 4192722 w 6095999"/>
              <a:gd name="connsiteY68" fmla="*/ 6614022 h 6858000"/>
              <a:gd name="connsiteX69" fmla="*/ 4192722 w 6095999"/>
              <a:gd name="connsiteY69" fmla="*/ 6621478 h 6858000"/>
              <a:gd name="connsiteX70" fmla="*/ 4221230 w 6095999"/>
              <a:gd name="connsiteY70" fmla="*/ 6621478 h 6858000"/>
              <a:gd name="connsiteX71" fmla="*/ 4249737 w 6095999"/>
              <a:gd name="connsiteY71" fmla="*/ 6621478 h 6858000"/>
              <a:gd name="connsiteX72" fmla="*/ 4249737 w 6095999"/>
              <a:gd name="connsiteY72" fmla="*/ 6614022 h 6858000"/>
              <a:gd name="connsiteX73" fmla="*/ 4225828 w 6095999"/>
              <a:gd name="connsiteY73" fmla="*/ 6591654 h 6858000"/>
              <a:gd name="connsiteX74" fmla="*/ 4182607 w 6095999"/>
              <a:gd name="connsiteY74" fmla="*/ 6477015 h 6858000"/>
              <a:gd name="connsiteX75" fmla="*/ 3727449 w 6095999"/>
              <a:gd name="connsiteY75" fmla="*/ 6477015 h 6858000"/>
              <a:gd name="connsiteX76" fmla="*/ 3727449 w 6095999"/>
              <a:gd name="connsiteY76" fmla="*/ 6483527 h 6858000"/>
              <a:gd name="connsiteX77" fmla="*/ 3744026 w 6095999"/>
              <a:gd name="connsiteY77" fmla="*/ 6497481 h 6858000"/>
              <a:gd name="connsiteX78" fmla="*/ 3744026 w 6095999"/>
              <a:gd name="connsiteY78" fmla="*/ 6599809 h 6858000"/>
              <a:gd name="connsiteX79" fmla="*/ 3727449 w 6095999"/>
              <a:gd name="connsiteY79" fmla="*/ 6613763 h 6858000"/>
              <a:gd name="connsiteX80" fmla="*/ 3727449 w 6095999"/>
              <a:gd name="connsiteY80" fmla="*/ 6621205 h 6858000"/>
              <a:gd name="connsiteX81" fmla="*/ 3748630 w 6095999"/>
              <a:gd name="connsiteY81" fmla="*/ 6620274 h 6858000"/>
              <a:gd name="connsiteX82" fmla="*/ 3770733 w 6095999"/>
              <a:gd name="connsiteY82" fmla="*/ 6621205 h 6858000"/>
              <a:gd name="connsiteX83" fmla="*/ 3770733 w 6095999"/>
              <a:gd name="connsiteY83" fmla="*/ 6613763 h 6858000"/>
              <a:gd name="connsiteX84" fmla="*/ 3754156 w 6095999"/>
              <a:gd name="connsiteY84" fmla="*/ 6599809 h 6858000"/>
              <a:gd name="connsiteX85" fmla="*/ 3754156 w 6095999"/>
              <a:gd name="connsiteY85" fmla="*/ 6502132 h 6858000"/>
              <a:gd name="connsiteX86" fmla="*/ 3803886 w 6095999"/>
              <a:gd name="connsiteY86" fmla="*/ 6620274 h 6858000"/>
              <a:gd name="connsiteX87" fmla="*/ 3808491 w 6095999"/>
              <a:gd name="connsiteY87" fmla="*/ 6620274 h 6858000"/>
              <a:gd name="connsiteX88" fmla="*/ 3859142 w 6095999"/>
              <a:gd name="connsiteY88" fmla="*/ 6500272 h 6858000"/>
              <a:gd name="connsiteX89" fmla="*/ 3859142 w 6095999"/>
              <a:gd name="connsiteY89" fmla="*/ 6599809 h 6858000"/>
              <a:gd name="connsiteX90" fmla="*/ 3841644 w 6095999"/>
              <a:gd name="connsiteY90" fmla="*/ 6613763 h 6858000"/>
              <a:gd name="connsiteX91" fmla="*/ 3841644 w 6095999"/>
              <a:gd name="connsiteY91" fmla="*/ 6621205 h 6858000"/>
              <a:gd name="connsiteX92" fmla="*/ 3867430 w 6095999"/>
              <a:gd name="connsiteY92" fmla="*/ 6620274 h 6858000"/>
              <a:gd name="connsiteX93" fmla="*/ 3894137 w 6095999"/>
              <a:gd name="connsiteY93" fmla="*/ 6621205 h 6858000"/>
              <a:gd name="connsiteX94" fmla="*/ 3894137 w 6095999"/>
              <a:gd name="connsiteY94" fmla="*/ 6613763 h 6858000"/>
              <a:gd name="connsiteX95" fmla="*/ 3875718 w 6095999"/>
              <a:gd name="connsiteY95" fmla="*/ 6599809 h 6858000"/>
              <a:gd name="connsiteX96" fmla="*/ 3875718 w 6095999"/>
              <a:gd name="connsiteY96" fmla="*/ 6497481 h 6858000"/>
              <a:gd name="connsiteX97" fmla="*/ 3894137 w 6095999"/>
              <a:gd name="connsiteY97" fmla="*/ 6483527 h 6858000"/>
              <a:gd name="connsiteX98" fmla="*/ 3894137 w 6095999"/>
              <a:gd name="connsiteY98" fmla="*/ 6477015 h 6858000"/>
              <a:gd name="connsiteX99" fmla="*/ 3876639 w 6095999"/>
              <a:gd name="connsiteY99" fmla="*/ 6477015 h 6858000"/>
              <a:gd name="connsiteX100" fmla="*/ 3860063 w 6095999"/>
              <a:gd name="connsiteY100" fmla="*/ 6477015 h 6858000"/>
              <a:gd name="connsiteX101" fmla="*/ 3811253 w 6095999"/>
              <a:gd name="connsiteY101" fmla="*/ 6592367 h 6858000"/>
              <a:gd name="connsiteX102" fmla="*/ 3760602 w 6095999"/>
              <a:gd name="connsiteY102" fmla="*/ 6477015 h 6858000"/>
              <a:gd name="connsiteX103" fmla="*/ 3744026 w 6095999"/>
              <a:gd name="connsiteY103" fmla="*/ 6477015 h 6858000"/>
              <a:gd name="connsiteX104" fmla="*/ 3727449 w 6095999"/>
              <a:gd name="connsiteY104" fmla="*/ 6477015 h 6858000"/>
              <a:gd name="connsiteX105" fmla="*/ 3952874 w 6095999"/>
              <a:gd name="connsiteY105" fmla="*/ 6475427 h 6858000"/>
              <a:gd name="connsiteX106" fmla="*/ 3952874 w 6095999"/>
              <a:gd name="connsiteY106" fmla="*/ 6482917 h 6858000"/>
              <a:gd name="connsiteX107" fmla="*/ 3972275 w 6095999"/>
              <a:gd name="connsiteY107" fmla="*/ 6496960 h 6858000"/>
              <a:gd name="connsiteX108" fmla="*/ 3972275 w 6095999"/>
              <a:gd name="connsiteY108" fmla="*/ 6599944 h 6858000"/>
              <a:gd name="connsiteX109" fmla="*/ 3952874 w 6095999"/>
              <a:gd name="connsiteY109" fmla="*/ 6613987 h 6858000"/>
              <a:gd name="connsiteX110" fmla="*/ 3952874 w 6095999"/>
              <a:gd name="connsiteY110" fmla="*/ 6621477 h 6858000"/>
              <a:gd name="connsiteX111" fmla="*/ 3981514 w 6095999"/>
              <a:gd name="connsiteY111" fmla="*/ 6620541 h 6858000"/>
              <a:gd name="connsiteX112" fmla="*/ 4011078 w 6095999"/>
              <a:gd name="connsiteY112" fmla="*/ 6621477 h 6858000"/>
              <a:gd name="connsiteX113" fmla="*/ 4011078 w 6095999"/>
              <a:gd name="connsiteY113" fmla="*/ 6613987 h 6858000"/>
              <a:gd name="connsiteX114" fmla="*/ 3990753 w 6095999"/>
              <a:gd name="connsiteY114" fmla="*/ 6599944 h 6858000"/>
              <a:gd name="connsiteX115" fmla="*/ 3990753 w 6095999"/>
              <a:gd name="connsiteY115" fmla="*/ 6556878 h 6858000"/>
              <a:gd name="connsiteX116" fmla="*/ 4010154 w 6095999"/>
              <a:gd name="connsiteY116" fmla="*/ 6556878 h 6858000"/>
              <a:gd name="connsiteX117" fmla="*/ 4065587 w 6095999"/>
              <a:gd name="connsiteY117" fmla="*/ 6512876 h 6858000"/>
              <a:gd name="connsiteX118" fmla="*/ 4024013 w 6095999"/>
              <a:gd name="connsiteY118" fmla="*/ 6475427 h 6858000"/>
              <a:gd name="connsiteX119" fmla="*/ 3981514 w 6095999"/>
              <a:gd name="connsiteY119" fmla="*/ 6476363 h 6858000"/>
              <a:gd name="connsiteX120" fmla="*/ 3952874 w 6095999"/>
              <a:gd name="connsiteY120" fmla="*/ 6475427 h 6858000"/>
              <a:gd name="connsiteX121" fmla="*/ 3607920 w 6095999"/>
              <a:gd name="connsiteY121" fmla="*/ 6475427 h 6858000"/>
              <a:gd name="connsiteX122" fmla="*/ 3536949 w 6095999"/>
              <a:gd name="connsiteY122" fmla="*/ 6550040 h 6858000"/>
              <a:gd name="connsiteX123" fmla="*/ 3607920 w 6095999"/>
              <a:gd name="connsiteY123" fmla="*/ 6624652 h 6858000"/>
              <a:gd name="connsiteX124" fmla="*/ 3679824 w 6095999"/>
              <a:gd name="connsiteY124" fmla="*/ 6550040 h 6858000"/>
              <a:gd name="connsiteX125" fmla="*/ 3607920 w 6095999"/>
              <a:gd name="connsiteY125" fmla="*/ 6475427 h 6858000"/>
              <a:gd name="connsiteX126" fmla="*/ 5653086 w 6095999"/>
              <a:gd name="connsiteY126" fmla="*/ 6473840 h 6858000"/>
              <a:gd name="connsiteX127" fmla="*/ 5653086 w 6095999"/>
              <a:gd name="connsiteY127" fmla="*/ 6619890 h 6858000"/>
              <a:gd name="connsiteX128" fmla="*/ 5701186 w 6095999"/>
              <a:gd name="connsiteY128" fmla="*/ 6619890 h 6858000"/>
              <a:gd name="connsiteX129" fmla="*/ 5738186 w 6095999"/>
              <a:gd name="connsiteY129" fmla="*/ 6610528 h 6858000"/>
              <a:gd name="connsiteX130" fmla="*/ 5762236 w 6095999"/>
              <a:gd name="connsiteY130" fmla="*/ 6585250 h 6858000"/>
              <a:gd name="connsiteX131" fmla="*/ 5770561 w 6095999"/>
              <a:gd name="connsiteY131" fmla="*/ 6546865 h 6858000"/>
              <a:gd name="connsiteX132" fmla="*/ 5763161 w 6095999"/>
              <a:gd name="connsiteY132" fmla="*/ 6510353 h 6858000"/>
              <a:gd name="connsiteX133" fmla="*/ 5740036 w 6095999"/>
              <a:gd name="connsiteY133" fmla="*/ 6483202 h 6858000"/>
              <a:gd name="connsiteX134" fmla="*/ 5701186 w 6095999"/>
              <a:gd name="connsiteY134" fmla="*/ 6473840 h 6858000"/>
              <a:gd name="connsiteX135" fmla="*/ 5653086 w 6095999"/>
              <a:gd name="connsiteY135" fmla="*/ 6473840 h 6858000"/>
              <a:gd name="connsiteX136" fmla="*/ 5470524 w 6095999"/>
              <a:gd name="connsiteY136" fmla="*/ 6473840 h 6858000"/>
              <a:gd name="connsiteX137" fmla="*/ 5470524 w 6095999"/>
              <a:gd name="connsiteY137" fmla="*/ 6619890 h 6858000"/>
              <a:gd name="connsiteX138" fmla="*/ 5483224 w 6095999"/>
              <a:gd name="connsiteY138" fmla="*/ 6619890 h 6858000"/>
              <a:gd name="connsiteX139" fmla="*/ 5483224 w 6095999"/>
              <a:gd name="connsiteY139" fmla="*/ 6499240 h 6858000"/>
              <a:gd name="connsiteX140" fmla="*/ 5576887 w 6095999"/>
              <a:gd name="connsiteY140" fmla="*/ 6619890 h 6858000"/>
              <a:gd name="connsiteX141" fmla="*/ 5589587 w 6095999"/>
              <a:gd name="connsiteY141" fmla="*/ 6619890 h 6858000"/>
              <a:gd name="connsiteX142" fmla="*/ 5589587 w 6095999"/>
              <a:gd name="connsiteY142" fmla="*/ 6473840 h 6858000"/>
              <a:gd name="connsiteX143" fmla="*/ 5576887 w 6095999"/>
              <a:gd name="connsiteY143" fmla="*/ 6473840 h 6858000"/>
              <a:gd name="connsiteX144" fmla="*/ 5576887 w 6095999"/>
              <a:gd name="connsiteY144" fmla="*/ 6596078 h 6858000"/>
              <a:gd name="connsiteX145" fmla="*/ 5481637 w 6095999"/>
              <a:gd name="connsiteY145" fmla="*/ 6473840 h 6858000"/>
              <a:gd name="connsiteX146" fmla="*/ 5151436 w 6095999"/>
              <a:gd name="connsiteY146" fmla="*/ 6473840 h 6858000"/>
              <a:gd name="connsiteX147" fmla="*/ 5151436 w 6095999"/>
              <a:gd name="connsiteY147" fmla="*/ 6619890 h 6858000"/>
              <a:gd name="connsiteX148" fmla="*/ 5248274 w 6095999"/>
              <a:gd name="connsiteY148" fmla="*/ 6619890 h 6858000"/>
              <a:gd name="connsiteX149" fmla="*/ 5248274 w 6095999"/>
              <a:gd name="connsiteY149" fmla="*/ 6607190 h 6858000"/>
              <a:gd name="connsiteX150" fmla="*/ 5165724 w 6095999"/>
              <a:gd name="connsiteY150" fmla="*/ 6607190 h 6858000"/>
              <a:gd name="connsiteX151" fmla="*/ 5165724 w 6095999"/>
              <a:gd name="connsiteY151" fmla="*/ 6473840 h 6858000"/>
              <a:gd name="connsiteX152" fmla="*/ 5005386 w 6095999"/>
              <a:gd name="connsiteY152" fmla="*/ 6473840 h 6858000"/>
              <a:gd name="connsiteX153" fmla="*/ 5005386 w 6095999"/>
              <a:gd name="connsiteY153" fmla="*/ 6619890 h 6858000"/>
              <a:gd name="connsiteX154" fmla="*/ 5102224 w 6095999"/>
              <a:gd name="connsiteY154" fmla="*/ 6619890 h 6858000"/>
              <a:gd name="connsiteX155" fmla="*/ 5102224 w 6095999"/>
              <a:gd name="connsiteY155" fmla="*/ 6607190 h 6858000"/>
              <a:gd name="connsiteX156" fmla="*/ 5019674 w 6095999"/>
              <a:gd name="connsiteY156" fmla="*/ 6607190 h 6858000"/>
              <a:gd name="connsiteX157" fmla="*/ 5019674 w 6095999"/>
              <a:gd name="connsiteY157" fmla="*/ 6551628 h 6858000"/>
              <a:gd name="connsiteX158" fmla="*/ 5091111 w 6095999"/>
              <a:gd name="connsiteY158" fmla="*/ 6551628 h 6858000"/>
              <a:gd name="connsiteX159" fmla="*/ 5091111 w 6095999"/>
              <a:gd name="connsiteY159" fmla="*/ 6538928 h 6858000"/>
              <a:gd name="connsiteX160" fmla="*/ 5019674 w 6095999"/>
              <a:gd name="connsiteY160" fmla="*/ 6538928 h 6858000"/>
              <a:gd name="connsiteX161" fmla="*/ 5019674 w 6095999"/>
              <a:gd name="connsiteY161" fmla="*/ 6486540 h 6858000"/>
              <a:gd name="connsiteX162" fmla="*/ 5100636 w 6095999"/>
              <a:gd name="connsiteY162" fmla="*/ 6486540 h 6858000"/>
              <a:gd name="connsiteX163" fmla="*/ 5100636 w 6095999"/>
              <a:gd name="connsiteY163" fmla="*/ 6473840 h 6858000"/>
              <a:gd name="connsiteX164" fmla="*/ 4851399 w 6095999"/>
              <a:gd name="connsiteY164" fmla="*/ 6473840 h 6858000"/>
              <a:gd name="connsiteX165" fmla="*/ 4851399 w 6095999"/>
              <a:gd name="connsiteY165" fmla="*/ 6619890 h 6858000"/>
              <a:gd name="connsiteX166" fmla="*/ 4866070 w 6095999"/>
              <a:gd name="connsiteY166" fmla="*/ 6619890 h 6858000"/>
              <a:gd name="connsiteX167" fmla="*/ 4866070 w 6095999"/>
              <a:gd name="connsiteY167" fmla="*/ 6565590 h 6858000"/>
              <a:gd name="connsiteX168" fmla="*/ 4908248 w 6095999"/>
              <a:gd name="connsiteY168" fmla="*/ 6565590 h 6858000"/>
              <a:gd name="connsiteX169" fmla="*/ 4941257 w 6095999"/>
              <a:gd name="connsiteY169" fmla="*/ 6619890 h 6858000"/>
              <a:gd name="connsiteX170" fmla="*/ 4957762 w 6095999"/>
              <a:gd name="connsiteY170" fmla="*/ 6619890 h 6858000"/>
              <a:gd name="connsiteX171" fmla="*/ 4922919 w 6095999"/>
              <a:gd name="connsiteY171" fmla="*/ 6563717 h 6858000"/>
              <a:gd name="connsiteX172" fmla="*/ 4939424 w 6095999"/>
              <a:gd name="connsiteY172" fmla="*/ 6555291 h 6858000"/>
              <a:gd name="connsiteX173" fmla="*/ 4950427 w 6095999"/>
              <a:gd name="connsiteY173" fmla="*/ 6539376 h 6858000"/>
              <a:gd name="connsiteX174" fmla="*/ 4954094 w 6095999"/>
              <a:gd name="connsiteY174" fmla="*/ 6519715 h 6858000"/>
              <a:gd name="connsiteX175" fmla="*/ 4951344 w 6095999"/>
              <a:gd name="connsiteY175" fmla="*/ 6502863 h 6858000"/>
              <a:gd name="connsiteX176" fmla="*/ 4942174 w 6095999"/>
              <a:gd name="connsiteY176" fmla="*/ 6488820 h 6858000"/>
              <a:gd name="connsiteX177" fmla="*/ 4929337 w 6095999"/>
              <a:gd name="connsiteY177" fmla="*/ 6477585 h 6858000"/>
              <a:gd name="connsiteX178" fmla="*/ 4911916 w 6095999"/>
              <a:gd name="connsiteY178" fmla="*/ 6473840 h 6858000"/>
              <a:gd name="connsiteX179" fmla="*/ 4851399 w 6095999"/>
              <a:gd name="connsiteY179" fmla="*/ 6473840 h 6858000"/>
              <a:gd name="connsiteX180" fmla="*/ 4778374 w 6095999"/>
              <a:gd name="connsiteY180" fmla="*/ 6473840 h 6858000"/>
              <a:gd name="connsiteX181" fmla="*/ 4778374 w 6095999"/>
              <a:gd name="connsiteY181" fmla="*/ 6619890 h 6858000"/>
              <a:gd name="connsiteX182" fmla="*/ 4792662 w 6095999"/>
              <a:gd name="connsiteY182" fmla="*/ 6619890 h 6858000"/>
              <a:gd name="connsiteX183" fmla="*/ 4792662 w 6095999"/>
              <a:gd name="connsiteY183" fmla="*/ 6473840 h 6858000"/>
              <a:gd name="connsiteX184" fmla="*/ 4341724 w 6095999"/>
              <a:gd name="connsiteY184" fmla="*/ 6473840 h 6858000"/>
              <a:gd name="connsiteX185" fmla="*/ 4294929 w 6095999"/>
              <a:gd name="connsiteY185" fmla="*/ 6513944 h 6858000"/>
              <a:gd name="connsiteX186" fmla="*/ 4331631 w 6095999"/>
              <a:gd name="connsiteY186" fmla="*/ 6552183 h 6858000"/>
              <a:gd name="connsiteX187" fmla="*/ 4371086 w 6095999"/>
              <a:gd name="connsiteY187" fmla="*/ 6587624 h 6858000"/>
              <a:gd name="connsiteX188" fmla="*/ 4336219 w 6095999"/>
              <a:gd name="connsiteY188" fmla="*/ 6616537 h 6858000"/>
              <a:gd name="connsiteX189" fmla="*/ 4303187 w 6095999"/>
              <a:gd name="connsiteY189" fmla="*/ 6576432 h 6858000"/>
              <a:gd name="connsiteX190" fmla="*/ 4289424 w 6095999"/>
              <a:gd name="connsiteY190" fmla="*/ 6576432 h 6858000"/>
              <a:gd name="connsiteX191" fmla="*/ 4289424 w 6095999"/>
              <a:gd name="connsiteY191" fmla="*/ 6614671 h 6858000"/>
              <a:gd name="connsiteX192" fmla="*/ 4333466 w 6095999"/>
              <a:gd name="connsiteY192" fmla="*/ 6623065 h 6858000"/>
              <a:gd name="connsiteX193" fmla="*/ 4389437 w 6095999"/>
              <a:gd name="connsiteY193" fmla="*/ 6580163 h 6858000"/>
              <a:gd name="connsiteX194" fmla="*/ 4352735 w 6095999"/>
              <a:gd name="connsiteY194" fmla="*/ 6540059 h 6858000"/>
              <a:gd name="connsiteX195" fmla="*/ 4328879 w 6095999"/>
              <a:gd name="connsiteY195" fmla="*/ 6531665 h 6858000"/>
              <a:gd name="connsiteX196" fmla="*/ 4312363 w 6095999"/>
              <a:gd name="connsiteY196" fmla="*/ 6508349 h 6858000"/>
              <a:gd name="connsiteX197" fmla="*/ 4342642 w 6095999"/>
              <a:gd name="connsiteY197" fmla="*/ 6482234 h 6858000"/>
              <a:gd name="connsiteX198" fmla="*/ 4372004 w 6095999"/>
              <a:gd name="connsiteY198" fmla="*/ 6516742 h 6858000"/>
              <a:gd name="connsiteX199" fmla="*/ 4383932 w 6095999"/>
              <a:gd name="connsiteY199" fmla="*/ 6516742 h 6858000"/>
              <a:gd name="connsiteX200" fmla="*/ 4383932 w 6095999"/>
              <a:gd name="connsiteY200" fmla="*/ 6482234 h 6858000"/>
              <a:gd name="connsiteX201" fmla="*/ 4341724 w 6095999"/>
              <a:gd name="connsiteY201" fmla="*/ 6473840 h 6858000"/>
              <a:gd name="connsiteX202" fmla="*/ 3432042 w 6095999"/>
              <a:gd name="connsiteY202" fmla="*/ 6473840 h 6858000"/>
              <a:gd name="connsiteX203" fmla="*/ 3360736 w 6095999"/>
              <a:gd name="connsiteY203" fmla="*/ 6547520 h 6858000"/>
              <a:gd name="connsiteX204" fmla="*/ 3427411 w 6095999"/>
              <a:gd name="connsiteY204" fmla="*/ 6623065 h 6858000"/>
              <a:gd name="connsiteX205" fmla="*/ 3482974 w 6095999"/>
              <a:gd name="connsiteY205" fmla="*/ 6614671 h 6858000"/>
              <a:gd name="connsiteX206" fmla="*/ 3482974 w 6095999"/>
              <a:gd name="connsiteY206" fmla="*/ 6577365 h 6858000"/>
              <a:gd name="connsiteX207" fmla="*/ 3470935 w 6095999"/>
              <a:gd name="connsiteY207" fmla="*/ 6577365 h 6858000"/>
              <a:gd name="connsiteX208" fmla="*/ 3432968 w 6095999"/>
              <a:gd name="connsiteY208" fmla="*/ 6615604 h 6858000"/>
              <a:gd name="connsiteX209" fmla="*/ 3382035 w 6095999"/>
              <a:gd name="connsiteY209" fmla="*/ 6543789 h 6858000"/>
              <a:gd name="connsiteX210" fmla="*/ 3432042 w 6095999"/>
              <a:gd name="connsiteY210" fmla="*/ 6481301 h 6858000"/>
              <a:gd name="connsiteX211" fmla="*/ 3470935 w 6095999"/>
              <a:gd name="connsiteY211" fmla="*/ 6509281 h 6858000"/>
              <a:gd name="connsiteX212" fmla="*/ 3471861 w 6095999"/>
              <a:gd name="connsiteY212" fmla="*/ 6515810 h 6858000"/>
              <a:gd name="connsiteX213" fmla="*/ 3482974 w 6095999"/>
              <a:gd name="connsiteY213" fmla="*/ 6515810 h 6858000"/>
              <a:gd name="connsiteX214" fmla="*/ 3482974 w 6095999"/>
              <a:gd name="connsiteY214" fmla="*/ 6482234 h 6858000"/>
              <a:gd name="connsiteX215" fmla="*/ 3432042 w 6095999"/>
              <a:gd name="connsiteY215" fmla="*/ 6473840 h 6858000"/>
              <a:gd name="connsiteX216" fmla="*/ 4498886 w 6095999"/>
              <a:gd name="connsiteY216" fmla="*/ 6472252 h 6858000"/>
              <a:gd name="connsiteX217" fmla="*/ 4452091 w 6095999"/>
              <a:gd name="connsiteY217" fmla="*/ 6512356 h 6858000"/>
              <a:gd name="connsiteX218" fmla="*/ 4488793 w 6095999"/>
              <a:gd name="connsiteY218" fmla="*/ 6550595 h 6858000"/>
              <a:gd name="connsiteX219" fmla="*/ 4528248 w 6095999"/>
              <a:gd name="connsiteY219" fmla="*/ 6585104 h 6858000"/>
              <a:gd name="connsiteX220" fmla="*/ 4493381 w 6095999"/>
              <a:gd name="connsiteY220" fmla="*/ 6614016 h 6858000"/>
              <a:gd name="connsiteX221" fmla="*/ 4460349 w 6095999"/>
              <a:gd name="connsiteY221" fmla="*/ 6574844 h 6858000"/>
              <a:gd name="connsiteX222" fmla="*/ 4446586 w 6095999"/>
              <a:gd name="connsiteY222" fmla="*/ 6574844 h 6858000"/>
              <a:gd name="connsiteX223" fmla="*/ 4446586 w 6095999"/>
              <a:gd name="connsiteY223" fmla="*/ 6612151 h 6858000"/>
              <a:gd name="connsiteX224" fmla="*/ 4490628 w 6095999"/>
              <a:gd name="connsiteY224" fmla="*/ 6621477 h 6858000"/>
              <a:gd name="connsiteX225" fmla="*/ 4546599 w 6095999"/>
              <a:gd name="connsiteY225" fmla="*/ 6578575 h 6858000"/>
              <a:gd name="connsiteX226" fmla="*/ 4509897 w 6095999"/>
              <a:gd name="connsiteY226" fmla="*/ 6538471 h 6858000"/>
              <a:gd name="connsiteX227" fmla="*/ 4486041 w 6095999"/>
              <a:gd name="connsiteY227" fmla="*/ 6529144 h 6858000"/>
              <a:gd name="connsiteX228" fmla="*/ 4469525 w 6095999"/>
              <a:gd name="connsiteY228" fmla="*/ 6505828 h 6858000"/>
              <a:gd name="connsiteX229" fmla="*/ 4499804 w 6095999"/>
              <a:gd name="connsiteY229" fmla="*/ 6479713 h 6858000"/>
              <a:gd name="connsiteX230" fmla="*/ 4529166 w 6095999"/>
              <a:gd name="connsiteY230" fmla="*/ 6514222 h 6858000"/>
              <a:gd name="connsiteX231" fmla="*/ 4541094 w 6095999"/>
              <a:gd name="connsiteY231" fmla="*/ 6514222 h 6858000"/>
              <a:gd name="connsiteX232" fmla="*/ 4541094 w 6095999"/>
              <a:gd name="connsiteY232" fmla="*/ 6479713 h 6858000"/>
              <a:gd name="connsiteX233" fmla="*/ 4498886 w 6095999"/>
              <a:gd name="connsiteY233" fmla="*/ 6472252 h 6858000"/>
              <a:gd name="connsiteX234" fmla="*/ 5359865 w 6095999"/>
              <a:gd name="connsiteY234" fmla="*/ 6470665 h 6858000"/>
              <a:gd name="connsiteX235" fmla="*/ 5358933 w 6095999"/>
              <a:gd name="connsiteY235" fmla="*/ 6471608 h 6858000"/>
              <a:gd name="connsiteX236" fmla="*/ 5351470 w 6095999"/>
              <a:gd name="connsiteY236" fmla="*/ 6477263 h 6858000"/>
              <a:gd name="connsiteX237" fmla="*/ 5326286 w 6095999"/>
              <a:gd name="connsiteY237" fmla="*/ 6537589 h 6858000"/>
              <a:gd name="connsiteX238" fmla="*/ 5327218 w 6095999"/>
              <a:gd name="connsiteY238" fmla="*/ 6547957 h 6858000"/>
              <a:gd name="connsiteX239" fmla="*/ 5278715 w 6095999"/>
              <a:gd name="connsiteY239" fmla="*/ 6604512 h 6858000"/>
              <a:gd name="connsiteX240" fmla="*/ 5276849 w 6095999"/>
              <a:gd name="connsiteY240" fmla="*/ 6613938 h 6858000"/>
              <a:gd name="connsiteX241" fmla="*/ 5276849 w 6095999"/>
              <a:gd name="connsiteY241" fmla="*/ 6614880 h 6858000"/>
              <a:gd name="connsiteX242" fmla="*/ 5277782 w 6095999"/>
              <a:gd name="connsiteY242" fmla="*/ 6614880 h 6858000"/>
              <a:gd name="connsiteX243" fmla="*/ 5287109 w 6095999"/>
              <a:gd name="connsiteY243" fmla="*/ 6618650 h 6858000"/>
              <a:gd name="connsiteX244" fmla="*/ 5309496 w 6095999"/>
              <a:gd name="connsiteY244" fmla="*/ 6621478 h 6858000"/>
              <a:gd name="connsiteX245" fmla="*/ 5359865 w 6095999"/>
              <a:gd name="connsiteY245" fmla="*/ 6604512 h 6858000"/>
              <a:gd name="connsiteX246" fmla="*/ 5409302 w 6095999"/>
              <a:gd name="connsiteY246" fmla="*/ 6621478 h 6858000"/>
              <a:gd name="connsiteX247" fmla="*/ 5431689 w 6095999"/>
              <a:gd name="connsiteY247" fmla="*/ 6618650 h 6858000"/>
              <a:gd name="connsiteX248" fmla="*/ 5441016 w 6095999"/>
              <a:gd name="connsiteY248" fmla="*/ 6614880 h 6858000"/>
              <a:gd name="connsiteX249" fmla="*/ 5441949 w 6095999"/>
              <a:gd name="connsiteY249" fmla="*/ 6614880 h 6858000"/>
              <a:gd name="connsiteX250" fmla="*/ 5441949 w 6095999"/>
              <a:gd name="connsiteY250" fmla="*/ 6613938 h 6858000"/>
              <a:gd name="connsiteX251" fmla="*/ 5440083 w 6095999"/>
              <a:gd name="connsiteY251" fmla="*/ 6604512 h 6858000"/>
              <a:gd name="connsiteX252" fmla="*/ 5391580 w 6095999"/>
              <a:gd name="connsiteY252" fmla="*/ 6547957 h 6858000"/>
              <a:gd name="connsiteX253" fmla="*/ 5392512 w 6095999"/>
              <a:gd name="connsiteY253" fmla="*/ 6537589 h 6858000"/>
              <a:gd name="connsiteX254" fmla="*/ 5367328 w 6095999"/>
              <a:gd name="connsiteY254" fmla="*/ 6477263 h 6858000"/>
              <a:gd name="connsiteX255" fmla="*/ 5359865 w 6095999"/>
              <a:gd name="connsiteY255" fmla="*/ 6471608 h 6858000"/>
              <a:gd name="connsiteX256" fmla="*/ 5359865 w 6095999"/>
              <a:gd name="connsiteY256" fmla="*/ 6470665 h 6858000"/>
              <a:gd name="connsiteX257" fmla="*/ 4654549 w 6095999"/>
              <a:gd name="connsiteY257" fmla="*/ 6437327 h 6858000"/>
              <a:gd name="connsiteX258" fmla="*/ 4654549 w 6095999"/>
              <a:gd name="connsiteY258" fmla="*/ 6654815 h 6858000"/>
              <a:gd name="connsiteX259" fmla="*/ 4664074 w 6095999"/>
              <a:gd name="connsiteY259" fmla="*/ 6654815 h 6858000"/>
              <a:gd name="connsiteX260" fmla="*/ 4664074 w 6095999"/>
              <a:gd name="connsiteY260" fmla="*/ 6437327 h 6858000"/>
              <a:gd name="connsiteX261" fmla="*/ 0 w 6095999"/>
              <a:gd name="connsiteY261" fmla="*/ 0 h 6858000"/>
              <a:gd name="connsiteX262" fmla="*/ 6095999 w 6095999"/>
              <a:gd name="connsiteY262" fmla="*/ 0 h 6858000"/>
              <a:gd name="connsiteX263" fmla="*/ 6095999 w 6095999"/>
              <a:gd name="connsiteY263" fmla="*/ 6858000 h 6858000"/>
              <a:gd name="connsiteX264" fmla="*/ 0 w 6095999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095999" h="6858000">
                <a:moveTo>
                  <a:pt x="5389708" y="6559565"/>
                </a:moveTo>
                <a:cubicBezTo>
                  <a:pt x="5408685" y="6568679"/>
                  <a:pt x="5423144" y="6585994"/>
                  <a:pt x="5427662" y="6606044"/>
                </a:cubicBezTo>
                <a:cubicBezTo>
                  <a:pt x="5421336" y="6607867"/>
                  <a:pt x="5415011" y="6608778"/>
                  <a:pt x="5408685" y="6608778"/>
                </a:cubicBezTo>
                <a:cubicBezTo>
                  <a:pt x="5394227" y="6608778"/>
                  <a:pt x="5380672" y="6604221"/>
                  <a:pt x="5368924" y="6596019"/>
                </a:cubicBezTo>
                <a:cubicBezTo>
                  <a:pt x="5378864" y="6585994"/>
                  <a:pt x="5386094" y="6573236"/>
                  <a:pt x="5389708" y="6559565"/>
                </a:cubicBezTo>
                <a:close/>
                <a:moveTo>
                  <a:pt x="5330115" y="6559565"/>
                </a:moveTo>
                <a:cubicBezTo>
                  <a:pt x="5333828" y="6573236"/>
                  <a:pt x="5341252" y="6585994"/>
                  <a:pt x="5351461" y="6596019"/>
                </a:cubicBezTo>
                <a:cubicBezTo>
                  <a:pt x="5339396" y="6604221"/>
                  <a:pt x="5325475" y="6608778"/>
                  <a:pt x="5310626" y="6608778"/>
                </a:cubicBezTo>
                <a:cubicBezTo>
                  <a:pt x="5304129" y="6608778"/>
                  <a:pt x="5297633" y="6607867"/>
                  <a:pt x="5291136" y="6606044"/>
                </a:cubicBezTo>
                <a:cubicBezTo>
                  <a:pt x="5295776" y="6585994"/>
                  <a:pt x="5310626" y="6567767"/>
                  <a:pt x="5330115" y="6559565"/>
                </a:cubicBezTo>
                <a:close/>
                <a:moveTo>
                  <a:pt x="5340349" y="6555437"/>
                </a:moveTo>
                <a:cubicBezTo>
                  <a:pt x="5352633" y="6551627"/>
                  <a:pt x="5366808" y="6551627"/>
                  <a:pt x="5380037" y="6555437"/>
                </a:cubicBezTo>
                <a:cubicBezTo>
                  <a:pt x="5376257" y="6567820"/>
                  <a:pt x="5369643" y="6580202"/>
                  <a:pt x="5360193" y="6589727"/>
                </a:cubicBezTo>
                <a:cubicBezTo>
                  <a:pt x="5349799" y="6580202"/>
                  <a:pt x="5343184" y="6567820"/>
                  <a:pt x="5340349" y="6555437"/>
                </a:cubicBezTo>
                <a:close/>
                <a:moveTo>
                  <a:pt x="4170362" y="6496065"/>
                </a:moveTo>
                <a:lnTo>
                  <a:pt x="4190999" y="6550041"/>
                </a:lnTo>
                <a:lnTo>
                  <a:pt x="4190999" y="6551628"/>
                </a:lnTo>
                <a:lnTo>
                  <a:pt x="4146549" y="6551628"/>
                </a:lnTo>
                <a:close/>
                <a:moveTo>
                  <a:pt x="5667374" y="6486540"/>
                </a:moveTo>
                <a:cubicBezTo>
                  <a:pt x="5667374" y="6486540"/>
                  <a:pt x="5667374" y="6486540"/>
                  <a:pt x="5701284" y="6486540"/>
                </a:cubicBezTo>
                <a:cubicBezTo>
                  <a:pt x="5713199" y="6486540"/>
                  <a:pt x="5723280" y="6488425"/>
                  <a:pt x="5731529" y="6494081"/>
                </a:cubicBezTo>
                <a:cubicBezTo>
                  <a:pt x="5738861" y="6498794"/>
                  <a:pt x="5745276" y="6506334"/>
                  <a:pt x="5749859" y="6515760"/>
                </a:cubicBezTo>
                <a:cubicBezTo>
                  <a:pt x="5753525" y="6524243"/>
                  <a:pt x="5756274" y="6534612"/>
                  <a:pt x="5756274" y="6546865"/>
                </a:cubicBezTo>
                <a:cubicBezTo>
                  <a:pt x="5756274" y="6558176"/>
                  <a:pt x="5753525" y="6568545"/>
                  <a:pt x="5749859" y="6577028"/>
                </a:cubicBezTo>
                <a:cubicBezTo>
                  <a:pt x="5745276" y="6586454"/>
                  <a:pt x="5739777" y="6593994"/>
                  <a:pt x="5731529" y="6599650"/>
                </a:cubicBezTo>
                <a:cubicBezTo>
                  <a:pt x="5723280" y="6604363"/>
                  <a:pt x="5713199" y="6607190"/>
                  <a:pt x="5701284" y="6607190"/>
                </a:cubicBezTo>
                <a:cubicBezTo>
                  <a:pt x="5701284" y="6607190"/>
                  <a:pt x="5701284" y="6607190"/>
                  <a:pt x="5667374" y="6607190"/>
                </a:cubicBezTo>
                <a:cubicBezTo>
                  <a:pt x="5667374" y="6607190"/>
                  <a:pt x="5667374" y="6607190"/>
                  <a:pt x="5667374" y="6486540"/>
                </a:cubicBezTo>
                <a:close/>
                <a:moveTo>
                  <a:pt x="5359872" y="6486540"/>
                </a:moveTo>
                <a:cubicBezTo>
                  <a:pt x="5374058" y="6500367"/>
                  <a:pt x="5381624" y="6517881"/>
                  <a:pt x="5381624" y="6537238"/>
                </a:cubicBezTo>
                <a:cubicBezTo>
                  <a:pt x="5381624" y="6539081"/>
                  <a:pt x="5381624" y="6541847"/>
                  <a:pt x="5381624" y="6543690"/>
                </a:cubicBezTo>
                <a:cubicBezTo>
                  <a:pt x="5374058" y="6541847"/>
                  <a:pt x="5366492" y="6540925"/>
                  <a:pt x="5358926" y="6540925"/>
                </a:cubicBezTo>
                <a:cubicBezTo>
                  <a:pt x="5352306" y="6540925"/>
                  <a:pt x="5344740" y="6541847"/>
                  <a:pt x="5338120" y="6543690"/>
                </a:cubicBezTo>
                <a:cubicBezTo>
                  <a:pt x="5337174" y="6540925"/>
                  <a:pt x="5337174" y="6539081"/>
                  <a:pt x="5337174" y="6537238"/>
                </a:cubicBezTo>
                <a:cubicBezTo>
                  <a:pt x="5337174" y="6517881"/>
                  <a:pt x="5345686" y="6500367"/>
                  <a:pt x="5359872" y="6486540"/>
                </a:cubicBezTo>
                <a:close/>
                <a:moveTo>
                  <a:pt x="4865686" y="6486540"/>
                </a:moveTo>
                <a:cubicBezTo>
                  <a:pt x="4865686" y="6486540"/>
                  <a:pt x="4865686" y="6486540"/>
                  <a:pt x="4910822" y="6486540"/>
                </a:cubicBezTo>
                <a:cubicBezTo>
                  <a:pt x="4916349" y="6486540"/>
                  <a:pt x="4920955" y="6487479"/>
                  <a:pt x="4925561" y="6491236"/>
                </a:cubicBezTo>
                <a:cubicBezTo>
                  <a:pt x="4930166" y="6494053"/>
                  <a:pt x="4933851" y="6497809"/>
                  <a:pt x="4936614" y="6503444"/>
                </a:cubicBezTo>
                <a:cubicBezTo>
                  <a:pt x="4938457" y="6508139"/>
                  <a:pt x="4940299" y="6513774"/>
                  <a:pt x="4940299" y="6519408"/>
                </a:cubicBezTo>
                <a:cubicBezTo>
                  <a:pt x="4940299" y="6525043"/>
                  <a:pt x="4939378" y="6530677"/>
                  <a:pt x="4936614" y="6535373"/>
                </a:cubicBezTo>
                <a:cubicBezTo>
                  <a:pt x="4934772" y="6541007"/>
                  <a:pt x="4931088" y="6544763"/>
                  <a:pt x="4927403" y="6548520"/>
                </a:cubicBezTo>
                <a:cubicBezTo>
                  <a:pt x="4922797" y="6551337"/>
                  <a:pt x="4918191" y="6553215"/>
                  <a:pt x="4912665" y="6553215"/>
                </a:cubicBezTo>
                <a:cubicBezTo>
                  <a:pt x="4912665" y="6553215"/>
                  <a:pt x="4912665" y="6553215"/>
                  <a:pt x="4865686" y="6553215"/>
                </a:cubicBezTo>
                <a:close/>
                <a:moveTo>
                  <a:pt x="3990974" y="6483365"/>
                </a:moveTo>
                <a:cubicBezTo>
                  <a:pt x="3990974" y="6483365"/>
                  <a:pt x="3990974" y="6483365"/>
                  <a:pt x="4011447" y="6483365"/>
                </a:cubicBezTo>
                <a:cubicBezTo>
                  <a:pt x="4034712" y="6483365"/>
                  <a:pt x="4044949" y="6486183"/>
                  <a:pt x="4044949" y="6517172"/>
                </a:cubicBezTo>
                <a:cubicBezTo>
                  <a:pt x="4044949" y="6548162"/>
                  <a:pt x="4027268" y="6550040"/>
                  <a:pt x="4001211" y="6550040"/>
                </a:cubicBezTo>
                <a:cubicBezTo>
                  <a:pt x="4001211" y="6550040"/>
                  <a:pt x="4001211" y="6550040"/>
                  <a:pt x="3990974" y="6550040"/>
                </a:cubicBezTo>
                <a:close/>
                <a:moveTo>
                  <a:pt x="3608387" y="6481777"/>
                </a:moveTo>
                <a:cubicBezTo>
                  <a:pt x="3635567" y="6481777"/>
                  <a:pt x="3657600" y="6512339"/>
                  <a:pt x="3657600" y="6550040"/>
                </a:cubicBezTo>
                <a:cubicBezTo>
                  <a:pt x="3657600" y="6587741"/>
                  <a:pt x="3635567" y="6618303"/>
                  <a:pt x="3608387" y="6618303"/>
                </a:cubicBezTo>
                <a:cubicBezTo>
                  <a:pt x="3581207" y="6618303"/>
                  <a:pt x="3559174" y="6587741"/>
                  <a:pt x="3559174" y="6550040"/>
                </a:cubicBezTo>
                <a:cubicBezTo>
                  <a:pt x="3559174" y="6512339"/>
                  <a:pt x="3581207" y="6481777"/>
                  <a:pt x="3608387" y="6481777"/>
                </a:cubicBezTo>
                <a:close/>
                <a:moveTo>
                  <a:pt x="4168813" y="6477015"/>
                </a:moveTo>
                <a:cubicBezTo>
                  <a:pt x="4168813" y="6477015"/>
                  <a:pt x="4168813" y="6477015"/>
                  <a:pt x="4124673" y="6586062"/>
                </a:cubicBezTo>
                <a:cubicBezTo>
                  <a:pt x="4122833" y="6589790"/>
                  <a:pt x="4117316" y="6604702"/>
                  <a:pt x="4114557" y="6607498"/>
                </a:cubicBezTo>
                <a:cubicBezTo>
                  <a:pt x="4109959" y="6614022"/>
                  <a:pt x="4105361" y="6613090"/>
                  <a:pt x="4098924" y="6614022"/>
                </a:cubicBezTo>
                <a:cubicBezTo>
                  <a:pt x="4098924" y="6614022"/>
                  <a:pt x="4098924" y="6614022"/>
                  <a:pt x="4098924" y="6621478"/>
                </a:cubicBezTo>
                <a:cubicBezTo>
                  <a:pt x="4107200" y="6621478"/>
                  <a:pt x="4115477" y="6621478"/>
                  <a:pt x="4122833" y="6621478"/>
                </a:cubicBezTo>
                <a:cubicBezTo>
                  <a:pt x="4131110" y="6621478"/>
                  <a:pt x="4139386" y="6621478"/>
                  <a:pt x="4147662" y="6621478"/>
                </a:cubicBezTo>
                <a:cubicBezTo>
                  <a:pt x="4147662" y="6621478"/>
                  <a:pt x="4147662" y="6621478"/>
                  <a:pt x="4147662" y="6614022"/>
                </a:cubicBezTo>
                <a:cubicBezTo>
                  <a:pt x="4140306" y="6614022"/>
                  <a:pt x="4130190" y="6614022"/>
                  <a:pt x="4130190" y="6604702"/>
                </a:cubicBezTo>
                <a:cubicBezTo>
                  <a:pt x="4130190" y="6601906"/>
                  <a:pt x="4131110" y="6598178"/>
                  <a:pt x="4132029" y="6595382"/>
                </a:cubicBezTo>
                <a:cubicBezTo>
                  <a:pt x="4132029" y="6595382"/>
                  <a:pt x="4132029" y="6595382"/>
                  <a:pt x="4144904" y="6559965"/>
                </a:cubicBezTo>
                <a:cubicBezTo>
                  <a:pt x="4144904" y="6559965"/>
                  <a:pt x="4144904" y="6559965"/>
                  <a:pt x="4194562" y="6559965"/>
                </a:cubicBezTo>
                <a:cubicBezTo>
                  <a:pt x="4194562" y="6559965"/>
                  <a:pt x="4194562" y="6559965"/>
                  <a:pt x="4207436" y="6594450"/>
                </a:cubicBezTo>
                <a:cubicBezTo>
                  <a:pt x="4209275" y="6598178"/>
                  <a:pt x="4211114" y="6601906"/>
                  <a:pt x="4211114" y="6605634"/>
                </a:cubicBezTo>
                <a:cubicBezTo>
                  <a:pt x="4211114" y="6614022"/>
                  <a:pt x="4192722" y="6614022"/>
                  <a:pt x="4192722" y="6614022"/>
                </a:cubicBezTo>
                <a:cubicBezTo>
                  <a:pt x="4192722" y="6614022"/>
                  <a:pt x="4192722" y="6614022"/>
                  <a:pt x="4192722" y="6621478"/>
                </a:cubicBezTo>
                <a:cubicBezTo>
                  <a:pt x="4202838" y="6621478"/>
                  <a:pt x="4212034" y="6621478"/>
                  <a:pt x="4221230" y="6621478"/>
                </a:cubicBezTo>
                <a:cubicBezTo>
                  <a:pt x="4231345" y="6621478"/>
                  <a:pt x="4240541" y="6621478"/>
                  <a:pt x="4249737" y="6621478"/>
                </a:cubicBezTo>
                <a:cubicBezTo>
                  <a:pt x="4249737" y="6621478"/>
                  <a:pt x="4249737" y="6621478"/>
                  <a:pt x="4249737" y="6614022"/>
                </a:cubicBezTo>
                <a:cubicBezTo>
                  <a:pt x="4233184" y="6615886"/>
                  <a:pt x="4227667" y="6597246"/>
                  <a:pt x="4225828" y="6591654"/>
                </a:cubicBezTo>
                <a:cubicBezTo>
                  <a:pt x="4225828" y="6591654"/>
                  <a:pt x="4225828" y="6591654"/>
                  <a:pt x="4182607" y="6477015"/>
                </a:cubicBezTo>
                <a:close/>
                <a:moveTo>
                  <a:pt x="3727449" y="6477015"/>
                </a:moveTo>
                <a:cubicBezTo>
                  <a:pt x="3727449" y="6477015"/>
                  <a:pt x="3727449" y="6477015"/>
                  <a:pt x="3727449" y="6483527"/>
                </a:cubicBezTo>
                <a:cubicBezTo>
                  <a:pt x="3740342" y="6483527"/>
                  <a:pt x="3744026" y="6484457"/>
                  <a:pt x="3744026" y="6497481"/>
                </a:cubicBezTo>
                <a:cubicBezTo>
                  <a:pt x="3744026" y="6497481"/>
                  <a:pt x="3744026" y="6497481"/>
                  <a:pt x="3744026" y="6599809"/>
                </a:cubicBezTo>
                <a:cubicBezTo>
                  <a:pt x="3744026" y="6612832"/>
                  <a:pt x="3741263" y="6613763"/>
                  <a:pt x="3727449" y="6613763"/>
                </a:cubicBezTo>
                <a:cubicBezTo>
                  <a:pt x="3727449" y="6613763"/>
                  <a:pt x="3727449" y="6613763"/>
                  <a:pt x="3727449" y="6621205"/>
                </a:cubicBezTo>
                <a:cubicBezTo>
                  <a:pt x="3734816" y="6621205"/>
                  <a:pt x="3742184" y="6621205"/>
                  <a:pt x="3748630" y="6620274"/>
                </a:cubicBezTo>
                <a:cubicBezTo>
                  <a:pt x="3755998" y="6621205"/>
                  <a:pt x="3763365" y="6621205"/>
                  <a:pt x="3770733" y="6621205"/>
                </a:cubicBezTo>
                <a:cubicBezTo>
                  <a:pt x="3770733" y="6621205"/>
                  <a:pt x="3770733" y="6621205"/>
                  <a:pt x="3770733" y="6613763"/>
                </a:cubicBezTo>
                <a:cubicBezTo>
                  <a:pt x="3756919" y="6613763"/>
                  <a:pt x="3754156" y="6612832"/>
                  <a:pt x="3754156" y="6599809"/>
                </a:cubicBezTo>
                <a:cubicBezTo>
                  <a:pt x="3754156" y="6599809"/>
                  <a:pt x="3754156" y="6599809"/>
                  <a:pt x="3754156" y="6502132"/>
                </a:cubicBezTo>
                <a:cubicBezTo>
                  <a:pt x="3754156" y="6502132"/>
                  <a:pt x="3754156" y="6502132"/>
                  <a:pt x="3803886" y="6620274"/>
                </a:cubicBezTo>
                <a:cubicBezTo>
                  <a:pt x="3805728" y="6623065"/>
                  <a:pt x="3807570" y="6623065"/>
                  <a:pt x="3808491" y="6620274"/>
                </a:cubicBezTo>
                <a:cubicBezTo>
                  <a:pt x="3808491" y="6620274"/>
                  <a:pt x="3808491" y="6620274"/>
                  <a:pt x="3859142" y="6500272"/>
                </a:cubicBezTo>
                <a:lnTo>
                  <a:pt x="3859142" y="6599809"/>
                </a:lnTo>
                <a:cubicBezTo>
                  <a:pt x="3859142" y="6613763"/>
                  <a:pt x="3855458" y="6613763"/>
                  <a:pt x="3841644" y="6613763"/>
                </a:cubicBezTo>
                <a:cubicBezTo>
                  <a:pt x="3841644" y="6613763"/>
                  <a:pt x="3841644" y="6613763"/>
                  <a:pt x="3841644" y="6621205"/>
                </a:cubicBezTo>
                <a:cubicBezTo>
                  <a:pt x="3849932" y="6621205"/>
                  <a:pt x="3859142" y="6621205"/>
                  <a:pt x="3867430" y="6620274"/>
                </a:cubicBezTo>
                <a:cubicBezTo>
                  <a:pt x="3876639" y="6621205"/>
                  <a:pt x="3884928" y="6621205"/>
                  <a:pt x="3894137" y="6621205"/>
                </a:cubicBezTo>
                <a:cubicBezTo>
                  <a:pt x="3894137" y="6621205"/>
                  <a:pt x="3894137" y="6621205"/>
                  <a:pt x="3894137" y="6613763"/>
                </a:cubicBezTo>
                <a:cubicBezTo>
                  <a:pt x="3879402" y="6613763"/>
                  <a:pt x="3875718" y="6613763"/>
                  <a:pt x="3875718" y="6599809"/>
                </a:cubicBezTo>
                <a:cubicBezTo>
                  <a:pt x="3875718" y="6599809"/>
                  <a:pt x="3875718" y="6599809"/>
                  <a:pt x="3875718" y="6497481"/>
                </a:cubicBezTo>
                <a:cubicBezTo>
                  <a:pt x="3875718" y="6484457"/>
                  <a:pt x="3880323" y="6483527"/>
                  <a:pt x="3894137" y="6483527"/>
                </a:cubicBezTo>
                <a:cubicBezTo>
                  <a:pt x="3894137" y="6483527"/>
                  <a:pt x="3894137" y="6483527"/>
                  <a:pt x="3894137" y="6477015"/>
                </a:cubicBezTo>
                <a:cubicBezTo>
                  <a:pt x="3888611" y="6477015"/>
                  <a:pt x="3882165" y="6477015"/>
                  <a:pt x="3876639" y="6477015"/>
                </a:cubicBezTo>
                <a:cubicBezTo>
                  <a:pt x="3871114" y="6477015"/>
                  <a:pt x="3865588" y="6477015"/>
                  <a:pt x="3860063" y="6477015"/>
                </a:cubicBezTo>
                <a:cubicBezTo>
                  <a:pt x="3860063" y="6477015"/>
                  <a:pt x="3860063" y="6477015"/>
                  <a:pt x="3811253" y="6592367"/>
                </a:cubicBezTo>
                <a:cubicBezTo>
                  <a:pt x="3811253" y="6592367"/>
                  <a:pt x="3811253" y="6592367"/>
                  <a:pt x="3760602" y="6477015"/>
                </a:cubicBezTo>
                <a:cubicBezTo>
                  <a:pt x="3755077" y="6477015"/>
                  <a:pt x="3749551" y="6477015"/>
                  <a:pt x="3744026" y="6477015"/>
                </a:cubicBezTo>
                <a:cubicBezTo>
                  <a:pt x="3738500" y="6477015"/>
                  <a:pt x="3732975" y="6477015"/>
                  <a:pt x="3727449" y="6477015"/>
                </a:cubicBezTo>
                <a:close/>
                <a:moveTo>
                  <a:pt x="3952874" y="6475427"/>
                </a:moveTo>
                <a:cubicBezTo>
                  <a:pt x="3952874" y="6475427"/>
                  <a:pt x="3952874" y="6475427"/>
                  <a:pt x="3952874" y="6482917"/>
                </a:cubicBezTo>
                <a:cubicBezTo>
                  <a:pt x="3972275" y="6482917"/>
                  <a:pt x="3972275" y="6485726"/>
                  <a:pt x="3972275" y="6496960"/>
                </a:cubicBezTo>
                <a:cubicBezTo>
                  <a:pt x="3972275" y="6496960"/>
                  <a:pt x="3972275" y="6496960"/>
                  <a:pt x="3972275" y="6599944"/>
                </a:cubicBezTo>
                <a:cubicBezTo>
                  <a:pt x="3972275" y="6611179"/>
                  <a:pt x="3972275" y="6613987"/>
                  <a:pt x="3952874" y="6613987"/>
                </a:cubicBezTo>
                <a:cubicBezTo>
                  <a:pt x="3952874" y="6613987"/>
                  <a:pt x="3952874" y="6613987"/>
                  <a:pt x="3952874" y="6621477"/>
                </a:cubicBezTo>
                <a:cubicBezTo>
                  <a:pt x="3962113" y="6620541"/>
                  <a:pt x="3972275" y="6620541"/>
                  <a:pt x="3981514" y="6620541"/>
                </a:cubicBezTo>
                <a:cubicBezTo>
                  <a:pt x="3991677" y="6620541"/>
                  <a:pt x="4000916" y="6620541"/>
                  <a:pt x="4011078" y="6621477"/>
                </a:cubicBezTo>
                <a:cubicBezTo>
                  <a:pt x="4011078" y="6621477"/>
                  <a:pt x="4011078" y="6621477"/>
                  <a:pt x="4011078" y="6613987"/>
                </a:cubicBezTo>
                <a:cubicBezTo>
                  <a:pt x="3990753" y="6613987"/>
                  <a:pt x="3990753" y="6611179"/>
                  <a:pt x="3990753" y="6599944"/>
                </a:cubicBezTo>
                <a:lnTo>
                  <a:pt x="3990753" y="6556878"/>
                </a:lnTo>
                <a:cubicBezTo>
                  <a:pt x="3990753" y="6556878"/>
                  <a:pt x="3990753" y="6556878"/>
                  <a:pt x="4010154" y="6556878"/>
                </a:cubicBezTo>
                <a:cubicBezTo>
                  <a:pt x="4043414" y="6556878"/>
                  <a:pt x="4065587" y="6552197"/>
                  <a:pt x="4065587" y="6512876"/>
                </a:cubicBezTo>
                <a:cubicBezTo>
                  <a:pt x="4065587" y="6482917"/>
                  <a:pt x="4050805" y="6475427"/>
                  <a:pt x="4024013" y="6475427"/>
                </a:cubicBezTo>
                <a:cubicBezTo>
                  <a:pt x="4010154" y="6476363"/>
                  <a:pt x="3996296" y="6476363"/>
                  <a:pt x="3981514" y="6476363"/>
                </a:cubicBezTo>
                <a:cubicBezTo>
                  <a:pt x="3972275" y="6476363"/>
                  <a:pt x="3962113" y="6476363"/>
                  <a:pt x="3952874" y="6475427"/>
                </a:cubicBezTo>
                <a:close/>
                <a:moveTo>
                  <a:pt x="3607920" y="6475427"/>
                </a:moveTo>
                <a:cubicBezTo>
                  <a:pt x="3553758" y="6475427"/>
                  <a:pt x="3536949" y="6497811"/>
                  <a:pt x="3536949" y="6550040"/>
                </a:cubicBezTo>
                <a:cubicBezTo>
                  <a:pt x="3536949" y="6603201"/>
                  <a:pt x="3554692" y="6624652"/>
                  <a:pt x="3607920" y="6624652"/>
                </a:cubicBezTo>
                <a:cubicBezTo>
                  <a:pt x="3664883" y="6624652"/>
                  <a:pt x="3679824" y="6602268"/>
                  <a:pt x="3679824" y="6550040"/>
                </a:cubicBezTo>
                <a:cubicBezTo>
                  <a:pt x="3679824" y="6497811"/>
                  <a:pt x="3663015" y="6475427"/>
                  <a:pt x="3607920" y="6475427"/>
                </a:cubicBezTo>
                <a:close/>
                <a:moveTo>
                  <a:pt x="5653086" y="6473840"/>
                </a:moveTo>
                <a:cubicBezTo>
                  <a:pt x="5653086" y="6473840"/>
                  <a:pt x="5653086" y="6473840"/>
                  <a:pt x="5653086" y="6619890"/>
                </a:cubicBezTo>
                <a:lnTo>
                  <a:pt x="5701186" y="6619890"/>
                </a:lnTo>
                <a:cubicBezTo>
                  <a:pt x="5715986" y="6619890"/>
                  <a:pt x="5728011" y="6616145"/>
                  <a:pt x="5738186" y="6610528"/>
                </a:cubicBezTo>
                <a:cubicBezTo>
                  <a:pt x="5748361" y="6604911"/>
                  <a:pt x="5756686" y="6596485"/>
                  <a:pt x="5762236" y="6585250"/>
                </a:cubicBezTo>
                <a:cubicBezTo>
                  <a:pt x="5767786" y="6574016"/>
                  <a:pt x="5770561" y="6560909"/>
                  <a:pt x="5770561" y="6546865"/>
                </a:cubicBezTo>
                <a:cubicBezTo>
                  <a:pt x="5770561" y="6532822"/>
                  <a:pt x="5767786" y="6520651"/>
                  <a:pt x="5763161" y="6510353"/>
                </a:cubicBezTo>
                <a:cubicBezTo>
                  <a:pt x="5757611" y="6499118"/>
                  <a:pt x="5750211" y="6489756"/>
                  <a:pt x="5740036" y="6483202"/>
                </a:cubicBezTo>
                <a:cubicBezTo>
                  <a:pt x="5729861" y="6477585"/>
                  <a:pt x="5716911" y="6473840"/>
                  <a:pt x="5701186" y="6473840"/>
                </a:cubicBezTo>
                <a:cubicBezTo>
                  <a:pt x="5701186" y="6473840"/>
                  <a:pt x="5701186" y="6473840"/>
                  <a:pt x="5653086" y="6473840"/>
                </a:cubicBezTo>
                <a:close/>
                <a:moveTo>
                  <a:pt x="5470524" y="6473840"/>
                </a:moveTo>
                <a:lnTo>
                  <a:pt x="5470524" y="6619890"/>
                </a:lnTo>
                <a:lnTo>
                  <a:pt x="5483224" y="6619890"/>
                </a:lnTo>
                <a:lnTo>
                  <a:pt x="5483224" y="6499240"/>
                </a:lnTo>
                <a:lnTo>
                  <a:pt x="5576887" y="6619890"/>
                </a:lnTo>
                <a:lnTo>
                  <a:pt x="5589587" y="6619890"/>
                </a:lnTo>
                <a:lnTo>
                  <a:pt x="5589587" y="6473840"/>
                </a:lnTo>
                <a:lnTo>
                  <a:pt x="5576887" y="6473840"/>
                </a:lnTo>
                <a:lnTo>
                  <a:pt x="5576887" y="6596078"/>
                </a:lnTo>
                <a:lnTo>
                  <a:pt x="5481637" y="6473840"/>
                </a:lnTo>
                <a:close/>
                <a:moveTo>
                  <a:pt x="5151436" y="6473840"/>
                </a:moveTo>
                <a:lnTo>
                  <a:pt x="5151436" y="6619890"/>
                </a:lnTo>
                <a:lnTo>
                  <a:pt x="5248274" y="6619890"/>
                </a:lnTo>
                <a:lnTo>
                  <a:pt x="5248274" y="6607190"/>
                </a:lnTo>
                <a:lnTo>
                  <a:pt x="5165724" y="6607190"/>
                </a:lnTo>
                <a:lnTo>
                  <a:pt x="5165724" y="6473840"/>
                </a:lnTo>
                <a:close/>
                <a:moveTo>
                  <a:pt x="5005386" y="6473840"/>
                </a:moveTo>
                <a:lnTo>
                  <a:pt x="5005386" y="6619890"/>
                </a:lnTo>
                <a:lnTo>
                  <a:pt x="5102224" y="6619890"/>
                </a:lnTo>
                <a:lnTo>
                  <a:pt x="5102224" y="6607190"/>
                </a:lnTo>
                <a:lnTo>
                  <a:pt x="5019674" y="6607190"/>
                </a:lnTo>
                <a:lnTo>
                  <a:pt x="5019674" y="6551628"/>
                </a:lnTo>
                <a:lnTo>
                  <a:pt x="5091111" y="6551628"/>
                </a:lnTo>
                <a:lnTo>
                  <a:pt x="5091111" y="6538928"/>
                </a:lnTo>
                <a:lnTo>
                  <a:pt x="5019674" y="6538928"/>
                </a:lnTo>
                <a:lnTo>
                  <a:pt x="5019674" y="6486540"/>
                </a:lnTo>
                <a:lnTo>
                  <a:pt x="5100636" y="6486540"/>
                </a:lnTo>
                <a:lnTo>
                  <a:pt x="5100636" y="6473840"/>
                </a:lnTo>
                <a:close/>
                <a:moveTo>
                  <a:pt x="4851399" y="6473840"/>
                </a:moveTo>
                <a:cubicBezTo>
                  <a:pt x="4851399" y="6473840"/>
                  <a:pt x="4851399" y="6473840"/>
                  <a:pt x="4851399" y="6619890"/>
                </a:cubicBezTo>
                <a:lnTo>
                  <a:pt x="4866070" y="6619890"/>
                </a:lnTo>
                <a:cubicBezTo>
                  <a:pt x="4866070" y="6619890"/>
                  <a:pt x="4866070" y="6619890"/>
                  <a:pt x="4866070" y="6565590"/>
                </a:cubicBezTo>
                <a:cubicBezTo>
                  <a:pt x="4866070" y="6565590"/>
                  <a:pt x="4866070" y="6565590"/>
                  <a:pt x="4908248" y="6565590"/>
                </a:cubicBezTo>
                <a:cubicBezTo>
                  <a:pt x="4908248" y="6565590"/>
                  <a:pt x="4908248" y="6565590"/>
                  <a:pt x="4941257" y="6619890"/>
                </a:cubicBezTo>
                <a:cubicBezTo>
                  <a:pt x="4941257" y="6619890"/>
                  <a:pt x="4941257" y="6619890"/>
                  <a:pt x="4957762" y="6619890"/>
                </a:cubicBezTo>
                <a:cubicBezTo>
                  <a:pt x="4957762" y="6619890"/>
                  <a:pt x="4957762" y="6619890"/>
                  <a:pt x="4922919" y="6563717"/>
                </a:cubicBezTo>
                <a:cubicBezTo>
                  <a:pt x="4929337" y="6561845"/>
                  <a:pt x="4934839" y="6559036"/>
                  <a:pt x="4939424" y="6555291"/>
                </a:cubicBezTo>
                <a:cubicBezTo>
                  <a:pt x="4944008" y="6550610"/>
                  <a:pt x="4947676" y="6545929"/>
                  <a:pt x="4950427" y="6539376"/>
                </a:cubicBezTo>
                <a:cubicBezTo>
                  <a:pt x="4953177" y="6532822"/>
                  <a:pt x="4954094" y="6526268"/>
                  <a:pt x="4954094" y="6519715"/>
                </a:cubicBezTo>
                <a:cubicBezTo>
                  <a:pt x="4954094" y="6514098"/>
                  <a:pt x="4953177" y="6508480"/>
                  <a:pt x="4951344" y="6502863"/>
                </a:cubicBezTo>
                <a:cubicBezTo>
                  <a:pt x="4948593" y="6498182"/>
                  <a:pt x="4945842" y="6492565"/>
                  <a:pt x="4942174" y="6488820"/>
                </a:cubicBezTo>
                <a:cubicBezTo>
                  <a:pt x="4938507" y="6484139"/>
                  <a:pt x="4933922" y="6480394"/>
                  <a:pt x="4929337" y="6477585"/>
                </a:cubicBezTo>
                <a:cubicBezTo>
                  <a:pt x="4923836" y="6474776"/>
                  <a:pt x="4918334" y="6473840"/>
                  <a:pt x="4911916" y="6473840"/>
                </a:cubicBezTo>
                <a:cubicBezTo>
                  <a:pt x="4911916" y="6473840"/>
                  <a:pt x="4911916" y="6473840"/>
                  <a:pt x="4851399" y="6473840"/>
                </a:cubicBezTo>
                <a:close/>
                <a:moveTo>
                  <a:pt x="4778374" y="6473840"/>
                </a:moveTo>
                <a:lnTo>
                  <a:pt x="4778374" y="6619890"/>
                </a:lnTo>
                <a:lnTo>
                  <a:pt x="4792662" y="6619890"/>
                </a:lnTo>
                <a:lnTo>
                  <a:pt x="4792662" y="6473840"/>
                </a:lnTo>
                <a:close/>
                <a:moveTo>
                  <a:pt x="4341724" y="6473840"/>
                </a:moveTo>
                <a:cubicBezTo>
                  <a:pt x="4316951" y="6473840"/>
                  <a:pt x="4294929" y="6485965"/>
                  <a:pt x="4294929" y="6513944"/>
                </a:cubicBezTo>
                <a:cubicBezTo>
                  <a:pt x="4294929" y="6538194"/>
                  <a:pt x="4312363" y="6545655"/>
                  <a:pt x="4331631" y="6552183"/>
                </a:cubicBezTo>
                <a:cubicBezTo>
                  <a:pt x="4349065" y="6558712"/>
                  <a:pt x="4371086" y="6564308"/>
                  <a:pt x="4371086" y="6587624"/>
                </a:cubicBezTo>
                <a:cubicBezTo>
                  <a:pt x="4371086" y="6608143"/>
                  <a:pt x="4353653" y="6616537"/>
                  <a:pt x="4336219" y="6616537"/>
                </a:cubicBezTo>
                <a:cubicBezTo>
                  <a:pt x="4299517" y="6616537"/>
                  <a:pt x="4305022" y="6596951"/>
                  <a:pt x="4303187" y="6576432"/>
                </a:cubicBezTo>
                <a:cubicBezTo>
                  <a:pt x="4303187" y="6576432"/>
                  <a:pt x="4303187" y="6576432"/>
                  <a:pt x="4289424" y="6576432"/>
                </a:cubicBezTo>
                <a:cubicBezTo>
                  <a:pt x="4289424" y="6576432"/>
                  <a:pt x="4289424" y="6576432"/>
                  <a:pt x="4289424" y="6614671"/>
                </a:cubicBezTo>
                <a:cubicBezTo>
                  <a:pt x="4303187" y="6621200"/>
                  <a:pt x="4318786" y="6623065"/>
                  <a:pt x="4333466" y="6623065"/>
                </a:cubicBezTo>
                <a:cubicBezTo>
                  <a:pt x="4361910" y="6623065"/>
                  <a:pt x="4389437" y="6614671"/>
                  <a:pt x="4389437" y="6580163"/>
                </a:cubicBezTo>
                <a:cubicBezTo>
                  <a:pt x="4389437" y="6555914"/>
                  <a:pt x="4372004" y="6547520"/>
                  <a:pt x="4352735" y="6540059"/>
                </a:cubicBezTo>
                <a:lnTo>
                  <a:pt x="4328879" y="6531665"/>
                </a:lnTo>
                <a:cubicBezTo>
                  <a:pt x="4318786" y="6527002"/>
                  <a:pt x="4312363" y="6520473"/>
                  <a:pt x="4312363" y="6508349"/>
                </a:cubicBezTo>
                <a:cubicBezTo>
                  <a:pt x="4312363" y="6489695"/>
                  <a:pt x="4326126" y="6482234"/>
                  <a:pt x="4342642" y="6482234"/>
                </a:cubicBezTo>
                <a:cubicBezTo>
                  <a:pt x="4373839" y="6482234"/>
                  <a:pt x="4370168" y="6499955"/>
                  <a:pt x="4372004" y="6516742"/>
                </a:cubicBezTo>
                <a:cubicBezTo>
                  <a:pt x="4372004" y="6516742"/>
                  <a:pt x="4372004" y="6516742"/>
                  <a:pt x="4383932" y="6516742"/>
                </a:cubicBezTo>
                <a:cubicBezTo>
                  <a:pt x="4383932" y="6516742"/>
                  <a:pt x="4383932" y="6516742"/>
                  <a:pt x="4383932" y="6482234"/>
                </a:cubicBezTo>
                <a:cubicBezTo>
                  <a:pt x="4369251" y="6476638"/>
                  <a:pt x="4355488" y="6473840"/>
                  <a:pt x="4341724" y="6473840"/>
                </a:cubicBezTo>
                <a:close/>
                <a:moveTo>
                  <a:pt x="3432042" y="6473840"/>
                </a:moveTo>
                <a:cubicBezTo>
                  <a:pt x="3382035" y="6473840"/>
                  <a:pt x="3360736" y="6498089"/>
                  <a:pt x="3360736" y="6547520"/>
                </a:cubicBezTo>
                <a:cubicBezTo>
                  <a:pt x="3360736" y="6596018"/>
                  <a:pt x="3377405" y="6623065"/>
                  <a:pt x="3427411" y="6623065"/>
                </a:cubicBezTo>
                <a:cubicBezTo>
                  <a:pt x="3436672" y="6623065"/>
                  <a:pt x="3473714" y="6619335"/>
                  <a:pt x="3482974" y="6614671"/>
                </a:cubicBezTo>
                <a:cubicBezTo>
                  <a:pt x="3482974" y="6614671"/>
                  <a:pt x="3482974" y="6614671"/>
                  <a:pt x="3482974" y="6577365"/>
                </a:cubicBezTo>
                <a:lnTo>
                  <a:pt x="3470935" y="6577365"/>
                </a:lnTo>
                <a:cubicBezTo>
                  <a:pt x="3468157" y="6607210"/>
                  <a:pt x="3464453" y="6615604"/>
                  <a:pt x="3432968" y="6615604"/>
                </a:cubicBezTo>
                <a:cubicBezTo>
                  <a:pt x="3388517" y="6615604"/>
                  <a:pt x="3382035" y="6582028"/>
                  <a:pt x="3382035" y="6543789"/>
                </a:cubicBezTo>
                <a:cubicBezTo>
                  <a:pt x="3382035" y="6509281"/>
                  <a:pt x="3394074" y="6481301"/>
                  <a:pt x="3432042" y="6481301"/>
                </a:cubicBezTo>
                <a:cubicBezTo>
                  <a:pt x="3457971" y="6481301"/>
                  <a:pt x="3468157" y="6485965"/>
                  <a:pt x="3470935" y="6509281"/>
                </a:cubicBezTo>
                <a:cubicBezTo>
                  <a:pt x="3470935" y="6509281"/>
                  <a:pt x="3470935" y="6509281"/>
                  <a:pt x="3471861" y="6515810"/>
                </a:cubicBezTo>
                <a:cubicBezTo>
                  <a:pt x="3471861" y="6515810"/>
                  <a:pt x="3471861" y="6515810"/>
                  <a:pt x="3482974" y="6515810"/>
                </a:cubicBezTo>
                <a:cubicBezTo>
                  <a:pt x="3482974" y="6515810"/>
                  <a:pt x="3482974" y="6515810"/>
                  <a:pt x="3482974" y="6482234"/>
                </a:cubicBezTo>
                <a:cubicBezTo>
                  <a:pt x="3464453" y="6476638"/>
                  <a:pt x="3450562" y="6473840"/>
                  <a:pt x="3432042" y="6473840"/>
                </a:cubicBezTo>
                <a:close/>
                <a:moveTo>
                  <a:pt x="4498886" y="6472252"/>
                </a:moveTo>
                <a:cubicBezTo>
                  <a:pt x="4474113" y="6472252"/>
                  <a:pt x="4452091" y="6484377"/>
                  <a:pt x="4452091" y="6512356"/>
                </a:cubicBezTo>
                <a:cubicBezTo>
                  <a:pt x="4452091" y="6536606"/>
                  <a:pt x="4469525" y="6543134"/>
                  <a:pt x="4488793" y="6550595"/>
                </a:cubicBezTo>
                <a:cubicBezTo>
                  <a:pt x="4506227" y="6557124"/>
                  <a:pt x="4528248" y="6561787"/>
                  <a:pt x="4528248" y="6585104"/>
                </a:cubicBezTo>
                <a:cubicBezTo>
                  <a:pt x="4528248" y="6605622"/>
                  <a:pt x="4510815" y="6614016"/>
                  <a:pt x="4493381" y="6614016"/>
                </a:cubicBezTo>
                <a:cubicBezTo>
                  <a:pt x="4456679" y="6614016"/>
                  <a:pt x="4462184" y="6595363"/>
                  <a:pt x="4460349" y="6574844"/>
                </a:cubicBezTo>
                <a:cubicBezTo>
                  <a:pt x="4460349" y="6574844"/>
                  <a:pt x="4460349" y="6574844"/>
                  <a:pt x="4446586" y="6574844"/>
                </a:cubicBezTo>
                <a:cubicBezTo>
                  <a:pt x="4446586" y="6574844"/>
                  <a:pt x="4446586" y="6574844"/>
                  <a:pt x="4446586" y="6612151"/>
                </a:cubicBezTo>
                <a:cubicBezTo>
                  <a:pt x="4460349" y="6618679"/>
                  <a:pt x="4475948" y="6621477"/>
                  <a:pt x="4490628" y="6621477"/>
                </a:cubicBezTo>
                <a:cubicBezTo>
                  <a:pt x="4519072" y="6621477"/>
                  <a:pt x="4546599" y="6612151"/>
                  <a:pt x="4546599" y="6578575"/>
                </a:cubicBezTo>
                <a:cubicBezTo>
                  <a:pt x="4546599" y="6554326"/>
                  <a:pt x="4529166" y="6544999"/>
                  <a:pt x="4509897" y="6538471"/>
                </a:cubicBezTo>
                <a:lnTo>
                  <a:pt x="4486041" y="6529144"/>
                </a:lnTo>
                <a:cubicBezTo>
                  <a:pt x="4475948" y="6524481"/>
                  <a:pt x="4469525" y="6517952"/>
                  <a:pt x="4469525" y="6505828"/>
                </a:cubicBezTo>
                <a:cubicBezTo>
                  <a:pt x="4469525" y="6487175"/>
                  <a:pt x="4483288" y="6479713"/>
                  <a:pt x="4499804" y="6479713"/>
                </a:cubicBezTo>
                <a:cubicBezTo>
                  <a:pt x="4531001" y="6479713"/>
                  <a:pt x="4527330" y="6498367"/>
                  <a:pt x="4529166" y="6514222"/>
                </a:cubicBezTo>
                <a:cubicBezTo>
                  <a:pt x="4529166" y="6514222"/>
                  <a:pt x="4529166" y="6514222"/>
                  <a:pt x="4541094" y="6514222"/>
                </a:cubicBezTo>
                <a:cubicBezTo>
                  <a:pt x="4541094" y="6514222"/>
                  <a:pt x="4541094" y="6514222"/>
                  <a:pt x="4541094" y="6479713"/>
                </a:cubicBezTo>
                <a:cubicBezTo>
                  <a:pt x="4526413" y="6474118"/>
                  <a:pt x="4512650" y="6472252"/>
                  <a:pt x="4498886" y="6472252"/>
                </a:cubicBezTo>
                <a:close/>
                <a:moveTo>
                  <a:pt x="5359865" y="6470665"/>
                </a:moveTo>
                <a:cubicBezTo>
                  <a:pt x="5358933" y="6471608"/>
                  <a:pt x="5358933" y="6471608"/>
                  <a:pt x="5358933" y="6471608"/>
                </a:cubicBezTo>
                <a:cubicBezTo>
                  <a:pt x="5356134" y="6473493"/>
                  <a:pt x="5354269" y="6475378"/>
                  <a:pt x="5351470" y="6477263"/>
                </a:cubicBezTo>
                <a:cubicBezTo>
                  <a:pt x="5335613" y="6493287"/>
                  <a:pt x="5326286" y="6514967"/>
                  <a:pt x="5326286" y="6537589"/>
                </a:cubicBezTo>
                <a:cubicBezTo>
                  <a:pt x="5326286" y="6540416"/>
                  <a:pt x="5327218" y="6544187"/>
                  <a:pt x="5327218" y="6547957"/>
                </a:cubicBezTo>
                <a:cubicBezTo>
                  <a:pt x="5302967" y="6557383"/>
                  <a:pt x="5285244" y="6579062"/>
                  <a:pt x="5278715" y="6604512"/>
                </a:cubicBezTo>
                <a:cubicBezTo>
                  <a:pt x="5277782" y="6607340"/>
                  <a:pt x="5277782" y="6611110"/>
                  <a:pt x="5276849" y="6613938"/>
                </a:cubicBezTo>
                <a:cubicBezTo>
                  <a:pt x="5276849" y="6614880"/>
                  <a:pt x="5276849" y="6614880"/>
                  <a:pt x="5276849" y="6614880"/>
                </a:cubicBezTo>
                <a:cubicBezTo>
                  <a:pt x="5277782" y="6614880"/>
                  <a:pt x="5277782" y="6614880"/>
                  <a:pt x="5277782" y="6614880"/>
                </a:cubicBezTo>
                <a:cubicBezTo>
                  <a:pt x="5280580" y="6615823"/>
                  <a:pt x="5283378" y="6617708"/>
                  <a:pt x="5287109" y="6618650"/>
                </a:cubicBezTo>
                <a:cubicBezTo>
                  <a:pt x="5294572" y="6620536"/>
                  <a:pt x="5302034" y="6621478"/>
                  <a:pt x="5309496" y="6621478"/>
                </a:cubicBezTo>
                <a:cubicBezTo>
                  <a:pt x="5327218" y="6621478"/>
                  <a:pt x="5344941" y="6615823"/>
                  <a:pt x="5359865" y="6604512"/>
                </a:cubicBezTo>
                <a:cubicBezTo>
                  <a:pt x="5373857" y="6615823"/>
                  <a:pt x="5391580" y="6621478"/>
                  <a:pt x="5409302" y="6621478"/>
                </a:cubicBezTo>
                <a:cubicBezTo>
                  <a:pt x="5416764" y="6621478"/>
                  <a:pt x="5424226" y="6620536"/>
                  <a:pt x="5431689" y="6618650"/>
                </a:cubicBezTo>
                <a:cubicBezTo>
                  <a:pt x="5435420" y="6617708"/>
                  <a:pt x="5438218" y="6615823"/>
                  <a:pt x="5441016" y="6614880"/>
                </a:cubicBezTo>
                <a:cubicBezTo>
                  <a:pt x="5441949" y="6614880"/>
                  <a:pt x="5441949" y="6614880"/>
                  <a:pt x="5441949" y="6614880"/>
                </a:cubicBezTo>
                <a:lnTo>
                  <a:pt x="5441949" y="6613938"/>
                </a:lnTo>
                <a:cubicBezTo>
                  <a:pt x="5441016" y="6611110"/>
                  <a:pt x="5441016" y="6607340"/>
                  <a:pt x="5440083" y="6604512"/>
                </a:cubicBezTo>
                <a:cubicBezTo>
                  <a:pt x="5433554" y="6579062"/>
                  <a:pt x="5415831" y="6558325"/>
                  <a:pt x="5391580" y="6547957"/>
                </a:cubicBezTo>
                <a:cubicBezTo>
                  <a:pt x="5392512" y="6544187"/>
                  <a:pt x="5392512" y="6540416"/>
                  <a:pt x="5392512" y="6537589"/>
                </a:cubicBezTo>
                <a:cubicBezTo>
                  <a:pt x="5392512" y="6514967"/>
                  <a:pt x="5383185" y="6493287"/>
                  <a:pt x="5367328" y="6477263"/>
                </a:cubicBezTo>
                <a:cubicBezTo>
                  <a:pt x="5365462" y="6475378"/>
                  <a:pt x="5362664" y="6473493"/>
                  <a:pt x="5359865" y="6471608"/>
                </a:cubicBezTo>
                <a:cubicBezTo>
                  <a:pt x="5359865" y="6470665"/>
                  <a:pt x="5359865" y="6470665"/>
                  <a:pt x="5359865" y="6470665"/>
                </a:cubicBezTo>
                <a:close/>
                <a:moveTo>
                  <a:pt x="4654549" y="6437327"/>
                </a:moveTo>
                <a:lnTo>
                  <a:pt x="4654549" y="6654815"/>
                </a:lnTo>
                <a:lnTo>
                  <a:pt x="4664074" y="6654815"/>
                </a:lnTo>
                <a:lnTo>
                  <a:pt x="4664074" y="6437327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38C0AA6-9934-E642-93B9-A37A8CCC0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973" y="4476783"/>
            <a:ext cx="4173538" cy="1436914"/>
          </a:xfrm>
          <a:solidFill>
            <a:schemeClr val="accent1"/>
          </a:solidFill>
        </p:spPr>
        <p:txBody>
          <a:bodyPr tIns="324000" bIns="72000">
            <a:no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78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Yellow: Grey Box – Image on Lef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38C0AA6-9934-E642-93B9-A37A8CCC0E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8486" y="4476783"/>
            <a:ext cx="4173538" cy="1436914"/>
          </a:xfrm>
          <a:solidFill>
            <a:schemeClr val="tx2"/>
          </a:solidFill>
        </p:spPr>
        <p:txBody>
          <a:bodyPr tIns="324000" bIns="72000">
            <a:no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8486" y="911842"/>
            <a:ext cx="4173538" cy="44002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8487" y="1816769"/>
            <a:ext cx="4173538" cy="2126725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510" y="1"/>
            <a:ext cx="6117023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30324-362A-5E4D-AC97-B886F2A737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73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y: Mush Box – Image on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8486" y="911842"/>
            <a:ext cx="4173538" cy="44002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8487" y="1819275"/>
            <a:ext cx="4173538" cy="2126725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1023" y="0"/>
            <a:ext cx="6117023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D6AAF6-44ED-9849-8998-4BB89B25C3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38C0AA6-9934-E642-93B9-A37A8CCC0E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8486" y="4476783"/>
            <a:ext cx="4173538" cy="1436914"/>
          </a:xfrm>
          <a:solidFill>
            <a:schemeClr val="accent2"/>
          </a:solidFill>
        </p:spPr>
        <p:txBody>
          <a:bodyPr tIns="324000" bIns="72000">
            <a:no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41424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2: Image on Left">
    <p:bg>
      <p:bgPr>
        <a:solidFill>
          <a:srgbClr val="54AA8D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5261" y="0"/>
            <a:ext cx="6101261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8486" y="911842"/>
            <a:ext cx="4173538" cy="440021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206438-7319-0B46-A1D3-A8E1E4BB54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0F8D199-CCC6-6643-BA54-1485BE51A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8487" y="1819275"/>
            <a:ext cx="4173538" cy="2126725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91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2: Image on Right">
    <p:bg>
      <p:bgPr>
        <a:solidFill>
          <a:srgbClr val="55AA8D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0753" y="0"/>
            <a:ext cx="6111760" cy="6858000"/>
          </a:xfrm>
          <a:custGeom>
            <a:avLst/>
            <a:gdLst>
              <a:gd name="connsiteX0" fmla="*/ 5394955 w 6111760"/>
              <a:gd name="connsiteY0" fmla="*/ 6559566 h 6858000"/>
              <a:gd name="connsiteX1" fmla="*/ 5432909 w 6111760"/>
              <a:gd name="connsiteY1" fmla="*/ 6606045 h 6858000"/>
              <a:gd name="connsiteX2" fmla="*/ 5413932 w 6111760"/>
              <a:gd name="connsiteY2" fmla="*/ 6608779 h 6858000"/>
              <a:gd name="connsiteX3" fmla="*/ 5374171 w 6111760"/>
              <a:gd name="connsiteY3" fmla="*/ 6596020 h 6858000"/>
              <a:gd name="connsiteX4" fmla="*/ 5394955 w 6111760"/>
              <a:gd name="connsiteY4" fmla="*/ 6559566 h 6858000"/>
              <a:gd name="connsiteX5" fmla="*/ 5335362 w 6111760"/>
              <a:gd name="connsiteY5" fmla="*/ 6559566 h 6858000"/>
              <a:gd name="connsiteX6" fmla="*/ 5356708 w 6111760"/>
              <a:gd name="connsiteY6" fmla="*/ 6596020 h 6858000"/>
              <a:gd name="connsiteX7" fmla="*/ 5315873 w 6111760"/>
              <a:gd name="connsiteY7" fmla="*/ 6608779 h 6858000"/>
              <a:gd name="connsiteX8" fmla="*/ 5296383 w 6111760"/>
              <a:gd name="connsiteY8" fmla="*/ 6606045 h 6858000"/>
              <a:gd name="connsiteX9" fmla="*/ 5335362 w 6111760"/>
              <a:gd name="connsiteY9" fmla="*/ 6559566 h 6858000"/>
              <a:gd name="connsiteX10" fmla="*/ 5345596 w 6111760"/>
              <a:gd name="connsiteY10" fmla="*/ 6555438 h 6858000"/>
              <a:gd name="connsiteX11" fmla="*/ 5385284 w 6111760"/>
              <a:gd name="connsiteY11" fmla="*/ 6555438 h 6858000"/>
              <a:gd name="connsiteX12" fmla="*/ 5365440 w 6111760"/>
              <a:gd name="connsiteY12" fmla="*/ 6589728 h 6858000"/>
              <a:gd name="connsiteX13" fmla="*/ 5345596 w 6111760"/>
              <a:gd name="connsiteY13" fmla="*/ 6555438 h 6858000"/>
              <a:gd name="connsiteX14" fmla="*/ 4175609 w 6111760"/>
              <a:gd name="connsiteY14" fmla="*/ 6496066 h 6858000"/>
              <a:gd name="connsiteX15" fmla="*/ 4196246 w 6111760"/>
              <a:gd name="connsiteY15" fmla="*/ 6550042 h 6858000"/>
              <a:gd name="connsiteX16" fmla="*/ 4196246 w 6111760"/>
              <a:gd name="connsiteY16" fmla="*/ 6551629 h 6858000"/>
              <a:gd name="connsiteX17" fmla="*/ 4151796 w 6111760"/>
              <a:gd name="connsiteY17" fmla="*/ 6551629 h 6858000"/>
              <a:gd name="connsiteX18" fmla="*/ 5672621 w 6111760"/>
              <a:gd name="connsiteY18" fmla="*/ 6486541 h 6858000"/>
              <a:gd name="connsiteX19" fmla="*/ 5706531 w 6111760"/>
              <a:gd name="connsiteY19" fmla="*/ 6486541 h 6858000"/>
              <a:gd name="connsiteX20" fmla="*/ 5736776 w 6111760"/>
              <a:gd name="connsiteY20" fmla="*/ 6494082 h 6858000"/>
              <a:gd name="connsiteX21" fmla="*/ 5755106 w 6111760"/>
              <a:gd name="connsiteY21" fmla="*/ 6515761 h 6858000"/>
              <a:gd name="connsiteX22" fmla="*/ 5761521 w 6111760"/>
              <a:gd name="connsiteY22" fmla="*/ 6546866 h 6858000"/>
              <a:gd name="connsiteX23" fmla="*/ 5755106 w 6111760"/>
              <a:gd name="connsiteY23" fmla="*/ 6577029 h 6858000"/>
              <a:gd name="connsiteX24" fmla="*/ 5736776 w 6111760"/>
              <a:gd name="connsiteY24" fmla="*/ 6599651 h 6858000"/>
              <a:gd name="connsiteX25" fmla="*/ 5706531 w 6111760"/>
              <a:gd name="connsiteY25" fmla="*/ 6607191 h 6858000"/>
              <a:gd name="connsiteX26" fmla="*/ 5672621 w 6111760"/>
              <a:gd name="connsiteY26" fmla="*/ 6607191 h 6858000"/>
              <a:gd name="connsiteX27" fmla="*/ 5672621 w 6111760"/>
              <a:gd name="connsiteY27" fmla="*/ 6486541 h 6858000"/>
              <a:gd name="connsiteX28" fmla="*/ 5365119 w 6111760"/>
              <a:gd name="connsiteY28" fmla="*/ 6486541 h 6858000"/>
              <a:gd name="connsiteX29" fmla="*/ 5386871 w 6111760"/>
              <a:gd name="connsiteY29" fmla="*/ 6537239 h 6858000"/>
              <a:gd name="connsiteX30" fmla="*/ 5386871 w 6111760"/>
              <a:gd name="connsiteY30" fmla="*/ 6543691 h 6858000"/>
              <a:gd name="connsiteX31" fmla="*/ 5364173 w 6111760"/>
              <a:gd name="connsiteY31" fmla="*/ 6540926 h 6858000"/>
              <a:gd name="connsiteX32" fmla="*/ 5343367 w 6111760"/>
              <a:gd name="connsiteY32" fmla="*/ 6543691 h 6858000"/>
              <a:gd name="connsiteX33" fmla="*/ 5342421 w 6111760"/>
              <a:gd name="connsiteY33" fmla="*/ 6537239 h 6858000"/>
              <a:gd name="connsiteX34" fmla="*/ 5365119 w 6111760"/>
              <a:gd name="connsiteY34" fmla="*/ 6486541 h 6858000"/>
              <a:gd name="connsiteX35" fmla="*/ 4870933 w 6111760"/>
              <a:gd name="connsiteY35" fmla="*/ 6486541 h 6858000"/>
              <a:gd name="connsiteX36" fmla="*/ 4916069 w 6111760"/>
              <a:gd name="connsiteY36" fmla="*/ 6486541 h 6858000"/>
              <a:gd name="connsiteX37" fmla="*/ 4930808 w 6111760"/>
              <a:gd name="connsiteY37" fmla="*/ 6491237 h 6858000"/>
              <a:gd name="connsiteX38" fmla="*/ 4941861 w 6111760"/>
              <a:gd name="connsiteY38" fmla="*/ 6503445 h 6858000"/>
              <a:gd name="connsiteX39" fmla="*/ 4945546 w 6111760"/>
              <a:gd name="connsiteY39" fmla="*/ 6519409 h 6858000"/>
              <a:gd name="connsiteX40" fmla="*/ 4941861 w 6111760"/>
              <a:gd name="connsiteY40" fmla="*/ 6535374 h 6858000"/>
              <a:gd name="connsiteX41" fmla="*/ 4932650 w 6111760"/>
              <a:gd name="connsiteY41" fmla="*/ 6548521 h 6858000"/>
              <a:gd name="connsiteX42" fmla="*/ 4917912 w 6111760"/>
              <a:gd name="connsiteY42" fmla="*/ 6553216 h 6858000"/>
              <a:gd name="connsiteX43" fmla="*/ 4870933 w 6111760"/>
              <a:gd name="connsiteY43" fmla="*/ 6553216 h 6858000"/>
              <a:gd name="connsiteX44" fmla="*/ 3996221 w 6111760"/>
              <a:gd name="connsiteY44" fmla="*/ 6483366 h 6858000"/>
              <a:gd name="connsiteX45" fmla="*/ 4016694 w 6111760"/>
              <a:gd name="connsiteY45" fmla="*/ 6483366 h 6858000"/>
              <a:gd name="connsiteX46" fmla="*/ 4050196 w 6111760"/>
              <a:gd name="connsiteY46" fmla="*/ 6517173 h 6858000"/>
              <a:gd name="connsiteX47" fmla="*/ 4006458 w 6111760"/>
              <a:gd name="connsiteY47" fmla="*/ 6550041 h 6858000"/>
              <a:gd name="connsiteX48" fmla="*/ 3996221 w 6111760"/>
              <a:gd name="connsiteY48" fmla="*/ 6550041 h 6858000"/>
              <a:gd name="connsiteX49" fmla="*/ 3613634 w 6111760"/>
              <a:gd name="connsiteY49" fmla="*/ 6481778 h 6858000"/>
              <a:gd name="connsiteX50" fmla="*/ 3662847 w 6111760"/>
              <a:gd name="connsiteY50" fmla="*/ 6550041 h 6858000"/>
              <a:gd name="connsiteX51" fmla="*/ 3613634 w 6111760"/>
              <a:gd name="connsiteY51" fmla="*/ 6618304 h 6858000"/>
              <a:gd name="connsiteX52" fmla="*/ 3564421 w 6111760"/>
              <a:gd name="connsiteY52" fmla="*/ 6550041 h 6858000"/>
              <a:gd name="connsiteX53" fmla="*/ 3613634 w 6111760"/>
              <a:gd name="connsiteY53" fmla="*/ 6481778 h 6858000"/>
              <a:gd name="connsiteX54" fmla="*/ 4174060 w 6111760"/>
              <a:gd name="connsiteY54" fmla="*/ 6477016 h 6858000"/>
              <a:gd name="connsiteX55" fmla="*/ 4129920 w 6111760"/>
              <a:gd name="connsiteY55" fmla="*/ 6586063 h 6858000"/>
              <a:gd name="connsiteX56" fmla="*/ 4119804 w 6111760"/>
              <a:gd name="connsiteY56" fmla="*/ 6607499 h 6858000"/>
              <a:gd name="connsiteX57" fmla="*/ 4104171 w 6111760"/>
              <a:gd name="connsiteY57" fmla="*/ 6614023 h 6858000"/>
              <a:gd name="connsiteX58" fmla="*/ 4104171 w 6111760"/>
              <a:gd name="connsiteY58" fmla="*/ 6621479 h 6858000"/>
              <a:gd name="connsiteX59" fmla="*/ 4128080 w 6111760"/>
              <a:gd name="connsiteY59" fmla="*/ 6621479 h 6858000"/>
              <a:gd name="connsiteX60" fmla="*/ 4152909 w 6111760"/>
              <a:gd name="connsiteY60" fmla="*/ 6621479 h 6858000"/>
              <a:gd name="connsiteX61" fmla="*/ 4152909 w 6111760"/>
              <a:gd name="connsiteY61" fmla="*/ 6614023 h 6858000"/>
              <a:gd name="connsiteX62" fmla="*/ 4135437 w 6111760"/>
              <a:gd name="connsiteY62" fmla="*/ 6604703 h 6858000"/>
              <a:gd name="connsiteX63" fmla="*/ 4137276 w 6111760"/>
              <a:gd name="connsiteY63" fmla="*/ 6595383 h 6858000"/>
              <a:gd name="connsiteX64" fmla="*/ 4150151 w 6111760"/>
              <a:gd name="connsiteY64" fmla="*/ 6559966 h 6858000"/>
              <a:gd name="connsiteX65" fmla="*/ 4199809 w 6111760"/>
              <a:gd name="connsiteY65" fmla="*/ 6559966 h 6858000"/>
              <a:gd name="connsiteX66" fmla="*/ 4212683 w 6111760"/>
              <a:gd name="connsiteY66" fmla="*/ 6594451 h 6858000"/>
              <a:gd name="connsiteX67" fmla="*/ 4216361 w 6111760"/>
              <a:gd name="connsiteY67" fmla="*/ 6605635 h 6858000"/>
              <a:gd name="connsiteX68" fmla="*/ 4197969 w 6111760"/>
              <a:gd name="connsiteY68" fmla="*/ 6614023 h 6858000"/>
              <a:gd name="connsiteX69" fmla="*/ 4197969 w 6111760"/>
              <a:gd name="connsiteY69" fmla="*/ 6621479 h 6858000"/>
              <a:gd name="connsiteX70" fmla="*/ 4226477 w 6111760"/>
              <a:gd name="connsiteY70" fmla="*/ 6621479 h 6858000"/>
              <a:gd name="connsiteX71" fmla="*/ 4254984 w 6111760"/>
              <a:gd name="connsiteY71" fmla="*/ 6621479 h 6858000"/>
              <a:gd name="connsiteX72" fmla="*/ 4254984 w 6111760"/>
              <a:gd name="connsiteY72" fmla="*/ 6614023 h 6858000"/>
              <a:gd name="connsiteX73" fmla="*/ 4231075 w 6111760"/>
              <a:gd name="connsiteY73" fmla="*/ 6591655 h 6858000"/>
              <a:gd name="connsiteX74" fmla="*/ 4187854 w 6111760"/>
              <a:gd name="connsiteY74" fmla="*/ 6477016 h 6858000"/>
              <a:gd name="connsiteX75" fmla="*/ 3732696 w 6111760"/>
              <a:gd name="connsiteY75" fmla="*/ 6477016 h 6858000"/>
              <a:gd name="connsiteX76" fmla="*/ 3732696 w 6111760"/>
              <a:gd name="connsiteY76" fmla="*/ 6483528 h 6858000"/>
              <a:gd name="connsiteX77" fmla="*/ 3749273 w 6111760"/>
              <a:gd name="connsiteY77" fmla="*/ 6497482 h 6858000"/>
              <a:gd name="connsiteX78" fmla="*/ 3749273 w 6111760"/>
              <a:gd name="connsiteY78" fmla="*/ 6599810 h 6858000"/>
              <a:gd name="connsiteX79" fmla="*/ 3732696 w 6111760"/>
              <a:gd name="connsiteY79" fmla="*/ 6613764 h 6858000"/>
              <a:gd name="connsiteX80" fmla="*/ 3732696 w 6111760"/>
              <a:gd name="connsiteY80" fmla="*/ 6621206 h 6858000"/>
              <a:gd name="connsiteX81" fmla="*/ 3753877 w 6111760"/>
              <a:gd name="connsiteY81" fmla="*/ 6620275 h 6858000"/>
              <a:gd name="connsiteX82" fmla="*/ 3775980 w 6111760"/>
              <a:gd name="connsiteY82" fmla="*/ 6621206 h 6858000"/>
              <a:gd name="connsiteX83" fmla="*/ 3775980 w 6111760"/>
              <a:gd name="connsiteY83" fmla="*/ 6613764 h 6858000"/>
              <a:gd name="connsiteX84" fmla="*/ 3759403 w 6111760"/>
              <a:gd name="connsiteY84" fmla="*/ 6599810 h 6858000"/>
              <a:gd name="connsiteX85" fmla="*/ 3759403 w 6111760"/>
              <a:gd name="connsiteY85" fmla="*/ 6502133 h 6858000"/>
              <a:gd name="connsiteX86" fmla="*/ 3809133 w 6111760"/>
              <a:gd name="connsiteY86" fmla="*/ 6620275 h 6858000"/>
              <a:gd name="connsiteX87" fmla="*/ 3813738 w 6111760"/>
              <a:gd name="connsiteY87" fmla="*/ 6620275 h 6858000"/>
              <a:gd name="connsiteX88" fmla="*/ 3864389 w 6111760"/>
              <a:gd name="connsiteY88" fmla="*/ 6500273 h 6858000"/>
              <a:gd name="connsiteX89" fmla="*/ 3864389 w 6111760"/>
              <a:gd name="connsiteY89" fmla="*/ 6599810 h 6858000"/>
              <a:gd name="connsiteX90" fmla="*/ 3846891 w 6111760"/>
              <a:gd name="connsiteY90" fmla="*/ 6613764 h 6858000"/>
              <a:gd name="connsiteX91" fmla="*/ 3846891 w 6111760"/>
              <a:gd name="connsiteY91" fmla="*/ 6621206 h 6858000"/>
              <a:gd name="connsiteX92" fmla="*/ 3872677 w 6111760"/>
              <a:gd name="connsiteY92" fmla="*/ 6620275 h 6858000"/>
              <a:gd name="connsiteX93" fmla="*/ 3899384 w 6111760"/>
              <a:gd name="connsiteY93" fmla="*/ 6621206 h 6858000"/>
              <a:gd name="connsiteX94" fmla="*/ 3899384 w 6111760"/>
              <a:gd name="connsiteY94" fmla="*/ 6613764 h 6858000"/>
              <a:gd name="connsiteX95" fmla="*/ 3880965 w 6111760"/>
              <a:gd name="connsiteY95" fmla="*/ 6599810 h 6858000"/>
              <a:gd name="connsiteX96" fmla="*/ 3880965 w 6111760"/>
              <a:gd name="connsiteY96" fmla="*/ 6497482 h 6858000"/>
              <a:gd name="connsiteX97" fmla="*/ 3899384 w 6111760"/>
              <a:gd name="connsiteY97" fmla="*/ 6483528 h 6858000"/>
              <a:gd name="connsiteX98" fmla="*/ 3899384 w 6111760"/>
              <a:gd name="connsiteY98" fmla="*/ 6477016 h 6858000"/>
              <a:gd name="connsiteX99" fmla="*/ 3881886 w 6111760"/>
              <a:gd name="connsiteY99" fmla="*/ 6477016 h 6858000"/>
              <a:gd name="connsiteX100" fmla="*/ 3865310 w 6111760"/>
              <a:gd name="connsiteY100" fmla="*/ 6477016 h 6858000"/>
              <a:gd name="connsiteX101" fmla="*/ 3816500 w 6111760"/>
              <a:gd name="connsiteY101" fmla="*/ 6592368 h 6858000"/>
              <a:gd name="connsiteX102" fmla="*/ 3765849 w 6111760"/>
              <a:gd name="connsiteY102" fmla="*/ 6477016 h 6858000"/>
              <a:gd name="connsiteX103" fmla="*/ 3749273 w 6111760"/>
              <a:gd name="connsiteY103" fmla="*/ 6477016 h 6858000"/>
              <a:gd name="connsiteX104" fmla="*/ 3732696 w 6111760"/>
              <a:gd name="connsiteY104" fmla="*/ 6477016 h 6858000"/>
              <a:gd name="connsiteX105" fmla="*/ 3958121 w 6111760"/>
              <a:gd name="connsiteY105" fmla="*/ 6475428 h 6858000"/>
              <a:gd name="connsiteX106" fmla="*/ 3958121 w 6111760"/>
              <a:gd name="connsiteY106" fmla="*/ 6482918 h 6858000"/>
              <a:gd name="connsiteX107" fmla="*/ 3977522 w 6111760"/>
              <a:gd name="connsiteY107" fmla="*/ 6496961 h 6858000"/>
              <a:gd name="connsiteX108" fmla="*/ 3977522 w 6111760"/>
              <a:gd name="connsiteY108" fmla="*/ 6599945 h 6858000"/>
              <a:gd name="connsiteX109" fmla="*/ 3958121 w 6111760"/>
              <a:gd name="connsiteY109" fmla="*/ 6613988 h 6858000"/>
              <a:gd name="connsiteX110" fmla="*/ 3958121 w 6111760"/>
              <a:gd name="connsiteY110" fmla="*/ 6621478 h 6858000"/>
              <a:gd name="connsiteX111" fmla="*/ 3986761 w 6111760"/>
              <a:gd name="connsiteY111" fmla="*/ 6620542 h 6858000"/>
              <a:gd name="connsiteX112" fmla="*/ 4016325 w 6111760"/>
              <a:gd name="connsiteY112" fmla="*/ 6621478 h 6858000"/>
              <a:gd name="connsiteX113" fmla="*/ 4016325 w 6111760"/>
              <a:gd name="connsiteY113" fmla="*/ 6613988 h 6858000"/>
              <a:gd name="connsiteX114" fmla="*/ 3996000 w 6111760"/>
              <a:gd name="connsiteY114" fmla="*/ 6599945 h 6858000"/>
              <a:gd name="connsiteX115" fmla="*/ 3996000 w 6111760"/>
              <a:gd name="connsiteY115" fmla="*/ 6556879 h 6858000"/>
              <a:gd name="connsiteX116" fmla="*/ 4015401 w 6111760"/>
              <a:gd name="connsiteY116" fmla="*/ 6556879 h 6858000"/>
              <a:gd name="connsiteX117" fmla="*/ 4070834 w 6111760"/>
              <a:gd name="connsiteY117" fmla="*/ 6512877 h 6858000"/>
              <a:gd name="connsiteX118" fmla="*/ 4029260 w 6111760"/>
              <a:gd name="connsiteY118" fmla="*/ 6475428 h 6858000"/>
              <a:gd name="connsiteX119" fmla="*/ 3986761 w 6111760"/>
              <a:gd name="connsiteY119" fmla="*/ 6476364 h 6858000"/>
              <a:gd name="connsiteX120" fmla="*/ 3958121 w 6111760"/>
              <a:gd name="connsiteY120" fmla="*/ 6475428 h 6858000"/>
              <a:gd name="connsiteX121" fmla="*/ 3613167 w 6111760"/>
              <a:gd name="connsiteY121" fmla="*/ 6475428 h 6858000"/>
              <a:gd name="connsiteX122" fmla="*/ 3542196 w 6111760"/>
              <a:gd name="connsiteY122" fmla="*/ 6550041 h 6858000"/>
              <a:gd name="connsiteX123" fmla="*/ 3613167 w 6111760"/>
              <a:gd name="connsiteY123" fmla="*/ 6624653 h 6858000"/>
              <a:gd name="connsiteX124" fmla="*/ 3685071 w 6111760"/>
              <a:gd name="connsiteY124" fmla="*/ 6550041 h 6858000"/>
              <a:gd name="connsiteX125" fmla="*/ 3613167 w 6111760"/>
              <a:gd name="connsiteY125" fmla="*/ 6475428 h 6858000"/>
              <a:gd name="connsiteX126" fmla="*/ 5658333 w 6111760"/>
              <a:gd name="connsiteY126" fmla="*/ 6473841 h 6858000"/>
              <a:gd name="connsiteX127" fmla="*/ 5658333 w 6111760"/>
              <a:gd name="connsiteY127" fmla="*/ 6619891 h 6858000"/>
              <a:gd name="connsiteX128" fmla="*/ 5706433 w 6111760"/>
              <a:gd name="connsiteY128" fmla="*/ 6619891 h 6858000"/>
              <a:gd name="connsiteX129" fmla="*/ 5743433 w 6111760"/>
              <a:gd name="connsiteY129" fmla="*/ 6610529 h 6858000"/>
              <a:gd name="connsiteX130" fmla="*/ 5767483 w 6111760"/>
              <a:gd name="connsiteY130" fmla="*/ 6585251 h 6858000"/>
              <a:gd name="connsiteX131" fmla="*/ 5775808 w 6111760"/>
              <a:gd name="connsiteY131" fmla="*/ 6546866 h 6858000"/>
              <a:gd name="connsiteX132" fmla="*/ 5768408 w 6111760"/>
              <a:gd name="connsiteY132" fmla="*/ 6510354 h 6858000"/>
              <a:gd name="connsiteX133" fmla="*/ 5745283 w 6111760"/>
              <a:gd name="connsiteY133" fmla="*/ 6483203 h 6858000"/>
              <a:gd name="connsiteX134" fmla="*/ 5706433 w 6111760"/>
              <a:gd name="connsiteY134" fmla="*/ 6473841 h 6858000"/>
              <a:gd name="connsiteX135" fmla="*/ 5658333 w 6111760"/>
              <a:gd name="connsiteY135" fmla="*/ 6473841 h 6858000"/>
              <a:gd name="connsiteX136" fmla="*/ 5475771 w 6111760"/>
              <a:gd name="connsiteY136" fmla="*/ 6473841 h 6858000"/>
              <a:gd name="connsiteX137" fmla="*/ 5475771 w 6111760"/>
              <a:gd name="connsiteY137" fmla="*/ 6619891 h 6858000"/>
              <a:gd name="connsiteX138" fmla="*/ 5488471 w 6111760"/>
              <a:gd name="connsiteY138" fmla="*/ 6619891 h 6858000"/>
              <a:gd name="connsiteX139" fmla="*/ 5488471 w 6111760"/>
              <a:gd name="connsiteY139" fmla="*/ 6499241 h 6858000"/>
              <a:gd name="connsiteX140" fmla="*/ 5582134 w 6111760"/>
              <a:gd name="connsiteY140" fmla="*/ 6619891 h 6858000"/>
              <a:gd name="connsiteX141" fmla="*/ 5594834 w 6111760"/>
              <a:gd name="connsiteY141" fmla="*/ 6619891 h 6858000"/>
              <a:gd name="connsiteX142" fmla="*/ 5594834 w 6111760"/>
              <a:gd name="connsiteY142" fmla="*/ 6473841 h 6858000"/>
              <a:gd name="connsiteX143" fmla="*/ 5582134 w 6111760"/>
              <a:gd name="connsiteY143" fmla="*/ 6473841 h 6858000"/>
              <a:gd name="connsiteX144" fmla="*/ 5582134 w 6111760"/>
              <a:gd name="connsiteY144" fmla="*/ 6596079 h 6858000"/>
              <a:gd name="connsiteX145" fmla="*/ 5486884 w 6111760"/>
              <a:gd name="connsiteY145" fmla="*/ 6473841 h 6858000"/>
              <a:gd name="connsiteX146" fmla="*/ 5156683 w 6111760"/>
              <a:gd name="connsiteY146" fmla="*/ 6473841 h 6858000"/>
              <a:gd name="connsiteX147" fmla="*/ 5156683 w 6111760"/>
              <a:gd name="connsiteY147" fmla="*/ 6619891 h 6858000"/>
              <a:gd name="connsiteX148" fmla="*/ 5253521 w 6111760"/>
              <a:gd name="connsiteY148" fmla="*/ 6619891 h 6858000"/>
              <a:gd name="connsiteX149" fmla="*/ 5253521 w 6111760"/>
              <a:gd name="connsiteY149" fmla="*/ 6607191 h 6858000"/>
              <a:gd name="connsiteX150" fmla="*/ 5170971 w 6111760"/>
              <a:gd name="connsiteY150" fmla="*/ 6607191 h 6858000"/>
              <a:gd name="connsiteX151" fmla="*/ 5170971 w 6111760"/>
              <a:gd name="connsiteY151" fmla="*/ 6473841 h 6858000"/>
              <a:gd name="connsiteX152" fmla="*/ 5010633 w 6111760"/>
              <a:gd name="connsiteY152" fmla="*/ 6473841 h 6858000"/>
              <a:gd name="connsiteX153" fmla="*/ 5010633 w 6111760"/>
              <a:gd name="connsiteY153" fmla="*/ 6619891 h 6858000"/>
              <a:gd name="connsiteX154" fmla="*/ 5107471 w 6111760"/>
              <a:gd name="connsiteY154" fmla="*/ 6619891 h 6858000"/>
              <a:gd name="connsiteX155" fmla="*/ 5107471 w 6111760"/>
              <a:gd name="connsiteY155" fmla="*/ 6607191 h 6858000"/>
              <a:gd name="connsiteX156" fmla="*/ 5024921 w 6111760"/>
              <a:gd name="connsiteY156" fmla="*/ 6607191 h 6858000"/>
              <a:gd name="connsiteX157" fmla="*/ 5024921 w 6111760"/>
              <a:gd name="connsiteY157" fmla="*/ 6551629 h 6858000"/>
              <a:gd name="connsiteX158" fmla="*/ 5096358 w 6111760"/>
              <a:gd name="connsiteY158" fmla="*/ 6551629 h 6858000"/>
              <a:gd name="connsiteX159" fmla="*/ 5096358 w 6111760"/>
              <a:gd name="connsiteY159" fmla="*/ 6538929 h 6858000"/>
              <a:gd name="connsiteX160" fmla="*/ 5024921 w 6111760"/>
              <a:gd name="connsiteY160" fmla="*/ 6538929 h 6858000"/>
              <a:gd name="connsiteX161" fmla="*/ 5024921 w 6111760"/>
              <a:gd name="connsiteY161" fmla="*/ 6486541 h 6858000"/>
              <a:gd name="connsiteX162" fmla="*/ 5105883 w 6111760"/>
              <a:gd name="connsiteY162" fmla="*/ 6486541 h 6858000"/>
              <a:gd name="connsiteX163" fmla="*/ 5105883 w 6111760"/>
              <a:gd name="connsiteY163" fmla="*/ 6473841 h 6858000"/>
              <a:gd name="connsiteX164" fmla="*/ 4856646 w 6111760"/>
              <a:gd name="connsiteY164" fmla="*/ 6473841 h 6858000"/>
              <a:gd name="connsiteX165" fmla="*/ 4856646 w 6111760"/>
              <a:gd name="connsiteY165" fmla="*/ 6619891 h 6858000"/>
              <a:gd name="connsiteX166" fmla="*/ 4871317 w 6111760"/>
              <a:gd name="connsiteY166" fmla="*/ 6619891 h 6858000"/>
              <a:gd name="connsiteX167" fmla="*/ 4871317 w 6111760"/>
              <a:gd name="connsiteY167" fmla="*/ 6565591 h 6858000"/>
              <a:gd name="connsiteX168" fmla="*/ 4913495 w 6111760"/>
              <a:gd name="connsiteY168" fmla="*/ 6565591 h 6858000"/>
              <a:gd name="connsiteX169" fmla="*/ 4946504 w 6111760"/>
              <a:gd name="connsiteY169" fmla="*/ 6619891 h 6858000"/>
              <a:gd name="connsiteX170" fmla="*/ 4963009 w 6111760"/>
              <a:gd name="connsiteY170" fmla="*/ 6619891 h 6858000"/>
              <a:gd name="connsiteX171" fmla="*/ 4928166 w 6111760"/>
              <a:gd name="connsiteY171" fmla="*/ 6563718 h 6858000"/>
              <a:gd name="connsiteX172" fmla="*/ 4944671 w 6111760"/>
              <a:gd name="connsiteY172" fmla="*/ 6555292 h 6858000"/>
              <a:gd name="connsiteX173" fmla="*/ 4955674 w 6111760"/>
              <a:gd name="connsiteY173" fmla="*/ 6539377 h 6858000"/>
              <a:gd name="connsiteX174" fmla="*/ 4959341 w 6111760"/>
              <a:gd name="connsiteY174" fmla="*/ 6519716 h 6858000"/>
              <a:gd name="connsiteX175" fmla="*/ 4956591 w 6111760"/>
              <a:gd name="connsiteY175" fmla="*/ 6502864 h 6858000"/>
              <a:gd name="connsiteX176" fmla="*/ 4947421 w 6111760"/>
              <a:gd name="connsiteY176" fmla="*/ 6488821 h 6858000"/>
              <a:gd name="connsiteX177" fmla="*/ 4934584 w 6111760"/>
              <a:gd name="connsiteY177" fmla="*/ 6477586 h 6858000"/>
              <a:gd name="connsiteX178" fmla="*/ 4917163 w 6111760"/>
              <a:gd name="connsiteY178" fmla="*/ 6473841 h 6858000"/>
              <a:gd name="connsiteX179" fmla="*/ 4856646 w 6111760"/>
              <a:gd name="connsiteY179" fmla="*/ 6473841 h 6858000"/>
              <a:gd name="connsiteX180" fmla="*/ 4783621 w 6111760"/>
              <a:gd name="connsiteY180" fmla="*/ 6473841 h 6858000"/>
              <a:gd name="connsiteX181" fmla="*/ 4783621 w 6111760"/>
              <a:gd name="connsiteY181" fmla="*/ 6619891 h 6858000"/>
              <a:gd name="connsiteX182" fmla="*/ 4797909 w 6111760"/>
              <a:gd name="connsiteY182" fmla="*/ 6619891 h 6858000"/>
              <a:gd name="connsiteX183" fmla="*/ 4797909 w 6111760"/>
              <a:gd name="connsiteY183" fmla="*/ 6473841 h 6858000"/>
              <a:gd name="connsiteX184" fmla="*/ 4346971 w 6111760"/>
              <a:gd name="connsiteY184" fmla="*/ 6473841 h 6858000"/>
              <a:gd name="connsiteX185" fmla="*/ 4300176 w 6111760"/>
              <a:gd name="connsiteY185" fmla="*/ 6513945 h 6858000"/>
              <a:gd name="connsiteX186" fmla="*/ 4336878 w 6111760"/>
              <a:gd name="connsiteY186" fmla="*/ 6552184 h 6858000"/>
              <a:gd name="connsiteX187" fmla="*/ 4376333 w 6111760"/>
              <a:gd name="connsiteY187" fmla="*/ 6587625 h 6858000"/>
              <a:gd name="connsiteX188" fmla="*/ 4341466 w 6111760"/>
              <a:gd name="connsiteY188" fmla="*/ 6616538 h 6858000"/>
              <a:gd name="connsiteX189" fmla="*/ 4308434 w 6111760"/>
              <a:gd name="connsiteY189" fmla="*/ 6576433 h 6858000"/>
              <a:gd name="connsiteX190" fmla="*/ 4294671 w 6111760"/>
              <a:gd name="connsiteY190" fmla="*/ 6576433 h 6858000"/>
              <a:gd name="connsiteX191" fmla="*/ 4294671 w 6111760"/>
              <a:gd name="connsiteY191" fmla="*/ 6614672 h 6858000"/>
              <a:gd name="connsiteX192" fmla="*/ 4338713 w 6111760"/>
              <a:gd name="connsiteY192" fmla="*/ 6623066 h 6858000"/>
              <a:gd name="connsiteX193" fmla="*/ 4394684 w 6111760"/>
              <a:gd name="connsiteY193" fmla="*/ 6580164 h 6858000"/>
              <a:gd name="connsiteX194" fmla="*/ 4357982 w 6111760"/>
              <a:gd name="connsiteY194" fmla="*/ 6540060 h 6858000"/>
              <a:gd name="connsiteX195" fmla="*/ 4334126 w 6111760"/>
              <a:gd name="connsiteY195" fmla="*/ 6531666 h 6858000"/>
              <a:gd name="connsiteX196" fmla="*/ 4317610 w 6111760"/>
              <a:gd name="connsiteY196" fmla="*/ 6508350 h 6858000"/>
              <a:gd name="connsiteX197" fmla="*/ 4347889 w 6111760"/>
              <a:gd name="connsiteY197" fmla="*/ 6482235 h 6858000"/>
              <a:gd name="connsiteX198" fmla="*/ 4377251 w 6111760"/>
              <a:gd name="connsiteY198" fmla="*/ 6516743 h 6858000"/>
              <a:gd name="connsiteX199" fmla="*/ 4389179 w 6111760"/>
              <a:gd name="connsiteY199" fmla="*/ 6516743 h 6858000"/>
              <a:gd name="connsiteX200" fmla="*/ 4389179 w 6111760"/>
              <a:gd name="connsiteY200" fmla="*/ 6482235 h 6858000"/>
              <a:gd name="connsiteX201" fmla="*/ 4346971 w 6111760"/>
              <a:gd name="connsiteY201" fmla="*/ 6473841 h 6858000"/>
              <a:gd name="connsiteX202" fmla="*/ 3437289 w 6111760"/>
              <a:gd name="connsiteY202" fmla="*/ 6473841 h 6858000"/>
              <a:gd name="connsiteX203" fmla="*/ 3365983 w 6111760"/>
              <a:gd name="connsiteY203" fmla="*/ 6547521 h 6858000"/>
              <a:gd name="connsiteX204" fmla="*/ 3432658 w 6111760"/>
              <a:gd name="connsiteY204" fmla="*/ 6623066 h 6858000"/>
              <a:gd name="connsiteX205" fmla="*/ 3488221 w 6111760"/>
              <a:gd name="connsiteY205" fmla="*/ 6614672 h 6858000"/>
              <a:gd name="connsiteX206" fmla="*/ 3488221 w 6111760"/>
              <a:gd name="connsiteY206" fmla="*/ 6577366 h 6858000"/>
              <a:gd name="connsiteX207" fmla="*/ 3476182 w 6111760"/>
              <a:gd name="connsiteY207" fmla="*/ 6577366 h 6858000"/>
              <a:gd name="connsiteX208" fmla="*/ 3438215 w 6111760"/>
              <a:gd name="connsiteY208" fmla="*/ 6615605 h 6858000"/>
              <a:gd name="connsiteX209" fmla="*/ 3387282 w 6111760"/>
              <a:gd name="connsiteY209" fmla="*/ 6543790 h 6858000"/>
              <a:gd name="connsiteX210" fmla="*/ 3437289 w 6111760"/>
              <a:gd name="connsiteY210" fmla="*/ 6481302 h 6858000"/>
              <a:gd name="connsiteX211" fmla="*/ 3476182 w 6111760"/>
              <a:gd name="connsiteY211" fmla="*/ 6509282 h 6858000"/>
              <a:gd name="connsiteX212" fmla="*/ 3477108 w 6111760"/>
              <a:gd name="connsiteY212" fmla="*/ 6515811 h 6858000"/>
              <a:gd name="connsiteX213" fmla="*/ 3488221 w 6111760"/>
              <a:gd name="connsiteY213" fmla="*/ 6515811 h 6858000"/>
              <a:gd name="connsiteX214" fmla="*/ 3488221 w 6111760"/>
              <a:gd name="connsiteY214" fmla="*/ 6482235 h 6858000"/>
              <a:gd name="connsiteX215" fmla="*/ 3437289 w 6111760"/>
              <a:gd name="connsiteY215" fmla="*/ 6473841 h 6858000"/>
              <a:gd name="connsiteX216" fmla="*/ 4504133 w 6111760"/>
              <a:gd name="connsiteY216" fmla="*/ 6472253 h 6858000"/>
              <a:gd name="connsiteX217" fmla="*/ 4457338 w 6111760"/>
              <a:gd name="connsiteY217" fmla="*/ 6512357 h 6858000"/>
              <a:gd name="connsiteX218" fmla="*/ 4494040 w 6111760"/>
              <a:gd name="connsiteY218" fmla="*/ 6550596 h 6858000"/>
              <a:gd name="connsiteX219" fmla="*/ 4533495 w 6111760"/>
              <a:gd name="connsiteY219" fmla="*/ 6585105 h 6858000"/>
              <a:gd name="connsiteX220" fmla="*/ 4498628 w 6111760"/>
              <a:gd name="connsiteY220" fmla="*/ 6614017 h 6858000"/>
              <a:gd name="connsiteX221" fmla="*/ 4465596 w 6111760"/>
              <a:gd name="connsiteY221" fmla="*/ 6574845 h 6858000"/>
              <a:gd name="connsiteX222" fmla="*/ 4451833 w 6111760"/>
              <a:gd name="connsiteY222" fmla="*/ 6574845 h 6858000"/>
              <a:gd name="connsiteX223" fmla="*/ 4451833 w 6111760"/>
              <a:gd name="connsiteY223" fmla="*/ 6612152 h 6858000"/>
              <a:gd name="connsiteX224" fmla="*/ 4495875 w 6111760"/>
              <a:gd name="connsiteY224" fmla="*/ 6621478 h 6858000"/>
              <a:gd name="connsiteX225" fmla="*/ 4551846 w 6111760"/>
              <a:gd name="connsiteY225" fmla="*/ 6578576 h 6858000"/>
              <a:gd name="connsiteX226" fmla="*/ 4515144 w 6111760"/>
              <a:gd name="connsiteY226" fmla="*/ 6538472 h 6858000"/>
              <a:gd name="connsiteX227" fmla="*/ 4491288 w 6111760"/>
              <a:gd name="connsiteY227" fmla="*/ 6529145 h 6858000"/>
              <a:gd name="connsiteX228" fmla="*/ 4474772 w 6111760"/>
              <a:gd name="connsiteY228" fmla="*/ 6505829 h 6858000"/>
              <a:gd name="connsiteX229" fmla="*/ 4505051 w 6111760"/>
              <a:gd name="connsiteY229" fmla="*/ 6479714 h 6858000"/>
              <a:gd name="connsiteX230" fmla="*/ 4534413 w 6111760"/>
              <a:gd name="connsiteY230" fmla="*/ 6514223 h 6858000"/>
              <a:gd name="connsiteX231" fmla="*/ 4546341 w 6111760"/>
              <a:gd name="connsiteY231" fmla="*/ 6514223 h 6858000"/>
              <a:gd name="connsiteX232" fmla="*/ 4546341 w 6111760"/>
              <a:gd name="connsiteY232" fmla="*/ 6479714 h 6858000"/>
              <a:gd name="connsiteX233" fmla="*/ 4504133 w 6111760"/>
              <a:gd name="connsiteY233" fmla="*/ 6472253 h 6858000"/>
              <a:gd name="connsiteX234" fmla="*/ 5365112 w 6111760"/>
              <a:gd name="connsiteY234" fmla="*/ 6470666 h 6858000"/>
              <a:gd name="connsiteX235" fmla="*/ 5364180 w 6111760"/>
              <a:gd name="connsiteY235" fmla="*/ 6471609 h 6858000"/>
              <a:gd name="connsiteX236" fmla="*/ 5356717 w 6111760"/>
              <a:gd name="connsiteY236" fmla="*/ 6477264 h 6858000"/>
              <a:gd name="connsiteX237" fmla="*/ 5331533 w 6111760"/>
              <a:gd name="connsiteY237" fmla="*/ 6537590 h 6858000"/>
              <a:gd name="connsiteX238" fmla="*/ 5332465 w 6111760"/>
              <a:gd name="connsiteY238" fmla="*/ 6547958 h 6858000"/>
              <a:gd name="connsiteX239" fmla="*/ 5283962 w 6111760"/>
              <a:gd name="connsiteY239" fmla="*/ 6604513 h 6858000"/>
              <a:gd name="connsiteX240" fmla="*/ 5282096 w 6111760"/>
              <a:gd name="connsiteY240" fmla="*/ 6613939 h 6858000"/>
              <a:gd name="connsiteX241" fmla="*/ 5282096 w 6111760"/>
              <a:gd name="connsiteY241" fmla="*/ 6614881 h 6858000"/>
              <a:gd name="connsiteX242" fmla="*/ 5283029 w 6111760"/>
              <a:gd name="connsiteY242" fmla="*/ 6614881 h 6858000"/>
              <a:gd name="connsiteX243" fmla="*/ 5292356 w 6111760"/>
              <a:gd name="connsiteY243" fmla="*/ 6618651 h 6858000"/>
              <a:gd name="connsiteX244" fmla="*/ 5314743 w 6111760"/>
              <a:gd name="connsiteY244" fmla="*/ 6621479 h 6858000"/>
              <a:gd name="connsiteX245" fmla="*/ 5365112 w 6111760"/>
              <a:gd name="connsiteY245" fmla="*/ 6604513 h 6858000"/>
              <a:gd name="connsiteX246" fmla="*/ 5414549 w 6111760"/>
              <a:gd name="connsiteY246" fmla="*/ 6621479 h 6858000"/>
              <a:gd name="connsiteX247" fmla="*/ 5436936 w 6111760"/>
              <a:gd name="connsiteY247" fmla="*/ 6618651 h 6858000"/>
              <a:gd name="connsiteX248" fmla="*/ 5446263 w 6111760"/>
              <a:gd name="connsiteY248" fmla="*/ 6614881 h 6858000"/>
              <a:gd name="connsiteX249" fmla="*/ 5447196 w 6111760"/>
              <a:gd name="connsiteY249" fmla="*/ 6614881 h 6858000"/>
              <a:gd name="connsiteX250" fmla="*/ 5447196 w 6111760"/>
              <a:gd name="connsiteY250" fmla="*/ 6613939 h 6858000"/>
              <a:gd name="connsiteX251" fmla="*/ 5445330 w 6111760"/>
              <a:gd name="connsiteY251" fmla="*/ 6604513 h 6858000"/>
              <a:gd name="connsiteX252" fmla="*/ 5396827 w 6111760"/>
              <a:gd name="connsiteY252" fmla="*/ 6547958 h 6858000"/>
              <a:gd name="connsiteX253" fmla="*/ 5397759 w 6111760"/>
              <a:gd name="connsiteY253" fmla="*/ 6537590 h 6858000"/>
              <a:gd name="connsiteX254" fmla="*/ 5372575 w 6111760"/>
              <a:gd name="connsiteY254" fmla="*/ 6477264 h 6858000"/>
              <a:gd name="connsiteX255" fmla="*/ 5365112 w 6111760"/>
              <a:gd name="connsiteY255" fmla="*/ 6471609 h 6858000"/>
              <a:gd name="connsiteX256" fmla="*/ 5365112 w 6111760"/>
              <a:gd name="connsiteY256" fmla="*/ 6470666 h 6858000"/>
              <a:gd name="connsiteX257" fmla="*/ 4659796 w 6111760"/>
              <a:gd name="connsiteY257" fmla="*/ 6437328 h 6858000"/>
              <a:gd name="connsiteX258" fmla="*/ 4659796 w 6111760"/>
              <a:gd name="connsiteY258" fmla="*/ 6654816 h 6858000"/>
              <a:gd name="connsiteX259" fmla="*/ 4669321 w 6111760"/>
              <a:gd name="connsiteY259" fmla="*/ 6654816 h 6858000"/>
              <a:gd name="connsiteX260" fmla="*/ 4669321 w 6111760"/>
              <a:gd name="connsiteY260" fmla="*/ 6437328 h 6858000"/>
              <a:gd name="connsiteX261" fmla="*/ 0 w 6111760"/>
              <a:gd name="connsiteY261" fmla="*/ 0 h 6858000"/>
              <a:gd name="connsiteX262" fmla="*/ 6111760 w 6111760"/>
              <a:gd name="connsiteY262" fmla="*/ 0 h 6858000"/>
              <a:gd name="connsiteX263" fmla="*/ 6111760 w 6111760"/>
              <a:gd name="connsiteY263" fmla="*/ 6858000 h 6858000"/>
              <a:gd name="connsiteX264" fmla="*/ 0 w 6111760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111760" h="6858000">
                <a:moveTo>
                  <a:pt x="5394955" y="6559566"/>
                </a:moveTo>
                <a:cubicBezTo>
                  <a:pt x="5413932" y="6568680"/>
                  <a:pt x="5428391" y="6585995"/>
                  <a:pt x="5432909" y="6606045"/>
                </a:cubicBezTo>
                <a:cubicBezTo>
                  <a:pt x="5426583" y="6607868"/>
                  <a:pt x="5420258" y="6608779"/>
                  <a:pt x="5413932" y="6608779"/>
                </a:cubicBezTo>
                <a:cubicBezTo>
                  <a:pt x="5399474" y="6608779"/>
                  <a:pt x="5385919" y="6604222"/>
                  <a:pt x="5374171" y="6596020"/>
                </a:cubicBezTo>
                <a:cubicBezTo>
                  <a:pt x="5384111" y="6585995"/>
                  <a:pt x="5391341" y="6573237"/>
                  <a:pt x="5394955" y="6559566"/>
                </a:cubicBezTo>
                <a:close/>
                <a:moveTo>
                  <a:pt x="5335362" y="6559566"/>
                </a:moveTo>
                <a:cubicBezTo>
                  <a:pt x="5339075" y="6573237"/>
                  <a:pt x="5346499" y="6585995"/>
                  <a:pt x="5356708" y="6596020"/>
                </a:cubicBezTo>
                <a:cubicBezTo>
                  <a:pt x="5344643" y="6604222"/>
                  <a:pt x="5330722" y="6608779"/>
                  <a:pt x="5315873" y="6608779"/>
                </a:cubicBezTo>
                <a:cubicBezTo>
                  <a:pt x="5309376" y="6608779"/>
                  <a:pt x="5302880" y="6607868"/>
                  <a:pt x="5296383" y="6606045"/>
                </a:cubicBezTo>
                <a:cubicBezTo>
                  <a:pt x="5301023" y="6585995"/>
                  <a:pt x="5315873" y="6567768"/>
                  <a:pt x="5335362" y="6559566"/>
                </a:cubicBezTo>
                <a:close/>
                <a:moveTo>
                  <a:pt x="5345596" y="6555438"/>
                </a:moveTo>
                <a:cubicBezTo>
                  <a:pt x="5357880" y="6551628"/>
                  <a:pt x="5372055" y="6551628"/>
                  <a:pt x="5385284" y="6555438"/>
                </a:cubicBezTo>
                <a:cubicBezTo>
                  <a:pt x="5381504" y="6567821"/>
                  <a:pt x="5374890" y="6580203"/>
                  <a:pt x="5365440" y="6589728"/>
                </a:cubicBezTo>
                <a:cubicBezTo>
                  <a:pt x="5355046" y="6580203"/>
                  <a:pt x="5348431" y="6567821"/>
                  <a:pt x="5345596" y="6555438"/>
                </a:cubicBezTo>
                <a:close/>
                <a:moveTo>
                  <a:pt x="4175609" y="6496066"/>
                </a:moveTo>
                <a:lnTo>
                  <a:pt x="4196246" y="6550042"/>
                </a:lnTo>
                <a:lnTo>
                  <a:pt x="4196246" y="6551629"/>
                </a:lnTo>
                <a:lnTo>
                  <a:pt x="4151796" y="6551629"/>
                </a:lnTo>
                <a:close/>
                <a:moveTo>
                  <a:pt x="5672621" y="6486541"/>
                </a:moveTo>
                <a:cubicBezTo>
                  <a:pt x="5672621" y="6486541"/>
                  <a:pt x="5672621" y="6486541"/>
                  <a:pt x="5706531" y="6486541"/>
                </a:cubicBezTo>
                <a:cubicBezTo>
                  <a:pt x="5718446" y="6486541"/>
                  <a:pt x="5728527" y="6488426"/>
                  <a:pt x="5736776" y="6494082"/>
                </a:cubicBezTo>
                <a:cubicBezTo>
                  <a:pt x="5744108" y="6498795"/>
                  <a:pt x="5750523" y="6506335"/>
                  <a:pt x="5755106" y="6515761"/>
                </a:cubicBezTo>
                <a:cubicBezTo>
                  <a:pt x="5758772" y="6524244"/>
                  <a:pt x="5761521" y="6534613"/>
                  <a:pt x="5761521" y="6546866"/>
                </a:cubicBezTo>
                <a:cubicBezTo>
                  <a:pt x="5761521" y="6558177"/>
                  <a:pt x="5758772" y="6568546"/>
                  <a:pt x="5755106" y="6577029"/>
                </a:cubicBezTo>
                <a:cubicBezTo>
                  <a:pt x="5750523" y="6586455"/>
                  <a:pt x="5745024" y="6593995"/>
                  <a:pt x="5736776" y="6599651"/>
                </a:cubicBezTo>
                <a:cubicBezTo>
                  <a:pt x="5728527" y="6604364"/>
                  <a:pt x="5718446" y="6607191"/>
                  <a:pt x="5706531" y="6607191"/>
                </a:cubicBezTo>
                <a:cubicBezTo>
                  <a:pt x="5706531" y="6607191"/>
                  <a:pt x="5706531" y="6607191"/>
                  <a:pt x="5672621" y="6607191"/>
                </a:cubicBezTo>
                <a:cubicBezTo>
                  <a:pt x="5672621" y="6607191"/>
                  <a:pt x="5672621" y="6607191"/>
                  <a:pt x="5672621" y="6486541"/>
                </a:cubicBezTo>
                <a:close/>
                <a:moveTo>
                  <a:pt x="5365119" y="6486541"/>
                </a:moveTo>
                <a:cubicBezTo>
                  <a:pt x="5379305" y="6500368"/>
                  <a:pt x="5386871" y="6517882"/>
                  <a:pt x="5386871" y="6537239"/>
                </a:cubicBezTo>
                <a:cubicBezTo>
                  <a:pt x="5386871" y="6539082"/>
                  <a:pt x="5386871" y="6541848"/>
                  <a:pt x="5386871" y="6543691"/>
                </a:cubicBezTo>
                <a:cubicBezTo>
                  <a:pt x="5379305" y="6541848"/>
                  <a:pt x="5371739" y="6540926"/>
                  <a:pt x="5364173" y="6540926"/>
                </a:cubicBezTo>
                <a:cubicBezTo>
                  <a:pt x="5357553" y="6540926"/>
                  <a:pt x="5349987" y="6541848"/>
                  <a:pt x="5343367" y="6543691"/>
                </a:cubicBezTo>
                <a:cubicBezTo>
                  <a:pt x="5342421" y="6540926"/>
                  <a:pt x="5342421" y="6539082"/>
                  <a:pt x="5342421" y="6537239"/>
                </a:cubicBezTo>
                <a:cubicBezTo>
                  <a:pt x="5342421" y="6517882"/>
                  <a:pt x="5350933" y="6500368"/>
                  <a:pt x="5365119" y="6486541"/>
                </a:cubicBezTo>
                <a:close/>
                <a:moveTo>
                  <a:pt x="4870933" y="6486541"/>
                </a:moveTo>
                <a:cubicBezTo>
                  <a:pt x="4870933" y="6486541"/>
                  <a:pt x="4870933" y="6486541"/>
                  <a:pt x="4916069" y="6486541"/>
                </a:cubicBezTo>
                <a:cubicBezTo>
                  <a:pt x="4921596" y="6486541"/>
                  <a:pt x="4926202" y="6487480"/>
                  <a:pt x="4930808" y="6491237"/>
                </a:cubicBezTo>
                <a:cubicBezTo>
                  <a:pt x="4935413" y="6494054"/>
                  <a:pt x="4939098" y="6497810"/>
                  <a:pt x="4941861" y="6503445"/>
                </a:cubicBezTo>
                <a:cubicBezTo>
                  <a:pt x="4943704" y="6508140"/>
                  <a:pt x="4945546" y="6513775"/>
                  <a:pt x="4945546" y="6519409"/>
                </a:cubicBezTo>
                <a:cubicBezTo>
                  <a:pt x="4945546" y="6525044"/>
                  <a:pt x="4944625" y="6530678"/>
                  <a:pt x="4941861" y="6535374"/>
                </a:cubicBezTo>
                <a:cubicBezTo>
                  <a:pt x="4940019" y="6541008"/>
                  <a:pt x="4936335" y="6544764"/>
                  <a:pt x="4932650" y="6548521"/>
                </a:cubicBezTo>
                <a:cubicBezTo>
                  <a:pt x="4928044" y="6551338"/>
                  <a:pt x="4923438" y="6553216"/>
                  <a:pt x="4917912" y="6553216"/>
                </a:cubicBezTo>
                <a:cubicBezTo>
                  <a:pt x="4917912" y="6553216"/>
                  <a:pt x="4917912" y="6553216"/>
                  <a:pt x="4870933" y="6553216"/>
                </a:cubicBezTo>
                <a:close/>
                <a:moveTo>
                  <a:pt x="3996221" y="6483366"/>
                </a:moveTo>
                <a:cubicBezTo>
                  <a:pt x="3996221" y="6483366"/>
                  <a:pt x="3996221" y="6483366"/>
                  <a:pt x="4016694" y="6483366"/>
                </a:cubicBezTo>
                <a:cubicBezTo>
                  <a:pt x="4039959" y="6483366"/>
                  <a:pt x="4050196" y="6486184"/>
                  <a:pt x="4050196" y="6517173"/>
                </a:cubicBezTo>
                <a:cubicBezTo>
                  <a:pt x="4050196" y="6548163"/>
                  <a:pt x="4032515" y="6550041"/>
                  <a:pt x="4006458" y="6550041"/>
                </a:cubicBezTo>
                <a:cubicBezTo>
                  <a:pt x="4006458" y="6550041"/>
                  <a:pt x="4006458" y="6550041"/>
                  <a:pt x="3996221" y="6550041"/>
                </a:cubicBezTo>
                <a:close/>
                <a:moveTo>
                  <a:pt x="3613634" y="6481778"/>
                </a:moveTo>
                <a:cubicBezTo>
                  <a:pt x="3640814" y="6481778"/>
                  <a:pt x="3662847" y="6512340"/>
                  <a:pt x="3662847" y="6550041"/>
                </a:cubicBezTo>
                <a:cubicBezTo>
                  <a:pt x="3662847" y="6587742"/>
                  <a:pt x="3640814" y="6618304"/>
                  <a:pt x="3613634" y="6618304"/>
                </a:cubicBezTo>
                <a:cubicBezTo>
                  <a:pt x="3586454" y="6618304"/>
                  <a:pt x="3564421" y="6587742"/>
                  <a:pt x="3564421" y="6550041"/>
                </a:cubicBezTo>
                <a:cubicBezTo>
                  <a:pt x="3564421" y="6512340"/>
                  <a:pt x="3586454" y="6481778"/>
                  <a:pt x="3613634" y="6481778"/>
                </a:cubicBezTo>
                <a:close/>
                <a:moveTo>
                  <a:pt x="4174060" y="6477016"/>
                </a:moveTo>
                <a:cubicBezTo>
                  <a:pt x="4174060" y="6477016"/>
                  <a:pt x="4174060" y="6477016"/>
                  <a:pt x="4129920" y="6586063"/>
                </a:cubicBezTo>
                <a:cubicBezTo>
                  <a:pt x="4128080" y="6589791"/>
                  <a:pt x="4122563" y="6604703"/>
                  <a:pt x="4119804" y="6607499"/>
                </a:cubicBezTo>
                <a:cubicBezTo>
                  <a:pt x="4115206" y="6614023"/>
                  <a:pt x="4110608" y="6613091"/>
                  <a:pt x="4104171" y="6614023"/>
                </a:cubicBezTo>
                <a:cubicBezTo>
                  <a:pt x="4104171" y="6614023"/>
                  <a:pt x="4104171" y="6614023"/>
                  <a:pt x="4104171" y="6621479"/>
                </a:cubicBezTo>
                <a:cubicBezTo>
                  <a:pt x="4112447" y="6621479"/>
                  <a:pt x="4120724" y="6621479"/>
                  <a:pt x="4128080" y="6621479"/>
                </a:cubicBezTo>
                <a:cubicBezTo>
                  <a:pt x="4136357" y="6621479"/>
                  <a:pt x="4144633" y="6621479"/>
                  <a:pt x="4152909" y="6621479"/>
                </a:cubicBezTo>
                <a:cubicBezTo>
                  <a:pt x="4152909" y="6621479"/>
                  <a:pt x="4152909" y="6621479"/>
                  <a:pt x="4152909" y="6614023"/>
                </a:cubicBezTo>
                <a:cubicBezTo>
                  <a:pt x="4145553" y="6614023"/>
                  <a:pt x="4135437" y="6614023"/>
                  <a:pt x="4135437" y="6604703"/>
                </a:cubicBezTo>
                <a:cubicBezTo>
                  <a:pt x="4135437" y="6601907"/>
                  <a:pt x="4136357" y="6598179"/>
                  <a:pt x="4137276" y="6595383"/>
                </a:cubicBezTo>
                <a:cubicBezTo>
                  <a:pt x="4137276" y="6595383"/>
                  <a:pt x="4137276" y="6595383"/>
                  <a:pt x="4150151" y="6559966"/>
                </a:cubicBezTo>
                <a:cubicBezTo>
                  <a:pt x="4150151" y="6559966"/>
                  <a:pt x="4150151" y="6559966"/>
                  <a:pt x="4199809" y="6559966"/>
                </a:cubicBezTo>
                <a:cubicBezTo>
                  <a:pt x="4199809" y="6559966"/>
                  <a:pt x="4199809" y="6559966"/>
                  <a:pt x="4212683" y="6594451"/>
                </a:cubicBezTo>
                <a:cubicBezTo>
                  <a:pt x="4214522" y="6598179"/>
                  <a:pt x="4216361" y="6601907"/>
                  <a:pt x="4216361" y="6605635"/>
                </a:cubicBezTo>
                <a:cubicBezTo>
                  <a:pt x="4216361" y="6614023"/>
                  <a:pt x="4197969" y="6614023"/>
                  <a:pt x="4197969" y="6614023"/>
                </a:cubicBezTo>
                <a:cubicBezTo>
                  <a:pt x="4197969" y="6614023"/>
                  <a:pt x="4197969" y="6614023"/>
                  <a:pt x="4197969" y="6621479"/>
                </a:cubicBezTo>
                <a:cubicBezTo>
                  <a:pt x="4208085" y="6621479"/>
                  <a:pt x="4217281" y="6621479"/>
                  <a:pt x="4226477" y="6621479"/>
                </a:cubicBezTo>
                <a:cubicBezTo>
                  <a:pt x="4236592" y="6621479"/>
                  <a:pt x="4245788" y="6621479"/>
                  <a:pt x="4254984" y="6621479"/>
                </a:cubicBezTo>
                <a:cubicBezTo>
                  <a:pt x="4254984" y="6621479"/>
                  <a:pt x="4254984" y="6621479"/>
                  <a:pt x="4254984" y="6614023"/>
                </a:cubicBezTo>
                <a:cubicBezTo>
                  <a:pt x="4238431" y="6615887"/>
                  <a:pt x="4232914" y="6597247"/>
                  <a:pt x="4231075" y="6591655"/>
                </a:cubicBezTo>
                <a:cubicBezTo>
                  <a:pt x="4231075" y="6591655"/>
                  <a:pt x="4231075" y="6591655"/>
                  <a:pt x="4187854" y="6477016"/>
                </a:cubicBezTo>
                <a:close/>
                <a:moveTo>
                  <a:pt x="3732696" y="6477016"/>
                </a:moveTo>
                <a:cubicBezTo>
                  <a:pt x="3732696" y="6477016"/>
                  <a:pt x="3732696" y="6477016"/>
                  <a:pt x="3732696" y="6483528"/>
                </a:cubicBezTo>
                <a:cubicBezTo>
                  <a:pt x="3745589" y="6483528"/>
                  <a:pt x="3749273" y="6484458"/>
                  <a:pt x="3749273" y="6497482"/>
                </a:cubicBezTo>
                <a:cubicBezTo>
                  <a:pt x="3749273" y="6497482"/>
                  <a:pt x="3749273" y="6497482"/>
                  <a:pt x="3749273" y="6599810"/>
                </a:cubicBezTo>
                <a:cubicBezTo>
                  <a:pt x="3749273" y="6612833"/>
                  <a:pt x="3746510" y="6613764"/>
                  <a:pt x="3732696" y="6613764"/>
                </a:cubicBezTo>
                <a:cubicBezTo>
                  <a:pt x="3732696" y="6613764"/>
                  <a:pt x="3732696" y="6613764"/>
                  <a:pt x="3732696" y="6621206"/>
                </a:cubicBezTo>
                <a:cubicBezTo>
                  <a:pt x="3740063" y="6621206"/>
                  <a:pt x="3747431" y="6621206"/>
                  <a:pt x="3753877" y="6620275"/>
                </a:cubicBezTo>
                <a:cubicBezTo>
                  <a:pt x="3761245" y="6621206"/>
                  <a:pt x="3768612" y="6621206"/>
                  <a:pt x="3775980" y="6621206"/>
                </a:cubicBezTo>
                <a:cubicBezTo>
                  <a:pt x="3775980" y="6621206"/>
                  <a:pt x="3775980" y="6621206"/>
                  <a:pt x="3775980" y="6613764"/>
                </a:cubicBezTo>
                <a:cubicBezTo>
                  <a:pt x="3762166" y="6613764"/>
                  <a:pt x="3759403" y="6612833"/>
                  <a:pt x="3759403" y="6599810"/>
                </a:cubicBezTo>
                <a:cubicBezTo>
                  <a:pt x="3759403" y="6599810"/>
                  <a:pt x="3759403" y="6599810"/>
                  <a:pt x="3759403" y="6502133"/>
                </a:cubicBezTo>
                <a:cubicBezTo>
                  <a:pt x="3759403" y="6502133"/>
                  <a:pt x="3759403" y="6502133"/>
                  <a:pt x="3809133" y="6620275"/>
                </a:cubicBezTo>
                <a:cubicBezTo>
                  <a:pt x="3810975" y="6623066"/>
                  <a:pt x="3812817" y="6623066"/>
                  <a:pt x="3813738" y="6620275"/>
                </a:cubicBezTo>
                <a:cubicBezTo>
                  <a:pt x="3813738" y="6620275"/>
                  <a:pt x="3813738" y="6620275"/>
                  <a:pt x="3864389" y="6500273"/>
                </a:cubicBezTo>
                <a:lnTo>
                  <a:pt x="3864389" y="6599810"/>
                </a:lnTo>
                <a:cubicBezTo>
                  <a:pt x="3864389" y="6613764"/>
                  <a:pt x="3860705" y="6613764"/>
                  <a:pt x="3846891" y="6613764"/>
                </a:cubicBezTo>
                <a:cubicBezTo>
                  <a:pt x="3846891" y="6613764"/>
                  <a:pt x="3846891" y="6613764"/>
                  <a:pt x="3846891" y="6621206"/>
                </a:cubicBezTo>
                <a:cubicBezTo>
                  <a:pt x="3855179" y="6621206"/>
                  <a:pt x="3864389" y="6621206"/>
                  <a:pt x="3872677" y="6620275"/>
                </a:cubicBezTo>
                <a:cubicBezTo>
                  <a:pt x="3881886" y="6621206"/>
                  <a:pt x="3890175" y="6621206"/>
                  <a:pt x="3899384" y="6621206"/>
                </a:cubicBezTo>
                <a:cubicBezTo>
                  <a:pt x="3899384" y="6621206"/>
                  <a:pt x="3899384" y="6621206"/>
                  <a:pt x="3899384" y="6613764"/>
                </a:cubicBezTo>
                <a:cubicBezTo>
                  <a:pt x="3884649" y="6613764"/>
                  <a:pt x="3880965" y="6613764"/>
                  <a:pt x="3880965" y="6599810"/>
                </a:cubicBezTo>
                <a:cubicBezTo>
                  <a:pt x="3880965" y="6599810"/>
                  <a:pt x="3880965" y="6599810"/>
                  <a:pt x="3880965" y="6497482"/>
                </a:cubicBezTo>
                <a:cubicBezTo>
                  <a:pt x="3880965" y="6484458"/>
                  <a:pt x="3885570" y="6483528"/>
                  <a:pt x="3899384" y="6483528"/>
                </a:cubicBezTo>
                <a:cubicBezTo>
                  <a:pt x="3899384" y="6483528"/>
                  <a:pt x="3899384" y="6483528"/>
                  <a:pt x="3899384" y="6477016"/>
                </a:cubicBezTo>
                <a:cubicBezTo>
                  <a:pt x="3893858" y="6477016"/>
                  <a:pt x="3887412" y="6477016"/>
                  <a:pt x="3881886" y="6477016"/>
                </a:cubicBezTo>
                <a:cubicBezTo>
                  <a:pt x="3876361" y="6477016"/>
                  <a:pt x="3870835" y="6477016"/>
                  <a:pt x="3865310" y="6477016"/>
                </a:cubicBezTo>
                <a:cubicBezTo>
                  <a:pt x="3865310" y="6477016"/>
                  <a:pt x="3865310" y="6477016"/>
                  <a:pt x="3816500" y="6592368"/>
                </a:cubicBezTo>
                <a:cubicBezTo>
                  <a:pt x="3816500" y="6592368"/>
                  <a:pt x="3816500" y="6592368"/>
                  <a:pt x="3765849" y="6477016"/>
                </a:cubicBezTo>
                <a:cubicBezTo>
                  <a:pt x="3760324" y="6477016"/>
                  <a:pt x="3754798" y="6477016"/>
                  <a:pt x="3749273" y="6477016"/>
                </a:cubicBezTo>
                <a:cubicBezTo>
                  <a:pt x="3743747" y="6477016"/>
                  <a:pt x="3738222" y="6477016"/>
                  <a:pt x="3732696" y="6477016"/>
                </a:cubicBezTo>
                <a:close/>
                <a:moveTo>
                  <a:pt x="3958121" y="6475428"/>
                </a:moveTo>
                <a:cubicBezTo>
                  <a:pt x="3958121" y="6475428"/>
                  <a:pt x="3958121" y="6475428"/>
                  <a:pt x="3958121" y="6482918"/>
                </a:cubicBezTo>
                <a:cubicBezTo>
                  <a:pt x="3977522" y="6482918"/>
                  <a:pt x="3977522" y="6485727"/>
                  <a:pt x="3977522" y="6496961"/>
                </a:cubicBezTo>
                <a:cubicBezTo>
                  <a:pt x="3977522" y="6496961"/>
                  <a:pt x="3977522" y="6496961"/>
                  <a:pt x="3977522" y="6599945"/>
                </a:cubicBezTo>
                <a:cubicBezTo>
                  <a:pt x="3977522" y="6611180"/>
                  <a:pt x="3977522" y="6613988"/>
                  <a:pt x="3958121" y="6613988"/>
                </a:cubicBezTo>
                <a:cubicBezTo>
                  <a:pt x="3958121" y="6613988"/>
                  <a:pt x="3958121" y="6613988"/>
                  <a:pt x="3958121" y="6621478"/>
                </a:cubicBezTo>
                <a:cubicBezTo>
                  <a:pt x="3967360" y="6620542"/>
                  <a:pt x="3977522" y="6620542"/>
                  <a:pt x="3986761" y="6620542"/>
                </a:cubicBezTo>
                <a:cubicBezTo>
                  <a:pt x="3996924" y="6620542"/>
                  <a:pt x="4006163" y="6620542"/>
                  <a:pt x="4016325" y="6621478"/>
                </a:cubicBezTo>
                <a:cubicBezTo>
                  <a:pt x="4016325" y="6621478"/>
                  <a:pt x="4016325" y="6621478"/>
                  <a:pt x="4016325" y="6613988"/>
                </a:cubicBezTo>
                <a:cubicBezTo>
                  <a:pt x="3996000" y="6613988"/>
                  <a:pt x="3996000" y="6611180"/>
                  <a:pt x="3996000" y="6599945"/>
                </a:cubicBezTo>
                <a:lnTo>
                  <a:pt x="3996000" y="6556879"/>
                </a:lnTo>
                <a:cubicBezTo>
                  <a:pt x="3996000" y="6556879"/>
                  <a:pt x="3996000" y="6556879"/>
                  <a:pt x="4015401" y="6556879"/>
                </a:cubicBezTo>
                <a:cubicBezTo>
                  <a:pt x="4048661" y="6556879"/>
                  <a:pt x="4070834" y="6552198"/>
                  <a:pt x="4070834" y="6512877"/>
                </a:cubicBezTo>
                <a:cubicBezTo>
                  <a:pt x="4070834" y="6482918"/>
                  <a:pt x="4056052" y="6475428"/>
                  <a:pt x="4029260" y="6475428"/>
                </a:cubicBezTo>
                <a:cubicBezTo>
                  <a:pt x="4015401" y="6476364"/>
                  <a:pt x="4001543" y="6476364"/>
                  <a:pt x="3986761" y="6476364"/>
                </a:cubicBezTo>
                <a:cubicBezTo>
                  <a:pt x="3977522" y="6476364"/>
                  <a:pt x="3967360" y="6476364"/>
                  <a:pt x="3958121" y="6475428"/>
                </a:cubicBezTo>
                <a:close/>
                <a:moveTo>
                  <a:pt x="3613167" y="6475428"/>
                </a:moveTo>
                <a:cubicBezTo>
                  <a:pt x="3559005" y="6475428"/>
                  <a:pt x="3542196" y="6497812"/>
                  <a:pt x="3542196" y="6550041"/>
                </a:cubicBezTo>
                <a:cubicBezTo>
                  <a:pt x="3542196" y="6603202"/>
                  <a:pt x="3559939" y="6624653"/>
                  <a:pt x="3613167" y="6624653"/>
                </a:cubicBezTo>
                <a:cubicBezTo>
                  <a:pt x="3670130" y="6624653"/>
                  <a:pt x="3685071" y="6602269"/>
                  <a:pt x="3685071" y="6550041"/>
                </a:cubicBezTo>
                <a:cubicBezTo>
                  <a:pt x="3685071" y="6497812"/>
                  <a:pt x="3668262" y="6475428"/>
                  <a:pt x="3613167" y="6475428"/>
                </a:cubicBezTo>
                <a:close/>
                <a:moveTo>
                  <a:pt x="5658333" y="6473841"/>
                </a:moveTo>
                <a:cubicBezTo>
                  <a:pt x="5658333" y="6473841"/>
                  <a:pt x="5658333" y="6473841"/>
                  <a:pt x="5658333" y="6619891"/>
                </a:cubicBezTo>
                <a:lnTo>
                  <a:pt x="5706433" y="6619891"/>
                </a:lnTo>
                <a:cubicBezTo>
                  <a:pt x="5721233" y="6619891"/>
                  <a:pt x="5733258" y="6616146"/>
                  <a:pt x="5743433" y="6610529"/>
                </a:cubicBezTo>
                <a:cubicBezTo>
                  <a:pt x="5753608" y="6604912"/>
                  <a:pt x="5761933" y="6596486"/>
                  <a:pt x="5767483" y="6585251"/>
                </a:cubicBezTo>
                <a:cubicBezTo>
                  <a:pt x="5773033" y="6574017"/>
                  <a:pt x="5775808" y="6560910"/>
                  <a:pt x="5775808" y="6546866"/>
                </a:cubicBezTo>
                <a:cubicBezTo>
                  <a:pt x="5775808" y="6532823"/>
                  <a:pt x="5773033" y="6520652"/>
                  <a:pt x="5768408" y="6510354"/>
                </a:cubicBezTo>
                <a:cubicBezTo>
                  <a:pt x="5762858" y="6499119"/>
                  <a:pt x="5755458" y="6489757"/>
                  <a:pt x="5745283" y="6483203"/>
                </a:cubicBezTo>
                <a:cubicBezTo>
                  <a:pt x="5735108" y="6477586"/>
                  <a:pt x="5722158" y="6473841"/>
                  <a:pt x="5706433" y="6473841"/>
                </a:cubicBezTo>
                <a:cubicBezTo>
                  <a:pt x="5706433" y="6473841"/>
                  <a:pt x="5706433" y="6473841"/>
                  <a:pt x="5658333" y="6473841"/>
                </a:cubicBezTo>
                <a:close/>
                <a:moveTo>
                  <a:pt x="5475771" y="6473841"/>
                </a:moveTo>
                <a:lnTo>
                  <a:pt x="5475771" y="6619891"/>
                </a:lnTo>
                <a:lnTo>
                  <a:pt x="5488471" y="6619891"/>
                </a:lnTo>
                <a:lnTo>
                  <a:pt x="5488471" y="6499241"/>
                </a:lnTo>
                <a:lnTo>
                  <a:pt x="5582134" y="6619891"/>
                </a:lnTo>
                <a:lnTo>
                  <a:pt x="5594834" y="6619891"/>
                </a:lnTo>
                <a:lnTo>
                  <a:pt x="5594834" y="6473841"/>
                </a:lnTo>
                <a:lnTo>
                  <a:pt x="5582134" y="6473841"/>
                </a:lnTo>
                <a:lnTo>
                  <a:pt x="5582134" y="6596079"/>
                </a:lnTo>
                <a:lnTo>
                  <a:pt x="5486884" y="6473841"/>
                </a:lnTo>
                <a:close/>
                <a:moveTo>
                  <a:pt x="5156683" y="6473841"/>
                </a:moveTo>
                <a:lnTo>
                  <a:pt x="5156683" y="6619891"/>
                </a:lnTo>
                <a:lnTo>
                  <a:pt x="5253521" y="6619891"/>
                </a:lnTo>
                <a:lnTo>
                  <a:pt x="5253521" y="6607191"/>
                </a:lnTo>
                <a:lnTo>
                  <a:pt x="5170971" y="6607191"/>
                </a:lnTo>
                <a:lnTo>
                  <a:pt x="5170971" y="6473841"/>
                </a:lnTo>
                <a:close/>
                <a:moveTo>
                  <a:pt x="5010633" y="6473841"/>
                </a:moveTo>
                <a:lnTo>
                  <a:pt x="5010633" y="6619891"/>
                </a:lnTo>
                <a:lnTo>
                  <a:pt x="5107471" y="6619891"/>
                </a:lnTo>
                <a:lnTo>
                  <a:pt x="5107471" y="6607191"/>
                </a:lnTo>
                <a:lnTo>
                  <a:pt x="5024921" y="6607191"/>
                </a:lnTo>
                <a:lnTo>
                  <a:pt x="5024921" y="6551629"/>
                </a:lnTo>
                <a:lnTo>
                  <a:pt x="5096358" y="6551629"/>
                </a:lnTo>
                <a:lnTo>
                  <a:pt x="5096358" y="6538929"/>
                </a:lnTo>
                <a:lnTo>
                  <a:pt x="5024921" y="6538929"/>
                </a:lnTo>
                <a:lnTo>
                  <a:pt x="5024921" y="6486541"/>
                </a:lnTo>
                <a:lnTo>
                  <a:pt x="5105883" y="6486541"/>
                </a:lnTo>
                <a:lnTo>
                  <a:pt x="5105883" y="6473841"/>
                </a:lnTo>
                <a:close/>
                <a:moveTo>
                  <a:pt x="4856646" y="6473841"/>
                </a:moveTo>
                <a:cubicBezTo>
                  <a:pt x="4856646" y="6473841"/>
                  <a:pt x="4856646" y="6473841"/>
                  <a:pt x="4856646" y="6619891"/>
                </a:cubicBezTo>
                <a:lnTo>
                  <a:pt x="4871317" y="6619891"/>
                </a:lnTo>
                <a:cubicBezTo>
                  <a:pt x="4871317" y="6619891"/>
                  <a:pt x="4871317" y="6619891"/>
                  <a:pt x="4871317" y="6565591"/>
                </a:cubicBezTo>
                <a:cubicBezTo>
                  <a:pt x="4871317" y="6565591"/>
                  <a:pt x="4871317" y="6565591"/>
                  <a:pt x="4913495" y="6565591"/>
                </a:cubicBezTo>
                <a:cubicBezTo>
                  <a:pt x="4913495" y="6565591"/>
                  <a:pt x="4913495" y="6565591"/>
                  <a:pt x="4946504" y="6619891"/>
                </a:cubicBezTo>
                <a:cubicBezTo>
                  <a:pt x="4946504" y="6619891"/>
                  <a:pt x="4946504" y="6619891"/>
                  <a:pt x="4963009" y="6619891"/>
                </a:cubicBezTo>
                <a:cubicBezTo>
                  <a:pt x="4963009" y="6619891"/>
                  <a:pt x="4963009" y="6619891"/>
                  <a:pt x="4928166" y="6563718"/>
                </a:cubicBezTo>
                <a:cubicBezTo>
                  <a:pt x="4934584" y="6561846"/>
                  <a:pt x="4940086" y="6559037"/>
                  <a:pt x="4944671" y="6555292"/>
                </a:cubicBezTo>
                <a:cubicBezTo>
                  <a:pt x="4949255" y="6550611"/>
                  <a:pt x="4952923" y="6545930"/>
                  <a:pt x="4955674" y="6539377"/>
                </a:cubicBezTo>
                <a:cubicBezTo>
                  <a:pt x="4958424" y="6532823"/>
                  <a:pt x="4959341" y="6526269"/>
                  <a:pt x="4959341" y="6519716"/>
                </a:cubicBezTo>
                <a:cubicBezTo>
                  <a:pt x="4959341" y="6514099"/>
                  <a:pt x="4958424" y="6508481"/>
                  <a:pt x="4956591" y="6502864"/>
                </a:cubicBezTo>
                <a:cubicBezTo>
                  <a:pt x="4953840" y="6498183"/>
                  <a:pt x="4951089" y="6492566"/>
                  <a:pt x="4947421" y="6488821"/>
                </a:cubicBezTo>
                <a:cubicBezTo>
                  <a:pt x="4943754" y="6484140"/>
                  <a:pt x="4939169" y="6480395"/>
                  <a:pt x="4934584" y="6477586"/>
                </a:cubicBezTo>
                <a:cubicBezTo>
                  <a:pt x="4929083" y="6474777"/>
                  <a:pt x="4923581" y="6473841"/>
                  <a:pt x="4917163" y="6473841"/>
                </a:cubicBezTo>
                <a:cubicBezTo>
                  <a:pt x="4917163" y="6473841"/>
                  <a:pt x="4917163" y="6473841"/>
                  <a:pt x="4856646" y="6473841"/>
                </a:cubicBezTo>
                <a:close/>
                <a:moveTo>
                  <a:pt x="4783621" y="6473841"/>
                </a:moveTo>
                <a:lnTo>
                  <a:pt x="4783621" y="6619891"/>
                </a:lnTo>
                <a:lnTo>
                  <a:pt x="4797909" y="6619891"/>
                </a:lnTo>
                <a:lnTo>
                  <a:pt x="4797909" y="6473841"/>
                </a:lnTo>
                <a:close/>
                <a:moveTo>
                  <a:pt x="4346971" y="6473841"/>
                </a:moveTo>
                <a:cubicBezTo>
                  <a:pt x="4322198" y="6473841"/>
                  <a:pt x="4300176" y="6485966"/>
                  <a:pt x="4300176" y="6513945"/>
                </a:cubicBezTo>
                <a:cubicBezTo>
                  <a:pt x="4300176" y="6538195"/>
                  <a:pt x="4317610" y="6545656"/>
                  <a:pt x="4336878" y="6552184"/>
                </a:cubicBezTo>
                <a:cubicBezTo>
                  <a:pt x="4354312" y="6558713"/>
                  <a:pt x="4376333" y="6564309"/>
                  <a:pt x="4376333" y="6587625"/>
                </a:cubicBezTo>
                <a:cubicBezTo>
                  <a:pt x="4376333" y="6608144"/>
                  <a:pt x="4358900" y="6616538"/>
                  <a:pt x="4341466" y="6616538"/>
                </a:cubicBezTo>
                <a:cubicBezTo>
                  <a:pt x="4304764" y="6616538"/>
                  <a:pt x="4310269" y="6596952"/>
                  <a:pt x="4308434" y="6576433"/>
                </a:cubicBezTo>
                <a:cubicBezTo>
                  <a:pt x="4308434" y="6576433"/>
                  <a:pt x="4308434" y="6576433"/>
                  <a:pt x="4294671" y="6576433"/>
                </a:cubicBezTo>
                <a:cubicBezTo>
                  <a:pt x="4294671" y="6576433"/>
                  <a:pt x="4294671" y="6576433"/>
                  <a:pt x="4294671" y="6614672"/>
                </a:cubicBezTo>
                <a:cubicBezTo>
                  <a:pt x="4308434" y="6621201"/>
                  <a:pt x="4324033" y="6623066"/>
                  <a:pt x="4338713" y="6623066"/>
                </a:cubicBezTo>
                <a:cubicBezTo>
                  <a:pt x="4367157" y="6623066"/>
                  <a:pt x="4394684" y="6614672"/>
                  <a:pt x="4394684" y="6580164"/>
                </a:cubicBezTo>
                <a:cubicBezTo>
                  <a:pt x="4394684" y="6555915"/>
                  <a:pt x="4377251" y="6547521"/>
                  <a:pt x="4357982" y="6540060"/>
                </a:cubicBezTo>
                <a:lnTo>
                  <a:pt x="4334126" y="6531666"/>
                </a:lnTo>
                <a:cubicBezTo>
                  <a:pt x="4324033" y="6527003"/>
                  <a:pt x="4317610" y="6520474"/>
                  <a:pt x="4317610" y="6508350"/>
                </a:cubicBezTo>
                <a:cubicBezTo>
                  <a:pt x="4317610" y="6489696"/>
                  <a:pt x="4331373" y="6482235"/>
                  <a:pt x="4347889" y="6482235"/>
                </a:cubicBezTo>
                <a:cubicBezTo>
                  <a:pt x="4379086" y="6482235"/>
                  <a:pt x="4375415" y="6499956"/>
                  <a:pt x="4377251" y="6516743"/>
                </a:cubicBezTo>
                <a:cubicBezTo>
                  <a:pt x="4377251" y="6516743"/>
                  <a:pt x="4377251" y="6516743"/>
                  <a:pt x="4389179" y="6516743"/>
                </a:cubicBezTo>
                <a:cubicBezTo>
                  <a:pt x="4389179" y="6516743"/>
                  <a:pt x="4389179" y="6516743"/>
                  <a:pt x="4389179" y="6482235"/>
                </a:cubicBezTo>
                <a:cubicBezTo>
                  <a:pt x="4374498" y="6476639"/>
                  <a:pt x="4360735" y="6473841"/>
                  <a:pt x="4346971" y="6473841"/>
                </a:cubicBezTo>
                <a:close/>
                <a:moveTo>
                  <a:pt x="3437289" y="6473841"/>
                </a:moveTo>
                <a:cubicBezTo>
                  <a:pt x="3387282" y="6473841"/>
                  <a:pt x="3365983" y="6498090"/>
                  <a:pt x="3365983" y="6547521"/>
                </a:cubicBezTo>
                <a:cubicBezTo>
                  <a:pt x="3365983" y="6596019"/>
                  <a:pt x="3382652" y="6623066"/>
                  <a:pt x="3432658" y="6623066"/>
                </a:cubicBezTo>
                <a:cubicBezTo>
                  <a:pt x="3441919" y="6623066"/>
                  <a:pt x="3478961" y="6619336"/>
                  <a:pt x="3488221" y="6614672"/>
                </a:cubicBezTo>
                <a:cubicBezTo>
                  <a:pt x="3488221" y="6614672"/>
                  <a:pt x="3488221" y="6614672"/>
                  <a:pt x="3488221" y="6577366"/>
                </a:cubicBezTo>
                <a:lnTo>
                  <a:pt x="3476182" y="6577366"/>
                </a:lnTo>
                <a:cubicBezTo>
                  <a:pt x="3473404" y="6607211"/>
                  <a:pt x="3469700" y="6615605"/>
                  <a:pt x="3438215" y="6615605"/>
                </a:cubicBezTo>
                <a:cubicBezTo>
                  <a:pt x="3393764" y="6615605"/>
                  <a:pt x="3387282" y="6582029"/>
                  <a:pt x="3387282" y="6543790"/>
                </a:cubicBezTo>
                <a:cubicBezTo>
                  <a:pt x="3387282" y="6509282"/>
                  <a:pt x="3399321" y="6481302"/>
                  <a:pt x="3437289" y="6481302"/>
                </a:cubicBezTo>
                <a:cubicBezTo>
                  <a:pt x="3463218" y="6481302"/>
                  <a:pt x="3473404" y="6485966"/>
                  <a:pt x="3476182" y="6509282"/>
                </a:cubicBezTo>
                <a:cubicBezTo>
                  <a:pt x="3476182" y="6509282"/>
                  <a:pt x="3476182" y="6509282"/>
                  <a:pt x="3477108" y="6515811"/>
                </a:cubicBezTo>
                <a:cubicBezTo>
                  <a:pt x="3477108" y="6515811"/>
                  <a:pt x="3477108" y="6515811"/>
                  <a:pt x="3488221" y="6515811"/>
                </a:cubicBezTo>
                <a:cubicBezTo>
                  <a:pt x="3488221" y="6515811"/>
                  <a:pt x="3488221" y="6515811"/>
                  <a:pt x="3488221" y="6482235"/>
                </a:cubicBezTo>
                <a:cubicBezTo>
                  <a:pt x="3469700" y="6476639"/>
                  <a:pt x="3455809" y="6473841"/>
                  <a:pt x="3437289" y="6473841"/>
                </a:cubicBezTo>
                <a:close/>
                <a:moveTo>
                  <a:pt x="4504133" y="6472253"/>
                </a:moveTo>
                <a:cubicBezTo>
                  <a:pt x="4479360" y="6472253"/>
                  <a:pt x="4457338" y="6484378"/>
                  <a:pt x="4457338" y="6512357"/>
                </a:cubicBezTo>
                <a:cubicBezTo>
                  <a:pt x="4457338" y="6536607"/>
                  <a:pt x="4474772" y="6543135"/>
                  <a:pt x="4494040" y="6550596"/>
                </a:cubicBezTo>
                <a:cubicBezTo>
                  <a:pt x="4511474" y="6557125"/>
                  <a:pt x="4533495" y="6561788"/>
                  <a:pt x="4533495" y="6585105"/>
                </a:cubicBezTo>
                <a:cubicBezTo>
                  <a:pt x="4533495" y="6605623"/>
                  <a:pt x="4516062" y="6614017"/>
                  <a:pt x="4498628" y="6614017"/>
                </a:cubicBezTo>
                <a:cubicBezTo>
                  <a:pt x="4461926" y="6614017"/>
                  <a:pt x="4467431" y="6595364"/>
                  <a:pt x="4465596" y="6574845"/>
                </a:cubicBezTo>
                <a:cubicBezTo>
                  <a:pt x="4465596" y="6574845"/>
                  <a:pt x="4465596" y="6574845"/>
                  <a:pt x="4451833" y="6574845"/>
                </a:cubicBezTo>
                <a:cubicBezTo>
                  <a:pt x="4451833" y="6574845"/>
                  <a:pt x="4451833" y="6574845"/>
                  <a:pt x="4451833" y="6612152"/>
                </a:cubicBezTo>
                <a:cubicBezTo>
                  <a:pt x="4465596" y="6618680"/>
                  <a:pt x="4481195" y="6621478"/>
                  <a:pt x="4495875" y="6621478"/>
                </a:cubicBezTo>
                <a:cubicBezTo>
                  <a:pt x="4524319" y="6621478"/>
                  <a:pt x="4551846" y="6612152"/>
                  <a:pt x="4551846" y="6578576"/>
                </a:cubicBezTo>
                <a:cubicBezTo>
                  <a:pt x="4551846" y="6554327"/>
                  <a:pt x="4534413" y="6545000"/>
                  <a:pt x="4515144" y="6538472"/>
                </a:cubicBezTo>
                <a:lnTo>
                  <a:pt x="4491288" y="6529145"/>
                </a:lnTo>
                <a:cubicBezTo>
                  <a:pt x="4481195" y="6524482"/>
                  <a:pt x="4474772" y="6517953"/>
                  <a:pt x="4474772" y="6505829"/>
                </a:cubicBezTo>
                <a:cubicBezTo>
                  <a:pt x="4474772" y="6487176"/>
                  <a:pt x="4488535" y="6479714"/>
                  <a:pt x="4505051" y="6479714"/>
                </a:cubicBezTo>
                <a:cubicBezTo>
                  <a:pt x="4536248" y="6479714"/>
                  <a:pt x="4532577" y="6498368"/>
                  <a:pt x="4534413" y="6514223"/>
                </a:cubicBezTo>
                <a:cubicBezTo>
                  <a:pt x="4534413" y="6514223"/>
                  <a:pt x="4534413" y="6514223"/>
                  <a:pt x="4546341" y="6514223"/>
                </a:cubicBezTo>
                <a:cubicBezTo>
                  <a:pt x="4546341" y="6514223"/>
                  <a:pt x="4546341" y="6514223"/>
                  <a:pt x="4546341" y="6479714"/>
                </a:cubicBezTo>
                <a:cubicBezTo>
                  <a:pt x="4531660" y="6474119"/>
                  <a:pt x="4517897" y="6472253"/>
                  <a:pt x="4504133" y="6472253"/>
                </a:cubicBezTo>
                <a:close/>
                <a:moveTo>
                  <a:pt x="5365112" y="6470666"/>
                </a:moveTo>
                <a:cubicBezTo>
                  <a:pt x="5364180" y="6471609"/>
                  <a:pt x="5364180" y="6471609"/>
                  <a:pt x="5364180" y="6471609"/>
                </a:cubicBezTo>
                <a:cubicBezTo>
                  <a:pt x="5361381" y="6473494"/>
                  <a:pt x="5359516" y="6475379"/>
                  <a:pt x="5356717" y="6477264"/>
                </a:cubicBezTo>
                <a:cubicBezTo>
                  <a:pt x="5340860" y="6493288"/>
                  <a:pt x="5331533" y="6514968"/>
                  <a:pt x="5331533" y="6537590"/>
                </a:cubicBezTo>
                <a:cubicBezTo>
                  <a:pt x="5331533" y="6540417"/>
                  <a:pt x="5332465" y="6544188"/>
                  <a:pt x="5332465" y="6547958"/>
                </a:cubicBezTo>
                <a:cubicBezTo>
                  <a:pt x="5308214" y="6557384"/>
                  <a:pt x="5290491" y="6579063"/>
                  <a:pt x="5283962" y="6604513"/>
                </a:cubicBezTo>
                <a:cubicBezTo>
                  <a:pt x="5283029" y="6607341"/>
                  <a:pt x="5283029" y="6611111"/>
                  <a:pt x="5282096" y="6613939"/>
                </a:cubicBezTo>
                <a:cubicBezTo>
                  <a:pt x="5282096" y="6614881"/>
                  <a:pt x="5282096" y="6614881"/>
                  <a:pt x="5282096" y="6614881"/>
                </a:cubicBezTo>
                <a:cubicBezTo>
                  <a:pt x="5283029" y="6614881"/>
                  <a:pt x="5283029" y="6614881"/>
                  <a:pt x="5283029" y="6614881"/>
                </a:cubicBezTo>
                <a:cubicBezTo>
                  <a:pt x="5285827" y="6615824"/>
                  <a:pt x="5288625" y="6617709"/>
                  <a:pt x="5292356" y="6618651"/>
                </a:cubicBezTo>
                <a:cubicBezTo>
                  <a:pt x="5299819" y="6620537"/>
                  <a:pt x="5307281" y="6621479"/>
                  <a:pt x="5314743" y="6621479"/>
                </a:cubicBezTo>
                <a:cubicBezTo>
                  <a:pt x="5332465" y="6621479"/>
                  <a:pt x="5350188" y="6615824"/>
                  <a:pt x="5365112" y="6604513"/>
                </a:cubicBezTo>
                <a:cubicBezTo>
                  <a:pt x="5379104" y="6615824"/>
                  <a:pt x="5396827" y="6621479"/>
                  <a:pt x="5414549" y="6621479"/>
                </a:cubicBezTo>
                <a:cubicBezTo>
                  <a:pt x="5422011" y="6621479"/>
                  <a:pt x="5429473" y="6620537"/>
                  <a:pt x="5436936" y="6618651"/>
                </a:cubicBezTo>
                <a:cubicBezTo>
                  <a:pt x="5440667" y="6617709"/>
                  <a:pt x="5443465" y="6615824"/>
                  <a:pt x="5446263" y="6614881"/>
                </a:cubicBezTo>
                <a:cubicBezTo>
                  <a:pt x="5447196" y="6614881"/>
                  <a:pt x="5447196" y="6614881"/>
                  <a:pt x="5447196" y="6614881"/>
                </a:cubicBezTo>
                <a:lnTo>
                  <a:pt x="5447196" y="6613939"/>
                </a:lnTo>
                <a:cubicBezTo>
                  <a:pt x="5446263" y="6611111"/>
                  <a:pt x="5446263" y="6607341"/>
                  <a:pt x="5445330" y="6604513"/>
                </a:cubicBezTo>
                <a:cubicBezTo>
                  <a:pt x="5438801" y="6579063"/>
                  <a:pt x="5421078" y="6558326"/>
                  <a:pt x="5396827" y="6547958"/>
                </a:cubicBezTo>
                <a:cubicBezTo>
                  <a:pt x="5397759" y="6544188"/>
                  <a:pt x="5397759" y="6540417"/>
                  <a:pt x="5397759" y="6537590"/>
                </a:cubicBezTo>
                <a:cubicBezTo>
                  <a:pt x="5397759" y="6514968"/>
                  <a:pt x="5388432" y="6493288"/>
                  <a:pt x="5372575" y="6477264"/>
                </a:cubicBezTo>
                <a:cubicBezTo>
                  <a:pt x="5370709" y="6475379"/>
                  <a:pt x="5367911" y="6473494"/>
                  <a:pt x="5365112" y="6471609"/>
                </a:cubicBezTo>
                <a:cubicBezTo>
                  <a:pt x="5365112" y="6470666"/>
                  <a:pt x="5365112" y="6470666"/>
                  <a:pt x="5365112" y="6470666"/>
                </a:cubicBezTo>
                <a:close/>
                <a:moveTo>
                  <a:pt x="4659796" y="6437328"/>
                </a:moveTo>
                <a:lnTo>
                  <a:pt x="4659796" y="6654816"/>
                </a:lnTo>
                <a:lnTo>
                  <a:pt x="4669321" y="6654816"/>
                </a:lnTo>
                <a:lnTo>
                  <a:pt x="4669321" y="6437328"/>
                </a:lnTo>
                <a:close/>
                <a:moveTo>
                  <a:pt x="0" y="0"/>
                </a:moveTo>
                <a:lnTo>
                  <a:pt x="6111760" y="0"/>
                </a:lnTo>
                <a:lnTo>
                  <a:pt x="611176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598A79C-F696-F849-844B-F59C03EF63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446" y="1811597"/>
            <a:ext cx="4173538" cy="2126725"/>
          </a:xfrm>
        </p:spPr>
        <p:txBody>
          <a:bodyPr>
            <a:normAutofit/>
          </a:bodyPr>
          <a:lstStyle>
            <a:lvl1pPr marL="176400" indent="-176400" algn="l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3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59A8F-78B5-C44A-B5B7-AA0EEE192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568"/>
            <a:ext cx="12192000" cy="6846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6CEF9-F7AE-DA43-B356-EA412707A8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66086" y="2360761"/>
            <a:ext cx="4261359" cy="38454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3100F-A754-3443-BA35-79C83A17B7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5844" y="3365742"/>
            <a:ext cx="3911601" cy="176278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Food experiences inspired by individuality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61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2: Image on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B17129-DEE1-854F-BAF2-0325FAB7C659}"/>
              </a:ext>
            </a:extLst>
          </p:cNvPr>
          <p:cNvSpPr/>
          <p:nvPr userDrawn="1"/>
        </p:nvSpPr>
        <p:spPr>
          <a:xfrm>
            <a:off x="-10510" y="3429000"/>
            <a:ext cx="12213023" cy="3429000"/>
          </a:xfrm>
          <a:prstGeom prst="rect">
            <a:avLst/>
          </a:prstGeom>
          <a:solidFill>
            <a:srgbClr val="55AA8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4075455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F6DBB-66EC-3544-B3DF-6D20AA9278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8236145-8AB0-A843-AEFE-54BEF79B80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446" y="4731276"/>
            <a:ext cx="4173538" cy="1706186"/>
          </a:xfrm>
        </p:spPr>
        <p:txBody>
          <a:bodyPr>
            <a:normAutofit/>
          </a:bodyPr>
          <a:lstStyle>
            <a:lvl1pPr marL="176400" indent="-176400" algn="l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09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2: Image Overlaid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B17129-DEE1-854F-BAF2-0325FAB7C659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55AA8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8546" y="932340"/>
            <a:ext cx="3862874" cy="3387733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3600" b="1" cap="none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da-DK" dirty="0"/>
              <a:t>Lorem ipsum sed dolor sit amet nibh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F6DBB-66EC-3544-B3DF-6D20AA9278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2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2: Image Overlaid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B17129-DEE1-854F-BAF2-0325FAB7C659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55AA8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932340"/>
            <a:ext cx="3862874" cy="3387733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600" b="1" cap="none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da-DK" dirty="0"/>
              <a:t>Lorem ipsum sed dolor sit amet nibh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F6DBB-66EC-3544-B3DF-6D20AA9278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98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White: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61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4" y="1810116"/>
            <a:ext cx="4173538" cy="2126725"/>
          </a:xfrm>
        </p:spPr>
        <p:txBody>
          <a:bodyPr>
            <a:normAutofit/>
          </a:bodyPr>
          <a:lstStyle>
            <a:lvl1pPr marL="176400" indent="-176400" algn="l">
              <a:buFont typeface="Arial" panose="020B0604020202020204" pitchFamily="34" charset="0"/>
              <a:buChar char="•"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5999" cy="6858000"/>
          </a:xfrm>
          <a:custGeom>
            <a:avLst/>
            <a:gdLst>
              <a:gd name="connsiteX0" fmla="*/ 5389708 w 6095999"/>
              <a:gd name="connsiteY0" fmla="*/ 6559565 h 6858000"/>
              <a:gd name="connsiteX1" fmla="*/ 5427662 w 6095999"/>
              <a:gd name="connsiteY1" fmla="*/ 6606044 h 6858000"/>
              <a:gd name="connsiteX2" fmla="*/ 5408685 w 6095999"/>
              <a:gd name="connsiteY2" fmla="*/ 6608778 h 6858000"/>
              <a:gd name="connsiteX3" fmla="*/ 5368924 w 6095999"/>
              <a:gd name="connsiteY3" fmla="*/ 6596019 h 6858000"/>
              <a:gd name="connsiteX4" fmla="*/ 5389708 w 6095999"/>
              <a:gd name="connsiteY4" fmla="*/ 6559565 h 6858000"/>
              <a:gd name="connsiteX5" fmla="*/ 5330115 w 6095999"/>
              <a:gd name="connsiteY5" fmla="*/ 6559565 h 6858000"/>
              <a:gd name="connsiteX6" fmla="*/ 5351461 w 6095999"/>
              <a:gd name="connsiteY6" fmla="*/ 6596019 h 6858000"/>
              <a:gd name="connsiteX7" fmla="*/ 5310626 w 6095999"/>
              <a:gd name="connsiteY7" fmla="*/ 6608778 h 6858000"/>
              <a:gd name="connsiteX8" fmla="*/ 5291136 w 6095999"/>
              <a:gd name="connsiteY8" fmla="*/ 6606044 h 6858000"/>
              <a:gd name="connsiteX9" fmla="*/ 5330115 w 6095999"/>
              <a:gd name="connsiteY9" fmla="*/ 6559565 h 6858000"/>
              <a:gd name="connsiteX10" fmla="*/ 5340349 w 6095999"/>
              <a:gd name="connsiteY10" fmla="*/ 6555437 h 6858000"/>
              <a:gd name="connsiteX11" fmla="*/ 5380037 w 6095999"/>
              <a:gd name="connsiteY11" fmla="*/ 6555437 h 6858000"/>
              <a:gd name="connsiteX12" fmla="*/ 5360193 w 6095999"/>
              <a:gd name="connsiteY12" fmla="*/ 6589727 h 6858000"/>
              <a:gd name="connsiteX13" fmla="*/ 5340349 w 6095999"/>
              <a:gd name="connsiteY13" fmla="*/ 6555437 h 6858000"/>
              <a:gd name="connsiteX14" fmla="*/ 4170362 w 6095999"/>
              <a:gd name="connsiteY14" fmla="*/ 6496065 h 6858000"/>
              <a:gd name="connsiteX15" fmla="*/ 4190999 w 6095999"/>
              <a:gd name="connsiteY15" fmla="*/ 6550041 h 6858000"/>
              <a:gd name="connsiteX16" fmla="*/ 4190999 w 6095999"/>
              <a:gd name="connsiteY16" fmla="*/ 6551628 h 6858000"/>
              <a:gd name="connsiteX17" fmla="*/ 4146549 w 6095999"/>
              <a:gd name="connsiteY17" fmla="*/ 6551628 h 6858000"/>
              <a:gd name="connsiteX18" fmla="*/ 5667374 w 6095999"/>
              <a:gd name="connsiteY18" fmla="*/ 6486540 h 6858000"/>
              <a:gd name="connsiteX19" fmla="*/ 5701284 w 6095999"/>
              <a:gd name="connsiteY19" fmla="*/ 6486540 h 6858000"/>
              <a:gd name="connsiteX20" fmla="*/ 5731529 w 6095999"/>
              <a:gd name="connsiteY20" fmla="*/ 6494081 h 6858000"/>
              <a:gd name="connsiteX21" fmla="*/ 5749859 w 6095999"/>
              <a:gd name="connsiteY21" fmla="*/ 6515760 h 6858000"/>
              <a:gd name="connsiteX22" fmla="*/ 5756274 w 6095999"/>
              <a:gd name="connsiteY22" fmla="*/ 6546865 h 6858000"/>
              <a:gd name="connsiteX23" fmla="*/ 5749859 w 6095999"/>
              <a:gd name="connsiteY23" fmla="*/ 6577028 h 6858000"/>
              <a:gd name="connsiteX24" fmla="*/ 5731529 w 6095999"/>
              <a:gd name="connsiteY24" fmla="*/ 6599650 h 6858000"/>
              <a:gd name="connsiteX25" fmla="*/ 5701284 w 6095999"/>
              <a:gd name="connsiteY25" fmla="*/ 6607190 h 6858000"/>
              <a:gd name="connsiteX26" fmla="*/ 5667374 w 6095999"/>
              <a:gd name="connsiteY26" fmla="*/ 6607190 h 6858000"/>
              <a:gd name="connsiteX27" fmla="*/ 5667374 w 6095999"/>
              <a:gd name="connsiteY27" fmla="*/ 6486540 h 6858000"/>
              <a:gd name="connsiteX28" fmla="*/ 5359872 w 6095999"/>
              <a:gd name="connsiteY28" fmla="*/ 6486540 h 6858000"/>
              <a:gd name="connsiteX29" fmla="*/ 5381624 w 6095999"/>
              <a:gd name="connsiteY29" fmla="*/ 6537238 h 6858000"/>
              <a:gd name="connsiteX30" fmla="*/ 5381624 w 6095999"/>
              <a:gd name="connsiteY30" fmla="*/ 6543690 h 6858000"/>
              <a:gd name="connsiteX31" fmla="*/ 5358926 w 6095999"/>
              <a:gd name="connsiteY31" fmla="*/ 6540925 h 6858000"/>
              <a:gd name="connsiteX32" fmla="*/ 5338120 w 6095999"/>
              <a:gd name="connsiteY32" fmla="*/ 6543690 h 6858000"/>
              <a:gd name="connsiteX33" fmla="*/ 5337174 w 6095999"/>
              <a:gd name="connsiteY33" fmla="*/ 6537238 h 6858000"/>
              <a:gd name="connsiteX34" fmla="*/ 5359872 w 6095999"/>
              <a:gd name="connsiteY34" fmla="*/ 6486540 h 6858000"/>
              <a:gd name="connsiteX35" fmla="*/ 4865686 w 6095999"/>
              <a:gd name="connsiteY35" fmla="*/ 6486540 h 6858000"/>
              <a:gd name="connsiteX36" fmla="*/ 4910822 w 6095999"/>
              <a:gd name="connsiteY36" fmla="*/ 6486540 h 6858000"/>
              <a:gd name="connsiteX37" fmla="*/ 4925561 w 6095999"/>
              <a:gd name="connsiteY37" fmla="*/ 6491236 h 6858000"/>
              <a:gd name="connsiteX38" fmla="*/ 4936614 w 6095999"/>
              <a:gd name="connsiteY38" fmla="*/ 6503444 h 6858000"/>
              <a:gd name="connsiteX39" fmla="*/ 4940299 w 6095999"/>
              <a:gd name="connsiteY39" fmla="*/ 6519408 h 6858000"/>
              <a:gd name="connsiteX40" fmla="*/ 4936614 w 6095999"/>
              <a:gd name="connsiteY40" fmla="*/ 6535373 h 6858000"/>
              <a:gd name="connsiteX41" fmla="*/ 4927403 w 6095999"/>
              <a:gd name="connsiteY41" fmla="*/ 6548520 h 6858000"/>
              <a:gd name="connsiteX42" fmla="*/ 4912665 w 6095999"/>
              <a:gd name="connsiteY42" fmla="*/ 6553215 h 6858000"/>
              <a:gd name="connsiteX43" fmla="*/ 4865686 w 6095999"/>
              <a:gd name="connsiteY43" fmla="*/ 6553215 h 6858000"/>
              <a:gd name="connsiteX44" fmla="*/ 3990974 w 6095999"/>
              <a:gd name="connsiteY44" fmla="*/ 6483365 h 6858000"/>
              <a:gd name="connsiteX45" fmla="*/ 4011447 w 6095999"/>
              <a:gd name="connsiteY45" fmla="*/ 6483365 h 6858000"/>
              <a:gd name="connsiteX46" fmla="*/ 4044949 w 6095999"/>
              <a:gd name="connsiteY46" fmla="*/ 6517172 h 6858000"/>
              <a:gd name="connsiteX47" fmla="*/ 4001211 w 6095999"/>
              <a:gd name="connsiteY47" fmla="*/ 6550040 h 6858000"/>
              <a:gd name="connsiteX48" fmla="*/ 3990974 w 6095999"/>
              <a:gd name="connsiteY48" fmla="*/ 6550040 h 6858000"/>
              <a:gd name="connsiteX49" fmla="*/ 3608387 w 6095999"/>
              <a:gd name="connsiteY49" fmla="*/ 6481777 h 6858000"/>
              <a:gd name="connsiteX50" fmla="*/ 3657600 w 6095999"/>
              <a:gd name="connsiteY50" fmla="*/ 6550040 h 6858000"/>
              <a:gd name="connsiteX51" fmla="*/ 3608387 w 6095999"/>
              <a:gd name="connsiteY51" fmla="*/ 6618303 h 6858000"/>
              <a:gd name="connsiteX52" fmla="*/ 3559174 w 6095999"/>
              <a:gd name="connsiteY52" fmla="*/ 6550040 h 6858000"/>
              <a:gd name="connsiteX53" fmla="*/ 3608387 w 6095999"/>
              <a:gd name="connsiteY53" fmla="*/ 6481777 h 6858000"/>
              <a:gd name="connsiteX54" fmla="*/ 4168813 w 6095999"/>
              <a:gd name="connsiteY54" fmla="*/ 6477015 h 6858000"/>
              <a:gd name="connsiteX55" fmla="*/ 4124673 w 6095999"/>
              <a:gd name="connsiteY55" fmla="*/ 6586062 h 6858000"/>
              <a:gd name="connsiteX56" fmla="*/ 4114557 w 6095999"/>
              <a:gd name="connsiteY56" fmla="*/ 6607498 h 6858000"/>
              <a:gd name="connsiteX57" fmla="*/ 4098924 w 6095999"/>
              <a:gd name="connsiteY57" fmla="*/ 6614022 h 6858000"/>
              <a:gd name="connsiteX58" fmla="*/ 4098924 w 6095999"/>
              <a:gd name="connsiteY58" fmla="*/ 6621478 h 6858000"/>
              <a:gd name="connsiteX59" fmla="*/ 4122833 w 6095999"/>
              <a:gd name="connsiteY59" fmla="*/ 6621478 h 6858000"/>
              <a:gd name="connsiteX60" fmla="*/ 4147662 w 6095999"/>
              <a:gd name="connsiteY60" fmla="*/ 6621478 h 6858000"/>
              <a:gd name="connsiteX61" fmla="*/ 4147662 w 6095999"/>
              <a:gd name="connsiteY61" fmla="*/ 6614022 h 6858000"/>
              <a:gd name="connsiteX62" fmla="*/ 4130190 w 6095999"/>
              <a:gd name="connsiteY62" fmla="*/ 6604702 h 6858000"/>
              <a:gd name="connsiteX63" fmla="*/ 4132029 w 6095999"/>
              <a:gd name="connsiteY63" fmla="*/ 6595382 h 6858000"/>
              <a:gd name="connsiteX64" fmla="*/ 4144904 w 6095999"/>
              <a:gd name="connsiteY64" fmla="*/ 6559965 h 6858000"/>
              <a:gd name="connsiteX65" fmla="*/ 4194562 w 6095999"/>
              <a:gd name="connsiteY65" fmla="*/ 6559965 h 6858000"/>
              <a:gd name="connsiteX66" fmla="*/ 4207436 w 6095999"/>
              <a:gd name="connsiteY66" fmla="*/ 6594450 h 6858000"/>
              <a:gd name="connsiteX67" fmla="*/ 4211114 w 6095999"/>
              <a:gd name="connsiteY67" fmla="*/ 6605634 h 6858000"/>
              <a:gd name="connsiteX68" fmla="*/ 4192722 w 6095999"/>
              <a:gd name="connsiteY68" fmla="*/ 6614022 h 6858000"/>
              <a:gd name="connsiteX69" fmla="*/ 4192722 w 6095999"/>
              <a:gd name="connsiteY69" fmla="*/ 6621478 h 6858000"/>
              <a:gd name="connsiteX70" fmla="*/ 4221230 w 6095999"/>
              <a:gd name="connsiteY70" fmla="*/ 6621478 h 6858000"/>
              <a:gd name="connsiteX71" fmla="*/ 4249737 w 6095999"/>
              <a:gd name="connsiteY71" fmla="*/ 6621478 h 6858000"/>
              <a:gd name="connsiteX72" fmla="*/ 4249737 w 6095999"/>
              <a:gd name="connsiteY72" fmla="*/ 6614022 h 6858000"/>
              <a:gd name="connsiteX73" fmla="*/ 4225828 w 6095999"/>
              <a:gd name="connsiteY73" fmla="*/ 6591654 h 6858000"/>
              <a:gd name="connsiteX74" fmla="*/ 4182607 w 6095999"/>
              <a:gd name="connsiteY74" fmla="*/ 6477015 h 6858000"/>
              <a:gd name="connsiteX75" fmla="*/ 3727449 w 6095999"/>
              <a:gd name="connsiteY75" fmla="*/ 6477015 h 6858000"/>
              <a:gd name="connsiteX76" fmla="*/ 3727449 w 6095999"/>
              <a:gd name="connsiteY76" fmla="*/ 6483527 h 6858000"/>
              <a:gd name="connsiteX77" fmla="*/ 3744026 w 6095999"/>
              <a:gd name="connsiteY77" fmla="*/ 6497481 h 6858000"/>
              <a:gd name="connsiteX78" fmla="*/ 3744026 w 6095999"/>
              <a:gd name="connsiteY78" fmla="*/ 6599809 h 6858000"/>
              <a:gd name="connsiteX79" fmla="*/ 3727449 w 6095999"/>
              <a:gd name="connsiteY79" fmla="*/ 6613763 h 6858000"/>
              <a:gd name="connsiteX80" fmla="*/ 3727449 w 6095999"/>
              <a:gd name="connsiteY80" fmla="*/ 6621205 h 6858000"/>
              <a:gd name="connsiteX81" fmla="*/ 3748630 w 6095999"/>
              <a:gd name="connsiteY81" fmla="*/ 6620274 h 6858000"/>
              <a:gd name="connsiteX82" fmla="*/ 3770733 w 6095999"/>
              <a:gd name="connsiteY82" fmla="*/ 6621205 h 6858000"/>
              <a:gd name="connsiteX83" fmla="*/ 3770733 w 6095999"/>
              <a:gd name="connsiteY83" fmla="*/ 6613763 h 6858000"/>
              <a:gd name="connsiteX84" fmla="*/ 3754156 w 6095999"/>
              <a:gd name="connsiteY84" fmla="*/ 6599809 h 6858000"/>
              <a:gd name="connsiteX85" fmla="*/ 3754156 w 6095999"/>
              <a:gd name="connsiteY85" fmla="*/ 6502132 h 6858000"/>
              <a:gd name="connsiteX86" fmla="*/ 3803886 w 6095999"/>
              <a:gd name="connsiteY86" fmla="*/ 6620274 h 6858000"/>
              <a:gd name="connsiteX87" fmla="*/ 3808491 w 6095999"/>
              <a:gd name="connsiteY87" fmla="*/ 6620274 h 6858000"/>
              <a:gd name="connsiteX88" fmla="*/ 3859142 w 6095999"/>
              <a:gd name="connsiteY88" fmla="*/ 6500272 h 6858000"/>
              <a:gd name="connsiteX89" fmla="*/ 3859142 w 6095999"/>
              <a:gd name="connsiteY89" fmla="*/ 6599809 h 6858000"/>
              <a:gd name="connsiteX90" fmla="*/ 3841644 w 6095999"/>
              <a:gd name="connsiteY90" fmla="*/ 6613763 h 6858000"/>
              <a:gd name="connsiteX91" fmla="*/ 3841644 w 6095999"/>
              <a:gd name="connsiteY91" fmla="*/ 6621205 h 6858000"/>
              <a:gd name="connsiteX92" fmla="*/ 3867430 w 6095999"/>
              <a:gd name="connsiteY92" fmla="*/ 6620274 h 6858000"/>
              <a:gd name="connsiteX93" fmla="*/ 3894137 w 6095999"/>
              <a:gd name="connsiteY93" fmla="*/ 6621205 h 6858000"/>
              <a:gd name="connsiteX94" fmla="*/ 3894137 w 6095999"/>
              <a:gd name="connsiteY94" fmla="*/ 6613763 h 6858000"/>
              <a:gd name="connsiteX95" fmla="*/ 3875718 w 6095999"/>
              <a:gd name="connsiteY95" fmla="*/ 6599809 h 6858000"/>
              <a:gd name="connsiteX96" fmla="*/ 3875718 w 6095999"/>
              <a:gd name="connsiteY96" fmla="*/ 6497481 h 6858000"/>
              <a:gd name="connsiteX97" fmla="*/ 3894137 w 6095999"/>
              <a:gd name="connsiteY97" fmla="*/ 6483527 h 6858000"/>
              <a:gd name="connsiteX98" fmla="*/ 3894137 w 6095999"/>
              <a:gd name="connsiteY98" fmla="*/ 6477015 h 6858000"/>
              <a:gd name="connsiteX99" fmla="*/ 3876639 w 6095999"/>
              <a:gd name="connsiteY99" fmla="*/ 6477015 h 6858000"/>
              <a:gd name="connsiteX100" fmla="*/ 3860063 w 6095999"/>
              <a:gd name="connsiteY100" fmla="*/ 6477015 h 6858000"/>
              <a:gd name="connsiteX101" fmla="*/ 3811253 w 6095999"/>
              <a:gd name="connsiteY101" fmla="*/ 6592367 h 6858000"/>
              <a:gd name="connsiteX102" fmla="*/ 3760602 w 6095999"/>
              <a:gd name="connsiteY102" fmla="*/ 6477015 h 6858000"/>
              <a:gd name="connsiteX103" fmla="*/ 3744026 w 6095999"/>
              <a:gd name="connsiteY103" fmla="*/ 6477015 h 6858000"/>
              <a:gd name="connsiteX104" fmla="*/ 3727449 w 6095999"/>
              <a:gd name="connsiteY104" fmla="*/ 6477015 h 6858000"/>
              <a:gd name="connsiteX105" fmla="*/ 3952874 w 6095999"/>
              <a:gd name="connsiteY105" fmla="*/ 6475427 h 6858000"/>
              <a:gd name="connsiteX106" fmla="*/ 3952874 w 6095999"/>
              <a:gd name="connsiteY106" fmla="*/ 6482917 h 6858000"/>
              <a:gd name="connsiteX107" fmla="*/ 3972275 w 6095999"/>
              <a:gd name="connsiteY107" fmla="*/ 6496960 h 6858000"/>
              <a:gd name="connsiteX108" fmla="*/ 3972275 w 6095999"/>
              <a:gd name="connsiteY108" fmla="*/ 6599944 h 6858000"/>
              <a:gd name="connsiteX109" fmla="*/ 3952874 w 6095999"/>
              <a:gd name="connsiteY109" fmla="*/ 6613987 h 6858000"/>
              <a:gd name="connsiteX110" fmla="*/ 3952874 w 6095999"/>
              <a:gd name="connsiteY110" fmla="*/ 6621477 h 6858000"/>
              <a:gd name="connsiteX111" fmla="*/ 3981514 w 6095999"/>
              <a:gd name="connsiteY111" fmla="*/ 6620541 h 6858000"/>
              <a:gd name="connsiteX112" fmla="*/ 4011078 w 6095999"/>
              <a:gd name="connsiteY112" fmla="*/ 6621477 h 6858000"/>
              <a:gd name="connsiteX113" fmla="*/ 4011078 w 6095999"/>
              <a:gd name="connsiteY113" fmla="*/ 6613987 h 6858000"/>
              <a:gd name="connsiteX114" fmla="*/ 3990753 w 6095999"/>
              <a:gd name="connsiteY114" fmla="*/ 6599944 h 6858000"/>
              <a:gd name="connsiteX115" fmla="*/ 3990753 w 6095999"/>
              <a:gd name="connsiteY115" fmla="*/ 6556878 h 6858000"/>
              <a:gd name="connsiteX116" fmla="*/ 4010154 w 6095999"/>
              <a:gd name="connsiteY116" fmla="*/ 6556878 h 6858000"/>
              <a:gd name="connsiteX117" fmla="*/ 4065587 w 6095999"/>
              <a:gd name="connsiteY117" fmla="*/ 6512876 h 6858000"/>
              <a:gd name="connsiteX118" fmla="*/ 4024013 w 6095999"/>
              <a:gd name="connsiteY118" fmla="*/ 6475427 h 6858000"/>
              <a:gd name="connsiteX119" fmla="*/ 3981514 w 6095999"/>
              <a:gd name="connsiteY119" fmla="*/ 6476363 h 6858000"/>
              <a:gd name="connsiteX120" fmla="*/ 3952874 w 6095999"/>
              <a:gd name="connsiteY120" fmla="*/ 6475427 h 6858000"/>
              <a:gd name="connsiteX121" fmla="*/ 3607920 w 6095999"/>
              <a:gd name="connsiteY121" fmla="*/ 6475427 h 6858000"/>
              <a:gd name="connsiteX122" fmla="*/ 3536949 w 6095999"/>
              <a:gd name="connsiteY122" fmla="*/ 6550040 h 6858000"/>
              <a:gd name="connsiteX123" fmla="*/ 3607920 w 6095999"/>
              <a:gd name="connsiteY123" fmla="*/ 6624652 h 6858000"/>
              <a:gd name="connsiteX124" fmla="*/ 3679824 w 6095999"/>
              <a:gd name="connsiteY124" fmla="*/ 6550040 h 6858000"/>
              <a:gd name="connsiteX125" fmla="*/ 3607920 w 6095999"/>
              <a:gd name="connsiteY125" fmla="*/ 6475427 h 6858000"/>
              <a:gd name="connsiteX126" fmla="*/ 5653086 w 6095999"/>
              <a:gd name="connsiteY126" fmla="*/ 6473840 h 6858000"/>
              <a:gd name="connsiteX127" fmla="*/ 5653086 w 6095999"/>
              <a:gd name="connsiteY127" fmla="*/ 6619890 h 6858000"/>
              <a:gd name="connsiteX128" fmla="*/ 5701186 w 6095999"/>
              <a:gd name="connsiteY128" fmla="*/ 6619890 h 6858000"/>
              <a:gd name="connsiteX129" fmla="*/ 5738186 w 6095999"/>
              <a:gd name="connsiteY129" fmla="*/ 6610528 h 6858000"/>
              <a:gd name="connsiteX130" fmla="*/ 5762236 w 6095999"/>
              <a:gd name="connsiteY130" fmla="*/ 6585250 h 6858000"/>
              <a:gd name="connsiteX131" fmla="*/ 5770561 w 6095999"/>
              <a:gd name="connsiteY131" fmla="*/ 6546865 h 6858000"/>
              <a:gd name="connsiteX132" fmla="*/ 5763161 w 6095999"/>
              <a:gd name="connsiteY132" fmla="*/ 6510353 h 6858000"/>
              <a:gd name="connsiteX133" fmla="*/ 5740036 w 6095999"/>
              <a:gd name="connsiteY133" fmla="*/ 6483202 h 6858000"/>
              <a:gd name="connsiteX134" fmla="*/ 5701186 w 6095999"/>
              <a:gd name="connsiteY134" fmla="*/ 6473840 h 6858000"/>
              <a:gd name="connsiteX135" fmla="*/ 5653086 w 6095999"/>
              <a:gd name="connsiteY135" fmla="*/ 6473840 h 6858000"/>
              <a:gd name="connsiteX136" fmla="*/ 5470524 w 6095999"/>
              <a:gd name="connsiteY136" fmla="*/ 6473840 h 6858000"/>
              <a:gd name="connsiteX137" fmla="*/ 5470524 w 6095999"/>
              <a:gd name="connsiteY137" fmla="*/ 6619890 h 6858000"/>
              <a:gd name="connsiteX138" fmla="*/ 5483224 w 6095999"/>
              <a:gd name="connsiteY138" fmla="*/ 6619890 h 6858000"/>
              <a:gd name="connsiteX139" fmla="*/ 5483224 w 6095999"/>
              <a:gd name="connsiteY139" fmla="*/ 6499240 h 6858000"/>
              <a:gd name="connsiteX140" fmla="*/ 5576887 w 6095999"/>
              <a:gd name="connsiteY140" fmla="*/ 6619890 h 6858000"/>
              <a:gd name="connsiteX141" fmla="*/ 5589587 w 6095999"/>
              <a:gd name="connsiteY141" fmla="*/ 6619890 h 6858000"/>
              <a:gd name="connsiteX142" fmla="*/ 5589587 w 6095999"/>
              <a:gd name="connsiteY142" fmla="*/ 6473840 h 6858000"/>
              <a:gd name="connsiteX143" fmla="*/ 5576887 w 6095999"/>
              <a:gd name="connsiteY143" fmla="*/ 6473840 h 6858000"/>
              <a:gd name="connsiteX144" fmla="*/ 5576887 w 6095999"/>
              <a:gd name="connsiteY144" fmla="*/ 6596078 h 6858000"/>
              <a:gd name="connsiteX145" fmla="*/ 5481637 w 6095999"/>
              <a:gd name="connsiteY145" fmla="*/ 6473840 h 6858000"/>
              <a:gd name="connsiteX146" fmla="*/ 5151436 w 6095999"/>
              <a:gd name="connsiteY146" fmla="*/ 6473840 h 6858000"/>
              <a:gd name="connsiteX147" fmla="*/ 5151436 w 6095999"/>
              <a:gd name="connsiteY147" fmla="*/ 6619890 h 6858000"/>
              <a:gd name="connsiteX148" fmla="*/ 5248274 w 6095999"/>
              <a:gd name="connsiteY148" fmla="*/ 6619890 h 6858000"/>
              <a:gd name="connsiteX149" fmla="*/ 5248274 w 6095999"/>
              <a:gd name="connsiteY149" fmla="*/ 6607190 h 6858000"/>
              <a:gd name="connsiteX150" fmla="*/ 5165724 w 6095999"/>
              <a:gd name="connsiteY150" fmla="*/ 6607190 h 6858000"/>
              <a:gd name="connsiteX151" fmla="*/ 5165724 w 6095999"/>
              <a:gd name="connsiteY151" fmla="*/ 6473840 h 6858000"/>
              <a:gd name="connsiteX152" fmla="*/ 5005386 w 6095999"/>
              <a:gd name="connsiteY152" fmla="*/ 6473840 h 6858000"/>
              <a:gd name="connsiteX153" fmla="*/ 5005386 w 6095999"/>
              <a:gd name="connsiteY153" fmla="*/ 6619890 h 6858000"/>
              <a:gd name="connsiteX154" fmla="*/ 5102224 w 6095999"/>
              <a:gd name="connsiteY154" fmla="*/ 6619890 h 6858000"/>
              <a:gd name="connsiteX155" fmla="*/ 5102224 w 6095999"/>
              <a:gd name="connsiteY155" fmla="*/ 6607190 h 6858000"/>
              <a:gd name="connsiteX156" fmla="*/ 5019674 w 6095999"/>
              <a:gd name="connsiteY156" fmla="*/ 6607190 h 6858000"/>
              <a:gd name="connsiteX157" fmla="*/ 5019674 w 6095999"/>
              <a:gd name="connsiteY157" fmla="*/ 6551628 h 6858000"/>
              <a:gd name="connsiteX158" fmla="*/ 5091111 w 6095999"/>
              <a:gd name="connsiteY158" fmla="*/ 6551628 h 6858000"/>
              <a:gd name="connsiteX159" fmla="*/ 5091111 w 6095999"/>
              <a:gd name="connsiteY159" fmla="*/ 6538928 h 6858000"/>
              <a:gd name="connsiteX160" fmla="*/ 5019674 w 6095999"/>
              <a:gd name="connsiteY160" fmla="*/ 6538928 h 6858000"/>
              <a:gd name="connsiteX161" fmla="*/ 5019674 w 6095999"/>
              <a:gd name="connsiteY161" fmla="*/ 6486540 h 6858000"/>
              <a:gd name="connsiteX162" fmla="*/ 5100636 w 6095999"/>
              <a:gd name="connsiteY162" fmla="*/ 6486540 h 6858000"/>
              <a:gd name="connsiteX163" fmla="*/ 5100636 w 6095999"/>
              <a:gd name="connsiteY163" fmla="*/ 6473840 h 6858000"/>
              <a:gd name="connsiteX164" fmla="*/ 4851399 w 6095999"/>
              <a:gd name="connsiteY164" fmla="*/ 6473840 h 6858000"/>
              <a:gd name="connsiteX165" fmla="*/ 4851399 w 6095999"/>
              <a:gd name="connsiteY165" fmla="*/ 6619890 h 6858000"/>
              <a:gd name="connsiteX166" fmla="*/ 4866070 w 6095999"/>
              <a:gd name="connsiteY166" fmla="*/ 6619890 h 6858000"/>
              <a:gd name="connsiteX167" fmla="*/ 4866070 w 6095999"/>
              <a:gd name="connsiteY167" fmla="*/ 6565590 h 6858000"/>
              <a:gd name="connsiteX168" fmla="*/ 4908248 w 6095999"/>
              <a:gd name="connsiteY168" fmla="*/ 6565590 h 6858000"/>
              <a:gd name="connsiteX169" fmla="*/ 4941257 w 6095999"/>
              <a:gd name="connsiteY169" fmla="*/ 6619890 h 6858000"/>
              <a:gd name="connsiteX170" fmla="*/ 4957762 w 6095999"/>
              <a:gd name="connsiteY170" fmla="*/ 6619890 h 6858000"/>
              <a:gd name="connsiteX171" fmla="*/ 4922919 w 6095999"/>
              <a:gd name="connsiteY171" fmla="*/ 6563717 h 6858000"/>
              <a:gd name="connsiteX172" fmla="*/ 4939424 w 6095999"/>
              <a:gd name="connsiteY172" fmla="*/ 6555291 h 6858000"/>
              <a:gd name="connsiteX173" fmla="*/ 4950427 w 6095999"/>
              <a:gd name="connsiteY173" fmla="*/ 6539376 h 6858000"/>
              <a:gd name="connsiteX174" fmla="*/ 4954094 w 6095999"/>
              <a:gd name="connsiteY174" fmla="*/ 6519715 h 6858000"/>
              <a:gd name="connsiteX175" fmla="*/ 4951344 w 6095999"/>
              <a:gd name="connsiteY175" fmla="*/ 6502863 h 6858000"/>
              <a:gd name="connsiteX176" fmla="*/ 4942174 w 6095999"/>
              <a:gd name="connsiteY176" fmla="*/ 6488820 h 6858000"/>
              <a:gd name="connsiteX177" fmla="*/ 4929337 w 6095999"/>
              <a:gd name="connsiteY177" fmla="*/ 6477585 h 6858000"/>
              <a:gd name="connsiteX178" fmla="*/ 4911916 w 6095999"/>
              <a:gd name="connsiteY178" fmla="*/ 6473840 h 6858000"/>
              <a:gd name="connsiteX179" fmla="*/ 4851399 w 6095999"/>
              <a:gd name="connsiteY179" fmla="*/ 6473840 h 6858000"/>
              <a:gd name="connsiteX180" fmla="*/ 4778374 w 6095999"/>
              <a:gd name="connsiteY180" fmla="*/ 6473840 h 6858000"/>
              <a:gd name="connsiteX181" fmla="*/ 4778374 w 6095999"/>
              <a:gd name="connsiteY181" fmla="*/ 6619890 h 6858000"/>
              <a:gd name="connsiteX182" fmla="*/ 4792662 w 6095999"/>
              <a:gd name="connsiteY182" fmla="*/ 6619890 h 6858000"/>
              <a:gd name="connsiteX183" fmla="*/ 4792662 w 6095999"/>
              <a:gd name="connsiteY183" fmla="*/ 6473840 h 6858000"/>
              <a:gd name="connsiteX184" fmla="*/ 4341724 w 6095999"/>
              <a:gd name="connsiteY184" fmla="*/ 6473840 h 6858000"/>
              <a:gd name="connsiteX185" fmla="*/ 4294929 w 6095999"/>
              <a:gd name="connsiteY185" fmla="*/ 6513944 h 6858000"/>
              <a:gd name="connsiteX186" fmla="*/ 4331631 w 6095999"/>
              <a:gd name="connsiteY186" fmla="*/ 6552183 h 6858000"/>
              <a:gd name="connsiteX187" fmla="*/ 4371086 w 6095999"/>
              <a:gd name="connsiteY187" fmla="*/ 6587624 h 6858000"/>
              <a:gd name="connsiteX188" fmla="*/ 4336219 w 6095999"/>
              <a:gd name="connsiteY188" fmla="*/ 6616537 h 6858000"/>
              <a:gd name="connsiteX189" fmla="*/ 4303187 w 6095999"/>
              <a:gd name="connsiteY189" fmla="*/ 6576432 h 6858000"/>
              <a:gd name="connsiteX190" fmla="*/ 4289424 w 6095999"/>
              <a:gd name="connsiteY190" fmla="*/ 6576432 h 6858000"/>
              <a:gd name="connsiteX191" fmla="*/ 4289424 w 6095999"/>
              <a:gd name="connsiteY191" fmla="*/ 6614671 h 6858000"/>
              <a:gd name="connsiteX192" fmla="*/ 4333466 w 6095999"/>
              <a:gd name="connsiteY192" fmla="*/ 6623065 h 6858000"/>
              <a:gd name="connsiteX193" fmla="*/ 4389437 w 6095999"/>
              <a:gd name="connsiteY193" fmla="*/ 6580163 h 6858000"/>
              <a:gd name="connsiteX194" fmla="*/ 4352735 w 6095999"/>
              <a:gd name="connsiteY194" fmla="*/ 6540059 h 6858000"/>
              <a:gd name="connsiteX195" fmla="*/ 4328879 w 6095999"/>
              <a:gd name="connsiteY195" fmla="*/ 6531665 h 6858000"/>
              <a:gd name="connsiteX196" fmla="*/ 4312363 w 6095999"/>
              <a:gd name="connsiteY196" fmla="*/ 6508349 h 6858000"/>
              <a:gd name="connsiteX197" fmla="*/ 4342642 w 6095999"/>
              <a:gd name="connsiteY197" fmla="*/ 6482234 h 6858000"/>
              <a:gd name="connsiteX198" fmla="*/ 4372004 w 6095999"/>
              <a:gd name="connsiteY198" fmla="*/ 6516742 h 6858000"/>
              <a:gd name="connsiteX199" fmla="*/ 4383932 w 6095999"/>
              <a:gd name="connsiteY199" fmla="*/ 6516742 h 6858000"/>
              <a:gd name="connsiteX200" fmla="*/ 4383932 w 6095999"/>
              <a:gd name="connsiteY200" fmla="*/ 6482234 h 6858000"/>
              <a:gd name="connsiteX201" fmla="*/ 4341724 w 6095999"/>
              <a:gd name="connsiteY201" fmla="*/ 6473840 h 6858000"/>
              <a:gd name="connsiteX202" fmla="*/ 3432042 w 6095999"/>
              <a:gd name="connsiteY202" fmla="*/ 6473840 h 6858000"/>
              <a:gd name="connsiteX203" fmla="*/ 3360736 w 6095999"/>
              <a:gd name="connsiteY203" fmla="*/ 6547520 h 6858000"/>
              <a:gd name="connsiteX204" fmla="*/ 3427411 w 6095999"/>
              <a:gd name="connsiteY204" fmla="*/ 6623065 h 6858000"/>
              <a:gd name="connsiteX205" fmla="*/ 3482974 w 6095999"/>
              <a:gd name="connsiteY205" fmla="*/ 6614671 h 6858000"/>
              <a:gd name="connsiteX206" fmla="*/ 3482974 w 6095999"/>
              <a:gd name="connsiteY206" fmla="*/ 6577365 h 6858000"/>
              <a:gd name="connsiteX207" fmla="*/ 3470935 w 6095999"/>
              <a:gd name="connsiteY207" fmla="*/ 6577365 h 6858000"/>
              <a:gd name="connsiteX208" fmla="*/ 3432968 w 6095999"/>
              <a:gd name="connsiteY208" fmla="*/ 6615604 h 6858000"/>
              <a:gd name="connsiteX209" fmla="*/ 3382035 w 6095999"/>
              <a:gd name="connsiteY209" fmla="*/ 6543789 h 6858000"/>
              <a:gd name="connsiteX210" fmla="*/ 3432042 w 6095999"/>
              <a:gd name="connsiteY210" fmla="*/ 6481301 h 6858000"/>
              <a:gd name="connsiteX211" fmla="*/ 3470935 w 6095999"/>
              <a:gd name="connsiteY211" fmla="*/ 6509281 h 6858000"/>
              <a:gd name="connsiteX212" fmla="*/ 3471861 w 6095999"/>
              <a:gd name="connsiteY212" fmla="*/ 6515810 h 6858000"/>
              <a:gd name="connsiteX213" fmla="*/ 3482974 w 6095999"/>
              <a:gd name="connsiteY213" fmla="*/ 6515810 h 6858000"/>
              <a:gd name="connsiteX214" fmla="*/ 3482974 w 6095999"/>
              <a:gd name="connsiteY214" fmla="*/ 6482234 h 6858000"/>
              <a:gd name="connsiteX215" fmla="*/ 3432042 w 6095999"/>
              <a:gd name="connsiteY215" fmla="*/ 6473840 h 6858000"/>
              <a:gd name="connsiteX216" fmla="*/ 4498886 w 6095999"/>
              <a:gd name="connsiteY216" fmla="*/ 6472252 h 6858000"/>
              <a:gd name="connsiteX217" fmla="*/ 4452091 w 6095999"/>
              <a:gd name="connsiteY217" fmla="*/ 6512356 h 6858000"/>
              <a:gd name="connsiteX218" fmla="*/ 4488793 w 6095999"/>
              <a:gd name="connsiteY218" fmla="*/ 6550595 h 6858000"/>
              <a:gd name="connsiteX219" fmla="*/ 4528248 w 6095999"/>
              <a:gd name="connsiteY219" fmla="*/ 6585104 h 6858000"/>
              <a:gd name="connsiteX220" fmla="*/ 4493381 w 6095999"/>
              <a:gd name="connsiteY220" fmla="*/ 6614016 h 6858000"/>
              <a:gd name="connsiteX221" fmla="*/ 4460349 w 6095999"/>
              <a:gd name="connsiteY221" fmla="*/ 6574844 h 6858000"/>
              <a:gd name="connsiteX222" fmla="*/ 4446586 w 6095999"/>
              <a:gd name="connsiteY222" fmla="*/ 6574844 h 6858000"/>
              <a:gd name="connsiteX223" fmla="*/ 4446586 w 6095999"/>
              <a:gd name="connsiteY223" fmla="*/ 6612151 h 6858000"/>
              <a:gd name="connsiteX224" fmla="*/ 4490628 w 6095999"/>
              <a:gd name="connsiteY224" fmla="*/ 6621477 h 6858000"/>
              <a:gd name="connsiteX225" fmla="*/ 4546599 w 6095999"/>
              <a:gd name="connsiteY225" fmla="*/ 6578575 h 6858000"/>
              <a:gd name="connsiteX226" fmla="*/ 4509897 w 6095999"/>
              <a:gd name="connsiteY226" fmla="*/ 6538471 h 6858000"/>
              <a:gd name="connsiteX227" fmla="*/ 4486041 w 6095999"/>
              <a:gd name="connsiteY227" fmla="*/ 6529144 h 6858000"/>
              <a:gd name="connsiteX228" fmla="*/ 4469525 w 6095999"/>
              <a:gd name="connsiteY228" fmla="*/ 6505828 h 6858000"/>
              <a:gd name="connsiteX229" fmla="*/ 4499804 w 6095999"/>
              <a:gd name="connsiteY229" fmla="*/ 6479713 h 6858000"/>
              <a:gd name="connsiteX230" fmla="*/ 4529166 w 6095999"/>
              <a:gd name="connsiteY230" fmla="*/ 6514222 h 6858000"/>
              <a:gd name="connsiteX231" fmla="*/ 4541094 w 6095999"/>
              <a:gd name="connsiteY231" fmla="*/ 6514222 h 6858000"/>
              <a:gd name="connsiteX232" fmla="*/ 4541094 w 6095999"/>
              <a:gd name="connsiteY232" fmla="*/ 6479713 h 6858000"/>
              <a:gd name="connsiteX233" fmla="*/ 4498886 w 6095999"/>
              <a:gd name="connsiteY233" fmla="*/ 6472252 h 6858000"/>
              <a:gd name="connsiteX234" fmla="*/ 5359865 w 6095999"/>
              <a:gd name="connsiteY234" fmla="*/ 6470665 h 6858000"/>
              <a:gd name="connsiteX235" fmla="*/ 5358933 w 6095999"/>
              <a:gd name="connsiteY235" fmla="*/ 6471608 h 6858000"/>
              <a:gd name="connsiteX236" fmla="*/ 5351470 w 6095999"/>
              <a:gd name="connsiteY236" fmla="*/ 6477263 h 6858000"/>
              <a:gd name="connsiteX237" fmla="*/ 5326286 w 6095999"/>
              <a:gd name="connsiteY237" fmla="*/ 6537589 h 6858000"/>
              <a:gd name="connsiteX238" fmla="*/ 5327218 w 6095999"/>
              <a:gd name="connsiteY238" fmla="*/ 6547957 h 6858000"/>
              <a:gd name="connsiteX239" fmla="*/ 5278715 w 6095999"/>
              <a:gd name="connsiteY239" fmla="*/ 6604512 h 6858000"/>
              <a:gd name="connsiteX240" fmla="*/ 5276849 w 6095999"/>
              <a:gd name="connsiteY240" fmla="*/ 6613938 h 6858000"/>
              <a:gd name="connsiteX241" fmla="*/ 5276849 w 6095999"/>
              <a:gd name="connsiteY241" fmla="*/ 6614880 h 6858000"/>
              <a:gd name="connsiteX242" fmla="*/ 5277782 w 6095999"/>
              <a:gd name="connsiteY242" fmla="*/ 6614880 h 6858000"/>
              <a:gd name="connsiteX243" fmla="*/ 5287109 w 6095999"/>
              <a:gd name="connsiteY243" fmla="*/ 6618650 h 6858000"/>
              <a:gd name="connsiteX244" fmla="*/ 5309496 w 6095999"/>
              <a:gd name="connsiteY244" fmla="*/ 6621478 h 6858000"/>
              <a:gd name="connsiteX245" fmla="*/ 5359865 w 6095999"/>
              <a:gd name="connsiteY245" fmla="*/ 6604512 h 6858000"/>
              <a:gd name="connsiteX246" fmla="*/ 5409302 w 6095999"/>
              <a:gd name="connsiteY246" fmla="*/ 6621478 h 6858000"/>
              <a:gd name="connsiteX247" fmla="*/ 5431689 w 6095999"/>
              <a:gd name="connsiteY247" fmla="*/ 6618650 h 6858000"/>
              <a:gd name="connsiteX248" fmla="*/ 5441016 w 6095999"/>
              <a:gd name="connsiteY248" fmla="*/ 6614880 h 6858000"/>
              <a:gd name="connsiteX249" fmla="*/ 5441949 w 6095999"/>
              <a:gd name="connsiteY249" fmla="*/ 6614880 h 6858000"/>
              <a:gd name="connsiteX250" fmla="*/ 5441949 w 6095999"/>
              <a:gd name="connsiteY250" fmla="*/ 6613938 h 6858000"/>
              <a:gd name="connsiteX251" fmla="*/ 5440083 w 6095999"/>
              <a:gd name="connsiteY251" fmla="*/ 6604512 h 6858000"/>
              <a:gd name="connsiteX252" fmla="*/ 5391580 w 6095999"/>
              <a:gd name="connsiteY252" fmla="*/ 6547957 h 6858000"/>
              <a:gd name="connsiteX253" fmla="*/ 5392512 w 6095999"/>
              <a:gd name="connsiteY253" fmla="*/ 6537589 h 6858000"/>
              <a:gd name="connsiteX254" fmla="*/ 5367328 w 6095999"/>
              <a:gd name="connsiteY254" fmla="*/ 6477263 h 6858000"/>
              <a:gd name="connsiteX255" fmla="*/ 5359865 w 6095999"/>
              <a:gd name="connsiteY255" fmla="*/ 6471608 h 6858000"/>
              <a:gd name="connsiteX256" fmla="*/ 5359865 w 6095999"/>
              <a:gd name="connsiteY256" fmla="*/ 6470665 h 6858000"/>
              <a:gd name="connsiteX257" fmla="*/ 4654549 w 6095999"/>
              <a:gd name="connsiteY257" fmla="*/ 6437327 h 6858000"/>
              <a:gd name="connsiteX258" fmla="*/ 4654549 w 6095999"/>
              <a:gd name="connsiteY258" fmla="*/ 6654815 h 6858000"/>
              <a:gd name="connsiteX259" fmla="*/ 4664074 w 6095999"/>
              <a:gd name="connsiteY259" fmla="*/ 6654815 h 6858000"/>
              <a:gd name="connsiteX260" fmla="*/ 4664074 w 6095999"/>
              <a:gd name="connsiteY260" fmla="*/ 6437327 h 6858000"/>
              <a:gd name="connsiteX261" fmla="*/ 0 w 6095999"/>
              <a:gd name="connsiteY261" fmla="*/ 0 h 6858000"/>
              <a:gd name="connsiteX262" fmla="*/ 6095999 w 6095999"/>
              <a:gd name="connsiteY262" fmla="*/ 0 h 6858000"/>
              <a:gd name="connsiteX263" fmla="*/ 6095999 w 6095999"/>
              <a:gd name="connsiteY263" fmla="*/ 6858000 h 6858000"/>
              <a:gd name="connsiteX264" fmla="*/ 0 w 6095999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095999" h="6858000">
                <a:moveTo>
                  <a:pt x="5389708" y="6559565"/>
                </a:moveTo>
                <a:cubicBezTo>
                  <a:pt x="5408685" y="6568679"/>
                  <a:pt x="5423144" y="6585994"/>
                  <a:pt x="5427662" y="6606044"/>
                </a:cubicBezTo>
                <a:cubicBezTo>
                  <a:pt x="5421336" y="6607867"/>
                  <a:pt x="5415011" y="6608778"/>
                  <a:pt x="5408685" y="6608778"/>
                </a:cubicBezTo>
                <a:cubicBezTo>
                  <a:pt x="5394227" y="6608778"/>
                  <a:pt x="5380672" y="6604221"/>
                  <a:pt x="5368924" y="6596019"/>
                </a:cubicBezTo>
                <a:cubicBezTo>
                  <a:pt x="5378864" y="6585994"/>
                  <a:pt x="5386094" y="6573236"/>
                  <a:pt x="5389708" y="6559565"/>
                </a:cubicBezTo>
                <a:close/>
                <a:moveTo>
                  <a:pt x="5330115" y="6559565"/>
                </a:moveTo>
                <a:cubicBezTo>
                  <a:pt x="5333828" y="6573236"/>
                  <a:pt x="5341252" y="6585994"/>
                  <a:pt x="5351461" y="6596019"/>
                </a:cubicBezTo>
                <a:cubicBezTo>
                  <a:pt x="5339396" y="6604221"/>
                  <a:pt x="5325475" y="6608778"/>
                  <a:pt x="5310626" y="6608778"/>
                </a:cubicBezTo>
                <a:cubicBezTo>
                  <a:pt x="5304129" y="6608778"/>
                  <a:pt x="5297633" y="6607867"/>
                  <a:pt x="5291136" y="6606044"/>
                </a:cubicBezTo>
                <a:cubicBezTo>
                  <a:pt x="5295776" y="6585994"/>
                  <a:pt x="5310626" y="6567767"/>
                  <a:pt x="5330115" y="6559565"/>
                </a:cubicBezTo>
                <a:close/>
                <a:moveTo>
                  <a:pt x="5340349" y="6555437"/>
                </a:moveTo>
                <a:cubicBezTo>
                  <a:pt x="5352633" y="6551627"/>
                  <a:pt x="5366808" y="6551627"/>
                  <a:pt x="5380037" y="6555437"/>
                </a:cubicBezTo>
                <a:cubicBezTo>
                  <a:pt x="5376257" y="6567820"/>
                  <a:pt x="5369643" y="6580202"/>
                  <a:pt x="5360193" y="6589727"/>
                </a:cubicBezTo>
                <a:cubicBezTo>
                  <a:pt x="5349799" y="6580202"/>
                  <a:pt x="5343184" y="6567820"/>
                  <a:pt x="5340349" y="6555437"/>
                </a:cubicBezTo>
                <a:close/>
                <a:moveTo>
                  <a:pt x="4170362" y="6496065"/>
                </a:moveTo>
                <a:lnTo>
                  <a:pt x="4190999" y="6550041"/>
                </a:lnTo>
                <a:lnTo>
                  <a:pt x="4190999" y="6551628"/>
                </a:lnTo>
                <a:lnTo>
                  <a:pt x="4146549" y="6551628"/>
                </a:lnTo>
                <a:close/>
                <a:moveTo>
                  <a:pt x="5667374" y="6486540"/>
                </a:moveTo>
                <a:cubicBezTo>
                  <a:pt x="5667374" y="6486540"/>
                  <a:pt x="5667374" y="6486540"/>
                  <a:pt x="5701284" y="6486540"/>
                </a:cubicBezTo>
                <a:cubicBezTo>
                  <a:pt x="5713199" y="6486540"/>
                  <a:pt x="5723280" y="6488425"/>
                  <a:pt x="5731529" y="6494081"/>
                </a:cubicBezTo>
                <a:cubicBezTo>
                  <a:pt x="5738861" y="6498794"/>
                  <a:pt x="5745276" y="6506334"/>
                  <a:pt x="5749859" y="6515760"/>
                </a:cubicBezTo>
                <a:cubicBezTo>
                  <a:pt x="5753525" y="6524243"/>
                  <a:pt x="5756274" y="6534612"/>
                  <a:pt x="5756274" y="6546865"/>
                </a:cubicBezTo>
                <a:cubicBezTo>
                  <a:pt x="5756274" y="6558176"/>
                  <a:pt x="5753525" y="6568545"/>
                  <a:pt x="5749859" y="6577028"/>
                </a:cubicBezTo>
                <a:cubicBezTo>
                  <a:pt x="5745276" y="6586454"/>
                  <a:pt x="5739777" y="6593994"/>
                  <a:pt x="5731529" y="6599650"/>
                </a:cubicBezTo>
                <a:cubicBezTo>
                  <a:pt x="5723280" y="6604363"/>
                  <a:pt x="5713199" y="6607190"/>
                  <a:pt x="5701284" y="6607190"/>
                </a:cubicBezTo>
                <a:cubicBezTo>
                  <a:pt x="5701284" y="6607190"/>
                  <a:pt x="5701284" y="6607190"/>
                  <a:pt x="5667374" y="6607190"/>
                </a:cubicBezTo>
                <a:cubicBezTo>
                  <a:pt x="5667374" y="6607190"/>
                  <a:pt x="5667374" y="6607190"/>
                  <a:pt x="5667374" y="6486540"/>
                </a:cubicBezTo>
                <a:close/>
                <a:moveTo>
                  <a:pt x="5359872" y="6486540"/>
                </a:moveTo>
                <a:cubicBezTo>
                  <a:pt x="5374058" y="6500367"/>
                  <a:pt x="5381624" y="6517881"/>
                  <a:pt x="5381624" y="6537238"/>
                </a:cubicBezTo>
                <a:cubicBezTo>
                  <a:pt x="5381624" y="6539081"/>
                  <a:pt x="5381624" y="6541847"/>
                  <a:pt x="5381624" y="6543690"/>
                </a:cubicBezTo>
                <a:cubicBezTo>
                  <a:pt x="5374058" y="6541847"/>
                  <a:pt x="5366492" y="6540925"/>
                  <a:pt x="5358926" y="6540925"/>
                </a:cubicBezTo>
                <a:cubicBezTo>
                  <a:pt x="5352306" y="6540925"/>
                  <a:pt x="5344740" y="6541847"/>
                  <a:pt x="5338120" y="6543690"/>
                </a:cubicBezTo>
                <a:cubicBezTo>
                  <a:pt x="5337174" y="6540925"/>
                  <a:pt x="5337174" y="6539081"/>
                  <a:pt x="5337174" y="6537238"/>
                </a:cubicBezTo>
                <a:cubicBezTo>
                  <a:pt x="5337174" y="6517881"/>
                  <a:pt x="5345686" y="6500367"/>
                  <a:pt x="5359872" y="6486540"/>
                </a:cubicBezTo>
                <a:close/>
                <a:moveTo>
                  <a:pt x="4865686" y="6486540"/>
                </a:moveTo>
                <a:cubicBezTo>
                  <a:pt x="4865686" y="6486540"/>
                  <a:pt x="4865686" y="6486540"/>
                  <a:pt x="4910822" y="6486540"/>
                </a:cubicBezTo>
                <a:cubicBezTo>
                  <a:pt x="4916349" y="6486540"/>
                  <a:pt x="4920955" y="6487479"/>
                  <a:pt x="4925561" y="6491236"/>
                </a:cubicBezTo>
                <a:cubicBezTo>
                  <a:pt x="4930166" y="6494053"/>
                  <a:pt x="4933851" y="6497809"/>
                  <a:pt x="4936614" y="6503444"/>
                </a:cubicBezTo>
                <a:cubicBezTo>
                  <a:pt x="4938457" y="6508139"/>
                  <a:pt x="4940299" y="6513774"/>
                  <a:pt x="4940299" y="6519408"/>
                </a:cubicBezTo>
                <a:cubicBezTo>
                  <a:pt x="4940299" y="6525043"/>
                  <a:pt x="4939378" y="6530677"/>
                  <a:pt x="4936614" y="6535373"/>
                </a:cubicBezTo>
                <a:cubicBezTo>
                  <a:pt x="4934772" y="6541007"/>
                  <a:pt x="4931088" y="6544763"/>
                  <a:pt x="4927403" y="6548520"/>
                </a:cubicBezTo>
                <a:cubicBezTo>
                  <a:pt x="4922797" y="6551337"/>
                  <a:pt x="4918191" y="6553215"/>
                  <a:pt x="4912665" y="6553215"/>
                </a:cubicBezTo>
                <a:cubicBezTo>
                  <a:pt x="4912665" y="6553215"/>
                  <a:pt x="4912665" y="6553215"/>
                  <a:pt x="4865686" y="6553215"/>
                </a:cubicBezTo>
                <a:close/>
                <a:moveTo>
                  <a:pt x="3990974" y="6483365"/>
                </a:moveTo>
                <a:cubicBezTo>
                  <a:pt x="3990974" y="6483365"/>
                  <a:pt x="3990974" y="6483365"/>
                  <a:pt x="4011447" y="6483365"/>
                </a:cubicBezTo>
                <a:cubicBezTo>
                  <a:pt x="4034712" y="6483365"/>
                  <a:pt x="4044949" y="6486183"/>
                  <a:pt x="4044949" y="6517172"/>
                </a:cubicBezTo>
                <a:cubicBezTo>
                  <a:pt x="4044949" y="6548162"/>
                  <a:pt x="4027268" y="6550040"/>
                  <a:pt x="4001211" y="6550040"/>
                </a:cubicBezTo>
                <a:cubicBezTo>
                  <a:pt x="4001211" y="6550040"/>
                  <a:pt x="4001211" y="6550040"/>
                  <a:pt x="3990974" y="6550040"/>
                </a:cubicBezTo>
                <a:close/>
                <a:moveTo>
                  <a:pt x="3608387" y="6481777"/>
                </a:moveTo>
                <a:cubicBezTo>
                  <a:pt x="3635567" y="6481777"/>
                  <a:pt x="3657600" y="6512339"/>
                  <a:pt x="3657600" y="6550040"/>
                </a:cubicBezTo>
                <a:cubicBezTo>
                  <a:pt x="3657600" y="6587741"/>
                  <a:pt x="3635567" y="6618303"/>
                  <a:pt x="3608387" y="6618303"/>
                </a:cubicBezTo>
                <a:cubicBezTo>
                  <a:pt x="3581207" y="6618303"/>
                  <a:pt x="3559174" y="6587741"/>
                  <a:pt x="3559174" y="6550040"/>
                </a:cubicBezTo>
                <a:cubicBezTo>
                  <a:pt x="3559174" y="6512339"/>
                  <a:pt x="3581207" y="6481777"/>
                  <a:pt x="3608387" y="6481777"/>
                </a:cubicBezTo>
                <a:close/>
                <a:moveTo>
                  <a:pt x="4168813" y="6477015"/>
                </a:moveTo>
                <a:cubicBezTo>
                  <a:pt x="4168813" y="6477015"/>
                  <a:pt x="4168813" y="6477015"/>
                  <a:pt x="4124673" y="6586062"/>
                </a:cubicBezTo>
                <a:cubicBezTo>
                  <a:pt x="4122833" y="6589790"/>
                  <a:pt x="4117316" y="6604702"/>
                  <a:pt x="4114557" y="6607498"/>
                </a:cubicBezTo>
                <a:cubicBezTo>
                  <a:pt x="4109959" y="6614022"/>
                  <a:pt x="4105361" y="6613090"/>
                  <a:pt x="4098924" y="6614022"/>
                </a:cubicBezTo>
                <a:cubicBezTo>
                  <a:pt x="4098924" y="6614022"/>
                  <a:pt x="4098924" y="6614022"/>
                  <a:pt x="4098924" y="6621478"/>
                </a:cubicBezTo>
                <a:cubicBezTo>
                  <a:pt x="4107200" y="6621478"/>
                  <a:pt x="4115477" y="6621478"/>
                  <a:pt x="4122833" y="6621478"/>
                </a:cubicBezTo>
                <a:cubicBezTo>
                  <a:pt x="4131110" y="6621478"/>
                  <a:pt x="4139386" y="6621478"/>
                  <a:pt x="4147662" y="6621478"/>
                </a:cubicBezTo>
                <a:cubicBezTo>
                  <a:pt x="4147662" y="6621478"/>
                  <a:pt x="4147662" y="6621478"/>
                  <a:pt x="4147662" y="6614022"/>
                </a:cubicBezTo>
                <a:cubicBezTo>
                  <a:pt x="4140306" y="6614022"/>
                  <a:pt x="4130190" y="6614022"/>
                  <a:pt x="4130190" y="6604702"/>
                </a:cubicBezTo>
                <a:cubicBezTo>
                  <a:pt x="4130190" y="6601906"/>
                  <a:pt x="4131110" y="6598178"/>
                  <a:pt x="4132029" y="6595382"/>
                </a:cubicBezTo>
                <a:cubicBezTo>
                  <a:pt x="4132029" y="6595382"/>
                  <a:pt x="4132029" y="6595382"/>
                  <a:pt x="4144904" y="6559965"/>
                </a:cubicBezTo>
                <a:cubicBezTo>
                  <a:pt x="4144904" y="6559965"/>
                  <a:pt x="4144904" y="6559965"/>
                  <a:pt x="4194562" y="6559965"/>
                </a:cubicBezTo>
                <a:cubicBezTo>
                  <a:pt x="4194562" y="6559965"/>
                  <a:pt x="4194562" y="6559965"/>
                  <a:pt x="4207436" y="6594450"/>
                </a:cubicBezTo>
                <a:cubicBezTo>
                  <a:pt x="4209275" y="6598178"/>
                  <a:pt x="4211114" y="6601906"/>
                  <a:pt x="4211114" y="6605634"/>
                </a:cubicBezTo>
                <a:cubicBezTo>
                  <a:pt x="4211114" y="6614022"/>
                  <a:pt x="4192722" y="6614022"/>
                  <a:pt x="4192722" y="6614022"/>
                </a:cubicBezTo>
                <a:cubicBezTo>
                  <a:pt x="4192722" y="6614022"/>
                  <a:pt x="4192722" y="6614022"/>
                  <a:pt x="4192722" y="6621478"/>
                </a:cubicBezTo>
                <a:cubicBezTo>
                  <a:pt x="4202838" y="6621478"/>
                  <a:pt x="4212034" y="6621478"/>
                  <a:pt x="4221230" y="6621478"/>
                </a:cubicBezTo>
                <a:cubicBezTo>
                  <a:pt x="4231345" y="6621478"/>
                  <a:pt x="4240541" y="6621478"/>
                  <a:pt x="4249737" y="6621478"/>
                </a:cubicBezTo>
                <a:cubicBezTo>
                  <a:pt x="4249737" y="6621478"/>
                  <a:pt x="4249737" y="6621478"/>
                  <a:pt x="4249737" y="6614022"/>
                </a:cubicBezTo>
                <a:cubicBezTo>
                  <a:pt x="4233184" y="6615886"/>
                  <a:pt x="4227667" y="6597246"/>
                  <a:pt x="4225828" y="6591654"/>
                </a:cubicBezTo>
                <a:cubicBezTo>
                  <a:pt x="4225828" y="6591654"/>
                  <a:pt x="4225828" y="6591654"/>
                  <a:pt x="4182607" y="6477015"/>
                </a:cubicBezTo>
                <a:close/>
                <a:moveTo>
                  <a:pt x="3727449" y="6477015"/>
                </a:moveTo>
                <a:cubicBezTo>
                  <a:pt x="3727449" y="6477015"/>
                  <a:pt x="3727449" y="6477015"/>
                  <a:pt x="3727449" y="6483527"/>
                </a:cubicBezTo>
                <a:cubicBezTo>
                  <a:pt x="3740342" y="6483527"/>
                  <a:pt x="3744026" y="6484457"/>
                  <a:pt x="3744026" y="6497481"/>
                </a:cubicBezTo>
                <a:cubicBezTo>
                  <a:pt x="3744026" y="6497481"/>
                  <a:pt x="3744026" y="6497481"/>
                  <a:pt x="3744026" y="6599809"/>
                </a:cubicBezTo>
                <a:cubicBezTo>
                  <a:pt x="3744026" y="6612832"/>
                  <a:pt x="3741263" y="6613763"/>
                  <a:pt x="3727449" y="6613763"/>
                </a:cubicBezTo>
                <a:cubicBezTo>
                  <a:pt x="3727449" y="6613763"/>
                  <a:pt x="3727449" y="6613763"/>
                  <a:pt x="3727449" y="6621205"/>
                </a:cubicBezTo>
                <a:cubicBezTo>
                  <a:pt x="3734816" y="6621205"/>
                  <a:pt x="3742184" y="6621205"/>
                  <a:pt x="3748630" y="6620274"/>
                </a:cubicBezTo>
                <a:cubicBezTo>
                  <a:pt x="3755998" y="6621205"/>
                  <a:pt x="3763365" y="6621205"/>
                  <a:pt x="3770733" y="6621205"/>
                </a:cubicBezTo>
                <a:cubicBezTo>
                  <a:pt x="3770733" y="6621205"/>
                  <a:pt x="3770733" y="6621205"/>
                  <a:pt x="3770733" y="6613763"/>
                </a:cubicBezTo>
                <a:cubicBezTo>
                  <a:pt x="3756919" y="6613763"/>
                  <a:pt x="3754156" y="6612832"/>
                  <a:pt x="3754156" y="6599809"/>
                </a:cubicBezTo>
                <a:cubicBezTo>
                  <a:pt x="3754156" y="6599809"/>
                  <a:pt x="3754156" y="6599809"/>
                  <a:pt x="3754156" y="6502132"/>
                </a:cubicBezTo>
                <a:cubicBezTo>
                  <a:pt x="3754156" y="6502132"/>
                  <a:pt x="3754156" y="6502132"/>
                  <a:pt x="3803886" y="6620274"/>
                </a:cubicBezTo>
                <a:cubicBezTo>
                  <a:pt x="3805728" y="6623065"/>
                  <a:pt x="3807570" y="6623065"/>
                  <a:pt x="3808491" y="6620274"/>
                </a:cubicBezTo>
                <a:cubicBezTo>
                  <a:pt x="3808491" y="6620274"/>
                  <a:pt x="3808491" y="6620274"/>
                  <a:pt x="3859142" y="6500272"/>
                </a:cubicBezTo>
                <a:lnTo>
                  <a:pt x="3859142" y="6599809"/>
                </a:lnTo>
                <a:cubicBezTo>
                  <a:pt x="3859142" y="6613763"/>
                  <a:pt x="3855458" y="6613763"/>
                  <a:pt x="3841644" y="6613763"/>
                </a:cubicBezTo>
                <a:cubicBezTo>
                  <a:pt x="3841644" y="6613763"/>
                  <a:pt x="3841644" y="6613763"/>
                  <a:pt x="3841644" y="6621205"/>
                </a:cubicBezTo>
                <a:cubicBezTo>
                  <a:pt x="3849932" y="6621205"/>
                  <a:pt x="3859142" y="6621205"/>
                  <a:pt x="3867430" y="6620274"/>
                </a:cubicBezTo>
                <a:cubicBezTo>
                  <a:pt x="3876639" y="6621205"/>
                  <a:pt x="3884928" y="6621205"/>
                  <a:pt x="3894137" y="6621205"/>
                </a:cubicBezTo>
                <a:cubicBezTo>
                  <a:pt x="3894137" y="6621205"/>
                  <a:pt x="3894137" y="6621205"/>
                  <a:pt x="3894137" y="6613763"/>
                </a:cubicBezTo>
                <a:cubicBezTo>
                  <a:pt x="3879402" y="6613763"/>
                  <a:pt x="3875718" y="6613763"/>
                  <a:pt x="3875718" y="6599809"/>
                </a:cubicBezTo>
                <a:cubicBezTo>
                  <a:pt x="3875718" y="6599809"/>
                  <a:pt x="3875718" y="6599809"/>
                  <a:pt x="3875718" y="6497481"/>
                </a:cubicBezTo>
                <a:cubicBezTo>
                  <a:pt x="3875718" y="6484457"/>
                  <a:pt x="3880323" y="6483527"/>
                  <a:pt x="3894137" y="6483527"/>
                </a:cubicBezTo>
                <a:cubicBezTo>
                  <a:pt x="3894137" y="6483527"/>
                  <a:pt x="3894137" y="6483527"/>
                  <a:pt x="3894137" y="6477015"/>
                </a:cubicBezTo>
                <a:cubicBezTo>
                  <a:pt x="3888611" y="6477015"/>
                  <a:pt x="3882165" y="6477015"/>
                  <a:pt x="3876639" y="6477015"/>
                </a:cubicBezTo>
                <a:cubicBezTo>
                  <a:pt x="3871114" y="6477015"/>
                  <a:pt x="3865588" y="6477015"/>
                  <a:pt x="3860063" y="6477015"/>
                </a:cubicBezTo>
                <a:cubicBezTo>
                  <a:pt x="3860063" y="6477015"/>
                  <a:pt x="3860063" y="6477015"/>
                  <a:pt x="3811253" y="6592367"/>
                </a:cubicBezTo>
                <a:cubicBezTo>
                  <a:pt x="3811253" y="6592367"/>
                  <a:pt x="3811253" y="6592367"/>
                  <a:pt x="3760602" y="6477015"/>
                </a:cubicBezTo>
                <a:cubicBezTo>
                  <a:pt x="3755077" y="6477015"/>
                  <a:pt x="3749551" y="6477015"/>
                  <a:pt x="3744026" y="6477015"/>
                </a:cubicBezTo>
                <a:cubicBezTo>
                  <a:pt x="3738500" y="6477015"/>
                  <a:pt x="3732975" y="6477015"/>
                  <a:pt x="3727449" y="6477015"/>
                </a:cubicBezTo>
                <a:close/>
                <a:moveTo>
                  <a:pt x="3952874" y="6475427"/>
                </a:moveTo>
                <a:cubicBezTo>
                  <a:pt x="3952874" y="6475427"/>
                  <a:pt x="3952874" y="6475427"/>
                  <a:pt x="3952874" y="6482917"/>
                </a:cubicBezTo>
                <a:cubicBezTo>
                  <a:pt x="3972275" y="6482917"/>
                  <a:pt x="3972275" y="6485726"/>
                  <a:pt x="3972275" y="6496960"/>
                </a:cubicBezTo>
                <a:cubicBezTo>
                  <a:pt x="3972275" y="6496960"/>
                  <a:pt x="3972275" y="6496960"/>
                  <a:pt x="3972275" y="6599944"/>
                </a:cubicBezTo>
                <a:cubicBezTo>
                  <a:pt x="3972275" y="6611179"/>
                  <a:pt x="3972275" y="6613987"/>
                  <a:pt x="3952874" y="6613987"/>
                </a:cubicBezTo>
                <a:cubicBezTo>
                  <a:pt x="3952874" y="6613987"/>
                  <a:pt x="3952874" y="6613987"/>
                  <a:pt x="3952874" y="6621477"/>
                </a:cubicBezTo>
                <a:cubicBezTo>
                  <a:pt x="3962113" y="6620541"/>
                  <a:pt x="3972275" y="6620541"/>
                  <a:pt x="3981514" y="6620541"/>
                </a:cubicBezTo>
                <a:cubicBezTo>
                  <a:pt x="3991677" y="6620541"/>
                  <a:pt x="4000916" y="6620541"/>
                  <a:pt x="4011078" y="6621477"/>
                </a:cubicBezTo>
                <a:cubicBezTo>
                  <a:pt x="4011078" y="6621477"/>
                  <a:pt x="4011078" y="6621477"/>
                  <a:pt x="4011078" y="6613987"/>
                </a:cubicBezTo>
                <a:cubicBezTo>
                  <a:pt x="3990753" y="6613987"/>
                  <a:pt x="3990753" y="6611179"/>
                  <a:pt x="3990753" y="6599944"/>
                </a:cubicBezTo>
                <a:lnTo>
                  <a:pt x="3990753" y="6556878"/>
                </a:lnTo>
                <a:cubicBezTo>
                  <a:pt x="3990753" y="6556878"/>
                  <a:pt x="3990753" y="6556878"/>
                  <a:pt x="4010154" y="6556878"/>
                </a:cubicBezTo>
                <a:cubicBezTo>
                  <a:pt x="4043414" y="6556878"/>
                  <a:pt x="4065587" y="6552197"/>
                  <a:pt x="4065587" y="6512876"/>
                </a:cubicBezTo>
                <a:cubicBezTo>
                  <a:pt x="4065587" y="6482917"/>
                  <a:pt x="4050805" y="6475427"/>
                  <a:pt x="4024013" y="6475427"/>
                </a:cubicBezTo>
                <a:cubicBezTo>
                  <a:pt x="4010154" y="6476363"/>
                  <a:pt x="3996296" y="6476363"/>
                  <a:pt x="3981514" y="6476363"/>
                </a:cubicBezTo>
                <a:cubicBezTo>
                  <a:pt x="3972275" y="6476363"/>
                  <a:pt x="3962113" y="6476363"/>
                  <a:pt x="3952874" y="6475427"/>
                </a:cubicBezTo>
                <a:close/>
                <a:moveTo>
                  <a:pt x="3607920" y="6475427"/>
                </a:moveTo>
                <a:cubicBezTo>
                  <a:pt x="3553758" y="6475427"/>
                  <a:pt x="3536949" y="6497811"/>
                  <a:pt x="3536949" y="6550040"/>
                </a:cubicBezTo>
                <a:cubicBezTo>
                  <a:pt x="3536949" y="6603201"/>
                  <a:pt x="3554692" y="6624652"/>
                  <a:pt x="3607920" y="6624652"/>
                </a:cubicBezTo>
                <a:cubicBezTo>
                  <a:pt x="3664883" y="6624652"/>
                  <a:pt x="3679824" y="6602268"/>
                  <a:pt x="3679824" y="6550040"/>
                </a:cubicBezTo>
                <a:cubicBezTo>
                  <a:pt x="3679824" y="6497811"/>
                  <a:pt x="3663015" y="6475427"/>
                  <a:pt x="3607920" y="6475427"/>
                </a:cubicBezTo>
                <a:close/>
                <a:moveTo>
                  <a:pt x="5653086" y="6473840"/>
                </a:moveTo>
                <a:cubicBezTo>
                  <a:pt x="5653086" y="6473840"/>
                  <a:pt x="5653086" y="6473840"/>
                  <a:pt x="5653086" y="6619890"/>
                </a:cubicBezTo>
                <a:lnTo>
                  <a:pt x="5701186" y="6619890"/>
                </a:lnTo>
                <a:cubicBezTo>
                  <a:pt x="5715986" y="6619890"/>
                  <a:pt x="5728011" y="6616145"/>
                  <a:pt x="5738186" y="6610528"/>
                </a:cubicBezTo>
                <a:cubicBezTo>
                  <a:pt x="5748361" y="6604911"/>
                  <a:pt x="5756686" y="6596485"/>
                  <a:pt x="5762236" y="6585250"/>
                </a:cubicBezTo>
                <a:cubicBezTo>
                  <a:pt x="5767786" y="6574016"/>
                  <a:pt x="5770561" y="6560909"/>
                  <a:pt x="5770561" y="6546865"/>
                </a:cubicBezTo>
                <a:cubicBezTo>
                  <a:pt x="5770561" y="6532822"/>
                  <a:pt x="5767786" y="6520651"/>
                  <a:pt x="5763161" y="6510353"/>
                </a:cubicBezTo>
                <a:cubicBezTo>
                  <a:pt x="5757611" y="6499118"/>
                  <a:pt x="5750211" y="6489756"/>
                  <a:pt x="5740036" y="6483202"/>
                </a:cubicBezTo>
                <a:cubicBezTo>
                  <a:pt x="5729861" y="6477585"/>
                  <a:pt x="5716911" y="6473840"/>
                  <a:pt x="5701186" y="6473840"/>
                </a:cubicBezTo>
                <a:cubicBezTo>
                  <a:pt x="5701186" y="6473840"/>
                  <a:pt x="5701186" y="6473840"/>
                  <a:pt x="5653086" y="6473840"/>
                </a:cubicBezTo>
                <a:close/>
                <a:moveTo>
                  <a:pt x="5470524" y="6473840"/>
                </a:moveTo>
                <a:lnTo>
                  <a:pt x="5470524" y="6619890"/>
                </a:lnTo>
                <a:lnTo>
                  <a:pt x="5483224" y="6619890"/>
                </a:lnTo>
                <a:lnTo>
                  <a:pt x="5483224" y="6499240"/>
                </a:lnTo>
                <a:lnTo>
                  <a:pt x="5576887" y="6619890"/>
                </a:lnTo>
                <a:lnTo>
                  <a:pt x="5589587" y="6619890"/>
                </a:lnTo>
                <a:lnTo>
                  <a:pt x="5589587" y="6473840"/>
                </a:lnTo>
                <a:lnTo>
                  <a:pt x="5576887" y="6473840"/>
                </a:lnTo>
                <a:lnTo>
                  <a:pt x="5576887" y="6596078"/>
                </a:lnTo>
                <a:lnTo>
                  <a:pt x="5481637" y="6473840"/>
                </a:lnTo>
                <a:close/>
                <a:moveTo>
                  <a:pt x="5151436" y="6473840"/>
                </a:moveTo>
                <a:lnTo>
                  <a:pt x="5151436" y="6619890"/>
                </a:lnTo>
                <a:lnTo>
                  <a:pt x="5248274" y="6619890"/>
                </a:lnTo>
                <a:lnTo>
                  <a:pt x="5248274" y="6607190"/>
                </a:lnTo>
                <a:lnTo>
                  <a:pt x="5165724" y="6607190"/>
                </a:lnTo>
                <a:lnTo>
                  <a:pt x="5165724" y="6473840"/>
                </a:lnTo>
                <a:close/>
                <a:moveTo>
                  <a:pt x="5005386" y="6473840"/>
                </a:moveTo>
                <a:lnTo>
                  <a:pt x="5005386" y="6619890"/>
                </a:lnTo>
                <a:lnTo>
                  <a:pt x="5102224" y="6619890"/>
                </a:lnTo>
                <a:lnTo>
                  <a:pt x="5102224" y="6607190"/>
                </a:lnTo>
                <a:lnTo>
                  <a:pt x="5019674" y="6607190"/>
                </a:lnTo>
                <a:lnTo>
                  <a:pt x="5019674" y="6551628"/>
                </a:lnTo>
                <a:lnTo>
                  <a:pt x="5091111" y="6551628"/>
                </a:lnTo>
                <a:lnTo>
                  <a:pt x="5091111" y="6538928"/>
                </a:lnTo>
                <a:lnTo>
                  <a:pt x="5019674" y="6538928"/>
                </a:lnTo>
                <a:lnTo>
                  <a:pt x="5019674" y="6486540"/>
                </a:lnTo>
                <a:lnTo>
                  <a:pt x="5100636" y="6486540"/>
                </a:lnTo>
                <a:lnTo>
                  <a:pt x="5100636" y="6473840"/>
                </a:lnTo>
                <a:close/>
                <a:moveTo>
                  <a:pt x="4851399" y="6473840"/>
                </a:moveTo>
                <a:cubicBezTo>
                  <a:pt x="4851399" y="6473840"/>
                  <a:pt x="4851399" y="6473840"/>
                  <a:pt x="4851399" y="6619890"/>
                </a:cubicBezTo>
                <a:lnTo>
                  <a:pt x="4866070" y="6619890"/>
                </a:lnTo>
                <a:cubicBezTo>
                  <a:pt x="4866070" y="6619890"/>
                  <a:pt x="4866070" y="6619890"/>
                  <a:pt x="4866070" y="6565590"/>
                </a:cubicBezTo>
                <a:cubicBezTo>
                  <a:pt x="4866070" y="6565590"/>
                  <a:pt x="4866070" y="6565590"/>
                  <a:pt x="4908248" y="6565590"/>
                </a:cubicBezTo>
                <a:cubicBezTo>
                  <a:pt x="4908248" y="6565590"/>
                  <a:pt x="4908248" y="6565590"/>
                  <a:pt x="4941257" y="6619890"/>
                </a:cubicBezTo>
                <a:cubicBezTo>
                  <a:pt x="4941257" y="6619890"/>
                  <a:pt x="4941257" y="6619890"/>
                  <a:pt x="4957762" y="6619890"/>
                </a:cubicBezTo>
                <a:cubicBezTo>
                  <a:pt x="4957762" y="6619890"/>
                  <a:pt x="4957762" y="6619890"/>
                  <a:pt x="4922919" y="6563717"/>
                </a:cubicBezTo>
                <a:cubicBezTo>
                  <a:pt x="4929337" y="6561845"/>
                  <a:pt x="4934839" y="6559036"/>
                  <a:pt x="4939424" y="6555291"/>
                </a:cubicBezTo>
                <a:cubicBezTo>
                  <a:pt x="4944008" y="6550610"/>
                  <a:pt x="4947676" y="6545929"/>
                  <a:pt x="4950427" y="6539376"/>
                </a:cubicBezTo>
                <a:cubicBezTo>
                  <a:pt x="4953177" y="6532822"/>
                  <a:pt x="4954094" y="6526268"/>
                  <a:pt x="4954094" y="6519715"/>
                </a:cubicBezTo>
                <a:cubicBezTo>
                  <a:pt x="4954094" y="6514098"/>
                  <a:pt x="4953177" y="6508480"/>
                  <a:pt x="4951344" y="6502863"/>
                </a:cubicBezTo>
                <a:cubicBezTo>
                  <a:pt x="4948593" y="6498182"/>
                  <a:pt x="4945842" y="6492565"/>
                  <a:pt x="4942174" y="6488820"/>
                </a:cubicBezTo>
                <a:cubicBezTo>
                  <a:pt x="4938507" y="6484139"/>
                  <a:pt x="4933922" y="6480394"/>
                  <a:pt x="4929337" y="6477585"/>
                </a:cubicBezTo>
                <a:cubicBezTo>
                  <a:pt x="4923836" y="6474776"/>
                  <a:pt x="4918334" y="6473840"/>
                  <a:pt x="4911916" y="6473840"/>
                </a:cubicBezTo>
                <a:cubicBezTo>
                  <a:pt x="4911916" y="6473840"/>
                  <a:pt x="4911916" y="6473840"/>
                  <a:pt x="4851399" y="6473840"/>
                </a:cubicBezTo>
                <a:close/>
                <a:moveTo>
                  <a:pt x="4778374" y="6473840"/>
                </a:moveTo>
                <a:lnTo>
                  <a:pt x="4778374" y="6619890"/>
                </a:lnTo>
                <a:lnTo>
                  <a:pt x="4792662" y="6619890"/>
                </a:lnTo>
                <a:lnTo>
                  <a:pt x="4792662" y="6473840"/>
                </a:lnTo>
                <a:close/>
                <a:moveTo>
                  <a:pt x="4341724" y="6473840"/>
                </a:moveTo>
                <a:cubicBezTo>
                  <a:pt x="4316951" y="6473840"/>
                  <a:pt x="4294929" y="6485965"/>
                  <a:pt x="4294929" y="6513944"/>
                </a:cubicBezTo>
                <a:cubicBezTo>
                  <a:pt x="4294929" y="6538194"/>
                  <a:pt x="4312363" y="6545655"/>
                  <a:pt x="4331631" y="6552183"/>
                </a:cubicBezTo>
                <a:cubicBezTo>
                  <a:pt x="4349065" y="6558712"/>
                  <a:pt x="4371086" y="6564308"/>
                  <a:pt x="4371086" y="6587624"/>
                </a:cubicBezTo>
                <a:cubicBezTo>
                  <a:pt x="4371086" y="6608143"/>
                  <a:pt x="4353653" y="6616537"/>
                  <a:pt x="4336219" y="6616537"/>
                </a:cubicBezTo>
                <a:cubicBezTo>
                  <a:pt x="4299517" y="6616537"/>
                  <a:pt x="4305022" y="6596951"/>
                  <a:pt x="4303187" y="6576432"/>
                </a:cubicBezTo>
                <a:cubicBezTo>
                  <a:pt x="4303187" y="6576432"/>
                  <a:pt x="4303187" y="6576432"/>
                  <a:pt x="4289424" y="6576432"/>
                </a:cubicBezTo>
                <a:cubicBezTo>
                  <a:pt x="4289424" y="6576432"/>
                  <a:pt x="4289424" y="6576432"/>
                  <a:pt x="4289424" y="6614671"/>
                </a:cubicBezTo>
                <a:cubicBezTo>
                  <a:pt x="4303187" y="6621200"/>
                  <a:pt x="4318786" y="6623065"/>
                  <a:pt x="4333466" y="6623065"/>
                </a:cubicBezTo>
                <a:cubicBezTo>
                  <a:pt x="4361910" y="6623065"/>
                  <a:pt x="4389437" y="6614671"/>
                  <a:pt x="4389437" y="6580163"/>
                </a:cubicBezTo>
                <a:cubicBezTo>
                  <a:pt x="4389437" y="6555914"/>
                  <a:pt x="4372004" y="6547520"/>
                  <a:pt x="4352735" y="6540059"/>
                </a:cubicBezTo>
                <a:lnTo>
                  <a:pt x="4328879" y="6531665"/>
                </a:lnTo>
                <a:cubicBezTo>
                  <a:pt x="4318786" y="6527002"/>
                  <a:pt x="4312363" y="6520473"/>
                  <a:pt x="4312363" y="6508349"/>
                </a:cubicBezTo>
                <a:cubicBezTo>
                  <a:pt x="4312363" y="6489695"/>
                  <a:pt x="4326126" y="6482234"/>
                  <a:pt x="4342642" y="6482234"/>
                </a:cubicBezTo>
                <a:cubicBezTo>
                  <a:pt x="4373839" y="6482234"/>
                  <a:pt x="4370168" y="6499955"/>
                  <a:pt x="4372004" y="6516742"/>
                </a:cubicBezTo>
                <a:cubicBezTo>
                  <a:pt x="4372004" y="6516742"/>
                  <a:pt x="4372004" y="6516742"/>
                  <a:pt x="4383932" y="6516742"/>
                </a:cubicBezTo>
                <a:cubicBezTo>
                  <a:pt x="4383932" y="6516742"/>
                  <a:pt x="4383932" y="6516742"/>
                  <a:pt x="4383932" y="6482234"/>
                </a:cubicBezTo>
                <a:cubicBezTo>
                  <a:pt x="4369251" y="6476638"/>
                  <a:pt x="4355488" y="6473840"/>
                  <a:pt x="4341724" y="6473840"/>
                </a:cubicBezTo>
                <a:close/>
                <a:moveTo>
                  <a:pt x="3432042" y="6473840"/>
                </a:moveTo>
                <a:cubicBezTo>
                  <a:pt x="3382035" y="6473840"/>
                  <a:pt x="3360736" y="6498089"/>
                  <a:pt x="3360736" y="6547520"/>
                </a:cubicBezTo>
                <a:cubicBezTo>
                  <a:pt x="3360736" y="6596018"/>
                  <a:pt x="3377405" y="6623065"/>
                  <a:pt x="3427411" y="6623065"/>
                </a:cubicBezTo>
                <a:cubicBezTo>
                  <a:pt x="3436672" y="6623065"/>
                  <a:pt x="3473714" y="6619335"/>
                  <a:pt x="3482974" y="6614671"/>
                </a:cubicBezTo>
                <a:cubicBezTo>
                  <a:pt x="3482974" y="6614671"/>
                  <a:pt x="3482974" y="6614671"/>
                  <a:pt x="3482974" y="6577365"/>
                </a:cubicBezTo>
                <a:lnTo>
                  <a:pt x="3470935" y="6577365"/>
                </a:lnTo>
                <a:cubicBezTo>
                  <a:pt x="3468157" y="6607210"/>
                  <a:pt x="3464453" y="6615604"/>
                  <a:pt x="3432968" y="6615604"/>
                </a:cubicBezTo>
                <a:cubicBezTo>
                  <a:pt x="3388517" y="6615604"/>
                  <a:pt x="3382035" y="6582028"/>
                  <a:pt x="3382035" y="6543789"/>
                </a:cubicBezTo>
                <a:cubicBezTo>
                  <a:pt x="3382035" y="6509281"/>
                  <a:pt x="3394074" y="6481301"/>
                  <a:pt x="3432042" y="6481301"/>
                </a:cubicBezTo>
                <a:cubicBezTo>
                  <a:pt x="3457971" y="6481301"/>
                  <a:pt x="3468157" y="6485965"/>
                  <a:pt x="3470935" y="6509281"/>
                </a:cubicBezTo>
                <a:cubicBezTo>
                  <a:pt x="3470935" y="6509281"/>
                  <a:pt x="3470935" y="6509281"/>
                  <a:pt x="3471861" y="6515810"/>
                </a:cubicBezTo>
                <a:cubicBezTo>
                  <a:pt x="3471861" y="6515810"/>
                  <a:pt x="3471861" y="6515810"/>
                  <a:pt x="3482974" y="6515810"/>
                </a:cubicBezTo>
                <a:cubicBezTo>
                  <a:pt x="3482974" y="6515810"/>
                  <a:pt x="3482974" y="6515810"/>
                  <a:pt x="3482974" y="6482234"/>
                </a:cubicBezTo>
                <a:cubicBezTo>
                  <a:pt x="3464453" y="6476638"/>
                  <a:pt x="3450562" y="6473840"/>
                  <a:pt x="3432042" y="6473840"/>
                </a:cubicBezTo>
                <a:close/>
                <a:moveTo>
                  <a:pt x="4498886" y="6472252"/>
                </a:moveTo>
                <a:cubicBezTo>
                  <a:pt x="4474113" y="6472252"/>
                  <a:pt x="4452091" y="6484377"/>
                  <a:pt x="4452091" y="6512356"/>
                </a:cubicBezTo>
                <a:cubicBezTo>
                  <a:pt x="4452091" y="6536606"/>
                  <a:pt x="4469525" y="6543134"/>
                  <a:pt x="4488793" y="6550595"/>
                </a:cubicBezTo>
                <a:cubicBezTo>
                  <a:pt x="4506227" y="6557124"/>
                  <a:pt x="4528248" y="6561787"/>
                  <a:pt x="4528248" y="6585104"/>
                </a:cubicBezTo>
                <a:cubicBezTo>
                  <a:pt x="4528248" y="6605622"/>
                  <a:pt x="4510815" y="6614016"/>
                  <a:pt x="4493381" y="6614016"/>
                </a:cubicBezTo>
                <a:cubicBezTo>
                  <a:pt x="4456679" y="6614016"/>
                  <a:pt x="4462184" y="6595363"/>
                  <a:pt x="4460349" y="6574844"/>
                </a:cubicBezTo>
                <a:cubicBezTo>
                  <a:pt x="4460349" y="6574844"/>
                  <a:pt x="4460349" y="6574844"/>
                  <a:pt x="4446586" y="6574844"/>
                </a:cubicBezTo>
                <a:cubicBezTo>
                  <a:pt x="4446586" y="6574844"/>
                  <a:pt x="4446586" y="6574844"/>
                  <a:pt x="4446586" y="6612151"/>
                </a:cubicBezTo>
                <a:cubicBezTo>
                  <a:pt x="4460349" y="6618679"/>
                  <a:pt x="4475948" y="6621477"/>
                  <a:pt x="4490628" y="6621477"/>
                </a:cubicBezTo>
                <a:cubicBezTo>
                  <a:pt x="4519072" y="6621477"/>
                  <a:pt x="4546599" y="6612151"/>
                  <a:pt x="4546599" y="6578575"/>
                </a:cubicBezTo>
                <a:cubicBezTo>
                  <a:pt x="4546599" y="6554326"/>
                  <a:pt x="4529166" y="6544999"/>
                  <a:pt x="4509897" y="6538471"/>
                </a:cubicBezTo>
                <a:lnTo>
                  <a:pt x="4486041" y="6529144"/>
                </a:lnTo>
                <a:cubicBezTo>
                  <a:pt x="4475948" y="6524481"/>
                  <a:pt x="4469525" y="6517952"/>
                  <a:pt x="4469525" y="6505828"/>
                </a:cubicBezTo>
                <a:cubicBezTo>
                  <a:pt x="4469525" y="6487175"/>
                  <a:pt x="4483288" y="6479713"/>
                  <a:pt x="4499804" y="6479713"/>
                </a:cubicBezTo>
                <a:cubicBezTo>
                  <a:pt x="4531001" y="6479713"/>
                  <a:pt x="4527330" y="6498367"/>
                  <a:pt x="4529166" y="6514222"/>
                </a:cubicBezTo>
                <a:cubicBezTo>
                  <a:pt x="4529166" y="6514222"/>
                  <a:pt x="4529166" y="6514222"/>
                  <a:pt x="4541094" y="6514222"/>
                </a:cubicBezTo>
                <a:cubicBezTo>
                  <a:pt x="4541094" y="6514222"/>
                  <a:pt x="4541094" y="6514222"/>
                  <a:pt x="4541094" y="6479713"/>
                </a:cubicBezTo>
                <a:cubicBezTo>
                  <a:pt x="4526413" y="6474118"/>
                  <a:pt x="4512650" y="6472252"/>
                  <a:pt x="4498886" y="6472252"/>
                </a:cubicBezTo>
                <a:close/>
                <a:moveTo>
                  <a:pt x="5359865" y="6470665"/>
                </a:moveTo>
                <a:cubicBezTo>
                  <a:pt x="5358933" y="6471608"/>
                  <a:pt x="5358933" y="6471608"/>
                  <a:pt x="5358933" y="6471608"/>
                </a:cubicBezTo>
                <a:cubicBezTo>
                  <a:pt x="5356134" y="6473493"/>
                  <a:pt x="5354269" y="6475378"/>
                  <a:pt x="5351470" y="6477263"/>
                </a:cubicBezTo>
                <a:cubicBezTo>
                  <a:pt x="5335613" y="6493287"/>
                  <a:pt x="5326286" y="6514967"/>
                  <a:pt x="5326286" y="6537589"/>
                </a:cubicBezTo>
                <a:cubicBezTo>
                  <a:pt x="5326286" y="6540416"/>
                  <a:pt x="5327218" y="6544187"/>
                  <a:pt x="5327218" y="6547957"/>
                </a:cubicBezTo>
                <a:cubicBezTo>
                  <a:pt x="5302967" y="6557383"/>
                  <a:pt x="5285244" y="6579062"/>
                  <a:pt x="5278715" y="6604512"/>
                </a:cubicBezTo>
                <a:cubicBezTo>
                  <a:pt x="5277782" y="6607340"/>
                  <a:pt x="5277782" y="6611110"/>
                  <a:pt x="5276849" y="6613938"/>
                </a:cubicBezTo>
                <a:cubicBezTo>
                  <a:pt x="5276849" y="6614880"/>
                  <a:pt x="5276849" y="6614880"/>
                  <a:pt x="5276849" y="6614880"/>
                </a:cubicBezTo>
                <a:cubicBezTo>
                  <a:pt x="5277782" y="6614880"/>
                  <a:pt x="5277782" y="6614880"/>
                  <a:pt x="5277782" y="6614880"/>
                </a:cubicBezTo>
                <a:cubicBezTo>
                  <a:pt x="5280580" y="6615823"/>
                  <a:pt x="5283378" y="6617708"/>
                  <a:pt x="5287109" y="6618650"/>
                </a:cubicBezTo>
                <a:cubicBezTo>
                  <a:pt x="5294572" y="6620536"/>
                  <a:pt x="5302034" y="6621478"/>
                  <a:pt x="5309496" y="6621478"/>
                </a:cubicBezTo>
                <a:cubicBezTo>
                  <a:pt x="5327218" y="6621478"/>
                  <a:pt x="5344941" y="6615823"/>
                  <a:pt x="5359865" y="6604512"/>
                </a:cubicBezTo>
                <a:cubicBezTo>
                  <a:pt x="5373857" y="6615823"/>
                  <a:pt x="5391580" y="6621478"/>
                  <a:pt x="5409302" y="6621478"/>
                </a:cubicBezTo>
                <a:cubicBezTo>
                  <a:pt x="5416764" y="6621478"/>
                  <a:pt x="5424226" y="6620536"/>
                  <a:pt x="5431689" y="6618650"/>
                </a:cubicBezTo>
                <a:cubicBezTo>
                  <a:pt x="5435420" y="6617708"/>
                  <a:pt x="5438218" y="6615823"/>
                  <a:pt x="5441016" y="6614880"/>
                </a:cubicBezTo>
                <a:cubicBezTo>
                  <a:pt x="5441949" y="6614880"/>
                  <a:pt x="5441949" y="6614880"/>
                  <a:pt x="5441949" y="6614880"/>
                </a:cubicBezTo>
                <a:lnTo>
                  <a:pt x="5441949" y="6613938"/>
                </a:lnTo>
                <a:cubicBezTo>
                  <a:pt x="5441016" y="6611110"/>
                  <a:pt x="5441016" y="6607340"/>
                  <a:pt x="5440083" y="6604512"/>
                </a:cubicBezTo>
                <a:cubicBezTo>
                  <a:pt x="5433554" y="6579062"/>
                  <a:pt x="5415831" y="6558325"/>
                  <a:pt x="5391580" y="6547957"/>
                </a:cubicBezTo>
                <a:cubicBezTo>
                  <a:pt x="5392512" y="6544187"/>
                  <a:pt x="5392512" y="6540416"/>
                  <a:pt x="5392512" y="6537589"/>
                </a:cubicBezTo>
                <a:cubicBezTo>
                  <a:pt x="5392512" y="6514967"/>
                  <a:pt x="5383185" y="6493287"/>
                  <a:pt x="5367328" y="6477263"/>
                </a:cubicBezTo>
                <a:cubicBezTo>
                  <a:pt x="5365462" y="6475378"/>
                  <a:pt x="5362664" y="6473493"/>
                  <a:pt x="5359865" y="6471608"/>
                </a:cubicBezTo>
                <a:cubicBezTo>
                  <a:pt x="5359865" y="6470665"/>
                  <a:pt x="5359865" y="6470665"/>
                  <a:pt x="5359865" y="6470665"/>
                </a:cubicBezTo>
                <a:close/>
                <a:moveTo>
                  <a:pt x="4654549" y="6437327"/>
                </a:moveTo>
                <a:lnTo>
                  <a:pt x="4654549" y="6654815"/>
                </a:lnTo>
                <a:lnTo>
                  <a:pt x="4664074" y="6654815"/>
                </a:lnTo>
                <a:lnTo>
                  <a:pt x="4664074" y="6437327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71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Green: Image on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809750"/>
            <a:ext cx="4173538" cy="2126725"/>
          </a:xfrm>
        </p:spPr>
        <p:txBody>
          <a:bodyPr>
            <a:normAutofit/>
          </a:bodyPr>
          <a:lstStyle>
            <a:lvl1pPr marL="176400" indent="-176400" algn="l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5999" cy="6858000"/>
          </a:xfrm>
          <a:custGeom>
            <a:avLst/>
            <a:gdLst>
              <a:gd name="connsiteX0" fmla="*/ 5389708 w 6095999"/>
              <a:gd name="connsiteY0" fmla="*/ 6559565 h 6858000"/>
              <a:gd name="connsiteX1" fmla="*/ 5427662 w 6095999"/>
              <a:gd name="connsiteY1" fmla="*/ 6606044 h 6858000"/>
              <a:gd name="connsiteX2" fmla="*/ 5408685 w 6095999"/>
              <a:gd name="connsiteY2" fmla="*/ 6608778 h 6858000"/>
              <a:gd name="connsiteX3" fmla="*/ 5368924 w 6095999"/>
              <a:gd name="connsiteY3" fmla="*/ 6596019 h 6858000"/>
              <a:gd name="connsiteX4" fmla="*/ 5389708 w 6095999"/>
              <a:gd name="connsiteY4" fmla="*/ 6559565 h 6858000"/>
              <a:gd name="connsiteX5" fmla="*/ 5330115 w 6095999"/>
              <a:gd name="connsiteY5" fmla="*/ 6559565 h 6858000"/>
              <a:gd name="connsiteX6" fmla="*/ 5351461 w 6095999"/>
              <a:gd name="connsiteY6" fmla="*/ 6596019 h 6858000"/>
              <a:gd name="connsiteX7" fmla="*/ 5310626 w 6095999"/>
              <a:gd name="connsiteY7" fmla="*/ 6608778 h 6858000"/>
              <a:gd name="connsiteX8" fmla="*/ 5291136 w 6095999"/>
              <a:gd name="connsiteY8" fmla="*/ 6606044 h 6858000"/>
              <a:gd name="connsiteX9" fmla="*/ 5330115 w 6095999"/>
              <a:gd name="connsiteY9" fmla="*/ 6559565 h 6858000"/>
              <a:gd name="connsiteX10" fmla="*/ 5340349 w 6095999"/>
              <a:gd name="connsiteY10" fmla="*/ 6555437 h 6858000"/>
              <a:gd name="connsiteX11" fmla="*/ 5380037 w 6095999"/>
              <a:gd name="connsiteY11" fmla="*/ 6555437 h 6858000"/>
              <a:gd name="connsiteX12" fmla="*/ 5360193 w 6095999"/>
              <a:gd name="connsiteY12" fmla="*/ 6589727 h 6858000"/>
              <a:gd name="connsiteX13" fmla="*/ 5340349 w 6095999"/>
              <a:gd name="connsiteY13" fmla="*/ 6555437 h 6858000"/>
              <a:gd name="connsiteX14" fmla="*/ 4170362 w 6095999"/>
              <a:gd name="connsiteY14" fmla="*/ 6496065 h 6858000"/>
              <a:gd name="connsiteX15" fmla="*/ 4190999 w 6095999"/>
              <a:gd name="connsiteY15" fmla="*/ 6550041 h 6858000"/>
              <a:gd name="connsiteX16" fmla="*/ 4190999 w 6095999"/>
              <a:gd name="connsiteY16" fmla="*/ 6551628 h 6858000"/>
              <a:gd name="connsiteX17" fmla="*/ 4146549 w 6095999"/>
              <a:gd name="connsiteY17" fmla="*/ 6551628 h 6858000"/>
              <a:gd name="connsiteX18" fmla="*/ 5667374 w 6095999"/>
              <a:gd name="connsiteY18" fmla="*/ 6486540 h 6858000"/>
              <a:gd name="connsiteX19" fmla="*/ 5701284 w 6095999"/>
              <a:gd name="connsiteY19" fmla="*/ 6486540 h 6858000"/>
              <a:gd name="connsiteX20" fmla="*/ 5731529 w 6095999"/>
              <a:gd name="connsiteY20" fmla="*/ 6494081 h 6858000"/>
              <a:gd name="connsiteX21" fmla="*/ 5749859 w 6095999"/>
              <a:gd name="connsiteY21" fmla="*/ 6515760 h 6858000"/>
              <a:gd name="connsiteX22" fmla="*/ 5756274 w 6095999"/>
              <a:gd name="connsiteY22" fmla="*/ 6546865 h 6858000"/>
              <a:gd name="connsiteX23" fmla="*/ 5749859 w 6095999"/>
              <a:gd name="connsiteY23" fmla="*/ 6577028 h 6858000"/>
              <a:gd name="connsiteX24" fmla="*/ 5731529 w 6095999"/>
              <a:gd name="connsiteY24" fmla="*/ 6599650 h 6858000"/>
              <a:gd name="connsiteX25" fmla="*/ 5701284 w 6095999"/>
              <a:gd name="connsiteY25" fmla="*/ 6607190 h 6858000"/>
              <a:gd name="connsiteX26" fmla="*/ 5667374 w 6095999"/>
              <a:gd name="connsiteY26" fmla="*/ 6607190 h 6858000"/>
              <a:gd name="connsiteX27" fmla="*/ 5667374 w 6095999"/>
              <a:gd name="connsiteY27" fmla="*/ 6486540 h 6858000"/>
              <a:gd name="connsiteX28" fmla="*/ 5359872 w 6095999"/>
              <a:gd name="connsiteY28" fmla="*/ 6486540 h 6858000"/>
              <a:gd name="connsiteX29" fmla="*/ 5381624 w 6095999"/>
              <a:gd name="connsiteY29" fmla="*/ 6537238 h 6858000"/>
              <a:gd name="connsiteX30" fmla="*/ 5381624 w 6095999"/>
              <a:gd name="connsiteY30" fmla="*/ 6543690 h 6858000"/>
              <a:gd name="connsiteX31" fmla="*/ 5358926 w 6095999"/>
              <a:gd name="connsiteY31" fmla="*/ 6540925 h 6858000"/>
              <a:gd name="connsiteX32" fmla="*/ 5338120 w 6095999"/>
              <a:gd name="connsiteY32" fmla="*/ 6543690 h 6858000"/>
              <a:gd name="connsiteX33" fmla="*/ 5337174 w 6095999"/>
              <a:gd name="connsiteY33" fmla="*/ 6537238 h 6858000"/>
              <a:gd name="connsiteX34" fmla="*/ 5359872 w 6095999"/>
              <a:gd name="connsiteY34" fmla="*/ 6486540 h 6858000"/>
              <a:gd name="connsiteX35" fmla="*/ 4865686 w 6095999"/>
              <a:gd name="connsiteY35" fmla="*/ 6486540 h 6858000"/>
              <a:gd name="connsiteX36" fmla="*/ 4910822 w 6095999"/>
              <a:gd name="connsiteY36" fmla="*/ 6486540 h 6858000"/>
              <a:gd name="connsiteX37" fmla="*/ 4925561 w 6095999"/>
              <a:gd name="connsiteY37" fmla="*/ 6491236 h 6858000"/>
              <a:gd name="connsiteX38" fmla="*/ 4936614 w 6095999"/>
              <a:gd name="connsiteY38" fmla="*/ 6503444 h 6858000"/>
              <a:gd name="connsiteX39" fmla="*/ 4940299 w 6095999"/>
              <a:gd name="connsiteY39" fmla="*/ 6519408 h 6858000"/>
              <a:gd name="connsiteX40" fmla="*/ 4936614 w 6095999"/>
              <a:gd name="connsiteY40" fmla="*/ 6535373 h 6858000"/>
              <a:gd name="connsiteX41" fmla="*/ 4927403 w 6095999"/>
              <a:gd name="connsiteY41" fmla="*/ 6548520 h 6858000"/>
              <a:gd name="connsiteX42" fmla="*/ 4912665 w 6095999"/>
              <a:gd name="connsiteY42" fmla="*/ 6553215 h 6858000"/>
              <a:gd name="connsiteX43" fmla="*/ 4865686 w 6095999"/>
              <a:gd name="connsiteY43" fmla="*/ 6553215 h 6858000"/>
              <a:gd name="connsiteX44" fmla="*/ 3990974 w 6095999"/>
              <a:gd name="connsiteY44" fmla="*/ 6483365 h 6858000"/>
              <a:gd name="connsiteX45" fmla="*/ 4011447 w 6095999"/>
              <a:gd name="connsiteY45" fmla="*/ 6483365 h 6858000"/>
              <a:gd name="connsiteX46" fmla="*/ 4044949 w 6095999"/>
              <a:gd name="connsiteY46" fmla="*/ 6517172 h 6858000"/>
              <a:gd name="connsiteX47" fmla="*/ 4001211 w 6095999"/>
              <a:gd name="connsiteY47" fmla="*/ 6550040 h 6858000"/>
              <a:gd name="connsiteX48" fmla="*/ 3990974 w 6095999"/>
              <a:gd name="connsiteY48" fmla="*/ 6550040 h 6858000"/>
              <a:gd name="connsiteX49" fmla="*/ 3608387 w 6095999"/>
              <a:gd name="connsiteY49" fmla="*/ 6481777 h 6858000"/>
              <a:gd name="connsiteX50" fmla="*/ 3657600 w 6095999"/>
              <a:gd name="connsiteY50" fmla="*/ 6550040 h 6858000"/>
              <a:gd name="connsiteX51" fmla="*/ 3608387 w 6095999"/>
              <a:gd name="connsiteY51" fmla="*/ 6618303 h 6858000"/>
              <a:gd name="connsiteX52" fmla="*/ 3559174 w 6095999"/>
              <a:gd name="connsiteY52" fmla="*/ 6550040 h 6858000"/>
              <a:gd name="connsiteX53" fmla="*/ 3608387 w 6095999"/>
              <a:gd name="connsiteY53" fmla="*/ 6481777 h 6858000"/>
              <a:gd name="connsiteX54" fmla="*/ 4168813 w 6095999"/>
              <a:gd name="connsiteY54" fmla="*/ 6477015 h 6858000"/>
              <a:gd name="connsiteX55" fmla="*/ 4124673 w 6095999"/>
              <a:gd name="connsiteY55" fmla="*/ 6586062 h 6858000"/>
              <a:gd name="connsiteX56" fmla="*/ 4114557 w 6095999"/>
              <a:gd name="connsiteY56" fmla="*/ 6607498 h 6858000"/>
              <a:gd name="connsiteX57" fmla="*/ 4098924 w 6095999"/>
              <a:gd name="connsiteY57" fmla="*/ 6614022 h 6858000"/>
              <a:gd name="connsiteX58" fmla="*/ 4098924 w 6095999"/>
              <a:gd name="connsiteY58" fmla="*/ 6621478 h 6858000"/>
              <a:gd name="connsiteX59" fmla="*/ 4122833 w 6095999"/>
              <a:gd name="connsiteY59" fmla="*/ 6621478 h 6858000"/>
              <a:gd name="connsiteX60" fmla="*/ 4147662 w 6095999"/>
              <a:gd name="connsiteY60" fmla="*/ 6621478 h 6858000"/>
              <a:gd name="connsiteX61" fmla="*/ 4147662 w 6095999"/>
              <a:gd name="connsiteY61" fmla="*/ 6614022 h 6858000"/>
              <a:gd name="connsiteX62" fmla="*/ 4130190 w 6095999"/>
              <a:gd name="connsiteY62" fmla="*/ 6604702 h 6858000"/>
              <a:gd name="connsiteX63" fmla="*/ 4132029 w 6095999"/>
              <a:gd name="connsiteY63" fmla="*/ 6595382 h 6858000"/>
              <a:gd name="connsiteX64" fmla="*/ 4144904 w 6095999"/>
              <a:gd name="connsiteY64" fmla="*/ 6559965 h 6858000"/>
              <a:gd name="connsiteX65" fmla="*/ 4194562 w 6095999"/>
              <a:gd name="connsiteY65" fmla="*/ 6559965 h 6858000"/>
              <a:gd name="connsiteX66" fmla="*/ 4207436 w 6095999"/>
              <a:gd name="connsiteY66" fmla="*/ 6594450 h 6858000"/>
              <a:gd name="connsiteX67" fmla="*/ 4211114 w 6095999"/>
              <a:gd name="connsiteY67" fmla="*/ 6605634 h 6858000"/>
              <a:gd name="connsiteX68" fmla="*/ 4192722 w 6095999"/>
              <a:gd name="connsiteY68" fmla="*/ 6614022 h 6858000"/>
              <a:gd name="connsiteX69" fmla="*/ 4192722 w 6095999"/>
              <a:gd name="connsiteY69" fmla="*/ 6621478 h 6858000"/>
              <a:gd name="connsiteX70" fmla="*/ 4221230 w 6095999"/>
              <a:gd name="connsiteY70" fmla="*/ 6621478 h 6858000"/>
              <a:gd name="connsiteX71" fmla="*/ 4249737 w 6095999"/>
              <a:gd name="connsiteY71" fmla="*/ 6621478 h 6858000"/>
              <a:gd name="connsiteX72" fmla="*/ 4249737 w 6095999"/>
              <a:gd name="connsiteY72" fmla="*/ 6614022 h 6858000"/>
              <a:gd name="connsiteX73" fmla="*/ 4225828 w 6095999"/>
              <a:gd name="connsiteY73" fmla="*/ 6591654 h 6858000"/>
              <a:gd name="connsiteX74" fmla="*/ 4182607 w 6095999"/>
              <a:gd name="connsiteY74" fmla="*/ 6477015 h 6858000"/>
              <a:gd name="connsiteX75" fmla="*/ 3727449 w 6095999"/>
              <a:gd name="connsiteY75" fmla="*/ 6477015 h 6858000"/>
              <a:gd name="connsiteX76" fmla="*/ 3727449 w 6095999"/>
              <a:gd name="connsiteY76" fmla="*/ 6483527 h 6858000"/>
              <a:gd name="connsiteX77" fmla="*/ 3744026 w 6095999"/>
              <a:gd name="connsiteY77" fmla="*/ 6497481 h 6858000"/>
              <a:gd name="connsiteX78" fmla="*/ 3744026 w 6095999"/>
              <a:gd name="connsiteY78" fmla="*/ 6599809 h 6858000"/>
              <a:gd name="connsiteX79" fmla="*/ 3727449 w 6095999"/>
              <a:gd name="connsiteY79" fmla="*/ 6613763 h 6858000"/>
              <a:gd name="connsiteX80" fmla="*/ 3727449 w 6095999"/>
              <a:gd name="connsiteY80" fmla="*/ 6621205 h 6858000"/>
              <a:gd name="connsiteX81" fmla="*/ 3748630 w 6095999"/>
              <a:gd name="connsiteY81" fmla="*/ 6620274 h 6858000"/>
              <a:gd name="connsiteX82" fmla="*/ 3770733 w 6095999"/>
              <a:gd name="connsiteY82" fmla="*/ 6621205 h 6858000"/>
              <a:gd name="connsiteX83" fmla="*/ 3770733 w 6095999"/>
              <a:gd name="connsiteY83" fmla="*/ 6613763 h 6858000"/>
              <a:gd name="connsiteX84" fmla="*/ 3754156 w 6095999"/>
              <a:gd name="connsiteY84" fmla="*/ 6599809 h 6858000"/>
              <a:gd name="connsiteX85" fmla="*/ 3754156 w 6095999"/>
              <a:gd name="connsiteY85" fmla="*/ 6502132 h 6858000"/>
              <a:gd name="connsiteX86" fmla="*/ 3803886 w 6095999"/>
              <a:gd name="connsiteY86" fmla="*/ 6620274 h 6858000"/>
              <a:gd name="connsiteX87" fmla="*/ 3808491 w 6095999"/>
              <a:gd name="connsiteY87" fmla="*/ 6620274 h 6858000"/>
              <a:gd name="connsiteX88" fmla="*/ 3859142 w 6095999"/>
              <a:gd name="connsiteY88" fmla="*/ 6500272 h 6858000"/>
              <a:gd name="connsiteX89" fmla="*/ 3859142 w 6095999"/>
              <a:gd name="connsiteY89" fmla="*/ 6599809 h 6858000"/>
              <a:gd name="connsiteX90" fmla="*/ 3841644 w 6095999"/>
              <a:gd name="connsiteY90" fmla="*/ 6613763 h 6858000"/>
              <a:gd name="connsiteX91" fmla="*/ 3841644 w 6095999"/>
              <a:gd name="connsiteY91" fmla="*/ 6621205 h 6858000"/>
              <a:gd name="connsiteX92" fmla="*/ 3867430 w 6095999"/>
              <a:gd name="connsiteY92" fmla="*/ 6620274 h 6858000"/>
              <a:gd name="connsiteX93" fmla="*/ 3894137 w 6095999"/>
              <a:gd name="connsiteY93" fmla="*/ 6621205 h 6858000"/>
              <a:gd name="connsiteX94" fmla="*/ 3894137 w 6095999"/>
              <a:gd name="connsiteY94" fmla="*/ 6613763 h 6858000"/>
              <a:gd name="connsiteX95" fmla="*/ 3875718 w 6095999"/>
              <a:gd name="connsiteY95" fmla="*/ 6599809 h 6858000"/>
              <a:gd name="connsiteX96" fmla="*/ 3875718 w 6095999"/>
              <a:gd name="connsiteY96" fmla="*/ 6497481 h 6858000"/>
              <a:gd name="connsiteX97" fmla="*/ 3894137 w 6095999"/>
              <a:gd name="connsiteY97" fmla="*/ 6483527 h 6858000"/>
              <a:gd name="connsiteX98" fmla="*/ 3894137 w 6095999"/>
              <a:gd name="connsiteY98" fmla="*/ 6477015 h 6858000"/>
              <a:gd name="connsiteX99" fmla="*/ 3876639 w 6095999"/>
              <a:gd name="connsiteY99" fmla="*/ 6477015 h 6858000"/>
              <a:gd name="connsiteX100" fmla="*/ 3860063 w 6095999"/>
              <a:gd name="connsiteY100" fmla="*/ 6477015 h 6858000"/>
              <a:gd name="connsiteX101" fmla="*/ 3811253 w 6095999"/>
              <a:gd name="connsiteY101" fmla="*/ 6592367 h 6858000"/>
              <a:gd name="connsiteX102" fmla="*/ 3760602 w 6095999"/>
              <a:gd name="connsiteY102" fmla="*/ 6477015 h 6858000"/>
              <a:gd name="connsiteX103" fmla="*/ 3744026 w 6095999"/>
              <a:gd name="connsiteY103" fmla="*/ 6477015 h 6858000"/>
              <a:gd name="connsiteX104" fmla="*/ 3727449 w 6095999"/>
              <a:gd name="connsiteY104" fmla="*/ 6477015 h 6858000"/>
              <a:gd name="connsiteX105" fmla="*/ 3952874 w 6095999"/>
              <a:gd name="connsiteY105" fmla="*/ 6475427 h 6858000"/>
              <a:gd name="connsiteX106" fmla="*/ 3952874 w 6095999"/>
              <a:gd name="connsiteY106" fmla="*/ 6482917 h 6858000"/>
              <a:gd name="connsiteX107" fmla="*/ 3972275 w 6095999"/>
              <a:gd name="connsiteY107" fmla="*/ 6496960 h 6858000"/>
              <a:gd name="connsiteX108" fmla="*/ 3972275 w 6095999"/>
              <a:gd name="connsiteY108" fmla="*/ 6599944 h 6858000"/>
              <a:gd name="connsiteX109" fmla="*/ 3952874 w 6095999"/>
              <a:gd name="connsiteY109" fmla="*/ 6613987 h 6858000"/>
              <a:gd name="connsiteX110" fmla="*/ 3952874 w 6095999"/>
              <a:gd name="connsiteY110" fmla="*/ 6621477 h 6858000"/>
              <a:gd name="connsiteX111" fmla="*/ 3981514 w 6095999"/>
              <a:gd name="connsiteY111" fmla="*/ 6620541 h 6858000"/>
              <a:gd name="connsiteX112" fmla="*/ 4011078 w 6095999"/>
              <a:gd name="connsiteY112" fmla="*/ 6621477 h 6858000"/>
              <a:gd name="connsiteX113" fmla="*/ 4011078 w 6095999"/>
              <a:gd name="connsiteY113" fmla="*/ 6613987 h 6858000"/>
              <a:gd name="connsiteX114" fmla="*/ 3990753 w 6095999"/>
              <a:gd name="connsiteY114" fmla="*/ 6599944 h 6858000"/>
              <a:gd name="connsiteX115" fmla="*/ 3990753 w 6095999"/>
              <a:gd name="connsiteY115" fmla="*/ 6556878 h 6858000"/>
              <a:gd name="connsiteX116" fmla="*/ 4010154 w 6095999"/>
              <a:gd name="connsiteY116" fmla="*/ 6556878 h 6858000"/>
              <a:gd name="connsiteX117" fmla="*/ 4065587 w 6095999"/>
              <a:gd name="connsiteY117" fmla="*/ 6512876 h 6858000"/>
              <a:gd name="connsiteX118" fmla="*/ 4024013 w 6095999"/>
              <a:gd name="connsiteY118" fmla="*/ 6475427 h 6858000"/>
              <a:gd name="connsiteX119" fmla="*/ 3981514 w 6095999"/>
              <a:gd name="connsiteY119" fmla="*/ 6476363 h 6858000"/>
              <a:gd name="connsiteX120" fmla="*/ 3952874 w 6095999"/>
              <a:gd name="connsiteY120" fmla="*/ 6475427 h 6858000"/>
              <a:gd name="connsiteX121" fmla="*/ 3607920 w 6095999"/>
              <a:gd name="connsiteY121" fmla="*/ 6475427 h 6858000"/>
              <a:gd name="connsiteX122" fmla="*/ 3536949 w 6095999"/>
              <a:gd name="connsiteY122" fmla="*/ 6550040 h 6858000"/>
              <a:gd name="connsiteX123" fmla="*/ 3607920 w 6095999"/>
              <a:gd name="connsiteY123" fmla="*/ 6624652 h 6858000"/>
              <a:gd name="connsiteX124" fmla="*/ 3679824 w 6095999"/>
              <a:gd name="connsiteY124" fmla="*/ 6550040 h 6858000"/>
              <a:gd name="connsiteX125" fmla="*/ 3607920 w 6095999"/>
              <a:gd name="connsiteY125" fmla="*/ 6475427 h 6858000"/>
              <a:gd name="connsiteX126" fmla="*/ 5653086 w 6095999"/>
              <a:gd name="connsiteY126" fmla="*/ 6473840 h 6858000"/>
              <a:gd name="connsiteX127" fmla="*/ 5653086 w 6095999"/>
              <a:gd name="connsiteY127" fmla="*/ 6619890 h 6858000"/>
              <a:gd name="connsiteX128" fmla="*/ 5701186 w 6095999"/>
              <a:gd name="connsiteY128" fmla="*/ 6619890 h 6858000"/>
              <a:gd name="connsiteX129" fmla="*/ 5738186 w 6095999"/>
              <a:gd name="connsiteY129" fmla="*/ 6610528 h 6858000"/>
              <a:gd name="connsiteX130" fmla="*/ 5762236 w 6095999"/>
              <a:gd name="connsiteY130" fmla="*/ 6585250 h 6858000"/>
              <a:gd name="connsiteX131" fmla="*/ 5770561 w 6095999"/>
              <a:gd name="connsiteY131" fmla="*/ 6546865 h 6858000"/>
              <a:gd name="connsiteX132" fmla="*/ 5763161 w 6095999"/>
              <a:gd name="connsiteY132" fmla="*/ 6510353 h 6858000"/>
              <a:gd name="connsiteX133" fmla="*/ 5740036 w 6095999"/>
              <a:gd name="connsiteY133" fmla="*/ 6483202 h 6858000"/>
              <a:gd name="connsiteX134" fmla="*/ 5701186 w 6095999"/>
              <a:gd name="connsiteY134" fmla="*/ 6473840 h 6858000"/>
              <a:gd name="connsiteX135" fmla="*/ 5653086 w 6095999"/>
              <a:gd name="connsiteY135" fmla="*/ 6473840 h 6858000"/>
              <a:gd name="connsiteX136" fmla="*/ 5470524 w 6095999"/>
              <a:gd name="connsiteY136" fmla="*/ 6473840 h 6858000"/>
              <a:gd name="connsiteX137" fmla="*/ 5470524 w 6095999"/>
              <a:gd name="connsiteY137" fmla="*/ 6619890 h 6858000"/>
              <a:gd name="connsiteX138" fmla="*/ 5483224 w 6095999"/>
              <a:gd name="connsiteY138" fmla="*/ 6619890 h 6858000"/>
              <a:gd name="connsiteX139" fmla="*/ 5483224 w 6095999"/>
              <a:gd name="connsiteY139" fmla="*/ 6499240 h 6858000"/>
              <a:gd name="connsiteX140" fmla="*/ 5576887 w 6095999"/>
              <a:gd name="connsiteY140" fmla="*/ 6619890 h 6858000"/>
              <a:gd name="connsiteX141" fmla="*/ 5589587 w 6095999"/>
              <a:gd name="connsiteY141" fmla="*/ 6619890 h 6858000"/>
              <a:gd name="connsiteX142" fmla="*/ 5589587 w 6095999"/>
              <a:gd name="connsiteY142" fmla="*/ 6473840 h 6858000"/>
              <a:gd name="connsiteX143" fmla="*/ 5576887 w 6095999"/>
              <a:gd name="connsiteY143" fmla="*/ 6473840 h 6858000"/>
              <a:gd name="connsiteX144" fmla="*/ 5576887 w 6095999"/>
              <a:gd name="connsiteY144" fmla="*/ 6596078 h 6858000"/>
              <a:gd name="connsiteX145" fmla="*/ 5481637 w 6095999"/>
              <a:gd name="connsiteY145" fmla="*/ 6473840 h 6858000"/>
              <a:gd name="connsiteX146" fmla="*/ 5151436 w 6095999"/>
              <a:gd name="connsiteY146" fmla="*/ 6473840 h 6858000"/>
              <a:gd name="connsiteX147" fmla="*/ 5151436 w 6095999"/>
              <a:gd name="connsiteY147" fmla="*/ 6619890 h 6858000"/>
              <a:gd name="connsiteX148" fmla="*/ 5248274 w 6095999"/>
              <a:gd name="connsiteY148" fmla="*/ 6619890 h 6858000"/>
              <a:gd name="connsiteX149" fmla="*/ 5248274 w 6095999"/>
              <a:gd name="connsiteY149" fmla="*/ 6607190 h 6858000"/>
              <a:gd name="connsiteX150" fmla="*/ 5165724 w 6095999"/>
              <a:gd name="connsiteY150" fmla="*/ 6607190 h 6858000"/>
              <a:gd name="connsiteX151" fmla="*/ 5165724 w 6095999"/>
              <a:gd name="connsiteY151" fmla="*/ 6473840 h 6858000"/>
              <a:gd name="connsiteX152" fmla="*/ 5005386 w 6095999"/>
              <a:gd name="connsiteY152" fmla="*/ 6473840 h 6858000"/>
              <a:gd name="connsiteX153" fmla="*/ 5005386 w 6095999"/>
              <a:gd name="connsiteY153" fmla="*/ 6619890 h 6858000"/>
              <a:gd name="connsiteX154" fmla="*/ 5102224 w 6095999"/>
              <a:gd name="connsiteY154" fmla="*/ 6619890 h 6858000"/>
              <a:gd name="connsiteX155" fmla="*/ 5102224 w 6095999"/>
              <a:gd name="connsiteY155" fmla="*/ 6607190 h 6858000"/>
              <a:gd name="connsiteX156" fmla="*/ 5019674 w 6095999"/>
              <a:gd name="connsiteY156" fmla="*/ 6607190 h 6858000"/>
              <a:gd name="connsiteX157" fmla="*/ 5019674 w 6095999"/>
              <a:gd name="connsiteY157" fmla="*/ 6551628 h 6858000"/>
              <a:gd name="connsiteX158" fmla="*/ 5091111 w 6095999"/>
              <a:gd name="connsiteY158" fmla="*/ 6551628 h 6858000"/>
              <a:gd name="connsiteX159" fmla="*/ 5091111 w 6095999"/>
              <a:gd name="connsiteY159" fmla="*/ 6538928 h 6858000"/>
              <a:gd name="connsiteX160" fmla="*/ 5019674 w 6095999"/>
              <a:gd name="connsiteY160" fmla="*/ 6538928 h 6858000"/>
              <a:gd name="connsiteX161" fmla="*/ 5019674 w 6095999"/>
              <a:gd name="connsiteY161" fmla="*/ 6486540 h 6858000"/>
              <a:gd name="connsiteX162" fmla="*/ 5100636 w 6095999"/>
              <a:gd name="connsiteY162" fmla="*/ 6486540 h 6858000"/>
              <a:gd name="connsiteX163" fmla="*/ 5100636 w 6095999"/>
              <a:gd name="connsiteY163" fmla="*/ 6473840 h 6858000"/>
              <a:gd name="connsiteX164" fmla="*/ 4851399 w 6095999"/>
              <a:gd name="connsiteY164" fmla="*/ 6473840 h 6858000"/>
              <a:gd name="connsiteX165" fmla="*/ 4851399 w 6095999"/>
              <a:gd name="connsiteY165" fmla="*/ 6619890 h 6858000"/>
              <a:gd name="connsiteX166" fmla="*/ 4866070 w 6095999"/>
              <a:gd name="connsiteY166" fmla="*/ 6619890 h 6858000"/>
              <a:gd name="connsiteX167" fmla="*/ 4866070 w 6095999"/>
              <a:gd name="connsiteY167" fmla="*/ 6565590 h 6858000"/>
              <a:gd name="connsiteX168" fmla="*/ 4908248 w 6095999"/>
              <a:gd name="connsiteY168" fmla="*/ 6565590 h 6858000"/>
              <a:gd name="connsiteX169" fmla="*/ 4941257 w 6095999"/>
              <a:gd name="connsiteY169" fmla="*/ 6619890 h 6858000"/>
              <a:gd name="connsiteX170" fmla="*/ 4957762 w 6095999"/>
              <a:gd name="connsiteY170" fmla="*/ 6619890 h 6858000"/>
              <a:gd name="connsiteX171" fmla="*/ 4922919 w 6095999"/>
              <a:gd name="connsiteY171" fmla="*/ 6563717 h 6858000"/>
              <a:gd name="connsiteX172" fmla="*/ 4939424 w 6095999"/>
              <a:gd name="connsiteY172" fmla="*/ 6555291 h 6858000"/>
              <a:gd name="connsiteX173" fmla="*/ 4950427 w 6095999"/>
              <a:gd name="connsiteY173" fmla="*/ 6539376 h 6858000"/>
              <a:gd name="connsiteX174" fmla="*/ 4954094 w 6095999"/>
              <a:gd name="connsiteY174" fmla="*/ 6519715 h 6858000"/>
              <a:gd name="connsiteX175" fmla="*/ 4951344 w 6095999"/>
              <a:gd name="connsiteY175" fmla="*/ 6502863 h 6858000"/>
              <a:gd name="connsiteX176" fmla="*/ 4942174 w 6095999"/>
              <a:gd name="connsiteY176" fmla="*/ 6488820 h 6858000"/>
              <a:gd name="connsiteX177" fmla="*/ 4929337 w 6095999"/>
              <a:gd name="connsiteY177" fmla="*/ 6477585 h 6858000"/>
              <a:gd name="connsiteX178" fmla="*/ 4911916 w 6095999"/>
              <a:gd name="connsiteY178" fmla="*/ 6473840 h 6858000"/>
              <a:gd name="connsiteX179" fmla="*/ 4851399 w 6095999"/>
              <a:gd name="connsiteY179" fmla="*/ 6473840 h 6858000"/>
              <a:gd name="connsiteX180" fmla="*/ 4778374 w 6095999"/>
              <a:gd name="connsiteY180" fmla="*/ 6473840 h 6858000"/>
              <a:gd name="connsiteX181" fmla="*/ 4778374 w 6095999"/>
              <a:gd name="connsiteY181" fmla="*/ 6619890 h 6858000"/>
              <a:gd name="connsiteX182" fmla="*/ 4792662 w 6095999"/>
              <a:gd name="connsiteY182" fmla="*/ 6619890 h 6858000"/>
              <a:gd name="connsiteX183" fmla="*/ 4792662 w 6095999"/>
              <a:gd name="connsiteY183" fmla="*/ 6473840 h 6858000"/>
              <a:gd name="connsiteX184" fmla="*/ 4341724 w 6095999"/>
              <a:gd name="connsiteY184" fmla="*/ 6473840 h 6858000"/>
              <a:gd name="connsiteX185" fmla="*/ 4294929 w 6095999"/>
              <a:gd name="connsiteY185" fmla="*/ 6513944 h 6858000"/>
              <a:gd name="connsiteX186" fmla="*/ 4331631 w 6095999"/>
              <a:gd name="connsiteY186" fmla="*/ 6552183 h 6858000"/>
              <a:gd name="connsiteX187" fmla="*/ 4371086 w 6095999"/>
              <a:gd name="connsiteY187" fmla="*/ 6587624 h 6858000"/>
              <a:gd name="connsiteX188" fmla="*/ 4336219 w 6095999"/>
              <a:gd name="connsiteY188" fmla="*/ 6616537 h 6858000"/>
              <a:gd name="connsiteX189" fmla="*/ 4303187 w 6095999"/>
              <a:gd name="connsiteY189" fmla="*/ 6576432 h 6858000"/>
              <a:gd name="connsiteX190" fmla="*/ 4289424 w 6095999"/>
              <a:gd name="connsiteY190" fmla="*/ 6576432 h 6858000"/>
              <a:gd name="connsiteX191" fmla="*/ 4289424 w 6095999"/>
              <a:gd name="connsiteY191" fmla="*/ 6614671 h 6858000"/>
              <a:gd name="connsiteX192" fmla="*/ 4333466 w 6095999"/>
              <a:gd name="connsiteY192" fmla="*/ 6623065 h 6858000"/>
              <a:gd name="connsiteX193" fmla="*/ 4389437 w 6095999"/>
              <a:gd name="connsiteY193" fmla="*/ 6580163 h 6858000"/>
              <a:gd name="connsiteX194" fmla="*/ 4352735 w 6095999"/>
              <a:gd name="connsiteY194" fmla="*/ 6540059 h 6858000"/>
              <a:gd name="connsiteX195" fmla="*/ 4328879 w 6095999"/>
              <a:gd name="connsiteY195" fmla="*/ 6531665 h 6858000"/>
              <a:gd name="connsiteX196" fmla="*/ 4312363 w 6095999"/>
              <a:gd name="connsiteY196" fmla="*/ 6508349 h 6858000"/>
              <a:gd name="connsiteX197" fmla="*/ 4342642 w 6095999"/>
              <a:gd name="connsiteY197" fmla="*/ 6482234 h 6858000"/>
              <a:gd name="connsiteX198" fmla="*/ 4372004 w 6095999"/>
              <a:gd name="connsiteY198" fmla="*/ 6516742 h 6858000"/>
              <a:gd name="connsiteX199" fmla="*/ 4383932 w 6095999"/>
              <a:gd name="connsiteY199" fmla="*/ 6516742 h 6858000"/>
              <a:gd name="connsiteX200" fmla="*/ 4383932 w 6095999"/>
              <a:gd name="connsiteY200" fmla="*/ 6482234 h 6858000"/>
              <a:gd name="connsiteX201" fmla="*/ 4341724 w 6095999"/>
              <a:gd name="connsiteY201" fmla="*/ 6473840 h 6858000"/>
              <a:gd name="connsiteX202" fmla="*/ 3432042 w 6095999"/>
              <a:gd name="connsiteY202" fmla="*/ 6473840 h 6858000"/>
              <a:gd name="connsiteX203" fmla="*/ 3360736 w 6095999"/>
              <a:gd name="connsiteY203" fmla="*/ 6547520 h 6858000"/>
              <a:gd name="connsiteX204" fmla="*/ 3427411 w 6095999"/>
              <a:gd name="connsiteY204" fmla="*/ 6623065 h 6858000"/>
              <a:gd name="connsiteX205" fmla="*/ 3482974 w 6095999"/>
              <a:gd name="connsiteY205" fmla="*/ 6614671 h 6858000"/>
              <a:gd name="connsiteX206" fmla="*/ 3482974 w 6095999"/>
              <a:gd name="connsiteY206" fmla="*/ 6577365 h 6858000"/>
              <a:gd name="connsiteX207" fmla="*/ 3470935 w 6095999"/>
              <a:gd name="connsiteY207" fmla="*/ 6577365 h 6858000"/>
              <a:gd name="connsiteX208" fmla="*/ 3432968 w 6095999"/>
              <a:gd name="connsiteY208" fmla="*/ 6615604 h 6858000"/>
              <a:gd name="connsiteX209" fmla="*/ 3382035 w 6095999"/>
              <a:gd name="connsiteY209" fmla="*/ 6543789 h 6858000"/>
              <a:gd name="connsiteX210" fmla="*/ 3432042 w 6095999"/>
              <a:gd name="connsiteY210" fmla="*/ 6481301 h 6858000"/>
              <a:gd name="connsiteX211" fmla="*/ 3470935 w 6095999"/>
              <a:gd name="connsiteY211" fmla="*/ 6509281 h 6858000"/>
              <a:gd name="connsiteX212" fmla="*/ 3471861 w 6095999"/>
              <a:gd name="connsiteY212" fmla="*/ 6515810 h 6858000"/>
              <a:gd name="connsiteX213" fmla="*/ 3482974 w 6095999"/>
              <a:gd name="connsiteY213" fmla="*/ 6515810 h 6858000"/>
              <a:gd name="connsiteX214" fmla="*/ 3482974 w 6095999"/>
              <a:gd name="connsiteY214" fmla="*/ 6482234 h 6858000"/>
              <a:gd name="connsiteX215" fmla="*/ 3432042 w 6095999"/>
              <a:gd name="connsiteY215" fmla="*/ 6473840 h 6858000"/>
              <a:gd name="connsiteX216" fmla="*/ 4498886 w 6095999"/>
              <a:gd name="connsiteY216" fmla="*/ 6472252 h 6858000"/>
              <a:gd name="connsiteX217" fmla="*/ 4452091 w 6095999"/>
              <a:gd name="connsiteY217" fmla="*/ 6512356 h 6858000"/>
              <a:gd name="connsiteX218" fmla="*/ 4488793 w 6095999"/>
              <a:gd name="connsiteY218" fmla="*/ 6550595 h 6858000"/>
              <a:gd name="connsiteX219" fmla="*/ 4528248 w 6095999"/>
              <a:gd name="connsiteY219" fmla="*/ 6585104 h 6858000"/>
              <a:gd name="connsiteX220" fmla="*/ 4493381 w 6095999"/>
              <a:gd name="connsiteY220" fmla="*/ 6614016 h 6858000"/>
              <a:gd name="connsiteX221" fmla="*/ 4460349 w 6095999"/>
              <a:gd name="connsiteY221" fmla="*/ 6574844 h 6858000"/>
              <a:gd name="connsiteX222" fmla="*/ 4446586 w 6095999"/>
              <a:gd name="connsiteY222" fmla="*/ 6574844 h 6858000"/>
              <a:gd name="connsiteX223" fmla="*/ 4446586 w 6095999"/>
              <a:gd name="connsiteY223" fmla="*/ 6612151 h 6858000"/>
              <a:gd name="connsiteX224" fmla="*/ 4490628 w 6095999"/>
              <a:gd name="connsiteY224" fmla="*/ 6621477 h 6858000"/>
              <a:gd name="connsiteX225" fmla="*/ 4546599 w 6095999"/>
              <a:gd name="connsiteY225" fmla="*/ 6578575 h 6858000"/>
              <a:gd name="connsiteX226" fmla="*/ 4509897 w 6095999"/>
              <a:gd name="connsiteY226" fmla="*/ 6538471 h 6858000"/>
              <a:gd name="connsiteX227" fmla="*/ 4486041 w 6095999"/>
              <a:gd name="connsiteY227" fmla="*/ 6529144 h 6858000"/>
              <a:gd name="connsiteX228" fmla="*/ 4469525 w 6095999"/>
              <a:gd name="connsiteY228" fmla="*/ 6505828 h 6858000"/>
              <a:gd name="connsiteX229" fmla="*/ 4499804 w 6095999"/>
              <a:gd name="connsiteY229" fmla="*/ 6479713 h 6858000"/>
              <a:gd name="connsiteX230" fmla="*/ 4529166 w 6095999"/>
              <a:gd name="connsiteY230" fmla="*/ 6514222 h 6858000"/>
              <a:gd name="connsiteX231" fmla="*/ 4541094 w 6095999"/>
              <a:gd name="connsiteY231" fmla="*/ 6514222 h 6858000"/>
              <a:gd name="connsiteX232" fmla="*/ 4541094 w 6095999"/>
              <a:gd name="connsiteY232" fmla="*/ 6479713 h 6858000"/>
              <a:gd name="connsiteX233" fmla="*/ 4498886 w 6095999"/>
              <a:gd name="connsiteY233" fmla="*/ 6472252 h 6858000"/>
              <a:gd name="connsiteX234" fmla="*/ 5359865 w 6095999"/>
              <a:gd name="connsiteY234" fmla="*/ 6470665 h 6858000"/>
              <a:gd name="connsiteX235" fmla="*/ 5358933 w 6095999"/>
              <a:gd name="connsiteY235" fmla="*/ 6471608 h 6858000"/>
              <a:gd name="connsiteX236" fmla="*/ 5351470 w 6095999"/>
              <a:gd name="connsiteY236" fmla="*/ 6477263 h 6858000"/>
              <a:gd name="connsiteX237" fmla="*/ 5326286 w 6095999"/>
              <a:gd name="connsiteY237" fmla="*/ 6537589 h 6858000"/>
              <a:gd name="connsiteX238" fmla="*/ 5327218 w 6095999"/>
              <a:gd name="connsiteY238" fmla="*/ 6547957 h 6858000"/>
              <a:gd name="connsiteX239" fmla="*/ 5278715 w 6095999"/>
              <a:gd name="connsiteY239" fmla="*/ 6604512 h 6858000"/>
              <a:gd name="connsiteX240" fmla="*/ 5276849 w 6095999"/>
              <a:gd name="connsiteY240" fmla="*/ 6613938 h 6858000"/>
              <a:gd name="connsiteX241" fmla="*/ 5276849 w 6095999"/>
              <a:gd name="connsiteY241" fmla="*/ 6614880 h 6858000"/>
              <a:gd name="connsiteX242" fmla="*/ 5277782 w 6095999"/>
              <a:gd name="connsiteY242" fmla="*/ 6614880 h 6858000"/>
              <a:gd name="connsiteX243" fmla="*/ 5287109 w 6095999"/>
              <a:gd name="connsiteY243" fmla="*/ 6618650 h 6858000"/>
              <a:gd name="connsiteX244" fmla="*/ 5309496 w 6095999"/>
              <a:gd name="connsiteY244" fmla="*/ 6621478 h 6858000"/>
              <a:gd name="connsiteX245" fmla="*/ 5359865 w 6095999"/>
              <a:gd name="connsiteY245" fmla="*/ 6604512 h 6858000"/>
              <a:gd name="connsiteX246" fmla="*/ 5409302 w 6095999"/>
              <a:gd name="connsiteY246" fmla="*/ 6621478 h 6858000"/>
              <a:gd name="connsiteX247" fmla="*/ 5431689 w 6095999"/>
              <a:gd name="connsiteY247" fmla="*/ 6618650 h 6858000"/>
              <a:gd name="connsiteX248" fmla="*/ 5441016 w 6095999"/>
              <a:gd name="connsiteY248" fmla="*/ 6614880 h 6858000"/>
              <a:gd name="connsiteX249" fmla="*/ 5441949 w 6095999"/>
              <a:gd name="connsiteY249" fmla="*/ 6614880 h 6858000"/>
              <a:gd name="connsiteX250" fmla="*/ 5441949 w 6095999"/>
              <a:gd name="connsiteY250" fmla="*/ 6613938 h 6858000"/>
              <a:gd name="connsiteX251" fmla="*/ 5440083 w 6095999"/>
              <a:gd name="connsiteY251" fmla="*/ 6604512 h 6858000"/>
              <a:gd name="connsiteX252" fmla="*/ 5391580 w 6095999"/>
              <a:gd name="connsiteY252" fmla="*/ 6547957 h 6858000"/>
              <a:gd name="connsiteX253" fmla="*/ 5392512 w 6095999"/>
              <a:gd name="connsiteY253" fmla="*/ 6537589 h 6858000"/>
              <a:gd name="connsiteX254" fmla="*/ 5367328 w 6095999"/>
              <a:gd name="connsiteY254" fmla="*/ 6477263 h 6858000"/>
              <a:gd name="connsiteX255" fmla="*/ 5359865 w 6095999"/>
              <a:gd name="connsiteY255" fmla="*/ 6471608 h 6858000"/>
              <a:gd name="connsiteX256" fmla="*/ 5359865 w 6095999"/>
              <a:gd name="connsiteY256" fmla="*/ 6470665 h 6858000"/>
              <a:gd name="connsiteX257" fmla="*/ 4654549 w 6095999"/>
              <a:gd name="connsiteY257" fmla="*/ 6437327 h 6858000"/>
              <a:gd name="connsiteX258" fmla="*/ 4654549 w 6095999"/>
              <a:gd name="connsiteY258" fmla="*/ 6654815 h 6858000"/>
              <a:gd name="connsiteX259" fmla="*/ 4664074 w 6095999"/>
              <a:gd name="connsiteY259" fmla="*/ 6654815 h 6858000"/>
              <a:gd name="connsiteX260" fmla="*/ 4664074 w 6095999"/>
              <a:gd name="connsiteY260" fmla="*/ 6437327 h 6858000"/>
              <a:gd name="connsiteX261" fmla="*/ 0 w 6095999"/>
              <a:gd name="connsiteY261" fmla="*/ 0 h 6858000"/>
              <a:gd name="connsiteX262" fmla="*/ 6095999 w 6095999"/>
              <a:gd name="connsiteY262" fmla="*/ 0 h 6858000"/>
              <a:gd name="connsiteX263" fmla="*/ 6095999 w 6095999"/>
              <a:gd name="connsiteY263" fmla="*/ 6858000 h 6858000"/>
              <a:gd name="connsiteX264" fmla="*/ 0 w 6095999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095999" h="6858000">
                <a:moveTo>
                  <a:pt x="5389708" y="6559565"/>
                </a:moveTo>
                <a:cubicBezTo>
                  <a:pt x="5408685" y="6568679"/>
                  <a:pt x="5423144" y="6585994"/>
                  <a:pt x="5427662" y="6606044"/>
                </a:cubicBezTo>
                <a:cubicBezTo>
                  <a:pt x="5421336" y="6607867"/>
                  <a:pt x="5415011" y="6608778"/>
                  <a:pt x="5408685" y="6608778"/>
                </a:cubicBezTo>
                <a:cubicBezTo>
                  <a:pt x="5394227" y="6608778"/>
                  <a:pt x="5380672" y="6604221"/>
                  <a:pt x="5368924" y="6596019"/>
                </a:cubicBezTo>
                <a:cubicBezTo>
                  <a:pt x="5378864" y="6585994"/>
                  <a:pt x="5386094" y="6573236"/>
                  <a:pt x="5389708" y="6559565"/>
                </a:cubicBezTo>
                <a:close/>
                <a:moveTo>
                  <a:pt x="5330115" y="6559565"/>
                </a:moveTo>
                <a:cubicBezTo>
                  <a:pt x="5333828" y="6573236"/>
                  <a:pt x="5341252" y="6585994"/>
                  <a:pt x="5351461" y="6596019"/>
                </a:cubicBezTo>
                <a:cubicBezTo>
                  <a:pt x="5339396" y="6604221"/>
                  <a:pt x="5325475" y="6608778"/>
                  <a:pt x="5310626" y="6608778"/>
                </a:cubicBezTo>
                <a:cubicBezTo>
                  <a:pt x="5304129" y="6608778"/>
                  <a:pt x="5297633" y="6607867"/>
                  <a:pt x="5291136" y="6606044"/>
                </a:cubicBezTo>
                <a:cubicBezTo>
                  <a:pt x="5295776" y="6585994"/>
                  <a:pt x="5310626" y="6567767"/>
                  <a:pt x="5330115" y="6559565"/>
                </a:cubicBezTo>
                <a:close/>
                <a:moveTo>
                  <a:pt x="5340349" y="6555437"/>
                </a:moveTo>
                <a:cubicBezTo>
                  <a:pt x="5352633" y="6551627"/>
                  <a:pt x="5366808" y="6551627"/>
                  <a:pt x="5380037" y="6555437"/>
                </a:cubicBezTo>
                <a:cubicBezTo>
                  <a:pt x="5376257" y="6567820"/>
                  <a:pt x="5369643" y="6580202"/>
                  <a:pt x="5360193" y="6589727"/>
                </a:cubicBezTo>
                <a:cubicBezTo>
                  <a:pt x="5349799" y="6580202"/>
                  <a:pt x="5343184" y="6567820"/>
                  <a:pt x="5340349" y="6555437"/>
                </a:cubicBezTo>
                <a:close/>
                <a:moveTo>
                  <a:pt x="4170362" y="6496065"/>
                </a:moveTo>
                <a:lnTo>
                  <a:pt x="4190999" y="6550041"/>
                </a:lnTo>
                <a:lnTo>
                  <a:pt x="4190999" y="6551628"/>
                </a:lnTo>
                <a:lnTo>
                  <a:pt x="4146549" y="6551628"/>
                </a:lnTo>
                <a:close/>
                <a:moveTo>
                  <a:pt x="5667374" y="6486540"/>
                </a:moveTo>
                <a:cubicBezTo>
                  <a:pt x="5667374" y="6486540"/>
                  <a:pt x="5667374" y="6486540"/>
                  <a:pt x="5701284" y="6486540"/>
                </a:cubicBezTo>
                <a:cubicBezTo>
                  <a:pt x="5713199" y="6486540"/>
                  <a:pt x="5723280" y="6488425"/>
                  <a:pt x="5731529" y="6494081"/>
                </a:cubicBezTo>
                <a:cubicBezTo>
                  <a:pt x="5738861" y="6498794"/>
                  <a:pt x="5745276" y="6506334"/>
                  <a:pt x="5749859" y="6515760"/>
                </a:cubicBezTo>
                <a:cubicBezTo>
                  <a:pt x="5753525" y="6524243"/>
                  <a:pt x="5756274" y="6534612"/>
                  <a:pt x="5756274" y="6546865"/>
                </a:cubicBezTo>
                <a:cubicBezTo>
                  <a:pt x="5756274" y="6558176"/>
                  <a:pt x="5753525" y="6568545"/>
                  <a:pt x="5749859" y="6577028"/>
                </a:cubicBezTo>
                <a:cubicBezTo>
                  <a:pt x="5745276" y="6586454"/>
                  <a:pt x="5739777" y="6593994"/>
                  <a:pt x="5731529" y="6599650"/>
                </a:cubicBezTo>
                <a:cubicBezTo>
                  <a:pt x="5723280" y="6604363"/>
                  <a:pt x="5713199" y="6607190"/>
                  <a:pt x="5701284" y="6607190"/>
                </a:cubicBezTo>
                <a:cubicBezTo>
                  <a:pt x="5701284" y="6607190"/>
                  <a:pt x="5701284" y="6607190"/>
                  <a:pt x="5667374" y="6607190"/>
                </a:cubicBezTo>
                <a:cubicBezTo>
                  <a:pt x="5667374" y="6607190"/>
                  <a:pt x="5667374" y="6607190"/>
                  <a:pt x="5667374" y="6486540"/>
                </a:cubicBezTo>
                <a:close/>
                <a:moveTo>
                  <a:pt x="5359872" y="6486540"/>
                </a:moveTo>
                <a:cubicBezTo>
                  <a:pt x="5374058" y="6500367"/>
                  <a:pt x="5381624" y="6517881"/>
                  <a:pt x="5381624" y="6537238"/>
                </a:cubicBezTo>
                <a:cubicBezTo>
                  <a:pt x="5381624" y="6539081"/>
                  <a:pt x="5381624" y="6541847"/>
                  <a:pt x="5381624" y="6543690"/>
                </a:cubicBezTo>
                <a:cubicBezTo>
                  <a:pt x="5374058" y="6541847"/>
                  <a:pt x="5366492" y="6540925"/>
                  <a:pt x="5358926" y="6540925"/>
                </a:cubicBezTo>
                <a:cubicBezTo>
                  <a:pt x="5352306" y="6540925"/>
                  <a:pt x="5344740" y="6541847"/>
                  <a:pt x="5338120" y="6543690"/>
                </a:cubicBezTo>
                <a:cubicBezTo>
                  <a:pt x="5337174" y="6540925"/>
                  <a:pt x="5337174" y="6539081"/>
                  <a:pt x="5337174" y="6537238"/>
                </a:cubicBezTo>
                <a:cubicBezTo>
                  <a:pt x="5337174" y="6517881"/>
                  <a:pt x="5345686" y="6500367"/>
                  <a:pt x="5359872" y="6486540"/>
                </a:cubicBezTo>
                <a:close/>
                <a:moveTo>
                  <a:pt x="4865686" y="6486540"/>
                </a:moveTo>
                <a:cubicBezTo>
                  <a:pt x="4865686" y="6486540"/>
                  <a:pt x="4865686" y="6486540"/>
                  <a:pt x="4910822" y="6486540"/>
                </a:cubicBezTo>
                <a:cubicBezTo>
                  <a:pt x="4916349" y="6486540"/>
                  <a:pt x="4920955" y="6487479"/>
                  <a:pt x="4925561" y="6491236"/>
                </a:cubicBezTo>
                <a:cubicBezTo>
                  <a:pt x="4930166" y="6494053"/>
                  <a:pt x="4933851" y="6497809"/>
                  <a:pt x="4936614" y="6503444"/>
                </a:cubicBezTo>
                <a:cubicBezTo>
                  <a:pt x="4938457" y="6508139"/>
                  <a:pt x="4940299" y="6513774"/>
                  <a:pt x="4940299" y="6519408"/>
                </a:cubicBezTo>
                <a:cubicBezTo>
                  <a:pt x="4940299" y="6525043"/>
                  <a:pt x="4939378" y="6530677"/>
                  <a:pt x="4936614" y="6535373"/>
                </a:cubicBezTo>
                <a:cubicBezTo>
                  <a:pt x="4934772" y="6541007"/>
                  <a:pt x="4931088" y="6544763"/>
                  <a:pt x="4927403" y="6548520"/>
                </a:cubicBezTo>
                <a:cubicBezTo>
                  <a:pt x="4922797" y="6551337"/>
                  <a:pt x="4918191" y="6553215"/>
                  <a:pt x="4912665" y="6553215"/>
                </a:cubicBezTo>
                <a:cubicBezTo>
                  <a:pt x="4912665" y="6553215"/>
                  <a:pt x="4912665" y="6553215"/>
                  <a:pt x="4865686" y="6553215"/>
                </a:cubicBezTo>
                <a:close/>
                <a:moveTo>
                  <a:pt x="3990974" y="6483365"/>
                </a:moveTo>
                <a:cubicBezTo>
                  <a:pt x="3990974" y="6483365"/>
                  <a:pt x="3990974" y="6483365"/>
                  <a:pt x="4011447" y="6483365"/>
                </a:cubicBezTo>
                <a:cubicBezTo>
                  <a:pt x="4034712" y="6483365"/>
                  <a:pt x="4044949" y="6486183"/>
                  <a:pt x="4044949" y="6517172"/>
                </a:cubicBezTo>
                <a:cubicBezTo>
                  <a:pt x="4044949" y="6548162"/>
                  <a:pt x="4027268" y="6550040"/>
                  <a:pt x="4001211" y="6550040"/>
                </a:cubicBezTo>
                <a:cubicBezTo>
                  <a:pt x="4001211" y="6550040"/>
                  <a:pt x="4001211" y="6550040"/>
                  <a:pt x="3990974" y="6550040"/>
                </a:cubicBezTo>
                <a:close/>
                <a:moveTo>
                  <a:pt x="3608387" y="6481777"/>
                </a:moveTo>
                <a:cubicBezTo>
                  <a:pt x="3635567" y="6481777"/>
                  <a:pt x="3657600" y="6512339"/>
                  <a:pt x="3657600" y="6550040"/>
                </a:cubicBezTo>
                <a:cubicBezTo>
                  <a:pt x="3657600" y="6587741"/>
                  <a:pt x="3635567" y="6618303"/>
                  <a:pt x="3608387" y="6618303"/>
                </a:cubicBezTo>
                <a:cubicBezTo>
                  <a:pt x="3581207" y="6618303"/>
                  <a:pt x="3559174" y="6587741"/>
                  <a:pt x="3559174" y="6550040"/>
                </a:cubicBezTo>
                <a:cubicBezTo>
                  <a:pt x="3559174" y="6512339"/>
                  <a:pt x="3581207" y="6481777"/>
                  <a:pt x="3608387" y="6481777"/>
                </a:cubicBezTo>
                <a:close/>
                <a:moveTo>
                  <a:pt x="4168813" y="6477015"/>
                </a:moveTo>
                <a:cubicBezTo>
                  <a:pt x="4168813" y="6477015"/>
                  <a:pt x="4168813" y="6477015"/>
                  <a:pt x="4124673" y="6586062"/>
                </a:cubicBezTo>
                <a:cubicBezTo>
                  <a:pt x="4122833" y="6589790"/>
                  <a:pt x="4117316" y="6604702"/>
                  <a:pt x="4114557" y="6607498"/>
                </a:cubicBezTo>
                <a:cubicBezTo>
                  <a:pt x="4109959" y="6614022"/>
                  <a:pt x="4105361" y="6613090"/>
                  <a:pt x="4098924" y="6614022"/>
                </a:cubicBezTo>
                <a:cubicBezTo>
                  <a:pt x="4098924" y="6614022"/>
                  <a:pt x="4098924" y="6614022"/>
                  <a:pt x="4098924" y="6621478"/>
                </a:cubicBezTo>
                <a:cubicBezTo>
                  <a:pt x="4107200" y="6621478"/>
                  <a:pt x="4115477" y="6621478"/>
                  <a:pt x="4122833" y="6621478"/>
                </a:cubicBezTo>
                <a:cubicBezTo>
                  <a:pt x="4131110" y="6621478"/>
                  <a:pt x="4139386" y="6621478"/>
                  <a:pt x="4147662" y="6621478"/>
                </a:cubicBezTo>
                <a:cubicBezTo>
                  <a:pt x="4147662" y="6621478"/>
                  <a:pt x="4147662" y="6621478"/>
                  <a:pt x="4147662" y="6614022"/>
                </a:cubicBezTo>
                <a:cubicBezTo>
                  <a:pt x="4140306" y="6614022"/>
                  <a:pt x="4130190" y="6614022"/>
                  <a:pt x="4130190" y="6604702"/>
                </a:cubicBezTo>
                <a:cubicBezTo>
                  <a:pt x="4130190" y="6601906"/>
                  <a:pt x="4131110" y="6598178"/>
                  <a:pt x="4132029" y="6595382"/>
                </a:cubicBezTo>
                <a:cubicBezTo>
                  <a:pt x="4132029" y="6595382"/>
                  <a:pt x="4132029" y="6595382"/>
                  <a:pt x="4144904" y="6559965"/>
                </a:cubicBezTo>
                <a:cubicBezTo>
                  <a:pt x="4144904" y="6559965"/>
                  <a:pt x="4144904" y="6559965"/>
                  <a:pt x="4194562" y="6559965"/>
                </a:cubicBezTo>
                <a:cubicBezTo>
                  <a:pt x="4194562" y="6559965"/>
                  <a:pt x="4194562" y="6559965"/>
                  <a:pt x="4207436" y="6594450"/>
                </a:cubicBezTo>
                <a:cubicBezTo>
                  <a:pt x="4209275" y="6598178"/>
                  <a:pt x="4211114" y="6601906"/>
                  <a:pt x="4211114" y="6605634"/>
                </a:cubicBezTo>
                <a:cubicBezTo>
                  <a:pt x="4211114" y="6614022"/>
                  <a:pt x="4192722" y="6614022"/>
                  <a:pt x="4192722" y="6614022"/>
                </a:cubicBezTo>
                <a:cubicBezTo>
                  <a:pt x="4192722" y="6614022"/>
                  <a:pt x="4192722" y="6614022"/>
                  <a:pt x="4192722" y="6621478"/>
                </a:cubicBezTo>
                <a:cubicBezTo>
                  <a:pt x="4202838" y="6621478"/>
                  <a:pt x="4212034" y="6621478"/>
                  <a:pt x="4221230" y="6621478"/>
                </a:cubicBezTo>
                <a:cubicBezTo>
                  <a:pt x="4231345" y="6621478"/>
                  <a:pt x="4240541" y="6621478"/>
                  <a:pt x="4249737" y="6621478"/>
                </a:cubicBezTo>
                <a:cubicBezTo>
                  <a:pt x="4249737" y="6621478"/>
                  <a:pt x="4249737" y="6621478"/>
                  <a:pt x="4249737" y="6614022"/>
                </a:cubicBezTo>
                <a:cubicBezTo>
                  <a:pt x="4233184" y="6615886"/>
                  <a:pt x="4227667" y="6597246"/>
                  <a:pt x="4225828" y="6591654"/>
                </a:cubicBezTo>
                <a:cubicBezTo>
                  <a:pt x="4225828" y="6591654"/>
                  <a:pt x="4225828" y="6591654"/>
                  <a:pt x="4182607" y="6477015"/>
                </a:cubicBezTo>
                <a:close/>
                <a:moveTo>
                  <a:pt x="3727449" y="6477015"/>
                </a:moveTo>
                <a:cubicBezTo>
                  <a:pt x="3727449" y="6477015"/>
                  <a:pt x="3727449" y="6477015"/>
                  <a:pt x="3727449" y="6483527"/>
                </a:cubicBezTo>
                <a:cubicBezTo>
                  <a:pt x="3740342" y="6483527"/>
                  <a:pt x="3744026" y="6484457"/>
                  <a:pt x="3744026" y="6497481"/>
                </a:cubicBezTo>
                <a:cubicBezTo>
                  <a:pt x="3744026" y="6497481"/>
                  <a:pt x="3744026" y="6497481"/>
                  <a:pt x="3744026" y="6599809"/>
                </a:cubicBezTo>
                <a:cubicBezTo>
                  <a:pt x="3744026" y="6612832"/>
                  <a:pt x="3741263" y="6613763"/>
                  <a:pt x="3727449" y="6613763"/>
                </a:cubicBezTo>
                <a:cubicBezTo>
                  <a:pt x="3727449" y="6613763"/>
                  <a:pt x="3727449" y="6613763"/>
                  <a:pt x="3727449" y="6621205"/>
                </a:cubicBezTo>
                <a:cubicBezTo>
                  <a:pt x="3734816" y="6621205"/>
                  <a:pt x="3742184" y="6621205"/>
                  <a:pt x="3748630" y="6620274"/>
                </a:cubicBezTo>
                <a:cubicBezTo>
                  <a:pt x="3755998" y="6621205"/>
                  <a:pt x="3763365" y="6621205"/>
                  <a:pt x="3770733" y="6621205"/>
                </a:cubicBezTo>
                <a:cubicBezTo>
                  <a:pt x="3770733" y="6621205"/>
                  <a:pt x="3770733" y="6621205"/>
                  <a:pt x="3770733" y="6613763"/>
                </a:cubicBezTo>
                <a:cubicBezTo>
                  <a:pt x="3756919" y="6613763"/>
                  <a:pt x="3754156" y="6612832"/>
                  <a:pt x="3754156" y="6599809"/>
                </a:cubicBezTo>
                <a:cubicBezTo>
                  <a:pt x="3754156" y="6599809"/>
                  <a:pt x="3754156" y="6599809"/>
                  <a:pt x="3754156" y="6502132"/>
                </a:cubicBezTo>
                <a:cubicBezTo>
                  <a:pt x="3754156" y="6502132"/>
                  <a:pt x="3754156" y="6502132"/>
                  <a:pt x="3803886" y="6620274"/>
                </a:cubicBezTo>
                <a:cubicBezTo>
                  <a:pt x="3805728" y="6623065"/>
                  <a:pt x="3807570" y="6623065"/>
                  <a:pt x="3808491" y="6620274"/>
                </a:cubicBezTo>
                <a:cubicBezTo>
                  <a:pt x="3808491" y="6620274"/>
                  <a:pt x="3808491" y="6620274"/>
                  <a:pt x="3859142" y="6500272"/>
                </a:cubicBezTo>
                <a:lnTo>
                  <a:pt x="3859142" y="6599809"/>
                </a:lnTo>
                <a:cubicBezTo>
                  <a:pt x="3859142" y="6613763"/>
                  <a:pt x="3855458" y="6613763"/>
                  <a:pt x="3841644" y="6613763"/>
                </a:cubicBezTo>
                <a:cubicBezTo>
                  <a:pt x="3841644" y="6613763"/>
                  <a:pt x="3841644" y="6613763"/>
                  <a:pt x="3841644" y="6621205"/>
                </a:cubicBezTo>
                <a:cubicBezTo>
                  <a:pt x="3849932" y="6621205"/>
                  <a:pt x="3859142" y="6621205"/>
                  <a:pt x="3867430" y="6620274"/>
                </a:cubicBezTo>
                <a:cubicBezTo>
                  <a:pt x="3876639" y="6621205"/>
                  <a:pt x="3884928" y="6621205"/>
                  <a:pt x="3894137" y="6621205"/>
                </a:cubicBezTo>
                <a:cubicBezTo>
                  <a:pt x="3894137" y="6621205"/>
                  <a:pt x="3894137" y="6621205"/>
                  <a:pt x="3894137" y="6613763"/>
                </a:cubicBezTo>
                <a:cubicBezTo>
                  <a:pt x="3879402" y="6613763"/>
                  <a:pt x="3875718" y="6613763"/>
                  <a:pt x="3875718" y="6599809"/>
                </a:cubicBezTo>
                <a:cubicBezTo>
                  <a:pt x="3875718" y="6599809"/>
                  <a:pt x="3875718" y="6599809"/>
                  <a:pt x="3875718" y="6497481"/>
                </a:cubicBezTo>
                <a:cubicBezTo>
                  <a:pt x="3875718" y="6484457"/>
                  <a:pt x="3880323" y="6483527"/>
                  <a:pt x="3894137" y="6483527"/>
                </a:cubicBezTo>
                <a:cubicBezTo>
                  <a:pt x="3894137" y="6483527"/>
                  <a:pt x="3894137" y="6483527"/>
                  <a:pt x="3894137" y="6477015"/>
                </a:cubicBezTo>
                <a:cubicBezTo>
                  <a:pt x="3888611" y="6477015"/>
                  <a:pt x="3882165" y="6477015"/>
                  <a:pt x="3876639" y="6477015"/>
                </a:cubicBezTo>
                <a:cubicBezTo>
                  <a:pt x="3871114" y="6477015"/>
                  <a:pt x="3865588" y="6477015"/>
                  <a:pt x="3860063" y="6477015"/>
                </a:cubicBezTo>
                <a:cubicBezTo>
                  <a:pt x="3860063" y="6477015"/>
                  <a:pt x="3860063" y="6477015"/>
                  <a:pt x="3811253" y="6592367"/>
                </a:cubicBezTo>
                <a:cubicBezTo>
                  <a:pt x="3811253" y="6592367"/>
                  <a:pt x="3811253" y="6592367"/>
                  <a:pt x="3760602" y="6477015"/>
                </a:cubicBezTo>
                <a:cubicBezTo>
                  <a:pt x="3755077" y="6477015"/>
                  <a:pt x="3749551" y="6477015"/>
                  <a:pt x="3744026" y="6477015"/>
                </a:cubicBezTo>
                <a:cubicBezTo>
                  <a:pt x="3738500" y="6477015"/>
                  <a:pt x="3732975" y="6477015"/>
                  <a:pt x="3727449" y="6477015"/>
                </a:cubicBezTo>
                <a:close/>
                <a:moveTo>
                  <a:pt x="3952874" y="6475427"/>
                </a:moveTo>
                <a:cubicBezTo>
                  <a:pt x="3952874" y="6475427"/>
                  <a:pt x="3952874" y="6475427"/>
                  <a:pt x="3952874" y="6482917"/>
                </a:cubicBezTo>
                <a:cubicBezTo>
                  <a:pt x="3972275" y="6482917"/>
                  <a:pt x="3972275" y="6485726"/>
                  <a:pt x="3972275" y="6496960"/>
                </a:cubicBezTo>
                <a:cubicBezTo>
                  <a:pt x="3972275" y="6496960"/>
                  <a:pt x="3972275" y="6496960"/>
                  <a:pt x="3972275" y="6599944"/>
                </a:cubicBezTo>
                <a:cubicBezTo>
                  <a:pt x="3972275" y="6611179"/>
                  <a:pt x="3972275" y="6613987"/>
                  <a:pt x="3952874" y="6613987"/>
                </a:cubicBezTo>
                <a:cubicBezTo>
                  <a:pt x="3952874" y="6613987"/>
                  <a:pt x="3952874" y="6613987"/>
                  <a:pt x="3952874" y="6621477"/>
                </a:cubicBezTo>
                <a:cubicBezTo>
                  <a:pt x="3962113" y="6620541"/>
                  <a:pt x="3972275" y="6620541"/>
                  <a:pt x="3981514" y="6620541"/>
                </a:cubicBezTo>
                <a:cubicBezTo>
                  <a:pt x="3991677" y="6620541"/>
                  <a:pt x="4000916" y="6620541"/>
                  <a:pt x="4011078" y="6621477"/>
                </a:cubicBezTo>
                <a:cubicBezTo>
                  <a:pt x="4011078" y="6621477"/>
                  <a:pt x="4011078" y="6621477"/>
                  <a:pt x="4011078" y="6613987"/>
                </a:cubicBezTo>
                <a:cubicBezTo>
                  <a:pt x="3990753" y="6613987"/>
                  <a:pt x="3990753" y="6611179"/>
                  <a:pt x="3990753" y="6599944"/>
                </a:cubicBezTo>
                <a:lnTo>
                  <a:pt x="3990753" y="6556878"/>
                </a:lnTo>
                <a:cubicBezTo>
                  <a:pt x="3990753" y="6556878"/>
                  <a:pt x="3990753" y="6556878"/>
                  <a:pt x="4010154" y="6556878"/>
                </a:cubicBezTo>
                <a:cubicBezTo>
                  <a:pt x="4043414" y="6556878"/>
                  <a:pt x="4065587" y="6552197"/>
                  <a:pt x="4065587" y="6512876"/>
                </a:cubicBezTo>
                <a:cubicBezTo>
                  <a:pt x="4065587" y="6482917"/>
                  <a:pt x="4050805" y="6475427"/>
                  <a:pt x="4024013" y="6475427"/>
                </a:cubicBezTo>
                <a:cubicBezTo>
                  <a:pt x="4010154" y="6476363"/>
                  <a:pt x="3996296" y="6476363"/>
                  <a:pt x="3981514" y="6476363"/>
                </a:cubicBezTo>
                <a:cubicBezTo>
                  <a:pt x="3972275" y="6476363"/>
                  <a:pt x="3962113" y="6476363"/>
                  <a:pt x="3952874" y="6475427"/>
                </a:cubicBezTo>
                <a:close/>
                <a:moveTo>
                  <a:pt x="3607920" y="6475427"/>
                </a:moveTo>
                <a:cubicBezTo>
                  <a:pt x="3553758" y="6475427"/>
                  <a:pt x="3536949" y="6497811"/>
                  <a:pt x="3536949" y="6550040"/>
                </a:cubicBezTo>
                <a:cubicBezTo>
                  <a:pt x="3536949" y="6603201"/>
                  <a:pt x="3554692" y="6624652"/>
                  <a:pt x="3607920" y="6624652"/>
                </a:cubicBezTo>
                <a:cubicBezTo>
                  <a:pt x="3664883" y="6624652"/>
                  <a:pt x="3679824" y="6602268"/>
                  <a:pt x="3679824" y="6550040"/>
                </a:cubicBezTo>
                <a:cubicBezTo>
                  <a:pt x="3679824" y="6497811"/>
                  <a:pt x="3663015" y="6475427"/>
                  <a:pt x="3607920" y="6475427"/>
                </a:cubicBezTo>
                <a:close/>
                <a:moveTo>
                  <a:pt x="5653086" y="6473840"/>
                </a:moveTo>
                <a:cubicBezTo>
                  <a:pt x="5653086" y="6473840"/>
                  <a:pt x="5653086" y="6473840"/>
                  <a:pt x="5653086" y="6619890"/>
                </a:cubicBezTo>
                <a:lnTo>
                  <a:pt x="5701186" y="6619890"/>
                </a:lnTo>
                <a:cubicBezTo>
                  <a:pt x="5715986" y="6619890"/>
                  <a:pt x="5728011" y="6616145"/>
                  <a:pt x="5738186" y="6610528"/>
                </a:cubicBezTo>
                <a:cubicBezTo>
                  <a:pt x="5748361" y="6604911"/>
                  <a:pt x="5756686" y="6596485"/>
                  <a:pt x="5762236" y="6585250"/>
                </a:cubicBezTo>
                <a:cubicBezTo>
                  <a:pt x="5767786" y="6574016"/>
                  <a:pt x="5770561" y="6560909"/>
                  <a:pt x="5770561" y="6546865"/>
                </a:cubicBezTo>
                <a:cubicBezTo>
                  <a:pt x="5770561" y="6532822"/>
                  <a:pt x="5767786" y="6520651"/>
                  <a:pt x="5763161" y="6510353"/>
                </a:cubicBezTo>
                <a:cubicBezTo>
                  <a:pt x="5757611" y="6499118"/>
                  <a:pt x="5750211" y="6489756"/>
                  <a:pt x="5740036" y="6483202"/>
                </a:cubicBezTo>
                <a:cubicBezTo>
                  <a:pt x="5729861" y="6477585"/>
                  <a:pt x="5716911" y="6473840"/>
                  <a:pt x="5701186" y="6473840"/>
                </a:cubicBezTo>
                <a:cubicBezTo>
                  <a:pt x="5701186" y="6473840"/>
                  <a:pt x="5701186" y="6473840"/>
                  <a:pt x="5653086" y="6473840"/>
                </a:cubicBezTo>
                <a:close/>
                <a:moveTo>
                  <a:pt x="5470524" y="6473840"/>
                </a:moveTo>
                <a:lnTo>
                  <a:pt x="5470524" y="6619890"/>
                </a:lnTo>
                <a:lnTo>
                  <a:pt x="5483224" y="6619890"/>
                </a:lnTo>
                <a:lnTo>
                  <a:pt x="5483224" y="6499240"/>
                </a:lnTo>
                <a:lnTo>
                  <a:pt x="5576887" y="6619890"/>
                </a:lnTo>
                <a:lnTo>
                  <a:pt x="5589587" y="6619890"/>
                </a:lnTo>
                <a:lnTo>
                  <a:pt x="5589587" y="6473840"/>
                </a:lnTo>
                <a:lnTo>
                  <a:pt x="5576887" y="6473840"/>
                </a:lnTo>
                <a:lnTo>
                  <a:pt x="5576887" y="6596078"/>
                </a:lnTo>
                <a:lnTo>
                  <a:pt x="5481637" y="6473840"/>
                </a:lnTo>
                <a:close/>
                <a:moveTo>
                  <a:pt x="5151436" y="6473840"/>
                </a:moveTo>
                <a:lnTo>
                  <a:pt x="5151436" y="6619890"/>
                </a:lnTo>
                <a:lnTo>
                  <a:pt x="5248274" y="6619890"/>
                </a:lnTo>
                <a:lnTo>
                  <a:pt x="5248274" y="6607190"/>
                </a:lnTo>
                <a:lnTo>
                  <a:pt x="5165724" y="6607190"/>
                </a:lnTo>
                <a:lnTo>
                  <a:pt x="5165724" y="6473840"/>
                </a:lnTo>
                <a:close/>
                <a:moveTo>
                  <a:pt x="5005386" y="6473840"/>
                </a:moveTo>
                <a:lnTo>
                  <a:pt x="5005386" y="6619890"/>
                </a:lnTo>
                <a:lnTo>
                  <a:pt x="5102224" y="6619890"/>
                </a:lnTo>
                <a:lnTo>
                  <a:pt x="5102224" y="6607190"/>
                </a:lnTo>
                <a:lnTo>
                  <a:pt x="5019674" y="6607190"/>
                </a:lnTo>
                <a:lnTo>
                  <a:pt x="5019674" y="6551628"/>
                </a:lnTo>
                <a:lnTo>
                  <a:pt x="5091111" y="6551628"/>
                </a:lnTo>
                <a:lnTo>
                  <a:pt x="5091111" y="6538928"/>
                </a:lnTo>
                <a:lnTo>
                  <a:pt x="5019674" y="6538928"/>
                </a:lnTo>
                <a:lnTo>
                  <a:pt x="5019674" y="6486540"/>
                </a:lnTo>
                <a:lnTo>
                  <a:pt x="5100636" y="6486540"/>
                </a:lnTo>
                <a:lnTo>
                  <a:pt x="5100636" y="6473840"/>
                </a:lnTo>
                <a:close/>
                <a:moveTo>
                  <a:pt x="4851399" y="6473840"/>
                </a:moveTo>
                <a:cubicBezTo>
                  <a:pt x="4851399" y="6473840"/>
                  <a:pt x="4851399" y="6473840"/>
                  <a:pt x="4851399" y="6619890"/>
                </a:cubicBezTo>
                <a:lnTo>
                  <a:pt x="4866070" y="6619890"/>
                </a:lnTo>
                <a:cubicBezTo>
                  <a:pt x="4866070" y="6619890"/>
                  <a:pt x="4866070" y="6619890"/>
                  <a:pt x="4866070" y="6565590"/>
                </a:cubicBezTo>
                <a:cubicBezTo>
                  <a:pt x="4866070" y="6565590"/>
                  <a:pt x="4866070" y="6565590"/>
                  <a:pt x="4908248" y="6565590"/>
                </a:cubicBezTo>
                <a:cubicBezTo>
                  <a:pt x="4908248" y="6565590"/>
                  <a:pt x="4908248" y="6565590"/>
                  <a:pt x="4941257" y="6619890"/>
                </a:cubicBezTo>
                <a:cubicBezTo>
                  <a:pt x="4941257" y="6619890"/>
                  <a:pt x="4941257" y="6619890"/>
                  <a:pt x="4957762" y="6619890"/>
                </a:cubicBezTo>
                <a:cubicBezTo>
                  <a:pt x="4957762" y="6619890"/>
                  <a:pt x="4957762" y="6619890"/>
                  <a:pt x="4922919" y="6563717"/>
                </a:cubicBezTo>
                <a:cubicBezTo>
                  <a:pt x="4929337" y="6561845"/>
                  <a:pt x="4934839" y="6559036"/>
                  <a:pt x="4939424" y="6555291"/>
                </a:cubicBezTo>
                <a:cubicBezTo>
                  <a:pt x="4944008" y="6550610"/>
                  <a:pt x="4947676" y="6545929"/>
                  <a:pt x="4950427" y="6539376"/>
                </a:cubicBezTo>
                <a:cubicBezTo>
                  <a:pt x="4953177" y="6532822"/>
                  <a:pt x="4954094" y="6526268"/>
                  <a:pt x="4954094" y="6519715"/>
                </a:cubicBezTo>
                <a:cubicBezTo>
                  <a:pt x="4954094" y="6514098"/>
                  <a:pt x="4953177" y="6508480"/>
                  <a:pt x="4951344" y="6502863"/>
                </a:cubicBezTo>
                <a:cubicBezTo>
                  <a:pt x="4948593" y="6498182"/>
                  <a:pt x="4945842" y="6492565"/>
                  <a:pt x="4942174" y="6488820"/>
                </a:cubicBezTo>
                <a:cubicBezTo>
                  <a:pt x="4938507" y="6484139"/>
                  <a:pt x="4933922" y="6480394"/>
                  <a:pt x="4929337" y="6477585"/>
                </a:cubicBezTo>
                <a:cubicBezTo>
                  <a:pt x="4923836" y="6474776"/>
                  <a:pt x="4918334" y="6473840"/>
                  <a:pt x="4911916" y="6473840"/>
                </a:cubicBezTo>
                <a:cubicBezTo>
                  <a:pt x="4911916" y="6473840"/>
                  <a:pt x="4911916" y="6473840"/>
                  <a:pt x="4851399" y="6473840"/>
                </a:cubicBezTo>
                <a:close/>
                <a:moveTo>
                  <a:pt x="4778374" y="6473840"/>
                </a:moveTo>
                <a:lnTo>
                  <a:pt x="4778374" y="6619890"/>
                </a:lnTo>
                <a:lnTo>
                  <a:pt x="4792662" y="6619890"/>
                </a:lnTo>
                <a:lnTo>
                  <a:pt x="4792662" y="6473840"/>
                </a:lnTo>
                <a:close/>
                <a:moveTo>
                  <a:pt x="4341724" y="6473840"/>
                </a:moveTo>
                <a:cubicBezTo>
                  <a:pt x="4316951" y="6473840"/>
                  <a:pt x="4294929" y="6485965"/>
                  <a:pt x="4294929" y="6513944"/>
                </a:cubicBezTo>
                <a:cubicBezTo>
                  <a:pt x="4294929" y="6538194"/>
                  <a:pt x="4312363" y="6545655"/>
                  <a:pt x="4331631" y="6552183"/>
                </a:cubicBezTo>
                <a:cubicBezTo>
                  <a:pt x="4349065" y="6558712"/>
                  <a:pt x="4371086" y="6564308"/>
                  <a:pt x="4371086" y="6587624"/>
                </a:cubicBezTo>
                <a:cubicBezTo>
                  <a:pt x="4371086" y="6608143"/>
                  <a:pt x="4353653" y="6616537"/>
                  <a:pt x="4336219" y="6616537"/>
                </a:cubicBezTo>
                <a:cubicBezTo>
                  <a:pt x="4299517" y="6616537"/>
                  <a:pt x="4305022" y="6596951"/>
                  <a:pt x="4303187" y="6576432"/>
                </a:cubicBezTo>
                <a:cubicBezTo>
                  <a:pt x="4303187" y="6576432"/>
                  <a:pt x="4303187" y="6576432"/>
                  <a:pt x="4289424" y="6576432"/>
                </a:cubicBezTo>
                <a:cubicBezTo>
                  <a:pt x="4289424" y="6576432"/>
                  <a:pt x="4289424" y="6576432"/>
                  <a:pt x="4289424" y="6614671"/>
                </a:cubicBezTo>
                <a:cubicBezTo>
                  <a:pt x="4303187" y="6621200"/>
                  <a:pt x="4318786" y="6623065"/>
                  <a:pt x="4333466" y="6623065"/>
                </a:cubicBezTo>
                <a:cubicBezTo>
                  <a:pt x="4361910" y="6623065"/>
                  <a:pt x="4389437" y="6614671"/>
                  <a:pt x="4389437" y="6580163"/>
                </a:cubicBezTo>
                <a:cubicBezTo>
                  <a:pt x="4389437" y="6555914"/>
                  <a:pt x="4372004" y="6547520"/>
                  <a:pt x="4352735" y="6540059"/>
                </a:cubicBezTo>
                <a:lnTo>
                  <a:pt x="4328879" y="6531665"/>
                </a:lnTo>
                <a:cubicBezTo>
                  <a:pt x="4318786" y="6527002"/>
                  <a:pt x="4312363" y="6520473"/>
                  <a:pt x="4312363" y="6508349"/>
                </a:cubicBezTo>
                <a:cubicBezTo>
                  <a:pt x="4312363" y="6489695"/>
                  <a:pt x="4326126" y="6482234"/>
                  <a:pt x="4342642" y="6482234"/>
                </a:cubicBezTo>
                <a:cubicBezTo>
                  <a:pt x="4373839" y="6482234"/>
                  <a:pt x="4370168" y="6499955"/>
                  <a:pt x="4372004" y="6516742"/>
                </a:cubicBezTo>
                <a:cubicBezTo>
                  <a:pt x="4372004" y="6516742"/>
                  <a:pt x="4372004" y="6516742"/>
                  <a:pt x="4383932" y="6516742"/>
                </a:cubicBezTo>
                <a:cubicBezTo>
                  <a:pt x="4383932" y="6516742"/>
                  <a:pt x="4383932" y="6516742"/>
                  <a:pt x="4383932" y="6482234"/>
                </a:cubicBezTo>
                <a:cubicBezTo>
                  <a:pt x="4369251" y="6476638"/>
                  <a:pt x="4355488" y="6473840"/>
                  <a:pt x="4341724" y="6473840"/>
                </a:cubicBezTo>
                <a:close/>
                <a:moveTo>
                  <a:pt x="3432042" y="6473840"/>
                </a:moveTo>
                <a:cubicBezTo>
                  <a:pt x="3382035" y="6473840"/>
                  <a:pt x="3360736" y="6498089"/>
                  <a:pt x="3360736" y="6547520"/>
                </a:cubicBezTo>
                <a:cubicBezTo>
                  <a:pt x="3360736" y="6596018"/>
                  <a:pt x="3377405" y="6623065"/>
                  <a:pt x="3427411" y="6623065"/>
                </a:cubicBezTo>
                <a:cubicBezTo>
                  <a:pt x="3436672" y="6623065"/>
                  <a:pt x="3473714" y="6619335"/>
                  <a:pt x="3482974" y="6614671"/>
                </a:cubicBezTo>
                <a:cubicBezTo>
                  <a:pt x="3482974" y="6614671"/>
                  <a:pt x="3482974" y="6614671"/>
                  <a:pt x="3482974" y="6577365"/>
                </a:cubicBezTo>
                <a:lnTo>
                  <a:pt x="3470935" y="6577365"/>
                </a:lnTo>
                <a:cubicBezTo>
                  <a:pt x="3468157" y="6607210"/>
                  <a:pt x="3464453" y="6615604"/>
                  <a:pt x="3432968" y="6615604"/>
                </a:cubicBezTo>
                <a:cubicBezTo>
                  <a:pt x="3388517" y="6615604"/>
                  <a:pt x="3382035" y="6582028"/>
                  <a:pt x="3382035" y="6543789"/>
                </a:cubicBezTo>
                <a:cubicBezTo>
                  <a:pt x="3382035" y="6509281"/>
                  <a:pt x="3394074" y="6481301"/>
                  <a:pt x="3432042" y="6481301"/>
                </a:cubicBezTo>
                <a:cubicBezTo>
                  <a:pt x="3457971" y="6481301"/>
                  <a:pt x="3468157" y="6485965"/>
                  <a:pt x="3470935" y="6509281"/>
                </a:cubicBezTo>
                <a:cubicBezTo>
                  <a:pt x="3470935" y="6509281"/>
                  <a:pt x="3470935" y="6509281"/>
                  <a:pt x="3471861" y="6515810"/>
                </a:cubicBezTo>
                <a:cubicBezTo>
                  <a:pt x="3471861" y="6515810"/>
                  <a:pt x="3471861" y="6515810"/>
                  <a:pt x="3482974" y="6515810"/>
                </a:cubicBezTo>
                <a:cubicBezTo>
                  <a:pt x="3482974" y="6515810"/>
                  <a:pt x="3482974" y="6515810"/>
                  <a:pt x="3482974" y="6482234"/>
                </a:cubicBezTo>
                <a:cubicBezTo>
                  <a:pt x="3464453" y="6476638"/>
                  <a:pt x="3450562" y="6473840"/>
                  <a:pt x="3432042" y="6473840"/>
                </a:cubicBezTo>
                <a:close/>
                <a:moveTo>
                  <a:pt x="4498886" y="6472252"/>
                </a:moveTo>
                <a:cubicBezTo>
                  <a:pt x="4474113" y="6472252"/>
                  <a:pt x="4452091" y="6484377"/>
                  <a:pt x="4452091" y="6512356"/>
                </a:cubicBezTo>
                <a:cubicBezTo>
                  <a:pt x="4452091" y="6536606"/>
                  <a:pt x="4469525" y="6543134"/>
                  <a:pt x="4488793" y="6550595"/>
                </a:cubicBezTo>
                <a:cubicBezTo>
                  <a:pt x="4506227" y="6557124"/>
                  <a:pt x="4528248" y="6561787"/>
                  <a:pt x="4528248" y="6585104"/>
                </a:cubicBezTo>
                <a:cubicBezTo>
                  <a:pt x="4528248" y="6605622"/>
                  <a:pt x="4510815" y="6614016"/>
                  <a:pt x="4493381" y="6614016"/>
                </a:cubicBezTo>
                <a:cubicBezTo>
                  <a:pt x="4456679" y="6614016"/>
                  <a:pt x="4462184" y="6595363"/>
                  <a:pt x="4460349" y="6574844"/>
                </a:cubicBezTo>
                <a:cubicBezTo>
                  <a:pt x="4460349" y="6574844"/>
                  <a:pt x="4460349" y="6574844"/>
                  <a:pt x="4446586" y="6574844"/>
                </a:cubicBezTo>
                <a:cubicBezTo>
                  <a:pt x="4446586" y="6574844"/>
                  <a:pt x="4446586" y="6574844"/>
                  <a:pt x="4446586" y="6612151"/>
                </a:cubicBezTo>
                <a:cubicBezTo>
                  <a:pt x="4460349" y="6618679"/>
                  <a:pt x="4475948" y="6621477"/>
                  <a:pt x="4490628" y="6621477"/>
                </a:cubicBezTo>
                <a:cubicBezTo>
                  <a:pt x="4519072" y="6621477"/>
                  <a:pt x="4546599" y="6612151"/>
                  <a:pt x="4546599" y="6578575"/>
                </a:cubicBezTo>
                <a:cubicBezTo>
                  <a:pt x="4546599" y="6554326"/>
                  <a:pt x="4529166" y="6544999"/>
                  <a:pt x="4509897" y="6538471"/>
                </a:cubicBezTo>
                <a:lnTo>
                  <a:pt x="4486041" y="6529144"/>
                </a:lnTo>
                <a:cubicBezTo>
                  <a:pt x="4475948" y="6524481"/>
                  <a:pt x="4469525" y="6517952"/>
                  <a:pt x="4469525" y="6505828"/>
                </a:cubicBezTo>
                <a:cubicBezTo>
                  <a:pt x="4469525" y="6487175"/>
                  <a:pt x="4483288" y="6479713"/>
                  <a:pt x="4499804" y="6479713"/>
                </a:cubicBezTo>
                <a:cubicBezTo>
                  <a:pt x="4531001" y="6479713"/>
                  <a:pt x="4527330" y="6498367"/>
                  <a:pt x="4529166" y="6514222"/>
                </a:cubicBezTo>
                <a:cubicBezTo>
                  <a:pt x="4529166" y="6514222"/>
                  <a:pt x="4529166" y="6514222"/>
                  <a:pt x="4541094" y="6514222"/>
                </a:cubicBezTo>
                <a:cubicBezTo>
                  <a:pt x="4541094" y="6514222"/>
                  <a:pt x="4541094" y="6514222"/>
                  <a:pt x="4541094" y="6479713"/>
                </a:cubicBezTo>
                <a:cubicBezTo>
                  <a:pt x="4526413" y="6474118"/>
                  <a:pt x="4512650" y="6472252"/>
                  <a:pt x="4498886" y="6472252"/>
                </a:cubicBezTo>
                <a:close/>
                <a:moveTo>
                  <a:pt x="5359865" y="6470665"/>
                </a:moveTo>
                <a:cubicBezTo>
                  <a:pt x="5358933" y="6471608"/>
                  <a:pt x="5358933" y="6471608"/>
                  <a:pt x="5358933" y="6471608"/>
                </a:cubicBezTo>
                <a:cubicBezTo>
                  <a:pt x="5356134" y="6473493"/>
                  <a:pt x="5354269" y="6475378"/>
                  <a:pt x="5351470" y="6477263"/>
                </a:cubicBezTo>
                <a:cubicBezTo>
                  <a:pt x="5335613" y="6493287"/>
                  <a:pt x="5326286" y="6514967"/>
                  <a:pt x="5326286" y="6537589"/>
                </a:cubicBezTo>
                <a:cubicBezTo>
                  <a:pt x="5326286" y="6540416"/>
                  <a:pt x="5327218" y="6544187"/>
                  <a:pt x="5327218" y="6547957"/>
                </a:cubicBezTo>
                <a:cubicBezTo>
                  <a:pt x="5302967" y="6557383"/>
                  <a:pt x="5285244" y="6579062"/>
                  <a:pt x="5278715" y="6604512"/>
                </a:cubicBezTo>
                <a:cubicBezTo>
                  <a:pt x="5277782" y="6607340"/>
                  <a:pt x="5277782" y="6611110"/>
                  <a:pt x="5276849" y="6613938"/>
                </a:cubicBezTo>
                <a:cubicBezTo>
                  <a:pt x="5276849" y="6614880"/>
                  <a:pt x="5276849" y="6614880"/>
                  <a:pt x="5276849" y="6614880"/>
                </a:cubicBezTo>
                <a:cubicBezTo>
                  <a:pt x="5277782" y="6614880"/>
                  <a:pt x="5277782" y="6614880"/>
                  <a:pt x="5277782" y="6614880"/>
                </a:cubicBezTo>
                <a:cubicBezTo>
                  <a:pt x="5280580" y="6615823"/>
                  <a:pt x="5283378" y="6617708"/>
                  <a:pt x="5287109" y="6618650"/>
                </a:cubicBezTo>
                <a:cubicBezTo>
                  <a:pt x="5294572" y="6620536"/>
                  <a:pt x="5302034" y="6621478"/>
                  <a:pt x="5309496" y="6621478"/>
                </a:cubicBezTo>
                <a:cubicBezTo>
                  <a:pt x="5327218" y="6621478"/>
                  <a:pt x="5344941" y="6615823"/>
                  <a:pt x="5359865" y="6604512"/>
                </a:cubicBezTo>
                <a:cubicBezTo>
                  <a:pt x="5373857" y="6615823"/>
                  <a:pt x="5391580" y="6621478"/>
                  <a:pt x="5409302" y="6621478"/>
                </a:cubicBezTo>
                <a:cubicBezTo>
                  <a:pt x="5416764" y="6621478"/>
                  <a:pt x="5424226" y="6620536"/>
                  <a:pt x="5431689" y="6618650"/>
                </a:cubicBezTo>
                <a:cubicBezTo>
                  <a:pt x="5435420" y="6617708"/>
                  <a:pt x="5438218" y="6615823"/>
                  <a:pt x="5441016" y="6614880"/>
                </a:cubicBezTo>
                <a:cubicBezTo>
                  <a:pt x="5441949" y="6614880"/>
                  <a:pt x="5441949" y="6614880"/>
                  <a:pt x="5441949" y="6614880"/>
                </a:cubicBezTo>
                <a:lnTo>
                  <a:pt x="5441949" y="6613938"/>
                </a:lnTo>
                <a:cubicBezTo>
                  <a:pt x="5441016" y="6611110"/>
                  <a:pt x="5441016" y="6607340"/>
                  <a:pt x="5440083" y="6604512"/>
                </a:cubicBezTo>
                <a:cubicBezTo>
                  <a:pt x="5433554" y="6579062"/>
                  <a:pt x="5415831" y="6558325"/>
                  <a:pt x="5391580" y="6547957"/>
                </a:cubicBezTo>
                <a:cubicBezTo>
                  <a:pt x="5392512" y="6544187"/>
                  <a:pt x="5392512" y="6540416"/>
                  <a:pt x="5392512" y="6537589"/>
                </a:cubicBezTo>
                <a:cubicBezTo>
                  <a:pt x="5392512" y="6514967"/>
                  <a:pt x="5383185" y="6493287"/>
                  <a:pt x="5367328" y="6477263"/>
                </a:cubicBezTo>
                <a:cubicBezTo>
                  <a:pt x="5365462" y="6475378"/>
                  <a:pt x="5362664" y="6473493"/>
                  <a:pt x="5359865" y="6471608"/>
                </a:cubicBezTo>
                <a:cubicBezTo>
                  <a:pt x="5359865" y="6470665"/>
                  <a:pt x="5359865" y="6470665"/>
                  <a:pt x="5359865" y="6470665"/>
                </a:cubicBezTo>
                <a:close/>
                <a:moveTo>
                  <a:pt x="4654549" y="6437327"/>
                </a:moveTo>
                <a:lnTo>
                  <a:pt x="4654549" y="6654815"/>
                </a:lnTo>
                <a:lnTo>
                  <a:pt x="4664074" y="6654815"/>
                </a:lnTo>
                <a:lnTo>
                  <a:pt x="4664074" y="6437327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58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Yellow: Image on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096001" y="0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612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1809750"/>
            <a:ext cx="4173538" cy="2126725"/>
          </a:xfrm>
        </p:spPr>
        <p:txBody>
          <a:bodyPr>
            <a:normAutofit/>
          </a:bodyPr>
          <a:lstStyle>
            <a:lvl1pPr marL="176400" indent="-176400" algn="l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5999" cy="6858000"/>
          </a:xfrm>
          <a:custGeom>
            <a:avLst/>
            <a:gdLst>
              <a:gd name="connsiteX0" fmla="*/ 5389708 w 6095999"/>
              <a:gd name="connsiteY0" fmla="*/ 6559565 h 6858000"/>
              <a:gd name="connsiteX1" fmla="*/ 5427662 w 6095999"/>
              <a:gd name="connsiteY1" fmla="*/ 6606044 h 6858000"/>
              <a:gd name="connsiteX2" fmla="*/ 5408685 w 6095999"/>
              <a:gd name="connsiteY2" fmla="*/ 6608778 h 6858000"/>
              <a:gd name="connsiteX3" fmla="*/ 5368924 w 6095999"/>
              <a:gd name="connsiteY3" fmla="*/ 6596019 h 6858000"/>
              <a:gd name="connsiteX4" fmla="*/ 5389708 w 6095999"/>
              <a:gd name="connsiteY4" fmla="*/ 6559565 h 6858000"/>
              <a:gd name="connsiteX5" fmla="*/ 5330115 w 6095999"/>
              <a:gd name="connsiteY5" fmla="*/ 6559565 h 6858000"/>
              <a:gd name="connsiteX6" fmla="*/ 5351461 w 6095999"/>
              <a:gd name="connsiteY6" fmla="*/ 6596019 h 6858000"/>
              <a:gd name="connsiteX7" fmla="*/ 5310626 w 6095999"/>
              <a:gd name="connsiteY7" fmla="*/ 6608778 h 6858000"/>
              <a:gd name="connsiteX8" fmla="*/ 5291136 w 6095999"/>
              <a:gd name="connsiteY8" fmla="*/ 6606044 h 6858000"/>
              <a:gd name="connsiteX9" fmla="*/ 5330115 w 6095999"/>
              <a:gd name="connsiteY9" fmla="*/ 6559565 h 6858000"/>
              <a:gd name="connsiteX10" fmla="*/ 5340349 w 6095999"/>
              <a:gd name="connsiteY10" fmla="*/ 6555437 h 6858000"/>
              <a:gd name="connsiteX11" fmla="*/ 5380037 w 6095999"/>
              <a:gd name="connsiteY11" fmla="*/ 6555437 h 6858000"/>
              <a:gd name="connsiteX12" fmla="*/ 5360193 w 6095999"/>
              <a:gd name="connsiteY12" fmla="*/ 6589727 h 6858000"/>
              <a:gd name="connsiteX13" fmla="*/ 5340349 w 6095999"/>
              <a:gd name="connsiteY13" fmla="*/ 6555437 h 6858000"/>
              <a:gd name="connsiteX14" fmla="*/ 4170362 w 6095999"/>
              <a:gd name="connsiteY14" fmla="*/ 6496065 h 6858000"/>
              <a:gd name="connsiteX15" fmla="*/ 4190999 w 6095999"/>
              <a:gd name="connsiteY15" fmla="*/ 6550041 h 6858000"/>
              <a:gd name="connsiteX16" fmla="*/ 4190999 w 6095999"/>
              <a:gd name="connsiteY16" fmla="*/ 6551628 h 6858000"/>
              <a:gd name="connsiteX17" fmla="*/ 4146549 w 6095999"/>
              <a:gd name="connsiteY17" fmla="*/ 6551628 h 6858000"/>
              <a:gd name="connsiteX18" fmla="*/ 5667374 w 6095999"/>
              <a:gd name="connsiteY18" fmla="*/ 6486540 h 6858000"/>
              <a:gd name="connsiteX19" fmla="*/ 5701284 w 6095999"/>
              <a:gd name="connsiteY19" fmla="*/ 6486540 h 6858000"/>
              <a:gd name="connsiteX20" fmla="*/ 5731529 w 6095999"/>
              <a:gd name="connsiteY20" fmla="*/ 6494081 h 6858000"/>
              <a:gd name="connsiteX21" fmla="*/ 5749859 w 6095999"/>
              <a:gd name="connsiteY21" fmla="*/ 6515760 h 6858000"/>
              <a:gd name="connsiteX22" fmla="*/ 5756274 w 6095999"/>
              <a:gd name="connsiteY22" fmla="*/ 6546865 h 6858000"/>
              <a:gd name="connsiteX23" fmla="*/ 5749859 w 6095999"/>
              <a:gd name="connsiteY23" fmla="*/ 6577028 h 6858000"/>
              <a:gd name="connsiteX24" fmla="*/ 5731529 w 6095999"/>
              <a:gd name="connsiteY24" fmla="*/ 6599650 h 6858000"/>
              <a:gd name="connsiteX25" fmla="*/ 5701284 w 6095999"/>
              <a:gd name="connsiteY25" fmla="*/ 6607190 h 6858000"/>
              <a:gd name="connsiteX26" fmla="*/ 5667374 w 6095999"/>
              <a:gd name="connsiteY26" fmla="*/ 6607190 h 6858000"/>
              <a:gd name="connsiteX27" fmla="*/ 5667374 w 6095999"/>
              <a:gd name="connsiteY27" fmla="*/ 6486540 h 6858000"/>
              <a:gd name="connsiteX28" fmla="*/ 5359872 w 6095999"/>
              <a:gd name="connsiteY28" fmla="*/ 6486540 h 6858000"/>
              <a:gd name="connsiteX29" fmla="*/ 5381624 w 6095999"/>
              <a:gd name="connsiteY29" fmla="*/ 6537238 h 6858000"/>
              <a:gd name="connsiteX30" fmla="*/ 5381624 w 6095999"/>
              <a:gd name="connsiteY30" fmla="*/ 6543690 h 6858000"/>
              <a:gd name="connsiteX31" fmla="*/ 5358926 w 6095999"/>
              <a:gd name="connsiteY31" fmla="*/ 6540925 h 6858000"/>
              <a:gd name="connsiteX32" fmla="*/ 5338120 w 6095999"/>
              <a:gd name="connsiteY32" fmla="*/ 6543690 h 6858000"/>
              <a:gd name="connsiteX33" fmla="*/ 5337174 w 6095999"/>
              <a:gd name="connsiteY33" fmla="*/ 6537238 h 6858000"/>
              <a:gd name="connsiteX34" fmla="*/ 5359872 w 6095999"/>
              <a:gd name="connsiteY34" fmla="*/ 6486540 h 6858000"/>
              <a:gd name="connsiteX35" fmla="*/ 4865686 w 6095999"/>
              <a:gd name="connsiteY35" fmla="*/ 6486540 h 6858000"/>
              <a:gd name="connsiteX36" fmla="*/ 4910822 w 6095999"/>
              <a:gd name="connsiteY36" fmla="*/ 6486540 h 6858000"/>
              <a:gd name="connsiteX37" fmla="*/ 4925561 w 6095999"/>
              <a:gd name="connsiteY37" fmla="*/ 6491236 h 6858000"/>
              <a:gd name="connsiteX38" fmla="*/ 4936614 w 6095999"/>
              <a:gd name="connsiteY38" fmla="*/ 6503444 h 6858000"/>
              <a:gd name="connsiteX39" fmla="*/ 4940299 w 6095999"/>
              <a:gd name="connsiteY39" fmla="*/ 6519408 h 6858000"/>
              <a:gd name="connsiteX40" fmla="*/ 4936614 w 6095999"/>
              <a:gd name="connsiteY40" fmla="*/ 6535373 h 6858000"/>
              <a:gd name="connsiteX41" fmla="*/ 4927403 w 6095999"/>
              <a:gd name="connsiteY41" fmla="*/ 6548520 h 6858000"/>
              <a:gd name="connsiteX42" fmla="*/ 4912665 w 6095999"/>
              <a:gd name="connsiteY42" fmla="*/ 6553215 h 6858000"/>
              <a:gd name="connsiteX43" fmla="*/ 4865686 w 6095999"/>
              <a:gd name="connsiteY43" fmla="*/ 6553215 h 6858000"/>
              <a:gd name="connsiteX44" fmla="*/ 3990974 w 6095999"/>
              <a:gd name="connsiteY44" fmla="*/ 6483365 h 6858000"/>
              <a:gd name="connsiteX45" fmla="*/ 4011447 w 6095999"/>
              <a:gd name="connsiteY45" fmla="*/ 6483365 h 6858000"/>
              <a:gd name="connsiteX46" fmla="*/ 4044949 w 6095999"/>
              <a:gd name="connsiteY46" fmla="*/ 6517172 h 6858000"/>
              <a:gd name="connsiteX47" fmla="*/ 4001211 w 6095999"/>
              <a:gd name="connsiteY47" fmla="*/ 6550040 h 6858000"/>
              <a:gd name="connsiteX48" fmla="*/ 3990974 w 6095999"/>
              <a:gd name="connsiteY48" fmla="*/ 6550040 h 6858000"/>
              <a:gd name="connsiteX49" fmla="*/ 3608387 w 6095999"/>
              <a:gd name="connsiteY49" fmla="*/ 6481777 h 6858000"/>
              <a:gd name="connsiteX50" fmla="*/ 3657600 w 6095999"/>
              <a:gd name="connsiteY50" fmla="*/ 6550040 h 6858000"/>
              <a:gd name="connsiteX51" fmla="*/ 3608387 w 6095999"/>
              <a:gd name="connsiteY51" fmla="*/ 6618303 h 6858000"/>
              <a:gd name="connsiteX52" fmla="*/ 3559174 w 6095999"/>
              <a:gd name="connsiteY52" fmla="*/ 6550040 h 6858000"/>
              <a:gd name="connsiteX53" fmla="*/ 3608387 w 6095999"/>
              <a:gd name="connsiteY53" fmla="*/ 6481777 h 6858000"/>
              <a:gd name="connsiteX54" fmla="*/ 4168813 w 6095999"/>
              <a:gd name="connsiteY54" fmla="*/ 6477015 h 6858000"/>
              <a:gd name="connsiteX55" fmla="*/ 4124673 w 6095999"/>
              <a:gd name="connsiteY55" fmla="*/ 6586062 h 6858000"/>
              <a:gd name="connsiteX56" fmla="*/ 4114557 w 6095999"/>
              <a:gd name="connsiteY56" fmla="*/ 6607498 h 6858000"/>
              <a:gd name="connsiteX57" fmla="*/ 4098924 w 6095999"/>
              <a:gd name="connsiteY57" fmla="*/ 6614022 h 6858000"/>
              <a:gd name="connsiteX58" fmla="*/ 4098924 w 6095999"/>
              <a:gd name="connsiteY58" fmla="*/ 6621478 h 6858000"/>
              <a:gd name="connsiteX59" fmla="*/ 4122833 w 6095999"/>
              <a:gd name="connsiteY59" fmla="*/ 6621478 h 6858000"/>
              <a:gd name="connsiteX60" fmla="*/ 4147662 w 6095999"/>
              <a:gd name="connsiteY60" fmla="*/ 6621478 h 6858000"/>
              <a:gd name="connsiteX61" fmla="*/ 4147662 w 6095999"/>
              <a:gd name="connsiteY61" fmla="*/ 6614022 h 6858000"/>
              <a:gd name="connsiteX62" fmla="*/ 4130190 w 6095999"/>
              <a:gd name="connsiteY62" fmla="*/ 6604702 h 6858000"/>
              <a:gd name="connsiteX63" fmla="*/ 4132029 w 6095999"/>
              <a:gd name="connsiteY63" fmla="*/ 6595382 h 6858000"/>
              <a:gd name="connsiteX64" fmla="*/ 4144904 w 6095999"/>
              <a:gd name="connsiteY64" fmla="*/ 6559965 h 6858000"/>
              <a:gd name="connsiteX65" fmla="*/ 4194562 w 6095999"/>
              <a:gd name="connsiteY65" fmla="*/ 6559965 h 6858000"/>
              <a:gd name="connsiteX66" fmla="*/ 4207436 w 6095999"/>
              <a:gd name="connsiteY66" fmla="*/ 6594450 h 6858000"/>
              <a:gd name="connsiteX67" fmla="*/ 4211114 w 6095999"/>
              <a:gd name="connsiteY67" fmla="*/ 6605634 h 6858000"/>
              <a:gd name="connsiteX68" fmla="*/ 4192722 w 6095999"/>
              <a:gd name="connsiteY68" fmla="*/ 6614022 h 6858000"/>
              <a:gd name="connsiteX69" fmla="*/ 4192722 w 6095999"/>
              <a:gd name="connsiteY69" fmla="*/ 6621478 h 6858000"/>
              <a:gd name="connsiteX70" fmla="*/ 4221230 w 6095999"/>
              <a:gd name="connsiteY70" fmla="*/ 6621478 h 6858000"/>
              <a:gd name="connsiteX71" fmla="*/ 4249737 w 6095999"/>
              <a:gd name="connsiteY71" fmla="*/ 6621478 h 6858000"/>
              <a:gd name="connsiteX72" fmla="*/ 4249737 w 6095999"/>
              <a:gd name="connsiteY72" fmla="*/ 6614022 h 6858000"/>
              <a:gd name="connsiteX73" fmla="*/ 4225828 w 6095999"/>
              <a:gd name="connsiteY73" fmla="*/ 6591654 h 6858000"/>
              <a:gd name="connsiteX74" fmla="*/ 4182607 w 6095999"/>
              <a:gd name="connsiteY74" fmla="*/ 6477015 h 6858000"/>
              <a:gd name="connsiteX75" fmla="*/ 3727449 w 6095999"/>
              <a:gd name="connsiteY75" fmla="*/ 6477015 h 6858000"/>
              <a:gd name="connsiteX76" fmla="*/ 3727449 w 6095999"/>
              <a:gd name="connsiteY76" fmla="*/ 6483527 h 6858000"/>
              <a:gd name="connsiteX77" fmla="*/ 3744026 w 6095999"/>
              <a:gd name="connsiteY77" fmla="*/ 6497481 h 6858000"/>
              <a:gd name="connsiteX78" fmla="*/ 3744026 w 6095999"/>
              <a:gd name="connsiteY78" fmla="*/ 6599809 h 6858000"/>
              <a:gd name="connsiteX79" fmla="*/ 3727449 w 6095999"/>
              <a:gd name="connsiteY79" fmla="*/ 6613763 h 6858000"/>
              <a:gd name="connsiteX80" fmla="*/ 3727449 w 6095999"/>
              <a:gd name="connsiteY80" fmla="*/ 6621205 h 6858000"/>
              <a:gd name="connsiteX81" fmla="*/ 3748630 w 6095999"/>
              <a:gd name="connsiteY81" fmla="*/ 6620274 h 6858000"/>
              <a:gd name="connsiteX82" fmla="*/ 3770733 w 6095999"/>
              <a:gd name="connsiteY82" fmla="*/ 6621205 h 6858000"/>
              <a:gd name="connsiteX83" fmla="*/ 3770733 w 6095999"/>
              <a:gd name="connsiteY83" fmla="*/ 6613763 h 6858000"/>
              <a:gd name="connsiteX84" fmla="*/ 3754156 w 6095999"/>
              <a:gd name="connsiteY84" fmla="*/ 6599809 h 6858000"/>
              <a:gd name="connsiteX85" fmla="*/ 3754156 w 6095999"/>
              <a:gd name="connsiteY85" fmla="*/ 6502132 h 6858000"/>
              <a:gd name="connsiteX86" fmla="*/ 3803886 w 6095999"/>
              <a:gd name="connsiteY86" fmla="*/ 6620274 h 6858000"/>
              <a:gd name="connsiteX87" fmla="*/ 3808491 w 6095999"/>
              <a:gd name="connsiteY87" fmla="*/ 6620274 h 6858000"/>
              <a:gd name="connsiteX88" fmla="*/ 3859142 w 6095999"/>
              <a:gd name="connsiteY88" fmla="*/ 6500272 h 6858000"/>
              <a:gd name="connsiteX89" fmla="*/ 3859142 w 6095999"/>
              <a:gd name="connsiteY89" fmla="*/ 6599809 h 6858000"/>
              <a:gd name="connsiteX90" fmla="*/ 3841644 w 6095999"/>
              <a:gd name="connsiteY90" fmla="*/ 6613763 h 6858000"/>
              <a:gd name="connsiteX91" fmla="*/ 3841644 w 6095999"/>
              <a:gd name="connsiteY91" fmla="*/ 6621205 h 6858000"/>
              <a:gd name="connsiteX92" fmla="*/ 3867430 w 6095999"/>
              <a:gd name="connsiteY92" fmla="*/ 6620274 h 6858000"/>
              <a:gd name="connsiteX93" fmla="*/ 3894137 w 6095999"/>
              <a:gd name="connsiteY93" fmla="*/ 6621205 h 6858000"/>
              <a:gd name="connsiteX94" fmla="*/ 3894137 w 6095999"/>
              <a:gd name="connsiteY94" fmla="*/ 6613763 h 6858000"/>
              <a:gd name="connsiteX95" fmla="*/ 3875718 w 6095999"/>
              <a:gd name="connsiteY95" fmla="*/ 6599809 h 6858000"/>
              <a:gd name="connsiteX96" fmla="*/ 3875718 w 6095999"/>
              <a:gd name="connsiteY96" fmla="*/ 6497481 h 6858000"/>
              <a:gd name="connsiteX97" fmla="*/ 3894137 w 6095999"/>
              <a:gd name="connsiteY97" fmla="*/ 6483527 h 6858000"/>
              <a:gd name="connsiteX98" fmla="*/ 3894137 w 6095999"/>
              <a:gd name="connsiteY98" fmla="*/ 6477015 h 6858000"/>
              <a:gd name="connsiteX99" fmla="*/ 3876639 w 6095999"/>
              <a:gd name="connsiteY99" fmla="*/ 6477015 h 6858000"/>
              <a:gd name="connsiteX100" fmla="*/ 3860063 w 6095999"/>
              <a:gd name="connsiteY100" fmla="*/ 6477015 h 6858000"/>
              <a:gd name="connsiteX101" fmla="*/ 3811253 w 6095999"/>
              <a:gd name="connsiteY101" fmla="*/ 6592367 h 6858000"/>
              <a:gd name="connsiteX102" fmla="*/ 3760602 w 6095999"/>
              <a:gd name="connsiteY102" fmla="*/ 6477015 h 6858000"/>
              <a:gd name="connsiteX103" fmla="*/ 3744026 w 6095999"/>
              <a:gd name="connsiteY103" fmla="*/ 6477015 h 6858000"/>
              <a:gd name="connsiteX104" fmla="*/ 3727449 w 6095999"/>
              <a:gd name="connsiteY104" fmla="*/ 6477015 h 6858000"/>
              <a:gd name="connsiteX105" fmla="*/ 3952874 w 6095999"/>
              <a:gd name="connsiteY105" fmla="*/ 6475427 h 6858000"/>
              <a:gd name="connsiteX106" fmla="*/ 3952874 w 6095999"/>
              <a:gd name="connsiteY106" fmla="*/ 6482917 h 6858000"/>
              <a:gd name="connsiteX107" fmla="*/ 3972275 w 6095999"/>
              <a:gd name="connsiteY107" fmla="*/ 6496960 h 6858000"/>
              <a:gd name="connsiteX108" fmla="*/ 3972275 w 6095999"/>
              <a:gd name="connsiteY108" fmla="*/ 6599944 h 6858000"/>
              <a:gd name="connsiteX109" fmla="*/ 3952874 w 6095999"/>
              <a:gd name="connsiteY109" fmla="*/ 6613987 h 6858000"/>
              <a:gd name="connsiteX110" fmla="*/ 3952874 w 6095999"/>
              <a:gd name="connsiteY110" fmla="*/ 6621477 h 6858000"/>
              <a:gd name="connsiteX111" fmla="*/ 3981514 w 6095999"/>
              <a:gd name="connsiteY111" fmla="*/ 6620541 h 6858000"/>
              <a:gd name="connsiteX112" fmla="*/ 4011078 w 6095999"/>
              <a:gd name="connsiteY112" fmla="*/ 6621477 h 6858000"/>
              <a:gd name="connsiteX113" fmla="*/ 4011078 w 6095999"/>
              <a:gd name="connsiteY113" fmla="*/ 6613987 h 6858000"/>
              <a:gd name="connsiteX114" fmla="*/ 3990753 w 6095999"/>
              <a:gd name="connsiteY114" fmla="*/ 6599944 h 6858000"/>
              <a:gd name="connsiteX115" fmla="*/ 3990753 w 6095999"/>
              <a:gd name="connsiteY115" fmla="*/ 6556878 h 6858000"/>
              <a:gd name="connsiteX116" fmla="*/ 4010154 w 6095999"/>
              <a:gd name="connsiteY116" fmla="*/ 6556878 h 6858000"/>
              <a:gd name="connsiteX117" fmla="*/ 4065587 w 6095999"/>
              <a:gd name="connsiteY117" fmla="*/ 6512876 h 6858000"/>
              <a:gd name="connsiteX118" fmla="*/ 4024013 w 6095999"/>
              <a:gd name="connsiteY118" fmla="*/ 6475427 h 6858000"/>
              <a:gd name="connsiteX119" fmla="*/ 3981514 w 6095999"/>
              <a:gd name="connsiteY119" fmla="*/ 6476363 h 6858000"/>
              <a:gd name="connsiteX120" fmla="*/ 3952874 w 6095999"/>
              <a:gd name="connsiteY120" fmla="*/ 6475427 h 6858000"/>
              <a:gd name="connsiteX121" fmla="*/ 3607920 w 6095999"/>
              <a:gd name="connsiteY121" fmla="*/ 6475427 h 6858000"/>
              <a:gd name="connsiteX122" fmla="*/ 3536949 w 6095999"/>
              <a:gd name="connsiteY122" fmla="*/ 6550040 h 6858000"/>
              <a:gd name="connsiteX123" fmla="*/ 3607920 w 6095999"/>
              <a:gd name="connsiteY123" fmla="*/ 6624652 h 6858000"/>
              <a:gd name="connsiteX124" fmla="*/ 3679824 w 6095999"/>
              <a:gd name="connsiteY124" fmla="*/ 6550040 h 6858000"/>
              <a:gd name="connsiteX125" fmla="*/ 3607920 w 6095999"/>
              <a:gd name="connsiteY125" fmla="*/ 6475427 h 6858000"/>
              <a:gd name="connsiteX126" fmla="*/ 5653086 w 6095999"/>
              <a:gd name="connsiteY126" fmla="*/ 6473840 h 6858000"/>
              <a:gd name="connsiteX127" fmla="*/ 5653086 w 6095999"/>
              <a:gd name="connsiteY127" fmla="*/ 6619890 h 6858000"/>
              <a:gd name="connsiteX128" fmla="*/ 5701186 w 6095999"/>
              <a:gd name="connsiteY128" fmla="*/ 6619890 h 6858000"/>
              <a:gd name="connsiteX129" fmla="*/ 5738186 w 6095999"/>
              <a:gd name="connsiteY129" fmla="*/ 6610528 h 6858000"/>
              <a:gd name="connsiteX130" fmla="*/ 5762236 w 6095999"/>
              <a:gd name="connsiteY130" fmla="*/ 6585250 h 6858000"/>
              <a:gd name="connsiteX131" fmla="*/ 5770561 w 6095999"/>
              <a:gd name="connsiteY131" fmla="*/ 6546865 h 6858000"/>
              <a:gd name="connsiteX132" fmla="*/ 5763161 w 6095999"/>
              <a:gd name="connsiteY132" fmla="*/ 6510353 h 6858000"/>
              <a:gd name="connsiteX133" fmla="*/ 5740036 w 6095999"/>
              <a:gd name="connsiteY133" fmla="*/ 6483202 h 6858000"/>
              <a:gd name="connsiteX134" fmla="*/ 5701186 w 6095999"/>
              <a:gd name="connsiteY134" fmla="*/ 6473840 h 6858000"/>
              <a:gd name="connsiteX135" fmla="*/ 5653086 w 6095999"/>
              <a:gd name="connsiteY135" fmla="*/ 6473840 h 6858000"/>
              <a:gd name="connsiteX136" fmla="*/ 5470524 w 6095999"/>
              <a:gd name="connsiteY136" fmla="*/ 6473840 h 6858000"/>
              <a:gd name="connsiteX137" fmla="*/ 5470524 w 6095999"/>
              <a:gd name="connsiteY137" fmla="*/ 6619890 h 6858000"/>
              <a:gd name="connsiteX138" fmla="*/ 5483224 w 6095999"/>
              <a:gd name="connsiteY138" fmla="*/ 6619890 h 6858000"/>
              <a:gd name="connsiteX139" fmla="*/ 5483224 w 6095999"/>
              <a:gd name="connsiteY139" fmla="*/ 6499240 h 6858000"/>
              <a:gd name="connsiteX140" fmla="*/ 5576887 w 6095999"/>
              <a:gd name="connsiteY140" fmla="*/ 6619890 h 6858000"/>
              <a:gd name="connsiteX141" fmla="*/ 5589587 w 6095999"/>
              <a:gd name="connsiteY141" fmla="*/ 6619890 h 6858000"/>
              <a:gd name="connsiteX142" fmla="*/ 5589587 w 6095999"/>
              <a:gd name="connsiteY142" fmla="*/ 6473840 h 6858000"/>
              <a:gd name="connsiteX143" fmla="*/ 5576887 w 6095999"/>
              <a:gd name="connsiteY143" fmla="*/ 6473840 h 6858000"/>
              <a:gd name="connsiteX144" fmla="*/ 5576887 w 6095999"/>
              <a:gd name="connsiteY144" fmla="*/ 6596078 h 6858000"/>
              <a:gd name="connsiteX145" fmla="*/ 5481637 w 6095999"/>
              <a:gd name="connsiteY145" fmla="*/ 6473840 h 6858000"/>
              <a:gd name="connsiteX146" fmla="*/ 5151436 w 6095999"/>
              <a:gd name="connsiteY146" fmla="*/ 6473840 h 6858000"/>
              <a:gd name="connsiteX147" fmla="*/ 5151436 w 6095999"/>
              <a:gd name="connsiteY147" fmla="*/ 6619890 h 6858000"/>
              <a:gd name="connsiteX148" fmla="*/ 5248274 w 6095999"/>
              <a:gd name="connsiteY148" fmla="*/ 6619890 h 6858000"/>
              <a:gd name="connsiteX149" fmla="*/ 5248274 w 6095999"/>
              <a:gd name="connsiteY149" fmla="*/ 6607190 h 6858000"/>
              <a:gd name="connsiteX150" fmla="*/ 5165724 w 6095999"/>
              <a:gd name="connsiteY150" fmla="*/ 6607190 h 6858000"/>
              <a:gd name="connsiteX151" fmla="*/ 5165724 w 6095999"/>
              <a:gd name="connsiteY151" fmla="*/ 6473840 h 6858000"/>
              <a:gd name="connsiteX152" fmla="*/ 5005386 w 6095999"/>
              <a:gd name="connsiteY152" fmla="*/ 6473840 h 6858000"/>
              <a:gd name="connsiteX153" fmla="*/ 5005386 w 6095999"/>
              <a:gd name="connsiteY153" fmla="*/ 6619890 h 6858000"/>
              <a:gd name="connsiteX154" fmla="*/ 5102224 w 6095999"/>
              <a:gd name="connsiteY154" fmla="*/ 6619890 h 6858000"/>
              <a:gd name="connsiteX155" fmla="*/ 5102224 w 6095999"/>
              <a:gd name="connsiteY155" fmla="*/ 6607190 h 6858000"/>
              <a:gd name="connsiteX156" fmla="*/ 5019674 w 6095999"/>
              <a:gd name="connsiteY156" fmla="*/ 6607190 h 6858000"/>
              <a:gd name="connsiteX157" fmla="*/ 5019674 w 6095999"/>
              <a:gd name="connsiteY157" fmla="*/ 6551628 h 6858000"/>
              <a:gd name="connsiteX158" fmla="*/ 5091111 w 6095999"/>
              <a:gd name="connsiteY158" fmla="*/ 6551628 h 6858000"/>
              <a:gd name="connsiteX159" fmla="*/ 5091111 w 6095999"/>
              <a:gd name="connsiteY159" fmla="*/ 6538928 h 6858000"/>
              <a:gd name="connsiteX160" fmla="*/ 5019674 w 6095999"/>
              <a:gd name="connsiteY160" fmla="*/ 6538928 h 6858000"/>
              <a:gd name="connsiteX161" fmla="*/ 5019674 w 6095999"/>
              <a:gd name="connsiteY161" fmla="*/ 6486540 h 6858000"/>
              <a:gd name="connsiteX162" fmla="*/ 5100636 w 6095999"/>
              <a:gd name="connsiteY162" fmla="*/ 6486540 h 6858000"/>
              <a:gd name="connsiteX163" fmla="*/ 5100636 w 6095999"/>
              <a:gd name="connsiteY163" fmla="*/ 6473840 h 6858000"/>
              <a:gd name="connsiteX164" fmla="*/ 4851399 w 6095999"/>
              <a:gd name="connsiteY164" fmla="*/ 6473840 h 6858000"/>
              <a:gd name="connsiteX165" fmla="*/ 4851399 w 6095999"/>
              <a:gd name="connsiteY165" fmla="*/ 6619890 h 6858000"/>
              <a:gd name="connsiteX166" fmla="*/ 4866070 w 6095999"/>
              <a:gd name="connsiteY166" fmla="*/ 6619890 h 6858000"/>
              <a:gd name="connsiteX167" fmla="*/ 4866070 w 6095999"/>
              <a:gd name="connsiteY167" fmla="*/ 6565590 h 6858000"/>
              <a:gd name="connsiteX168" fmla="*/ 4908248 w 6095999"/>
              <a:gd name="connsiteY168" fmla="*/ 6565590 h 6858000"/>
              <a:gd name="connsiteX169" fmla="*/ 4941257 w 6095999"/>
              <a:gd name="connsiteY169" fmla="*/ 6619890 h 6858000"/>
              <a:gd name="connsiteX170" fmla="*/ 4957762 w 6095999"/>
              <a:gd name="connsiteY170" fmla="*/ 6619890 h 6858000"/>
              <a:gd name="connsiteX171" fmla="*/ 4922919 w 6095999"/>
              <a:gd name="connsiteY171" fmla="*/ 6563717 h 6858000"/>
              <a:gd name="connsiteX172" fmla="*/ 4939424 w 6095999"/>
              <a:gd name="connsiteY172" fmla="*/ 6555291 h 6858000"/>
              <a:gd name="connsiteX173" fmla="*/ 4950427 w 6095999"/>
              <a:gd name="connsiteY173" fmla="*/ 6539376 h 6858000"/>
              <a:gd name="connsiteX174" fmla="*/ 4954094 w 6095999"/>
              <a:gd name="connsiteY174" fmla="*/ 6519715 h 6858000"/>
              <a:gd name="connsiteX175" fmla="*/ 4951344 w 6095999"/>
              <a:gd name="connsiteY175" fmla="*/ 6502863 h 6858000"/>
              <a:gd name="connsiteX176" fmla="*/ 4942174 w 6095999"/>
              <a:gd name="connsiteY176" fmla="*/ 6488820 h 6858000"/>
              <a:gd name="connsiteX177" fmla="*/ 4929337 w 6095999"/>
              <a:gd name="connsiteY177" fmla="*/ 6477585 h 6858000"/>
              <a:gd name="connsiteX178" fmla="*/ 4911916 w 6095999"/>
              <a:gd name="connsiteY178" fmla="*/ 6473840 h 6858000"/>
              <a:gd name="connsiteX179" fmla="*/ 4851399 w 6095999"/>
              <a:gd name="connsiteY179" fmla="*/ 6473840 h 6858000"/>
              <a:gd name="connsiteX180" fmla="*/ 4778374 w 6095999"/>
              <a:gd name="connsiteY180" fmla="*/ 6473840 h 6858000"/>
              <a:gd name="connsiteX181" fmla="*/ 4778374 w 6095999"/>
              <a:gd name="connsiteY181" fmla="*/ 6619890 h 6858000"/>
              <a:gd name="connsiteX182" fmla="*/ 4792662 w 6095999"/>
              <a:gd name="connsiteY182" fmla="*/ 6619890 h 6858000"/>
              <a:gd name="connsiteX183" fmla="*/ 4792662 w 6095999"/>
              <a:gd name="connsiteY183" fmla="*/ 6473840 h 6858000"/>
              <a:gd name="connsiteX184" fmla="*/ 4341724 w 6095999"/>
              <a:gd name="connsiteY184" fmla="*/ 6473840 h 6858000"/>
              <a:gd name="connsiteX185" fmla="*/ 4294929 w 6095999"/>
              <a:gd name="connsiteY185" fmla="*/ 6513944 h 6858000"/>
              <a:gd name="connsiteX186" fmla="*/ 4331631 w 6095999"/>
              <a:gd name="connsiteY186" fmla="*/ 6552183 h 6858000"/>
              <a:gd name="connsiteX187" fmla="*/ 4371086 w 6095999"/>
              <a:gd name="connsiteY187" fmla="*/ 6587624 h 6858000"/>
              <a:gd name="connsiteX188" fmla="*/ 4336219 w 6095999"/>
              <a:gd name="connsiteY188" fmla="*/ 6616537 h 6858000"/>
              <a:gd name="connsiteX189" fmla="*/ 4303187 w 6095999"/>
              <a:gd name="connsiteY189" fmla="*/ 6576432 h 6858000"/>
              <a:gd name="connsiteX190" fmla="*/ 4289424 w 6095999"/>
              <a:gd name="connsiteY190" fmla="*/ 6576432 h 6858000"/>
              <a:gd name="connsiteX191" fmla="*/ 4289424 w 6095999"/>
              <a:gd name="connsiteY191" fmla="*/ 6614671 h 6858000"/>
              <a:gd name="connsiteX192" fmla="*/ 4333466 w 6095999"/>
              <a:gd name="connsiteY192" fmla="*/ 6623065 h 6858000"/>
              <a:gd name="connsiteX193" fmla="*/ 4389437 w 6095999"/>
              <a:gd name="connsiteY193" fmla="*/ 6580163 h 6858000"/>
              <a:gd name="connsiteX194" fmla="*/ 4352735 w 6095999"/>
              <a:gd name="connsiteY194" fmla="*/ 6540059 h 6858000"/>
              <a:gd name="connsiteX195" fmla="*/ 4328879 w 6095999"/>
              <a:gd name="connsiteY195" fmla="*/ 6531665 h 6858000"/>
              <a:gd name="connsiteX196" fmla="*/ 4312363 w 6095999"/>
              <a:gd name="connsiteY196" fmla="*/ 6508349 h 6858000"/>
              <a:gd name="connsiteX197" fmla="*/ 4342642 w 6095999"/>
              <a:gd name="connsiteY197" fmla="*/ 6482234 h 6858000"/>
              <a:gd name="connsiteX198" fmla="*/ 4372004 w 6095999"/>
              <a:gd name="connsiteY198" fmla="*/ 6516742 h 6858000"/>
              <a:gd name="connsiteX199" fmla="*/ 4383932 w 6095999"/>
              <a:gd name="connsiteY199" fmla="*/ 6516742 h 6858000"/>
              <a:gd name="connsiteX200" fmla="*/ 4383932 w 6095999"/>
              <a:gd name="connsiteY200" fmla="*/ 6482234 h 6858000"/>
              <a:gd name="connsiteX201" fmla="*/ 4341724 w 6095999"/>
              <a:gd name="connsiteY201" fmla="*/ 6473840 h 6858000"/>
              <a:gd name="connsiteX202" fmla="*/ 3432042 w 6095999"/>
              <a:gd name="connsiteY202" fmla="*/ 6473840 h 6858000"/>
              <a:gd name="connsiteX203" fmla="*/ 3360736 w 6095999"/>
              <a:gd name="connsiteY203" fmla="*/ 6547520 h 6858000"/>
              <a:gd name="connsiteX204" fmla="*/ 3427411 w 6095999"/>
              <a:gd name="connsiteY204" fmla="*/ 6623065 h 6858000"/>
              <a:gd name="connsiteX205" fmla="*/ 3482974 w 6095999"/>
              <a:gd name="connsiteY205" fmla="*/ 6614671 h 6858000"/>
              <a:gd name="connsiteX206" fmla="*/ 3482974 w 6095999"/>
              <a:gd name="connsiteY206" fmla="*/ 6577365 h 6858000"/>
              <a:gd name="connsiteX207" fmla="*/ 3470935 w 6095999"/>
              <a:gd name="connsiteY207" fmla="*/ 6577365 h 6858000"/>
              <a:gd name="connsiteX208" fmla="*/ 3432968 w 6095999"/>
              <a:gd name="connsiteY208" fmla="*/ 6615604 h 6858000"/>
              <a:gd name="connsiteX209" fmla="*/ 3382035 w 6095999"/>
              <a:gd name="connsiteY209" fmla="*/ 6543789 h 6858000"/>
              <a:gd name="connsiteX210" fmla="*/ 3432042 w 6095999"/>
              <a:gd name="connsiteY210" fmla="*/ 6481301 h 6858000"/>
              <a:gd name="connsiteX211" fmla="*/ 3470935 w 6095999"/>
              <a:gd name="connsiteY211" fmla="*/ 6509281 h 6858000"/>
              <a:gd name="connsiteX212" fmla="*/ 3471861 w 6095999"/>
              <a:gd name="connsiteY212" fmla="*/ 6515810 h 6858000"/>
              <a:gd name="connsiteX213" fmla="*/ 3482974 w 6095999"/>
              <a:gd name="connsiteY213" fmla="*/ 6515810 h 6858000"/>
              <a:gd name="connsiteX214" fmla="*/ 3482974 w 6095999"/>
              <a:gd name="connsiteY214" fmla="*/ 6482234 h 6858000"/>
              <a:gd name="connsiteX215" fmla="*/ 3432042 w 6095999"/>
              <a:gd name="connsiteY215" fmla="*/ 6473840 h 6858000"/>
              <a:gd name="connsiteX216" fmla="*/ 4498886 w 6095999"/>
              <a:gd name="connsiteY216" fmla="*/ 6472252 h 6858000"/>
              <a:gd name="connsiteX217" fmla="*/ 4452091 w 6095999"/>
              <a:gd name="connsiteY217" fmla="*/ 6512356 h 6858000"/>
              <a:gd name="connsiteX218" fmla="*/ 4488793 w 6095999"/>
              <a:gd name="connsiteY218" fmla="*/ 6550595 h 6858000"/>
              <a:gd name="connsiteX219" fmla="*/ 4528248 w 6095999"/>
              <a:gd name="connsiteY219" fmla="*/ 6585104 h 6858000"/>
              <a:gd name="connsiteX220" fmla="*/ 4493381 w 6095999"/>
              <a:gd name="connsiteY220" fmla="*/ 6614016 h 6858000"/>
              <a:gd name="connsiteX221" fmla="*/ 4460349 w 6095999"/>
              <a:gd name="connsiteY221" fmla="*/ 6574844 h 6858000"/>
              <a:gd name="connsiteX222" fmla="*/ 4446586 w 6095999"/>
              <a:gd name="connsiteY222" fmla="*/ 6574844 h 6858000"/>
              <a:gd name="connsiteX223" fmla="*/ 4446586 w 6095999"/>
              <a:gd name="connsiteY223" fmla="*/ 6612151 h 6858000"/>
              <a:gd name="connsiteX224" fmla="*/ 4490628 w 6095999"/>
              <a:gd name="connsiteY224" fmla="*/ 6621477 h 6858000"/>
              <a:gd name="connsiteX225" fmla="*/ 4546599 w 6095999"/>
              <a:gd name="connsiteY225" fmla="*/ 6578575 h 6858000"/>
              <a:gd name="connsiteX226" fmla="*/ 4509897 w 6095999"/>
              <a:gd name="connsiteY226" fmla="*/ 6538471 h 6858000"/>
              <a:gd name="connsiteX227" fmla="*/ 4486041 w 6095999"/>
              <a:gd name="connsiteY227" fmla="*/ 6529144 h 6858000"/>
              <a:gd name="connsiteX228" fmla="*/ 4469525 w 6095999"/>
              <a:gd name="connsiteY228" fmla="*/ 6505828 h 6858000"/>
              <a:gd name="connsiteX229" fmla="*/ 4499804 w 6095999"/>
              <a:gd name="connsiteY229" fmla="*/ 6479713 h 6858000"/>
              <a:gd name="connsiteX230" fmla="*/ 4529166 w 6095999"/>
              <a:gd name="connsiteY230" fmla="*/ 6514222 h 6858000"/>
              <a:gd name="connsiteX231" fmla="*/ 4541094 w 6095999"/>
              <a:gd name="connsiteY231" fmla="*/ 6514222 h 6858000"/>
              <a:gd name="connsiteX232" fmla="*/ 4541094 w 6095999"/>
              <a:gd name="connsiteY232" fmla="*/ 6479713 h 6858000"/>
              <a:gd name="connsiteX233" fmla="*/ 4498886 w 6095999"/>
              <a:gd name="connsiteY233" fmla="*/ 6472252 h 6858000"/>
              <a:gd name="connsiteX234" fmla="*/ 5359865 w 6095999"/>
              <a:gd name="connsiteY234" fmla="*/ 6470665 h 6858000"/>
              <a:gd name="connsiteX235" fmla="*/ 5358933 w 6095999"/>
              <a:gd name="connsiteY235" fmla="*/ 6471608 h 6858000"/>
              <a:gd name="connsiteX236" fmla="*/ 5351470 w 6095999"/>
              <a:gd name="connsiteY236" fmla="*/ 6477263 h 6858000"/>
              <a:gd name="connsiteX237" fmla="*/ 5326286 w 6095999"/>
              <a:gd name="connsiteY237" fmla="*/ 6537589 h 6858000"/>
              <a:gd name="connsiteX238" fmla="*/ 5327218 w 6095999"/>
              <a:gd name="connsiteY238" fmla="*/ 6547957 h 6858000"/>
              <a:gd name="connsiteX239" fmla="*/ 5278715 w 6095999"/>
              <a:gd name="connsiteY239" fmla="*/ 6604512 h 6858000"/>
              <a:gd name="connsiteX240" fmla="*/ 5276849 w 6095999"/>
              <a:gd name="connsiteY240" fmla="*/ 6613938 h 6858000"/>
              <a:gd name="connsiteX241" fmla="*/ 5276849 w 6095999"/>
              <a:gd name="connsiteY241" fmla="*/ 6614880 h 6858000"/>
              <a:gd name="connsiteX242" fmla="*/ 5277782 w 6095999"/>
              <a:gd name="connsiteY242" fmla="*/ 6614880 h 6858000"/>
              <a:gd name="connsiteX243" fmla="*/ 5287109 w 6095999"/>
              <a:gd name="connsiteY243" fmla="*/ 6618650 h 6858000"/>
              <a:gd name="connsiteX244" fmla="*/ 5309496 w 6095999"/>
              <a:gd name="connsiteY244" fmla="*/ 6621478 h 6858000"/>
              <a:gd name="connsiteX245" fmla="*/ 5359865 w 6095999"/>
              <a:gd name="connsiteY245" fmla="*/ 6604512 h 6858000"/>
              <a:gd name="connsiteX246" fmla="*/ 5409302 w 6095999"/>
              <a:gd name="connsiteY246" fmla="*/ 6621478 h 6858000"/>
              <a:gd name="connsiteX247" fmla="*/ 5431689 w 6095999"/>
              <a:gd name="connsiteY247" fmla="*/ 6618650 h 6858000"/>
              <a:gd name="connsiteX248" fmla="*/ 5441016 w 6095999"/>
              <a:gd name="connsiteY248" fmla="*/ 6614880 h 6858000"/>
              <a:gd name="connsiteX249" fmla="*/ 5441949 w 6095999"/>
              <a:gd name="connsiteY249" fmla="*/ 6614880 h 6858000"/>
              <a:gd name="connsiteX250" fmla="*/ 5441949 w 6095999"/>
              <a:gd name="connsiteY250" fmla="*/ 6613938 h 6858000"/>
              <a:gd name="connsiteX251" fmla="*/ 5440083 w 6095999"/>
              <a:gd name="connsiteY251" fmla="*/ 6604512 h 6858000"/>
              <a:gd name="connsiteX252" fmla="*/ 5391580 w 6095999"/>
              <a:gd name="connsiteY252" fmla="*/ 6547957 h 6858000"/>
              <a:gd name="connsiteX253" fmla="*/ 5392512 w 6095999"/>
              <a:gd name="connsiteY253" fmla="*/ 6537589 h 6858000"/>
              <a:gd name="connsiteX254" fmla="*/ 5367328 w 6095999"/>
              <a:gd name="connsiteY254" fmla="*/ 6477263 h 6858000"/>
              <a:gd name="connsiteX255" fmla="*/ 5359865 w 6095999"/>
              <a:gd name="connsiteY255" fmla="*/ 6471608 h 6858000"/>
              <a:gd name="connsiteX256" fmla="*/ 5359865 w 6095999"/>
              <a:gd name="connsiteY256" fmla="*/ 6470665 h 6858000"/>
              <a:gd name="connsiteX257" fmla="*/ 4654549 w 6095999"/>
              <a:gd name="connsiteY257" fmla="*/ 6437327 h 6858000"/>
              <a:gd name="connsiteX258" fmla="*/ 4654549 w 6095999"/>
              <a:gd name="connsiteY258" fmla="*/ 6654815 h 6858000"/>
              <a:gd name="connsiteX259" fmla="*/ 4664074 w 6095999"/>
              <a:gd name="connsiteY259" fmla="*/ 6654815 h 6858000"/>
              <a:gd name="connsiteX260" fmla="*/ 4664074 w 6095999"/>
              <a:gd name="connsiteY260" fmla="*/ 6437327 h 6858000"/>
              <a:gd name="connsiteX261" fmla="*/ 0 w 6095999"/>
              <a:gd name="connsiteY261" fmla="*/ 0 h 6858000"/>
              <a:gd name="connsiteX262" fmla="*/ 6095999 w 6095999"/>
              <a:gd name="connsiteY262" fmla="*/ 0 h 6858000"/>
              <a:gd name="connsiteX263" fmla="*/ 6095999 w 6095999"/>
              <a:gd name="connsiteY263" fmla="*/ 6858000 h 6858000"/>
              <a:gd name="connsiteX264" fmla="*/ 0 w 6095999"/>
              <a:gd name="connsiteY2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095999" h="6858000">
                <a:moveTo>
                  <a:pt x="5389708" y="6559565"/>
                </a:moveTo>
                <a:cubicBezTo>
                  <a:pt x="5408685" y="6568679"/>
                  <a:pt x="5423144" y="6585994"/>
                  <a:pt x="5427662" y="6606044"/>
                </a:cubicBezTo>
                <a:cubicBezTo>
                  <a:pt x="5421336" y="6607867"/>
                  <a:pt x="5415011" y="6608778"/>
                  <a:pt x="5408685" y="6608778"/>
                </a:cubicBezTo>
                <a:cubicBezTo>
                  <a:pt x="5394227" y="6608778"/>
                  <a:pt x="5380672" y="6604221"/>
                  <a:pt x="5368924" y="6596019"/>
                </a:cubicBezTo>
                <a:cubicBezTo>
                  <a:pt x="5378864" y="6585994"/>
                  <a:pt x="5386094" y="6573236"/>
                  <a:pt x="5389708" y="6559565"/>
                </a:cubicBezTo>
                <a:close/>
                <a:moveTo>
                  <a:pt x="5330115" y="6559565"/>
                </a:moveTo>
                <a:cubicBezTo>
                  <a:pt x="5333828" y="6573236"/>
                  <a:pt x="5341252" y="6585994"/>
                  <a:pt x="5351461" y="6596019"/>
                </a:cubicBezTo>
                <a:cubicBezTo>
                  <a:pt x="5339396" y="6604221"/>
                  <a:pt x="5325475" y="6608778"/>
                  <a:pt x="5310626" y="6608778"/>
                </a:cubicBezTo>
                <a:cubicBezTo>
                  <a:pt x="5304129" y="6608778"/>
                  <a:pt x="5297633" y="6607867"/>
                  <a:pt x="5291136" y="6606044"/>
                </a:cubicBezTo>
                <a:cubicBezTo>
                  <a:pt x="5295776" y="6585994"/>
                  <a:pt x="5310626" y="6567767"/>
                  <a:pt x="5330115" y="6559565"/>
                </a:cubicBezTo>
                <a:close/>
                <a:moveTo>
                  <a:pt x="5340349" y="6555437"/>
                </a:moveTo>
                <a:cubicBezTo>
                  <a:pt x="5352633" y="6551627"/>
                  <a:pt x="5366808" y="6551627"/>
                  <a:pt x="5380037" y="6555437"/>
                </a:cubicBezTo>
                <a:cubicBezTo>
                  <a:pt x="5376257" y="6567820"/>
                  <a:pt x="5369643" y="6580202"/>
                  <a:pt x="5360193" y="6589727"/>
                </a:cubicBezTo>
                <a:cubicBezTo>
                  <a:pt x="5349799" y="6580202"/>
                  <a:pt x="5343184" y="6567820"/>
                  <a:pt x="5340349" y="6555437"/>
                </a:cubicBezTo>
                <a:close/>
                <a:moveTo>
                  <a:pt x="4170362" y="6496065"/>
                </a:moveTo>
                <a:lnTo>
                  <a:pt x="4190999" y="6550041"/>
                </a:lnTo>
                <a:lnTo>
                  <a:pt x="4190999" y="6551628"/>
                </a:lnTo>
                <a:lnTo>
                  <a:pt x="4146549" y="6551628"/>
                </a:lnTo>
                <a:close/>
                <a:moveTo>
                  <a:pt x="5667374" y="6486540"/>
                </a:moveTo>
                <a:cubicBezTo>
                  <a:pt x="5667374" y="6486540"/>
                  <a:pt x="5667374" y="6486540"/>
                  <a:pt x="5701284" y="6486540"/>
                </a:cubicBezTo>
                <a:cubicBezTo>
                  <a:pt x="5713199" y="6486540"/>
                  <a:pt x="5723280" y="6488425"/>
                  <a:pt x="5731529" y="6494081"/>
                </a:cubicBezTo>
                <a:cubicBezTo>
                  <a:pt x="5738861" y="6498794"/>
                  <a:pt x="5745276" y="6506334"/>
                  <a:pt x="5749859" y="6515760"/>
                </a:cubicBezTo>
                <a:cubicBezTo>
                  <a:pt x="5753525" y="6524243"/>
                  <a:pt x="5756274" y="6534612"/>
                  <a:pt x="5756274" y="6546865"/>
                </a:cubicBezTo>
                <a:cubicBezTo>
                  <a:pt x="5756274" y="6558176"/>
                  <a:pt x="5753525" y="6568545"/>
                  <a:pt x="5749859" y="6577028"/>
                </a:cubicBezTo>
                <a:cubicBezTo>
                  <a:pt x="5745276" y="6586454"/>
                  <a:pt x="5739777" y="6593994"/>
                  <a:pt x="5731529" y="6599650"/>
                </a:cubicBezTo>
                <a:cubicBezTo>
                  <a:pt x="5723280" y="6604363"/>
                  <a:pt x="5713199" y="6607190"/>
                  <a:pt x="5701284" y="6607190"/>
                </a:cubicBezTo>
                <a:cubicBezTo>
                  <a:pt x="5701284" y="6607190"/>
                  <a:pt x="5701284" y="6607190"/>
                  <a:pt x="5667374" y="6607190"/>
                </a:cubicBezTo>
                <a:cubicBezTo>
                  <a:pt x="5667374" y="6607190"/>
                  <a:pt x="5667374" y="6607190"/>
                  <a:pt x="5667374" y="6486540"/>
                </a:cubicBezTo>
                <a:close/>
                <a:moveTo>
                  <a:pt x="5359872" y="6486540"/>
                </a:moveTo>
                <a:cubicBezTo>
                  <a:pt x="5374058" y="6500367"/>
                  <a:pt x="5381624" y="6517881"/>
                  <a:pt x="5381624" y="6537238"/>
                </a:cubicBezTo>
                <a:cubicBezTo>
                  <a:pt x="5381624" y="6539081"/>
                  <a:pt x="5381624" y="6541847"/>
                  <a:pt x="5381624" y="6543690"/>
                </a:cubicBezTo>
                <a:cubicBezTo>
                  <a:pt x="5374058" y="6541847"/>
                  <a:pt x="5366492" y="6540925"/>
                  <a:pt x="5358926" y="6540925"/>
                </a:cubicBezTo>
                <a:cubicBezTo>
                  <a:pt x="5352306" y="6540925"/>
                  <a:pt x="5344740" y="6541847"/>
                  <a:pt x="5338120" y="6543690"/>
                </a:cubicBezTo>
                <a:cubicBezTo>
                  <a:pt x="5337174" y="6540925"/>
                  <a:pt x="5337174" y="6539081"/>
                  <a:pt x="5337174" y="6537238"/>
                </a:cubicBezTo>
                <a:cubicBezTo>
                  <a:pt x="5337174" y="6517881"/>
                  <a:pt x="5345686" y="6500367"/>
                  <a:pt x="5359872" y="6486540"/>
                </a:cubicBezTo>
                <a:close/>
                <a:moveTo>
                  <a:pt x="4865686" y="6486540"/>
                </a:moveTo>
                <a:cubicBezTo>
                  <a:pt x="4865686" y="6486540"/>
                  <a:pt x="4865686" y="6486540"/>
                  <a:pt x="4910822" y="6486540"/>
                </a:cubicBezTo>
                <a:cubicBezTo>
                  <a:pt x="4916349" y="6486540"/>
                  <a:pt x="4920955" y="6487479"/>
                  <a:pt x="4925561" y="6491236"/>
                </a:cubicBezTo>
                <a:cubicBezTo>
                  <a:pt x="4930166" y="6494053"/>
                  <a:pt x="4933851" y="6497809"/>
                  <a:pt x="4936614" y="6503444"/>
                </a:cubicBezTo>
                <a:cubicBezTo>
                  <a:pt x="4938457" y="6508139"/>
                  <a:pt x="4940299" y="6513774"/>
                  <a:pt x="4940299" y="6519408"/>
                </a:cubicBezTo>
                <a:cubicBezTo>
                  <a:pt x="4940299" y="6525043"/>
                  <a:pt x="4939378" y="6530677"/>
                  <a:pt x="4936614" y="6535373"/>
                </a:cubicBezTo>
                <a:cubicBezTo>
                  <a:pt x="4934772" y="6541007"/>
                  <a:pt x="4931088" y="6544763"/>
                  <a:pt x="4927403" y="6548520"/>
                </a:cubicBezTo>
                <a:cubicBezTo>
                  <a:pt x="4922797" y="6551337"/>
                  <a:pt x="4918191" y="6553215"/>
                  <a:pt x="4912665" y="6553215"/>
                </a:cubicBezTo>
                <a:cubicBezTo>
                  <a:pt x="4912665" y="6553215"/>
                  <a:pt x="4912665" y="6553215"/>
                  <a:pt x="4865686" y="6553215"/>
                </a:cubicBezTo>
                <a:close/>
                <a:moveTo>
                  <a:pt x="3990974" y="6483365"/>
                </a:moveTo>
                <a:cubicBezTo>
                  <a:pt x="3990974" y="6483365"/>
                  <a:pt x="3990974" y="6483365"/>
                  <a:pt x="4011447" y="6483365"/>
                </a:cubicBezTo>
                <a:cubicBezTo>
                  <a:pt x="4034712" y="6483365"/>
                  <a:pt x="4044949" y="6486183"/>
                  <a:pt x="4044949" y="6517172"/>
                </a:cubicBezTo>
                <a:cubicBezTo>
                  <a:pt x="4044949" y="6548162"/>
                  <a:pt x="4027268" y="6550040"/>
                  <a:pt x="4001211" y="6550040"/>
                </a:cubicBezTo>
                <a:cubicBezTo>
                  <a:pt x="4001211" y="6550040"/>
                  <a:pt x="4001211" y="6550040"/>
                  <a:pt x="3990974" y="6550040"/>
                </a:cubicBezTo>
                <a:close/>
                <a:moveTo>
                  <a:pt x="3608387" y="6481777"/>
                </a:moveTo>
                <a:cubicBezTo>
                  <a:pt x="3635567" y="6481777"/>
                  <a:pt x="3657600" y="6512339"/>
                  <a:pt x="3657600" y="6550040"/>
                </a:cubicBezTo>
                <a:cubicBezTo>
                  <a:pt x="3657600" y="6587741"/>
                  <a:pt x="3635567" y="6618303"/>
                  <a:pt x="3608387" y="6618303"/>
                </a:cubicBezTo>
                <a:cubicBezTo>
                  <a:pt x="3581207" y="6618303"/>
                  <a:pt x="3559174" y="6587741"/>
                  <a:pt x="3559174" y="6550040"/>
                </a:cubicBezTo>
                <a:cubicBezTo>
                  <a:pt x="3559174" y="6512339"/>
                  <a:pt x="3581207" y="6481777"/>
                  <a:pt x="3608387" y="6481777"/>
                </a:cubicBezTo>
                <a:close/>
                <a:moveTo>
                  <a:pt x="4168813" y="6477015"/>
                </a:moveTo>
                <a:cubicBezTo>
                  <a:pt x="4168813" y="6477015"/>
                  <a:pt x="4168813" y="6477015"/>
                  <a:pt x="4124673" y="6586062"/>
                </a:cubicBezTo>
                <a:cubicBezTo>
                  <a:pt x="4122833" y="6589790"/>
                  <a:pt x="4117316" y="6604702"/>
                  <a:pt x="4114557" y="6607498"/>
                </a:cubicBezTo>
                <a:cubicBezTo>
                  <a:pt x="4109959" y="6614022"/>
                  <a:pt x="4105361" y="6613090"/>
                  <a:pt x="4098924" y="6614022"/>
                </a:cubicBezTo>
                <a:cubicBezTo>
                  <a:pt x="4098924" y="6614022"/>
                  <a:pt x="4098924" y="6614022"/>
                  <a:pt x="4098924" y="6621478"/>
                </a:cubicBezTo>
                <a:cubicBezTo>
                  <a:pt x="4107200" y="6621478"/>
                  <a:pt x="4115477" y="6621478"/>
                  <a:pt x="4122833" y="6621478"/>
                </a:cubicBezTo>
                <a:cubicBezTo>
                  <a:pt x="4131110" y="6621478"/>
                  <a:pt x="4139386" y="6621478"/>
                  <a:pt x="4147662" y="6621478"/>
                </a:cubicBezTo>
                <a:cubicBezTo>
                  <a:pt x="4147662" y="6621478"/>
                  <a:pt x="4147662" y="6621478"/>
                  <a:pt x="4147662" y="6614022"/>
                </a:cubicBezTo>
                <a:cubicBezTo>
                  <a:pt x="4140306" y="6614022"/>
                  <a:pt x="4130190" y="6614022"/>
                  <a:pt x="4130190" y="6604702"/>
                </a:cubicBezTo>
                <a:cubicBezTo>
                  <a:pt x="4130190" y="6601906"/>
                  <a:pt x="4131110" y="6598178"/>
                  <a:pt x="4132029" y="6595382"/>
                </a:cubicBezTo>
                <a:cubicBezTo>
                  <a:pt x="4132029" y="6595382"/>
                  <a:pt x="4132029" y="6595382"/>
                  <a:pt x="4144904" y="6559965"/>
                </a:cubicBezTo>
                <a:cubicBezTo>
                  <a:pt x="4144904" y="6559965"/>
                  <a:pt x="4144904" y="6559965"/>
                  <a:pt x="4194562" y="6559965"/>
                </a:cubicBezTo>
                <a:cubicBezTo>
                  <a:pt x="4194562" y="6559965"/>
                  <a:pt x="4194562" y="6559965"/>
                  <a:pt x="4207436" y="6594450"/>
                </a:cubicBezTo>
                <a:cubicBezTo>
                  <a:pt x="4209275" y="6598178"/>
                  <a:pt x="4211114" y="6601906"/>
                  <a:pt x="4211114" y="6605634"/>
                </a:cubicBezTo>
                <a:cubicBezTo>
                  <a:pt x="4211114" y="6614022"/>
                  <a:pt x="4192722" y="6614022"/>
                  <a:pt x="4192722" y="6614022"/>
                </a:cubicBezTo>
                <a:cubicBezTo>
                  <a:pt x="4192722" y="6614022"/>
                  <a:pt x="4192722" y="6614022"/>
                  <a:pt x="4192722" y="6621478"/>
                </a:cubicBezTo>
                <a:cubicBezTo>
                  <a:pt x="4202838" y="6621478"/>
                  <a:pt x="4212034" y="6621478"/>
                  <a:pt x="4221230" y="6621478"/>
                </a:cubicBezTo>
                <a:cubicBezTo>
                  <a:pt x="4231345" y="6621478"/>
                  <a:pt x="4240541" y="6621478"/>
                  <a:pt x="4249737" y="6621478"/>
                </a:cubicBezTo>
                <a:cubicBezTo>
                  <a:pt x="4249737" y="6621478"/>
                  <a:pt x="4249737" y="6621478"/>
                  <a:pt x="4249737" y="6614022"/>
                </a:cubicBezTo>
                <a:cubicBezTo>
                  <a:pt x="4233184" y="6615886"/>
                  <a:pt x="4227667" y="6597246"/>
                  <a:pt x="4225828" y="6591654"/>
                </a:cubicBezTo>
                <a:cubicBezTo>
                  <a:pt x="4225828" y="6591654"/>
                  <a:pt x="4225828" y="6591654"/>
                  <a:pt x="4182607" y="6477015"/>
                </a:cubicBezTo>
                <a:close/>
                <a:moveTo>
                  <a:pt x="3727449" y="6477015"/>
                </a:moveTo>
                <a:cubicBezTo>
                  <a:pt x="3727449" y="6477015"/>
                  <a:pt x="3727449" y="6477015"/>
                  <a:pt x="3727449" y="6483527"/>
                </a:cubicBezTo>
                <a:cubicBezTo>
                  <a:pt x="3740342" y="6483527"/>
                  <a:pt x="3744026" y="6484457"/>
                  <a:pt x="3744026" y="6497481"/>
                </a:cubicBezTo>
                <a:cubicBezTo>
                  <a:pt x="3744026" y="6497481"/>
                  <a:pt x="3744026" y="6497481"/>
                  <a:pt x="3744026" y="6599809"/>
                </a:cubicBezTo>
                <a:cubicBezTo>
                  <a:pt x="3744026" y="6612832"/>
                  <a:pt x="3741263" y="6613763"/>
                  <a:pt x="3727449" y="6613763"/>
                </a:cubicBezTo>
                <a:cubicBezTo>
                  <a:pt x="3727449" y="6613763"/>
                  <a:pt x="3727449" y="6613763"/>
                  <a:pt x="3727449" y="6621205"/>
                </a:cubicBezTo>
                <a:cubicBezTo>
                  <a:pt x="3734816" y="6621205"/>
                  <a:pt x="3742184" y="6621205"/>
                  <a:pt x="3748630" y="6620274"/>
                </a:cubicBezTo>
                <a:cubicBezTo>
                  <a:pt x="3755998" y="6621205"/>
                  <a:pt x="3763365" y="6621205"/>
                  <a:pt x="3770733" y="6621205"/>
                </a:cubicBezTo>
                <a:cubicBezTo>
                  <a:pt x="3770733" y="6621205"/>
                  <a:pt x="3770733" y="6621205"/>
                  <a:pt x="3770733" y="6613763"/>
                </a:cubicBezTo>
                <a:cubicBezTo>
                  <a:pt x="3756919" y="6613763"/>
                  <a:pt x="3754156" y="6612832"/>
                  <a:pt x="3754156" y="6599809"/>
                </a:cubicBezTo>
                <a:cubicBezTo>
                  <a:pt x="3754156" y="6599809"/>
                  <a:pt x="3754156" y="6599809"/>
                  <a:pt x="3754156" y="6502132"/>
                </a:cubicBezTo>
                <a:cubicBezTo>
                  <a:pt x="3754156" y="6502132"/>
                  <a:pt x="3754156" y="6502132"/>
                  <a:pt x="3803886" y="6620274"/>
                </a:cubicBezTo>
                <a:cubicBezTo>
                  <a:pt x="3805728" y="6623065"/>
                  <a:pt x="3807570" y="6623065"/>
                  <a:pt x="3808491" y="6620274"/>
                </a:cubicBezTo>
                <a:cubicBezTo>
                  <a:pt x="3808491" y="6620274"/>
                  <a:pt x="3808491" y="6620274"/>
                  <a:pt x="3859142" y="6500272"/>
                </a:cubicBezTo>
                <a:lnTo>
                  <a:pt x="3859142" y="6599809"/>
                </a:lnTo>
                <a:cubicBezTo>
                  <a:pt x="3859142" y="6613763"/>
                  <a:pt x="3855458" y="6613763"/>
                  <a:pt x="3841644" y="6613763"/>
                </a:cubicBezTo>
                <a:cubicBezTo>
                  <a:pt x="3841644" y="6613763"/>
                  <a:pt x="3841644" y="6613763"/>
                  <a:pt x="3841644" y="6621205"/>
                </a:cubicBezTo>
                <a:cubicBezTo>
                  <a:pt x="3849932" y="6621205"/>
                  <a:pt x="3859142" y="6621205"/>
                  <a:pt x="3867430" y="6620274"/>
                </a:cubicBezTo>
                <a:cubicBezTo>
                  <a:pt x="3876639" y="6621205"/>
                  <a:pt x="3884928" y="6621205"/>
                  <a:pt x="3894137" y="6621205"/>
                </a:cubicBezTo>
                <a:cubicBezTo>
                  <a:pt x="3894137" y="6621205"/>
                  <a:pt x="3894137" y="6621205"/>
                  <a:pt x="3894137" y="6613763"/>
                </a:cubicBezTo>
                <a:cubicBezTo>
                  <a:pt x="3879402" y="6613763"/>
                  <a:pt x="3875718" y="6613763"/>
                  <a:pt x="3875718" y="6599809"/>
                </a:cubicBezTo>
                <a:cubicBezTo>
                  <a:pt x="3875718" y="6599809"/>
                  <a:pt x="3875718" y="6599809"/>
                  <a:pt x="3875718" y="6497481"/>
                </a:cubicBezTo>
                <a:cubicBezTo>
                  <a:pt x="3875718" y="6484457"/>
                  <a:pt x="3880323" y="6483527"/>
                  <a:pt x="3894137" y="6483527"/>
                </a:cubicBezTo>
                <a:cubicBezTo>
                  <a:pt x="3894137" y="6483527"/>
                  <a:pt x="3894137" y="6483527"/>
                  <a:pt x="3894137" y="6477015"/>
                </a:cubicBezTo>
                <a:cubicBezTo>
                  <a:pt x="3888611" y="6477015"/>
                  <a:pt x="3882165" y="6477015"/>
                  <a:pt x="3876639" y="6477015"/>
                </a:cubicBezTo>
                <a:cubicBezTo>
                  <a:pt x="3871114" y="6477015"/>
                  <a:pt x="3865588" y="6477015"/>
                  <a:pt x="3860063" y="6477015"/>
                </a:cubicBezTo>
                <a:cubicBezTo>
                  <a:pt x="3860063" y="6477015"/>
                  <a:pt x="3860063" y="6477015"/>
                  <a:pt x="3811253" y="6592367"/>
                </a:cubicBezTo>
                <a:cubicBezTo>
                  <a:pt x="3811253" y="6592367"/>
                  <a:pt x="3811253" y="6592367"/>
                  <a:pt x="3760602" y="6477015"/>
                </a:cubicBezTo>
                <a:cubicBezTo>
                  <a:pt x="3755077" y="6477015"/>
                  <a:pt x="3749551" y="6477015"/>
                  <a:pt x="3744026" y="6477015"/>
                </a:cubicBezTo>
                <a:cubicBezTo>
                  <a:pt x="3738500" y="6477015"/>
                  <a:pt x="3732975" y="6477015"/>
                  <a:pt x="3727449" y="6477015"/>
                </a:cubicBezTo>
                <a:close/>
                <a:moveTo>
                  <a:pt x="3952874" y="6475427"/>
                </a:moveTo>
                <a:cubicBezTo>
                  <a:pt x="3952874" y="6475427"/>
                  <a:pt x="3952874" y="6475427"/>
                  <a:pt x="3952874" y="6482917"/>
                </a:cubicBezTo>
                <a:cubicBezTo>
                  <a:pt x="3972275" y="6482917"/>
                  <a:pt x="3972275" y="6485726"/>
                  <a:pt x="3972275" y="6496960"/>
                </a:cubicBezTo>
                <a:cubicBezTo>
                  <a:pt x="3972275" y="6496960"/>
                  <a:pt x="3972275" y="6496960"/>
                  <a:pt x="3972275" y="6599944"/>
                </a:cubicBezTo>
                <a:cubicBezTo>
                  <a:pt x="3972275" y="6611179"/>
                  <a:pt x="3972275" y="6613987"/>
                  <a:pt x="3952874" y="6613987"/>
                </a:cubicBezTo>
                <a:cubicBezTo>
                  <a:pt x="3952874" y="6613987"/>
                  <a:pt x="3952874" y="6613987"/>
                  <a:pt x="3952874" y="6621477"/>
                </a:cubicBezTo>
                <a:cubicBezTo>
                  <a:pt x="3962113" y="6620541"/>
                  <a:pt x="3972275" y="6620541"/>
                  <a:pt x="3981514" y="6620541"/>
                </a:cubicBezTo>
                <a:cubicBezTo>
                  <a:pt x="3991677" y="6620541"/>
                  <a:pt x="4000916" y="6620541"/>
                  <a:pt x="4011078" y="6621477"/>
                </a:cubicBezTo>
                <a:cubicBezTo>
                  <a:pt x="4011078" y="6621477"/>
                  <a:pt x="4011078" y="6621477"/>
                  <a:pt x="4011078" y="6613987"/>
                </a:cubicBezTo>
                <a:cubicBezTo>
                  <a:pt x="3990753" y="6613987"/>
                  <a:pt x="3990753" y="6611179"/>
                  <a:pt x="3990753" y="6599944"/>
                </a:cubicBezTo>
                <a:lnTo>
                  <a:pt x="3990753" y="6556878"/>
                </a:lnTo>
                <a:cubicBezTo>
                  <a:pt x="3990753" y="6556878"/>
                  <a:pt x="3990753" y="6556878"/>
                  <a:pt x="4010154" y="6556878"/>
                </a:cubicBezTo>
                <a:cubicBezTo>
                  <a:pt x="4043414" y="6556878"/>
                  <a:pt x="4065587" y="6552197"/>
                  <a:pt x="4065587" y="6512876"/>
                </a:cubicBezTo>
                <a:cubicBezTo>
                  <a:pt x="4065587" y="6482917"/>
                  <a:pt x="4050805" y="6475427"/>
                  <a:pt x="4024013" y="6475427"/>
                </a:cubicBezTo>
                <a:cubicBezTo>
                  <a:pt x="4010154" y="6476363"/>
                  <a:pt x="3996296" y="6476363"/>
                  <a:pt x="3981514" y="6476363"/>
                </a:cubicBezTo>
                <a:cubicBezTo>
                  <a:pt x="3972275" y="6476363"/>
                  <a:pt x="3962113" y="6476363"/>
                  <a:pt x="3952874" y="6475427"/>
                </a:cubicBezTo>
                <a:close/>
                <a:moveTo>
                  <a:pt x="3607920" y="6475427"/>
                </a:moveTo>
                <a:cubicBezTo>
                  <a:pt x="3553758" y="6475427"/>
                  <a:pt x="3536949" y="6497811"/>
                  <a:pt x="3536949" y="6550040"/>
                </a:cubicBezTo>
                <a:cubicBezTo>
                  <a:pt x="3536949" y="6603201"/>
                  <a:pt x="3554692" y="6624652"/>
                  <a:pt x="3607920" y="6624652"/>
                </a:cubicBezTo>
                <a:cubicBezTo>
                  <a:pt x="3664883" y="6624652"/>
                  <a:pt x="3679824" y="6602268"/>
                  <a:pt x="3679824" y="6550040"/>
                </a:cubicBezTo>
                <a:cubicBezTo>
                  <a:pt x="3679824" y="6497811"/>
                  <a:pt x="3663015" y="6475427"/>
                  <a:pt x="3607920" y="6475427"/>
                </a:cubicBezTo>
                <a:close/>
                <a:moveTo>
                  <a:pt x="5653086" y="6473840"/>
                </a:moveTo>
                <a:cubicBezTo>
                  <a:pt x="5653086" y="6473840"/>
                  <a:pt x="5653086" y="6473840"/>
                  <a:pt x="5653086" y="6619890"/>
                </a:cubicBezTo>
                <a:lnTo>
                  <a:pt x="5701186" y="6619890"/>
                </a:lnTo>
                <a:cubicBezTo>
                  <a:pt x="5715986" y="6619890"/>
                  <a:pt x="5728011" y="6616145"/>
                  <a:pt x="5738186" y="6610528"/>
                </a:cubicBezTo>
                <a:cubicBezTo>
                  <a:pt x="5748361" y="6604911"/>
                  <a:pt x="5756686" y="6596485"/>
                  <a:pt x="5762236" y="6585250"/>
                </a:cubicBezTo>
                <a:cubicBezTo>
                  <a:pt x="5767786" y="6574016"/>
                  <a:pt x="5770561" y="6560909"/>
                  <a:pt x="5770561" y="6546865"/>
                </a:cubicBezTo>
                <a:cubicBezTo>
                  <a:pt x="5770561" y="6532822"/>
                  <a:pt x="5767786" y="6520651"/>
                  <a:pt x="5763161" y="6510353"/>
                </a:cubicBezTo>
                <a:cubicBezTo>
                  <a:pt x="5757611" y="6499118"/>
                  <a:pt x="5750211" y="6489756"/>
                  <a:pt x="5740036" y="6483202"/>
                </a:cubicBezTo>
                <a:cubicBezTo>
                  <a:pt x="5729861" y="6477585"/>
                  <a:pt x="5716911" y="6473840"/>
                  <a:pt x="5701186" y="6473840"/>
                </a:cubicBezTo>
                <a:cubicBezTo>
                  <a:pt x="5701186" y="6473840"/>
                  <a:pt x="5701186" y="6473840"/>
                  <a:pt x="5653086" y="6473840"/>
                </a:cubicBezTo>
                <a:close/>
                <a:moveTo>
                  <a:pt x="5470524" y="6473840"/>
                </a:moveTo>
                <a:lnTo>
                  <a:pt x="5470524" y="6619890"/>
                </a:lnTo>
                <a:lnTo>
                  <a:pt x="5483224" y="6619890"/>
                </a:lnTo>
                <a:lnTo>
                  <a:pt x="5483224" y="6499240"/>
                </a:lnTo>
                <a:lnTo>
                  <a:pt x="5576887" y="6619890"/>
                </a:lnTo>
                <a:lnTo>
                  <a:pt x="5589587" y="6619890"/>
                </a:lnTo>
                <a:lnTo>
                  <a:pt x="5589587" y="6473840"/>
                </a:lnTo>
                <a:lnTo>
                  <a:pt x="5576887" y="6473840"/>
                </a:lnTo>
                <a:lnTo>
                  <a:pt x="5576887" y="6596078"/>
                </a:lnTo>
                <a:lnTo>
                  <a:pt x="5481637" y="6473840"/>
                </a:lnTo>
                <a:close/>
                <a:moveTo>
                  <a:pt x="5151436" y="6473840"/>
                </a:moveTo>
                <a:lnTo>
                  <a:pt x="5151436" y="6619890"/>
                </a:lnTo>
                <a:lnTo>
                  <a:pt x="5248274" y="6619890"/>
                </a:lnTo>
                <a:lnTo>
                  <a:pt x="5248274" y="6607190"/>
                </a:lnTo>
                <a:lnTo>
                  <a:pt x="5165724" y="6607190"/>
                </a:lnTo>
                <a:lnTo>
                  <a:pt x="5165724" y="6473840"/>
                </a:lnTo>
                <a:close/>
                <a:moveTo>
                  <a:pt x="5005386" y="6473840"/>
                </a:moveTo>
                <a:lnTo>
                  <a:pt x="5005386" y="6619890"/>
                </a:lnTo>
                <a:lnTo>
                  <a:pt x="5102224" y="6619890"/>
                </a:lnTo>
                <a:lnTo>
                  <a:pt x="5102224" y="6607190"/>
                </a:lnTo>
                <a:lnTo>
                  <a:pt x="5019674" y="6607190"/>
                </a:lnTo>
                <a:lnTo>
                  <a:pt x="5019674" y="6551628"/>
                </a:lnTo>
                <a:lnTo>
                  <a:pt x="5091111" y="6551628"/>
                </a:lnTo>
                <a:lnTo>
                  <a:pt x="5091111" y="6538928"/>
                </a:lnTo>
                <a:lnTo>
                  <a:pt x="5019674" y="6538928"/>
                </a:lnTo>
                <a:lnTo>
                  <a:pt x="5019674" y="6486540"/>
                </a:lnTo>
                <a:lnTo>
                  <a:pt x="5100636" y="6486540"/>
                </a:lnTo>
                <a:lnTo>
                  <a:pt x="5100636" y="6473840"/>
                </a:lnTo>
                <a:close/>
                <a:moveTo>
                  <a:pt x="4851399" y="6473840"/>
                </a:moveTo>
                <a:cubicBezTo>
                  <a:pt x="4851399" y="6473840"/>
                  <a:pt x="4851399" y="6473840"/>
                  <a:pt x="4851399" y="6619890"/>
                </a:cubicBezTo>
                <a:lnTo>
                  <a:pt x="4866070" y="6619890"/>
                </a:lnTo>
                <a:cubicBezTo>
                  <a:pt x="4866070" y="6619890"/>
                  <a:pt x="4866070" y="6619890"/>
                  <a:pt x="4866070" y="6565590"/>
                </a:cubicBezTo>
                <a:cubicBezTo>
                  <a:pt x="4866070" y="6565590"/>
                  <a:pt x="4866070" y="6565590"/>
                  <a:pt x="4908248" y="6565590"/>
                </a:cubicBezTo>
                <a:cubicBezTo>
                  <a:pt x="4908248" y="6565590"/>
                  <a:pt x="4908248" y="6565590"/>
                  <a:pt x="4941257" y="6619890"/>
                </a:cubicBezTo>
                <a:cubicBezTo>
                  <a:pt x="4941257" y="6619890"/>
                  <a:pt x="4941257" y="6619890"/>
                  <a:pt x="4957762" y="6619890"/>
                </a:cubicBezTo>
                <a:cubicBezTo>
                  <a:pt x="4957762" y="6619890"/>
                  <a:pt x="4957762" y="6619890"/>
                  <a:pt x="4922919" y="6563717"/>
                </a:cubicBezTo>
                <a:cubicBezTo>
                  <a:pt x="4929337" y="6561845"/>
                  <a:pt x="4934839" y="6559036"/>
                  <a:pt x="4939424" y="6555291"/>
                </a:cubicBezTo>
                <a:cubicBezTo>
                  <a:pt x="4944008" y="6550610"/>
                  <a:pt x="4947676" y="6545929"/>
                  <a:pt x="4950427" y="6539376"/>
                </a:cubicBezTo>
                <a:cubicBezTo>
                  <a:pt x="4953177" y="6532822"/>
                  <a:pt x="4954094" y="6526268"/>
                  <a:pt x="4954094" y="6519715"/>
                </a:cubicBezTo>
                <a:cubicBezTo>
                  <a:pt x="4954094" y="6514098"/>
                  <a:pt x="4953177" y="6508480"/>
                  <a:pt x="4951344" y="6502863"/>
                </a:cubicBezTo>
                <a:cubicBezTo>
                  <a:pt x="4948593" y="6498182"/>
                  <a:pt x="4945842" y="6492565"/>
                  <a:pt x="4942174" y="6488820"/>
                </a:cubicBezTo>
                <a:cubicBezTo>
                  <a:pt x="4938507" y="6484139"/>
                  <a:pt x="4933922" y="6480394"/>
                  <a:pt x="4929337" y="6477585"/>
                </a:cubicBezTo>
                <a:cubicBezTo>
                  <a:pt x="4923836" y="6474776"/>
                  <a:pt x="4918334" y="6473840"/>
                  <a:pt x="4911916" y="6473840"/>
                </a:cubicBezTo>
                <a:cubicBezTo>
                  <a:pt x="4911916" y="6473840"/>
                  <a:pt x="4911916" y="6473840"/>
                  <a:pt x="4851399" y="6473840"/>
                </a:cubicBezTo>
                <a:close/>
                <a:moveTo>
                  <a:pt x="4778374" y="6473840"/>
                </a:moveTo>
                <a:lnTo>
                  <a:pt x="4778374" y="6619890"/>
                </a:lnTo>
                <a:lnTo>
                  <a:pt x="4792662" y="6619890"/>
                </a:lnTo>
                <a:lnTo>
                  <a:pt x="4792662" y="6473840"/>
                </a:lnTo>
                <a:close/>
                <a:moveTo>
                  <a:pt x="4341724" y="6473840"/>
                </a:moveTo>
                <a:cubicBezTo>
                  <a:pt x="4316951" y="6473840"/>
                  <a:pt x="4294929" y="6485965"/>
                  <a:pt x="4294929" y="6513944"/>
                </a:cubicBezTo>
                <a:cubicBezTo>
                  <a:pt x="4294929" y="6538194"/>
                  <a:pt x="4312363" y="6545655"/>
                  <a:pt x="4331631" y="6552183"/>
                </a:cubicBezTo>
                <a:cubicBezTo>
                  <a:pt x="4349065" y="6558712"/>
                  <a:pt x="4371086" y="6564308"/>
                  <a:pt x="4371086" y="6587624"/>
                </a:cubicBezTo>
                <a:cubicBezTo>
                  <a:pt x="4371086" y="6608143"/>
                  <a:pt x="4353653" y="6616537"/>
                  <a:pt x="4336219" y="6616537"/>
                </a:cubicBezTo>
                <a:cubicBezTo>
                  <a:pt x="4299517" y="6616537"/>
                  <a:pt x="4305022" y="6596951"/>
                  <a:pt x="4303187" y="6576432"/>
                </a:cubicBezTo>
                <a:cubicBezTo>
                  <a:pt x="4303187" y="6576432"/>
                  <a:pt x="4303187" y="6576432"/>
                  <a:pt x="4289424" y="6576432"/>
                </a:cubicBezTo>
                <a:cubicBezTo>
                  <a:pt x="4289424" y="6576432"/>
                  <a:pt x="4289424" y="6576432"/>
                  <a:pt x="4289424" y="6614671"/>
                </a:cubicBezTo>
                <a:cubicBezTo>
                  <a:pt x="4303187" y="6621200"/>
                  <a:pt x="4318786" y="6623065"/>
                  <a:pt x="4333466" y="6623065"/>
                </a:cubicBezTo>
                <a:cubicBezTo>
                  <a:pt x="4361910" y="6623065"/>
                  <a:pt x="4389437" y="6614671"/>
                  <a:pt x="4389437" y="6580163"/>
                </a:cubicBezTo>
                <a:cubicBezTo>
                  <a:pt x="4389437" y="6555914"/>
                  <a:pt x="4372004" y="6547520"/>
                  <a:pt x="4352735" y="6540059"/>
                </a:cubicBezTo>
                <a:lnTo>
                  <a:pt x="4328879" y="6531665"/>
                </a:lnTo>
                <a:cubicBezTo>
                  <a:pt x="4318786" y="6527002"/>
                  <a:pt x="4312363" y="6520473"/>
                  <a:pt x="4312363" y="6508349"/>
                </a:cubicBezTo>
                <a:cubicBezTo>
                  <a:pt x="4312363" y="6489695"/>
                  <a:pt x="4326126" y="6482234"/>
                  <a:pt x="4342642" y="6482234"/>
                </a:cubicBezTo>
                <a:cubicBezTo>
                  <a:pt x="4373839" y="6482234"/>
                  <a:pt x="4370168" y="6499955"/>
                  <a:pt x="4372004" y="6516742"/>
                </a:cubicBezTo>
                <a:cubicBezTo>
                  <a:pt x="4372004" y="6516742"/>
                  <a:pt x="4372004" y="6516742"/>
                  <a:pt x="4383932" y="6516742"/>
                </a:cubicBezTo>
                <a:cubicBezTo>
                  <a:pt x="4383932" y="6516742"/>
                  <a:pt x="4383932" y="6516742"/>
                  <a:pt x="4383932" y="6482234"/>
                </a:cubicBezTo>
                <a:cubicBezTo>
                  <a:pt x="4369251" y="6476638"/>
                  <a:pt x="4355488" y="6473840"/>
                  <a:pt x="4341724" y="6473840"/>
                </a:cubicBezTo>
                <a:close/>
                <a:moveTo>
                  <a:pt x="3432042" y="6473840"/>
                </a:moveTo>
                <a:cubicBezTo>
                  <a:pt x="3382035" y="6473840"/>
                  <a:pt x="3360736" y="6498089"/>
                  <a:pt x="3360736" y="6547520"/>
                </a:cubicBezTo>
                <a:cubicBezTo>
                  <a:pt x="3360736" y="6596018"/>
                  <a:pt x="3377405" y="6623065"/>
                  <a:pt x="3427411" y="6623065"/>
                </a:cubicBezTo>
                <a:cubicBezTo>
                  <a:pt x="3436672" y="6623065"/>
                  <a:pt x="3473714" y="6619335"/>
                  <a:pt x="3482974" y="6614671"/>
                </a:cubicBezTo>
                <a:cubicBezTo>
                  <a:pt x="3482974" y="6614671"/>
                  <a:pt x="3482974" y="6614671"/>
                  <a:pt x="3482974" y="6577365"/>
                </a:cubicBezTo>
                <a:lnTo>
                  <a:pt x="3470935" y="6577365"/>
                </a:lnTo>
                <a:cubicBezTo>
                  <a:pt x="3468157" y="6607210"/>
                  <a:pt x="3464453" y="6615604"/>
                  <a:pt x="3432968" y="6615604"/>
                </a:cubicBezTo>
                <a:cubicBezTo>
                  <a:pt x="3388517" y="6615604"/>
                  <a:pt x="3382035" y="6582028"/>
                  <a:pt x="3382035" y="6543789"/>
                </a:cubicBezTo>
                <a:cubicBezTo>
                  <a:pt x="3382035" y="6509281"/>
                  <a:pt x="3394074" y="6481301"/>
                  <a:pt x="3432042" y="6481301"/>
                </a:cubicBezTo>
                <a:cubicBezTo>
                  <a:pt x="3457971" y="6481301"/>
                  <a:pt x="3468157" y="6485965"/>
                  <a:pt x="3470935" y="6509281"/>
                </a:cubicBezTo>
                <a:cubicBezTo>
                  <a:pt x="3470935" y="6509281"/>
                  <a:pt x="3470935" y="6509281"/>
                  <a:pt x="3471861" y="6515810"/>
                </a:cubicBezTo>
                <a:cubicBezTo>
                  <a:pt x="3471861" y="6515810"/>
                  <a:pt x="3471861" y="6515810"/>
                  <a:pt x="3482974" y="6515810"/>
                </a:cubicBezTo>
                <a:cubicBezTo>
                  <a:pt x="3482974" y="6515810"/>
                  <a:pt x="3482974" y="6515810"/>
                  <a:pt x="3482974" y="6482234"/>
                </a:cubicBezTo>
                <a:cubicBezTo>
                  <a:pt x="3464453" y="6476638"/>
                  <a:pt x="3450562" y="6473840"/>
                  <a:pt x="3432042" y="6473840"/>
                </a:cubicBezTo>
                <a:close/>
                <a:moveTo>
                  <a:pt x="4498886" y="6472252"/>
                </a:moveTo>
                <a:cubicBezTo>
                  <a:pt x="4474113" y="6472252"/>
                  <a:pt x="4452091" y="6484377"/>
                  <a:pt x="4452091" y="6512356"/>
                </a:cubicBezTo>
                <a:cubicBezTo>
                  <a:pt x="4452091" y="6536606"/>
                  <a:pt x="4469525" y="6543134"/>
                  <a:pt x="4488793" y="6550595"/>
                </a:cubicBezTo>
                <a:cubicBezTo>
                  <a:pt x="4506227" y="6557124"/>
                  <a:pt x="4528248" y="6561787"/>
                  <a:pt x="4528248" y="6585104"/>
                </a:cubicBezTo>
                <a:cubicBezTo>
                  <a:pt x="4528248" y="6605622"/>
                  <a:pt x="4510815" y="6614016"/>
                  <a:pt x="4493381" y="6614016"/>
                </a:cubicBezTo>
                <a:cubicBezTo>
                  <a:pt x="4456679" y="6614016"/>
                  <a:pt x="4462184" y="6595363"/>
                  <a:pt x="4460349" y="6574844"/>
                </a:cubicBezTo>
                <a:cubicBezTo>
                  <a:pt x="4460349" y="6574844"/>
                  <a:pt x="4460349" y="6574844"/>
                  <a:pt x="4446586" y="6574844"/>
                </a:cubicBezTo>
                <a:cubicBezTo>
                  <a:pt x="4446586" y="6574844"/>
                  <a:pt x="4446586" y="6574844"/>
                  <a:pt x="4446586" y="6612151"/>
                </a:cubicBezTo>
                <a:cubicBezTo>
                  <a:pt x="4460349" y="6618679"/>
                  <a:pt x="4475948" y="6621477"/>
                  <a:pt x="4490628" y="6621477"/>
                </a:cubicBezTo>
                <a:cubicBezTo>
                  <a:pt x="4519072" y="6621477"/>
                  <a:pt x="4546599" y="6612151"/>
                  <a:pt x="4546599" y="6578575"/>
                </a:cubicBezTo>
                <a:cubicBezTo>
                  <a:pt x="4546599" y="6554326"/>
                  <a:pt x="4529166" y="6544999"/>
                  <a:pt x="4509897" y="6538471"/>
                </a:cubicBezTo>
                <a:lnTo>
                  <a:pt x="4486041" y="6529144"/>
                </a:lnTo>
                <a:cubicBezTo>
                  <a:pt x="4475948" y="6524481"/>
                  <a:pt x="4469525" y="6517952"/>
                  <a:pt x="4469525" y="6505828"/>
                </a:cubicBezTo>
                <a:cubicBezTo>
                  <a:pt x="4469525" y="6487175"/>
                  <a:pt x="4483288" y="6479713"/>
                  <a:pt x="4499804" y="6479713"/>
                </a:cubicBezTo>
                <a:cubicBezTo>
                  <a:pt x="4531001" y="6479713"/>
                  <a:pt x="4527330" y="6498367"/>
                  <a:pt x="4529166" y="6514222"/>
                </a:cubicBezTo>
                <a:cubicBezTo>
                  <a:pt x="4529166" y="6514222"/>
                  <a:pt x="4529166" y="6514222"/>
                  <a:pt x="4541094" y="6514222"/>
                </a:cubicBezTo>
                <a:cubicBezTo>
                  <a:pt x="4541094" y="6514222"/>
                  <a:pt x="4541094" y="6514222"/>
                  <a:pt x="4541094" y="6479713"/>
                </a:cubicBezTo>
                <a:cubicBezTo>
                  <a:pt x="4526413" y="6474118"/>
                  <a:pt x="4512650" y="6472252"/>
                  <a:pt x="4498886" y="6472252"/>
                </a:cubicBezTo>
                <a:close/>
                <a:moveTo>
                  <a:pt x="5359865" y="6470665"/>
                </a:moveTo>
                <a:cubicBezTo>
                  <a:pt x="5358933" y="6471608"/>
                  <a:pt x="5358933" y="6471608"/>
                  <a:pt x="5358933" y="6471608"/>
                </a:cubicBezTo>
                <a:cubicBezTo>
                  <a:pt x="5356134" y="6473493"/>
                  <a:pt x="5354269" y="6475378"/>
                  <a:pt x="5351470" y="6477263"/>
                </a:cubicBezTo>
                <a:cubicBezTo>
                  <a:pt x="5335613" y="6493287"/>
                  <a:pt x="5326286" y="6514967"/>
                  <a:pt x="5326286" y="6537589"/>
                </a:cubicBezTo>
                <a:cubicBezTo>
                  <a:pt x="5326286" y="6540416"/>
                  <a:pt x="5327218" y="6544187"/>
                  <a:pt x="5327218" y="6547957"/>
                </a:cubicBezTo>
                <a:cubicBezTo>
                  <a:pt x="5302967" y="6557383"/>
                  <a:pt x="5285244" y="6579062"/>
                  <a:pt x="5278715" y="6604512"/>
                </a:cubicBezTo>
                <a:cubicBezTo>
                  <a:pt x="5277782" y="6607340"/>
                  <a:pt x="5277782" y="6611110"/>
                  <a:pt x="5276849" y="6613938"/>
                </a:cubicBezTo>
                <a:cubicBezTo>
                  <a:pt x="5276849" y="6614880"/>
                  <a:pt x="5276849" y="6614880"/>
                  <a:pt x="5276849" y="6614880"/>
                </a:cubicBezTo>
                <a:cubicBezTo>
                  <a:pt x="5277782" y="6614880"/>
                  <a:pt x="5277782" y="6614880"/>
                  <a:pt x="5277782" y="6614880"/>
                </a:cubicBezTo>
                <a:cubicBezTo>
                  <a:pt x="5280580" y="6615823"/>
                  <a:pt x="5283378" y="6617708"/>
                  <a:pt x="5287109" y="6618650"/>
                </a:cubicBezTo>
                <a:cubicBezTo>
                  <a:pt x="5294572" y="6620536"/>
                  <a:pt x="5302034" y="6621478"/>
                  <a:pt x="5309496" y="6621478"/>
                </a:cubicBezTo>
                <a:cubicBezTo>
                  <a:pt x="5327218" y="6621478"/>
                  <a:pt x="5344941" y="6615823"/>
                  <a:pt x="5359865" y="6604512"/>
                </a:cubicBezTo>
                <a:cubicBezTo>
                  <a:pt x="5373857" y="6615823"/>
                  <a:pt x="5391580" y="6621478"/>
                  <a:pt x="5409302" y="6621478"/>
                </a:cubicBezTo>
                <a:cubicBezTo>
                  <a:pt x="5416764" y="6621478"/>
                  <a:pt x="5424226" y="6620536"/>
                  <a:pt x="5431689" y="6618650"/>
                </a:cubicBezTo>
                <a:cubicBezTo>
                  <a:pt x="5435420" y="6617708"/>
                  <a:pt x="5438218" y="6615823"/>
                  <a:pt x="5441016" y="6614880"/>
                </a:cubicBezTo>
                <a:cubicBezTo>
                  <a:pt x="5441949" y="6614880"/>
                  <a:pt x="5441949" y="6614880"/>
                  <a:pt x="5441949" y="6614880"/>
                </a:cubicBezTo>
                <a:lnTo>
                  <a:pt x="5441949" y="6613938"/>
                </a:lnTo>
                <a:cubicBezTo>
                  <a:pt x="5441016" y="6611110"/>
                  <a:pt x="5441016" y="6607340"/>
                  <a:pt x="5440083" y="6604512"/>
                </a:cubicBezTo>
                <a:cubicBezTo>
                  <a:pt x="5433554" y="6579062"/>
                  <a:pt x="5415831" y="6558325"/>
                  <a:pt x="5391580" y="6547957"/>
                </a:cubicBezTo>
                <a:cubicBezTo>
                  <a:pt x="5392512" y="6544187"/>
                  <a:pt x="5392512" y="6540416"/>
                  <a:pt x="5392512" y="6537589"/>
                </a:cubicBezTo>
                <a:cubicBezTo>
                  <a:pt x="5392512" y="6514967"/>
                  <a:pt x="5383185" y="6493287"/>
                  <a:pt x="5367328" y="6477263"/>
                </a:cubicBezTo>
                <a:cubicBezTo>
                  <a:pt x="5365462" y="6475378"/>
                  <a:pt x="5362664" y="6473493"/>
                  <a:pt x="5359865" y="6471608"/>
                </a:cubicBezTo>
                <a:cubicBezTo>
                  <a:pt x="5359865" y="6470665"/>
                  <a:pt x="5359865" y="6470665"/>
                  <a:pt x="5359865" y="6470665"/>
                </a:cubicBezTo>
                <a:close/>
                <a:moveTo>
                  <a:pt x="4654549" y="6437327"/>
                </a:moveTo>
                <a:lnTo>
                  <a:pt x="4654549" y="6654815"/>
                </a:lnTo>
                <a:lnTo>
                  <a:pt x="4664074" y="6654815"/>
                </a:lnTo>
                <a:lnTo>
                  <a:pt x="4664074" y="6437327"/>
                </a:ln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38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Purple: Image on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97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7974" y="1809750"/>
            <a:ext cx="4173538" cy="2126725"/>
          </a:xfrm>
        </p:spPr>
        <p:txBody>
          <a:bodyPr>
            <a:normAutofit/>
          </a:bodyPr>
          <a:lstStyle>
            <a:lvl1pPr marL="176400" indent="-176400" algn="l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"/>
            <a:ext cx="609599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4049C-5E02-7844-98F3-C61DBDD0A0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70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Mush: Image on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7974" y="1810116"/>
            <a:ext cx="4173538" cy="2126725"/>
          </a:xfrm>
        </p:spPr>
        <p:txBody>
          <a:bodyPr>
            <a:normAutofit/>
          </a:bodyPr>
          <a:lstStyle>
            <a:lvl1pPr marL="176400" indent="-176400" algn="l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"/>
            <a:ext cx="609599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AB6F4A-09AD-4547-8220-6C8686A72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9221AE4-32A8-7249-B69B-53C4E13CC3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97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88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White: 2 Images Top: 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3863312"/>
            <a:ext cx="5384801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"/>
            <a:ext cx="6095999" cy="3428999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700378B9-C541-D34E-A6BA-05FA3EE97E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8904"/>
            <a:ext cx="6095999" cy="3428999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662EE13-640D-F14A-A781-EBE9008292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9846" y="3867013"/>
            <a:ext cx="5384801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163284" y="0"/>
            <a:ext cx="1645224" cy="365125"/>
          </a:xfrm>
        </p:spPr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>
          <a:xfrm>
            <a:off x="163284" y="6408900"/>
            <a:ext cx="547914" cy="365125"/>
          </a:xfrm>
        </p:spPr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09612" y="4496998"/>
            <a:ext cx="5386387" cy="1352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448259" y="4496998"/>
            <a:ext cx="5386387" cy="1352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39299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2 Image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11123449" cy="11249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1198" y="2117725"/>
            <a:ext cx="5384801" cy="3878126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25D251E2-6145-4B4A-9A6C-72FFCB6707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49846" y="2117725"/>
            <a:ext cx="5384801" cy="3878126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Green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885E58-7041-A642-88F8-1400704EEA6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5C97F9-6A4B-B942-B259-7DE5A0560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97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ABOUT TODAY…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724BAE-E092-4442-B0F1-1E926E37C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8013" y="1809750"/>
            <a:ext cx="3856037" cy="2126725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9A595CE1-F763-3A40-90A4-272D6D30A5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6095999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99F28F5-6107-A74D-9E2A-D0197BDA33A8}"/>
              </a:ext>
            </a:extLst>
          </p:cNvPr>
          <p:cNvSpPr txBox="1">
            <a:spLocks/>
          </p:cNvSpPr>
          <p:nvPr userDrawn="1"/>
        </p:nvSpPr>
        <p:spPr>
          <a:xfrm>
            <a:off x="163284" y="6408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B9271A8-0064-CC4B-A93D-1B9C90B2BA0A}" type="slidenum">
              <a:rPr lang="en-US" sz="1800" smtClean="0">
                <a:solidFill>
                  <a:srgbClr val="308B87"/>
                </a:solidFill>
              </a:rPr>
              <a:pPr algn="l"/>
              <a:t>‹#›</a:t>
            </a:fld>
            <a:endParaRPr lang="en-US" sz="1800" dirty="0">
              <a:solidFill>
                <a:srgbClr val="308B87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73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11123449" cy="11249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09613" y="2117725"/>
            <a:ext cx="5386387" cy="3736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403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11123449" cy="11249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709613" y="2117725"/>
            <a:ext cx="5386387" cy="3732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454776" y="2117725"/>
            <a:ext cx="5386387" cy="3732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8767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 1 Colum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11123449" cy="11249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11200" y="2118049"/>
            <a:ext cx="11123613" cy="3736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19820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10293133" cy="45311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CHART TITLE</a:t>
            </a:r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D4965D5-767F-014A-9E71-265FB07CE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5277" y="6460729"/>
            <a:ext cx="5384801" cy="2614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Source: XXXXXXXXXX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4635C28-B93B-114B-A4CE-DCB198DAD7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199" y="1302275"/>
            <a:ext cx="10293132" cy="789284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64A2BA25-C92C-224D-A188-42ECCB84CAA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24450" y="2117724"/>
            <a:ext cx="10279881" cy="373221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05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: Category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8516885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CHART ONLY – 3 CATEGORY GRAPH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5975C55-6311-5943-9120-12F00380F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5277" y="6460729"/>
            <a:ext cx="5384801" cy="2614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Source: XXXXXXXXXX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05AC802-0C57-D641-A3B5-4269F8C798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199" y="1302275"/>
            <a:ext cx="8516884" cy="789284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C36DCA4-ED8D-FA40-A04F-841697C902E8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11197" y="2120134"/>
            <a:ext cx="10225559" cy="372980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09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 2 Columns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4"/>
            <a:ext cx="4389941" cy="56844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CHART WITH TEXT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5E06206-E530-9F45-8486-CDA8156F7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9413" y="6460729"/>
            <a:ext cx="5384801" cy="2614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Source: XXXXXXXXXX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C28D74F-6E52-814A-96E4-7FBAB8A605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9844" y="682004"/>
            <a:ext cx="5384801" cy="56844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TEXT TO GO HERE</a:t>
            </a:r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995B5C5-ACA3-144B-99C6-9038E643C1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9845" y="1311990"/>
            <a:ext cx="5384801" cy="2126725"/>
          </a:xfrm>
        </p:spPr>
        <p:txBody>
          <a:bodyPr>
            <a:normAutofit/>
          </a:bodyPr>
          <a:lstStyle>
            <a:lvl1pPr marL="176400" indent="-176400" algn="l">
              <a:buFont typeface="Arial" panose="020B0604020202020204" pitchFamily="34" charset="0"/>
              <a:buChar char="•"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2D27FC4-B76B-4846-B9F8-4986818202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199" y="1302275"/>
            <a:ext cx="4389941" cy="684180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8409EB7F-D3B0-8B49-BEAF-C980F53B8FAC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11200" y="2117725"/>
            <a:ext cx="5384800" cy="373221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97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 2 Columns: Chart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art Placeholder 2">
            <a:extLst>
              <a:ext uri="{FF2B5EF4-FFF2-40B4-BE49-F238E27FC236}">
                <a16:creationId xmlns:a16="http://schemas.microsoft.com/office/drawing/2014/main" id="{94AC1E26-C145-5446-9715-A7398B6B536C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449046" y="2144017"/>
            <a:ext cx="5385600" cy="37084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5384802" cy="61076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TWO CHART COMPARISON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6911968-AC57-BD4C-BA3F-EC10495E8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8" y="5957427"/>
            <a:ext cx="5384801" cy="2614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Source: XXXXXXXXXX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4B3F9F5-BE91-5248-B103-1205D63600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198" y="1302275"/>
            <a:ext cx="5384801" cy="736732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E33DBAA-493A-7040-9D56-A4434CD4DB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49046" y="1307530"/>
            <a:ext cx="5385600" cy="736732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B0E092F-C328-2741-8A64-128F100181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9046" y="5957427"/>
            <a:ext cx="5384801" cy="2614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Source: XXXXXXXXXX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B8ABEF3-BAD4-124C-86E8-2F87C12B4AC0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711198" y="2144017"/>
            <a:ext cx="5385461" cy="37084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9051604" y="0"/>
            <a:ext cx="278304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93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Chart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8" y="682005"/>
            <a:ext cx="7325361" cy="55821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TWO CHART COMPARISON WITH TEXT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080C78C-9CD6-F949-A821-9C3CEBE90C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7" y="4946845"/>
            <a:ext cx="5385600" cy="2614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Source: XXXXXXXXXX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02AAF8-07D6-4D4A-8EDF-9BE8F62500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5563" y="4946845"/>
            <a:ext cx="5385600" cy="2614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Source: XXXXXXXXXX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2BB5E220-F230-3245-B15A-06845549EF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1198" y="5472358"/>
            <a:ext cx="5385600" cy="736732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2" name="Chart Placeholder 2">
            <a:extLst>
              <a:ext uri="{FF2B5EF4-FFF2-40B4-BE49-F238E27FC236}">
                <a16:creationId xmlns:a16="http://schemas.microsoft.com/office/drawing/2014/main" id="{EA1689B6-6F70-FD4C-8199-175A6D689A0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455563" y="1318502"/>
            <a:ext cx="5385600" cy="349677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8EE3F54B-D035-FD49-9680-BF8C817A8DA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711197" y="1318502"/>
            <a:ext cx="5385600" cy="349677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81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3 Point Boxes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 POINT BOXES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FE3B7E4-F50F-2D46-9ACA-25A29ADE5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199" y="2393245"/>
            <a:ext cx="3005750" cy="919845"/>
          </a:xfrm>
          <a:solidFill>
            <a:schemeClr val="accent1"/>
          </a:solidFill>
        </p:spPr>
        <p:txBody>
          <a:bodyPr lIns="90000" tIns="46800" rIns="90000" bIns="46800"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42FB605-E1C7-FA40-B700-E39D06EABA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1503" y="2393245"/>
            <a:ext cx="3005750" cy="919845"/>
          </a:xfrm>
          <a:solidFill>
            <a:schemeClr val="accent1"/>
          </a:solidFill>
        </p:spPr>
        <p:txBody>
          <a:bodyPr lIns="90000" tIns="46800" rIns="90000" bIns="46800"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786327-EFAC-094E-AEF0-D26599E5A8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1807" y="2393245"/>
            <a:ext cx="3005750" cy="919845"/>
          </a:xfrm>
          <a:solidFill>
            <a:schemeClr val="accent1"/>
          </a:solidFill>
        </p:spPr>
        <p:txBody>
          <a:bodyPr lIns="90000" tIns="46800" rIns="90000" bIns="46800"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BD2A926-3315-B145-ADAA-319FD2FD61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1199" y="3422442"/>
            <a:ext cx="3005750" cy="2430869"/>
          </a:xfrm>
          <a:solidFill>
            <a:schemeClr val="accent1"/>
          </a:solidFill>
        </p:spPr>
        <p:txBody>
          <a:bodyPr tIns="288000" bIns="252000"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CE233BA-3AAE-414F-A8D9-C56947E630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1503" y="3419069"/>
            <a:ext cx="3005750" cy="2430869"/>
          </a:xfrm>
          <a:solidFill>
            <a:schemeClr val="accent1"/>
          </a:solidFill>
        </p:spPr>
        <p:txBody>
          <a:bodyPr tIns="288000" bIns="252000"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9B768E94-8AFB-A147-A922-F0416D5856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31807" y="3419069"/>
            <a:ext cx="3005750" cy="2430869"/>
          </a:xfrm>
          <a:solidFill>
            <a:schemeClr val="accent1"/>
          </a:solidFill>
        </p:spPr>
        <p:txBody>
          <a:bodyPr tIns="288000" bIns="252000"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94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5 Category Boxes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CATEGORY OR 5 POINT LIST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FE3B7E4-F50F-2D46-9ACA-25A29ADE5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198" y="1980930"/>
            <a:ext cx="4368241" cy="705600"/>
          </a:xfrm>
          <a:solidFill>
            <a:schemeClr val="accent1"/>
          </a:solidFill>
        </p:spPr>
        <p:txBody>
          <a:bodyPr lIns="216000" anchor="ctr" anchorCtr="0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Category 1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BD2A926-3315-B145-ADAA-319FD2FD61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0562" y="1980930"/>
            <a:ext cx="6084089" cy="705600"/>
          </a:xfrm>
          <a:solidFill>
            <a:schemeClr val="accent1"/>
          </a:solidFill>
        </p:spPr>
        <p:txBody>
          <a:bodyPr lIns="216000" tIns="144000"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6E7EB91-6053-9A42-B5D1-1780584DD5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198" y="2838831"/>
            <a:ext cx="4368241" cy="705600"/>
          </a:xfrm>
          <a:solidFill>
            <a:schemeClr val="accent1"/>
          </a:solidFill>
        </p:spPr>
        <p:txBody>
          <a:bodyPr lIns="216000" anchor="ctr" anchorCtr="0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Category 2</a:t>
            </a:r>
            <a:endParaRPr lang="en-US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79A2D93A-152C-0843-B128-32B50B53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90562" y="2838831"/>
            <a:ext cx="6084089" cy="705600"/>
          </a:xfrm>
          <a:solidFill>
            <a:schemeClr val="accent1"/>
          </a:solidFill>
        </p:spPr>
        <p:txBody>
          <a:bodyPr lIns="216000" tIns="144000"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D2115CA5-47A6-BB40-989B-6F22A54497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198" y="3696732"/>
            <a:ext cx="4368241" cy="705600"/>
          </a:xfrm>
          <a:solidFill>
            <a:schemeClr val="accent1"/>
          </a:solidFill>
        </p:spPr>
        <p:txBody>
          <a:bodyPr lIns="216000" anchor="ctr" anchorCtr="0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Category 3</a:t>
            </a:r>
            <a:endParaRPr lang="en-US" dirty="0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0396B7C1-6232-C64A-BE5B-0EB2176093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90562" y="3696732"/>
            <a:ext cx="6084089" cy="705600"/>
          </a:xfrm>
          <a:solidFill>
            <a:schemeClr val="accent1"/>
          </a:solidFill>
        </p:spPr>
        <p:txBody>
          <a:bodyPr lIns="216000" tIns="144000"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593EACC-CFD1-8745-A11C-87705CEF05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1198" y="4554633"/>
            <a:ext cx="4368241" cy="705600"/>
          </a:xfrm>
          <a:solidFill>
            <a:schemeClr val="accent1"/>
          </a:solidFill>
        </p:spPr>
        <p:txBody>
          <a:bodyPr lIns="216000" anchor="ctr" anchorCtr="0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Category 4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8B30739-1AF4-B544-ACA7-87D9D32C9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90562" y="4554633"/>
            <a:ext cx="6084089" cy="705600"/>
          </a:xfrm>
          <a:solidFill>
            <a:schemeClr val="accent1"/>
          </a:solidFill>
        </p:spPr>
        <p:txBody>
          <a:bodyPr lIns="216000" tIns="144000"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1E2A20AE-2AFF-A14F-805C-D0A9320FA1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1198" y="5412533"/>
            <a:ext cx="4368241" cy="705600"/>
          </a:xfrm>
          <a:solidFill>
            <a:schemeClr val="accent1"/>
          </a:solidFill>
        </p:spPr>
        <p:txBody>
          <a:bodyPr lIns="216000" anchor="ctr" anchorCtr="0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Category 5</a:t>
            </a:r>
            <a:endParaRPr lang="en-US" dirty="0"/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0FEB9768-0A46-1348-AFDF-D49EA05314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0562" y="5412533"/>
            <a:ext cx="6084089" cy="705600"/>
          </a:xfrm>
          <a:solidFill>
            <a:schemeClr val="accent1"/>
          </a:solidFill>
        </p:spPr>
        <p:txBody>
          <a:bodyPr lIns="216000" tIns="144000"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20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B907DD-5BDD-204A-97B8-213B806CE45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A72B5-192B-704F-8534-1664FD2C8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A7D7616-B677-9548-8284-6A4A9A28FA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97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ABOUT TODAY…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73EA72D-7B63-484C-9651-53C12ECAA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8013" y="1809750"/>
            <a:ext cx="3856037" cy="2126725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7687E96-66B4-7E4A-80DA-4B67B7CF31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"/>
            <a:ext cx="6095999" cy="6858000"/>
          </a:xfr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24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4 Point Roundels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 POINTS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53857D36-BB54-3943-B771-BEBDEB641325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11199" y="2311078"/>
            <a:ext cx="2204189" cy="22032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398774F2-6599-0240-A6BB-A5A25935681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494023" y="2311078"/>
            <a:ext cx="2204189" cy="22032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2ACE4228-4915-B440-8845-5493B04BFEC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276847" y="2311078"/>
            <a:ext cx="2204189" cy="22032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9059672" y="2311078"/>
            <a:ext cx="2204189" cy="22032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FBEDF1D7-5CE3-7E4F-B54A-D5F81AD17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976" y="4792659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1EFBB3D-F85D-0149-A72E-1FA39270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800" y="4797856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16B1512-18B7-6545-8E13-2D7F2668B7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7624" y="4787408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ED52FED-81AF-C643-AC6C-E88BE9CEBA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0448" y="4797856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250398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4 Point Roundels: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 POINTS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FBEDF1D7-5CE3-7E4F-B54A-D5F81AD17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976" y="4792659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B1EFBB3D-F85D-0149-A72E-1FA39270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800" y="4797856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916B1512-18B7-6545-8E13-2D7F2668B7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7624" y="4787408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4ED52FED-81AF-C643-AC6C-E88BE9CEBA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0448" y="4797856"/>
            <a:ext cx="250263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857D36-BB54-3943-B771-BEBDEB641325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11199" y="2311078"/>
            <a:ext cx="2204189" cy="2203200"/>
          </a:xfrm>
          <a:prstGeom prst="ellipse">
            <a:avLst/>
          </a:prstGeom>
          <a:solidFill>
            <a:schemeClr val="accent3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98774F2-6599-0240-A6BB-A5A25935681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3494023" y="2311078"/>
            <a:ext cx="2204189" cy="2203200"/>
          </a:xfrm>
          <a:prstGeom prst="ellipse">
            <a:avLst/>
          </a:prstGeom>
          <a:solidFill>
            <a:schemeClr val="accent6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2ACE4228-4915-B440-8845-5493B04BFEC1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276847" y="2311078"/>
            <a:ext cx="2204189" cy="2203200"/>
          </a:xfrm>
          <a:prstGeom prst="ellipse">
            <a:avLst/>
          </a:prstGeom>
          <a:solidFill>
            <a:schemeClr val="accent4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9059672" y="2311078"/>
            <a:ext cx="2204189" cy="2203200"/>
          </a:xfrm>
          <a:prstGeom prst="ellipse">
            <a:avLst/>
          </a:prstGeom>
          <a:solidFill>
            <a:schemeClr val="tx2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82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5 Point Roundels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5 POINTS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53857D36-BB54-3943-B771-BEBDEB641325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711199" y="2330938"/>
            <a:ext cx="1973686" cy="19728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98774F2-6599-0240-A6BB-A5A25935681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2860049" y="2330938"/>
            <a:ext cx="1973686" cy="19728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ACE4228-4915-B440-8845-5493B04BFEC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008899" y="2330938"/>
            <a:ext cx="1973686" cy="19728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157749" y="2330938"/>
            <a:ext cx="1973686" cy="19728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9306597" y="2330938"/>
            <a:ext cx="1973686" cy="19728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FBEDF1D7-5CE3-7E4F-B54A-D5F81AD17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199" y="4572469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6FFC50A-F14B-9D4F-9662-62826FBFAD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60048" y="4572469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4440E333-EEE2-794A-9A02-755855CE61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08897" y="4582197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33113E8F-7D45-2645-9435-EC9DBC24B9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57746" y="4582197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D6FEF102-A23A-854C-8668-C610B21D580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06597" y="4582197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36333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5 Point Roundels: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5 POINTS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FBEDF1D7-5CE3-7E4F-B54A-D5F81AD17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199" y="4572469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36FFC50A-F14B-9D4F-9662-62826FBFAD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60048" y="4572469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4440E333-EEE2-794A-9A02-755855CE61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08897" y="4582197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33113E8F-7D45-2645-9435-EC9DBC24B9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57746" y="4582197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D6FEF102-A23A-854C-8668-C610B21D580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06597" y="4582197"/>
            <a:ext cx="1973768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53857D36-BB54-3943-B771-BEBDEB641325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711199" y="2330938"/>
            <a:ext cx="1973686" cy="1972800"/>
          </a:xfrm>
          <a:prstGeom prst="ellipse">
            <a:avLst/>
          </a:prstGeom>
          <a:solidFill>
            <a:schemeClr val="accent3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98774F2-6599-0240-A6BB-A5A25935681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2860049" y="2330938"/>
            <a:ext cx="1973686" cy="1972800"/>
          </a:xfrm>
          <a:prstGeom prst="ellipse">
            <a:avLst/>
          </a:prstGeom>
          <a:solidFill>
            <a:schemeClr val="accent6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ACE4228-4915-B440-8845-5493B04BFEC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008899" y="2330938"/>
            <a:ext cx="1973686" cy="1972800"/>
          </a:xfrm>
          <a:prstGeom prst="ellipse">
            <a:avLst/>
          </a:prstGeom>
          <a:solidFill>
            <a:schemeClr val="accent4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157749" y="2330938"/>
            <a:ext cx="1973686" cy="1972800"/>
          </a:xfrm>
          <a:prstGeom prst="ellipse">
            <a:avLst/>
          </a:prstGeom>
          <a:solidFill>
            <a:schemeClr val="tx2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9306597" y="2330938"/>
            <a:ext cx="1973686" cy="1972800"/>
          </a:xfrm>
          <a:prstGeom prst="ellipse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59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4 Point Squares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 BOXES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FBEDF1D7-5CE3-7E4F-B54A-D5F81AD17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976" y="4788719"/>
            <a:ext cx="2494570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B1EFBB3D-F85D-0149-A72E-1FA39270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800" y="4793916"/>
            <a:ext cx="2494570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916B1512-18B7-6545-8E13-2D7F2668B7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7624" y="4783468"/>
            <a:ext cx="2494570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4ED52FED-81AF-C643-AC6C-E88BE9CEBA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0448" y="4793916"/>
            <a:ext cx="2494570" cy="1145686"/>
          </a:xfr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3857D36-BB54-3943-B771-BEBDEB641325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11200" y="2311078"/>
            <a:ext cx="2204189" cy="2203200"/>
          </a:xfrm>
          <a:prstGeom prst="rect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398774F2-6599-0240-A6BB-A5A25935681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3494024" y="2311078"/>
            <a:ext cx="2204189" cy="2203200"/>
          </a:xfrm>
          <a:prstGeom prst="rect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ACE4228-4915-B440-8845-5493B04BFEC1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276848" y="2311078"/>
            <a:ext cx="2204189" cy="2203200"/>
          </a:xfrm>
          <a:prstGeom prst="rect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9059672" y="2311078"/>
            <a:ext cx="2204189" cy="2203200"/>
          </a:xfrm>
          <a:prstGeom prst="rect">
            <a:avLst/>
          </a:prstGeom>
          <a:solidFill>
            <a:schemeClr val="accent1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91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4 Point Squares: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9773B-20CC-D44B-973E-063633A28F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199" y="682005"/>
            <a:ext cx="6183588" cy="4636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spc="0" baseline="0">
                <a:solidFill>
                  <a:srgbClr val="308B87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 BOXES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0BA6E56-B117-474A-AA8D-101202C01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1302275"/>
            <a:ext cx="6183588" cy="600097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BEDF1D7-5CE3-7E4F-B54A-D5F81AD17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976" y="4792659"/>
            <a:ext cx="2502638" cy="11456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1EFBB3D-F85D-0149-A72E-1FA39270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800" y="4797856"/>
            <a:ext cx="2502638" cy="11456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916B1512-18B7-6545-8E13-2D7F2668B7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7624" y="4787408"/>
            <a:ext cx="2502638" cy="11456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4ED52FED-81AF-C643-AC6C-E88BE9CEBA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0448" y="4797856"/>
            <a:ext cx="2502638" cy="11456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+mj-lt"/>
              <a:buNone/>
              <a:defRPr sz="1600">
                <a:solidFill>
                  <a:srgbClr val="605F6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3857D36-BB54-3943-B771-BEBDEB641325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11199" y="2311078"/>
            <a:ext cx="2204189" cy="2203200"/>
          </a:xfrm>
          <a:prstGeom prst="rect">
            <a:avLst/>
          </a:prstGeom>
          <a:solidFill>
            <a:schemeClr val="accent3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98774F2-6599-0240-A6BB-A5A25935681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3494023" y="2311078"/>
            <a:ext cx="2204189" cy="2203200"/>
          </a:xfrm>
          <a:prstGeom prst="rect">
            <a:avLst/>
          </a:prstGeom>
          <a:solidFill>
            <a:schemeClr val="accent6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ACE4228-4915-B440-8845-5493B04BFEC1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276847" y="2311078"/>
            <a:ext cx="2204189" cy="22032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3EBC79C6-E595-EF4D-9F8B-0752FE819793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9059672" y="2311078"/>
            <a:ext cx="2204189" cy="22032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3600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18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ext Left: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C2CA51-1A28-804D-87D3-6D7C7392F65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  <a:blipFill>
            <a:blip r:embed="rId2"/>
            <a:srcRect/>
            <a:stretch>
              <a:fillRect l="-4814" r="-4814"/>
            </a:stretch>
          </a:blip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E0600-7216-3F48-AB18-2AACADB2206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1198" y="2123785"/>
            <a:ext cx="3932237" cy="3726154"/>
          </a:xfrm>
        </p:spPr>
        <p:txBody>
          <a:bodyPr/>
          <a:lstStyle>
            <a:lvl1pPr marL="176400" indent="-17640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Text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1198" y="682005"/>
            <a:ext cx="3932237" cy="1124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6994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5BCFB3D-FDE6-604E-9A64-539A00D6A3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6569" y="3728615"/>
            <a:ext cx="3598862" cy="44002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300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Any Questions?</a:t>
            </a:r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F8E6E0B-82FF-E14D-BAE4-5550D7DF8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49920" y="2897972"/>
            <a:ext cx="377187" cy="347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E75CDE-43BB-6143-8F3E-15AA6C9B1E37}"/>
              </a:ext>
            </a:extLst>
          </p:cNvPr>
          <p:cNvSpPr txBox="1"/>
          <p:nvPr userDrawn="1"/>
        </p:nvSpPr>
        <p:spPr>
          <a:xfrm>
            <a:off x="4296569" y="2596966"/>
            <a:ext cx="3598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Th   </a:t>
            </a:r>
            <a:r>
              <a:rPr lang="en-US" sz="5000" dirty="0" err="1">
                <a:solidFill>
                  <a:schemeClr val="bg1"/>
                </a:solidFill>
              </a:rPr>
              <a:t>nk</a:t>
            </a:r>
            <a:r>
              <a:rPr lang="en-US" sz="5000" dirty="0">
                <a:solidFill>
                  <a:schemeClr val="bg1"/>
                </a:solidFill>
              </a:rPr>
              <a:t> you!</a:t>
            </a: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7169151" y="2256446"/>
            <a:ext cx="4179182" cy="3780405"/>
          </a:xfrm>
          <a:custGeom>
            <a:avLst/>
            <a:gdLst>
              <a:gd name="connsiteX0" fmla="*/ 9244120 w 13531141"/>
              <a:gd name="connsiteY0" fmla="*/ 7175506 h 12240000"/>
              <a:gd name="connsiteX1" fmla="*/ 7478925 w 13531141"/>
              <a:gd name="connsiteY1" fmla="*/ 10230964 h 12240000"/>
              <a:gd name="connsiteX2" fmla="*/ 10887050 w 13531141"/>
              <a:gd name="connsiteY2" fmla="*/ 11323291 h 12240000"/>
              <a:gd name="connsiteX3" fmla="*/ 12491773 w 13531141"/>
              <a:gd name="connsiteY3" fmla="*/ 11101770 h 12240000"/>
              <a:gd name="connsiteX4" fmla="*/ 9244120 w 13531141"/>
              <a:gd name="connsiteY4" fmla="*/ 7175506 h 12240000"/>
              <a:gd name="connsiteX5" fmla="*/ 4301485 w 13531141"/>
              <a:gd name="connsiteY5" fmla="*/ 7165823 h 12240000"/>
              <a:gd name="connsiteX6" fmla="*/ 1049052 w 13531141"/>
              <a:gd name="connsiteY6" fmla="*/ 11101661 h 12240000"/>
              <a:gd name="connsiteX7" fmla="*/ 2652366 w 13531141"/>
              <a:gd name="connsiteY7" fmla="*/ 11323291 h 12240000"/>
              <a:gd name="connsiteX8" fmla="*/ 6065128 w 13531141"/>
              <a:gd name="connsiteY8" fmla="*/ 10230427 h 12240000"/>
              <a:gd name="connsiteX9" fmla="*/ 4301485 w 13531141"/>
              <a:gd name="connsiteY9" fmla="*/ 7165823 h 12240000"/>
              <a:gd name="connsiteX10" fmla="*/ 6772027 w 13531141"/>
              <a:gd name="connsiteY10" fmla="*/ 6630231 h 12240000"/>
              <a:gd name="connsiteX11" fmla="*/ 5164558 w 13531141"/>
              <a:gd name="connsiteY11" fmla="*/ 6853648 h 12240000"/>
              <a:gd name="connsiteX12" fmla="*/ 6768208 w 13531141"/>
              <a:gd name="connsiteY12" fmla="*/ 9641582 h 12240000"/>
              <a:gd name="connsiteX13" fmla="*/ 8379495 w 13531141"/>
              <a:gd name="connsiteY13" fmla="*/ 6853648 h 12240000"/>
              <a:gd name="connsiteX14" fmla="*/ 6772027 w 13531141"/>
              <a:gd name="connsiteY14" fmla="*/ 6630231 h 12240000"/>
              <a:gd name="connsiteX15" fmla="*/ 6769820 w 13531141"/>
              <a:gd name="connsiteY15" fmla="*/ 1207215 h 12240000"/>
              <a:gd name="connsiteX16" fmla="*/ 4990253 w 13531141"/>
              <a:gd name="connsiteY16" fmla="*/ 5425992 h 12240000"/>
              <a:gd name="connsiteX17" fmla="*/ 5013166 w 13531141"/>
              <a:gd name="connsiteY17" fmla="*/ 5945696 h 12240000"/>
              <a:gd name="connsiteX18" fmla="*/ 6769820 w 13531141"/>
              <a:gd name="connsiteY18" fmla="*/ 5716415 h 12240000"/>
              <a:gd name="connsiteX19" fmla="*/ 8534112 w 13531141"/>
              <a:gd name="connsiteY19" fmla="*/ 5945696 h 12240000"/>
              <a:gd name="connsiteX20" fmla="*/ 8557025 w 13531141"/>
              <a:gd name="connsiteY20" fmla="*/ 5425992 h 12240000"/>
              <a:gd name="connsiteX21" fmla="*/ 6769820 w 13531141"/>
              <a:gd name="connsiteY21" fmla="*/ 1207215 h 12240000"/>
              <a:gd name="connsiteX22" fmla="*/ 6769390 w 13531141"/>
              <a:gd name="connsiteY22" fmla="*/ 0 h 12240000"/>
              <a:gd name="connsiteX23" fmla="*/ 6815232 w 13531141"/>
              <a:gd name="connsiteY23" fmla="*/ 30562 h 12240000"/>
              <a:gd name="connsiteX24" fmla="*/ 7426464 w 13531141"/>
              <a:gd name="connsiteY24" fmla="*/ 557753 h 12240000"/>
              <a:gd name="connsiteX25" fmla="*/ 9474089 w 13531141"/>
              <a:gd name="connsiteY25" fmla="*/ 5424719 h 12240000"/>
              <a:gd name="connsiteX26" fmla="*/ 9420607 w 13531141"/>
              <a:gd name="connsiteY26" fmla="*/ 6249888 h 12240000"/>
              <a:gd name="connsiteX27" fmla="*/ 13378333 w 13531141"/>
              <a:gd name="connsiteY27" fmla="*/ 10857079 h 12240000"/>
              <a:gd name="connsiteX28" fmla="*/ 13523501 w 13531141"/>
              <a:gd name="connsiteY28" fmla="*/ 11659326 h 12240000"/>
              <a:gd name="connsiteX29" fmla="*/ 13531141 w 13531141"/>
              <a:gd name="connsiteY29" fmla="*/ 11705169 h 12240000"/>
              <a:gd name="connsiteX30" fmla="*/ 13485297 w 13531141"/>
              <a:gd name="connsiteY30" fmla="*/ 11728090 h 12240000"/>
              <a:gd name="connsiteX31" fmla="*/ 12721257 w 13531141"/>
              <a:gd name="connsiteY31" fmla="*/ 11987865 h 12240000"/>
              <a:gd name="connsiteX32" fmla="*/ 10887562 w 13531141"/>
              <a:gd name="connsiteY32" fmla="*/ 12240000 h 12240000"/>
              <a:gd name="connsiteX33" fmla="*/ 6769390 w 13531141"/>
              <a:gd name="connsiteY33" fmla="*/ 10849438 h 12240000"/>
              <a:gd name="connsiteX34" fmla="*/ 2651217 w 13531141"/>
              <a:gd name="connsiteY34" fmla="*/ 12240000 h 12240000"/>
              <a:gd name="connsiteX35" fmla="*/ 809885 w 13531141"/>
              <a:gd name="connsiteY35" fmla="*/ 11987865 h 12240000"/>
              <a:gd name="connsiteX36" fmla="*/ 45843 w 13531141"/>
              <a:gd name="connsiteY36" fmla="*/ 11720449 h 12240000"/>
              <a:gd name="connsiteX37" fmla="*/ 0 w 13531141"/>
              <a:gd name="connsiteY37" fmla="*/ 11705169 h 12240000"/>
              <a:gd name="connsiteX38" fmla="*/ 7641 w 13531141"/>
              <a:gd name="connsiteY38" fmla="*/ 11651685 h 12240000"/>
              <a:gd name="connsiteX39" fmla="*/ 160452 w 13531141"/>
              <a:gd name="connsiteY39" fmla="*/ 10857079 h 12240000"/>
              <a:gd name="connsiteX40" fmla="*/ 4125813 w 13531141"/>
              <a:gd name="connsiteY40" fmla="*/ 6249888 h 12240000"/>
              <a:gd name="connsiteX41" fmla="*/ 4072330 w 13531141"/>
              <a:gd name="connsiteY41" fmla="*/ 5424719 h 12240000"/>
              <a:gd name="connsiteX42" fmla="*/ 6119956 w 13531141"/>
              <a:gd name="connsiteY42" fmla="*/ 557753 h 12240000"/>
              <a:gd name="connsiteX43" fmla="*/ 6731188 w 13531141"/>
              <a:gd name="connsiteY43" fmla="*/ 30562 h 12240000"/>
              <a:gd name="connsiteX44" fmla="*/ 6769390 w 13531141"/>
              <a:gd name="connsiteY44" fmla="*/ 0 h 12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531141" h="12240000">
                <a:moveTo>
                  <a:pt x="9244120" y="7175506"/>
                </a:moveTo>
                <a:cubicBezTo>
                  <a:pt x="8938459" y="8328942"/>
                  <a:pt x="8327136" y="9383075"/>
                  <a:pt x="7478925" y="10230964"/>
                </a:cubicBezTo>
                <a:cubicBezTo>
                  <a:pt x="8479966" y="10948997"/>
                  <a:pt x="9656763" y="11323291"/>
                  <a:pt x="10887050" y="11323291"/>
                </a:cubicBezTo>
                <a:cubicBezTo>
                  <a:pt x="11429599" y="11323291"/>
                  <a:pt x="11972149" y="11246904"/>
                  <a:pt x="12491773" y="11101770"/>
                </a:cubicBezTo>
                <a:cubicBezTo>
                  <a:pt x="12063847" y="9383075"/>
                  <a:pt x="10856484" y="7924094"/>
                  <a:pt x="9244120" y="7175506"/>
                </a:cubicBezTo>
                <a:close/>
                <a:moveTo>
                  <a:pt x="4301485" y="7165823"/>
                </a:moveTo>
                <a:cubicBezTo>
                  <a:pt x="2682903" y="7914779"/>
                  <a:pt x="1476602" y="9374478"/>
                  <a:pt x="1049052" y="11101661"/>
                </a:cubicBezTo>
                <a:cubicBezTo>
                  <a:pt x="1568221" y="11246867"/>
                  <a:pt x="2110294" y="11323291"/>
                  <a:pt x="2652366" y="11323291"/>
                </a:cubicBezTo>
                <a:cubicBezTo>
                  <a:pt x="3889205" y="11323291"/>
                  <a:pt x="5064967" y="10948813"/>
                  <a:pt x="6065128" y="10230427"/>
                </a:cubicBezTo>
                <a:cubicBezTo>
                  <a:pt x="5217663" y="9382120"/>
                  <a:pt x="4606877" y="8327469"/>
                  <a:pt x="4301485" y="7165823"/>
                </a:cubicBezTo>
                <a:close/>
                <a:moveTo>
                  <a:pt x="6772027" y="6630231"/>
                </a:moveTo>
                <a:cubicBezTo>
                  <a:pt x="6229840" y="6630231"/>
                  <a:pt x="5687654" y="6704704"/>
                  <a:pt x="5164558" y="6853648"/>
                </a:cubicBezTo>
                <a:cubicBezTo>
                  <a:pt x="5431833" y="7907716"/>
                  <a:pt x="5981656" y="8877764"/>
                  <a:pt x="6768208" y="9641582"/>
                </a:cubicBezTo>
                <a:cubicBezTo>
                  <a:pt x="7562397" y="8877764"/>
                  <a:pt x="8112220" y="7915354"/>
                  <a:pt x="8379495" y="6853648"/>
                </a:cubicBezTo>
                <a:cubicBezTo>
                  <a:pt x="7856399" y="6704704"/>
                  <a:pt x="7314213" y="6630231"/>
                  <a:pt x="6772027" y="6630231"/>
                </a:cubicBezTo>
                <a:close/>
                <a:moveTo>
                  <a:pt x="6769820" y="1207215"/>
                </a:moveTo>
                <a:cubicBezTo>
                  <a:pt x="5624176" y="2323051"/>
                  <a:pt x="4990253" y="3821023"/>
                  <a:pt x="4990253" y="5425992"/>
                </a:cubicBezTo>
                <a:cubicBezTo>
                  <a:pt x="4990253" y="5594132"/>
                  <a:pt x="4997891" y="5769914"/>
                  <a:pt x="5013166" y="5945696"/>
                </a:cubicBezTo>
                <a:cubicBezTo>
                  <a:pt x="5585988" y="5792842"/>
                  <a:pt x="6174085" y="5716415"/>
                  <a:pt x="6769820" y="5716415"/>
                </a:cubicBezTo>
                <a:cubicBezTo>
                  <a:pt x="7365555" y="5716415"/>
                  <a:pt x="7953652" y="5792842"/>
                  <a:pt x="8534112" y="5945696"/>
                </a:cubicBezTo>
                <a:cubicBezTo>
                  <a:pt x="8549387" y="5777557"/>
                  <a:pt x="8557025" y="5601774"/>
                  <a:pt x="8557025" y="5425992"/>
                </a:cubicBezTo>
                <a:cubicBezTo>
                  <a:pt x="8557025" y="3821023"/>
                  <a:pt x="7923102" y="2323051"/>
                  <a:pt x="6769820" y="1207215"/>
                </a:cubicBezTo>
                <a:close/>
                <a:moveTo>
                  <a:pt x="6769390" y="0"/>
                </a:moveTo>
                <a:cubicBezTo>
                  <a:pt x="6769390" y="0"/>
                  <a:pt x="6769390" y="0"/>
                  <a:pt x="6815232" y="30562"/>
                </a:cubicBezTo>
                <a:cubicBezTo>
                  <a:pt x="7029163" y="191011"/>
                  <a:pt x="7235454" y="374382"/>
                  <a:pt x="7426464" y="557753"/>
                </a:cubicBezTo>
                <a:cubicBezTo>
                  <a:pt x="8740612" y="1856630"/>
                  <a:pt x="9474089" y="3583371"/>
                  <a:pt x="9474089" y="5424719"/>
                </a:cubicBezTo>
                <a:cubicBezTo>
                  <a:pt x="9474089" y="5692135"/>
                  <a:pt x="9451168" y="5967191"/>
                  <a:pt x="9420607" y="6249888"/>
                </a:cubicBezTo>
                <a:cubicBezTo>
                  <a:pt x="11376549" y="7082697"/>
                  <a:pt x="12858785" y="8801798"/>
                  <a:pt x="13378333" y="10857079"/>
                </a:cubicBezTo>
                <a:cubicBezTo>
                  <a:pt x="13439453" y="11109213"/>
                  <a:pt x="13492937" y="11384270"/>
                  <a:pt x="13523501" y="11659326"/>
                </a:cubicBezTo>
                <a:lnTo>
                  <a:pt x="13531141" y="11705169"/>
                </a:lnTo>
                <a:cubicBezTo>
                  <a:pt x="13531141" y="11705169"/>
                  <a:pt x="13531141" y="11705169"/>
                  <a:pt x="13485297" y="11728090"/>
                </a:cubicBezTo>
                <a:cubicBezTo>
                  <a:pt x="13240805" y="11827416"/>
                  <a:pt x="12988673" y="11919101"/>
                  <a:pt x="12721257" y="11987865"/>
                </a:cubicBezTo>
                <a:cubicBezTo>
                  <a:pt x="12125305" y="12155955"/>
                  <a:pt x="11506433" y="12240000"/>
                  <a:pt x="10887562" y="12240000"/>
                </a:cubicBezTo>
                <a:cubicBezTo>
                  <a:pt x="9390045" y="12240000"/>
                  <a:pt x="7968932" y="11758652"/>
                  <a:pt x="6769390" y="10849438"/>
                </a:cubicBezTo>
                <a:cubicBezTo>
                  <a:pt x="5577488" y="11758652"/>
                  <a:pt x="4156375" y="12240000"/>
                  <a:pt x="2651217" y="12240000"/>
                </a:cubicBezTo>
                <a:cubicBezTo>
                  <a:pt x="2032348" y="12240000"/>
                  <a:pt x="1413474" y="12155955"/>
                  <a:pt x="809885" y="11987865"/>
                </a:cubicBezTo>
                <a:cubicBezTo>
                  <a:pt x="550109" y="11911461"/>
                  <a:pt x="290336" y="11819775"/>
                  <a:pt x="45843" y="11720449"/>
                </a:cubicBezTo>
                <a:cubicBezTo>
                  <a:pt x="45843" y="11720449"/>
                  <a:pt x="45843" y="11720449"/>
                  <a:pt x="0" y="11705169"/>
                </a:cubicBezTo>
                <a:cubicBezTo>
                  <a:pt x="0" y="11705169"/>
                  <a:pt x="0" y="11705169"/>
                  <a:pt x="7641" y="11651685"/>
                </a:cubicBezTo>
                <a:cubicBezTo>
                  <a:pt x="45843" y="11376629"/>
                  <a:pt x="91688" y="11109213"/>
                  <a:pt x="160452" y="10857079"/>
                </a:cubicBezTo>
                <a:cubicBezTo>
                  <a:pt x="679995" y="8794157"/>
                  <a:pt x="2162233" y="7075056"/>
                  <a:pt x="4125813" y="6249888"/>
                </a:cubicBezTo>
                <a:cubicBezTo>
                  <a:pt x="4095252" y="5967191"/>
                  <a:pt x="4072330" y="5692135"/>
                  <a:pt x="4072330" y="5424719"/>
                </a:cubicBezTo>
                <a:cubicBezTo>
                  <a:pt x="4072330" y="3583371"/>
                  <a:pt x="4798168" y="1856630"/>
                  <a:pt x="6119956" y="557753"/>
                </a:cubicBezTo>
                <a:cubicBezTo>
                  <a:pt x="6310966" y="374382"/>
                  <a:pt x="6517256" y="191011"/>
                  <a:pt x="6731188" y="30562"/>
                </a:cubicBezTo>
                <a:cubicBezTo>
                  <a:pt x="6731188" y="30562"/>
                  <a:pt x="6731188" y="30562"/>
                  <a:pt x="6769390" y="0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8860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3FA4-B833-46B8-A01E-D280F81B15BF}" type="datetimeFigureOut">
              <a:rPr lang="en-IE" smtClean="0"/>
              <a:t>20/01/2025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4199-8445-4412-A0D2-CA0AC8B329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269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AAD590-F615-FD4A-A59F-32CD25369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568"/>
            <a:ext cx="12192000" cy="68468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7414" y="1843087"/>
            <a:ext cx="3911601" cy="1641793"/>
          </a:xfrm>
        </p:spPr>
        <p:txBody>
          <a:bodyPr anchor="ctr">
            <a:noAutofit/>
          </a:bodyPr>
          <a:lstStyle>
            <a:lvl1pPr algn="r"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7414" y="3602038"/>
            <a:ext cx="3911601" cy="1655762"/>
          </a:xfrm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EF3FA4-B833-46B8-A01E-D280F81B15BF}" type="datetimeFigureOut">
              <a:rPr lang="en-IE" smtClean="0"/>
              <a:pPr/>
              <a:t>20/01/2025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D74199-8445-4412-A0D2-CA0AC8B3293D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364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36156D-37A7-9E4B-8FD8-BED296DF79F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ED1C35-FF95-D446-B0D4-977C4B2C9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5621D3-32FC-C045-BD30-5D5D7A42A0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97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ABOUT TODAY…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F9376D5-94DF-D742-866E-851342BF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8013" y="1809750"/>
            <a:ext cx="3856037" cy="2126725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EA81754D-8820-9C4B-BC88-935A8159EC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6095999" cy="68580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/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/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8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0" y="0"/>
            <a:ext cx="12192000" cy="6354386"/>
          </a:xfrm>
          <a:custGeom>
            <a:avLst/>
            <a:gdLst>
              <a:gd name="connsiteX0" fmla="*/ 8510165 w 12192000"/>
              <a:gd name="connsiteY0" fmla="*/ 1528221 h 6354386"/>
              <a:gd name="connsiteX1" fmla="*/ 6828037 w 12192000"/>
              <a:gd name="connsiteY1" fmla="*/ 4439893 h 6354386"/>
              <a:gd name="connsiteX2" fmla="*/ 10075781 w 12192000"/>
              <a:gd name="connsiteY2" fmla="*/ 5480816 h 6354386"/>
              <a:gd name="connsiteX3" fmla="*/ 11604989 w 12192000"/>
              <a:gd name="connsiteY3" fmla="*/ 5269720 h 6354386"/>
              <a:gd name="connsiteX4" fmla="*/ 8510165 w 12192000"/>
              <a:gd name="connsiteY4" fmla="*/ 1528221 h 6354386"/>
              <a:gd name="connsiteX5" fmla="*/ 3800122 w 12192000"/>
              <a:gd name="connsiteY5" fmla="*/ 1518994 h 6354386"/>
              <a:gd name="connsiteX6" fmla="*/ 700743 w 12192000"/>
              <a:gd name="connsiteY6" fmla="*/ 5269616 h 6354386"/>
              <a:gd name="connsiteX7" fmla="*/ 2228608 w 12192000"/>
              <a:gd name="connsiteY7" fmla="*/ 5480816 h 6354386"/>
              <a:gd name="connsiteX8" fmla="*/ 5480771 w 12192000"/>
              <a:gd name="connsiteY8" fmla="*/ 4439381 h 6354386"/>
              <a:gd name="connsiteX9" fmla="*/ 3800122 w 12192000"/>
              <a:gd name="connsiteY9" fmla="*/ 1518994 h 6354386"/>
              <a:gd name="connsiteX10" fmla="*/ 6154404 w 12192000"/>
              <a:gd name="connsiteY10" fmla="*/ 1008606 h 6354386"/>
              <a:gd name="connsiteX11" fmla="*/ 4622581 w 12192000"/>
              <a:gd name="connsiteY11" fmla="*/ 1221510 h 6354386"/>
              <a:gd name="connsiteX12" fmla="*/ 6150765 w 12192000"/>
              <a:gd name="connsiteY12" fmla="*/ 3878246 h 6354386"/>
              <a:gd name="connsiteX13" fmla="*/ 7686228 w 12192000"/>
              <a:gd name="connsiteY13" fmla="*/ 1221510 h 6354386"/>
              <a:gd name="connsiteX14" fmla="*/ 6154404 w 12192000"/>
              <a:gd name="connsiteY14" fmla="*/ 1008606 h 6354386"/>
              <a:gd name="connsiteX15" fmla="*/ 3584567 w 12192000"/>
              <a:gd name="connsiteY15" fmla="*/ 0 h 6354386"/>
              <a:gd name="connsiteX16" fmla="*/ 4459576 w 12192000"/>
              <a:gd name="connsiteY16" fmla="*/ 0 h 6354386"/>
              <a:gd name="connsiteX17" fmla="*/ 4461937 w 12192000"/>
              <a:gd name="connsiteY17" fmla="*/ 105930 h 6354386"/>
              <a:gd name="connsiteX18" fmla="*/ 4478313 w 12192000"/>
              <a:gd name="connsiteY18" fmla="*/ 356285 h 6354386"/>
              <a:gd name="connsiteX19" fmla="*/ 6152301 w 12192000"/>
              <a:gd name="connsiteY19" fmla="*/ 137793 h 6354386"/>
              <a:gd name="connsiteX20" fmla="*/ 7833569 w 12192000"/>
              <a:gd name="connsiteY20" fmla="*/ 356285 h 6354386"/>
              <a:gd name="connsiteX21" fmla="*/ 7849945 w 12192000"/>
              <a:gd name="connsiteY21" fmla="*/ 111392 h 6354386"/>
              <a:gd name="connsiteX22" fmla="*/ 7852374 w 12192000"/>
              <a:gd name="connsiteY22" fmla="*/ 0 h 6354386"/>
              <a:gd name="connsiteX23" fmla="*/ 8726495 w 12192000"/>
              <a:gd name="connsiteY23" fmla="*/ 0 h 6354386"/>
              <a:gd name="connsiteX24" fmla="*/ 8725444 w 12192000"/>
              <a:gd name="connsiteY24" fmla="*/ 52313 h 6354386"/>
              <a:gd name="connsiteX25" fmla="*/ 8678347 w 12192000"/>
              <a:gd name="connsiteY25" fmla="*/ 646162 h 6354386"/>
              <a:gd name="connsiteX26" fmla="*/ 12077652 w 12192000"/>
              <a:gd name="connsiteY26" fmla="*/ 3972096 h 6354386"/>
              <a:gd name="connsiteX27" fmla="*/ 12192000 w 12192000"/>
              <a:gd name="connsiteY27" fmla="*/ 4246067 h 6354386"/>
              <a:gd name="connsiteX28" fmla="*/ 12192000 w 12192000"/>
              <a:gd name="connsiteY28" fmla="*/ 6002536 h 6354386"/>
              <a:gd name="connsiteX29" fmla="*/ 12012181 w 12192000"/>
              <a:gd name="connsiteY29" fmla="*/ 6061102 h 6354386"/>
              <a:gd name="connsiteX30" fmla="*/ 11823674 w 12192000"/>
              <a:gd name="connsiteY30" fmla="*/ 6114116 h 6354386"/>
              <a:gd name="connsiteX31" fmla="*/ 10076269 w 12192000"/>
              <a:gd name="connsiteY31" fmla="*/ 6354386 h 6354386"/>
              <a:gd name="connsiteX32" fmla="*/ 6151892 w 12192000"/>
              <a:gd name="connsiteY32" fmla="*/ 5029262 h 6354386"/>
              <a:gd name="connsiteX33" fmla="*/ 2227513 w 12192000"/>
              <a:gd name="connsiteY33" fmla="*/ 6354386 h 6354386"/>
              <a:gd name="connsiteX34" fmla="*/ 472830 w 12192000"/>
              <a:gd name="connsiteY34" fmla="*/ 6114116 h 6354386"/>
              <a:gd name="connsiteX35" fmla="*/ 103325 w 12192000"/>
              <a:gd name="connsiteY35" fmla="*/ 5994892 h 6354386"/>
              <a:gd name="connsiteX36" fmla="*/ 0 w 12192000"/>
              <a:gd name="connsiteY36" fmla="*/ 5955817 h 6354386"/>
              <a:gd name="connsiteX37" fmla="*/ 0 w 12192000"/>
              <a:gd name="connsiteY37" fmla="*/ 4549923 h 6354386"/>
              <a:gd name="connsiteX38" fmla="*/ 81726 w 12192000"/>
              <a:gd name="connsiteY38" fmla="*/ 4315735 h 6354386"/>
              <a:gd name="connsiteX39" fmla="*/ 3632717 w 12192000"/>
              <a:gd name="connsiteY39" fmla="*/ 646162 h 6354386"/>
              <a:gd name="connsiteX40" fmla="*/ 3585619 w 12192000"/>
              <a:gd name="connsiteY40" fmla="*/ 52313 h 635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92000" h="6354386">
                <a:moveTo>
                  <a:pt x="8510165" y="1528221"/>
                </a:moveTo>
                <a:cubicBezTo>
                  <a:pt x="8218888" y="2627378"/>
                  <a:pt x="7636333" y="3631905"/>
                  <a:pt x="6828037" y="4439893"/>
                </a:cubicBezTo>
                <a:cubicBezTo>
                  <a:pt x="7781971" y="5124136"/>
                  <a:pt x="8903390" y="5480816"/>
                  <a:pt x="10075781" y="5480816"/>
                </a:cubicBezTo>
                <a:cubicBezTo>
                  <a:pt x="10592799" y="5480816"/>
                  <a:pt x="11109817" y="5408024"/>
                  <a:pt x="11604989" y="5269720"/>
                </a:cubicBezTo>
                <a:cubicBezTo>
                  <a:pt x="11197200" y="3631905"/>
                  <a:pt x="10046654" y="2241582"/>
                  <a:pt x="8510165" y="1528221"/>
                </a:cubicBezTo>
                <a:close/>
                <a:moveTo>
                  <a:pt x="3800122" y="1518994"/>
                </a:moveTo>
                <a:cubicBezTo>
                  <a:pt x="2257708" y="2232705"/>
                  <a:pt x="1108173" y="3623712"/>
                  <a:pt x="700743" y="5269616"/>
                </a:cubicBezTo>
                <a:cubicBezTo>
                  <a:pt x="1195480" y="5407989"/>
                  <a:pt x="1712044" y="5480816"/>
                  <a:pt x="2228608" y="5480816"/>
                </a:cubicBezTo>
                <a:cubicBezTo>
                  <a:pt x="3407243" y="5480816"/>
                  <a:pt x="4527676" y="5123961"/>
                  <a:pt x="5480771" y="4439381"/>
                </a:cubicBezTo>
                <a:cubicBezTo>
                  <a:pt x="4673186" y="3630994"/>
                  <a:pt x="4091143" y="2625974"/>
                  <a:pt x="3800122" y="1518994"/>
                </a:cubicBezTo>
                <a:close/>
                <a:moveTo>
                  <a:pt x="6154404" y="1008606"/>
                </a:moveTo>
                <a:cubicBezTo>
                  <a:pt x="5637732" y="1008606"/>
                  <a:pt x="5121060" y="1079575"/>
                  <a:pt x="4622581" y="1221510"/>
                </a:cubicBezTo>
                <a:cubicBezTo>
                  <a:pt x="4877278" y="2225974"/>
                  <a:pt x="5401227" y="3150373"/>
                  <a:pt x="6150765" y="3878246"/>
                </a:cubicBezTo>
                <a:cubicBezTo>
                  <a:pt x="6907581" y="3150373"/>
                  <a:pt x="7431530" y="2233253"/>
                  <a:pt x="7686228" y="1221510"/>
                </a:cubicBezTo>
                <a:cubicBezTo>
                  <a:pt x="7187748" y="1079575"/>
                  <a:pt x="6671076" y="1008606"/>
                  <a:pt x="6154404" y="1008606"/>
                </a:cubicBezTo>
                <a:close/>
                <a:moveTo>
                  <a:pt x="3584567" y="0"/>
                </a:moveTo>
                <a:lnTo>
                  <a:pt x="4459576" y="0"/>
                </a:lnTo>
                <a:lnTo>
                  <a:pt x="4461937" y="105930"/>
                </a:lnTo>
                <a:cubicBezTo>
                  <a:pt x="4465576" y="188775"/>
                  <a:pt x="4471035" y="272530"/>
                  <a:pt x="4478313" y="356285"/>
                </a:cubicBezTo>
                <a:cubicBezTo>
                  <a:pt x="5024178" y="210624"/>
                  <a:pt x="5584601" y="137793"/>
                  <a:pt x="6152301" y="137793"/>
                </a:cubicBezTo>
                <a:cubicBezTo>
                  <a:pt x="6720002" y="137793"/>
                  <a:pt x="7280424" y="210624"/>
                  <a:pt x="7833569" y="356285"/>
                </a:cubicBezTo>
                <a:cubicBezTo>
                  <a:pt x="7840847" y="276171"/>
                  <a:pt x="7846306" y="194237"/>
                  <a:pt x="7849945" y="111392"/>
                </a:cubicBezTo>
                <a:lnTo>
                  <a:pt x="7852374" y="0"/>
                </a:lnTo>
                <a:lnTo>
                  <a:pt x="8726495" y="0"/>
                </a:lnTo>
                <a:lnTo>
                  <a:pt x="8725444" y="52313"/>
                </a:lnTo>
                <a:cubicBezTo>
                  <a:pt x="8717936" y="246167"/>
                  <a:pt x="8700189" y="444117"/>
                  <a:pt x="8678347" y="646162"/>
                </a:cubicBezTo>
                <a:cubicBezTo>
                  <a:pt x="10192764" y="1290976"/>
                  <a:pt x="11409178" y="2493348"/>
                  <a:pt x="12077652" y="3972096"/>
                </a:cubicBezTo>
                <a:lnTo>
                  <a:pt x="12192000" y="4246067"/>
                </a:lnTo>
                <a:lnTo>
                  <a:pt x="12192000" y="6002536"/>
                </a:lnTo>
                <a:lnTo>
                  <a:pt x="12012181" y="6061102"/>
                </a:lnTo>
                <a:cubicBezTo>
                  <a:pt x="11950180" y="6079987"/>
                  <a:pt x="11887382" y="6097734"/>
                  <a:pt x="11823674" y="6114116"/>
                </a:cubicBezTo>
                <a:cubicBezTo>
                  <a:pt x="11255766" y="6274296"/>
                  <a:pt x="10666017" y="6354386"/>
                  <a:pt x="10076269" y="6354386"/>
                </a:cubicBezTo>
                <a:cubicBezTo>
                  <a:pt x="8649223" y="6354386"/>
                  <a:pt x="7294985" y="5895690"/>
                  <a:pt x="6151892" y="5029262"/>
                </a:cubicBezTo>
                <a:cubicBezTo>
                  <a:pt x="5016078" y="5895690"/>
                  <a:pt x="3661841" y="6354386"/>
                  <a:pt x="2227513" y="6354386"/>
                </a:cubicBezTo>
                <a:cubicBezTo>
                  <a:pt x="1637767" y="6354386"/>
                  <a:pt x="1048016" y="6274296"/>
                  <a:pt x="472830" y="6114116"/>
                </a:cubicBezTo>
                <a:cubicBezTo>
                  <a:pt x="349055" y="6077712"/>
                  <a:pt x="225280" y="6037667"/>
                  <a:pt x="103325" y="5994892"/>
                </a:cubicBezTo>
                <a:lnTo>
                  <a:pt x="0" y="5955817"/>
                </a:lnTo>
                <a:lnTo>
                  <a:pt x="0" y="4549923"/>
                </a:lnTo>
                <a:lnTo>
                  <a:pt x="81726" y="4315735"/>
                </a:lnTo>
                <a:cubicBezTo>
                  <a:pt x="709342" y="2674460"/>
                  <a:pt x="1995437" y="1334206"/>
                  <a:pt x="3632717" y="646162"/>
                </a:cubicBezTo>
                <a:cubicBezTo>
                  <a:pt x="3610875" y="444117"/>
                  <a:pt x="3593127" y="246167"/>
                  <a:pt x="3585619" y="52313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5714" y="2880797"/>
            <a:ext cx="5647872" cy="1092176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Goes Here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65714" y="4029665"/>
            <a:ext cx="564787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3FA4-B833-46B8-A01E-D280F81B15BF}" type="datetimeFigureOut">
              <a:rPr lang="en-IE" smtClean="0"/>
              <a:t>20/01/2025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4199-8445-4412-A0D2-CA0AC8B329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5719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82005"/>
            <a:ext cx="11123448" cy="1124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198" y="2127056"/>
            <a:ext cx="5384802" cy="3722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9844" y="2127056"/>
            <a:ext cx="5384802" cy="3722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3FA4-B833-46B8-A01E-D280F81B15BF}" type="datetimeFigureOut">
              <a:rPr lang="en-IE" smtClean="0"/>
              <a:t>20/01/2025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4199-8445-4412-A0D2-CA0AC8B329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6413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198" y="1806905"/>
            <a:ext cx="5384802" cy="698170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8" y="2505075"/>
            <a:ext cx="5384802" cy="3344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325" y="1806905"/>
            <a:ext cx="5411321" cy="698170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325" y="2505075"/>
            <a:ext cx="5411321" cy="3344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3FA4-B833-46B8-A01E-D280F81B15BF}" type="datetimeFigureOut">
              <a:rPr lang="en-IE" smtClean="0"/>
              <a:t>20/01/2025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4199-8445-4412-A0D2-CA0AC8B3293D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1198" y="682005"/>
            <a:ext cx="11123448" cy="1124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1274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3FA4-B833-46B8-A01E-D280F81B15BF}" type="datetimeFigureOut">
              <a:rPr lang="en-IE" smtClean="0"/>
              <a:t>20/01/2025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4199-8445-4412-A0D2-CA0AC8B329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6105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3FA4-B833-46B8-A01E-D280F81B15BF}" type="datetimeFigureOut">
              <a:rPr lang="en-IE" smtClean="0"/>
              <a:t>20/01/2025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4199-8445-4412-A0D2-CA0AC8B329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578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58452C-985C-5448-BE40-B91D611B4A5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853B3-BD05-354A-8BEA-8F0F553D5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1701B6A-05D2-0349-8EDE-14BD66CA43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97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ABOUT TODAY…</a:t>
            </a:r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307BFF5-A6A3-3048-B8B0-70E8AB861B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8013" y="1809750"/>
            <a:ext cx="3856037" cy="2126725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557EAC84-6BED-BF47-B7F0-773739708E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"/>
            <a:ext cx="6095999" cy="68580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3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FA2008-CBE7-E34B-B3A3-27E3144BB79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1EA11-1968-7C49-B7E7-71F92DD92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4641" y="6437461"/>
            <a:ext cx="2411378" cy="217601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327507F-69B2-0B49-8FD4-EFDFF7533F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7973" y="911842"/>
            <a:ext cx="4173538" cy="44002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000" cap="all" baseline="0">
                <a:solidFill>
                  <a:schemeClr val="bg1"/>
                </a:solidFill>
              </a:defRPr>
            </a:lvl1pPr>
            <a:lvl2pPr marL="457200" indent="0" algn="r">
              <a:buFontTx/>
              <a:buNone/>
              <a:defRPr sz="4000"/>
            </a:lvl2pPr>
            <a:lvl3pPr marL="914400" indent="0" algn="r">
              <a:buFontTx/>
              <a:buNone/>
              <a:defRPr sz="4000"/>
            </a:lvl3pPr>
            <a:lvl4pPr marL="1371600" indent="0" algn="r">
              <a:buFontTx/>
              <a:buNone/>
              <a:defRPr sz="4000"/>
            </a:lvl4pPr>
            <a:lvl5pPr marL="1828800" indent="0" algn="r">
              <a:buFontTx/>
              <a:buNone/>
              <a:defRPr sz="4000"/>
            </a:lvl5pPr>
          </a:lstStyle>
          <a:p>
            <a:pPr lvl="0"/>
            <a:r>
              <a:rPr lang="en-GB" dirty="0"/>
              <a:t>ABOUT TODAY…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4399A6E-D864-4C40-BC35-DC7282BBE7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8013" y="1819275"/>
            <a:ext cx="3856037" cy="2126725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</a:p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B0C98C38-C875-3948-9F90-D4C4372C0A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6095999" cy="68580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k</a:t>
            </a:r>
          </a:p>
          <a:p>
            <a:r>
              <a:rPr lang="en-US" dirty="0"/>
              <a:t>`:az9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163284" y="0"/>
            <a:ext cx="16452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63284" y="6408900"/>
            <a:ext cx="5479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9DA547-536F-E444-B020-6066CE20F4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6569" y="2880796"/>
            <a:ext cx="3598862" cy="1092176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0" name="Freeform 9"/>
          <p:cNvSpPr/>
          <p:nvPr userDrawn="1"/>
        </p:nvSpPr>
        <p:spPr>
          <a:xfrm>
            <a:off x="0" y="0"/>
            <a:ext cx="12192000" cy="6354386"/>
          </a:xfrm>
          <a:custGeom>
            <a:avLst/>
            <a:gdLst>
              <a:gd name="connsiteX0" fmla="*/ 8510165 w 12192000"/>
              <a:gd name="connsiteY0" fmla="*/ 1528221 h 6354386"/>
              <a:gd name="connsiteX1" fmla="*/ 6828037 w 12192000"/>
              <a:gd name="connsiteY1" fmla="*/ 4439893 h 6354386"/>
              <a:gd name="connsiteX2" fmla="*/ 10075781 w 12192000"/>
              <a:gd name="connsiteY2" fmla="*/ 5480816 h 6354386"/>
              <a:gd name="connsiteX3" fmla="*/ 11604989 w 12192000"/>
              <a:gd name="connsiteY3" fmla="*/ 5269720 h 6354386"/>
              <a:gd name="connsiteX4" fmla="*/ 8510165 w 12192000"/>
              <a:gd name="connsiteY4" fmla="*/ 1528221 h 6354386"/>
              <a:gd name="connsiteX5" fmla="*/ 3800122 w 12192000"/>
              <a:gd name="connsiteY5" fmla="*/ 1518994 h 6354386"/>
              <a:gd name="connsiteX6" fmla="*/ 700743 w 12192000"/>
              <a:gd name="connsiteY6" fmla="*/ 5269616 h 6354386"/>
              <a:gd name="connsiteX7" fmla="*/ 2228608 w 12192000"/>
              <a:gd name="connsiteY7" fmla="*/ 5480816 h 6354386"/>
              <a:gd name="connsiteX8" fmla="*/ 5480771 w 12192000"/>
              <a:gd name="connsiteY8" fmla="*/ 4439381 h 6354386"/>
              <a:gd name="connsiteX9" fmla="*/ 3800122 w 12192000"/>
              <a:gd name="connsiteY9" fmla="*/ 1518994 h 6354386"/>
              <a:gd name="connsiteX10" fmla="*/ 6154404 w 12192000"/>
              <a:gd name="connsiteY10" fmla="*/ 1008606 h 6354386"/>
              <a:gd name="connsiteX11" fmla="*/ 4622581 w 12192000"/>
              <a:gd name="connsiteY11" fmla="*/ 1221510 h 6354386"/>
              <a:gd name="connsiteX12" fmla="*/ 6150765 w 12192000"/>
              <a:gd name="connsiteY12" fmla="*/ 3878246 h 6354386"/>
              <a:gd name="connsiteX13" fmla="*/ 7686228 w 12192000"/>
              <a:gd name="connsiteY13" fmla="*/ 1221510 h 6354386"/>
              <a:gd name="connsiteX14" fmla="*/ 6154404 w 12192000"/>
              <a:gd name="connsiteY14" fmla="*/ 1008606 h 6354386"/>
              <a:gd name="connsiteX15" fmla="*/ 3584567 w 12192000"/>
              <a:gd name="connsiteY15" fmla="*/ 0 h 6354386"/>
              <a:gd name="connsiteX16" fmla="*/ 4459576 w 12192000"/>
              <a:gd name="connsiteY16" fmla="*/ 0 h 6354386"/>
              <a:gd name="connsiteX17" fmla="*/ 4461937 w 12192000"/>
              <a:gd name="connsiteY17" fmla="*/ 105930 h 6354386"/>
              <a:gd name="connsiteX18" fmla="*/ 4478313 w 12192000"/>
              <a:gd name="connsiteY18" fmla="*/ 356285 h 6354386"/>
              <a:gd name="connsiteX19" fmla="*/ 6152301 w 12192000"/>
              <a:gd name="connsiteY19" fmla="*/ 137793 h 6354386"/>
              <a:gd name="connsiteX20" fmla="*/ 7833569 w 12192000"/>
              <a:gd name="connsiteY20" fmla="*/ 356285 h 6354386"/>
              <a:gd name="connsiteX21" fmla="*/ 7849945 w 12192000"/>
              <a:gd name="connsiteY21" fmla="*/ 111392 h 6354386"/>
              <a:gd name="connsiteX22" fmla="*/ 7852374 w 12192000"/>
              <a:gd name="connsiteY22" fmla="*/ 0 h 6354386"/>
              <a:gd name="connsiteX23" fmla="*/ 8726495 w 12192000"/>
              <a:gd name="connsiteY23" fmla="*/ 0 h 6354386"/>
              <a:gd name="connsiteX24" fmla="*/ 8725444 w 12192000"/>
              <a:gd name="connsiteY24" fmla="*/ 52313 h 6354386"/>
              <a:gd name="connsiteX25" fmla="*/ 8678347 w 12192000"/>
              <a:gd name="connsiteY25" fmla="*/ 646162 h 6354386"/>
              <a:gd name="connsiteX26" fmla="*/ 12077652 w 12192000"/>
              <a:gd name="connsiteY26" fmla="*/ 3972096 h 6354386"/>
              <a:gd name="connsiteX27" fmla="*/ 12192000 w 12192000"/>
              <a:gd name="connsiteY27" fmla="*/ 4246067 h 6354386"/>
              <a:gd name="connsiteX28" fmla="*/ 12192000 w 12192000"/>
              <a:gd name="connsiteY28" fmla="*/ 6002536 h 6354386"/>
              <a:gd name="connsiteX29" fmla="*/ 12012181 w 12192000"/>
              <a:gd name="connsiteY29" fmla="*/ 6061102 h 6354386"/>
              <a:gd name="connsiteX30" fmla="*/ 11823674 w 12192000"/>
              <a:gd name="connsiteY30" fmla="*/ 6114116 h 6354386"/>
              <a:gd name="connsiteX31" fmla="*/ 10076269 w 12192000"/>
              <a:gd name="connsiteY31" fmla="*/ 6354386 h 6354386"/>
              <a:gd name="connsiteX32" fmla="*/ 6151892 w 12192000"/>
              <a:gd name="connsiteY32" fmla="*/ 5029262 h 6354386"/>
              <a:gd name="connsiteX33" fmla="*/ 2227513 w 12192000"/>
              <a:gd name="connsiteY33" fmla="*/ 6354386 h 6354386"/>
              <a:gd name="connsiteX34" fmla="*/ 472830 w 12192000"/>
              <a:gd name="connsiteY34" fmla="*/ 6114116 h 6354386"/>
              <a:gd name="connsiteX35" fmla="*/ 103325 w 12192000"/>
              <a:gd name="connsiteY35" fmla="*/ 5994892 h 6354386"/>
              <a:gd name="connsiteX36" fmla="*/ 0 w 12192000"/>
              <a:gd name="connsiteY36" fmla="*/ 5955817 h 6354386"/>
              <a:gd name="connsiteX37" fmla="*/ 0 w 12192000"/>
              <a:gd name="connsiteY37" fmla="*/ 4549923 h 6354386"/>
              <a:gd name="connsiteX38" fmla="*/ 81726 w 12192000"/>
              <a:gd name="connsiteY38" fmla="*/ 4315735 h 6354386"/>
              <a:gd name="connsiteX39" fmla="*/ 3632717 w 12192000"/>
              <a:gd name="connsiteY39" fmla="*/ 646162 h 6354386"/>
              <a:gd name="connsiteX40" fmla="*/ 3585619 w 12192000"/>
              <a:gd name="connsiteY40" fmla="*/ 52313 h 635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92000" h="6354386">
                <a:moveTo>
                  <a:pt x="8510165" y="1528221"/>
                </a:moveTo>
                <a:cubicBezTo>
                  <a:pt x="8218888" y="2627378"/>
                  <a:pt x="7636333" y="3631905"/>
                  <a:pt x="6828037" y="4439893"/>
                </a:cubicBezTo>
                <a:cubicBezTo>
                  <a:pt x="7781971" y="5124136"/>
                  <a:pt x="8903390" y="5480816"/>
                  <a:pt x="10075781" y="5480816"/>
                </a:cubicBezTo>
                <a:cubicBezTo>
                  <a:pt x="10592799" y="5480816"/>
                  <a:pt x="11109817" y="5408024"/>
                  <a:pt x="11604989" y="5269720"/>
                </a:cubicBezTo>
                <a:cubicBezTo>
                  <a:pt x="11197200" y="3631905"/>
                  <a:pt x="10046654" y="2241582"/>
                  <a:pt x="8510165" y="1528221"/>
                </a:cubicBezTo>
                <a:close/>
                <a:moveTo>
                  <a:pt x="3800122" y="1518994"/>
                </a:moveTo>
                <a:cubicBezTo>
                  <a:pt x="2257708" y="2232705"/>
                  <a:pt x="1108173" y="3623712"/>
                  <a:pt x="700743" y="5269616"/>
                </a:cubicBezTo>
                <a:cubicBezTo>
                  <a:pt x="1195480" y="5407989"/>
                  <a:pt x="1712044" y="5480816"/>
                  <a:pt x="2228608" y="5480816"/>
                </a:cubicBezTo>
                <a:cubicBezTo>
                  <a:pt x="3407243" y="5480816"/>
                  <a:pt x="4527676" y="5123961"/>
                  <a:pt x="5480771" y="4439381"/>
                </a:cubicBezTo>
                <a:cubicBezTo>
                  <a:pt x="4673186" y="3630994"/>
                  <a:pt x="4091143" y="2625974"/>
                  <a:pt x="3800122" y="1518994"/>
                </a:cubicBezTo>
                <a:close/>
                <a:moveTo>
                  <a:pt x="6154404" y="1008606"/>
                </a:moveTo>
                <a:cubicBezTo>
                  <a:pt x="5637732" y="1008606"/>
                  <a:pt x="5121060" y="1079575"/>
                  <a:pt x="4622581" y="1221510"/>
                </a:cubicBezTo>
                <a:cubicBezTo>
                  <a:pt x="4877278" y="2225974"/>
                  <a:pt x="5401227" y="3150373"/>
                  <a:pt x="6150765" y="3878246"/>
                </a:cubicBezTo>
                <a:cubicBezTo>
                  <a:pt x="6907581" y="3150373"/>
                  <a:pt x="7431530" y="2233253"/>
                  <a:pt x="7686228" y="1221510"/>
                </a:cubicBezTo>
                <a:cubicBezTo>
                  <a:pt x="7187748" y="1079575"/>
                  <a:pt x="6671076" y="1008606"/>
                  <a:pt x="6154404" y="1008606"/>
                </a:cubicBezTo>
                <a:close/>
                <a:moveTo>
                  <a:pt x="3584567" y="0"/>
                </a:moveTo>
                <a:lnTo>
                  <a:pt x="4459576" y="0"/>
                </a:lnTo>
                <a:lnTo>
                  <a:pt x="4461937" y="105930"/>
                </a:lnTo>
                <a:cubicBezTo>
                  <a:pt x="4465576" y="188775"/>
                  <a:pt x="4471035" y="272530"/>
                  <a:pt x="4478313" y="356285"/>
                </a:cubicBezTo>
                <a:cubicBezTo>
                  <a:pt x="5024178" y="210624"/>
                  <a:pt x="5584601" y="137793"/>
                  <a:pt x="6152301" y="137793"/>
                </a:cubicBezTo>
                <a:cubicBezTo>
                  <a:pt x="6720002" y="137793"/>
                  <a:pt x="7280424" y="210624"/>
                  <a:pt x="7833569" y="356285"/>
                </a:cubicBezTo>
                <a:cubicBezTo>
                  <a:pt x="7840847" y="276171"/>
                  <a:pt x="7846306" y="194237"/>
                  <a:pt x="7849945" y="111392"/>
                </a:cubicBezTo>
                <a:lnTo>
                  <a:pt x="7852374" y="0"/>
                </a:lnTo>
                <a:lnTo>
                  <a:pt x="8726495" y="0"/>
                </a:lnTo>
                <a:lnTo>
                  <a:pt x="8725444" y="52313"/>
                </a:lnTo>
                <a:cubicBezTo>
                  <a:pt x="8717936" y="246167"/>
                  <a:pt x="8700189" y="444117"/>
                  <a:pt x="8678347" y="646162"/>
                </a:cubicBezTo>
                <a:cubicBezTo>
                  <a:pt x="10192764" y="1290976"/>
                  <a:pt x="11409178" y="2493348"/>
                  <a:pt x="12077652" y="3972096"/>
                </a:cubicBezTo>
                <a:lnTo>
                  <a:pt x="12192000" y="4246067"/>
                </a:lnTo>
                <a:lnTo>
                  <a:pt x="12192000" y="6002536"/>
                </a:lnTo>
                <a:lnTo>
                  <a:pt x="12012181" y="6061102"/>
                </a:lnTo>
                <a:cubicBezTo>
                  <a:pt x="11950180" y="6079987"/>
                  <a:pt x="11887382" y="6097734"/>
                  <a:pt x="11823674" y="6114116"/>
                </a:cubicBezTo>
                <a:cubicBezTo>
                  <a:pt x="11255766" y="6274296"/>
                  <a:pt x="10666017" y="6354386"/>
                  <a:pt x="10076269" y="6354386"/>
                </a:cubicBezTo>
                <a:cubicBezTo>
                  <a:pt x="8649223" y="6354386"/>
                  <a:pt x="7294985" y="5895690"/>
                  <a:pt x="6151892" y="5029262"/>
                </a:cubicBezTo>
                <a:cubicBezTo>
                  <a:pt x="5016078" y="5895690"/>
                  <a:pt x="3661841" y="6354386"/>
                  <a:pt x="2227513" y="6354386"/>
                </a:cubicBezTo>
                <a:cubicBezTo>
                  <a:pt x="1637767" y="6354386"/>
                  <a:pt x="1048016" y="6274296"/>
                  <a:pt x="472830" y="6114116"/>
                </a:cubicBezTo>
                <a:cubicBezTo>
                  <a:pt x="349055" y="6077712"/>
                  <a:pt x="225280" y="6037667"/>
                  <a:pt x="103325" y="5994892"/>
                </a:cubicBezTo>
                <a:lnTo>
                  <a:pt x="0" y="5955817"/>
                </a:lnTo>
                <a:lnTo>
                  <a:pt x="0" y="4549923"/>
                </a:lnTo>
                <a:lnTo>
                  <a:pt x="81726" y="4315735"/>
                </a:lnTo>
                <a:cubicBezTo>
                  <a:pt x="709342" y="2674460"/>
                  <a:pt x="1995437" y="1334206"/>
                  <a:pt x="3632717" y="646162"/>
                </a:cubicBezTo>
                <a:cubicBezTo>
                  <a:pt x="3610875" y="444117"/>
                  <a:pt x="3593127" y="246167"/>
                  <a:pt x="3585619" y="52313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282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929798C-082B-434C-9D40-85A1212957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6569" y="2880796"/>
            <a:ext cx="3598862" cy="1092176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8310976 w 12192000"/>
              <a:gd name="connsiteY0" fmla="*/ 2564852 h 6858000"/>
              <a:gd name="connsiteX1" fmla="*/ 6545781 w 12192000"/>
              <a:gd name="connsiteY1" fmla="*/ 5620310 h 6858000"/>
              <a:gd name="connsiteX2" fmla="*/ 9953906 w 12192000"/>
              <a:gd name="connsiteY2" fmla="*/ 6712637 h 6858000"/>
              <a:gd name="connsiteX3" fmla="*/ 11558629 w 12192000"/>
              <a:gd name="connsiteY3" fmla="*/ 6491116 h 6858000"/>
              <a:gd name="connsiteX4" fmla="*/ 8310976 w 12192000"/>
              <a:gd name="connsiteY4" fmla="*/ 2564852 h 6858000"/>
              <a:gd name="connsiteX5" fmla="*/ 3368341 w 12192000"/>
              <a:gd name="connsiteY5" fmla="*/ 2555169 h 6858000"/>
              <a:gd name="connsiteX6" fmla="*/ 115908 w 12192000"/>
              <a:gd name="connsiteY6" fmla="*/ 6491007 h 6858000"/>
              <a:gd name="connsiteX7" fmla="*/ 1719222 w 12192000"/>
              <a:gd name="connsiteY7" fmla="*/ 6712637 h 6858000"/>
              <a:gd name="connsiteX8" fmla="*/ 5131984 w 12192000"/>
              <a:gd name="connsiteY8" fmla="*/ 5619773 h 6858000"/>
              <a:gd name="connsiteX9" fmla="*/ 3368341 w 12192000"/>
              <a:gd name="connsiteY9" fmla="*/ 2555169 h 6858000"/>
              <a:gd name="connsiteX10" fmla="*/ 5838883 w 12192000"/>
              <a:gd name="connsiteY10" fmla="*/ 2019577 h 6858000"/>
              <a:gd name="connsiteX11" fmla="*/ 4231415 w 12192000"/>
              <a:gd name="connsiteY11" fmla="*/ 2242994 h 6858000"/>
              <a:gd name="connsiteX12" fmla="*/ 5835064 w 12192000"/>
              <a:gd name="connsiteY12" fmla="*/ 5030928 h 6858000"/>
              <a:gd name="connsiteX13" fmla="*/ 7446351 w 12192000"/>
              <a:gd name="connsiteY13" fmla="*/ 2242994 h 6858000"/>
              <a:gd name="connsiteX14" fmla="*/ 5838883 w 12192000"/>
              <a:gd name="connsiteY14" fmla="*/ 2019577 h 6858000"/>
              <a:gd name="connsiteX15" fmla="*/ 3189069 w 12192000"/>
              <a:gd name="connsiteY15" fmla="*/ 0 h 6858000"/>
              <a:gd name="connsiteX16" fmla="*/ 4113892 w 12192000"/>
              <a:gd name="connsiteY16" fmla="*/ 0 h 6858000"/>
              <a:gd name="connsiteX17" fmla="*/ 4086586 w 12192000"/>
              <a:gd name="connsiteY17" fmla="*/ 219028 h 6858000"/>
              <a:gd name="connsiteX18" fmla="*/ 4057109 w 12192000"/>
              <a:gd name="connsiteY18" fmla="*/ 815338 h 6858000"/>
              <a:gd name="connsiteX19" fmla="*/ 4080022 w 12192000"/>
              <a:gd name="connsiteY19" fmla="*/ 1335042 h 6858000"/>
              <a:gd name="connsiteX20" fmla="*/ 5836676 w 12192000"/>
              <a:gd name="connsiteY20" fmla="*/ 1105761 h 6858000"/>
              <a:gd name="connsiteX21" fmla="*/ 7600968 w 12192000"/>
              <a:gd name="connsiteY21" fmla="*/ 1335042 h 6858000"/>
              <a:gd name="connsiteX22" fmla="*/ 7623881 w 12192000"/>
              <a:gd name="connsiteY22" fmla="*/ 815338 h 6858000"/>
              <a:gd name="connsiteX23" fmla="*/ 7594390 w 12192000"/>
              <a:gd name="connsiteY23" fmla="*/ 219028 h 6858000"/>
              <a:gd name="connsiteX24" fmla="*/ 7567056 w 12192000"/>
              <a:gd name="connsiteY24" fmla="*/ 0 h 6858000"/>
              <a:gd name="connsiteX25" fmla="*/ 8490618 w 12192000"/>
              <a:gd name="connsiteY25" fmla="*/ 0 h 6858000"/>
              <a:gd name="connsiteX26" fmla="*/ 8506862 w 12192000"/>
              <a:gd name="connsiteY26" fmla="*/ 129544 h 6858000"/>
              <a:gd name="connsiteX27" fmla="*/ 8540945 w 12192000"/>
              <a:gd name="connsiteY27" fmla="*/ 814065 h 6858000"/>
              <a:gd name="connsiteX28" fmla="*/ 8487463 w 12192000"/>
              <a:gd name="connsiteY28" fmla="*/ 1639234 h 6858000"/>
              <a:gd name="connsiteX29" fmla="*/ 12054633 w 12192000"/>
              <a:gd name="connsiteY29" fmla="*/ 5129412 h 6858000"/>
              <a:gd name="connsiteX30" fmla="*/ 12192000 w 12192000"/>
              <a:gd name="connsiteY30" fmla="*/ 5458534 h 6858000"/>
              <a:gd name="connsiteX31" fmla="*/ 12192000 w 12192000"/>
              <a:gd name="connsiteY31" fmla="*/ 6858000 h 6858000"/>
              <a:gd name="connsiteX32" fmla="*/ 6811471 w 12192000"/>
              <a:gd name="connsiteY32" fmla="*/ 6858000 h 6858000"/>
              <a:gd name="connsiteX33" fmla="*/ 6775179 w 12192000"/>
              <a:gd name="connsiteY33" fmla="*/ 6839634 h 6858000"/>
              <a:gd name="connsiteX34" fmla="*/ 5836246 w 12192000"/>
              <a:gd name="connsiteY34" fmla="*/ 6238784 h 6858000"/>
              <a:gd name="connsiteX35" fmla="*/ 4901611 w 12192000"/>
              <a:gd name="connsiteY35" fmla="*/ 6839634 h 6858000"/>
              <a:gd name="connsiteX36" fmla="*/ 4865412 w 12192000"/>
              <a:gd name="connsiteY36" fmla="*/ 6858000 h 6858000"/>
              <a:gd name="connsiteX37" fmla="*/ 0 w 12192000"/>
              <a:gd name="connsiteY37" fmla="*/ 6858000 h 6858000"/>
              <a:gd name="connsiteX38" fmla="*/ 0 w 12192000"/>
              <a:gd name="connsiteY38" fmla="*/ 4401330 h 6858000"/>
              <a:gd name="connsiteX39" fmla="*/ 192547 w 12192000"/>
              <a:gd name="connsiteY39" fmla="*/ 4099697 h 6858000"/>
              <a:gd name="connsiteX40" fmla="*/ 3192669 w 12192000"/>
              <a:gd name="connsiteY40" fmla="*/ 1639234 h 6858000"/>
              <a:gd name="connsiteX41" fmla="*/ 3139186 w 12192000"/>
              <a:gd name="connsiteY41" fmla="*/ 814065 h 6858000"/>
              <a:gd name="connsiteX42" fmla="*/ 3172956 w 12192000"/>
              <a:gd name="connsiteY42" fmla="*/ 129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8310976" y="2564852"/>
                </a:moveTo>
                <a:cubicBezTo>
                  <a:pt x="8005315" y="3718288"/>
                  <a:pt x="7393992" y="4772421"/>
                  <a:pt x="6545781" y="5620310"/>
                </a:cubicBezTo>
                <a:cubicBezTo>
                  <a:pt x="7546822" y="6338343"/>
                  <a:pt x="8723619" y="6712637"/>
                  <a:pt x="9953906" y="6712637"/>
                </a:cubicBezTo>
                <a:cubicBezTo>
                  <a:pt x="10496455" y="6712637"/>
                  <a:pt x="11039005" y="6636250"/>
                  <a:pt x="11558629" y="6491116"/>
                </a:cubicBezTo>
                <a:cubicBezTo>
                  <a:pt x="11130703" y="4772421"/>
                  <a:pt x="9923340" y="3313440"/>
                  <a:pt x="8310976" y="2564852"/>
                </a:cubicBezTo>
                <a:close/>
                <a:moveTo>
                  <a:pt x="3368341" y="2555169"/>
                </a:moveTo>
                <a:cubicBezTo>
                  <a:pt x="1749759" y="3304125"/>
                  <a:pt x="543458" y="4763824"/>
                  <a:pt x="115908" y="6491007"/>
                </a:cubicBezTo>
                <a:cubicBezTo>
                  <a:pt x="635077" y="6636213"/>
                  <a:pt x="1177150" y="6712637"/>
                  <a:pt x="1719222" y="6712637"/>
                </a:cubicBezTo>
                <a:cubicBezTo>
                  <a:pt x="2956061" y="6712637"/>
                  <a:pt x="4131823" y="6338159"/>
                  <a:pt x="5131984" y="5619773"/>
                </a:cubicBezTo>
                <a:cubicBezTo>
                  <a:pt x="4284520" y="4771466"/>
                  <a:pt x="3673733" y="3716815"/>
                  <a:pt x="3368341" y="2555169"/>
                </a:cubicBezTo>
                <a:close/>
                <a:moveTo>
                  <a:pt x="5838883" y="2019577"/>
                </a:moveTo>
                <a:cubicBezTo>
                  <a:pt x="5296696" y="2019577"/>
                  <a:pt x="4754511" y="2094050"/>
                  <a:pt x="4231415" y="2242994"/>
                </a:cubicBezTo>
                <a:cubicBezTo>
                  <a:pt x="4498689" y="3297062"/>
                  <a:pt x="5048512" y="4267110"/>
                  <a:pt x="5835064" y="5030928"/>
                </a:cubicBezTo>
                <a:cubicBezTo>
                  <a:pt x="6629253" y="4267110"/>
                  <a:pt x="7179076" y="3304700"/>
                  <a:pt x="7446351" y="2242994"/>
                </a:cubicBezTo>
                <a:cubicBezTo>
                  <a:pt x="6923255" y="2094050"/>
                  <a:pt x="6381069" y="2019577"/>
                  <a:pt x="5838883" y="2019577"/>
                </a:cubicBezTo>
                <a:close/>
                <a:moveTo>
                  <a:pt x="3189069" y="0"/>
                </a:moveTo>
                <a:lnTo>
                  <a:pt x="4113892" y="0"/>
                </a:lnTo>
                <a:lnTo>
                  <a:pt x="4086586" y="219028"/>
                </a:lnTo>
                <a:cubicBezTo>
                  <a:pt x="4067014" y="415768"/>
                  <a:pt x="4057109" y="614717"/>
                  <a:pt x="4057109" y="815338"/>
                </a:cubicBezTo>
                <a:cubicBezTo>
                  <a:pt x="4057109" y="983478"/>
                  <a:pt x="4064747" y="1159260"/>
                  <a:pt x="4080022" y="1335042"/>
                </a:cubicBezTo>
                <a:cubicBezTo>
                  <a:pt x="4652844" y="1182188"/>
                  <a:pt x="5240941" y="1105761"/>
                  <a:pt x="5836676" y="1105761"/>
                </a:cubicBezTo>
                <a:cubicBezTo>
                  <a:pt x="6432411" y="1105761"/>
                  <a:pt x="7020508" y="1182188"/>
                  <a:pt x="7600968" y="1335042"/>
                </a:cubicBezTo>
                <a:cubicBezTo>
                  <a:pt x="7616243" y="1166903"/>
                  <a:pt x="7623881" y="991120"/>
                  <a:pt x="7623881" y="815338"/>
                </a:cubicBezTo>
                <a:cubicBezTo>
                  <a:pt x="7623881" y="614717"/>
                  <a:pt x="7613976" y="415768"/>
                  <a:pt x="7594390" y="219028"/>
                </a:cubicBezTo>
                <a:lnTo>
                  <a:pt x="7567056" y="0"/>
                </a:lnTo>
                <a:lnTo>
                  <a:pt x="8490618" y="0"/>
                </a:lnTo>
                <a:lnTo>
                  <a:pt x="8506862" y="129544"/>
                </a:lnTo>
                <a:cubicBezTo>
                  <a:pt x="8529484" y="355519"/>
                  <a:pt x="8540945" y="583897"/>
                  <a:pt x="8540945" y="814065"/>
                </a:cubicBezTo>
                <a:cubicBezTo>
                  <a:pt x="8540945" y="1081481"/>
                  <a:pt x="8518024" y="1356537"/>
                  <a:pt x="8487463" y="1639234"/>
                </a:cubicBezTo>
                <a:cubicBezTo>
                  <a:pt x="10076666" y="2315892"/>
                  <a:pt x="11353149" y="3577640"/>
                  <a:pt x="12054633" y="5129412"/>
                </a:cubicBezTo>
                <a:lnTo>
                  <a:pt x="12192000" y="5458534"/>
                </a:lnTo>
                <a:lnTo>
                  <a:pt x="12192000" y="6858000"/>
                </a:lnTo>
                <a:lnTo>
                  <a:pt x="6811471" y="6858000"/>
                </a:lnTo>
                <a:lnTo>
                  <a:pt x="6775179" y="6839634"/>
                </a:lnTo>
                <a:cubicBezTo>
                  <a:pt x="6449865" y="6666650"/>
                  <a:pt x="6136132" y="6466088"/>
                  <a:pt x="5836246" y="6238784"/>
                </a:cubicBezTo>
                <a:cubicBezTo>
                  <a:pt x="5538271" y="6466088"/>
                  <a:pt x="5225970" y="6666650"/>
                  <a:pt x="4901611" y="6839634"/>
                </a:cubicBezTo>
                <a:lnTo>
                  <a:pt x="4865412" y="6858000"/>
                </a:lnTo>
                <a:lnTo>
                  <a:pt x="0" y="6858000"/>
                </a:lnTo>
                <a:lnTo>
                  <a:pt x="0" y="4401330"/>
                </a:lnTo>
                <a:lnTo>
                  <a:pt x="192547" y="4099697"/>
                </a:lnTo>
                <a:cubicBezTo>
                  <a:pt x="926219" y="3019887"/>
                  <a:pt x="1965432" y="2154964"/>
                  <a:pt x="3192669" y="1639234"/>
                </a:cubicBezTo>
                <a:cubicBezTo>
                  <a:pt x="3162108" y="1356537"/>
                  <a:pt x="3139186" y="1081481"/>
                  <a:pt x="3139186" y="814065"/>
                </a:cubicBezTo>
                <a:cubicBezTo>
                  <a:pt x="3139186" y="583897"/>
                  <a:pt x="3150527" y="355519"/>
                  <a:pt x="3172956" y="129544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084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2DADA-3900-104C-A6DB-54AA06FB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8" y="682005"/>
            <a:ext cx="11123448" cy="1124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A35FB-F0FB-8F42-945B-B36DBDC5F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198" y="2123783"/>
            <a:ext cx="11123448" cy="3726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1BEE-8208-E543-81EE-E3749628E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1198" y="0"/>
            <a:ext cx="1645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328FC58-0917-F740-A4B0-19CBFFCCA8D4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C1818-E613-8747-82BB-BD6CE1487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51604" y="0"/>
            <a:ext cx="2783042" cy="365125"/>
          </a:xfrm>
          <a:prstGeom prst="rect">
            <a:avLst/>
          </a:prstGeom>
        </p:spPr>
        <p:txBody>
          <a:bodyPr vert="horz" lIns="91440" tIns="45720" rIns="9000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30B9B-9C99-4243-85C9-5549FE477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3284" y="6408900"/>
            <a:ext cx="547914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fld id="{6B9271A8-0064-CC4B-A93D-1B9C90B2BA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25D74219-62C6-EB46-A006-CAE2056DCFE0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9454641" y="6437461"/>
            <a:ext cx="2411378" cy="217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6EDD40-7E02-E00C-C8E4-0E9567D3D29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3438" y="6657340"/>
            <a:ext cx="3905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51065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</p:sldLayoutIdLst>
  <p:txStyles>
    <p:titleStyle>
      <a:lvl1pPr algn="l" defTabSz="914400" rtl="0" eaLnBrk="1" latinLnBrk="0" hangingPunct="1">
        <a:lnSpc>
          <a:spcPct val="100000"/>
        </a:lnSpc>
        <a:spcBef>
          <a:spcPts val="1000"/>
        </a:spcBef>
        <a:buNone/>
        <a:defRPr sz="3000" kern="1200" cap="all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73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47">
          <p15:clr>
            <a:srgbClr val="F26B43"/>
          </p15:clr>
        </p15:guide>
        <p15:guide id="3" pos="7459">
          <p15:clr>
            <a:srgbClr val="F26B43"/>
          </p15:clr>
        </p15:guide>
        <p15:guide id="4" orient="horz" pos="429">
          <p15:clr>
            <a:srgbClr val="F26B43"/>
          </p15:clr>
        </p15:guide>
        <p15:guide id="5" orient="horz" pos="1140">
          <p15:clr>
            <a:srgbClr val="F26B43"/>
          </p15:clr>
        </p15:guide>
        <p15:guide id="6" orient="horz" pos="1334">
          <p15:clr>
            <a:srgbClr val="F26B43"/>
          </p15:clr>
        </p15:guide>
        <p15:guide id="7" orient="horz" pos="36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ass-group.ie/" TargetMode="External"/><Relationship Id="rId2" Type="http://schemas.openxmlformats.org/officeDocument/2006/relationships/hyperlink" Target="mailto:Ciara.Fitzachary@Compass-Group.ie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27F2802-B0BE-0247-B719-B12DF4F39EA7}"/>
              </a:ext>
            </a:extLst>
          </p:cNvPr>
          <p:cNvSpPr txBox="1">
            <a:spLocks/>
          </p:cNvSpPr>
          <p:nvPr/>
        </p:nvSpPr>
        <p:spPr>
          <a:xfrm>
            <a:off x="944561" y="1811734"/>
            <a:ext cx="4173538" cy="2806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FFFF"/>
                </a:solidFill>
                <a:latin typeface="Calibri" panose="020F0502020204030204"/>
              </a:rPr>
              <a:t>Ciara Fitzachary,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FFFF"/>
                </a:solidFill>
                <a:latin typeface="Calibri" panose="020F0502020204030204"/>
              </a:rPr>
              <a:t>Talent Partner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03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A9F2C-F336-5914-CC35-D1C82F3D81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54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B7404-40C7-C0DE-C009-46EDE6E1F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532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circles with text&#10;&#10;Description automatically generated">
            <a:extLst>
              <a:ext uri="{FF2B5EF4-FFF2-40B4-BE49-F238E27FC236}">
                <a16:creationId xmlns:a16="http://schemas.microsoft.com/office/drawing/2014/main" id="{03497F7D-4BD0-04AB-1343-00E4A19AA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5" r="204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91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99DBB-C3D4-BD88-14F1-992CD626C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89"/>
            <a:ext cx="12192000" cy="66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24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BAA1F7-139A-E0EE-F12F-327C51926CF2}"/>
              </a:ext>
            </a:extLst>
          </p:cNvPr>
          <p:cNvSpPr txBox="1"/>
          <p:nvPr/>
        </p:nvSpPr>
        <p:spPr>
          <a:xfrm>
            <a:off x="394282" y="5721292"/>
            <a:ext cx="4874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800" b="0" dirty="0"/>
              <a:t>Contact </a:t>
            </a:r>
            <a:r>
              <a:rPr lang="en-IE" sz="1800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Ciara.Fitzachary@Compass-Group.ie</a:t>
            </a:r>
            <a:r>
              <a:rPr lang="en-IE" sz="1800" b="0" dirty="0"/>
              <a:t> </a:t>
            </a:r>
          </a:p>
          <a:p>
            <a:pPr algn="ctr"/>
            <a:r>
              <a:rPr lang="en-IE" sz="1800" b="0" dirty="0"/>
              <a:t>or </a:t>
            </a:r>
          </a:p>
          <a:p>
            <a:pPr algn="ctr"/>
            <a:r>
              <a:rPr lang="en-IE" sz="1800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www.compass-group.ie</a:t>
            </a:r>
            <a:endParaRPr lang="en-IE" sz="1800" b="0" dirty="0"/>
          </a:p>
          <a:p>
            <a:endParaRPr lang="en-IE" sz="1800" b="0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6C016-0742-9178-E8FB-2DFB3611B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015" y="4695639"/>
            <a:ext cx="1669059" cy="2064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92EED-007C-1D2A-A04E-7CBD2BFFE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04"/>
            <a:ext cx="12192000" cy="68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723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mpass Ireland">
      <a:dk1>
        <a:srgbClr val="615F64"/>
      </a:dk1>
      <a:lt1>
        <a:srgbClr val="FFFFFF"/>
      </a:lt1>
      <a:dk2>
        <a:srgbClr val="616064"/>
      </a:dk2>
      <a:lt2>
        <a:srgbClr val="FEFFFE"/>
      </a:lt2>
      <a:accent1>
        <a:srgbClr val="2D8A87"/>
      </a:accent1>
      <a:accent2>
        <a:srgbClr val="A69B8B"/>
      </a:accent2>
      <a:accent3>
        <a:srgbClr val="A9468C"/>
      </a:accent3>
      <a:accent4>
        <a:srgbClr val="E5BC1F"/>
      </a:accent4>
      <a:accent5>
        <a:srgbClr val="2C8A87"/>
      </a:accent5>
      <a:accent6>
        <a:srgbClr val="A69B8B"/>
      </a:accent6>
      <a:hlink>
        <a:srgbClr val="2C8A87"/>
      </a:hlink>
      <a:folHlink>
        <a:srgbClr val="A946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Ireland PPT Slides template" id="{342271C3-83B3-DE49-B3D1-A132EE3A9817}" vid="{966F03AF-FE11-024F-B9C3-408BDEE7B4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0CCA44CF115C47BF8BAE2B6A45D74C" ma:contentTypeVersion="16" ma:contentTypeDescription="Create a new document." ma:contentTypeScope="" ma:versionID="f598db8fd9cebed2e463e29ab9acbf43">
  <xsd:schema xmlns:xsd="http://www.w3.org/2001/XMLSchema" xmlns:xs="http://www.w3.org/2001/XMLSchema" xmlns:p="http://schemas.microsoft.com/office/2006/metadata/properties" xmlns:ns2="369a70b5-979e-46d1-af7c-b532cae02f16" xmlns:ns3="ce1348a1-e77a-4182-bb30-37d54967e58d" targetNamespace="http://schemas.microsoft.com/office/2006/metadata/properties" ma:root="true" ma:fieldsID="6c63b9895ce362fef8d0d096fc240aa9" ns2:_="" ns3:_="">
    <xsd:import namespace="369a70b5-979e-46d1-af7c-b532cae02f16"/>
    <xsd:import namespace="ce1348a1-e77a-4182-bb30-37d54967e5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a70b5-979e-46d1-af7c-b532cae02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90a3ac6-2e28-4701-ab95-9825e7327f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348a1-e77a-4182-bb30-37d54967e58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d820e9c-1329-4dc7-a954-d8cf5872d83b}" ma:internalName="TaxCatchAll" ma:showField="CatchAllData" ma:web="ce1348a1-e77a-4182-bb30-37d54967e5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9a70b5-979e-46d1-af7c-b532cae02f16">
      <Terms xmlns="http://schemas.microsoft.com/office/infopath/2007/PartnerControls"/>
    </lcf76f155ced4ddcb4097134ff3c332f>
    <TaxCatchAll xmlns="ce1348a1-e77a-4182-bb30-37d54967e58d" xsi:nil="true"/>
  </documentManagement>
</p:properties>
</file>

<file path=customXml/itemProps1.xml><?xml version="1.0" encoding="utf-8"?>
<ds:datastoreItem xmlns:ds="http://schemas.openxmlformats.org/officeDocument/2006/customXml" ds:itemID="{5D48C651-9D02-40D1-A260-38DA8A613D2C}"/>
</file>

<file path=customXml/itemProps2.xml><?xml version="1.0" encoding="utf-8"?>
<ds:datastoreItem xmlns:ds="http://schemas.openxmlformats.org/officeDocument/2006/customXml" ds:itemID="{1A0E7A96-FAEF-4CDA-8D9A-50EC92B86341}"/>
</file>

<file path=customXml/itemProps3.xml><?xml version="1.0" encoding="utf-8"?>
<ds:datastoreItem xmlns:ds="http://schemas.openxmlformats.org/officeDocument/2006/customXml" ds:itemID="{28FA9F62-C3CF-4745-B159-9BCB407892E0}"/>
</file>

<file path=docMetadata/LabelInfo.xml><?xml version="1.0" encoding="utf-8"?>
<clbl:labelList xmlns:clbl="http://schemas.microsoft.com/office/2020/mipLabelMetadata">
  <clbl:label id="{f472f14c-d40a-4996-84a9-078c3b8640e0}" enabled="1" method="Standard" siteId="{cd62b7dd-4b48-44bd-90e7-e143a22c8ea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81</Words>
  <Application>Microsoft Office PowerPoint</Application>
  <PresentationFormat>Widescreen</PresentationFormat>
  <Paragraphs>13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Mullally</dc:creator>
  <cp:lastModifiedBy>Ciara Fitzachary</cp:lastModifiedBy>
  <cp:revision>5</cp:revision>
  <dcterms:created xsi:type="dcterms:W3CDTF">2024-08-26T08:25:23Z</dcterms:created>
  <dcterms:modified xsi:type="dcterms:W3CDTF">2025-01-20T14:02:56Z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1_Office Theme:9</vt:lpwstr>
  </property>
  <property fmtid="{D5CDD505-2E9C-101B-9397-08002B2CF9AE}" pid="3" name="ClassificationContentMarkingFooterText">
    <vt:lpwstr>Internal</vt:lpwstr>
  </property>
  <property fmtid="{D5CDD505-2E9C-101B-9397-08002B2CF9AE}" pid="4" name="ContentTypeId">
    <vt:lpwstr>0x010100F40CCA44CF115C47BF8BAE2B6A45D74C</vt:lpwstr>
  </property>
</Properties>
</file>