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6"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Helvetica Neue"/>
      <p:regular r:id="rId14"/>
      <p:bold r:id="rId15"/>
      <p:italic r:id="rId16"/>
      <p:boldItalic r:id="rId17"/>
    </p:embeddedFont>
    <p:embeddedFont>
      <p:font typeface="Arial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ArialBlack-regular.fntdata"/><Relationship Id="rId3" Type="http://schemas.openxmlformats.org/officeDocument/2006/relationships/presProps" Target="presProps.xml"/><Relationship Id="rId21"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HelveticaNeue-boldItalic.fntdata"/><Relationship Id="rId2" Type="http://schemas.openxmlformats.org/officeDocument/2006/relationships/viewProps" Target="viewProps.xml"/><Relationship Id="rId16" Type="http://schemas.openxmlformats.org/officeDocument/2006/relationships/font" Target="fonts/HelveticaNeue-italic.fntdata"/><Relationship Id="rId20"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notesMaster" Target="notesMasters/notesMaster1.xml"/><Relationship Id="rId15" Type="http://schemas.openxmlformats.org/officeDocument/2006/relationships/font" Target="fonts/HelveticaNeue-bold.fntdata"/><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1f0ee44e9a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1f0ee44e9a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3a7545f52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3a7545f52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1f0cded0e34_0_3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1f0cded0e34_0_3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3a7545f524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3a7545f524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3a7545f5249_1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3a7545f5249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3a7545f5249_1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3a7545f5249_1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3a7545f5249_1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3a7545f5249_1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3a7545f5249_1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3a7545f5249_1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1.png"/><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1.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 Couverture 1">
  <p:cSld name="TITLE_2">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7488" l="0" r="0" t="8180"/>
          <a:stretch/>
        </p:blipFill>
        <p:spPr>
          <a:xfrm>
            <a:off x="-1" y="0"/>
            <a:ext cx="9143997" cy="5143499"/>
          </a:xfrm>
          <a:prstGeom prst="rect">
            <a:avLst/>
          </a:prstGeom>
          <a:noFill/>
          <a:ln>
            <a:noFill/>
          </a:ln>
        </p:spPr>
      </p:pic>
      <p:sp>
        <p:nvSpPr>
          <p:cNvPr id="8" name="Google Shape;8;p2"/>
          <p:cNvSpPr/>
          <p:nvPr/>
        </p:nvSpPr>
        <p:spPr>
          <a:xfrm>
            <a:off x="0" y="0"/>
            <a:ext cx="8196304" cy="4652414"/>
          </a:xfrm>
          <a:custGeom>
            <a:rect b="b" l="l" r="r" t="t"/>
            <a:pathLst>
              <a:path extrusionOk="0" h="915379" w="1612652">
                <a:moveTo>
                  <a:pt x="1612652" y="19"/>
                </a:moveTo>
                <a:lnTo>
                  <a:pt x="1292066" y="19"/>
                </a:lnTo>
                <a:cubicBezTo>
                  <a:pt x="1292630" y="45532"/>
                  <a:pt x="1288976" y="91741"/>
                  <a:pt x="1280800" y="138196"/>
                </a:cubicBezTo>
                <a:cubicBezTo>
                  <a:pt x="1217015" y="500207"/>
                  <a:pt x="901816" y="755049"/>
                  <a:pt x="546021" y="755049"/>
                </a:cubicBezTo>
                <a:cubicBezTo>
                  <a:pt x="503014" y="755049"/>
                  <a:pt x="459460" y="751338"/>
                  <a:pt x="415624" y="743633"/>
                </a:cubicBezTo>
                <a:cubicBezTo>
                  <a:pt x="249943" y="714509"/>
                  <a:pt x="106717" y="632940"/>
                  <a:pt x="0" y="519064"/>
                </a:cubicBezTo>
                <a:lnTo>
                  <a:pt x="0" y="747495"/>
                </a:lnTo>
                <a:cubicBezTo>
                  <a:pt x="114516" y="821453"/>
                  <a:pt x="245441" y="874218"/>
                  <a:pt x="388177" y="899311"/>
                </a:cubicBezTo>
                <a:cubicBezTo>
                  <a:pt x="449797" y="910143"/>
                  <a:pt x="511114" y="915380"/>
                  <a:pt x="571585" y="915380"/>
                </a:cubicBezTo>
                <a:cubicBezTo>
                  <a:pt x="1072150" y="915380"/>
                  <a:pt x="1515654" y="556835"/>
                  <a:pt x="1605418" y="47378"/>
                </a:cubicBezTo>
                <a:cubicBezTo>
                  <a:pt x="1608206" y="31573"/>
                  <a:pt x="1610598" y="15767"/>
                  <a:pt x="1612652" y="0"/>
                </a:cubicBezTo>
              </a:path>
            </a:pathLst>
          </a:custGeom>
          <a:gradFill>
            <a:gsLst>
              <a:gs pos="0">
                <a:srgbClr val="FFFFFF">
                  <a:alpha val="70196"/>
                  <a:alpha val="70000"/>
                </a:srgbClr>
              </a:gs>
              <a:gs pos="100000">
                <a:srgbClr val="FFFFFF">
                  <a:alpha val="10196"/>
                  <a:alpha val="7000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endParaRPr>
          </a:p>
        </p:txBody>
      </p:sp>
      <p:pic>
        <p:nvPicPr>
          <p:cNvPr id="9" name="Google Shape;9;p2"/>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
        <p:nvSpPr>
          <p:cNvPr id="10" name="Google Shape;10;p2"/>
          <p:cNvSpPr txBox="1"/>
          <p:nvPr>
            <p:ph idx="1" type="subTitle"/>
          </p:nvPr>
        </p:nvSpPr>
        <p:spPr>
          <a:xfrm>
            <a:off x="497375" y="39665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sp>
        <p:nvSpPr>
          <p:cNvPr id="11" name="Google Shape;11;p2"/>
          <p:cNvSpPr txBox="1"/>
          <p:nvPr>
            <p:ph type="title"/>
          </p:nvPr>
        </p:nvSpPr>
        <p:spPr>
          <a:xfrm>
            <a:off x="497375" y="1789400"/>
            <a:ext cx="6917100" cy="25770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sz="5000">
                <a:solidFill>
                  <a:schemeClr val="lt1"/>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1 1">
  <p:cSld name="TITLE_3_1_2">
    <p:bg>
      <p:bgPr>
        <a:solidFill>
          <a:schemeClr val="lt1"/>
        </a:solidFill>
      </p:bgPr>
    </p:bg>
    <p:spTree>
      <p:nvGrpSpPr>
        <p:cNvPr id="70" name="Shape 70"/>
        <p:cNvGrpSpPr/>
        <p:nvPr/>
      </p:nvGrpSpPr>
      <p:grpSpPr>
        <a:xfrm>
          <a:off x="0" y="0"/>
          <a:ext cx="0" cy="0"/>
          <a:chOff x="0" y="0"/>
          <a:chExt cx="0" cy="0"/>
        </a:xfrm>
      </p:grpSpPr>
      <p:sp>
        <p:nvSpPr>
          <p:cNvPr id="71" name="Google Shape;71;p1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2" name="Google Shape;72;p11"/>
          <p:cNvGrpSpPr/>
          <p:nvPr/>
        </p:nvGrpSpPr>
        <p:grpSpPr>
          <a:xfrm>
            <a:off x="7940154" y="4801506"/>
            <a:ext cx="686661" cy="174005"/>
            <a:chOff x="5486400" y="2551113"/>
            <a:chExt cx="2949575" cy="722312"/>
          </a:xfrm>
        </p:grpSpPr>
        <p:sp>
          <p:nvSpPr>
            <p:cNvPr id="73" name="Google Shape;73;p1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1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1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1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1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1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0" name="Google Shape;80;p11"/>
          <p:cNvSpPr txBox="1"/>
          <p:nvPr>
            <p:ph type="title"/>
          </p:nvPr>
        </p:nvSpPr>
        <p:spPr>
          <a:xfrm>
            <a:off x="0" y="0"/>
            <a:ext cx="8186400" cy="1141800"/>
          </a:xfrm>
          <a:prstGeom prst="rect">
            <a:avLst/>
          </a:prstGeom>
          <a:noFill/>
          <a:ln>
            <a:noFill/>
          </a:ln>
        </p:spPr>
        <p:txBody>
          <a:bodyPr anchorCtr="0" anchor="t" bIns="91425" lIns="648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1" name="Google Shape;81;p1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2" name="Google Shape;82;p1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
        <p:nvSpPr>
          <p:cNvPr id="83" name="Google Shape;83;p11"/>
          <p:cNvSpPr/>
          <p:nvPr/>
        </p:nvSpPr>
        <p:spPr>
          <a:xfrm>
            <a:off x="434735" y="375185"/>
            <a:ext cx="46500" cy="639000"/>
          </a:xfrm>
          <a:prstGeom prst="roundRect">
            <a:avLst>
              <a:gd fmla="val 50000" name="adj"/>
            </a:avLst>
          </a:prstGeom>
          <a:solidFill>
            <a:srgbClr val="002D6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0">
  <p:cSld name="TITLE_1">
    <p:bg>
      <p:bgPr>
        <a:solidFill>
          <a:srgbClr val="05C3DD"/>
        </a:solidFill>
      </p:bgPr>
    </p:bg>
    <p:spTree>
      <p:nvGrpSpPr>
        <p:cNvPr id="84" name="Shape 84"/>
        <p:cNvGrpSpPr/>
        <p:nvPr/>
      </p:nvGrpSpPr>
      <p:grpSpPr>
        <a:xfrm>
          <a:off x="0" y="0"/>
          <a:ext cx="0" cy="0"/>
          <a:chOff x="0" y="0"/>
          <a:chExt cx="0" cy="0"/>
        </a:xfrm>
      </p:grpSpPr>
      <p:sp>
        <p:nvSpPr>
          <p:cNvPr id="85" name="Google Shape;85;p12"/>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6" name="Google Shape;86;p12"/>
          <p:cNvSpPr txBox="1"/>
          <p:nvPr>
            <p:ph type="title"/>
          </p:nvPr>
        </p:nvSpPr>
        <p:spPr>
          <a:xfrm>
            <a:off x="497375" y="6316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87" name="Google Shape;87;p12"/>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88" name="Google Shape;88;p12"/>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1">
  <p:cSld name="TITLE_3_1">
    <p:bg>
      <p:bgPr>
        <a:solidFill>
          <a:schemeClr val="lt1"/>
        </a:solidFill>
      </p:bgPr>
    </p:bg>
    <p:spTree>
      <p:nvGrpSpPr>
        <p:cNvPr id="89" name="Shape 89"/>
        <p:cNvGrpSpPr/>
        <p:nvPr/>
      </p:nvGrpSpPr>
      <p:grpSpPr>
        <a:xfrm>
          <a:off x="0" y="0"/>
          <a:ext cx="0" cy="0"/>
          <a:chOff x="0" y="0"/>
          <a:chExt cx="0" cy="0"/>
        </a:xfrm>
      </p:grpSpPr>
      <p:sp>
        <p:nvSpPr>
          <p:cNvPr id="90" name="Google Shape;90;p13"/>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05C3DD"/>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 name="Google Shape;91;p1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2" name="Google Shape;92;p13"/>
          <p:cNvGrpSpPr/>
          <p:nvPr/>
        </p:nvGrpSpPr>
        <p:grpSpPr>
          <a:xfrm>
            <a:off x="7940154" y="4801506"/>
            <a:ext cx="686661" cy="174005"/>
            <a:chOff x="5486400" y="2551113"/>
            <a:chExt cx="2949575" cy="722312"/>
          </a:xfrm>
        </p:grpSpPr>
        <p:sp>
          <p:nvSpPr>
            <p:cNvPr id="93" name="Google Shape;93;p1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1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1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1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1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1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1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0" name="Google Shape;100;p1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1" name="Google Shape;101;p1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2" name="Google Shape;102;p1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2">
  <p:cSld name="TITLE_1_1_1_1_3">
    <p:bg>
      <p:bgPr>
        <a:solidFill>
          <a:schemeClr val="lt1"/>
        </a:solidFill>
      </p:bgPr>
    </p:bg>
    <p:spTree>
      <p:nvGrpSpPr>
        <p:cNvPr id="103" name="Shape 103"/>
        <p:cNvGrpSpPr/>
        <p:nvPr/>
      </p:nvGrpSpPr>
      <p:grpSpPr>
        <a:xfrm>
          <a:off x="0" y="0"/>
          <a:ext cx="0" cy="0"/>
          <a:chOff x="0" y="0"/>
          <a:chExt cx="0" cy="0"/>
        </a:xfrm>
      </p:grpSpPr>
      <p:sp>
        <p:nvSpPr>
          <p:cNvPr id="104" name="Google Shape;104;p14"/>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05C3DD"/>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1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6" name="Google Shape;106;p14"/>
          <p:cNvGrpSpPr/>
          <p:nvPr/>
        </p:nvGrpSpPr>
        <p:grpSpPr>
          <a:xfrm>
            <a:off x="7940154" y="4801506"/>
            <a:ext cx="686661" cy="174005"/>
            <a:chOff x="5486400" y="2551113"/>
            <a:chExt cx="2949575" cy="722312"/>
          </a:xfrm>
        </p:grpSpPr>
        <p:sp>
          <p:nvSpPr>
            <p:cNvPr id="107" name="Google Shape;107;p1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1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1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1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1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1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1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4" name="Google Shape;114;p1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15" name="Google Shape;115;p1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16" name="Google Shape;116;p1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3">
  <p:cSld name="TITLE_1_1_2">
    <p:bg>
      <p:bgPr>
        <a:solidFill>
          <a:schemeClr val="lt1"/>
        </a:solidFill>
      </p:bgPr>
    </p:bg>
    <p:spTree>
      <p:nvGrpSpPr>
        <p:cNvPr id="117" name="Shape 117"/>
        <p:cNvGrpSpPr/>
        <p:nvPr/>
      </p:nvGrpSpPr>
      <p:grpSpPr>
        <a:xfrm>
          <a:off x="0" y="0"/>
          <a:ext cx="0" cy="0"/>
          <a:chOff x="0" y="0"/>
          <a:chExt cx="0" cy="0"/>
        </a:xfrm>
      </p:grpSpPr>
      <p:sp>
        <p:nvSpPr>
          <p:cNvPr id="118" name="Google Shape;118;p15"/>
          <p:cNvSpPr/>
          <p:nvPr/>
        </p:nvSpPr>
        <p:spPr>
          <a:xfrm rot="2198516">
            <a:off x="1690650" y="208783"/>
            <a:ext cx="4207166" cy="5166874"/>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05C3DD"/>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1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20" name="Google Shape;120;p15"/>
          <p:cNvGrpSpPr/>
          <p:nvPr/>
        </p:nvGrpSpPr>
        <p:grpSpPr>
          <a:xfrm>
            <a:off x="7940154" y="4801506"/>
            <a:ext cx="686661" cy="174005"/>
            <a:chOff x="5486400" y="2551113"/>
            <a:chExt cx="2949575" cy="722312"/>
          </a:xfrm>
        </p:grpSpPr>
        <p:sp>
          <p:nvSpPr>
            <p:cNvPr id="121" name="Google Shape;121;p1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2" name="Google Shape;122;p1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3" name="Google Shape;123;p1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1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1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1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1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28" name="Google Shape;128;p1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29" name="Google Shape;129;p1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30" name="Google Shape;130;p1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4">
  <p:cSld name="TITLE_1_1_1_1_1_3_1">
    <p:bg>
      <p:bgPr>
        <a:solidFill>
          <a:schemeClr val="lt1"/>
        </a:solidFill>
      </p:bgPr>
    </p:bg>
    <p:spTree>
      <p:nvGrpSpPr>
        <p:cNvPr id="131" name="Shape 131"/>
        <p:cNvGrpSpPr/>
        <p:nvPr/>
      </p:nvGrpSpPr>
      <p:grpSpPr>
        <a:xfrm>
          <a:off x="0" y="0"/>
          <a:ext cx="0" cy="0"/>
          <a:chOff x="0" y="0"/>
          <a:chExt cx="0" cy="0"/>
        </a:xfrm>
      </p:grpSpPr>
      <p:sp>
        <p:nvSpPr>
          <p:cNvPr id="132" name="Google Shape;132;p16"/>
          <p:cNvSpPr/>
          <p:nvPr/>
        </p:nvSpPr>
        <p:spPr>
          <a:xfrm rot="-7630455">
            <a:off x="-1014181" y="-18265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05C3DD"/>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1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34" name="Google Shape;134;p16"/>
          <p:cNvGrpSpPr/>
          <p:nvPr/>
        </p:nvGrpSpPr>
        <p:grpSpPr>
          <a:xfrm>
            <a:off x="7940154" y="4801506"/>
            <a:ext cx="686661" cy="174005"/>
            <a:chOff x="5486400" y="2551113"/>
            <a:chExt cx="2949575" cy="722312"/>
          </a:xfrm>
        </p:grpSpPr>
        <p:sp>
          <p:nvSpPr>
            <p:cNvPr id="135" name="Google Shape;135;p1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1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1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1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1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1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1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42" name="Google Shape;142;p1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43" name="Google Shape;143;p1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44" name="Google Shape;144;p1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5">
  <p:cSld name="TITLE_1_1_1_1_1_2_2_1">
    <p:bg>
      <p:bgPr>
        <a:solidFill>
          <a:schemeClr val="lt1"/>
        </a:solidFill>
      </p:bgPr>
    </p:bg>
    <p:spTree>
      <p:nvGrpSpPr>
        <p:cNvPr id="145" name="Shape 145"/>
        <p:cNvGrpSpPr/>
        <p:nvPr/>
      </p:nvGrpSpPr>
      <p:grpSpPr>
        <a:xfrm>
          <a:off x="0" y="0"/>
          <a:ext cx="0" cy="0"/>
          <a:chOff x="0" y="0"/>
          <a:chExt cx="0" cy="0"/>
        </a:xfrm>
      </p:grpSpPr>
      <p:sp>
        <p:nvSpPr>
          <p:cNvPr id="146" name="Google Shape;146;p17"/>
          <p:cNvSpPr/>
          <p:nvPr/>
        </p:nvSpPr>
        <p:spPr>
          <a:xfrm rot="-7628247">
            <a:off x="-178780" y="-162406"/>
            <a:ext cx="4589738" cy="5182237"/>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05C3DD"/>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7" name="Google Shape;147;p1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48" name="Google Shape;148;p17"/>
          <p:cNvGrpSpPr/>
          <p:nvPr/>
        </p:nvGrpSpPr>
        <p:grpSpPr>
          <a:xfrm>
            <a:off x="7940154" y="4801506"/>
            <a:ext cx="686661" cy="174005"/>
            <a:chOff x="5486400" y="2551113"/>
            <a:chExt cx="2949575" cy="722312"/>
          </a:xfrm>
        </p:grpSpPr>
        <p:sp>
          <p:nvSpPr>
            <p:cNvPr id="149" name="Google Shape;149;p1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1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1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1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1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1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1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56" name="Google Shape;156;p1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57" name="Google Shape;157;p1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58" name="Google Shape;158;p1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6">
  <p:cSld name="TITLE_1_1_1_1_2_1_1">
    <p:bg>
      <p:bgPr>
        <a:solidFill>
          <a:schemeClr val="lt1"/>
        </a:solidFill>
      </p:bgPr>
    </p:bg>
    <p:spTree>
      <p:nvGrpSpPr>
        <p:cNvPr id="159" name="Shape 159"/>
        <p:cNvGrpSpPr/>
        <p:nvPr/>
      </p:nvGrpSpPr>
      <p:grpSpPr>
        <a:xfrm>
          <a:off x="0" y="0"/>
          <a:ext cx="0" cy="0"/>
          <a:chOff x="0" y="0"/>
          <a:chExt cx="0" cy="0"/>
        </a:xfrm>
      </p:grpSpPr>
      <p:sp>
        <p:nvSpPr>
          <p:cNvPr id="160" name="Google Shape;160;p18"/>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chemeClr val="lt1"/>
              </a:gs>
              <a:gs pos="100000">
                <a:srgbClr val="05C3DD"/>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1" name="Google Shape;161;p1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62" name="Google Shape;162;p18"/>
          <p:cNvGrpSpPr/>
          <p:nvPr/>
        </p:nvGrpSpPr>
        <p:grpSpPr>
          <a:xfrm>
            <a:off x="7940154" y="4801506"/>
            <a:ext cx="686661" cy="174005"/>
            <a:chOff x="5486400" y="2551113"/>
            <a:chExt cx="2949575" cy="722312"/>
          </a:xfrm>
        </p:grpSpPr>
        <p:sp>
          <p:nvSpPr>
            <p:cNvPr id="163" name="Google Shape;163;p1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1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1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1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1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1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1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70" name="Google Shape;170;p1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71" name="Google Shape;171;p1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72" name="Google Shape;172;p1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7">
  <p:cSld name="TITLE_1_1_1_2_1_1_1_1">
    <p:bg>
      <p:bgPr>
        <a:solidFill>
          <a:schemeClr val="lt1"/>
        </a:solidFill>
      </p:bgPr>
    </p:bg>
    <p:spTree>
      <p:nvGrpSpPr>
        <p:cNvPr id="173" name="Shape 173"/>
        <p:cNvGrpSpPr/>
        <p:nvPr/>
      </p:nvGrpSpPr>
      <p:grpSpPr>
        <a:xfrm>
          <a:off x="0" y="0"/>
          <a:ext cx="0" cy="0"/>
          <a:chOff x="0" y="0"/>
          <a:chExt cx="0" cy="0"/>
        </a:xfrm>
      </p:grpSpPr>
      <p:sp>
        <p:nvSpPr>
          <p:cNvPr id="174" name="Google Shape;174;p19"/>
          <p:cNvSpPr/>
          <p:nvPr/>
        </p:nvSpPr>
        <p:spPr>
          <a:xfrm rot="-6033661">
            <a:off x="4090263" y="173821"/>
            <a:ext cx="5175190" cy="4757086"/>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05C3DD"/>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1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76" name="Google Shape;176;p19"/>
          <p:cNvGrpSpPr/>
          <p:nvPr/>
        </p:nvGrpSpPr>
        <p:grpSpPr>
          <a:xfrm>
            <a:off x="7940154" y="4801506"/>
            <a:ext cx="686661" cy="174005"/>
            <a:chOff x="5486400" y="2551113"/>
            <a:chExt cx="2949575" cy="722312"/>
          </a:xfrm>
        </p:grpSpPr>
        <p:sp>
          <p:nvSpPr>
            <p:cNvPr id="177" name="Google Shape;177;p1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1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1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1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1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1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1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84" name="Google Shape;184;p1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85" name="Google Shape;185;p1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86" name="Google Shape;186;p1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8">
  <p:cSld name="TITLE_1_1_1_1_1_1_1_1_1">
    <p:bg>
      <p:bgPr>
        <a:solidFill>
          <a:schemeClr val="lt1"/>
        </a:solidFill>
      </p:bgPr>
    </p:bg>
    <p:spTree>
      <p:nvGrpSpPr>
        <p:cNvPr id="187" name="Shape 187"/>
        <p:cNvGrpSpPr/>
        <p:nvPr/>
      </p:nvGrpSpPr>
      <p:grpSpPr>
        <a:xfrm>
          <a:off x="0" y="0"/>
          <a:ext cx="0" cy="0"/>
          <a:chOff x="0" y="0"/>
          <a:chExt cx="0" cy="0"/>
        </a:xfrm>
      </p:grpSpPr>
      <p:sp>
        <p:nvSpPr>
          <p:cNvPr id="188" name="Google Shape;188;p20"/>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05C3DD"/>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9" name="Google Shape;189;p2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90" name="Google Shape;190;p20"/>
          <p:cNvGrpSpPr/>
          <p:nvPr/>
        </p:nvGrpSpPr>
        <p:grpSpPr>
          <a:xfrm>
            <a:off x="7940154" y="4801506"/>
            <a:ext cx="686661" cy="174005"/>
            <a:chOff x="5486400" y="2551113"/>
            <a:chExt cx="2949575" cy="722312"/>
          </a:xfrm>
        </p:grpSpPr>
        <p:sp>
          <p:nvSpPr>
            <p:cNvPr id="191" name="Google Shape;191;p2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2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2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2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5" name="Google Shape;195;p2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6" name="Google Shape;196;p2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7" name="Google Shape;197;p2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98" name="Google Shape;198;p2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99" name="Google Shape;199;p2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00" name="Google Shape;200;p2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Couverture 2">
  <p:cSld name="TITLE_2_1">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7806" l="0" r="0" t="7798"/>
          <a:stretch/>
        </p:blipFill>
        <p:spPr>
          <a:xfrm>
            <a:off x="-1" y="0"/>
            <a:ext cx="9143997" cy="5143497"/>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
        <p:nvSpPr>
          <p:cNvPr id="15" name="Google Shape;15;p3"/>
          <p:cNvSpPr txBox="1"/>
          <p:nvPr>
            <p:ph idx="1" type="subTitle"/>
          </p:nvPr>
        </p:nvSpPr>
        <p:spPr>
          <a:xfrm>
            <a:off x="497375" y="25187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sp>
        <p:nvSpPr>
          <p:cNvPr id="16" name="Google Shape;16;p3"/>
          <p:cNvSpPr txBox="1"/>
          <p:nvPr>
            <p:ph type="title"/>
          </p:nvPr>
        </p:nvSpPr>
        <p:spPr>
          <a:xfrm>
            <a:off x="497375" y="494000"/>
            <a:ext cx="6917100" cy="18822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sz="5000">
                <a:solidFill>
                  <a:schemeClr val="lt1"/>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3"/>
          <p:cNvSpPr/>
          <p:nvPr/>
        </p:nvSpPr>
        <p:spPr>
          <a:xfrm>
            <a:off x="1926472" y="53"/>
            <a:ext cx="7217099" cy="5143222"/>
          </a:xfrm>
          <a:custGeom>
            <a:rect b="b" l="l" r="r" t="t"/>
            <a:pathLst>
              <a:path extrusionOk="0" h="813801" w="1141946">
                <a:moveTo>
                  <a:pt x="226981" y="517856"/>
                </a:moveTo>
                <a:cubicBezTo>
                  <a:pt x="274642" y="247529"/>
                  <a:pt x="532535" y="66872"/>
                  <a:pt x="803050" y="114533"/>
                </a:cubicBezTo>
                <a:cubicBezTo>
                  <a:pt x="949987" y="140341"/>
                  <a:pt x="1070362" y="228315"/>
                  <a:pt x="1141946" y="346618"/>
                </a:cubicBezTo>
                <a:lnTo>
                  <a:pt x="1141946" y="157484"/>
                </a:lnTo>
                <a:cubicBezTo>
                  <a:pt x="1052277" y="84203"/>
                  <a:pt x="943393" y="32399"/>
                  <a:pt x="821322" y="10735"/>
                </a:cubicBezTo>
                <a:cubicBezTo>
                  <a:pt x="440793" y="-56329"/>
                  <a:pt x="77784" y="197797"/>
                  <a:pt x="10720" y="578326"/>
                </a:cubicBezTo>
                <a:cubicBezTo>
                  <a:pt x="-3408" y="658388"/>
                  <a:pt x="-3220" y="737884"/>
                  <a:pt x="9213" y="813802"/>
                </a:cubicBezTo>
                <a:lnTo>
                  <a:pt x="266165" y="813802"/>
                </a:lnTo>
                <a:cubicBezTo>
                  <a:pt x="224344" y="724698"/>
                  <a:pt x="208520" y="622219"/>
                  <a:pt x="226981" y="517856"/>
                </a:cubicBezTo>
                <a:close/>
              </a:path>
            </a:pathLst>
          </a:custGeom>
          <a:gradFill>
            <a:gsLst>
              <a:gs pos="0">
                <a:srgbClr val="FFFFFF">
                  <a:alpha val="70196"/>
                </a:srgbClr>
              </a:gs>
              <a:gs pos="100000">
                <a:srgbClr val="FFFFFF">
                  <a:alpha val="10196"/>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9">
  <p:cSld name="TITLE_1_1_1_1_1_1_2">
    <p:bg>
      <p:bgPr>
        <a:solidFill>
          <a:schemeClr val="lt1"/>
        </a:solidFill>
      </p:bgPr>
    </p:bg>
    <p:spTree>
      <p:nvGrpSpPr>
        <p:cNvPr id="201" name="Shape 201"/>
        <p:cNvGrpSpPr/>
        <p:nvPr/>
      </p:nvGrpSpPr>
      <p:grpSpPr>
        <a:xfrm>
          <a:off x="0" y="0"/>
          <a:ext cx="0" cy="0"/>
          <a:chOff x="0" y="0"/>
          <a:chExt cx="0" cy="0"/>
        </a:xfrm>
      </p:grpSpPr>
      <p:sp>
        <p:nvSpPr>
          <p:cNvPr id="202" name="Google Shape;202;p21"/>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05C3DD"/>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03" name="Google Shape;203;p2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04" name="Google Shape;204;p21"/>
          <p:cNvGrpSpPr/>
          <p:nvPr/>
        </p:nvGrpSpPr>
        <p:grpSpPr>
          <a:xfrm>
            <a:off x="7940154" y="4801506"/>
            <a:ext cx="686661" cy="174005"/>
            <a:chOff x="5486400" y="2551113"/>
            <a:chExt cx="2949575" cy="722312"/>
          </a:xfrm>
        </p:grpSpPr>
        <p:sp>
          <p:nvSpPr>
            <p:cNvPr id="205" name="Google Shape;205;p2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2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2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 name="Google Shape;208;p2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9" name="Google Shape;209;p2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0" name="Google Shape;210;p2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2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12" name="Google Shape;212;p2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13" name="Google Shape;213;p2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14" name="Google Shape;214;p2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 10">
  <p:cSld name="TITLE_1_1_1_1_1_1_1_2">
    <p:bg>
      <p:bgPr>
        <a:solidFill>
          <a:schemeClr val="lt1"/>
        </a:solidFill>
      </p:bgPr>
    </p:bg>
    <p:spTree>
      <p:nvGrpSpPr>
        <p:cNvPr id="215" name="Shape 215"/>
        <p:cNvGrpSpPr/>
        <p:nvPr/>
      </p:nvGrpSpPr>
      <p:grpSpPr>
        <a:xfrm>
          <a:off x="0" y="0"/>
          <a:ext cx="0" cy="0"/>
          <a:chOff x="0" y="0"/>
          <a:chExt cx="0" cy="0"/>
        </a:xfrm>
      </p:grpSpPr>
      <p:sp>
        <p:nvSpPr>
          <p:cNvPr id="216" name="Google Shape;216;p22"/>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05C3DD"/>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17" name="Google Shape;217;p2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18" name="Google Shape;218;p22"/>
          <p:cNvGrpSpPr/>
          <p:nvPr/>
        </p:nvGrpSpPr>
        <p:grpSpPr>
          <a:xfrm>
            <a:off x="7940154" y="4801506"/>
            <a:ext cx="686661" cy="174005"/>
            <a:chOff x="5486400" y="2551113"/>
            <a:chExt cx="2949575" cy="722312"/>
          </a:xfrm>
        </p:grpSpPr>
        <p:sp>
          <p:nvSpPr>
            <p:cNvPr id="219" name="Google Shape;219;p2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0" name="Google Shape;220;p2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2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2" name="Google Shape;222;p2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3" name="Google Shape;223;p2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4" name="Google Shape;224;p2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5" name="Google Shape;225;p2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26" name="Google Shape;226;p2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27" name="Google Shape;227;p2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28" name="Google Shape;228;p2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 - 0">
  <p:cSld name="TITLE_1_2">
    <p:bg>
      <p:bgPr>
        <a:solidFill>
          <a:srgbClr val="FFAC00"/>
        </a:solidFill>
      </p:bgPr>
    </p:bg>
    <p:spTree>
      <p:nvGrpSpPr>
        <p:cNvPr id="229" name="Shape 229"/>
        <p:cNvGrpSpPr/>
        <p:nvPr/>
      </p:nvGrpSpPr>
      <p:grpSpPr>
        <a:xfrm>
          <a:off x="0" y="0"/>
          <a:ext cx="0" cy="0"/>
          <a:chOff x="0" y="0"/>
          <a:chExt cx="0" cy="0"/>
        </a:xfrm>
      </p:grpSpPr>
      <p:sp>
        <p:nvSpPr>
          <p:cNvPr id="230" name="Google Shape;230;p23"/>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1" name="Google Shape;231;p23"/>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232" name="Google Shape;232;p23"/>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233" name="Google Shape;233;p23"/>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1">
  <p:cSld name="TITLE_3_1_1">
    <p:bg>
      <p:bgPr>
        <a:solidFill>
          <a:schemeClr val="lt1"/>
        </a:solidFill>
      </p:bgPr>
    </p:bg>
    <p:spTree>
      <p:nvGrpSpPr>
        <p:cNvPr id="234" name="Shape 234"/>
        <p:cNvGrpSpPr/>
        <p:nvPr/>
      </p:nvGrpSpPr>
      <p:grpSpPr>
        <a:xfrm>
          <a:off x="0" y="0"/>
          <a:ext cx="0" cy="0"/>
          <a:chOff x="0" y="0"/>
          <a:chExt cx="0" cy="0"/>
        </a:xfrm>
      </p:grpSpPr>
      <p:sp>
        <p:nvSpPr>
          <p:cNvPr id="235" name="Google Shape;235;p24"/>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FFAC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36" name="Google Shape;236;p2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37" name="Google Shape;237;p24"/>
          <p:cNvGrpSpPr/>
          <p:nvPr/>
        </p:nvGrpSpPr>
        <p:grpSpPr>
          <a:xfrm>
            <a:off x="7940154" y="4801506"/>
            <a:ext cx="686661" cy="174005"/>
            <a:chOff x="5486400" y="2551113"/>
            <a:chExt cx="2949575" cy="722312"/>
          </a:xfrm>
        </p:grpSpPr>
        <p:sp>
          <p:nvSpPr>
            <p:cNvPr id="238" name="Google Shape;238;p2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9" name="Google Shape;239;p2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2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1" name="Google Shape;241;p2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2" name="Google Shape;242;p2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2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2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45" name="Google Shape;245;p2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46" name="Google Shape;246;p2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47" name="Google Shape;247;p2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2">
  <p:cSld name="TITLE_1_1_1_1_3_1">
    <p:bg>
      <p:bgPr>
        <a:solidFill>
          <a:schemeClr val="lt1"/>
        </a:solidFill>
      </p:bgPr>
    </p:bg>
    <p:spTree>
      <p:nvGrpSpPr>
        <p:cNvPr id="248" name="Shape 248"/>
        <p:cNvGrpSpPr/>
        <p:nvPr/>
      </p:nvGrpSpPr>
      <p:grpSpPr>
        <a:xfrm>
          <a:off x="0" y="0"/>
          <a:ext cx="0" cy="0"/>
          <a:chOff x="0" y="0"/>
          <a:chExt cx="0" cy="0"/>
        </a:xfrm>
      </p:grpSpPr>
      <p:sp>
        <p:nvSpPr>
          <p:cNvPr id="249" name="Google Shape;249;p25"/>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FFAC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0" name="Google Shape;250;p2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51" name="Google Shape;251;p25"/>
          <p:cNvGrpSpPr/>
          <p:nvPr/>
        </p:nvGrpSpPr>
        <p:grpSpPr>
          <a:xfrm>
            <a:off x="7940154" y="4801506"/>
            <a:ext cx="686661" cy="174005"/>
            <a:chOff x="5486400" y="2551113"/>
            <a:chExt cx="2949575" cy="722312"/>
          </a:xfrm>
        </p:grpSpPr>
        <p:sp>
          <p:nvSpPr>
            <p:cNvPr id="252" name="Google Shape;252;p2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3" name="Google Shape;253;p2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4" name="Google Shape;254;p2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5" name="Google Shape;255;p2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2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2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2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59" name="Google Shape;259;p2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60" name="Google Shape;260;p2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61" name="Google Shape;261;p2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3">
  <p:cSld name="TITLE_1_1_2_1">
    <p:bg>
      <p:bgPr>
        <a:solidFill>
          <a:schemeClr val="lt1"/>
        </a:solidFill>
      </p:bgPr>
    </p:bg>
    <p:spTree>
      <p:nvGrpSpPr>
        <p:cNvPr id="262" name="Shape 262"/>
        <p:cNvGrpSpPr/>
        <p:nvPr/>
      </p:nvGrpSpPr>
      <p:grpSpPr>
        <a:xfrm>
          <a:off x="0" y="0"/>
          <a:ext cx="0" cy="0"/>
          <a:chOff x="0" y="0"/>
          <a:chExt cx="0" cy="0"/>
        </a:xfrm>
      </p:grpSpPr>
      <p:sp>
        <p:nvSpPr>
          <p:cNvPr id="263" name="Google Shape;263;p26"/>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FFAC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4" name="Google Shape;264;p2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65" name="Google Shape;265;p26"/>
          <p:cNvGrpSpPr/>
          <p:nvPr/>
        </p:nvGrpSpPr>
        <p:grpSpPr>
          <a:xfrm>
            <a:off x="7940154" y="4801506"/>
            <a:ext cx="686661" cy="174005"/>
            <a:chOff x="5486400" y="2551113"/>
            <a:chExt cx="2949575" cy="722312"/>
          </a:xfrm>
        </p:grpSpPr>
        <p:sp>
          <p:nvSpPr>
            <p:cNvPr id="266" name="Google Shape;266;p2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2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8" name="Google Shape;268;p2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2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2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2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2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73" name="Google Shape;273;p2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74" name="Google Shape;274;p2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75" name="Google Shape;275;p2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4">
  <p:cSld name="TITLE_1_1_1_1_1_3_1_1">
    <p:bg>
      <p:bgPr>
        <a:solidFill>
          <a:schemeClr val="lt1"/>
        </a:solidFill>
      </p:bgPr>
    </p:bg>
    <p:spTree>
      <p:nvGrpSpPr>
        <p:cNvPr id="276" name="Shape 276"/>
        <p:cNvGrpSpPr/>
        <p:nvPr/>
      </p:nvGrpSpPr>
      <p:grpSpPr>
        <a:xfrm>
          <a:off x="0" y="0"/>
          <a:ext cx="0" cy="0"/>
          <a:chOff x="0" y="0"/>
          <a:chExt cx="0" cy="0"/>
        </a:xfrm>
      </p:grpSpPr>
      <p:sp>
        <p:nvSpPr>
          <p:cNvPr id="277" name="Google Shape;277;p27"/>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FFAC00"/>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8" name="Google Shape;278;p2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79" name="Google Shape;279;p27"/>
          <p:cNvGrpSpPr/>
          <p:nvPr/>
        </p:nvGrpSpPr>
        <p:grpSpPr>
          <a:xfrm>
            <a:off x="7940154" y="4801506"/>
            <a:ext cx="686661" cy="174005"/>
            <a:chOff x="5486400" y="2551113"/>
            <a:chExt cx="2949575" cy="722312"/>
          </a:xfrm>
        </p:grpSpPr>
        <p:sp>
          <p:nvSpPr>
            <p:cNvPr id="280" name="Google Shape;280;p2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2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2" name="Google Shape;282;p2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2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2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2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2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7" name="Google Shape;287;p2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288" name="Google Shape;288;p2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289" name="Google Shape;289;p2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5">
  <p:cSld name="TITLE_1_1_1_1_1_2_2_1_1">
    <p:bg>
      <p:bgPr>
        <a:solidFill>
          <a:schemeClr val="lt1"/>
        </a:solidFill>
      </p:bgPr>
    </p:bg>
    <p:spTree>
      <p:nvGrpSpPr>
        <p:cNvPr id="290" name="Shape 290"/>
        <p:cNvGrpSpPr/>
        <p:nvPr/>
      </p:nvGrpSpPr>
      <p:grpSpPr>
        <a:xfrm>
          <a:off x="0" y="0"/>
          <a:ext cx="0" cy="0"/>
          <a:chOff x="0" y="0"/>
          <a:chExt cx="0" cy="0"/>
        </a:xfrm>
      </p:grpSpPr>
      <p:sp>
        <p:nvSpPr>
          <p:cNvPr id="291" name="Google Shape;291;p28"/>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FFAC00"/>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2" name="Google Shape;292;p2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293" name="Google Shape;293;p28"/>
          <p:cNvGrpSpPr/>
          <p:nvPr/>
        </p:nvGrpSpPr>
        <p:grpSpPr>
          <a:xfrm>
            <a:off x="7940154" y="4801506"/>
            <a:ext cx="686661" cy="174005"/>
            <a:chOff x="5486400" y="2551113"/>
            <a:chExt cx="2949575" cy="722312"/>
          </a:xfrm>
        </p:grpSpPr>
        <p:sp>
          <p:nvSpPr>
            <p:cNvPr id="294" name="Google Shape;294;p2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2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2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2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2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2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2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01" name="Google Shape;301;p2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02" name="Google Shape;302;p2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03" name="Google Shape;303;p2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6">
  <p:cSld name="TITLE_1_1_1_1_2_1_1_1">
    <p:bg>
      <p:bgPr>
        <a:solidFill>
          <a:schemeClr val="lt1"/>
        </a:solidFill>
      </p:bgPr>
    </p:bg>
    <p:spTree>
      <p:nvGrpSpPr>
        <p:cNvPr id="304" name="Shape 304"/>
        <p:cNvGrpSpPr/>
        <p:nvPr/>
      </p:nvGrpSpPr>
      <p:grpSpPr>
        <a:xfrm>
          <a:off x="0" y="0"/>
          <a:ext cx="0" cy="0"/>
          <a:chOff x="0" y="0"/>
          <a:chExt cx="0" cy="0"/>
        </a:xfrm>
      </p:grpSpPr>
      <p:sp>
        <p:nvSpPr>
          <p:cNvPr id="305" name="Google Shape;305;p29"/>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chemeClr val="lt1"/>
              </a:gs>
              <a:gs pos="100000">
                <a:srgbClr val="FFAC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06" name="Google Shape;306;p2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07" name="Google Shape;307;p29"/>
          <p:cNvGrpSpPr/>
          <p:nvPr/>
        </p:nvGrpSpPr>
        <p:grpSpPr>
          <a:xfrm>
            <a:off x="7940154" y="4801506"/>
            <a:ext cx="686661" cy="174005"/>
            <a:chOff x="5486400" y="2551113"/>
            <a:chExt cx="2949575" cy="722312"/>
          </a:xfrm>
        </p:grpSpPr>
        <p:sp>
          <p:nvSpPr>
            <p:cNvPr id="308" name="Google Shape;308;p2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9" name="Google Shape;309;p2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0" name="Google Shape;310;p2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2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2" name="Google Shape;312;p2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3" name="Google Shape;313;p2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4" name="Google Shape;314;p2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15" name="Google Shape;315;p2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16" name="Google Shape;316;p2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17" name="Google Shape;317;p2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7">
  <p:cSld name="TITLE_1_1_1_2_1_1_1_1_1">
    <p:bg>
      <p:bgPr>
        <a:solidFill>
          <a:schemeClr val="lt1"/>
        </a:solidFill>
      </p:bgPr>
    </p:bg>
    <p:spTree>
      <p:nvGrpSpPr>
        <p:cNvPr id="318" name="Shape 318"/>
        <p:cNvGrpSpPr/>
        <p:nvPr/>
      </p:nvGrpSpPr>
      <p:grpSpPr>
        <a:xfrm>
          <a:off x="0" y="0"/>
          <a:ext cx="0" cy="0"/>
          <a:chOff x="0" y="0"/>
          <a:chExt cx="0" cy="0"/>
        </a:xfrm>
      </p:grpSpPr>
      <p:sp>
        <p:nvSpPr>
          <p:cNvPr id="319" name="Google Shape;319;p30"/>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FFAC00"/>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0" name="Google Shape;320;p3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21" name="Google Shape;321;p30"/>
          <p:cNvGrpSpPr/>
          <p:nvPr/>
        </p:nvGrpSpPr>
        <p:grpSpPr>
          <a:xfrm>
            <a:off x="7940154" y="4801506"/>
            <a:ext cx="686661" cy="174005"/>
            <a:chOff x="5486400" y="2551113"/>
            <a:chExt cx="2949575" cy="722312"/>
          </a:xfrm>
        </p:grpSpPr>
        <p:sp>
          <p:nvSpPr>
            <p:cNvPr id="322" name="Google Shape;322;p3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3" name="Google Shape;323;p3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4" name="Google Shape;324;p3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5" name="Google Shape;325;p3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6" name="Google Shape;326;p3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7" name="Google Shape;327;p3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3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29" name="Google Shape;329;p3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30" name="Google Shape;330;p3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31" name="Google Shape;331;p3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Couverture 3">
  <p:cSld name="TITLE_2_1_1">
    <p:bg>
      <p:bgPr>
        <a:blipFill>
          <a:blip r:embed="rId2">
            <a:alphaModFix/>
          </a:blip>
          <a:stretch>
            <a:fillRect/>
          </a:stretch>
        </a:blipFill>
      </p:bgPr>
    </p:bg>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7806" l="0" r="0" t="7798"/>
          <a:stretch/>
        </p:blipFill>
        <p:spPr>
          <a:xfrm>
            <a:off x="-1" y="0"/>
            <a:ext cx="9143997" cy="5143501"/>
          </a:xfrm>
          <a:prstGeom prst="rect">
            <a:avLst/>
          </a:prstGeom>
          <a:noFill/>
          <a:ln>
            <a:noFill/>
          </a:ln>
        </p:spPr>
      </p:pic>
      <p:sp>
        <p:nvSpPr>
          <p:cNvPr id="20" name="Google Shape;20;p4"/>
          <p:cNvSpPr/>
          <p:nvPr/>
        </p:nvSpPr>
        <p:spPr>
          <a:xfrm>
            <a:off x="26" y="-58"/>
            <a:ext cx="7087858" cy="5144087"/>
          </a:xfrm>
          <a:custGeom>
            <a:rect b="b" l="l" r="r" t="t"/>
            <a:pathLst>
              <a:path extrusionOk="0" h="813616" w="1121053">
                <a:moveTo>
                  <a:pt x="1110504" y="425175"/>
                </a:moveTo>
                <a:cubicBezTo>
                  <a:pt x="1117098" y="387311"/>
                  <a:pt x="1120677" y="349635"/>
                  <a:pt x="1121054" y="312335"/>
                </a:cubicBezTo>
                <a:lnTo>
                  <a:pt x="1121054" y="293497"/>
                </a:lnTo>
                <a:cubicBezTo>
                  <a:pt x="1119735" y="192337"/>
                  <a:pt x="1096376" y="94944"/>
                  <a:pt x="1054932" y="6593"/>
                </a:cubicBezTo>
                <a:lnTo>
                  <a:pt x="1054932" y="6593"/>
                </a:lnTo>
                <a:cubicBezTo>
                  <a:pt x="1053990" y="4333"/>
                  <a:pt x="1052860" y="2260"/>
                  <a:pt x="1051730" y="0"/>
                </a:cubicBezTo>
                <a:lnTo>
                  <a:pt x="889910" y="0"/>
                </a:lnTo>
                <a:cubicBezTo>
                  <a:pt x="890852" y="2260"/>
                  <a:pt x="891983" y="4333"/>
                  <a:pt x="892925" y="6593"/>
                </a:cubicBezTo>
                <a:cubicBezTo>
                  <a:pt x="931731" y="93813"/>
                  <a:pt x="945671" y="193279"/>
                  <a:pt x="927963" y="294251"/>
                </a:cubicBezTo>
                <a:lnTo>
                  <a:pt x="927963" y="294251"/>
                </a:lnTo>
                <a:cubicBezTo>
                  <a:pt x="880680" y="562881"/>
                  <a:pt x="623729" y="742597"/>
                  <a:pt x="355286" y="698139"/>
                </a:cubicBezTo>
                <a:lnTo>
                  <a:pt x="348316" y="696820"/>
                </a:lnTo>
                <a:cubicBezTo>
                  <a:pt x="255067" y="679301"/>
                  <a:pt x="172557" y="636727"/>
                  <a:pt x="106435" y="577199"/>
                </a:cubicBezTo>
                <a:cubicBezTo>
                  <a:pt x="63296" y="538392"/>
                  <a:pt x="27315" y="492615"/>
                  <a:pt x="0" y="441753"/>
                </a:cubicBezTo>
                <a:lnTo>
                  <a:pt x="0" y="813616"/>
                </a:lnTo>
                <a:lnTo>
                  <a:pt x="900083" y="813616"/>
                </a:lnTo>
                <a:cubicBezTo>
                  <a:pt x="1006707" y="714151"/>
                  <a:pt x="1083001" y="580212"/>
                  <a:pt x="1110504" y="425175"/>
                </a:cubicBezTo>
                <a:close/>
              </a:path>
            </a:pathLst>
          </a:custGeom>
          <a:gradFill>
            <a:gsLst>
              <a:gs pos="0">
                <a:srgbClr val="FFFFFF">
                  <a:alpha val="70196"/>
                </a:srgbClr>
              </a:gs>
              <a:gs pos="100000">
                <a:srgbClr val="FFFFFF">
                  <a:alpha val="10196"/>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endParaRPr>
          </a:p>
        </p:txBody>
      </p:sp>
      <p:sp>
        <p:nvSpPr>
          <p:cNvPr id="21" name="Google Shape;21;p4"/>
          <p:cNvSpPr/>
          <p:nvPr/>
        </p:nvSpPr>
        <p:spPr>
          <a:xfrm>
            <a:off x="233400" y="233400"/>
            <a:ext cx="8677200" cy="4678500"/>
          </a:xfrm>
          <a:prstGeom prst="round2DiagRect">
            <a:avLst>
              <a:gd fmla="val 0" name="adj1"/>
              <a:gd fmla="val 5112"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 name="Google Shape;22;p4"/>
          <p:cNvPicPr preferRelativeResize="0"/>
          <p:nvPr/>
        </p:nvPicPr>
        <p:blipFill rotWithShape="1">
          <a:blip r:embed="rId3">
            <a:alphaModFix/>
          </a:blip>
          <a:srcRect b="0" l="0" r="0" t="0"/>
          <a:stretch/>
        </p:blipFill>
        <p:spPr>
          <a:xfrm>
            <a:off x="7537665" y="4244757"/>
            <a:ext cx="1139544" cy="433680"/>
          </a:xfrm>
          <a:prstGeom prst="rect">
            <a:avLst/>
          </a:prstGeom>
          <a:noFill/>
          <a:ln>
            <a:noFill/>
          </a:ln>
        </p:spPr>
      </p:pic>
      <p:sp>
        <p:nvSpPr>
          <p:cNvPr id="23" name="Google Shape;23;p4"/>
          <p:cNvSpPr txBox="1"/>
          <p:nvPr>
            <p:ph idx="1" type="subTitle"/>
          </p:nvPr>
        </p:nvSpPr>
        <p:spPr>
          <a:xfrm>
            <a:off x="497375" y="3128350"/>
            <a:ext cx="5506200" cy="640200"/>
          </a:xfrm>
          <a:prstGeom prst="rect">
            <a:avLst/>
          </a:prstGeom>
          <a:noFill/>
          <a:ln>
            <a:noFill/>
          </a:ln>
          <a:effectLst>
            <a:outerShdw blurRad="57150" rotWithShape="0" algn="bl" dir="5400000" dist="19050">
              <a:srgbClr val="000000">
                <a:alpha val="50000"/>
              </a:srgbClr>
            </a:outerShdw>
          </a:effectLst>
        </p:spPr>
        <p:txBody>
          <a:bodyPr anchorCtr="0" anchor="t" bIns="91425" lIns="0"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sp>
        <p:nvSpPr>
          <p:cNvPr id="24" name="Google Shape;24;p4"/>
          <p:cNvSpPr txBox="1"/>
          <p:nvPr>
            <p:ph type="title"/>
          </p:nvPr>
        </p:nvSpPr>
        <p:spPr>
          <a:xfrm>
            <a:off x="497375" y="1179800"/>
            <a:ext cx="6917100" cy="1907400"/>
          </a:xfrm>
          <a:prstGeom prst="rect">
            <a:avLst/>
          </a:prstGeom>
          <a:noFill/>
          <a:ln>
            <a:noFill/>
          </a:ln>
          <a:effectLst>
            <a:outerShdw blurRad="57150" rotWithShape="0" algn="bl" dir="5400000" dist="19050">
              <a:srgbClr val="000000">
                <a:alpha val="50000"/>
              </a:srgbClr>
            </a:outerShdw>
          </a:effectLst>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sz="5000">
                <a:solidFill>
                  <a:schemeClr val="lt1"/>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8">
  <p:cSld name="TITLE_1_1_1_1_1_1_1_1_1_1">
    <p:bg>
      <p:bgPr>
        <a:solidFill>
          <a:schemeClr val="lt1"/>
        </a:solidFill>
      </p:bgPr>
    </p:bg>
    <p:spTree>
      <p:nvGrpSpPr>
        <p:cNvPr id="332" name="Shape 332"/>
        <p:cNvGrpSpPr/>
        <p:nvPr/>
      </p:nvGrpSpPr>
      <p:grpSpPr>
        <a:xfrm>
          <a:off x="0" y="0"/>
          <a:ext cx="0" cy="0"/>
          <a:chOff x="0" y="0"/>
          <a:chExt cx="0" cy="0"/>
        </a:xfrm>
      </p:grpSpPr>
      <p:sp>
        <p:nvSpPr>
          <p:cNvPr id="333" name="Google Shape;333;p31"/>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FFAC00"/>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4" name="Google Shape;334;p3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35" name="Google Shape;335;p31"/>
          <p:cNvGrpSpPr/>
          <p:nvPr/>
        </p:nvGrpSpPr>
        <p:grpSpPr>
          <a:xfrm>
            <a:off x="7940154" y="4801506"/>
            <a:ext cx="686661" cy="174005"/>
            <a:chOff x="5486400" y="2551113"/>
            <a:chExt cx="2949575" cy="722312"/>
          </a:xfrm>
        </p:grpSpPr>
        <p:sp>
          <p:nvSpPr>
            <p:cNvPr id="336" name="Google Shape;336;p3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7" name="Google Shape;337;p3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3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9" name="Google Shape;339;p3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3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1" name="Google Shape;341;p3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2" name="Google Shape;342;p3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43" name="Google Shape;343;p3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44" name="Google Shape;344;p3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45" name="Google Shape;345;p3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9">
  <p:cSld name="TITLE_1_1_1_1_1_1_2_1">
    <p:bg>
      <p:bgPr>
        <a:solidFill>
          <a:schemeClr val="lt1"/>
        </a:solidFill>
      </p:bgPr>
    </p:bg>
    <p:spTree>
      <p:nvGrpSpPr>
        <p:cNvPr id="346" name="Shape 346"/>
        <p:cNvGrpSpPr/>
        <p:nvPr/>
      </p:nvGrpSpPr>
      <p:grpSpPr>
        <a:xfrm>
          <a:off x="0" y="0"/>
          <a:ext cx="0" cy="0"/>
          <a:chOff x="0" y="0"/>
          <a:chExt cx="0" cy="0"/>
        </a:xfrm>
      </p:grpSpPr>
      <p:sp>
        <p:nvSpPr>
          <p:cNvPr id="347" name="Google Shape;347;p32"/>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FFAC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8" name="Google Shape;348;p3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49" name="Google Shape;349;p32"/>
          <p:cNvGrpSpPr/>
          <p:nvPr/>
        </p:nvGrpSpPr>
        <p:grpSpPr>
          <a:xfrm>
            <a:off x="7940154" y="4801506"/>
            <a:ext cx="686661" cy="174005"/>
            <a:chOff x="5486400" y="2551113"/>
            <a:chExt cx="2949575" cy="722312"/>
          </a:xfrm>
        </p:grpSpPr>
        <p:sp>
          <p:nvSpPr>
            <p:cNvPr id="350" name="Google Shape;350;p3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3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3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3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3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3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3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57" name="Google Shape;357;p3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58" name="Google Shape;358;p3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59" name="Google Shape;359;p3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claire - 10">
  <p:cSld name="TITLE_1_1_1_1_1_1_1_2_1">
    <p:bg>
      <p:bgPr>
        <a:solidFill>
          <a:schemeClr val="lt1"/>
        </a:solidFill>
      </p:bgPr>
    </p:bg>
    <p:spTree>
      <p:nvGrpSpPr>
        <p:cNvPr id="360" name="Shape 360"/>
        <p:cNvGrpSpPr/>
        <p:nvPr/>
      </p:nvGrpSpPr>
      <p:grpSpPr>
        <a:xfrm>
          <a:off x="0" y="0"/>
          <a:ext cx="0" cy="0"/>
          <a:chOff x="0" y="0"/>
          <a:chExt cx="0" cy="0"/>
        </a:xfrm>
      </p:grpSpPr>
      <p:sp>
        <p:nvSpPr>
          <p:cNvPr id="361" name="Google Shape;361;p33"/>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FFAC00"/>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2" name="Google Shape;362;p3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63" name="Google Shape;363;p33"/>
          <p:cNvGrpSpPr/>
          <p:nvPr/>
        </p:nvGrpSpPr>
        <p:grpSpPr>
          <a:xfrm>
            <a:off x="7940154" y="4801506"/>
            <a:ext cx="686661" cy="174005"/>
            <a:chOff x="5486400" y="2551113"/>
            <a:chExt cx="2949575" cy="722312"/>
          </a:xfrm>
        </p:grpSpPr>
        <p:sp>
          <p:nvSpPr>
            <p:cNvPr id="364" name="Google Shape;364;p3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3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3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3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8" name="Google Shape;368;p3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9" name="Google Shape;369;p3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3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71" name="Google Shape;371;p3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72" name="Google Shape;372;p3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73" name="Google Shape;373;p3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0">
  <p:cSld name="TITLE_1_3">
    <p:bg>
      <p:bgPr>
        <a:solidFill>
          <a:srgbClr val="FF6900"/>
        </a:solidFill>
      </p:bgPr>
    </p:bg>
    <p:spTree>
      <p:nvGrpSpPr>
        <p:cNvPr id="374" name="Shape 374"/>
        <p:cNvGrpSpPr/>
        <p:nvPr/>
      </p:nvGrpSpPr>
      <p:grpSpPr>
        <a:xfrm>
          <a:off x="0" y="0"/>
          <a:ext cx="0" cy="0"/>
          <a:chOff x="0" y="0"/>
          <a:chExt cx="0" cy="0"/>
        </a:xfrm>
      </p:grpSpPr>
      <p:sp>
        <p:nvSpPr>
          <p:cNvPr id="375" name="Google Shape;375;p34"/>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76" name="Google Shape;376;p34"/>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377" name="Google Shape;377;p34"/>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378" name="Google Shape;378;p34"/>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1">
  <p:cSld name="TITLE_3_1_1_2">
    <p:bg>
      <p:bgPr>
        <a:solidFill>
          <a:schemeClr val="lt1"/>
        </a:solidFill>
      </p:bgPr>
    </p:bg>
    <p:spTree>
      <p:nvGrpSpPr>
        <p:cNvPr id="379" name="Shape 379"/>
        <p:cNvGrpSpPr/>
        <p:nvPr/>
      </p:nvGrpSpPr>
      <p:grpSpPr>
        <a:xfrm>
          <a:off x="0" y="0"/>
          <a:ext cx="0" cy="0"/>
          <a:chOff x="0" y="0"/>
          <a:chExt cx="0" cy="0"/>
        </a:xfrm>
      </p:grpSpPr>
      <p:sp>
        <p:nvSpPr>
          <p:cNvPr id="380" name="Google Shape;380;p35"/>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FF69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81" name="Google Shape;381;p3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82" name="Google Shape;382;p35"/>
          <p:cNvGrpSpPr/>
          <p:nvPr/>
        </p:nvGrpSpPr>
        <p:grpSpPr>
          <a:xfrm>
            <a:off x="7940154" y="4801506"/>
            <a:ext cx="686661" cy="174005"/>
            <a:chOff x="5486400" y="2551113"/>
            <a:chExt cx="2949575" cy="722312"/>
          </a:xfrm>
        </p:grpSpPr>
        <p:sp>
          <p:nvSpPr>
            <p:cNvPr id="383" name="Google Shape;383;p3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3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3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6" name="Google Shape;386;p3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3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8" name="Google Shape;388;p3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9" name="Google Shape;389;p3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90" name="Google Shape;390;p3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391" name="Google Shape;391;p3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392" name="Google Shape;392;p3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2">
  <p:cSld name="TITLE_1_1_1_1_3_1_1">
    <p:bg>
      <p:bgPr>
        <a:solidFill>
          <a:schemeClr val="lt1"/>
        </a:solidFill>
      </p:bgPr>
    </p:bg>
    <p:spTree>
      <p:nvGrpSpPr>
        <p:cNvPr id="393" name="Shape 393"/>
        <p:cNvGrpSpPr/>
        <p:nvPr/>
      </p:nvGrpSpPr>
      <p:grpSpPr>
        <a:xfrm>
          <a:off x="0" y="0"/>
          <a:ext cx="0" cy="0"/>
          <a:chOff x="0" y="0"/>
          <a:chExt cx="0" cy="0"/>
        </a:xfrm>
      </p:grpSpPr>
      <p:sp>
        <p:nvSpPr>
          <p:cNvPr id="394" name="Google Shape;394;p36"/>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FF69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5" name="Google Shape;395;p3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396" name="Google Shape;396;p36"/>
          <p:cNvGrpSpPr/>
          <p:nvPr/>
        </p:nvGrpSpPr>
        <p:grpSpPr>
          <a:xfrm>
            <a:off x="7940154" y="4801506"/>
            <a:ext cx="686661" cy="174005"/>
            <a:chOff x="5486400" y="2551113"/>
            <a:chExt cx="2949575" cy="722312"/>
          </a:xfrm>
        </p:grpSpPr>
        <p:sp>
          <p:nvSpPr>
            <p:cNvPr id="397" name="Google Shape;397;p3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8" name="Google Shape;398;p3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9" name="Google Shape;399;p3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0" name="Google Shape;400;p3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1" name="Google Shape;401;p3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2" name="Google Shape;402;p3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3" name="Google Shape;403;p3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04" name="Google Shape;404;p3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05" name="Google Shape;405;p3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06" name="Google Shape;406;p3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3">
  <p:cSld name="TITLE_1_1_2_1_1">
    <p:bg>
      <p:bgPr>
        <a:solidFill>
          <a:schemeClr val="lt1"/>
        </a:solidFill>
      </p:bgPr>
    </p:bg>
    <p:spTree>
      <p:nvGrpSpPr>
        <p:cNvPr id="407" name="Shape 407"/>
        <p:cNvGrpSpPr/>
        <p:nvPr/>
      </p:nvGrpSpPr>
      <p:grpSpPr>
        <a:xfrm>
          <a:off x="0" y="0"/>
          <a:ext cx="0" cy="0"/>
          <a:chOff x="0" y="0"/>
          <a:chExt cx="0" cy="0"/>
        </a:xfrm>
      </p:grpSpPr>
      <p:sp>
        <p:nvSpPr>
          <p:cNvPr id="408" name="Google Shape;408;p37"/>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FF69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9" name="Google Shape;409;p3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10" name="Google Shape;410;p37"/>
          <p:cNvGrpSpPr/>
          <p:nvPr/>
        </p:nvGrpSpPr>
        <p:grpSpPr>
          <a:xfrm>
            <a:off x="7940154" y="4801506"/>
            <a:ext cx="686661" cy="174005"/>
            <a:chOff x="5486400" y="2551113"/>
            <a:chExt cx="2949575" cy="722312"/>
          </a:xfrm>
        </p:grpSpPr>
        <p:sp>
          <p:nvSpPr>
            <p:cNvPr id="411" name="Google Shape;411;p3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2" name="Google Shape;412;p3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3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4" name="Google Shape;414;p3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5" name="Google Shape;415;p3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3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3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18" name="Google Shape;418;p3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19" name="Google Shape;419;p3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20" name="Google Shape;420;p3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4">
  <p:cSld name="TITLE_1_1_1_1_1_3_1_1_1">
    <p:bg>
      <p:bgPr>
        <a:solidFill>
          <a:schemeClr val="lt1"/>
        </a:solidFill>
      </p:bgPr>
    </p:bg>
    <p:spTree>
      <p:nvGrpSpPr>
        <p:cNvPr id="421" name="Shape 421"/>
        <p:cNvGrpSpPr/>
        <p:nvPr/>
      </p:nvGrpSpPr>
      <p:grpSpPr>
        <a:xfrm>
          <a:off x="0" y="0"/>
          <a:ext cx="0" cy="0"/>
          <a:chOff x="0" y="0"/>
          <a:chExt cx="0" cy="0"/>
        </a:xfrm>
      </p:grpSpPr>
      <p:sp>
        <p:nvSpPr>
          <p:cNvPr id="422" name="Google Shape;422;p38"/>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FF6900"/>
              </a:gs>
              <a:gs pos="100000">
                <a:srgbClr val="FF6900">
                  <a:alpha val="0"/>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23" name="Google Shape;423;p3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24" name="Google Shape;424;p38"/>
          <p:cNvGrpSpPr/>
          <p:nvPr/>
        </p:nvGrpSpPr>
        <p:grpSpPr>
          <a:xfrm>
            <a:off x="7940154" y="4801506"/>
            <a:ext cx="686661" cy="174005"/>
            <a:chOff x="5486400" y="2551113"/>
            <a:chExt cx="2949575" cy="722312"/>
          </a:xfrm>
        </p:grpSpPr>
        <p:sp>
          <p:nvSpPr>
            <p:cNvPr id="425" name="Google Shape;425;p3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p3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7" name="Google Shape;427;p3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8" name="Google Shape;428;p3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9" name="Google Shape;429;p3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0" name="Google Shape;430;p3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1" name="Google Shape;431;p3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32" name="Google Shape;432;p3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33" name="Google Shape;433;p3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34" name="Google Shape;434;p3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5">
  <p:cSld name="TITLE_1_1_1_1_1_2_2_1_1_2">
    <p:bg>
      <p:bgPr>
        <a:solidFill>
          <a:schemeClr val="lt1"/>
        </a:solidFill>
      </p:bgPr>
    </p:bg>
    <p:spTree>
      <p:nvGrpSpPr>
        <p:cNvPr id="435" name="Shape 435"/>
        <p:cNvGrpSpPr/>
        <p:nvPr/>
      </p:nvGrpSpPr>
      <p:grpSpPr>
        <a:xfrm>
          <a:off x="0" y="0"/>
          <a:ext cx="0" cy="0"/>
          <a:chOff x="0" y="0"/>
          <a:chExt cx="0" cy="0"/>
        </a:xfrm>
      </p:grpSpPr>
      <p:sp>
        <p:nvSpPr>
          <p:cNvPr id="436" name="Google Shape;436;p39"/>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chemeClr val="lt1"/>
              </a:gs>
              <a:gs pos="100000">
                <a:srgbClr val="FF69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37" name="Google Shape;437;p3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38" name="Google Shape;438;p39"/>
          <p:cNvGrpSpPr/>
          <p:nvPr/>
        </p:nvGrpSpPr>
        <p:grpSpPr>
          <a:xfrm>
            <a:off x="7940154" y="4801506"/>
            <a:ext cx="686661" cy="174005"/>
            <a:chOff x="5486400" y="2551113"/>
            <a:chExt cx="2949575" cy="722312"/>
          </a:xfrm>
        </p:grpSpPr>
        <p:sp>
          <p:nvSpPr>
            <p:cNvPr id="439" name="Google Shape;439;p3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0" name="Google Shape;440;p3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1" name="Google Shape;441;p3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2" name="Google Shape;442;p3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3" name="Google Shape;443;p3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4" name="Google Shape;444;p3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5" name="Google Shape;445;p3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46" name="Google Shape;446;p3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47" name="Google Shape;447;p3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48" name="Google Shape;448;p3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6">
  <p:cSld name="TITLE_1_1_1_1_2_1_1_1_1">
    <p:bg>
      <p:bgPr>
        <a:solidFill>
          <a:schemeClr val="lt1"/>
        </a:solidFill>
      </p:bgPr>
    </p:bg>
    <p:spTree>
      <p:nvGrpSpPr>
        <p:cNvPr id="449" name="Shape 449"/>
        <p:cNvGrpSpPr/>
        <p:nvPr/>
      </p:nvGrpSpPr>
      <p:grpSpPr>
        <a:xfrm>
          <a:off x="0" y="0"/>
          <a:ext cx="0" cy="0"/>
          <a:chOff x="0" y="0"/>
          <a:chExt cx="0" cy="0"/>
        </a:xfrm>
      </p:grpSpPr>
      <p:sp>
        <p:nvSpPr>
          <p:cNvPr id="450" name="Google Shape;450;p40"/>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rgbClr val="FF6900"/>
              </a:gs>
              <a:gs pos="100000">
                <a:srgbClr val="FF6900">
                  <a:alpha val="0"/>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51" name="Google Shape;451;p4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52" name="Google Shape;452;p40"/>
          <p:cNvGrpSpPr/>
          <p:nvPr/>
        </p:nvGrpSpPr>
        <p:grpSpPr>
          <a:xfrm>
            <a:off x="7940154" y="4801506"/>
            <a:ext cx="686661" cy="174005"/>
            <a:chOff x="5486400" y="2551113"/>
            <a:chExt cx="2949575" cy="722312"/>
          </a:xfrm>
        </p:grpSpPr>
        <p:sp>
          <p:nvSpPr>
            <p:cNvPr id="453" name="Google Shape;453;p4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4" name="Google Shape;454;p4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5" name="Google Shape;455;p4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6" name="Google Shape;456;p4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7" name="Google Shape;457;p4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8" name="Google Shape;458;p4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9" name="Google Shape;459;p4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60" name="Google Shape;460;p4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61" name="Google Shape;461;p4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62" name="Google Shape;462;p4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 Couverture 3 1">
  <p:cSld name="TITLE_2_1_1_1">
    <p:bg>
      <p:bgPr>
        <a:blipFill>
          <a:blip r:embed="rId2">
            <a:alphaModFix/>
          </a:blip>
          <a:stretch>
            <a:fillRect/>
          </a:stretch>
        </a:blipFill>
      </p:bgPr>
    </p:bg>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39" r="49" t="0"/>
          <a:stretch/>
        </p:blipFill>
        <p:spPr>
          <a:xfrm>
            <a:off x="-1" y="0"/>
            <a:ext cx="9143997" cy="5143500"/>
          </a:xfrm>
          <a:prstGeom prst="rect">
            <a:avLst/>
          </a:prstGeom>
          <a:noFill/>
          <a:ln>
            <a:noFill/>
          </a:ln>
        </p:spPr>
      </p:pic>
      <p:sp>
        <p:nvSpPr>
          <p:cNvPr id="27" name="Google Shape;27;p5"/>
          <p:cNvSpPr/>
          <p:nvPr/>
        </p:nvSpPr>
        <p:spPr>
          <a:xfrm>
            <a:off x="233400" y="233400"/>
            <a:ext cx="8677200" cy="4678500"/>
          </a:xfrm>
          <a:prstGeom prst="round2DiagRect">
            <a:avLst>
              <a:gd fmla="val 0" name="adj1"/>
              <a:gd fmla="val 5112"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 name="Google Shape;28;p5"/>
          <p:cNvPicPr preferRelativeResize="0"/>
          <p:nvPr/>
        </p:nvPicPr>
        <p:blipFill rotWithShape="1">
          <a:blip r:embed="rId3">
            <a:alphaModFix/>
          </a:blip>
          <a:srcRect b="0" l="0" r="0" t="0"/>
          <a:stretch/>
        </p:blipFill>
        <p:spPr>
          <a:xfrm>
            <a:off x="7537665" y="4244757"/>
            <a:ext cx="1139544" cy="433680"/>
          </a:xfrm>
          <a:prstGeom prst="rect">
            <a:avLst/>
          </a:prstGeom>
          <a:noFill/>
          <a:ln>
            <a:noFill/>
          </a:ln>
        </p:spPr>
      </p:pic>
      <p:sp>
        <p:nvSpPr>
          <p:cNvPr id="29" name="Google Shape;29;p5"/>
          <p:cNvSpPr txBox="1"/>
          <p:nvPr>
            <p:ph idx="1" type="subTitle"/>
          </p:nvPr>
        </p:nvSpPr>
        <p:spPr>
          <a:xfrm>
            <a:off x="497375" y="31283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sp>
        <p:nvSpPr>
          <p:cNvPr id="30" name="Google Shape;30;p5"/>
          <p:cNvSpPr txBox="1"/>
          <p:nvPr>
            <p:ph type="title"/>
          </p:nvPr>
        </p:nvSpPr>
        <p:spPr>
          <a:xfrm>
            <a:off x="497375" y="1179800"/>
            <a:ext cx="6917100" cy="19074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sz="5000">
                <a:solidFill>
                  <a:schemeClr val="lt1"/>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7">
  <p:cSld name="TITLE_1_1_1_2_1_1_1_1_1_1">
    <p:bg>
      <p:bgPr>
        <a:solidFill>
          <a:schemeClr val="lt1"/>
        </a:solidFill>
      </p:bgPr>
    </p:bg>
    <p:spTree>
      <p:nvGrpSpPr>
        <p:cNvPr id="463" name="Shape 463"/>
        <p:cNvGrpSpPr/>
        <p:nvPr/>
      </p:nvGrpSpPr>
      <p:grpSpPr>
        <a:xfrm>
          <a:off x="0" y="0"/>
          <a:ext cx="0" cy="0"/>
          <a:chOff x="0" y="0"/>
          <a:chExt cx="0" cy="0"/>
        </a:xfrm>
      </p:grpSpPr>
      <p:sp>
        <p:nvSpPr>
          <p:cNvPr id="464" name="Google Shape;464;p41"/>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FF6900"/>
              </a:gs>
              <a:gs pos="100000">
                <a:srgbClr val="FF6900">
                  <a:alpha val="0"/>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5" name="Google Shape;465;p4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66" name="Google Shape;466;p41"/>
          <p:cNvGrpSpPr/>
          <p:nvPr/>
        </p:nvGrpSpPr>
        <p:grpSpPr>
          <a:xfrm>
            <a:off x="7940154" y="4801506"/>
            <a:ext cx="686661" cy="174005"/>
            <a:chOff x="5486400" y="2551113"/>
            <a:chExt cx="2949575" cy="722312"/>
          </a:xfrm>
        </p:grpSpPr>
        <p:sp>
          <p:nvSpPr>
            <p:cNvPr id="467" name="Google Shape;467;p4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8" name="Google Shape;468;p4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9" name="Google Shape;469;p4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0" name="Google Shape;470;p4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1" name="Google Shape;471;p4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2" name="Google Shape;472;p4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3" name="Google Shape;473;p4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74" name="Google Shape;474;p4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75" name="Google Shape;475;p4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76" name="Google Shape;476;p4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8">
  <p:cSld name="TITLE_1_1_1_1_1_1_1_1_1_1_1">
    <p:bg>
      <p:bgPr>
        <a:solidFill>
          <a:schemeClr val="lt1"/>
        </a:solidFill>
      </p:bgPr>
    </p:bg>
    <p:spTree>
      <p:nvGrpSpPr>
        <p:cNvPr id="477" name="Shape 477"/>
        <p:cNvGrpSpPr/>
        <p:nvPr/>
      </p:nvGrpSpPr>
      <p:grpSpPr>
        <a:xfrm>
          <a:off x="0" y="0"/>
          <a:ext cx="0" cy="0"/>
          <a:chOff x="0" y="0"/>
          <a:chExt cx="0" cy="0"/>
        </a:xfrm>
      </p:grpSpPr>
      <p:sp>
        <p:nvSpPr>
          <p:cNvPr id="478" name="Google Shape;478;p42"/>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FF6900"/>
              </a:gs>
              <a:gs pos="100000">
                <a:srgbClr val="FF6900">
                  <a:alpha val="0"/>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79" name="Google Shape;479;p4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80" name="Google Shape;480;p42"/>
          <p:cNvGrpSpPr/>
          <p:nvPr/>
        </p:nvGrpSpPr>
        <p:grpSpPr>
          <a:xfrm>
            <a:off x="7940154" y="4801506"/>
            <a:ext cx="686661" cy="174005"/>
            <a:chOff x="5486400" y="2551113"/>
            <a:chExt cx="2949575" cy="722312"/>
          </a:xfrm>
        </p:grpSpPr>
        <p:sp>
          <p:nvSpPr>
            <p:cNvPr id="481" name="Google Shape;481;p4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2" name="Google Shape;482;p4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3" name="Google Shape;483;p4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4" name="Google Shape;484;p4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5" name="Google Shape;485;p4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6" name="Google Shape;486;p4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7" name="Google Shape;487;p4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88" name="Google Shape;488;p4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489" name="Google Shape;489;p4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490" name="Google Shape;490;p4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9">
  <p:cSld name="TITLE_1_1_1_1_1_1_2_1_1">
    <p:bg>
      <p:bgPr>
        <a:solidFill>
          <a:schemeClr val="lt1"/>
        </a:solidFill>
      </p:bgPr>
    </p:bg>
    <p:spTree>
      <p:nvGrpSpPr>
        <p:cNvPr id="491" name="Shape 491"/>
        <p:cNvGrpSpPr/>
        <p:nvPr/>
      </p:nvGrpSpPr>
      <p:grpSpPr>
        <a:xfrm>
          <a:off x="0" y="0"/>
          <a:ext cx="0" cy="0"/>
          <a:chOff x="0" y="0"/>
          <a:chExt cx="0" cy="0"/>
        </a:xfrm>
      </p:grpSpPr>
      <p:sp>
        <p:nvSpPr>
          <p:cNvPr id="492" name="Google Shape;492;p43"/>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FF6900"/>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493" name="Google Shape;493;p4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494" name="Google Shape;494;p43"/>
          <p:cNvGrpSpPr/>
          <p:nvPr/>
        </p:nvGrpSpPr>
        <p:grpSpPr>
          <a:xfrm>
            <a:off x="7940154" y="4801506"/>
            <a:ext cx="686661" cy="174005"/>
            <a:chOff x="5486400" y="2551113"/>
            <a:chExt cx="2949575" cy="722312"/>
          </a:xfrm>
        </p:grpSpPr>
        <p:sp>
          <p:nvSpPr>
            <p:cNvPr id="495" name="Google Shape;495;p4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6" name="Google Shape;496;p4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7" name="Google Shape;497;p4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8" name="Google Shape;498;p4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9" name="Google Shape;499;p4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0" name="Google Shape;500;p4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1" name="Google Shape;501;p4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02" name="Google Shape;502;p4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03" name="Google Shape;503;p4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04" name="Google Shape;504;p4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 10">
  <p:cSld name="TITLE_1_1_1_1_1_1_1_2_1_1">
    <p:bg>
      <p:bgPr>
        <a:solidFill>
          <a:schemeClr val="lt1"/>
        </a:solidFill>
      </p:bgPr>
    </p:bg>
    <p:spTree>
      <p:nvGrpSpPr>
        <p:cNvPr id="505" name="Shape 505"/>
        <p:cNvGrpSpPr/>
        <p:nvPr/>
      </p:nvGrpSpPr>
      <p:grpSpPr>
        <a:xfrm>
          <a:off x="0" y="0"/>
          <a:ext cx="0" cy="0"/>
          <a:chOff x="0" y="0"/>
          <a:chExt cx="0" cy="0"/>
        </a:xfrm>
      </p:grpSpPr>
      <p:sp>
        <p:nvSpPr>
          <p:cNvPr id="506" name="Google Shape;506;p44"/>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FF6900"/>
              </a:gs>
              <a:gs pos="100000">
                <a:srgbClr val="FF6900">
                  <a:alpha val="0"/>
                </a:srgbClr>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07" name="Google Shape;507;p4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08" name="Google Shape;508;p44"/>
          <p:cNvGrpSpPr/>
          <p:nvPr/>
        </p:nvGrpSpPr>
        <p:grpSpPr>
          <a:xfrm>
            <a:off x="7940154" y="4801506"/>
            <a:ext cx="686661" cy="174005"/>
            <a:chOff x="5486400" y="2551113"/>
            <a:chExt cx="2949575" cy="722312"/>
          </a:xfrm>
        </p:grpSpPr>
        <p:sp>
          <p:nvSpPr>
            <p:cNvPr id="509" name="Google Shape;509;p4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0" name="Google Shape;510;p4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1" name="Google Shape;511;p4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2" name="Google Shape;512;p4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3" name="Google Shape;513;p4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4" name="Google Shape;514;p4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5" name="Google Shape;515;p4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16" name="Google Shape;516;p4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17" name="Google Shape;517;p4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18" name="Google Shape;518;p4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0">
  <p:cSld name="TITLE_1_5">
    <p:bg>
      <p:bgPr>
        <a:solidFill>
          <a:srgbClr val="438D42"/>
        </a:solidFill>
      </p:bgPr>
    </p:bg>
    <p:spTree>
      <p:nvGrpSpPr>
        <p:cNvPr id="519" name="Shape 519"/>
        <p:cNvGrpSpPr/>
        <p:nvPr/>
      </p:nvGrpSpPr>
      <p:grpSpPr>
        <a:xfrm>
          <a:off x="0" y="0"/>
          <a:ext cx="0" cy="0"/>
          <a:chOff x="0" y="0"/>
          <a:chExt cx="0" cy="0"/>
        </a:xfrm>
      </p:grpSpPr>
      <p:sp>
        <p:nvSpPr>
          <p:cNvPr id="520" name="Google Shape;520;p45"/>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1" name="Google Shape;521;p45"/>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522" name="Google Shape;522;p45"/>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523" name="Google Shape;523;p45"/>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1">
  <p:cSld name="TITLE_3_1_1_2_1_1">
    <p:bg>
      <p:bgPr>
        <a:solidFill>
          <a:schemeClr val="lt1"/>
        </a:solidFill>
      </p:bgPr>
    </p:bg>
    <p:spTree>
      <p:nvGrpSpPr>
        <p:cNvPr id="524" name="Shape 524"/>
        <p:cNvGrpSpPr/>
        <p:nvPr/>
      </p:nvGrpSpPr>
      <p:grpSpPr>
        <a:xfrm>
          <a:off x="0" y="0"/>
          <a:ext cx="0" cy="0"/>
          <a:chOff x="0" y="0"/>
          <a:chExt cx="0" cy="0"/>
        </a:xfrm>
      </p:grpSpPr>
      <p:sp>
        <p:nvSpPr>
          <p:cNvPr id="525" name="Google Shape;525;p46"/>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438D4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26" name="Google Shape;526;p4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27" name="Google Shape;527;p46"/>
          <p:cNvGrpSpPr/>
          <p:nvPr/>
        </p:nvGrpSpPr>
        <p:grpSpPr>
          <a:xfrm>
            <a:off x="7940154" y="4801506"/>
            <a:ext cx="686661" cy="174005"/>
            <a:chOff x="5486400" y="2551113"/>
            <a:chExt cx="2949575" cy="722312"/>
          </a:xfrm>
        </p:grpSpPr>
        <p:sp>
          <p:nvSpPr>
            <p:cNvPr id="528" name="Google Shape;528;p4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9" name="Google Shape;529;p4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0" name="Google Shape;530;p4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1" name="Google Shape;531;p4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2" name="Google Shape;532;p4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3" name="Google Shape;533;p4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4" name="Google Shape;534;p4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35" name="Google Shape;535;p4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36" name="Google Shape;536;p4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37" name="Google Shape;537;p4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2">
  <p:cSld name="TITLE_1_1_1_1_3_1_1_1_1">
    <p:bg>
      <p:bgPr>
        <a:solidFill>
          <a:schemeClr val="lt1"/>
        </a:solidFill>
      </p:bgPr>
    </p:bg>
    <p:spTree>
      <p:nvGrpSpPr>
        <p:cNvPr id="538" name="Shape 538"/>
        <p:cNvGrpSpPr/>
        <p:nvPr/>
      </p:nvGrpSpPr>
      <p:grpSpPr>
        <a:xfrm>
          <a:off x="0" y="0"/>
          <a:ext cx="0" cy="0"/>
          <a:chOff x="0" y="0"/>
          <a:chExt cx="0" cy="0"/>
        </a:xfrm>
      </p:grpSpPr>
      <p:sp>
        <p:nvSpPr>
          <p:cNvPr id="539" name="Google Shape;539;p47"/>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438D4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0" name="Google Shape;540;p4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41" name="Google Shape;541;p47"/>
          <p:cNvGrpSpPr/>
          <p:nvPr/>
        </p:nvGrpSpPr>
        <p:grpSpPr>
          <a:xfrm>
            <a:off x="7940154" y="4801506"/>
            <a:ext cx="686661" cy="174005"/>
            <a:chOff x="5486400" y="2551113"/>
            <a:chExt cx="2949575" cy="722312"/>
          </a:xfrm>
        </p:grpSpPr>
        <p:sp>
          <p:nvSpPr>
            <p:cNvPr id="542" name="Google Shape;542;p4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3" name="Google Shape;543;p4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4" name="Google Shape;544;p4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5" name="Google Shape;545;p4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6" name="Google Shape;546;p4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7" name="Google Shape;547;p4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8" name="Google Shape;548;p4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49" name="Google Shape;549;p4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50" name="Google Shape;550;p4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51" name="Google Shape;551;p4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3">
  <p:cSld name="TITLE_1_1_2_1_1_1_1">
    <p:bg>
      <p:bgPr>
        <a:solidFill>
          <a:schemeClr val="lt1"/>
        </a:solidFill>
      </p:bgPr>
    </p:bg>
    <p:spTree>
      <p:nvGrpSpPr>
        <p:cNvPr id="552" name="Shape 552"/>
        <p:cNvGrpSpPr/>
        <p:nvPr/>
      </p:nvGrpSpPr>
      <p:grpSpPr>
        <a:xfrm>
          <a:off x="0" y="0"/>
          <a:ext cx="0" cy="0"/>
          <a:chOff x="0" y="0"/>
          <a:chExt cx="0" cy="0"/>
        </a:xfrm>
      </p:grpSpPr>
      <p:sp>
        <p:nvSpPr>
          <p:cNvPr id="553" name="Google Shape;553;p48"/>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438D4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4" name="Google Shape;554;p4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55" name="Google Shape;555;p48"/>
          <p:cNvGrpSpPr/>
          <p:nvPr/>
        </p:nvGrpSpPr>
        <p:grpSpPr>
          <a:xfrm>
            <a:off x="7940154" y="4801506"/>
            <a:ext cx="686661" cy="174005"/>
            <a:chOff x="5486400" y="2551113"/>
            <a:chExt cx="2949575" cy="722312"/>
          </a:xfrm>
        </p:grpSpPr>
        <p:sp>
          <p:nvSpPr>
            <p:cNvPr id="556" name="Google Shape;556;p4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7" name="Google Shape;557;p4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8" name="Google Shape;558;p4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9" name="Google Shape;559;p4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0" name="Google Shape;560;p4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1" name="Google Shape;561;p4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4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63" name="Google Shape;563;p4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64" name="Google Shape;564;p4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65" name="Google Shape;565;p4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4">
  <p:cSld name="TITLE_1_1_1_1_1_3_1_1_1_1_1">
    <p:bg>
      <p:bgPr>
        <a:solidFill>
          <a:schemeClr val="lt1"/>
        </a:solidFill>
      </p:bgPr>
    </p:bg>
    <p:spTree>
      <p:nvGrpSpPr>
        <p:cNvPr id="566" name="Shape 566"/>
        <p:cNvGrpSpPr/>
        <p:nvPr/>
      </p:nvGrpSpPr>
      <p:grpSpPr>
        <a:xfrm>
          <a:off x="0" y="0"/>
          <a:ext cx="0" cy="0"/>
          <a:chOff x="0" y="0"/>
          <a:chExt cx="0" cy="0"/>
        </a:xfrm>
      </p:grpSpPr>
      <p:sp>
        <p:nvSpPr>
          <p:cNvPr id="567" name="Google Shape;567;p49"/>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8" name="Google Shape;568;p4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69" name="Google Shape;569;p49"/>
          <p:cNvGrpSpPr/>
          <p:nvPr/>
        </p:nvGrpSpPr>
        <p:grpSpPr>
          <a:xfrm>
            <a:off x="7940154" y="4801506"/>
            <a:ext cx="686661" cy="174005"/>
            <a:chOff x="5486400" y="2551113"/>
            <a:chExt cx="2949575" cy="722312"/>
          </a:xfrm>
        </p:grpSpPr>
        <p:sp>
          <p:nvSpPr>
            <p:cNvPr id="570" name="Google Shape;570;p4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1" name="Google Shape;571;p4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4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4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4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4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4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77" name="Google Shape;577;p4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78" name="Google Shape;578;p4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79" name="Google Shape;579;p4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5">
  <p:cSld name="TITLE_1_1_1_1_1_2_2_1_1_2_1_1">
    <p:bg>
      <p:bgPr>
        <a:solidFill>
          <a:schemeClr val="lt1"/>
        </a:solidFill>
      </p:bgPr>
    </p:bg>
    <p:spTree>
      <p:nvGrpSpPr>
        <p:cNvPr id="580" name="Shape 580"/>
        <p:cNvGrpSpPr/>
        <p:nvPr/>
      </p:nvGrpSpPr>
      <p:grpSpPr>
        <a:xfrm>
          <a:off x="0" y="0"/>
          <a:ext cx="0" cy="0"/>
          <a:chOff x="0" y="0"/>
          <a:chExt cx="0" cy="0"/>
        </a:xfrm>
      </p:grpSpPr>
      <p:sp>
        <p:nvSpPr>
          <p:cNvPr id="581" name="Google Shape;581;p50"/>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2" name="Google Shape;582;p5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83" name="Google Shape;583;p50"/>
          <p:cNvGrpSpPr/>
          <p:nvPr/>
        </p:nvGrpSpPr>
        <p:grpSpPr>
          <a:xfrm>
            <a:off x="7940154" y="4801506"/>
            <a:ext cx="686661" cy="174005"/>
            <a:chOff x="5486400" y="2551113"/>
            <a:chExt cx="2949575" cy="722312"/>
          </a:xfrm>
        </p:grpSpPr>
        <p:sp>
          <p:nvSpPr>
            <p:cNvPr id="584" name="Google Shape;584;p5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5" name="Google Shape;585;p5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6" name="Google Shape;586;p5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7" name="Google Shape;587;p5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8" name="Google Shape;588;p5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9" name="Google Shape;589;p5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0" name="Google Shape;590;p5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91" name="Google Shape;591;p5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592" name="Google Shape;592;p5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593" name="Google Shape;593;p5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 Couverture 4">
  <p:cSld name="TITLE_AND_BODY_1">
    <p:spTree>
      <p:nvGrpSpPr>
        <p:cNvPr id="3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b="2937" l="0" r="0" t="33214"/>
          <a:stretch/>
        </p:blipFill>
        <p:spPr>
          <a:xfrm>
            <a:off x="4347900" y="0"/>
            <a:ext cx="4796101" cy="4407276"/>
          </a:xfrm>
          <a:prstGeom prst="rect">
            <a:avLst/>
          </a:prstGeom>
          <a:noFill/>
          <a:ln>
            <a:noFill/>
          </a:ln>
        </p:spPr>
      </p:pic>
      <p:sp>
        <p:nvSpPr>
          <p:cNvPr id="33" name="Google Shape;33;p6"/>
          <p:cNvSpPr/>
          <p:nvPr/>
        </p:nvSpPr>
        <p:spPr>
          <a:xfrm rot="-4975339">
            <a:off x="4757646" y="-336712"/>
            <a:ext cx="4097855" cy="5113621"/>
          </a:xfrm>
          <a:custGeom>
            <a:rect b="b" l="l" r="r" t="t"/>
            <a:pathLst>
              <a:path extrusionOk="0" h="6811618" w="5458563">
                <a:moveTo>
                  <a:pt x="5300231" y="71459"/>
                </a:moveTo>
                <a:lnTo>
                  <a:pt x="5458563" y="1348535"/>
                </a:lnTo>
                <a:lnTo>
                  <a:pt x="5344661" y="1288038"/>
                </a:lnTo>
                <a:cubicBezTo>
                  <a:pt x="3868761" y="597737"/>
                  <a:pt x="2080291" y="1123894"/>
                  <a:pt x="1226055" y="2553206"/>
                </a:cubicBezTo>
                <a:cubicBezTo>
                  <a:pt x="428796" y="3887172"/>
                  <a:pt x="709896" y="5565259"/>
                  <a:pt x="1813564" y="6574112"/>
                </a:cubicBezTo>
                <a:lnTo>
                  <a:pt x="1907992" y="6652071"/>
                </a:lnTo>
                <a:lnTo>
                  <a:pt x="621111" y="6811618"/>
                </a:lnTo>
                <a:lnTo>
                  <a:pt x="526148" y="6641958"/>
                </a:lnTo>
                <a:cubicBezTo>
                  <a:pt x="-187669" y="5291042"/>
                  <a:pt x="-199781" y="3611088"/>
                  <a:pt x="641327" y="2203751"/>
                </a:cubicBezTo>
                <a:cubicBezTo>
                  <a:pt x="1602643" y="595264"/>
                  <a:pt x="3405354" y="-200317"/>
                  <a:pt x="5151360" y="43161"/>
                </a:cubicBezTo>
                <a:close/>
              </a:path>
            </a:pathLst>
          </a:custGeom>
          <a:gradFill>
            <a:gsLst>
              <a:gs pos="0">
                <a:srgbClr val="FFFFFF">
                  <a:alpha val="69803"/>
                </a:srgbClr>
              </a:gs>
              <a:gs pos="35000">
                <a:srgbClr val="FFFFFF">
                  <a:alpha val="69803"/>
                </a:srgbClr>
              </a:gs>
              <a:gs pos="68000">
                <a:srgbClr val="F4F6FB">
                  <a:alpha val="29803"/>
                </a:srgbClr>
              </a:gs>
              <a:gs pos="100000">
                <a:srgbClr val="F4F6FB">
                  <a:alpha val="29803"/>
                </a:srgbClr>
              </a:gs>
            </a:gsLst>
            <a:lin ang="198014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 name="Google Shape;34;p6"/>
          <p:cNvSpPr/>
          <p:nvPr/>
        </p:nvSpPr>
        <p:spPr>
          <a:xfrm>
            <a:off x="0" y="-4125"/>
            <a:ext cx="9144000" cy="5147622"/>
          </a:xfrm>
          <a:custGeom>
            <a:rect b="b" l="l" r="r" t="t"/>
            <a:pathLst>
              <a:path extrusionOk="0" h="6863496" w="12192000">
                <a:moveTo>
                  <a:pt x="0" y="0"/>
                </a:moveTo>
                <a:lnTo>
                  <a:pt x="6077043" y="0"/>
                </a:lnTo>
                <a:lnTo>
                  <a:pt x="6025020" y="183200"/>
                </a:lnTo>
                <a:cubicBezTo>
                  <a:pt x="5932040" y="544587"/>
                  <a:pt x="5882588" y="923447"/>
                  <a:pt x="5882588" y="1313857"/>
                </a:cubicBezTo>
                <a:cubicBezTo>
                  <a:pt x="5882588" y="3812480"/>
                  <a:pt x="7908122" y="5838014"/>
                  <a:pt x="10406744" y="5838014"/>
                </a:cubicBezTo>
                <a:cubicBezTo>
                  <a:pt x="11031400" y="5838014"/>
                  <a:pt x="11626487" y="5711418"/>
                  <a:pt x="12167750" y="5482483"/>
                </a:cubicBezTo>
                <a:lnTo>
                  <a:pt x="12192000" y="5471520"/>
                </a:lnTo>
                <a:lnTo>
                  <a:pt x="12192000" y="6863496"/>
                </a:lnTo>
                <a:lnTo>
                  <a:pt x="0" y="6863496"/>
                </a:lnTo>
                <a:lnTo>
                  <a:pt x="0" y="0"/>
                </a:lnTo>
                <a:close/>
              </a:path>
            </a:pathLst>
          </a:custGeom>
          <a:solidFill>
            <a:srgbClr val="05C3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sp>
        <p:nvSpPr>
          <p:cNvPr id="35" name="Google Shape;35;p6"/>
          <p:cNvSpPr txBox="1"/>
          <p:nvPr>
            <p:ph type="title"/>
          </p:nvPr>
        </p:nvSpPr>
        <p:spPr>
          <a:xfrm>
            <a:off x="497375" y="671125"/>
            <a:ext cx="5324700" cy="27534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b="1" sz="50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2pPr>
            <a:lvl3pPr lvl="2"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3pPr>
            <a:lvl4pPr lvl="3"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lvl="4"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lvl="5"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6pPr>
            <a:lvl7pPr lvl="6"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7pPr>
            <a:lvl8pPr lvl="7"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8pPr>
            <a:lvl9pPr lvl="8"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9pPr>
          </a:lstStyle>
          <a:p/>
        </p:txBody>
      </p:sp>
      <p:sp>
        <p:nvSpPr>
          <p:cNvPr id="36" name="Google Shape;36;p6"/>
          <p:cNvSpPr txBox="1"/>
          <p:nvPr>
            <p:ph idx="1" type="subTitle"/>
          </p:nvPr>
        </p:nvSpPr>
        <p:spPr>
          <a:xfrm>
            <a:off x="497375" y="33201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400"/>
              <a:buNone/>
              <a:defRPr b="1" sz="2400">
                <a:solidFill>
                  <a:schemeClr val="lt1"/>
                </a:solidFill>
              </a:defRPr>
            </a:lvl1pPr>
            <a:lvl2pPr lvl="1" rtl="0">
              <a:spcBef>
                <a:spcPts val="0"/>
              </a:spcBef>
              <a:spcAft>
                <a:spcPts val="0"/>
              </a:spcAft>
              <a:buClr>
                <a:schemeClr val="lt1"/>
              </a:buClr>
              <a:buSzPts val="2400"/>
              <a:buNone/>
              <a:defRPr b="1" sz="2400">
                <a:solidFill>
                  <a:schemeClr val="lt1"/>
                </a:solidFill>
              </a:defRPr>
            </a:lvl2pPr>
            <a:lvl3pPr lvl="2" rtl="0">
              <a:spcBef>
                <a:spcPts val="0"/>
              </a:spcBef>
              <a:spcAft>
                <a:spcPts val="0"/>
              </a:spcAft>
              <a:buClr>
                <a:schemeClr val="lt1"/>
              </a:buClr>
              <a:buSzPts val="2400"/>
              <a:buNone/>
              <a:defRPr b="1" sz="2400">
                <a:solidFill>
                  <a:schemeClr val="lt1"/>
                </a:solidFill>
              </a:defRPr>
            </a:lvl3pPr>
            <a:lvl4pPr lvl="3" rtl="0">
              <a:spcBef>
                <a:spcPts val="0"/>
              </a:spcBef>
              <a:spcAft>
                <a:spcPts val="0"/>
              </a:spcAft>
              <a:buClr>
                <a:schemeClr val="lt1"/>
              </a:buClr>
              <a:buSzPts val="2400"/>
              <a:buNone/>
              <a:defRPr b="1" sz="2400">
                <a:solidFill>
                  <a:schemeClr val="lt1"/>
                </a:solidFill>
              </a:defRPr>
            </a:lvl4pPr>
            <a:lvl5pPr lvl="4" rtl="0">
              <a:spcBef>
                <a:spcPts val="0"/>
              </a:spcBef>
              <a:spcAft>
                <a:spcPts val="0"/>
              </a:spcAft>
              <a:buClr>
                <a:schemeClr val="lt1"/>
              </a:buClr>
              <a:buSzPts val="2400"/>
              <a:buNone/>
              <a:defRPr b="1" sz="2400">
                <a:solidFill>
                  <a:schemeClr val="lt1"/>
                </a:solidFill>
              </a:defRPr>
            </a:lvl5pPr>
            <a:lvl6pPr lvl="5" rtl="0">
              <a:spcBef>
                <a:spcPts val="0"/>
              </a:spcBef>
              <a:spcAft>
                <a:spcPts val="0"/>
              </a:spcAft>
              <a:buClr>
                <a:schemeClr val="lt1"/>
              </a:buClr>
              <a:buSzPts val="2400"/>
              <a:buNone/>
              <a:defRPr b="1" sz="2400">
                <a:solidFill>
                  <a:schemeClr val="lt1"/>
                </a:solidFill>
              </a:defRPr>
            </a:lvl6pPr>
            <a:lvl7pPr lvl="6" rtl="0">
              <a:spcBef>
                <a:spcPts val="0"/>
              </a:spcBef>
              <a:spcAft>
                <a:spcPts val="0"/>
              </a:spcAft>
              <a:buClr>
                <a:schemeClr val="lt1"/>
              </a:buClr>
              <a:buSzPts val="2400"/>
              <a:buNone/>
              <a:defRPr b="1" sz="2400">
                <a:solidFill>
                  <a:schemeClr val="lt1"/>
                </a:solidFill>
              </a:defRPr>
            </a:lvl7pPr>
            <a:lvl8pPr lvl="7" rtl="0">
              <a:spcBef>
                <a:spcPts val="0"/>
              </a:spcBef>
              <a:spcAft>
                <a:spcPts val="0"/>
              </a:spcAft>
              <a:buClr>
                <a:schemeClr val="lt1"/>
              </a:buClr>
              <a:buSzPts val="2400"/>
              <a:buNone/>
              <a:defRPr b="1" sz="2400">
                <a:solidFill>
                  <a:schemeClr val="lt1"/>
                </a:solidFill>
              </a:defRPr>
            </a:lvl8pPr>
            <a:lvl9pPr lvl="8" rtl="0">
              <a:spcBef>
                <a:spcPts val="0"/>
              </a:spcBef>
              <a:spcAft>
                <a:spcPts val="0"/>
              </a:spcAft>
              <a:buClr>
                <a:schemeClr val="lt1"/>
              </a:buClr>
              <a:buSzPts val="2400"/>
              <a:buNone/>
              <a:defRPr b="1" sz="2400">
                <a:solidFill>
                  <a:schemeClr val="lt1"/>
                </a:solidFill>
              </a:defRPr>
            </a:lvl9pPr>
          </a:lstStyle>
          <a:p/>
        </p:txBody>
      </p:sp>
      <p:pic>
        <p:nvPicPr>
          <p:cNvPr id="37" name="Google Shape;37;p6"/>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6">
  <p:cSld name="TITLE_1_1_1_1_2_1_1_1_1_1_1">
    <p:bg>
      <p:bgPr>
        <a:solidFill>
          <a:schemeClr val="lt1"/>
        </a:solidFill>
      </p:bgPr>
    </p:bg>
    <p:spTree>
      <p:nvGrpSpPr>
        <p:cNvPr id="594" name="Shape 594"/>
        <p:cNvGrpSpPr/>
        <p:nvPr/>
      </p:nvGrpSpPr>
      <p:grpSpPr>
        <a:xfrm>
          <a:off x="0" y="0"/>
          <a:ext cx="0" cy="0"/>
          <a:chOff x="0" y="0"/>
          <a:chExt cx="0" cy="0"/>
        </a:xfrm>
      </p:grpSpPr>
      <p:sp>
        <p:nvSpPr>
          <p:cNvPr id="595" name="Google Shape;595;p51"/>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596" name="Google Shape;596;p5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597" name="Google Shape;597;p51"/>
          <p:cNvGrpSpPr/>
          <p:nvPr/>
        </p:nvGrpSpPr>
        <p:grpSpPr>
          <a:xfrm>
            <a:off x="7940154" y="4801506"/>
            <a:ext cx="686661" cy="174005"/>
            <a:chOff x="5486400" y="2551113"/>
            <a:chExt cx="2949575" cy="722312"/>
          </a:xfrm>
        </p:grpSpPr>
        <p:sp>
          <p:nvSpPr>
            <p:cNvPr id="598" name="Google Shape;598;p5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9" name="Google Shape;599;p5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0" name="Google Shape;600;p5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1" name="Google Shape;601;p5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2" name="Google Shape;602;p5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3" name="Google Shape;603;p5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4" name="Google Shape;604;p5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05" name="Google Shape;605;p5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06" name="Google Shape;606;p5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07" name="Google Shape;607;p5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7">
  <p:cSld name="TITLE_1_1_1_2_1_1_1_1_1_1_1_1">
    <p:bg>
      <p:bgPr>
        <a:solidFill>
          <a:schemeClr val="lt1"/>
        </a:solidFill>
      </p:bgPr>
    </p:bg>
    <p:spTree>
      <p:nvGrpSpPr>
        <p:cNvPr id="608" name="Shape 608"/>
        <p:cNvGrpSpPr/>
        <p:nvPr/>
      </p:nvGrpSpPr>
      <p:grpSpPr>
        <a:xfrm>
          <a:off x="0" y="0"/>
          <a:ext cx="0" cy="0"/>
          <a:chOff x="0" y="0"/>
          <a:chExt cx="0" cy="0"/>
        </a:xfrm>
      </p:grpSpPr>
      <p:sp>
        <p:nvSpPr>
          <p:cNvPr id="609" name="Google Shape;609;p52"/>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0" name="Google Shape;610;p5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11" name="Google Shape;611;p52"/>
          <p:cNvGrpSpPr/>
          <p:nvPr/>
        </p:nvGrpSpPr>
        <p:grpSpPr>
          <a:xfrm>
            <a:off x="7940154" y="4801506"/>
            <a:ext cx="686661" cy="174005"/>
            <a:chOff x="5486400" y="2551113"/>
            <a:chExt cx="2949575" cy="722312"/>
          </a:xfrm>
        </p:grpSpPr>
        <p:sp>
          <p:nvSpPr>
            <p:cNvPr id="612" name="Google Shape;612;p5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3" name="Google Shape;613;p5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4" name="Google Shape;614;p5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5" name="Google Shape;615;p5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6" name="Google Shape;616;p5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7" name="Google Shape;617;p5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8" name="Google Shape;618;p5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19" name="Google Shape;619;p5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20" name="Google Shape;620;p5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21" name="Google Shape;621;p5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8">
  <p:cSld name="TITLE_1_1_1_1_1_1_1_1_1_1_1_1_1">
    <p:bg>
      <p:bgPr>
        <a:solidFill>
          <a:schemeClr val="lt1"/>
        </a:solidFill>
      </p:bgPr>
    </p:bg>
    <p:spTree>
      <p:nvGrpSpPr>
        <p:cNvPr id="622" name="Shape 622"/>
        <p:cNvGrpSpPr/>
        <p:nvPr/>
      </p:nvGrpSpPr>
      <p:grpSpPr>
        <a:xfrm>
          <a:off x="0" y="0"/>
          <a:ext cx="0" cy="0"/>
          <a:chOff x="0" y="0"/>
          <a:chExt cx="0" cy="0"/>
        </a:xfrm>
      </p:grpSpPr>
      <p:sp>
        <p:nvSpPr>
          <p:cNvPr id="623" name="Google Shape;623;p53"/>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24" name="Google Shape;624;p5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25" name="Google Shape;625;p53"/>
          <p:cNvGrpSpPr/>
          <p:nvPr/>
        </p:nvGrpSpPr>
        <p:grpSpPr>
          <a:xfrm>
            <a:off x="7940154" y="4801506"/>
            <a:ext cx="686661" cy="174005"/>
            <a:chOff x="5486400" y="2551113"/>
            <a:chExt cx="2949575" cy="722312"/>
          </a:xfrm>
        </p:grpSpPr>
        <p:sp>
          <p:nvSpPr>
            <p:cNvPr id="626" name="Google Shape;626;p5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7" name="Google Shape;627;p5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8" name="Google Shape;628;p5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9" name="Google Shape;629;p5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0" name="Google Shape;630;p5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1" name="Google Shape;631;p5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2" name="Google Shape;632;p5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33" name="Google Shape;633;p5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34" name="Google Shape;634;p5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35" name="Google Shape;635;p5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9">
  <p:cSld name="TITLE_1_1_1_1_1_1_2_1_1_1_1">
    <p:bg>
      <p:bgPr>
        <a:solidFill>
          <a:schemeClr val="lt1"/>
        </a:solidFill>
      </p:bgPr>
    </p:bg>
    <p:spTree>
      <p:nvGrpSpPr>
        <p:cNvPr id="636" name="Shape 636"/>
        <p:cNvGrpSpPr/>
        <p:nvPr/>
      </p:nvGrpSpPr>
      <p:grpSpPr>
        <a:xfrm>
          <a:off x="0" y="0"/>
          <a:ext cx="0" cy="0"/>
          <a:chOff x="0" y="0"/>
          <a:chExt cx="0" cy="0"/>
        </a:xfrm>
      </p:grpSpPr>
      <p:sp>
        <p:nvSpPr>
          <p:cNvPr id="637" name="Google Shape;637;p54"/>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438D4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38" name="Google Shape;638;p5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39" name="Google Shape;639;p54"/>
          <p:cNvGrpSpPr/>
          <p:nvPr/>
        </p:nvGrpSpPr>
        <p:grpSpPr>
          <a:xfrm>
            <a:off x="7940154" y="4801506"/>
            <a:ext cx="686661" cy="174005"/>
            <a:chOff x="5486400" y="2551113"/>
            <a:chExt cx="2949575" cy="722312"/>
          </a:xfrm>
        </p:grpSpPr>
        <p:sp>
          <p:nvSpPr>
            <p:cNvPr id="640" name="Google Shape;640;p5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1" name="Google Shape;641;p5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2" name="Google Shape;642;p5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3" name="Google Shape;643;p5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4" name="Google Shape;644;p5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5" name="Google Shape;645;p5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6" name="Google Shape;646;p5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47" name="Google Shape;647;p5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48" name="Google Shape;648;p5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49" name="Google Shape;649;p5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 10">
  <p:cSld name="TITLE_1_1_1_1_1_1_1_2_1_1_1_1">
    <p:bg>
      <p:bgPr>
        <a:solidFill>
          <a:schemeClr val="lt1"/>
        </a:solidFill>
      </p:bgPr>
    </p:bg>
    <p:spTree>
      <p:nvGrpSpPr>
        <p:cNvPr id="650" name="Shape 650"/>
        <p:cNvGrpSpPr/>
        <p:nvPr/>
      </p:nvGrpSpPr>
      <p:grpSpPr>
        <a:xfrm>
          <a:off x="0" y="0"/>
          <a:ext cx="0" cy="0"/>
          <a:chOff x="0" y="0"/>
          <a:chExt cx="0" cy="0"/>
        </a:xfrm>
      </p:grpSpPr>
      <p:sp>
        <p:nvSpPr>
          <p:cNvPr id="651" name="Google Shape;651;p55"/>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438D4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52" name="Google Shape;652;p5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53" name="Google Shape;653;p55"/>
          <p:cNvGrpSpPr/>
          <p:nvPr/>
        </p:nvGrpSpPr>
        <p:grpSpPr>
          <a:xfrm>
            <a:off x="7940154" y="4801506"/>
            <a:ext cx="686661" cy="174005"/>
            <a:chOff x="5486400" y="2551113"/>
            <a:chExt cx="2949575" cy="722312"/>
          </a:xfrm>
        </p:grpSpPr>
        <p:sp>
          <p:nvSpPr>
            <p:cNvPr id="654" name="Google Shape;654;p5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5" name="Google Shape;655;p5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6" name="Google Shape;656;p5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7" name="Google Shape;657;p5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8" name="Google Shape;658;p5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9" name="Google Shape;659;p5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0" name="Google Shape;660;p5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61" name="Google Shape;661;p5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62" name="Google Shape;662;p5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63" name="Google Shape;663;p5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 claire - 0">
  <p:cSld name="TITLE_1_6">
    <p:bg>
      <p:bgPr>
        <a:solidFill>
          <a:srgbClr val="78BE21"/>
        </a:solidFill>
      </p:bgPr>
    </p:bg>
    <p:spTree>
      <p:nvGrpSpPr>
        <p:cNvPr id="664" name="Shape 664"/>
        <p:cNvGrpSpPr/>
        <p:nvPr/>
      </p:nvGrpSpPr>
      <p:grpSpPr>
        <a:xfrm>
          <a:off x="0" y="0"/>
          <a:ext cx="0" cy="0"/>
          <a:chOff x="0" y="0"/>
          <a:chExt cx="0" cy="0"/>
        </a:xfrm>
      </p:grpSpPr>
      <p:sp>
        <p:nvSpPr>
          <p:cNvPr id="665" name="Google Shape;665;p56"/>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66" name="Google Shape;666;p56"/>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667" name="Google Shape;667;p56"/>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668" name="Google Shape;668;p56"/>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1">
  <p:cSld name="TITLE_3_1_1_2_1_1_1">
    <p:bg>
      <p:bgPr>
        <a:solidFill>
          <a:schemeClr val="lt1"/>
        </a:solidFill>
      </p:bgPr>
    </p:bg>
    <p:spTree>
      <p:nvGrpSpPr>
        <p:cNvPr id="669" name="Shape 669"/>
        <p:cNvGrpSpPr/>
        <p:nvPr/>
      </p:nvGrpSpPr>
      <p:grpSpPr>
        <a:xfrm>
          <a:off x="0" y="0"/>
          <a:ext cx="0" cy="0"/>
          <a:chOff x="0" y="0"/>
          <a:chExt cx="0" cy="0"/>
        </a:xfrm>
      </p:grpSpPr>
      <p:sp>
        <p:nvSpPr>
          <p:cNvPr id="670" name="Google Shape;670;p57"/>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671" name="Google Shape;671;p5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72" name="Google Shape;672;p57"/>
          <p:cNvGrpSpPr/>
          <p:nvPr/>
        </p:nvGrpSpPr>
        <p:grpSpPr>
          <a:xfrm>
            <a:off x="7940154" y="4801506"/>
            <a:ext cx="686661" cy="174005"/>
            <a:chOff x="5486400" y="2551113"/>
            <a:chExt cx="2949575" cy="722312"/>
          </a:xfrm>
        </p:grpSpPr>
        <p:sp>
          <p:nvSpPr>
            <p:cNvPr id="673" name="Google Shape;673;p5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4" name="Google Shape;674;p5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5" name="Google Shape;675;p5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6" name="Google Shape;676;p5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7" name="Google Shape;677;p5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8" name="Google Shape;678;p5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9" name="Google Shape;679;p5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80" name="Google Shape;680;p5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81" name="Google Shape;681;p5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82" name="Google Shape;682;p5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2">
  <p:cSld name="TITLE_1_1_1_1_3_1_1_1_1_1">
    <p:bg>
      <p:bgPr>
        <a:solidFill>
          <a:schemeClr val="lt1"/>
        </a:solidFill>
      </p:bgPr>
    </p:bg>
    <p:spTree>
      <p:nvGrpSpPr>
        <p:cNvPr id="683" name="Shape 683"/>
        <p:cNvGrpSpPr/>
        <p:nvPr/>
      </p:nvGrpSpPr>
      <p:grpSpPr>
        <a:xfrm>
          <a:off x="0" y="0"/>
          <a:ext cx="0" cy="0"/>
          <a:chOff x="0" y="0"/>
          <a:chExt cx="0" cy="0"/>
        </a:xfrm>
      </p:grpSpPr>
      <p:sp>
        <p:nvSpPr>
          <p:cNvPr id="684" name="Google Shape;684;p58"/>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5" name="Google Shape;685;p5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686" name="Google Shape;686;p58"/>
          <p:cNvGrpSpPr/>
          <p:nvPr/>
        </p:nvGrpSpPr>
        <p:grpSpPr>
          <a:xfrm>
            <a:off x="7940154" y="4801506"/>
            <a:ext cx="686661" cy="174005"/>
            <a:chOff x="5486400" y="2551113"/>
            <a:chExt cx="2949575" cy="722312"/>
          </a:xfrm>
        </p:grpSpPr>
        <p:sp>
          <p:nvSpPr>
            <p:cNvPr id="687" name="Google Shape;687;p5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8" name="Google Shape;688;p5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9" name="Google Shape;689;p5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0" name="Google Shape;690;p5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1" name="Google Shape;691;p5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2" name="Google Shape;692;p5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3" name="Google Shape;693;p5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94" name="Google Shape;694;p5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695" name="Google Shape;695;p5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696" name="Google Shape;696;p5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3">
  <p:cSld name="TITLE_1_1_2_1_1_1_1_1">
    <p:bg>
      <p:bgPr>
        <a:solidFill>
          <a:schemeClr val="lt1"/>
        </a:solidFill>
      </p:bgPr>
    </p:bg>
    <p:spTree>
      <p:nvGrpSpPr>
        <p:cNvPr id="697" name="Shape 697"/>
        <p:cNvGrpSpPr/>
        <p:nvPr/>
      </p:nvGrpSpPr>
      <p:grpSpPr>
        <a:xfrm>
          <a:off x="0" y="0"/>
          <a:ext cx="0" cy="0"/>
          <a:chOff x="0" y="0"/>
          <a:chExt cx="0" cy="0"/>
        </a:xfrm>
      </p:grpSpPr>
      <p:sp>
        <p:nvSpPr>
          <p:cNvPr id="698" name="Google Shape;698;p59"/>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99" name="Google Shape;699;p5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00" name="Google Shape;700;p59"/>
          <p:cNvGrpSpPr/>
          <p:nvPr/>
        </p:nvGrpSpPr>
        <p:grpSpPr>
          <a:xfrm>
            <a:off x="7940154" y="4801506"/>
            <a:ext cx="686661" cy="174005"/>
            <a:chOff x="5486400" y="2551113"/>
            <a:chExt cx="2949575" cy="722312"/>
          </a:xfrm>
        </p:grpSpPr>
        <p:sp>
          <p:nvSpPr>
            <p:cNvPr id="701" name="Google Shape;701;p5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2" name="Google Shape;702;p5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3" name="Google Shape;703;p5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4" name="Google Shape;704;p5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5" name="Google Shape;705;p5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6" name="Google Shape;706;p5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7" name="Google Shape;707;p5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08" name="Google Shape;708;p5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09" name="Google Shape;709;p5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10" name="Google Shape;710;p5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4">
  <p:cSld name="TITLE_1_1_1_1_1_3_1_1_1_1_1_1">
    <p:bg>
      <p:bgPr>
        <a:solidFill>
          <a:schemeClr val="lt1"/>
        </a:solidFill>
      </p:bgPr>
    </p:bg>
    <p:spTree>
      <p:nvGrpSpPr>
        <p:cNvPr id="711" name="Shape 711"/>
        <p:cNvGrpSpPr/>
        <p:nvPr/>
      </p:nvGrpSpPr>
      <p:grpSpPr>
        <a:xfrm>
          <a:off x="0" y="0"/>
          <a:ext cx="0" cy="0"/>
          <a:chOff x="0" y="0"/>
          <a:chExt cx="0" cy="0"/>
        </a:xfrm>
      </p:grpSpPr>
      <p:sp>
        <p:nvSpPr>
          <p:cNvPr id="712" name="Google Shape;712;p60"/>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3" name="Google Shape;713;p6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14" name="Google Shape;714;p60"/>
          <p:cNvGrpSpPr/>
          <p:nvPr/>
        </p:nvGrpSpPr>
        <p:grpSpPr>
          <a:xfrm>
            <a:off x="7940154" y="4801506"/>
            <a:ext cx="686661" cy="174005"/>
            <a:chOff x="5486400" y="2551113"/>
            <a:chExt cx="2949575" cy="722312"/>
          </a:xfrm>
        </p:grpSpPr>
        <p:sp>
          <p:nvSpPr>
            <p:cNvPr id="715" name="Google Shape;715;p6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6" name="Google Shape;716;p6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7" name="Google Shape;717;p6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8" name="Google Shape;718;p6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9" name="Google Shape;719;p6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0" name="Google Shape;720;p6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1" name="Google Shape;721;p6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22" name="Google Shape;722;p6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23" name="Google Shape;723;p6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24" name="Google Shape;724;p6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Chapitre Ressourceur 1">
  <p:cSld name="TITLE_AND_BODY_1_1">
    <p:spTree>
      <p:nvGrpSpPr>
        <p:cNvPr id="38" name="Shape 38"/>
        <p:cNvGrpSpPr/>
        <p:nvPr/>
      </p:nvGrpSpPr>
      <p:grpSpPr>
        <a:xfrm>
          <a:off x="0" y="0"/>
          <a:ext cx="0" cy="0"/>
          <a:chOff x="0" y="0"/>
          <a:chExt cx="0" cy="0"/>
        </a:xfrm>
      </p:grpSpPr>
      <p:pic>
        <p:nvPicPr>
          <p:cNvPr id="39" name="Google Shape;39;p7"/>
          <p:cNvPicPr preferRelativeResize="0"/>
          <p:nvPr/>
        </p:nvPicPr>
        <p:blipFill rotWithShape="1">
          <a:blip r:embed="rId2">
            <a:alphaModFix/>
          </a:blip>
          <a:srcRect b="0" l="0" r="0" t="0"/>
          <a:stretch/>
        </p:blipFill>
        <p:spPr>
          <a:xfrm>
            <a:off x="2425117" y="0"/>
            <a:ext cx="6718884" cy="4478149"/>
          </a:xfrm>
          <a:prstGeom prst="rect">
            <a:avLst/>
          </a:prstGeom>
          <a:noFill/>
          <a:ln>
            <a:noFill/>
          </a:ln>
        </p:spPr>
      </p:pic>
      <p:sp>
        <p:nvSpPr>
          <p:cNvPr id="40" name="Google Shape;40;p7"/>
          <p:cNvSpPr/>
          <p:nvPr/>
        </p:nvSpPr>
        <p:spPr>
          <a:xfrm rot="-4975339">
            <a:off x="4757646" y="-336712"/>
            <a:ext cx="4097855" cy="5113621"/>
          </a:xfrm>
          <a:custGeom>
            <a:rect b="b" l="l" r="r" t="t"/>
            <a:pathLst>
              <a:path extrusionOk="0" h="6811618" w="5458563">
                <a:moveTo>
                  <a:pt x="5300231" y="71459"/>
                </a:moveTo>
                <a:lnTo>
                  <a:pt x="5458563" y="1348535"/>
                </a:lnTo>
                <a:lnTo>
                  <a:pt x="5344661" y="1288038"/>
                </a:lnTo>
                <a:cubicBezTo>
                  <a:pt x="3868761" y="597737"/>
                  <a:pt x="2080291" y="1123894"/>
                  <a:pt x="1226055" y="2553206"/>
                </a:cubicBezTo>
                <a:cubicBezTo>
                  <a:pt x="428796" y="3887172"/>
                  <a:pt x="709896" y="5565259"/>
                  <a:pt x="1813564" y="6574112"/>
                </a:cubicBezTo>
                <a:lnTo>
                  <a:pt x="1907992" y="6652071"/>
                </a:lnTo>
                <a:lnTo>
                  <a:pt x="621111" y="6811618"/>
                </a:lnTo>
                <a:lnTo>
                  <a:pt x="526148" y="6641958"/>
                </a:lnTo>
                <a:cubicBezTo>
                  <a:pt x="-187669" y="5291042"/>
                  <a:pt x="-199781" y="3611088"/>
                  <a:pt x="641327" y="2203751"/>
                </a:cubicBezTo>
                <a:cubicBezTo>
                  <a:pt x="1602643" y="595264"/>
                  <a:pt x="3405354" y="-200317"/>
                  <a:pt x="5151360" y="43161"/>
                </a:cubicBezTo>
                <a:close/>
              </a:path>
            </a:pathLst>
          </a:custGeom>
          <a:gradFill>
            <a:gsLst>
              <a:gs pos="0">
                <a:srgbClr val="FFFFFF">
                  <a:alpha val="69803"/>
                </a:srgbClr>
              </a:gs>
              <a:gs pos="35000">
                <a:srgbClr val="FFFFFF">
                  <a:alpha val="69803"/>
                </a:srgbClr>
              </a:gs>
              <a:gs pos="68000">
                <a:srgbClr val="F4F6FB">
                  <a:alpha val="29803"/>
                </a:srgbClr>
              </a:gs>
              <a:gs pos="100000">
                <a:srgbClr val="F4F6FB">
                  <a:alpha val="29803"/>
                </a:srgbClr>
              </a:gs>
            </a:gsLst>
            <a:lin ang="198014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1" name="Google Shape;41;p7"/>
          <p:cNvSpPr/>
          <p:nvPr/>
        </p:nvSpPr>
        <p:spPr>
          <a:xfrm>
            <a:off x="0" y="-4125"/>
            <a:ext cx="9144000" cy="5147622"/>
          </a:xfrm>
          <a:custGeom>
            <a:rect b="b" l="l" r="r" t="t"/>
            <a:pathLst>
              <a:path extrusionOk="0" h="6863496" w="12192000">
                <a:moveTo>
                  <a:pt x="0" y="0"/>
                </a:moveTo>
                <a:lnTo>
                  <a:pt x="6077043" y="0"/>
                </a:lnTo>
                <a:lnTo>
                  <a:pt x="6025020" y="183200"/>
                </a:lnTo>
                <a:cubicBezTo>
                  <a:pt x="5932040" y="544587"/>
                  <a:pt x="5882588" y="923447"/>
                  <a:pt x="5882588" y="1313857"/>
                </a:cubicBezTo>
                <a:cubicBezTo>
                  <a:pt x="5882588" y="3812480"/>
                  <a:pt x="7908122" y="5838014"/>
                  <a:pt x="10406744" y="5838014"/>
                </a:cubicBezTo>
                <a:cubicBezTo>
                  <a:pt x="11031400" y="5838014"/>
                  <a:pt x="11626487" y="5711418"/>
                  <a:pt x="12167750" y="5482483"/>
                </a:cubicBezTo>
                <a:lnTo>
                  <a:pt x="12192000" y="5471520"/>
                </a:lnTo>
                <a:lnTo>
                  <a:pt x="12192000" y="6863496"/>
                </a:lnTo>
                <a:lnTo>
                  <a:pt x="0" y="6863496"/>
                </a:lnTo>
                <a:lnTo>
                  <a:pt x="0" y="0"/>
                </a:lnTo>
                <a:close/>
              </a:path>
            </a:pathLst>
          </a:custGeom>
          <a:solidFill>
            <a:srgbClr val="05C3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42" name="Google Shape;42;p7"/>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pic>
        <p:nvPicPr>
          <p:cNvPr id="43" name="Google Shape;43;p7"/>
          <p:cNvPicPr preferRelativeResize="0"/>
          <p:nvPr/>
        </p:nvPicPr>
        <p:blipFill rotWithShape="1">
          <a:blip r:embed="rId4">
            <a:alphaModFix/>
          </a:blip>
          <a:srcRect b="32673" l="0" r="0" t="0"/>
          <a:stretch/>
        </p:blipFill>
        <p:spPr>
          <a:xfrm>
            <a:off x="5416700" y="798950"/>
            <a:ext cx="2868100" cy="4344549"/>
          </a:xfrm>
          <a:prstGeom prst="rect">
            <a:avLst/>
          </a:prstGeom>
          <a:noFill/>
          <a:ln>
            <a:noFill/>
          </a:ln>
        </p:spPr>
      </p:pic>
      <p:sp>
        <p:nvSpPr>
          <p:cNvPr id="44" name="Google Shape;44;p7"/>
          <p:cNvSpPr txBox="1"/>
          <p:nvPr>
            <p:ph type="title"/>
          </p:nvPr>
        </p:nvSpPr>
        <p:spPr>
          <a:xfrm>
            <a:off x="497375" y="798950"/>
            <a:ext cx="5131800" cy="26253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b="1" sz="50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2pPr>
            <a:lvl3pPr lvl="2"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3pPr>
            <a:lvl4pPr lvl="3"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lvl="4"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lvl="5"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6pPr>
            <a:lvl7pPr lvl="6"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7pPr>
            <a:lvl8pPr lvl="7"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8pPr>
            <a:lvl9pPr lvl="8"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9pPr>
          </a:lstStyle>
          <a:p/>
        </p:txBody>
      </p:sp>
      <p:sp>
        <p:nvSpPr>
          <p:cNvPr id="45" name="Google Shape;45;p7"/>
          <p:cNvSpPr txBox="1"/>
          <p:nvPr>
            <p:ph idx="1" type="subTitle"/>
          </p:nvPr>
        </p:nvSpPr>
        <p:spPr>
          <a:xfrm>
            <a:off x="497375" y="33201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400"/>
              <a:buNone/>
              <a:defRPr b="1" sz="2400">
                <a:solidFill>
                  <a:schemeClr val="lt1"/>
                </a:solidFill>
              </a:defRPr>
            </a:lvl1pPr>
            <a:lvl2pPr lvl="1" rtl="0">
              <a:spcBef>
                <a:spcPts val="0"/>
              </a:spcBef>
              <a:spcAft>
                <a:spcPts val="0"/>
              </a:spcAft>
              <a:buClr>
                <a:schemeClr val="lt1"/>
              </a:buClr>
              <a:buSzPts val="2400"/>
              <a:buNone/>
              <a:defRPr b="1" sz="2400">
                <a:solidFill>
                  <a:schemeClr val="lt1"/>
                </a:solidFill>
              </a:defRPr>
            </a:lvl2pPr>
            <a:lvl3pPr lvl="2" rtl="0">
              <a:spcBef>
                <a:spcPts val="0"/>
              </a:spcBef>
              <a:spcAft>
                <a:spcPts val="0"/>
              </a:spcAft>
              <a:buClr>
                <a:schemeClr val="lt1"/>
              </a:buClr>
              <a:buSzPts val="2400"/>
              <a:buNone/>
              <a:defRPr b="1" sz="2400">
                <a:solidFill>
                  <a:schemeClr val="lt1"/>
                </a:solidFill>
              </a:defRPr>
            </a:lvl3pPr>
            <a:lvl4pPr lvl="3" rtl="0">
              <a:spcBef>
                <a:spcPts val="0"/>
              </a:spcBef>
              <a:spcAft>
                <a:spcPts val="0"/>
              </a:spcAft>
              <a:buClr>
                <a:schemeClr val="lt1"/>
              </a:buClr>
              <a:buSzPts val="2400"/>
              <a:buNone/>
              <a:defRPr b="1" sz="2400">
                <a:solidFill>
                  <a:schemeClr val="lt1"/>
                </a:solidFill>
              </a:defRPr>
            </a:lvl4pPr>
            <a:lvl5pPr lvl="4" rtl="0">
              <a:spcBef>
                <a:spcPts val="0"/>
              </a:spcBef>
              <a:spcAft>
                <a:spcPts val="0"/>
              </a:spcAft>
              <a:buClr>
                <a:schemeClr val="lt1"/>
              </a:buClr>
              <a:buSzPts val="2400"/>
              <a:buNone/>
              <a:defRPr b="1" sz="2400">
                <a:solidFill>
                  <a:schemeClr val="lt1"/>
                </a:solidFill>
              </a:defRPr>
            </a:lvl5pPr>
            <a:lvl6pPr lvl="5" rtl="0">
              <a:spcBef>
                <a:spcPts val="0"/>
              </a:spcBef>
              <a:spcAft>
                <a:spcPts val="0"/>
              </a:spcAft>
              <a:buClr>
                <a:schemeClr val="lt1"/>
              </a:buClr>
              <a:buSzPts val="2400"/>
              <a:buNone/>
              <a:defRPr b="1" sz="2400">
                <a:solidFill>
                  <a:schemeClr val="lt1"/>
                </a:solidFill>
              </a:defRPr>
            </a:lvl6pPr>
            <a:lvl7pPr lvl="6" rtl="0">
              <a:spcBef>
                <a:spcPts val="0"/>
              </a:spcBef>
              <a:spcAft>
                <a:spcPts val="0"/>
              </a:spcAft>
              <a:buClr>
                <a:schemeClr val="lt1"/>
              </a:buClr>
              <a:buSzPts val="2400"/>
              <a:buNone/>
              <a:defRPr b="1" sz="2400">
                <a:solidFill>
                  <a:schemeClr val="lt1"/>
                </a:solidFill>
              </a:defRPr>
            </a:lvl7pPr>
            <a:lvl8pPr lvl="7" rtl="0">
              <a:spcBef>
                <a:spcPts val="0"/>
              </a:spcBef>
              <a:spcAft>
                <a:spcPts val="0"/>
              </a:spcAft>
              <a:buClr>
                <a:schemeClr val="lt1"/>
              </a:buClr>
              <a:buSzPts val="2400"/>
              <a:buNone/>
              <a:defRPr b="1" sz="2400">
                <a:solidFill>
                  <a:schemeClr val="lt1"/>
                </a:solidFill>
              </a:defRPr>
            </a:lvl8pPr>
            <a:lvl9pPr lvl="8" rtl="0">
              <a:spcBef>
                <a:spcPts val="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5">
  <p:cSld name="TITLE_1_1_1_1_1_2_2_1_1_2_1_1_1">
    <p:bg>
      <p:bgPr>
        <a:solidFill>
          <a:schemeClr val="lt1"/>
        </a:solidFill>
      </p:bgPr>
    </p:bg>
    <p:spTree>
      <p:nvGrpSpPr>
        <p:cNvPr id="725" name="Shape 725"/>
        <p:cNvGrpSpPr/>
        <p:nvPr/>
      </p:nvGrpSpPr>
      <p:grpSpPr>
        <a:xfrm>
          <a:off x="0" y="0"/>
          <a:ext cx="0" cy="0"/>
          <a:chOff x="0" y="0"/>
          <a:chExt cx="0" cy="0"/>
        </a:xfrm>
      </p:grpSpPr>
      <p:sp>
        <p:nvSpPr>
          <p:cNvPr id="726" name="Google Shape;726;p61"/>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7" name="Google Shape;727;p6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28" name="Google Shape;728;p61"/>
          <p:cNvGrpSpPr/>
          <p:nvPr/>
        </p:nvGrpSpPr>
        <p:grpSpPr>
          <a:xfrm>
            <a:off x="7940154" y="4801506"/>
            <a:ext cx="686661" cy="174005"/>
            <a:chOff x="5486400" y="2551113"/>
            <a:chExt cx="2949575" cy="722312"/>
          </a:xfrm>
        </p:grpSpPr>
        <p:sp>
          <p:nvSpPr>
            <p:cNvPr id="729" name="Google Shape;729;p6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0" name="Google Shape;730;p6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1" name="Google Shape;731;p6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2" name="Google Shape;732;p6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3" name="Google Shape;733;p6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4" name="Google Shape;734;p6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5" name="Google Shape;735;p6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36" name="Google Shape;736;p6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37" name="Google Shape;737;p6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38" name="Google Shape;738;p6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6">
  <p:cSld name="TITLE_1_1_1_1_2_1_1_1_1_1_1_1">
    <p:bg>
      <p:bgPr>
        <a:solidFill>
          <a:schemeClr val="lt1"/>
        </a:solidFill>
      </p:bgPr>
    </p:bg>
    <p:spTree>
      <p:nvGrpSpPr>
        <p:cNvPr id="739" name="Shape 739"/>
        <p:cNvGrpSpPr/>
        <p:nvPr/>
      </p:nvGrpSpPr>
      <p:grpSpPr>
        <a:xfrm>
          <a:off x="0" y="0"/>
          <a:ext cx="0" cy="0"/>
          <a:chOff x="0" y="0"/>
          <a:chExt cx="0" cy="0"/>
        </a:xfrm>
      </p:grpSpPr>
      <p:sp>
        <p:nvSpPr>
          <p:cNvPr id="740" name="Google Shape;740;p62"/>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41" name="Google Shape;741;p6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42" name="Google Shape;742;p62"/>
          <p:cNvGrpSpPr/>
          <p:nvPr/>
        </p:nvGrpSpPr>
        <p:grpSpPr>
          <a:xfrm>
            <a:off x="7940154" y="4801506"/>
            <a:ext cx="686661" cy="174005"/>
            <a:chOff x="5486400" y="2551113"/>
            <a:chExt cx="2949575" cy="722312"/>
          </a:xfrm>
        </p:grpSpPr>
        <p:sp>
          <p:nvSpPr>
            <p:cNvPr id="743" name="Google Shape;743;p6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4" name="Google Shape;744;p6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5" name="Google Shape;745;p6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6" name="Google Shape;746;p6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7" name="Google Shape;747;p6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8" name="Google Shape;748;p6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9" name="Google Shape;749;p6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50" name="Google Shape;750;p6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51" name="Google Shape;751;p6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52" name="Google Shape;752;p6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7">
  <p:cSld name="TITLE_1_1_1_2_1_1_1_1_1_1_1_1_1">
    <p:bg>
      <p:bgPr>
        <a:solidFill>
          <a:schemeClr val="lt1"/>
        </a:solidFill>
      </p:bgPr>
    </p:bg>
    <p:spTree>
      <p:nvGrpSpPr>
        <p:cNvPr id="753" name="Shape 753"/>
        <p:cNvGrpSpPr/>
        <p:nvPr/>
      </p:nvGrpSpPr>
      <p:grpSpPr>
        <a:xfrm>
          <a:off x="0" y="0"/>
          <a:ext cx="0" cy="0"/>
          <a:chOff x="0" y="0"/>
          <a:chExt cx="0" cy="0"/>
        </a:xfrm>
      </p:grpSpPr>
      <p:sp>
        <p:nvSpPr>
          <p:cNvPr id="754" name="Google Shape;754;p63"/>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55" name="Google Shape;755;p6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56" name="Google Shape;756;p63"/>
          <p:cNvGrpSpPr/>
          <p:nvPr/>
        </p:nvGrpSpPr>
        <p:grpSpPr>
          <a:xfrm>
            <a:off x="7940154" y="4801506"/>
            <a:ext cx="686661" cy="174005"/>
            <a:chOff x="5486400" y="2551113"/>
            <a:chExt cx="2949575" cy="722312"/>
          </a:xfrm>
        </p:grpSpPr>
        <p:sp>
          <p:nvSpPr>
            <p:cNvPr id="757" name="Google Shape;757;p6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8" name="Google Shape;758;p6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9" name="Google Shape;759;p6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0" name="Google Shape;760;p6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1" name="Google Shape;761;p6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2" name="Google Shape;762;p6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3" name="Google Shape;763;p6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64" name="Google Shape;764;p6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65" name="Google Shape;765;p6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66" name="Google Shape;766;p6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8">
  <p:cSld name="TITLE_1_1_1_1_1_1_1_1_1_1_1_1_1_1">
    <p:bg>
      <p:bgPr>
        <a:solidFill>
          <a:schemeClr val="lt1"/>
        </a:solidFill>
      </p:bgPr>
    </p:bg>
    <p:spTree>
      <p:nvGrpSpPr>
        <p:cNvPr id="767" name="Shape 767"/>
        <p:cNvGrpSpPr/>
        <p:nvPr/>
      </p:nvGrpSpPr>
      <p:grpSpPr>
        <a:xfrm>
          <a:off x="0" y="0"/>
          <a:ext cx="0" cy="0"/>
          <a:chOff x="0" y="0"/>
          <a:chExt cx="0" cy="0"/>
        </a:xfrm>
      </p:grpSpPr>
      <p:sp>
        <p:nvSpPr>
          <p:cNvPr id="768" name="Google Shape;768;p64"/>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78BE21"/>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69" name="Google Shape;769;p6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70" name="Google Shape;770;p64"/>
          <p:cNvGrpSpPr/>
          <p:nvPr/>
        </p:nvGrpSpPr>
        <p:grpSpPr>
          <a:xfrm>
            <a:off x="7940154" y="4801506"/>
            <a:ext cx="686661" cy="174005"/>
            <a:chOff x="5486400" y="2551113"/>
            <a:chExt cx="2949575" cy="722312"/>
          </a:xfrm>
        </p:grpSpPr>
        <p:sp>
          <p:nvSpPr>
            <p:cNvPr id="771" name="Google Shape;771;p6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2" name="Google Shape;772;p6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3" name="Google Shape;773;p6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4" name="Google Shape;774;p6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5" name="Google Shape;775;p6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6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7" name="Google Shape;777;p6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78" name="Google Shape;778;p6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79" name="Google Shape;779;p6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80" name="Google Shape;780;p6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9">
  <p:cSld name="TITLE_1_1_1_1_1_1_2_1_1_1_1_1">
    <p:bg>
      <p:bgPr>
        <a:solidFill>
          <a:schemeClr val="lt1"/>
        </a:solidFill>
      </p:bgPr>
    </p:bg>
    <p:spTree>
      <p:nvGrpSpPr>
        <p:cNvPr id="781" name="Shape 781"/>
        <p:cNvGrpSpPr/>
        <p:nvPr/>
      </p:nvGrpSpPr>
      <p:grpSpPr>
        <a:xfrm>
          <a:off x="0" y="0"/>
          <a:ext cx="0" cy="0"/>
          <a:chOff x="0" y="0"/>
          <a:chExt cx="0" cy="0"/>
        </a:xfrm>
      </p:grpSpPr>
      <p:sp>
        <p:nvSpPr>
          <p:cNvPr id="782" name="Google Shape;782;p65"/>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83" name="Google Shape;783;p6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84" name="Google Shape;784;p65"/>
          <p:cNvGrpSpPr/>
          <p:nvPr/>
        </p:nvGrpSpPr>
        <p:grpSpPr>
          <a:xfrm>
            <a:off x="7940154" y="4801506"/>
            <a:ext cx="686661" cy="174005"/>
            <a:chOff x="5486400" y="2551113"/>
            <a:chExt cx="2949575" cy="722312"/>
          </a:xfrm>
        </p:grpSpPr>
        <p:sp>
          <p:nvSpPr>
            <p:cNvPr id="785" name="Google Shape;785;p6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6" name="Google Shape;786;p6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7" name="Google Shape;787;p6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6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9" name="Google Shape;789;p6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0" name="Google Shape;790;p6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1" name="Google Shape;791;p6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92" name="Google Shape;792;p6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793" name="Google Shape;793;p6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794" name="Google Shape;794;p6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Vert claire - 10">
  <p:cSld name="TITLE_1_1_1_1_1_1_1_2_1_1_1_1_1">
    <p:bg>
      <p:bgPr>
        <a:solidFill>
          <a:schemeClr val="lt1"/>
        </a:solidFill>
      </p:bgPr>
    </p:bg>
    <p:spTree>
      <p:nvGrpSpPr>
        <p:cNvPr id="795" name="Shape 795"/>
        <p:cNvGrpSpPr/>
        <p:nvPr/>
      </p:nvGrpSpPr>
      <p:grpSpPr>
        <a:xfrm>
          <a:off x="0" y="0"/>
          <a:ext cx="0" cy="0"/>
          <a:chOff x="0" y="0"/>
          <a:chExt cx="0" cy="0"/>
        </a:xfrm>
      </p:grpSpPr>
      <p:sp>
        <p:nvSpPr>
          <p:cNvPr id="796" name="Google Shape;796;p66"/>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78BE21">
                  <a:alpha val="20000"/>
                </a:srgbClr>
              </a:gs>
              <a:gs pos="23000">
                <a:srgbClr val="78BE21">
                  <a:alpha val="20000"/>
                </a:srgbClr>
              </a:gs>
              <a:gs pos="70000">
                <a:srgbClr val="78BE21">
                  <a:alpha val="80000"/>
                </a:srgbClr>
              </a:gs>
              <a:gs pos="100000">
                <a:srgbClr val="78BE21">
                  <a:alpha val="80000"/>
                </a:srgbClr>
              </a:gs>
            </a:gsLst>
            <a:lin ang="4199895"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797" name="Google Shape;797;p6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798" name="Google Shape;798;p66"/>
          <p:cNvGrpSpPr/>
          <p:nvPr/>
        </p:nvGrpSpPr>
        <p:grpSpPr>
          <a:xfrm>
            <a:off x="7940154" y="4801506"/>
            <a:ext cx="686661" cy="174005"/>
            <a:chOff x="5486400" y="2551113"/>
            <a:chExt cx="2949575" cy="722312"/>
          </a:xfrm>
        </p:grpSpPr>
        <p:sp>
          <p:nvSpPr>
            <p:cNvPr id="799" name="Google Shape;799;p6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0" name="Google Shape;800;p6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6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6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6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4" name="Google Shape;804;p6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5" name="Google Shape;805;p6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06" name="Google Shape;806;p6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07" name="Google Shape;807;p6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08" name="Google Shape;808;p6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eu marine - 0">
  <p:cSld name="TITLE_1_7_1">
    <p:bg>
      <p:bgPr>
        <a:solidFill>
          <a:srgbClr val="002D62"/>
        </a:solidFill>
      </p:bgPr>
    </p:bg>
    <p:spTree>
      <p:nvGrpSpPr>
        <p:cNvPr id="809" name="Shape 809"/>
        <p:cNvGrpSpPr/>
        <p:nvPr/>
      </p:nvGrpSpPr>
      <p:grpSpPr>
        <a:xfrm>
          <a:off x="0" y="0"/>
          <a:ext cx="0" cy="0"/>
          <a:chOff x="0" y="0"/>
          <a:chExt cx="0" cy="0"/>
        </a:xfrm>
      </p:grpSpPr>
      <p:sp>
        <p:nvSpPr>
          <p:cNvPr id="810" name="Google Shape;810;p67"/>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1" name="Google Shape;811;p67"/>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812" name="Google Shape;812;p67"/>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813" name="Google Shape;813;p67"/>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1">
  <p:cSld name="TITLE_3_1_1_2_1_1_1_1">
    <p:bg>
      <p:bgPr>
        <a:solidFill>
          <a:schemeClr val="lt1"/>
        </a:solidFill>
      </p:bgPr>
    </p:bg>
    <p:spTree>
      <p:nvGrpSpPr>
        <p:cNvPr id="814" name="Shape 814"/>
        <p:cNvGrpSpPr/>
        <p:nvPr/>
      </p:nvGrpSpPr>
      <p:grpSpPr>
        <a:xfrm>
          <a:off x="0" y="0"/>
          <a:ext cx="0" cy="0"/>
          <a:chOff x="0" y="0"/>
          <a:chExt cx="0" cy="0"/>
        </a:xfrm>
      </p:grpSpPr>
      <p:sp>
        <p:nvSpPr>
          <p:cNvPr id="815" name="Google Shape;815;p68"/>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002D6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16" name="Google Shape;816;p6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17" name="Google Shape;817;p68"/>
          <p:cNvGrpSpPr/>
          <p:nvPr/>
        </p:nvGrpSpPr>
        <p:grpSpPr>
          <a:xfrm>
            <a:off x="7940154" y="4801506"/>
            <a:ext cx="686661" cy="174005"/>
            <a:chOff x="5486400" y="2551113"/>
            <a:chExt cx="2949575" cy="722312"/>
          </a:xfrm>
        </p:grpSpPr>
        <p:sp>
          <p:nvSpPr>
            <p:cNvPr id="818" name="Google Shape;818;p6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6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6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1" name="Google Shape;821;p6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2" name="Google Shape;822;p6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6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6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25" name="Google Shape;825;p6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26" name="Google Shape;826;p6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27" name="Google Shape;827;p6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2">
  <p:cSld name="TITLE_1_1_1_1_3_1_1_1_1_1_1">
    <p:bg>
      <p:bgPr>
        <a:solidFill>
          <a:schemeClr val="lt1"/>
        </a:solidFill>
      </p:bgPr>
    </p:bg>
    <p:spTree>
      <p:nvGrpSpPr>
        <p:cNvPr id="828" name="Shape 828"/>
        <p:cNvGrpSpPr/>
        <p:nvPr/>
      </p:nvGrpSpPr>
      <p:grpSpPr>
        <a:xfrm>
          <a:off x="0" y="0"/>
          <a:ext cx="0" cy="0"/>
          <a:chOff x="0" y="0"/>
          <a:chExt cx="0" cy="0"/>
        </a:xfrm>
      </p:grpSpPr>
      <p:sp>
        <p:nvSpPr>
          <p:cNvPr id="829" name="Google Shape;829;p69"/>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002D6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30" name="Google Shape;830;p6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31" name="Google Shape;831;p69"/>
          <p:cNvGrpSpPr/>
          <p:nvPr/>
        </p:nvGrpSpPr>
        <p:grpSpPr>
          <a:xfrm>
            <a:off x="7940154" y="4801506"/>
            <a:ext cx="686661" cy="174005"/>
            <a:chOff x="5486400" y="2551113"/>
            <a:chExt cx="2949575" cy="722312"/>
          </a:xfrm>
        </p:grpSpPr>
        <p:sp>
          <p:nvSpPr>
            <p:cNvPr id="832" name="Google Shape;832;p6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3" name="Google Shape;833;p6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4" name="Google Shape;834;p6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5" name="Google Shape;835;p6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6" name="Google Shape;836;p6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7" name="Google Shape;837;p6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8" name="Google Shape;838;p6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39" name="Google Shape;839;p6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40" name="Google Shape;840;p6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41" name="Google Shape;841;p6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3">
  <p:cSld name="TITLE_1_1_2_1_1_1_1_1_1">
    <p:bg>
      <p:bgPr>
        <a:solidFill>
          <a:schemeClr val="lt1"/>
        </a:solidFill>
      </p:bgPr>
    </p:bg>
    <p:spTree>
      <p:nvGrpSpPr>
        <p:cNvPr id="842" name="Shape 842"/>
        <p:cNvGrpSpPr/>
        <p:nvPr/>
      </p:nvGrpSpPr>
      <p:grpSpPr>
        <a:xfrm>
          <a:off x="0" y="0"/>
          <a:ext cx="0" cy="0"/>
          <a:chOff x="0" y="0"/>
          <a:chExt cx="0" cy="0"/>
        </a:xfrm>
      </p:grpSpPr>
      <p:sp>
        <p:nvSpPr>
          <p:cNvPr id="843" name="Google Shape;843;p70"/>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002D6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4" name="Google Shape;844;p7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45" name="Google Shape;845;p70"/>
          <p:cNvGrpSpPr/>
          <p:nvPr/>
        </p:nvGrpSpPr>
        <p:grpSpPr>
          <a:xfrm>
            <a:off x="7940154" y="4801506"/>
            <a:ext cx="686661" cy="174005"/>
            <a:chOff x="5486400" y="2551113"/>
            <a:chExt cx="2949575" cy="722312"/>
          </a:xfrm>
        </p:grpSpPr>
        <p:sp>
          <p:nvSpPr>
            <p:cNvPr id="846" name="Google Shape;846;p7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7" name="Google Shape;847;p7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8" name="Google Shape;848;p7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9" name="Google Shape;849;p7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0" name="Google Shape;850;p7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1" name="Google Shape;851;p7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2" name="Google Shape;852;p7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53" name="Google Shape;853;p7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54" name="Google Shape;854;p7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55" name="Google Shape;855;p7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Chapitre Ressourceur 1 1">
  <p:cSld name="TITLE_AND_BODY_1_1_2">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14690" r="14689" t="0"/>
          <a:stretch/>
        </p:blipFill>
        <p:spPr>
          <a:xfrm>
            <a:off x="2425116" y="-4125"/>
            <a:ext cx="6718884" cy="4478149"/>
          </a:xfrm>
          <a:prstGeom prst="rect">
            <a:avLst/>
          </a:prstGeom>
          <a:noFill/>
          <a:ln>
            <a:noFill/>
          </a:ln>
        </p:spPr>
      </p:pic>
      <p:sp>
        <p:nvSpPr>
          <p:cNvPr id="48" name="Google Shape;48;p8"/>
          <p:cNvSpPr/>
          <p:nvPr/>
        </p:nvSpPr>
        <p:spPr>
          <a:xfrm rot="-4975339">
            <a:off x="4757646" y="-336712"/>
            <a:ext cx="4097855" cy="5113621"/>
          </a:xfrm>
          <a:custGeom>
            <a:rect b="b" l="l" r="r" t="t"/>
            <a:pathLst>
              <a:path extrusionOk="0" h="6811618" w="5458563">
                <a:moveTo>
                  <a:pt x="5300231" y="71459"/>
                </a:moveTo>
                <a:lnTo>
                  <a:pt x="5458563" y="1348535"/>
                </a:lnTo>
                <a:lnTo>
                  <a:pt x="5344661" y="1288038"/>
                </a:lnTo>
                <a:cubicBezTo>
                  <a:pt x="3868761" y="597737"/>
                  <a:pt x="2080291" y="1123894"/>
                  <a:pt x="1226055" y="2553206"/>
                </a:cubicBezTo>
                <a:cubicBezTo>
                  <a:pt x="428796" y="3887172"/>
                  <a:pt x="709896" y="5565259"/>
                  <a:pt x="1813564" y="6574112"/>
                </a:cubicBezTo>
                <a:lnTo>
                  <a:pt x="1907992" y="6652071"/>
                </a:lnTo>
                <a:lnTo>
                  <a:pt x="621111" y="6811618"/>
                </a:lnTo>
                <a:lnTo>
                  <a:pt x="526148" y="6641958"/>
                </a:lnTo>
                <a:cubicBezTo>
                  <a:pt x="-187669" y="5291042"/>
                  <a:pt x="-199781" y="3611088"/>
                  <a:pt x="641327" y="2203751"/>
                </a:cubicBezTo>
                <a:cubicBezTo>
                  <a:pt x="1602643" y="595264"/>
                  <a:pt x="3405354" y="-200317"/>
                  <a:pt x="5151360" y="43161"/>
                </a:cubicBezTo>
                <a:close/>
              </a:path>
            </a:pathLst>
          </a:custGeom>
          <a:gradFill>
            <a:gsLst>
              <a:gs pos="0">
                <a:srgbClr val="FFFFFF">
                  <a:alpha val="69803"/>
                </a:srgbClr>
              </a:gs>
              <a:gs pos="35000">
                <a:srgbClr val="FFFFFF">
                  <a:alpha val="69803"/>
                </a:srgbClr>
              </a:gs>
              <a:gs pos="68000">
                <a:srgbClr val="F4F6FB">
                  <a:alpha val="29803"/>
                </a:srgbClr>
              </a:gs>
              <a:gs pos="100000">
                <a:srgbClr val="F4F6FB">
                  <a:alpha val="29803"/>
                </a:srgbClr>
              </a:gs>
            </a:gsLst>
            <a:lin ang="198014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9" name="Google Shape;49;p8"/>
          <p:cNvSpPr/>
          <p:nvPr/>
        </p:nvSpPr>
        <p:spPr>
          <a:xfrm>
            <a:off x="0" y="-4125"/>
            <a:ext cx="9144000" cy="5147622"/>
          </a:xfrm>
          <a:custGeom>
            <a:rect b="b" l="l" r="r" t="t"/>
            <a:pathLst>
              <a:path extrusionOk="0" h="6863496" w="12192000">
                <a:moveTo>
                  <a:pt x="0" y="0"/>
                </a:moveTo>
                <a:lnTo>
                  <a:pt x="6077043" y="0"/>
                </a:lnTo>
                <a:lnTo>
                  <a:pt x="6025020" y="183200"/>
                </a:lnTo>
                <a:cubicBezTo>
                  <a:pt x="5932040" y="544587"/>
                  <a:pt x="5882588" y="923447"/>
                  <a:pt x="5882588" y="1313857"/>
                </a:cubicBezTo>
                <a:cubicBezTo>
                  <a:pt x="5882588" y="3812480"/>
                  <a:pt x="7908122" y="5838014"/>
                  <a:pt x="10406744" y="5838014"/>
                </a:cubicBezTo>
                <a:cubicBezTo>
                  <a:pt x="11031400" y="5838014"/>
                  <a:pt x="11626487" y="5711418"/>
                  <a:pt x="12167750" y="5482483"/>
                </a:cubicBezTo>
                <a:lnTo>
                  <a:pt x="12192000" y="5471520"/>
                </a:lnTo>
                <a:lnTo>
                  <a:pt x="12192000" y="6863496"/>
                </a:lnTo>
                <a:lnTo>
                  <a:pt x="0" y="6863496"/>
                </a:lnTo>
                <a:lnTo>
                  <a:pt x="0" y="0"/>
                </a:lnTo>
                <a:close/>
              </a:path>
            </a:pathLst>
          </a:custGeom>
          <a:solidFill>
            <a:srgbClr val="05C3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50" name="Google Shape;50;p8"/>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
        <p:nvSpPr>
          <p:cNvPr id="51" name="Google Shape;51;p8"/>
          <p:cNvSpPr txBox="1"/>
          <p:nvPr>
            <p:ph type="title"/>
          </p:nvPr>
        </p:nvSpPr>
        <p:spPr>
          <a:xfrm>
            <a:off x="497375" y="798950"/>
            <a:ext cx="5131800" cy="26253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b="1" sz="50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2pPr>
            <a:lvl3pPr lvl="2"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3pPr>
            <a:lvl4pPr lvl="3"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lvl="4"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lvl="5"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6pPr>
            <a:lvl7pPr lvl="6"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7pPr>
            <a:lvl8pPr lvl="7"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8pPr>
            <a:lvl9pPr lvl="8"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9pPr>
          </a:lstStyle>
          <a:p/>
        </p:txBody>
      </p:sp>
      <p:sp>
        <p:nvSpPr>
          <p:cNvPr id="52" name="Google Shape;52;p8"/>
          <p:cNvSpPr txBox="1"/>
          <p:nvPr>
            <p:ph idx="1" type="subTitle"/>
          </p:nvPr>
        </p:nvSpPr>
        <p:spPr>
          <a:xfrm>
            <a:off x="497375" y="33201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400"/>
              <a:buNone/>
              <a:defRPr b="1" sz="2400">
                <a:solidFill>
                  <a:schemeClr val="lt1"/>
                </a:solidFill>
              </a:defRPr>
            </a:lvl1pPr>
            <a:lvl2pPr lvl="1" rtl="0">
              <a:spcBef>
                <a:spcPts val="0"/>
              </a:spcBef>
              <a:spcAft>
                <a:spcPts val="0"/>
              </a:spcAft>
              <a:buClr>
                <a:schemeClr val="lt1"/>
              </a:buClr>
              <a:buSzPts val="2400"/>
              <a:buNone/>
              <a:defRPr b="1" sz="2400">
                <a:solidFill>
                  <a:schemeClr val="lt1"/>
                </a:solidFill>
              </a:defRPr>
            </a:lvl2pPr>
            <a:lvl3pPr lvl="2" rtl="0">
              <a:spcBef>
                <a:spcPts val="0"/>
              </a:spcBef>
              <a:spcAft>
                <a:spcPts val="0"/>
              </a:spcAft>
              <a:buClr>
                <a:schemeClr val="lt1"/>
              </a:buClr>
              <a:buSzPts val="2400"/>
              <a:buNone/>
              <a:defRPr b="1" sz="2400">
                <a:solidFill>
                  <a:schemeClr val="lt1"/>
                </a:solidFill>
              </a:defRPr>
            </a:lvl3pPr>
            <a:lvl4pPr lvl="3" rtl="0">
              <a:spcBef>
                <a:spcPts val="0"/>
              </a:spcBef>
              <a:spcAft>
                <a:spcPts val="0"/>
              </a:spcAft>
              <a:buClr>
                <a:schemeClr val="lt1"/>
              </a:buClr>
              <a:buSzPts val="2400"/>
              <a:buNone/>
              <a:defRPr b="1" sz="2400">
                <a:solidFill>
                  <a:schemeClr val="lt1"/>
                </a:solidFill>
              </a:defRPr>
            </a:lvl4pPr>
            <a:lvl5pPr lvl="4" rtl="0">
              <a:spcBef>
                <a:spcPts val="0"/>
              </a:spcBef>
              <a:spcAft>
                <a:spcPts val="0"/>
              </a:spcAft>
              <a:buClr>
                <a:schemeClr val="lt1"/>
              </a:buClr>
              <a:buSzPts val="2400"/>
              <a:buNone/>
              <a:defRPr b="1" sz="2400">
                <a:solidFill>
                  <a:schemeClr val="lt1"/>
                </a:solidFill>
              </a:defRPr>
            </a:lvl5pPr>
            <a:lvl6pPr lvl="5" rtl="0">
              <a:spcBef>
                <a:spcPts val="0"/>
              </a:spcBef>
              <a:spcAft>
                <a:spcPts val="0"/>
              </a:spcAft>
              <a:buClr>
                <a:schemeClr val="lt1"/>
              </a:buClr>
              <a:buSzPts val="2400"/>
              <a:buNone/>
              <a:defRPr b="1" sz="2400">
                <a:solidFill>
                  <a:schemeClr val="lt1"/>
                </a:solidFill>
              </a:defRPr>
            </a:lvl6pPr>
            <a:lvl7pPr lvl="6" rtl="0">
              <a:spcBef>
                <a:spcPts val="0"/>
              </a:spcBef>
              <a:spcAft>
                <a:spcPts val="0"/>
              </a:spcAft>
              <a:buClr>
                <a:schemeClr val="lt1"/>
              </a:buClr>
              <a:buSzPts val="2400"/>
              <a:buNone/>
              <a:defRPr b="1" sz="2400">
                <a:solidFill>
                  <a:schemeClr val="lt1"/>
                </a:solidFill>
              </a:defRPr>
            </a:lvl7pPr>
            <a:lvl8pPr lvl="7" rtl="0">
              <a:spcBef>
                <a:spcPts val="0"/>
              </a:spcBef>
              <a:spcAft>
                <a:spcPts val="0"/>
              </a:spcAft>
              <a:buClr>
                <a:schemeClr val="lt1"/>
              </a:buClr>
              <a:buSzPts val="2400"/>
              <a:buNone/>
              <a:defRPr b="1" sz="2400">
                <a:solidFill>
                  <a:schemeClr val="lt1"/>
                </a:solidFill>
              </a:defRPr>
            </a:lvl8pPr>
            <a:lvl9pPr lvl="8" rtl="0">
              <a:spcBef>
                <a:spcPts val="0"/>
              </a:spcBef>
              <a:spcAft>
                <a:spcPts val="0"/>
              </a:spcAft>
              <a:buClr>
                <a:schemeClr val="lt1"/>
              </a:buClr>
              <a:buSzPts val="2400"/>
              <a:buNone/>
              <a:defRPr b="1" sz="2400">
                <a:solidFill>
                  <a:schemeClr val="lt1"/>
                </a:solidFill>
              </a:defRPr>
            </a:lvl9pPr>
          </a:lstStyle>
          <a:p/>
        </p:txBody>
      </p:sp>
      <p:pic>
        <p:nvPicPr>
          <p:cNvPr id="53" name="Google Shape;53;p8"/>
          <p:cNvPicPr preferRelativeResize="0"/>
          <p:nvPr/>
        </p:nvPicPr>
        <p:blipFill rotWithShape="1">
          <a:blip r:embed="rId4">
            <a:alphaModFix/>
          </a:blip>
          <a:srcRect b="21172" l="0" r="0" t="0"/>
          <a:stretch/>
        </p:blipFill>
        <p:spPr>
          <a:xfrm>
            <a:off x="5103327" y="658875"/>
            <a:ext cx="3807324" cy="448462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4">
  <p:cSld name="TITLE_1_1_1_1_1_3_1_1_1_1_1_1_1">
    <p:bg>
      <p:bgPr>
        <a:solidFill>
          <a:schemeClr val="lt1"/>
        </a:solidFill>
      </p:bgPr>
    </p:bg>
    <p:spTree>
      <p:nvGrpSpPr>
        <p:cNvPr id="856" name="Shape 856"/>
        <p:cNvGrpSpPr/>
        <p:nvPr/>
      </p:nvGrpSpPr>
      <p:grpSpPr>
        <a:xfrm>
          <a:off x="0" y="0"/>
          <a:ext cx="0" cy="0"/>
          <a:chOff x="0" y="0"/>
          <a:chExt cx="0" cy="0"/>
        </a:xfrm>
      </p:grpSpPr>
      <p:sp>
        <p:nvSpPr>
          <p:cNvPr id="857" name="Google Shape;857;p71"/>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002D6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8" name="Google Shape;858;p7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59" name="Google Shape;859;p71"/>
          <p:cNvGrpSpPr/>
          <p:nvPr/>
        </p:nvGrpSpPr>
        <p:grpSpPr>
          <a:xfrm>
            <a:off x="7940154" y="4801506"/>
            <a:ext cx="686661" cy="174005"/>
            <a:chOff x="5486400" y="2551113"/>
            <a:chExt cx="2949575" cy="722312"/>
          </a:xfrm>
        </p:grpSpPr>
        <p:sp>
          <p:nvSpPr>
            <p:cNvPr id="860" name="Google Shape;860;p7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1" name="Google Shape;861;p7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2" name="Google Shape;862;p7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3" name="Google Shape;863;p7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4" name="Google Shape;864;p7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5" name="Google Shape;865;p7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6" name="Google Shape;866;p7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67" name="Google Shape;867;p7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68" name="Google Shape;868;p7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69" name="Google Shape;869;p7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a:t>
            </a:r>
            <a:r>
              <a:rPr lang="fr" sz="800">
                <a:solidFill>
                  <a:schemeClr val="lt1"/>
                </a:solidFill>
              </a:rPr>
              <a:t>rem ipsum dolor</a:t>
            </a:r>
            <a:endParaRPr sz="800">
              <a:solidFill>
                <a:schemeClr val="lt1"/>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5">
  <p:cSld name="TITLE_1_1_1_1_1_2_2_1_1_2_1_1_1_1">
    <p:bg>
      <p:bgPr>
        <a:solidFill>
          <a:schemeClr val="lt1"/>
        </a:solidFill>
      </p:bgPr>
    </p:bg>
    <p:spTree>
      <p:nvGrpSpPr>
        <p:cNvPr id="870" name="Shape 870"/>
        <p:cNvGrpSpPr/>
        <p:nvPr/>
      </p:nvGrpSpPr>
      <p:grpSpPr>
        <a:xfrm>
          <a:off x="0" y="0"/>
          <a:ext cx="0" cy="0"/>
          <a:chOff x="0" y="0"/>
          <a:chExt cx="0" cy="0"/>
        </a:xfrm>
      </p:grpSpPr>
      <p:sp>
        <p:nvSpPr>
          <p:cNvPr id="871" name="Google Shape;871;p72"/>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002D6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72" name="Google Shape;872;p7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73" name="Google Shape;873;p72"/>
          <p:cNvGrpSpPr/>
          <p:nvPr/>
        </p:nvGrpSpPr>
        <p:grpSpPr>
          <a:xfrm>
            <a:off x="7940154" y="4801506"/>
            <a:ext cx="686661" cy="174005"/>
            <a:chOff x="5486400" y="2551113"/>
            <a:chExt cx="2949575" cy="722312"/>
          </a:xfrm>
        </p:grpSpPr>
        <p:sp>
          <p:nvSpPr>
            <p:cNvPr id="874" name="Google Shape;874;p7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5" name="Google Shape;875;p7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6" name="Google Shape;876;p7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7" name="Google Shape;877;p7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8" name="Google Shape;878;p7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9" name="Google Shape;879;p7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0" name="Google Shape;880;p7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81" name="Google Shape;881;p7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82" name="Google Shape;882;p7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83" name="Google Shape;883;p7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6">
  <p:cSld name="TITLE_1_1_1_1_2_1_1_1_1_1_1_1_1">
    <p:bg>
      <p:bgPr>
        <a:solidFill>
          <a:schemeClr val="lt1"/>
        </a:solidFill>
      </p:bgPr>
    </p:bg>
    <p:spTree>
      <p:nvGrpSpPr>
        <p:cNvPr id="884" name="Shape 884"/>
        <p:cNvGrpSpPr/>
        <p:nvPr/>
      </p:nvGrpSpPr>
      <p:grpSpPr>
        <a:xfrm>
          <a:off x="0" y="0"/>
          <a:ext cx="0" cy="0"/>
          <a:chOff x="0" y="0"/>
          <a:chExt cx="0" cy="0"/>
        </a:xfrm>
      </p:grpSpPr>
      <p:sp>
        <p:nvSpPr>
          <p:cNvPr id="885" name="Google Shape;885;p73"/>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rgbClr val="002D6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886" name="Google Shape;886;p7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887" name="Google Shape;887;p73"/>
          <p:cNvGrpSpPr/>
          <p:nvPr/>
        </p:nvGrpSpPr>
        <p:grpSpPr>
          <a:xfrm>
            <a:off x="7940154" y="4801506"/>
            <a:ext cx="686661" cy="174005"/>
            <a:chOff x="5486400" y="2551113"/>
            <a:chExt cx="2949575" cy="722312"/>
          </a:xfrm>
        </p:grpSpPr>
        <p:sp>
          <p:nvSpPr>
            <p:cNvPr id="888" name="Google Shape;888;p7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9" name="Google Shape;889;p7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0" name="Google Shape;890;p7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1" name="Google Shape;891;p7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2" name="Google Shape;892;p7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3" name="Google Shape;893;p7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4" name="Google Shape;894;p7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895" name="Google Shape;895;p7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896" name="Google Shape;896;p7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897" name="Google Shape;897;p7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7">
  <p:cSld name="TITLE_1_1_1_2_1_1_1_1_1_1_1_1_1_1">
    <p:bg>
      <p:bgPr>
        <a:solidFill>
          <a:schemeClr val="lt1"/>
        </a:solidFill>
      </p:bgPr>
    </p:bg>
    <p:spTree>
      <p:nvGrpSpPr>
        <p:cNvPr id="898" name="Shape 898"/>
        <p:cNvGrpSpPr/>
        <p:nvPr/>
      </p:nvGrpSpPr>
      <p:grpSpPr>
        <a:xfrm>
          <a:off x="0" y="0"/>
          <a:ext cx="0" cy="0"/>
          <a:chOff x="0" y="0"/>
          <a:chExt cx="0" cy="0"/>
        </a:xfrm>
      </p:grpSpPr>
      <p:sp>
        <p:nvSpPr>
          <p:cNvPr id="899" name="Google Shape;899;p74"/>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002D6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0" name="Google Shape;900;p7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01" name="Google Shape;901;p74"/>
          <p:cNvGrpSpPr/>
          <p:nvPr/>
        </p:nvGrpSpPr>
        <p:grpSpPr>
          <a:xfrm>
            <a:off x="7940154" y="4801506"/>
            <a:ext cx="686661" cy="174005"/>
            <a:chOff x="5486400" y="2551113"/>
            <a:chExt cx="2949575" cy="722312"/>
          </a:xfrm>
        </p:grpSpPr>
        <p:sp>
          <p:nvSpPr>
            <p:cNvPr id="902" name="Google Shape;902;p7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3" name="Google Shape;903;p7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4" name="Google Shape;904;p7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5" name="Google Shape;905;p7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6" name="Google Shape;906;p7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7" name="Google Shape;907;p7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8" name="Google Shape;908;p7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09" name="Google Shape;909;p7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10" name="Google Shape;910;p7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11" name="Google Shape;911;p7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8">
  <p:cSld name="TITLE_1_1_1_1_1_1_1_1_1_1_1_1_1_1_1">
    <p:bg>
      <p:bgPr>
        <a:solidFill>
          <a:schemeClr val="lt1"/>
        </a:solidFill>
      </p:bgPr>
    </p:bg>
    <p:spTree>
      <p:nvGrpSpPr>
        <p:cNvPr id="912" name="Shape 912"/>
        <p:cNvGrpSpPr/>
        <p:nvPr/>
      </p:nvGrpSpPr>
      <p:grpSpPr>
        <a:xfrm>
          <a:off x="0" y="0"/>
          <a:ext cx="0" cy="0"/>
          <a:chOff x="0" y="0"/>
          <a:chExt cx="0" cy="0"/>
        </a:xfrm>
      </p:grpSpPr>
      <p:sp>
        <p:nvSpPr>
          <p:cNvPr id="913" name="Google Shape;913;p75"/>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002D62"/>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14" name="Google Shape;914;p7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15" name="Google Shape;915;p75"/>
          <p:cNvGrpSpPr/>
          <p:nvPr/>
        </p:nvGrpSpPr>
        <p:grpSpPr>
          <a:xfrm>
            <a:off x="7940154" y="4801506"/>
            <a:ext cx="686661" cy="174005"/>
            <a:chOff x="5486400" y="2551113"/>
            <a:chExt cx="2949575" cy="722312"/>
          </a:xfrm>
        </p:grpSpPr>
        <p:sp>
          <p:nvSpPr>
            <p:cNvPr id="916" name="Google Shape;916;p7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7" name="Google Shape;917;p7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8" name="Google Shape;918;p7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9" name="Google Shape;919;p7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0" name="Google Shape;920;p7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1" name="Google Shape;921;p7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2" name="Google Shape;922;p7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23" name="Google Shape;923;p7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24" name="Google Shape;924;p7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25" name="Google Shape;925;p7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9">
  <p:cSld name="TITLE_1_1_1_1_1_1_2_1_1_1_1_1_1">
    <p:bg>
      <p:bgPr>
        <a:solidFill>
          <a:schemeClr val="lt1"/>
        </a:solidFill>
      </p:bgPr>
    </p:bg>
    <p:spTree>
      <p:nvGrpSpPr>
        <p:cNvPr id="926" name="Shape 926"/>
        <p:cNvGrpSpPr/>
        <p:nvPr/>
      </p:nvGrpSpPr>
      <p:grpSpPr>
        <a:xfrm>
          <a:off x="0" y="0"/>
          <a:ext cx="0" cy="0"/>
          <a:chOff x="0" y="0"/>
          <a:chExt cx="0" cy="0"/>
        </a:xfrm>
      </p:grpSpPr>
      <p:sp>
        <p:nvSpPr>
          <p:cNvPr id="927" name="Google Shape;927;p76"/>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002D6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28" name="Google Shape;928;p7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29" name="Google Shape;929;p76"/>
          <p:cNvGrpSpPr/>
          <p:nvPr/>
        </p:nvGrpSpPr>
        <p:grpSpPr>
          <a:xfrm>
            <a:off x="7940154" y="4801506"/>
            <a:ext cx="686661" cy="174005"/>
            <a:chOff x="5486400" y="2551113"/>
            <a:chExt cx="2949575" cy="722312"/>
          </a:xfrm>
        </p:grpSpPr>
        <p:sp>
          <p:nvSpPr>
            <p:cNvPr id="930" name="Google Shape;930;p7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1" name="Google Shape;931;p7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2" name="Google Shape;932;p7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3" name="Google Shape;933;p7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4" name="Google Shape;934;p7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5" name="Google Shape;935;p7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6" name="Google Shape;936;p7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37" name="Google Shape;937;p7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38" name="Google Shape;938;p7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39" name="Google Shape;939;p7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Bleu marine - 10">
  <p:cSld name="TITLE_1_1_1_1_1_1_1_2_1_1_1_1_1_1">
    <p:bg>
      <p:bgPr>
        <a:solidFill>
          <a:schemeClr val="lt1"/>
        </a:solidFill>
      </p:bgPr>
    </p:bg>
    <p:spTree>
      <p:nvGrpSpPr>
        <p:cNvPr id="940" name="Shape 940"/>
        <p:cNvGrpSpPr/>
        <p:nvPr/>
      </p:nvGrpSpPr>
      <p:grpSpPr>
        <a:xfrm>
          <a:off x="0" y="0"/>
          <a:ext cx="0" cy="0"/>
          <a:chOff x="0" y="0"/>
          <a:chExt cx="0" cy="0"/>
        </a:xfrm>
      </p:grpSpPr>
      <p:sp>
        <p:nvSpPr>
          <p:cNvPr id="941" name="Google Shape;941;p77"/>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chemeClr val="lt1"/>
              </a:gs>
              <a:gs pos="100000">
                <a:srgbClr val="002D62"/>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42" name="Google Shape;942;p7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chemeClr val="lt1"/>
                </a:solidFill>
              </a:rPr>
              <a:t>‹#›</a:t>
            </a:fld>
            <a:endParaRPr b="1" sz="800">
              <a:solidFill>
                <a:schemeClr val="lt1"/>
              </a:solidFill>
            </a:endParaRPr>
          </a:p>
        </p:txBody>
      </p:sp>
      <p:grpSp>
        <p:nvGrpSpPr>
          <p:cNvPr id="943" name="Google Shape;943;p77"/>
          <p:cNvGrpSpPr/>
          <p:nvPr/>
        </p:nvGrpSpPr>
        <p:grpSpPr>
          <a:xfrm>
            <a:off x="7940154" y="4801506"/>
            <a:ext cx="686661" cy="174005"/>
            <a:chOff x="5486400" y="2551113"/>
            <a:chExt cx="2949575" cy="722312"/>
          </a:xfrm>
        </p:grpSpPr>
        <p:sp>
          <p:nvSpPr>
            <p:cNvPr id="944" name="Google Shape;944;p7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5" name="Google Shape;945;p7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6" name="Google Shape;946;p7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7" name="Google Shape;947;p7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8" name="Google Shape;948;p7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9" name="Google Shape;949;p7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0" name="Google Shape;950;p7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51" name="Google Shape;951;p7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52" name="Google Shape;952;p7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53" name="Google Shape;953;p7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0">
  <p:cSld name="TITLE_1_7_1_1">
    <p:bg>
      <p:bgPr>
        <a:solidFill>
          <a:srgbClr val="772583"/>
        </a:solidFill>
      </p:bgPr>
    </p:bg>
    <p:spTree>
      <p:nvGrpSpPr>
        <p:cNvPr id="954" name="Shape 954"/>
        <p:cNvGrpSpPr/>
        <p:nvPr/>
      </p:nvGrpSpPr>
      <p:grpSpPr>
        <a:xfrm>
          <a:off x="0" y="0"/>
          <a:ext cx="0" cy="0"/>
          <a:chOff x="0" y="0"/>
          <a:chExt cx="0" cy="0"/>
        </a:xfrm>
      </p:grpSpPr>
      <p:sp>
        <p:nvSpPr>
          <p:cNvPr id="955" name="Google Shape;955;p78"/>
          <p:cNvSpPr/>
          <p:nvPr/>
        </p:nvSpPr>
        <p:spPr>
          <a:xfrm rot="3887933">
            <a:off x="2257481" y="-107384"/>
            <a:ext cx="5099986" cy="6129971"/>
          </a:xfrm>
          <a:custGeom>
            <a:rect b="b" l="l" r="r" t="t"/>
            <a:pathLst>
              <a:path extrusionOk="0" h="8181253" w="6786121">
                <a:moveTo>
                  <a:pt x="0" y="2058777"/>
                </a:moveTo>
                <a:lnTo>
                  <a:pt x="971022" y="0"/>
                </a:lnTo>
                <a:lnTo>
                  <a:pt x="1047403" y="12572"/>
                </a:lnTo>
                <a:cubicBezTo>
                  <a:pt x="2060435" y="204996"/>
                  <a:pt x="3057481" y="575493"/>
                  <a:pt x="3994054" y="1135262"/>
                </a:cubicBezTo>
                <a:cubicBezTo>
                  <a:pt x="5064439" y="1774984"/>
                  <a:pt x="5954504" y="2601352"/>
                  <a:pt x="6647525" y="3547962"/>
                </a:cubicBezTo>
                <a:lnTo>
                  <a:pt x="6786121" y="3747319"/>
                </a:lnTo>
                <a:lnTo>
                  <a:pt x="4694857" y="8181253"/>
                </a:lnTo>
                <a:lnTo>
                  <a:pt x="4694916" y="8176286"/>
                </a:lnTo>
                <a:cubicBezTo>
                  <a:pt x="4668615" y="6017003"/>
                  <a:pt x="3562237" y="3920050"/>
                  <a:pt x="1578565" y="2734496"/>
                </a:cubicBezTo>
                <a:cubicBezTo>
                  <a:pt x="1103185" y="2450373"/>
                  <a:pt x="605861" y="2234869"/>
                  <a:pt x="98117" y="2085088"/>
                </a:cubicBezTo>
                <a:close/>
              </a:path>
            </a:pathLst>
          </a:custGeom>
          <a:gradFill>
            <a:gsLst>
              <a:gs pos="0">
                <a:srgbClr val="FFFFFF">
                  <a:alpha val="49803"/>
                </a:srgbClr>
              </a:gs>
              <a:gs pos="32000">
                <a:srgbClr val="FFFFFF">
                  <a:alpha val="49803"/>
                </a:srgbClr>
              </a:gs>
              <a:gs pos="65000">
                <a:srgbClr val="FFFFFF">
                  <a:alpha val="14901"/>
                </a:srgbClr>
              </a:gs>
              <a:gs pos="100000">
                <a:srgbClr val="FFFFFF">
                  <a:alpha val="14901"/>
                </a:srgbClr>
              </a:gs>
            </a:gsLst>
            <a:lin ang="30001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56" name="Google Shape;956;p78"/>
          <p:cNvSpPr txBox="1"/>
          <p:nvPr>
            <p:ph type="title"/>
          </p:nvPr>
        </p:nvSpPr>
        <p:spPr>
          <a:xfrm>
            <a:off x="497375" y="479200"/>
            <a:ext cx="6193200" cy="1929000"/>
          </a:xfrm>
          <a:prstGeom prst="rect">
            <a:avLst/>
          </a:prstGeom>
          <a:noFill/>
          <a:ln>
            <a:noFill/>
          </a:ln>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4800"/>
              <a:buFont typeface="Arial Black"/>
              <a:buNone/>
              <a:defRPr b="1" sz="48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4800"/>
              <a:buFont typeface="Arial Black"/>
              <a:buNone/>
              <a:defRPr sz="4800">
                <a:solidFill>
                  <a:schemeClr val="lt1"/>
                </a:solidFill>
                <a:latin typeface="Arial Black"/>
                <a:ea typeface="Arial Black"/>
                <a:cs typeface="Arial Black"/>
                <a:sym typeface="Arial Black"/>
              </a:defRPr>
            </a:lvl9pPr>
          </a:lstStyle>
          <a:p/>
        </p:txBody>
      </p:sp>
      <p:sp>
        <p:nvSpPr>
          <p:cNvPr id="957" name="Google Shape;957;p78"/>
          <p:cNvSpPr txBox="1"/>
          <p:nvPr>
            <p:ph idx="1" type="subTitle"/>
          </p:nvPr>
        </p:nvSpPr>
        <p:spPr>
          <a:xfrm>
            <a:off x="497375" y="2561300"/>
            <a:ext cx="5506200" cy="64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b="1" sz="2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pic>
        <p:nvPicPr>
          <p:cNvPr id="958" name="Google Shape;958;p78"/>
          <p:cNvPicPr preferRelativeResize="0"/>
          <p:nvPr/>
        </p:nvPicPr>
        <p:blipFill rotWithShape="1">
          <a:blip r:embed="rId2">
            <a:alphaModFix/>
          </a:blip>
          <a:srcRect b="0" l="0" r="0" t="0"/>
          <a:stretch/>
        </p:blipFill>
        <p:spPr>
          <a:xfrm>
            <a:off x="7771115" y="4478157"/>
            <a:ext cx="1139544" cy="4336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1">
  <p:cSld name="TITLE_3_1_1_2_1_1_1_1_1">
    <p:bg>
      <p:bgPr>
        <a:solidFill>
          <a:schemeClr val="lt1"/>
        </a:solidFill>
      </p:bgPr>
    </p:bg>
    <p:spTree>
      <p:nvGrpSpPr>
        <p:cNvPr id="959" name="Shape 959"/>
        <p:cNvGrpSpPr/>
        <p:nvPr/>
      </p:nvGrpSpPr>
      <p:grpSpPr>
        <a:xfrm>
          <a:off x="0" y="0"/>
          <a:ext cx="0" cy="0"/>
          <a:chOff x="0" y="0"/>
          <a:chExt cx="0" cy="0"/>
        </a:xfrm>
      </p:grpSpPr>
      <p:sp>
        <p:nvSpPr>
          <p:cNvPr id="960" name="Google Shape;960;p79"/>
          <p:cNvSpPr/>
          <p:nvPr/>
        </p:nvSpPr>
        <p:spPr>
          <a:xfrm rot="1033734">
            <a:off x="4074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chemeClr val="lt1"/>
              </a:gs>
              <a:gs pos="100000">
                <a:srgbClr val="772583"/>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961" name="Google Shape;961;p79"/>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62" name="Google Shape;962;p79"/>
          <p:cNvGrpSpPr/>
          <p:nvPr/>
        </p:nvGrpSpPr>
        <p:grpSpPr>
          <a:xfrm>
            <a:off x="7940154" y="4801506"/>
            <a:ext cx="686661" cy="174005"/>
            <a:chOff x="5486400" y="2551113"/>
            <a:chExt cx="2949575" cy="722312"/>
          </a:xfrm>
        </p:grpSpPr>
        <p:sp>
          <p:nvSpPr>
            <p:cNvPr id="963" name="Google Shape;963;p79"/>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4" name="Google Shape;964;p79"/>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5" name="Google Shape;965;p79"/>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6" name="Google Shape;966;p79"/>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7" name="Google Shape;967;p79"/>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8" name="Google Shape;968;p79"/>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9" name="Google Shape;969;p79"/>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70" name="Google Shape;970;p79"/>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71" name="Google Shape;971;p79"/>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72" name="Google Shape;972;p79"/>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2">
  <p:cSld name="TITLE_1_1_1_1_3_1_1_1_1_1_1_1">
    <p:bg>
      <p:bgPr>
        <a:solidFill>
          <a:schemeClr val="lt1"/>
        </a:solidFill>
      </p:bgPr>
    </p:bg>
    <p:spTree>
      <p:nvGrpSpPr>
        <p:cNvPr id="973" name="Shape 973"/>
        <p:cNvGrpSpPr/>
        <p:nvPr/>
      </p:nvGrpSpPr>
      <p:grpSpPr>
        <a:xfrm>
          <a:off x="0" y="0"/>
          <a:ext cx="0" cy="0"/>
          <a:chOff x="0" y="0"/>
          <a:chExt cx="0" cy="0"/>
        </a:xfrm>
      </p:grpSpPr>
      <p:sp>
        <p:nvSpPr>
          <p:cNvPr id="974" name="Google Shape;974;p80"/>
          <p:cNvSpPr/>
          <p:nvPr/>
        </p:nvSpPr>
        <p:spPr>
          <a:xfrm rot="1680981">
            <a:off x="521320" y="339229"/>
            <a:ext cx="4790061" cy="4999216"/>
          </a:xfrm>
          <a:custGeom>
            <a:rect b="b" l="l" r="r" t="t"/>
            <a:pathLst>
              <a:path extrusionOk="0" h="6661699" w="6382990">
                <a:moveTo>
                  <a:pt x="0" y="744173"/>
                </a:moveTo>
                <a:lnTo>
                  <a:pt x="1400284" y="0"/>
                </a:lnTo>
                <a:lnTo>
                  <a:pt x="1426355" y="203633"/>
                </a:lnTo>
                <a:cubicBezTo>
                  <a:pt x="1680597" y="1871731"/>
                  <a:pt x="2650210" y="3417478"/>
                  <a:pt x="4211434" y="4350562"/>
                </a:cubicBezTo>
                <a:cubicBezTo>
                  <a:pt x="4814618" y="4711067"/>
                  <a:pt x="5457050" y="4949506"/>
                  <a:pt x="6110216" y="5073431"/>
                </a:cubicBezTo>
                <a:lnTo>
                  <a:pt x="6382990" y="5118281"/>
                </a:lnTo>
                <a:lnTo>
                  <a:pt x="3478794" y="6661699"/>
                </a:lnTo>
                <a:lnTo>
                  <a:pt x="3268864" y="6513535"/>
                </a:lnTo>
                <a:cubicBezTo>
                  <a:pt x="1370729" y="5100563"/>
                  <a:pt x="232585" y="2987127"/>
                  <a:pt x="825" y="754535"/>
                </a:cubicBezTo>
                <a:close/>
              </a:path>
            </a:pathLst>
          </a:custGeom>
          <a:gradFill>
            <a:gsLst>
              <a:gs pos="0">
                <a:schemeClr val="lt1"/>
              </a:gs>
              <a:gs pos="100000">
                <a:srgbClr val="772583"/>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5" name="Google Shape;975;p80"/>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76" name="Google Shape;976;p80"/>
          <p:cNvGrpSpPr/>
          <p:nvPr/>
        </p:nvGrpSpPr>
        <p:grpSpPr>
          <a:xfrm>
            <a:off x="7940154" y="4801506"/>
            <a:ext cx="686661" cy="174005"/>
            <a:chOff x="5486400" y="2551113"/>
            <a:chExt cx="2949575" cy="722312"/>
          </a:xfrm>
        </p:grpSpPr>
        <p:sp>
          <p:nvSpPr>
            <p:cNvPr id="977" name="Google Shape;977;p80"/>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8" name="Google Shape;978;p80"/>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9" name="Google Shape;979;p80"/>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0" name="Google Shape;980;p80"/>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1" name="Google Shape;981;p80"/>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2" name="Google Shape;982;p80"/>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3" name="Google Shape;983;p80"/>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84" name="Google Shape;984;p80"/>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85" name="Google Shape;985;p80"/>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986" name="Google Shape;986;p80"/>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Chapitre Ressourceur 1 1 1">
  <p:cSld name="TITLE_AND_BODY_1_1_2_1">
    <p:spTree>
      <p:nvGrpSpPr>
        <p:cNvPr id="54"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b="0" l="4240" r="22526" t="0"/>
          <a:stretch/>
        </p:blipFill>
        <p:spPr>
          <a:xfrm>
            <a:off x="4259775" y="-4125"/>
            <a:ext cx="4884301" cy="4445102"/>
          </a:xfrm>
          <a:prstGeom prst="rect">
            <a:avLst/>
          </a:prstGeom>
          <a:noFill/>
          <a:ln>
            <a:noFill/>
          </a:ln>
        </p:spPr>
      </p:pic>
      <p:sp>
        <p:nvSpPr>
          <p:cNvPr id="56" name="Google Shape;56;p9"/>
          <p:cNvSpPr/>
          <p:nvPr/>
        </p:nvSpPr>
        <p:spPr>
          <a:xfrm rot="-4975339">
            <a:off x="4757646" y="-336712"/>
            <a:ext cx="4097855" cy="5113621"/>
          </a:xfrm>
          <a:custGeom>
            <a:rect b="b" l="l" r="r" t="t"/>
            <a:pathLst>
              <a:path extrusionOk="0" h="6811618" w="5458563">
                <a:moveTo>
                  <a:pt x="5300231" y="71459"/>
                </a:moveTo>
                <a:lnTo>
                  <a:pt x="5458563" y="1348535"/>
                </a:lnTo>
                <a:lnTo>
                  <a:pt x="5344661" y="1288038"/>
                </a:lnTo>
                <a:cubicBezTo>
                  <a:pt x="3868761" y="597737"/>
                  <a:pt x="2080291" y="1123894"/>
                  <a:pt x="1226055" y="2553206"/>
                </a:cubicBezTo>
                <a:cubicBezTo>
                  <a:pt x="428796" y="3887172"/>
                  <a:pt x="709896" y="5565259"/>
                  <a:pt x="1813564" y="6574112"/>
                </a:cubicBezTo>
                <a:lnTo>
                  <a:pt x="1907992" y="6652071"/>
                </a:lnTo>
                <a:lnTo>
                  <a:pt x="621111" y="6811618"/>
                </a:lnTo>
                <a:lnTo>
                  <a:pt x="526148" y="6641958"/>
                </a:lnTo>
                <a:cubicBezTo>
                  <a:pt x="-187669" y="5291042"/>
                  <a:pt x="-199781" y="3611088"/>
                  <a:pt x="641327" y="2203751"/>
                </a:cubicBezTo>
                <a:cubicBezTo>
                  <a:pt x="1602643" y="595264"/>
                  <a:pt x="3405354" y="-200317"/>
                  <a:pt x="5151360" y="43161"/>
                </a:cubicBezTo>
                <a:close/>
              </a:path>
            </a:pathLst>
          </a:custGeom>
          <a:gradFill>
            <a:gsLst>
              <a:gs pos="0">
                <a:srgbClr val="FFFFFF">
                  <a:alpha val="69803"/>
                </a:srgbClr>
              </a:gs>
              <a:gs pos="35000">
                <a:srgbClr val="FFFFFF">
                  <a:alpha val="69803"/>
                </a:srgbClr>
              </a:gs>
              <a:gs pos="68000">
                <a:srgbClr val="F4F6FB">
                  <a:alpha val="29803"/>
                </a:srgbClr>
              </a:gs>
              <a:gs pos="100000">
                <a:srgbClr val="F4F6FB">
                  <a:alpha val="29803"/>
                </a:srgbClr>
              </a:gs>
            </a:gsLst>
            <a:lin ang="198014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57" name="Google Shape;57;p9"/>
          <p:cNvSpPr/>
          <p:nvPr/>
        </p:nvSpPr>
        <p:spPr>
          <a:xfrm>
            <a:off x="0" y="-4125"/>
            <a:ext cx="9144000" cy="5147622"/>
          </a:xfrm>
          <a:custGeom>
            <a:rect b="b" l="l" r="r" t="t"/>
            <a:pathLst>
              <a:path extrusionOk="0" h="6863496" w="12192000">
                <a:moveTo>
                  <a:pt x="0" y="0"/>
                </a:moveTo>
                <a:lnTo>
                  <a:pt x="6077043" y="0"/>
                </a:lnTo>
                <a:lnTo>
                  <a:pt x="6025020" y="183200"/>
                </a:lnTo>
                <a:cubicBezTo>
                  <a:pt x="5932040" y="544587"/>
                  <a:pt x="5882588" y="923447"/>
                  <a:pt x="5882588" y="1313857"/>
                </a:cubicBezTo>
                <a:cubicBezTo>
                  <a:pt x="5882588" y="3812480"/>
                  <a:pt x="7908122" y="5838014"/>
                  <a:pt x="10406744" y="5838014"/>
                </a:cubicBezTo>
                <a:cubicBezTo>
                  <a:pt x="11031400" y="5838014"/>
                  <a:pt x="11626487" y="5711418"/>
                  <a:pt x="12167750" y="5482483"/>
                </a:cubicBezTo>
                <a:lnTo>
                  <a:pt x="12192000" y="5471520"/>
                </a:lnTo>
                <a:lnTo>
                  <a:pt x="12192000" y="6863496"/>
                </a:lnTo>
                <a:lnTo>
                  <a:pt x="0" y="6863496"/>
                </a:lnTo>
                <a:lnTo>
                  <a:pt x="0" y="0"/>
                </a:lnTo>
                <a:close/>
              </a:path>
            </a:pathLst>
          </a:custGeom>
          <a:solidFill>
            <a:srgbClr val="05C3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58" name="Google Shape;58;p9"/>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
        <p:nvSpPr>
          <p:cNvPr id="59" name="Google Shape;59;p9"/>
          <p:cNvSpPr txBox="1"/>
          <p:nvPr>
            <p:ph type="title"/>
          </p:nvPr>
        </p:nvSpPr>
        <p:spPr>
          <a:xfrm>
            <a:off x="497375" y="798950"/>
            <a:ext cx="5131800" cy="26253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b="1" sz="50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2pPr>
            <a:lvl3pPr lvl="2"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3pPr>
            <a:lvl4pPr lvl="3"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lvl="4"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lvl="5"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6pPr>
            <a:lvl7pPr lvl="6"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7pPr>
            <a:lvl8pPr lvl="7"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8pPr>
            <a:lvl9pPr lvl="8"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9pPr>
          </a:lstStyle>
          <a:p/>
        </p:txBody>
      </p:sp>
      <p:sp>
        <p:nvSpPr>
          <p:cNvPr id="60" name="Google Shape;60;p9"/>
          <p:cNvSpPr txBox="1"/>
          <p:nvPr>
            <p:ph idx="1" type="subTitle"/>
          </p:nvPr>
        </p:nvSpPr>
        <p:spPr>
          <a:xfrm>
            <a:off x="497375" y="33201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400"/>
              <a:buNone/>
              <a:defRPr b="1" sz="2400">
                <a:solidFill>
                  <a:schemeClr val="lt1"/>
                </a:solidFill>
              </a:defRPr>
            </a:lvl1pPr>
            <a:lvl2pPr lvl="1" rtl="0">
              <a:spcBef>
                <a:spcPts val="0"/>
              </a:spcBef>
              <a:spcAft>
                <a:spcPts val="0"/>
              </a:spcAft>
              <a:buClr>
                <a:schemeClr val="lt1"/>
              </a:buClr>
              <a:buSzPts val="2400"/>
              <a:buNone/>
              <a:defRPr b="1" sz="2400">
                <a:solidFill>
                  <a:schemeClr val="lt1"/>
                </a:solidFill>
              </a:defRPr>
            </a:lvl2pPr>
            <a:lvl3pPr lvl="2" rtl="0">
              <a:spcBef>
                <a:spcPts val="0"/>
              </a:spcBef>
              <a:spcAft>
                <a:spcPts val="0"/>
              </a:spcAft>
              <a:buClr>
                <a:schemeClr val="lt1"/>
              </a:buClr>
              <a:buSzPts val="2400"/>
              <a:buNone/>
              <a:defRPr b="1" sz="2400">
                <a:solidFill>
                  <a:schemeClr val="lt1"/>
                </a:solidFill>
              </a:defRPr>
            </a:lvl3pPr>
            <a:lvl4pPr lvl="3" rtl="0">
              <a:spcBef>
                <a:spcPts val="0"/>
              </a:spcBef>
              <a:spcAft>
                <a:spcPts val="0"/>
              </a:spcAft>
              <a:buClr>
                <a:schemeClr val="lt1"/>
              </a:buClr>
              <a:buSzPts val="2400"/>
              <a:buNone/>
              <a:defRPr b="1" sz="2400">
                <a:solidFill>
                  <a:schemeClr val="lt1"/>
                </a:solidFill>
              </a:defRPr>
            </a:lvl4pPr>
            <a:lvl5pPr lvl="4" rtl="0">
              <a:spcBef>
                <a:spcPts val="0"/>
              </a:spcBef>
              <a:spcAft>
                <a:spcPts val="0"/>
              </a:spcAft>
              <a:buClr>
                <a:schemeClr val="lt1"/>
              </a:buClr>
              <a:buSzPts val="2400"/>
              <a:buNone/>
              <a:defRPr b="1" sz="2400">
                <a:solidFill>
                  <a:schemeClr val="lt1"/>
                </a:solidFill>
              </a:defRPr>
            </a:lvl5pPr>
            <a:lvl6pPr lvl="5" rtl="0">
              <a:spcBef>
                <a:spcPts val="0"/>
              </a:spcBef>
              <a:spcAft>
                <a:spcPts val="0"/>
              </a:spcAft>
              <a:buClr>
                <a:schemeClr val="lt1"/>
              </a:buClr>
              <a:buSzPts val="2400"/>
              <a:buNone/>
              <a:defRPr b="1" sz="2400">
                <a:solidFill>
                  <a:schemeClr val="lt1"/>
                </a:solidFill>
              </a:defRPr>
            </a:lvl6pPr>
            <a:lvl7pPr lvl="6" rtl="0">
              <a:spcBef>
                <a:spcPts val="0"/>
              </a:spcBef>
              <a:spcAft>
                <a:spcPts val="0"/>
              </a:spcAft>
              <a:buClr>
                <a:schemeClr val="lt1"/>
              </a:buClr>
              <a:buSzPts val="2400"/>
              <a:buNone/>
              <a:defRPr b="1" sz="2400">
                <a:solidFill>
                  <a:schemeClr val="lt1"/>
                </a:solidFill>
              </a:defRPr>
            </a:lvl7pPr>
            <a:lvl8pPr lvl="7" rtl="0">
              <a:spcBef>
                <a:spcPts val="0"/>
              </a:spcBef>
              <a:spcAft>
                <a:spcPts val="0"/>
              </a:spcAft>
              <a:buClr>
                <a:schemeClr val="lt1"/>
              </a:buClr>
              <a:buSzPts val="2400"/>
              <a:buNone/>
              <a:defRPr b="1" sz="2400">
                <a:solidFill>
                  <a:schemeClr val="lt1"/>
                </a:solidFill>
              </a:defRPr>
            </a:lvl8pPr>
            <a:lvl9pPr lvl="8" rtl="0">
              <a:spcBef>
                <a:spcPts val="0"/>
              </a:spcBef>
              <a:spcAft>
                <a:spcPts val="0"/>
              </a:spcAft>
              <a:buClr>
                <a:schemeClr val="lt1"/>
              </a:buClr>
              <a:buSzPts val="2400"/>
              <a:buNone/>
              <a:defRPr b="1" sz="2400">
                <a:solidFill>
                  <a:schemeClr val="lt1"/>
                </a:solidFill>
              </a:defRPr>
            </a:lvl9pPr>
          </a:lstStyle>
          <a:p/>
        </p:txBody>
      </p:sp>
      <p:pic>
        <p:nvPicPr>
          <p:cNvPr descr="A person in a hard hat and orange jumpsuit  Description automatically generated" id="61" name="Google Shape;61;p9"/>
          <p:cNvPicPr preferRelativeResize="0"/>
          <p:nvPr/>
        </p:nvPicPr>
        <p:blipFill rotWithShape="1">
          <a:blip r:embed="rId4">
            <a:alphaModFix/>
          </a:blip>
          <a:srcRect b="0" l="0" r="0" t="0"/>
          <a:stretch/>
        </p:blipFill>
        <p:spPr>
          <a:xfrm>
            <a:off x="5045250" y="-124681"/>
            <a:ext cx="2784484" cy="526818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3">
  <p:cSld name="TITLE_1_1_2_1_1_1_1_1_1_1">
    <p:bg>
      <p:bgPr>
        <a:solidFill>
          <a:schemeClr val="lt1"/>
        </a:solidFill>
      </p:bgPr>
    </p:bg>
    <p:spTree>
      <p:nvGrpSpPr>
        <p:cNvPr id="987" name="Shape 987"/>
        <p:cNvGrpSpPr/>
        <p:nvPr/>
      </p:nvGrpSpPr>
      <p:grpSpPr>
        <a:xfrm>
          <a:off x="0" y="0"/>
          <a:ext cx="0" cy="0"/>
          <a:chOff x="0" y="0"/>
          <a:chExt cx="0" cy="0"/>
        </a:xfrm>
      </p:grpSpPr>
      <p:sp>
        <p:nvSpPr>
          <p:cNvPr id="988" name="Google Shape;988;p81"/>
          <p:cNvSpPr/>
          <p:nvPr/>
        </p:nvSpPr>
        <p:spPr>
          <a:xfrm rot="2189352">
            <a:off x="1698576" y="205661"/>
            <a:ext cx="4198855" cy="5156668"/>
          </a:xfrm>
          <a:custGeom>
            <a:rect b="b" l="l" r="r" t="t"/>
            <a:pathLst>
              <a:path extrusionOk="0" h="6852564" w="5579751">
                <a:moveTo>
                  <a:pt x="2498" y="865038"/>
                </a:moveTo>
                <a:lnTo>
                  <a:pt x="1175738" y="0"/>
                </a:lnTo>
                <a:lnTo>
                  <a:pt x="1169291" y="56235"/>
                </a:lnTo>
                <a:cubicBezTo>
                  <a:pt x="1009242" y="1835772"/>
                  <a:pt x="1853072" y="3633852"/>
                  <a:pt x="3489036" y="4611605"/>
                </a:cubicBezTo>
                <a:cubicBezTo>
                  <a:pt x="4125023" y="4991715"/>
                  <a:pt x="4814215" y="5206349"/>
                  <a:pt x="5506916" y="5268668"/>
                </a:cubicBezTo>
                <a:lnTo>
                  <a:pt x="5579751" y="5273445"/>
                </a:lnTo>
                <a:lnTo>
                  <a:pt x="3438013" y="6852564"/>
                </a:lnTo>
                <a:lnTo>
                  <a:pt x="3291136" y="6769746"/>
                </a:lnTo>
                <a:cubicBezTo>
                  <a:pt x="1189160" y="5513471"/>
                  <a:pt x="16682" y="3295059"/>
                  <a:pt x="0" y="1013116"/>
                </a:cubicBezTo>
                <a:close/>
              </a:path>
            </a:pathLst>
          </a:custGeom>
          <a:gradFill>
            <a:gsLst>
              <a:gs pos="0">
                <a:schemeClr val="lt1"/>
              </a:gs>
              <a:gs pos="100000">
                <a:srgbClr val="772583"/>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9" name="Google Shape;989;p81"/>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990" name="Google Shape;990;p81"/>
          <p:cNvGrpSpPr/>
          <p:nvPr/>
        </p:nvGrpSpPr>
        <p:grpSpPr>
          <a:xfrm>
            <a:off x="7940154" y="4801506"/>
            <a:ext cx="686661" cy="174005"/>
            <a:chOff x="5486400" y="2551113"/>
            <a:chExt cx="2949575" cy="722312"/>
          </a:xfrm>
        </p:grpSpPr>
        <p:sp>
          <p:nvSpPr>
            <p:cNvPr id="991" name="Google Shape;991;p81"/>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2" name="Google Shape;992;p81"/>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3" name="Google Shape;993;p81"/>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4" name="Google Shape;994;p81"/>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5" name="Google Shape;995;p81"/>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6" name="Google Shape;996;p81"/>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7" name="Google Shape;997;p81"/>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98" name="Google Shape;998;p81"/>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999" name="Google Shape;999;p81"/>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00" name="Google Shape;1000;p81"/>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4">
  <p:cSld name="TITLE_1_1_1_1_1_3_1_1_1_1_1_1_1_1">
    <p:bg>
      <p:bgPr>
        <a:solidFill>
          <a:schemeClr val="lt1"/>
        </a:solidFill>
      </p:bgPr>
    </p:bg>
    <p:spTree>
      <p:nvGrpSpPr>
        <p:cNvPr id="1001" name="Shape 1001"/>
        <p:cNvGrpSpPr/>
        <p:nvPr/>
      </p:nvGrpSpPr>
      <p:grpSpPr>
        <a:xfrm>
          <a:off x="0" y="0"/>
          <a:ext cx="0" cy="0"/>
          <a:chOff x="0" y="0"/>
          <a:chExt cx="0" cy="0"/>
        </a:xfrm>
      </p:grpSpPr>
      <p:sp>
        <p:nvSpPr>
          <p:cNvPr id="1002" name="Google Shape;1002;p82"/>
          <p:cNvSpPr/>
          <p:nvPr/>
        </p:nvSpPr>
        <p:spPr>
          <a:xfrm rot="-7630455">
            <a:off x="-1009353" y="-167879"/>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3" name="Google Shape;1003;p82"/>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04" name="Google Shape;1004;p82"/>
          <p:cNvGrpSpPr/>
          <p:nvPr/>
        </p:nvGrpSpPr>
        <p:grpSpPr>
          <a:xfrm>
            <a:off x="7940154" y="4801506"/>
            <a:ext cx="686661" cy="174005"/>
            <a:chOff x="5486400" y="2551113"/>
            <a:chExt cx="2949575" cy="722312"/>
          </a:xfrm>
        </p:grpSpPr>
        <p:sp>
          <p:nvSpPr>
            <p:cNvPr id="1005" name="Google Shape;1005;p82"/>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6" name="Google Shape;1006;p82"/>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7" name="Google Shape;1007;p82"/>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8" name="Google Shape;1008;p82"/>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9" name="Google Shape;1009;p82"/>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0" name="Google Shape;1010;p82"/>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1" name="Google Shape;1011;p82"/>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12" name="Google Shape;1012;p82"/>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13" name="Google Shape;1013;p82"/>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14" name="Google Shape;1014;p82"/>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5">
  <p:cSld name="TITLE_1_1_1_1_1_2_2_1_1_2_1_1_1_1_1">
    <p:bg>
      <p:bgPr>
        <a:solidFill>
          <a:schemeClr val="lt1"/>
        </a:solidFill>
      </p:bgPr>
    </p:bg>
    <p:spTree>
      <p:nvGrpSpPr>
        <p:cNvPr id="1015" name="Shape 1015"/>
        <p:cNvGrpSpPr/>
        <p:nvPr/>
      </p:nvGrpSpPr>
      <p:grpSpPr>
        <a:xfrm>
          <a:off x="0" y="0"/>
          <a:ext cx="0" cy="0"/>
          <a:chOff x="0" y="0"/>
          <a:chExt cx="0" cy="0"/>
        </a:xfrm>
      </p:grpSpPr>
      <p:sp>
        <p:nvSpPr>
          <p:cNvPr id="1016" name="Google Shape;1016;p83"/>
          <p:cNvSpPr/>
          <p:nvPr/>
        </p:nvSpPr>
        <p:spPr>
          <a:xfrm rot="-7630455">
            <a:off x="-180327" y="-180004"/>
            <a:ext cx="4611186" cy="5206454"/>
          </a:xfrm>
          <a:custGeom>
            <a:rect b="b" l="l" r="r" t="t"/>
            <a:pathLst>
              <a:path extrusionOk="0" h="6914184" w="6123666">
                <a:moveTo>
                  <a:pt x="6123666" y="4772774"/>
                </a:moveTo>
                <a:lnTo>
                  <a:pt x="4497404" y="6914184"/>
                </a:lnTo>
                <a:lnTo>
                  <a:pt x="4464082" y="6901566"/>
                </a:lnTo>
                <a:cubicBezTo>
                  <a:pt x="4120514" y="6761514"/>
                  <a:pt x="3783165" y="6593754"/>
                  <a:pt x="3454901" y="6397562"/>
                </a:cubicBezTo>
                <a:cubicBezTo>
                  <a:pt x="1594736" y="5285809"/>
                  <a:pt x="400461" y="3484784"/>
                  <a:pt x="3313" y="1515625"/>
                </a:cubicBezTo>
                <a:lnTo>
                  <a:pt x="0" y="1496902"/>
                </a:lnTo>
                <a:lnTo>
                  <a:pt x="1136799" y="0"/>
                </a:lnTo>
                <a:lnTo>
                  <a:pt x="1142405" y="70434"/>
                </a:lnTo>
                <a:cubicBezTo>
                  <a:pt x="1307415" y="1660386"/>
                  <a:pt x="2193858" y="3155336"/>
                  <a:pt x="3671243" y="4038313"/>
                </a:cubicBezTo>
                <a:cubicBezTo>
                  <a:pt x="4366495" y="4453844"/>
                  <a:pt x="5119910" y="4688479"/>
                  <a:pt x="5877161" y="4756605"/>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7" name="Google Shape;1017;p83"/>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18" name="Google Shape;1018;p83"/>
          <p:cNvGrpSpPr/>
          <p:nvPr/>
        </p:nvGrpSpPr>
        <p:grpSpPr>
          <a:xfrm>
            <a:off x="7940154" y="4801506"/>
            <a:ext cx="686661" cy="174005"/>
            <a:chOff x="5486400" y="2551113"/>
            <a:chExt cx="2949575" cy="722312"/>
          </a:xfrm>
        </p:grpSpPr>
        <p:sp>
          <p:nvSpPr>
            <p:cNvPr id="1019" name="Google Shape;1019;p83"/>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0" name="Google Shape;1020;p83"/>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1" name="Google Shape;1021;p83"/>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2" name="Google Shape;1022;p83"/>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3" name="Google Shape;1023;p83"/>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4" name="Google Shape;1024;p83"/>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5" name="Google Shape;1025;p83"/>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26" name="Google Shape;1026;p83"/>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27" name="Google Shape;1027;p83"/>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28" name="Google Shape;1028;p83"/>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6">
  <p:cSld name="TITLE_1_1_1_1_2_1_1_1_1_1_1_1_1_1">
    <p:bg>
      <p:bgPr>
        <a:solidFill>
          <a:schemeClr val="lt1"/>
        </a:solidFill>
      </p:bgPr>
    </p:bg>
    <p:spTree>
      <p:nvGrpSpPr>
        <p:cNvPr id="1029" name="Shape 1029"/>
        <p:cNvGrpSpPr/>
        <p:nvPr/>
      </p:nvGrpSpPr>
      <p:grpSpPr>
        <a:xfrm>
          <a:off x="0" y="0"/>
          <a:ext cx="0" cy="0"/>
          <a:chOff x="0" y="0"/>
          <a:chExt cx="0" cy="0"/>
        </a:xfrm>
      </p:grpSpPr>
      <p:sp>
        <p:nvSpPr>
          <p:cNvPr id="1030" name="Google Shape;1030;p84"/>
          <p:cNvSpPr/>
          <p:nvPr/>
        </p:nvSpPr>
        <p:spPr>
          <a:xfrm rot="-5148349">
            <a:off x="2382454" y="1002595"/>
            <a:ext cx="5318781" cy="3141359"/>
          </a:xfrm>
          <a:custGeom>
            <a:rect b="b" l="l" r="r" t="t"/>
            <a:pathLst>
              <a:path extrusionOk="0" h="4191157" w="7072716">
                <a:moveTo>
                  <a:pt x="6831290" y="0"/>
                </a:moveTo>
                <a:lnTo>
                  <a:pt x="7072716" y="3358574"/>
                </a:lnTo>
                <a:lnTo>
                  <a:pt x="6921436" y="3443247"/>
                </a:lnTo>
                <a:cubicBezTo>
                  <a:pt x="5001034" y="4457942"/>
                  <a:pt x="2612859" y="4475149"/>
                  <a:pt x="612222" y="3279442"/>
                </a:cubicBezTo>
                <a:cubicBezTo>
                  <a:pt x="516953" y="3222504"/>
                  <a:pt x="423691" y="3163489"/>
                  <a:pt x="332458" y="3102489"/>
                </a:cubicBezTo>
                <a:lnTo>
                  <a:pt x="170390" y="2988105"/>
                </a:lnTo>
                <a:lnTo>
                  <a:pt x="0" y="617754"/>
                </a:lnTo>
                <a:lnTo>
                  <a:pt x="57656" y="673164"/>
                </a:lnTo>
                <a:cubicBezTo>
                  <a:pt x="281787" y="878040"/>
                  <a:pt x="529783" y="1063501"/>
                  <a:pt x="800581" y="1225347"/>
                </a:cubicBezTo>
                <a:cubicBezTo>
                  <a:pt x="2818333" y="2431296"/>
                  <a:pt x="5398745" y="1887255"/>
                  <a:pt x="6790014" y="57216"/>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031" name="Google Shape;1031;p84"/>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32" name="Google Shape;1032;p84"/>
          <p:cNvGrpSpPr/>
          <p:nvPr/>
        </p:nvGrpSpPr>
        <p:grpSpPr>
          <a:xfrm>
            <a:off x="7940154" y="4801506"/>
            <a:ext cx="686661" cy="174005"/>
            <a:chOff x="5486400" y="2551113"/>
            <a:chExt cx="2949575" cy="722312"/>
          </a:xfrm>
        </p:grpSpPr>
        <p:sp>
          <p:nvSpPr>
            <p:cNvPr id="1033" name="Google Shape;1033;p84"/>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4" name="Google Shape;1034;p84"/>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5" name="Google Shape;1035;p84"/>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6" name="Google Shape;1036;p84"/>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7" name="Google Shape;1037;p84"/>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8" name="Google Shape;1038;p84"/>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9" name="Google Shape;1039;p84"/>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40" name="Google Shape;1040;p84"/>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41" name="Google Shape;1041;p84"/>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42" name="Google Shape;1042;p84"/>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7">
  <p:cSld name="TITLE_1_1_1_2_1_1_1_1_1_1_1_1_1_1_1">
    <p:bg>
      <p:bgPr>
        <a:solidFill>
          <a:schemeClr val="lt1"/>
        </a:solidFill>
      </p:bgPr>
    </p:bg>
    <p:spTree>
      <p:nvGrpSpPr>
        <p:cNvPr id="1043" name="Shape 1043"/>
        <p:cNvGrpSpPr/>
        <p:nvPr/>
      </p:nvGrpSpPr>
      <p:grpSpPr>
        <a:xfrm>
          <a:off x="0" y="0"/>
          <a:ext cx="0" cy="0"/>
          <a:chOff x="0" y="0"/>
          <a:chExt cx="0" cy="0"/>
        </a:xfrm>
      </p:grpSpPr>
      <p:sp>
        <p:nvSpPr>
          <p:cNvPr id="1044" name="Google Shape;1044;p85"/>
          <p:cNvSpPr/>
          <p:nvPr/>
        </p:nvSpPr>
        <p:spPr>
          <a:xfrm rot="-6031568">
            <a:off x="4067497" y="161559"/>
            <a:ext cx="5192145" cy="4772671"/>
          </a:xfrm>
          <a:custGeom>
            <a:rect b="b" l="l" r="r" t="t"/>
            <a:pathLst>
              <a:path extrusionOk="0" h="6341020" w="6898338">
                <a:moveTo>
                  <a:pt x="6898338" y="3218622"/>
                </a:moveTo>
                <a:lnTo>
                  <a:pt x="6308166" y="6341020"/>
                </a:lnTo>
                <a:lnTo>
                  <a:pt x="6145155" y="6330350"/>
                </a:lnTo>
                <a:cubicBezTo>
                  <a:pt x="4917393" y="6219953"/>
                  <a:pt x="3694703" y="5838549"/>
                  <a:pt x="2565738" y="5163807"/>
                </a:cubicBezTo>
                <a:cubicBezTo>
                  <a:pt x="1562213" y="4564036"/>
                  <a:pt x="727740" y="3789277"/>
                  <a:pt x="77997" y="2901791"/>
                </a:cubicBezTo>
                <a:lnTo>
                  <a:pt x="0" y="2789600"/>
                </a:lnTo>
                <a:lnTo>
                  <a:pt x="527269" y="0"/>
                </a:lnTo>
                <a:lnTo>
                  <a:pt x="582348" y="110612"/>
                </a:lnTo>
                <a:cubicBezTo>
                  <a:pt x="1079727" y="1051944"/>
                  <a:pt x="1833205" y="1873130"/>
                  <a:pt x="2813753" y="2459166"/>
                </a:cubicBezTo>
                <a:cubicBezTo>
                  <a:pt x="4053587" y="3200178"/>
                  <a:pt x="5454763" y="3439380"/>
                  <a:pt x="6782863" y="3238864"/>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45" name="Google Shape;1045;p85"/>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46" name="Google Shape;1046;p85"/>
          <p:cNvGrpSpPr/>
          <p:nvPr/>
        </p:nvGrpSpPr>
        <p:grpSpPr>
          <a:xfrm>
            <a:off x="7940154" y="4801506"/>
            <a:ext cx="686661" cy="174005"/>
            <a:chOff x="5486400" y="2551113"/>
            <a:chExt cx="2949575" cy="722312"/>
          </a:xfrm>
        </p:grpSpPr>
        <p:sp>
          <p:nvSpPr>
            <p:cNvPr id="1047" name="Google Shape;1047;p85"/>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8" name="Google Shape;1048;p85"/>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9" name="Google Shape;1049;p85"/>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0" name="Google Shape;1050;p85"/>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1" name="Google Shape;1051;p85"/>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2" name="Google Shape;1052;p85"/>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3" name="Google Shape;1053;p85"/>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54" name="Google Shape;1054;p85"/>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55" name="Google Shape;1055;p85"/>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56" name="Google Shape;1056;p85"/>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8">
  <p:cSld name="TITLE_1_1_1_1_1_1_1_1_1_1_1_1_1_1_1_1">
    <p:bg>
      <p:bgPr>
        <a:solidFill>
          <a:schemeClr val="lt1"/>
        </a:solidFill>
      </p:bgPr>
    </p:bg>
    <p:spTree>
      <p:nvGrpSpPr>
        <p:cNvPr id="1057" name="Shape 1057"/>
        <p:cNvGrpSpPr/>
        <p:nvPr/>
      </p:nvGrpSpPr>
      <p:grpSpPr>
        <a:xfrm>
          <a:off x="0" y="0"/>
          <a:ext cx="0" cy="0"/>
          <a:chOff x="0" y="0"/>
          <a:chExt cx="0" cy="0"/>
        </a:xfrm>
      </p:grpSpPr>
      <p:sp>
        <p:nvSpPr>
          <p:cNvPr id="1058" name="Google Shape;1058;p86"/>
          <p:cNvSpPr/>
          <p:nvPr/>
        </p:nvSpPr>
        <p:spPr>
          <a:xfrm flipH="1" rot="-1033734">
            <a:off x="6719056" y="-69281"/>
            <a:ext cx="2880744" cy="5417385"/>
          </a:xfrm>
          <a:custGeom>
            <a:rect b="b" l="l" r="r" t="t"/>
            <a:pathLst>
              <a:path extrusionOk="0" h="7211571" w="3834819">
                <a:moveTo>
                  <a:pt x="220459" y="454090"/>
                </a:moveTo>
                <a:lnTo>
                  <a:pt x="1675267" y="0"/>
                </a:lnTo>
                <a:lnTo>
                  <a:pt x="1640312" y="108417"/>
                </a:lnTo>
                <a:cubicBezTo>
                  <a:pt x="956879" y="2424901"/>
                  <a:pt x="1772778" y="4978283"/>
                  <a:pt x="3756426" y="6454918"/>
                </a:cubicBezTo>
                <a:lnTo>
                  <a:pt x="3834819" y="6510246"/>
                </a:lnTo>
                <a:lnTo>
                  <a:pt x="1587924" y="7211571"/>
                </a:lnTo>
                <a:lnTo>
                  <a:pt x="1364218" y="6889794"/>
                </a:lnTo>
                <a:cubicBezTo>
                  <a:pt x="190158" y="5109782"/>
                  <a:pt x="-257296" y="2921319"/>
                  <a:pt x="143904" y="809046"/>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059" name="Google Shape;1059;p86"/>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60" name="Google Shape;1060;p86"/>
          <p:cNvGrpSpPr/>
          <p:nvPr/>
        </p:nvGrpSpPr>
        <p:grpSpPr>
          <a:xfrm>
            <a:off x="7940154" y="4801506"/>
            <a:ext cx="686661" cy="174005"/>
            <a:chOff x="5486400" y="2551113"/>
            <a:chExt cx="2949575" cy="722312"/>
          </a:xfrm>
        </p:grpSpPr>
        <p:sp>
          <p:nvSpPr>
            <p:cNvPr id="1061" name="Google Shape;1061;p86"/>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2" name="Google Shape;1062;p86"/>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3" name="Google Shape;1063;p86"/>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4" name="Google Shape;1064;p86"/>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5" name="Google Shape;1065;p86"/>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6" name="Google Shape;1066;p86"/>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7" name="Google Shape;1067;p86"/>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68" name="Google Shape;1068;p86"/>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69" name="Google Shape;1069;p86"/>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70" name="Google Shape;1070;p86"/>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9">
  <p:cSld name="TITLE_1_1_1_1_1_1_2_1_1_1_1_1_1_1">
    <p:bg>
      <p:bgPr>
        <a:solidFill>
          <a:schemeClr val="lt1"/>
        </a:solidFill>
      </p:bgPr>
    </p:bg>
    <p:spTree>
      <p:nvGrpSpPr>
        <p:cNvPr id="1071" name="Shape 1071"/>
        <p:cNvGrpSpPr/>
        <p:nvPr/>
      </p:nvGrpSpPr>
      <p:grpSpPr>
        <a:xfrm>
          <a:off x="0" y="0"/>
          <a:ext cx="0" cy="0"/>
          <a:chOff x="0" y="0"/>
          <a:chExt cx="0" cy="0"/>
        </a:xfrm>
      </p:grpSpPr>
      <p:sp>
        <p:nvSpPr>
          <p:cNvPr id="1072" name="Google Shape;1072;p87"/>
          <p:cNvSpPr/>
          <p:nvPr/>
        </p:nvSpPr>
        <p:spPr>
          <a:xfrm rot="-4872443">
            <a:off x="4960854" y="-88347"/>
            <a:ext cx="4243699" cy="4721298"/>
          </a:xfrm>
          <a:custGeom>
            <a:rect b="b" l="l" r="r" t="t"/>
            <a:pathLst>
              <a:path extrusionOk="0" h="6713401" w="6034284">
                <a:moveTo>
                  <a:pt x="5795984" y="172418"/>
                </a:moveTo>
                <a:lnTo>
                  <a:pt x="6034284" y="1696396"/>
                </a:lnTo>
                <a:lnTo>
                  <a:pt x="5966588" y="1640477"/>
                </a:lnTo>
                <a:cubicBezTo>
                  <a:pt x="5879147" y="1575358"/>
                  <a:pt x="5787592" y="1514051"/>
                  <a:pt x="5692010" y="1456927"/>
                </a:cubicBezTo>
                <a:cubicBezTo>
                  <a:pt x="4152747" y="536947"/>
                  <a:pt x="2158746" y="1038959"/>
                  <a:pt x="1238392" y="2578902"/>
                </a:cubicBezTo>
                <a:cubicBezTo>
                  <a:pt x="490631" y="3830051"/>
                  <a:pt x="682035" y="5380904"/>
                  <a:pt x="1605744" y="6411944"/>
                </a:cubicBezTo>
                <a:lnTo>
                  <a:pt x="1720521" y="6527870"/>
                </a:lnTo>
                <a:lnTo>
                  <a:pt x="534014" y="6713401"/>
                </a:lnTo>
                <a:lnTo>
                  <a:pt x="531442" y="6708806"/>
                </a:lnTo>
                <a:cubicBezTo>
                  <a:pt x="-189557" y="5344294"/>
                  <a:pt x="-201791" y="3647432"/>
                  <a:pt x="647780" y="2225930"/>
                </a:cubicBezTo>
                <a:cubicBezTo>
                  <a:pt x="1699686" y="465865"/>
                  <a:pt x="3748997" y="-330563"/>
                  <a:pt x="5642372" y="127075"/>
                </a:cubicBezTo>
                <a:close/>
              </a:path>
            </a:pathLst>
          </a:custGeom>
          <a:gradFill>
            <a:gsLst>
              <a:gs pos="0">
                <a:schemeClr val="lt1"/>
              </a:gs>
              <a:gs pos="100000">
                <a:srgbClr val="772583"/>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073" name="Google Shape;1073;p87"/>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74" name="Google Shape;1074;p87"/>
          <p:cNvGrpSpPr/>
          <p:nvPr/>
        </p:nvGrpSpPr>
        <p:grpSpPr>
          <a:xfrm>
            <a:off x="7940154" y="4801506"/>
            <a:ext cx="686661" cy="174005"/>
            <a:chOff x="5486400" y="2551113"/>
            <a:chExt cx="2949575" cy="722312"/>
          </a:xfrm>
        </p:grpSpPr>
        <p:sp>
          <p:nvSpPr>
            <p:cNvPr id="1075" name="Google Shape;1075;p87"/>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6" name="Google Shape;1076;p87"/>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7" name="Google Shape;1077;p87"/>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8" name="Google Shape;1078;p87"/>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9" name="Google Shape;1079;p87"/>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0" name="Google Shape;1080;p87"/>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1" name="Google Shape;1081;p87"/>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82" name="Google Shape;1082;p87"/>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83" name="Google Shape;1083;p87"/>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84" name="Google Shape;1084;p87"/>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10">
  <p:cSld name="TITLE_1_1_1_1_1_1_1_2_1_1_1_1_1_1_1">
    <p:bg>
      <p:bgPr>
        <a:solidFill>
          <a:schemeClr val="lt1"/>
        </a:solidFill>
      </p:bgPr>
    </p:bg>
    <p:spTree>
      <p:nvGrpSpPr>
        <p:cNvPr id="1085" name="Shape 1085"/>
        <p:cNvGrpSpPr/>
        <p:nvPr/>
      </p:nvGrpSpPr>
      <p:grpSpPr>
        <a:xfrm>
          <a:off x="0" y="0"/>
          <a:ext cx="0" cy="0"/>
          <a:chOff x="0" y="0"/>
          <a:chExt cx="0" cy="0"/>
        </a:xfrm>
      </p:grpSpPr>
      <p:sp>
        <p:nvSpPr>
          <p:cNvPr id="1086" name="Google Shape;1086;p88"/>
          <p:cNvSpPr/>
          <p:nvPr/>
        </p:nvSpPr>
        <p:spPr>
          <a:xfrm rot="-903259">
            <a:off x="4169450" y="-351621"/>
            <a:ext cx="4487605" cy="6125290"/>
          </a:xfrm>
          <a:custGeom>
            <a:rect b="b" l="l" r="r" t="t"/>
            <a:pathLst>
              <a:path extrusionOk="0" h="8158717" w="5977366">
                <a:moveTo>
                  <a:pt x="1729109" y="0"/>
                </a:moveTo>
                <a:lnTo>
                  <a:pt x="2778256" y="281689"/>
                </a:lnTo>
                <a:lnTo>
                  <a:pt x="2729484" y="307467"/>
                </a:lnTo>
                <a:cubicBezTo>
                  <a:pt x="2210270" y="614838"/>
                  <a:pt x="1758116" y="1052490"/>
                  <a:pt x="1426759" y="1606921"/>
                </a:cubicBezTo>
                <a:cubicBezTo>
                  <a:pt x="366452" y="3381021"/>
                  <a:pt x="945176" y="5678163"/>
                  <a:pt x="2718610" y="6738077"/>
                </a:cubicBezTo>
                <a:cubicBezTo>
                  <a:pt x="3709664" y="7330401"/>
                  <a:pt x="4866533" y="7407000"/>
                  <a:pt x="5879465" y="7049920"/>
                </a:cubicBezTo>
                <a:lnTo>
                  <a:pt x="5977366" y="7010105"/>
                </a:lnTo>
                <a:lnTo>
                  <a:pt x="5668971" y="8158717"/>
                </a:lnTo>
                <a:lnTo>
                  <a:pt x="929404" y="6886175"/>
                </a:lnTo>
                <a:lnTo>
                  <a:pt x="871679" y="6803143"/>
                </a:lnTo>
                <a:cubicBezTo>
                  <a:pt x="-206699" y="5168196"/>
                  <a:pt x="-325703" y="2993953"/>
                  <a:pt x="746312" y="1200260"/>
                </a:cubicBezTo>
                <a:cubicBezTo>
                  <a:pt x="979370" y="810302"/>
                  <a:pt x="1254926" y="461402"/>
                  <a:pt x="1563529" y="155940"/>
                </a:cubicBezTo>
                <a:close/>
              </a:path>
            </a:pathLst>
          </a:custGeom>
          <a:gradFill>
            <a:gsLst>
              <a:gs pos="0">
                <a:srgbClr val="772583"/>
              </a:gs>
              <a:gs pos="100000">
                <a:schemeClr val="lt1"/>
              </a:gs>
            </a:gsLst>
            <a:lin ang="3001153"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087" name="Google Shape;1087;p88"/>
          <p:cNvSpPr txBox="1"/>
          <p:nvPr/>
        </p:nvSpPr>
        <p:spPr>
          <a:xfrm>
            <a:off x="8626827" y="4754925"/>
            <a:ext cx="517200" cy="2739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b="1" lang="fr" sz="800">
                <a:solidFill>
                  <a:srgbClr val="002D62"/>
                </a:solidFill>
              </a:rPr>
              <a:t>‹#›</a:t>
            </a:fld>
            <a:endParaRPr b="1" sz="800">
              <a:solidFill>
                <a:srgbClr val="002D62"/>
              </a:solidFill>
            </a:endParaRPr>
          </a:p>
        </p:txBody>
      </p:sp>
      <p:grpSp>
        <p:nvGrpSpPr>
          <p:cNvPr id="1088" name="Google Shape;1088;p88"/>
          <p:cNvGrpSpPr/>
          <p:nvPr/>
        </p:nvGrpSpPr>
        <p:grpSpPr>
          <a:xfrm>
            <a:off x="7940154" y="4801506"/>
            <a:ext cx="686661" cy="174005"/>
            <a:chOff x="5486400" y="2551113"/>
            <a:chExt cx="2949575" cy="722312"/>
          </a:xfrm>
        </p:grpSpPr>
        <p:sp>
          <p:nvSpPr>
            <p:cNvPr id="1089" name="Google Shape;1089;p88"/>
            <p:cNvSpPr/>
            <p:nvPr/>
          </p:nvSpPr>
          <p:spPr>
            <a:xfrm>
              <a:off x="5486400" y="2551113"/>
              <a:ext cx="723900" cy="722312"/>
            </a:xfrm>
            <a:custGeom>
              <a:rect b="b" l="l" r="r" t="t"/>
              <a:pathLst>
                <a:path extrusionOk="0" h="278" w="278">
                  <a:moveTo>
                    <a:pt x="278" y="139"/>
                  </a:moveTo>
                  <a:cubicBezTo>
                    <a:pt x="278" y="216"/>
                    <a:pt x="216" y="278"/>
                    <a:pt x="139" y="278"/>
                  </a:cubicBezTo>
                  <a:cubicBezTo>
                    <a:pt x="62" y="278"/>
                    <a:pt x="0" y="216"/>
                    <a:pt x="0" y="139"/>
                  </a:cubicBezTo>
                  <a:cubicBezTo>
                    <a:pt x="0" y="62"/>
                    <a:pt x="62" y="0"/>
                    <a:pt x="139" y="0"/>
                  </a:cubicBezTo>
                  <a:cubicBezTo>
                    <a:pt x="216" y="0"/>
                    <a:pt x="278" y="62"/>
                    <a:pt x="278" y="139"/>
                  </a:cubicBezTo>
                  <a:close/>
                  <a:moveTo>
                    <a:pt x="169" y="152"/>
                  </a:moveTo>
                  <a:cubicBezTo>
                    <a:pt x="174" y="173"/>
                    <a:pt x="157" y="199"/>
                    <a:pt x="139" y="218"/>
                  </a:cubicBezTo>
                  <a:cubicBezTo>
                    <a:pt x="194" y="218"/>
                    <a:pt x="238" y="174"/>
                    <a:pt x="238" y="120"/>
                  </a:cubicBezTo>
                  <a:cubicBezTo>
                    <a:pt x="238" y="65"/>
                    <a:pt x="193" y="21"/>
                    <a:pt x="139" y="21"/>
                  </a:cubicBezTo>
                  <a:cubicBezTo>
                    <a:pt x="84" y="21"/>
                    <a:pt x="40" y="65"/>
                    <a:pt x="40" y="120"/>
                  </a:cubicBezTo>
                  <a:cubicBezTo>
                    <a:pt x="40" y="174"/>
                    <a:pt x="84" y="218"/>
                    <a:pt x="138" y="218"/>
                  </a:cubicBezTo>
                  <a:cubicBezTo>
                    <a:pt x="121" y="199"/>
                    <a:pt x="104" y="173"/>
                    <a:pt x="108" y="152"/>
                  </a:cubicBezTo>
                  <a:cubicBezTo>
                    <a:pt x="112" y="130"/>
                    <a:pt x="128" y="123"/>
                    <a:pt x="139" y="123"/>
                  </a:cubicBezTo>
                  <a:cubicBezTo>
                    <a:pt x="149" y="123"/>
                    <a:pt x="166" y="130"/>
                    <a:pt x="169" y="152"/>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0" name="Google Shape;1090;p88"/>
            <p:cNvSpPr/>
            <p:nvPr/>
          </p:nvSpPr>
          <p:spPr>
            <a:xfrm>
              <a:off x="7126288" y="2743200"/>
              <a:ext cx="396875" cy="385762"/>
            </a:xfrm>
            <a:custGeom>
              <a:rect b="b" l="l" r="r" t="t"/>
              <a:pathLst>
                <a:path extrusionOk="0" h="148" w="152">
                  <a:moveTo>
                    <a:pt x="78" y="148"/>
                  </a:moveTo>
                  <a:cubicBezTo>
                    <a:pt x="57" y="148"/>
                    <a:pt x="37" y="143"/>
                    <a:pt x="25" y="134"/>
                  </a:cubicBezTo>
                  <a:cubicBezTo>
                    <a:pt x="9" y="123"/>
                    <a:pt x="0" y="102"/>
                    <a:pt x="0" y="75"/>
                  </a:cubicBezTo>
                  <a:cubicBezTo>
                    <a:pt x="0" y="24"/>
                    <a:pt x="25" y="0"/>
                    <a:pt x="76" y="0"/>
                  </a:cubicBezTo>
                  <a:cubicBezTo>
                    <a:pt x="127" y="0"/>
                    <a:pt x="152" y="24"/>
                    <a:pt x="152" y="76"/>
                  </a:cubicBezTo>
                  <a:cubicBezTo>
                    <a:pt x="152" y="123"/>
                    <a:pt x="127" y="148"/>
                    <a:pt x="78" y="148"/>
                  </a:cubicBezTo>
                  <a:close/>
                  <a:moveTo>
                    <a:pt x="76" y="24"/>
                  </a:moveTo>
                  <a:cubicBezTo>
                    <a:pt x="48" y="24"/>
                    <a:pt x="36" y="39"/>
                    <a:pt x="36" y="74"/>
                  </a:cubicBezTo>
                  <a:cubicBezTo>
                    <a:pt x="36" y="108"/>
                    <a:pt x="49" y="124"/>
                    <a:pt x="76" y="124"/>
                  </a:cubicBezTo>
                  <a:cubicBezTo>
                    <a:pt x="104" y="124"/>
                    <a:pt x="116" y="108"/>
                    <a:pt x="116" y="73"/>
                  </a:cubicBezTo>
                  <a:cubicBezTo>
                    <a:pt x="116" y="40"/>
                    <a:pt x="103" y="24"/>
                    <a:pt x="76" y="24"/>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1" name="Google Shape;1091;p88"/>
            <p:cNvSpPr/>
            <p:nvPr/>
          </p:nvSpPr>
          <p:spPr>
            <a:xfrm>
              <a:off x="7588250" y="2755900"/>
              <a:ext cx="260350" cy="361950"/>
            </a:xfrm>
            <a:custGeom>
              <a:rect b="b" l="l" r="r" t="t"/>
              <a:pathLst>
                <a:path extrusionOk="0" h="139" w="100">
                  <a:moveTo>
                    <a:pt x="72" y="115"/>
                  </a:moveTo>
                  <a:cubicBezTo>
                    <a:pt x="52" y="115"/>
                    <a:pt x="45" y="113"/>
                    <a:pt x="40" y="109"/>
                  </a:cubicBezTo>
                  <a:cubicBezTo>
                    <a:pt x="35" y="104"/>
                    <a:pt x="33" y="101"/>
                    <a:pt x="33" y="87"/>
                  </a:cubicBezTo>
                  <a:cubicBezTo>
                    <a:pt x="33" y="14"/>
                    <a:pt x="33" y="14"/>
                    <a:pt x="33" y="14"/>
                  </a:cubicBezTo>
                  <a:cubicBezTo>
                    <a:pt x="33" y="6"/>
                    <a:pt x="26" y="0"/>
                    <a:pt x="19" y="0"/>
                  </a:cubicBezTo>
                  <a:cubicBezTo>
                    <a:pt x="0" y="0"/>
                    <a:pt x="0" y="0"/>
                    <a:pt x="0" y="0"/>
                  </a:cubicBezTo>
                  <a:cubicBezTo>
                    <a:pt x="0" y="78"/>
                    <a:pt x="0" y="78"/>
                    <a:pt x="0" y="78"/>
                  </a:cubicBezTo>
                  <a:cubicBezTo>
                    <a:pt x="0" y="103"/>
                    <a:pt x="2" y="114"/>
                    <a:pt x="11" y="123"/>
                  </a:cubicBezTo>
                  <a:cubicBezTo>
                    <a:pt x="20" y="134"/>
                    <a:pt x="34" y="139"/>
                    <a:pt x="56" y="139"/>
                  </a:cubicBezTo>
                  <a:cubicBezTo>
                    <a:pt x="100" y="139"/>
                    <a:pt x="100" y="139"/>
                    <a:pt x="100" y="139"/>
                  </a:cubicBezTo>
                  <a:cubicBezTo>
                    <a:pt x="100" y="115"/>
                    <a:pt x="100" y="115"/>
                    <a:pt x="100" y="115"/>
                  </a:cubicBezTo>
                  <a:lnTo>
                    <a:pt x="72" y="115"/>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2" name="Google Shape;1092;p88"/>
            <p:cNvSpPr/>
            <p:nvPr/>
          </p:nvSpPr>
          <p:spPr>
            <a:xfrm>
              <a:off x="8029575" y="2755900"/>
              <a:ext cx="406400" cy="361950"/>
            </a:xfrm>
            <a:custGeom>
              <a:rect b="b" l="l" r="r" t="t"/>
              <a:pathLst>
                <a:path extrusionOk="0" h="139" w="156">
                  <a:moveTo>
                    <a:pt x="96" y="0"/>
                  </a:moveTo>
                  <a:cubicBezTo>
                    <a:pt x="74" y="0"/>
                    <a:pt x="74" y="0"/>
                    <a:pt x="74" y="0"/>
                  </a:cubicBezTo>
                  <a:cubicBezTo>
                    <a:pt x="65" y="0"/>
                    <a:pt x="58" y="5"/>
                    <a:pt x="55" y="12"/>
                  </a:cubicBezTo>
                  <a:cubicBezTo>
                    <a:pt x="0" y="139"/>
                    <a:pt x="0" y="139"/>
                    <a:pt x="0" y="139"/>
                  </a:cubicBezTo>
                  <a:cubicBezTo>
                    <a:pt x="22" y="139"/>
                    <a:pt x="22" y="139"/>
                    <a:pt x="22" y="139"/>
                  </a:cubicBezTo>
                  <a:cubicBezTo>
                    <a:pt x="31" y="139"/>
                    <a:pt x="38" y="134"/>
                    <a:pt x="41" y="127"/>
                  </a:cubicBezTo>
                  <a:cubicBezTo>
                    <a:pt x="50" y="107"/>
                    <a:pt x="50" y="107"/>
                    <a:pt x="50" y="107"/>
                  </a:cubicBezTo>
                  <a:cubicBezTo>
                    <a:pt x="106" y="107"/>
                    <a:pt x="106" y="107"/>
                    <a:pt x="106" y="107"/>
                  </a:cubicBezTo>
                  <a:cubicBezTo>
                    <a:pt x="115" y="127"/>
                    <a:pt x="115" y="127"/>
                    <a:pt x="115" y="127"/>
                  </a:cubicBezTo>
                  <a:cubicBezTo>
                    <a:pt x="118" y="134"/>
                    <a:pt x="125" y="139"/>
                    <a:pt x="134" y="139"/>
                  </a:cubicBezTo>
                  <a:cubicBezTo>
                    <a:pt x="156" y="139"/>
                    <a:pt x="156" y="139"/>
                    <a:pt x="156" y="139"/>
                  </a:cubicBezTo>
                  <a:lnTo>
                    <a:pt x="96" y="0"/>
                  </a:lnTo>
                  <a:close/>
                  <a:moveTo>
                    <a:pt x="57" y="82"/>
                  </a:moveTo>
                  <a:cubicBezTo>
                    <a:pt x="78" y="34"/>
                    <a:pt x="78" y="34"/>
                    <a:pt x="78" y="34"/>
                  </a:cubicBezTo>
                  <a:cubicBezTo>
                    <a:pt x="99" y="82"/>
                    <a:pt x="99" y="82"/>
                    <a:pt x="99" y="82"/>
                  </a:cubicBezTo>
                  <a:lnTo>
                    <a:pt x="57" y="82"/>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3" name="Google Shape;1093;p88"/>
            <p:cNvSpPr/>
            <p:nvPr/>
          </p:nvSpPr>
          <p:spPr>
            <a:xfrm>
              <a:off x="7902575" y="2755900"/>
              <a:ext cx="84137" cy="361950"/>
            </a:xfrm>
            <a:custGeom>
              <a:rect b="b" l="l" r="r" t="t"/>
              <a:pathLst>
                <a:path extrusionOk="0" h="139" w="32">
                  <a:moveTo>
                    <a:pt x="14" y="0"/>
                  </a:moveTo>
                  <a:cubicBezTo>
                    <a:pt x="6" y="0"/>
                    <a:pt x="0" y="6"/>
                    <a:pt x="0" y="14"/>
                  </a:cubicBezTo>
                  <a:cubicBezTo>
                    <a:pt x="0" y="139"/>
                    <a:pt x="0" y="139"/>
                    <a:pt x="0" y="139"/>
                  </a:cubicBezTo>
                  <a:cubicBezTo>
                    <a:pt x="18" y="139"/>
                    <a:pt x="18" y="139"/>
                    <a:pt x="18" y="139"/>
                  </a:cubicBezTo>
                  <a:cubicBezTo>
                    <a:pt x="25" y="139"/>
                    <a:pt x="32" y="133"/>
                    <a:pt x="32" y="126"/>
                  </a:cubicBezTo>
                  <a:cubicBezTo>
                    <a:pt x="32" y="0"/>
                    <a:pt x="32" y="0"/>
                    <a:pt x="32" y="0"/>
                  </a:cubicBezTo>
                  <a:lnTo>
                    <a:pt x="14"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4" name="Google Shape;1094;p88"/>
            <p:cNvSpPr/>
            <p:nvPr/>
          </p:nvSpPr>
          <p:spPr>
            <a:xfrm>
              <a:off x="6324600" y="2755900"/>
              <a:ext cx="406400" cy="361950"/>
            </a:xfrm>
            <a:custGeom>
              <a:rect b="b" l="l" r="r" t="t"/>
              <a:pathLst>
                <a:path extrusionOk="0" h="139" w="156">
                  <a:moveTo>
                    <a:pt x="132" y="0"/>
                  </a:moveTo>
                  <a:cubicBezTo>
                    <a:pt x="123" y="0"/>
                    <a:pt x="116" y="5"/>
                    <a:pt x="113" y="12"/>
                  </a:cubicBezTo>
                  <a:cubicBezTo>
                    <a:pt x="78" y="98"/>
                    <a:pt x="78" y="98"/>
                    <a:pt x="78" y="98"/>
                  </a:cubicBezTo>
                  <a:cubicBezTo>
                    <a:pt x="42" y="13"/>
                    <a:pt x="42" y="13"/>
                    <a:pt x="42" y="13"/>
                  </a:cubicBezTo>
                  <a:cubicBezTo>
                    <a:pt x="39" y="5"/>
                    <a:pt x="31" y="0"/>
                    <a:pt x="23" y="0"/>
                  </a:cubicBezTo>
                  <a:cubicBezTo>
                    <a:pt x="0" y="0"/>
                    <a:pt x="0" y="0"/>
                    <a:pt x="0" y="0"/>
                  </a:cubicBezTo>
                  <a:cubicBezTo>
                    <a:pt x="62" y="139"/>
                    <a:pt x="62" y="139"/>
                    <a:pt x="62" y="139"/>
                  </a:cubicBezTo>
                  <a:cubicBezTo>
                    <a:pt x="80" y="139"/>
                    <a:pt x="80" y="139"/>
                    <a:pt x="80" y="139"/>
                  </a:cubicBezTo>
                  <a:cubicBezTo>
                    <a:pt x="88" y="139"/>
                    <a:pt x="95" y="134"/>
                    <a:pt x="99" y="128"/>
                  </a:cubicBezTo>
                  <a:cubicBezTo>
                    <a:pt x="156" y="0"/>
                    <a:pt x="156" y="0"/>
                    <a:pt x="156" y="0"/>
                  </a:cubicBezTo>
                  <a:lnTo>
                    <a:pt x="132"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5" name="Google Shape;1095;p88"/>
            <p:cNvSpPr/>
            <p:nvPr/>
          </p:nvSpPr>
          <p:spPr>
            <a:xfrm>
              <a:off x="6751638" y="2755900"/>
              <a:ext cx="312737" cy="361950"/>
            </a:xfrm>
            <a:custGeom>
              <a:rect b="b" l="l" r="r" t="t"/>
              <a:pathLst>
                <a:path extrusionOk="0" h="139" w="120">
                  <a:moveTo>
                    <a:pt x="0" y="71"/>
                  </a:moveTo>
                  <a:cubicBezTo>
                    <a:pt x="0" y="85"/>
                    <a:pt x="4" y="121"/>
                    <a:pt x="37" y="135"/>
                  </a:cubicBezTo>
                  <a:cubicBezTo>
                    <a:pt x="45" y="138"/>
                    <a:pt x="53" y="139"/>
                    <a:pt x="65" y="139"/>
                  </a:cubicBezTo>
                  <a:cubicBezTo>
                    <a:pt x="120" y="139"/>
                    <a:pt x="120" y="139"/>
                    <a:pt x="120" y="139"/>
                  </a:cubicBezTo>
                  <a:cubicBezTo>
                    <a:pt x="120" y="115"/>
                    <a:pt x="120" y="115"/>
                    <a:pt x="120" y="115"/>
                  </a:cubicBezTo>
                  <a:cubicBezTo>
                    <a:pt x="120" y="115"/>
                    <a:pt x="78" y="115"/>
                    <a:pt x="78" y="115"/>
                  </a:cubicBezTo>
                  <a:cubicBezTo>
                    <a:pt x="58" y="114"/>
                    <a:pt x="47" y="110"/>
                    <a:pt x="41" y="99"/>
                  </a:cubicBezTo>
                  <a:cubicBezTo>
                    <a:pt x="39" y="95"/>
                    <a:pt x="38" y="89"/>
                    <a:pt x="37" y="83"/>
                  </a:cubicBezTo>
                  <a:cubicBezTo>
                    <a:pt x="37" y="82"/>
                    <a:pt x="37" y="82"/>
                    <a:pt x="37" y="82"/>
                  </a:cubicBezTo>
                  <a:cubicBezTo>
                    <a:pt x="117" y="82"/>
                    <a:pt x="117" y="82"/>
                    <a:pt x="117" y="82"/>
                  </a:cubicBezTo>
                  <a:cubicBezTo>
                    <a:pt x="117" y="58"/>
                    <a:pt x="117" y="58"/>
                    <a:pt x="117" y="58"/>
                  </a:cubicBezTo>
                  <a:cubicBezTo>
                    <a:pt x="37" y="58"/>
                    <a:pt x="37" y="58"/>
                    <a:pt x="37" y="58"/>
                  </a:cubicBezTo>
                  <a:cubicBezTo>
                    <a:pt x="37" y="57"/>
                    <a:pt x="37" y="57"/>
                    <a:pt x="37" y="57"/>
                  </a:cubicBezTo>
                  <a:cubicBezTo>
                    <a:pt x="38" y="50"/>
                    <a:pt x="39" y="45"/>
                    <a:pt x="41" y="40"/>
                  </a:cubicBezTo>
                  <a:cubicBezTo>
                    <a:pt x="47" y="29"/>
                    <a:pt x="58" y="25"/>
                    <a:pt x="78" y="25"/>
                  </a:cubicBezTo>
                  <a:cubicBezTo>
                    <a:pt x="78" y="25"/>
                    <a:pt x="120" y="25"/>
                    <a:pt x="120" y="25"/>
                  </a:cubicBezTo>
                  <a:cubicBezTo>
                    <a:pt x="120" y="0"/>
                    <a:pt x="120" y="0"/>
                    <a:pt x="120" y="0"/>
                  </a:cubicBezTo>
                  <a:cubicBezTo>
                    <a:pt x="65" y="0"/>
                    <a:pt x="65" y="0"/>
                    <a:pt x="65" y="0"/>
                  </a:cubicBezTo>
                  <a:cubicBezTo>
                    <a:pt x="53" y="0"/>
                    <a:pt x="45" y="1"/>
                    <a:pt x="37" y="4"/>
                  </a:cubicBezTo>
                  <a:cubicBezTo>
                    <a:pt x="4" y="18"/>
                    <a:pt x="0" y="55"/>
                    <a:pt x="0" y="69"/>
                  </a:cubicBezTo>
                  <a:lnTo>
                    <a:pt x="0" y="71"/>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96" name="Google Shape;1096;p88"/>
          <p:cNvSpPr txBox="1"/>
          <p:nvPr>
            <p:ph type="title"/>
          </p:nvPr>
        </p:nvSpPr>
        <p:spPr>
          <a:xfrm>
            <a:off x="0" y="0"/>
            <a:ext cx="8186400" cy="1141800"/>
          </a:xfrm>
          <a:prstGeom prst="rect">
            <a:avLst/>
          </a:prstGeom>
          <a:noFill/>
          <a:ln>
            <a:noFill/>
          </a:ln>
        </p:spPr>
        <p:txBody>
          <a:bodyPr anchorCtr="0" anchor="t" bIns="91425" lIns="504000" spcFirstLastPara="1" rIns="252000" wrap="square" tIns="504000">
            <a:noAutofit/>
          </a:bodyPr>
          <a:lstStyle>
            <a:lvl1pPr lvl="0" rtl="0">
              <a:spcBef>
                <a:spcPts val="0"/>
              </a:spcBef>
              <a:spcAft>
                <a:spcPts val="0"/>
              </a:spcAft>
              <a:buClr>
                <a:srgbClr val="002D62"/>
              </a:buClr>
              <a:buSzPts val="2500"/>
              <a:buFont typeface="Arial Black"/>
              <a:buNone/>
              <a:defRPr b="1" sz="2500">
                <a:solidFill>
                  <a:srgbClr val="002D62"/>
                </a:solidFill>
                <a:latin typeface="Arial Black"/>
                <a:ea typeface="Arial Black"/>
                <a:cs typeface="Arial Black"/>
                <a:sym typeface="Arial Black"/>
              </a:defRPr>
            </a:lvl1pPr>
            <a:lvl2pPr lvl="1"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2pPr>
            <a:lvl3pPr lvl="2"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3pPr>
            <a:lvl4pPr lvl="3"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4pPr>
            <a:lvl5pPr lvl="4"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5pPr>
            <a:lvl6pPr lvl="5"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6pPr>
            <a:lvl7pPr lvl="6"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7pPr>
            <a:lvl8pPr lvl="7"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8pPr>
            <a:lvl9pPr lvl="8" rtl="0">
              <a:spcBef>
                <a:spcPts val="0"/>
              </a:spcBef>
              <a:spcAft>
                <a:spcPts val="0"/>
              </a:spcAft>
              <a:buClr>
                <a:srgbClr val="002D62"/>
              </a:buClr>
              <a:buSzPts val="2400"/>
              <a:buFont typeface="Arial Black"/>
              <a:buNone/>
              <a:defRPr b="1" sz="2400">
                <a:solidFill>
                  <a:srgbClr val="002D62"/>
                </a:solidFill>
                <a:latin typeface="Arial Black"/>
                <a:ea typeface="Arial Black"/>
                <a:cs typeface="Arial Black"/>
                <a:sym typeface="Arial Black"/>
              </a:defRPr>
            </a:lvl9pPr>
          </a:lstStyle>
          <a:p/>
        </p:txBody>
      </p:sp>
      <p:sp>
        <p:nvSpPr>
          <p:cNvPr id="1097" name="Google Shape;1097;p88"/>
          <p:cNvSpPr txBox="1"/>
          <p:nvPr>
            <p:ph idx="1" type="body"/>
          </p:nvPr>
        </p:nvSpPr>
        <p:spPr>
          <a:xfrm>
            <a:off x="-8700" y="1410725"/>
            <a:ext cx="9144000" cy="2552700"/>
          </a:xfrm>
          <a:prstGeom prst="rect">
            <a:avLst/>
          </a:prstGeom>
          <a:noFill/>
          <a:ln>
            <a:noFill/>
          </a:ln>
        </p:spPr>
        <p:txBody>
          <a:bodyPr anchorCtr="0" anchor="t" bIns="91425" lIns="504000" spcFirstLastPara="1" rIns="504000" wrap="square" tIns="91425">
            <a:noAutofit/>
          </a:bodyPr>
          <a:lstStyle>
            <a:lvl1pPr indent="-317500" lvl="0" marL="457200" rtl="0">
              <a:spcBef>
                <a:spcPts val="0"/>
              </a:spcBef>
              <a:spcAft>
                <a:spcPts val="0"/>
              </a:spcAft>
              <a:buClr>
                <a:srgbClr val="002D62"/>
              </a:buClr>
              <a:buSzPts val="1400"/>
              <a:buChar char="●"/>
              <a:defRPr>
                <a:solidFill>
                  <a:srgbClr val="002D62"/>
                </a:solidFill>
              </a:defRPr>
            </a:lvl1pPr>
            <a:lvl2pPr indent="-317500" lvl="1" marL="914400" rtl="0">
              <a:spcBef>
                <a:spcPts val="0"/>
              </a:spcBef>
              <a:spcAft>
                <a:spcPts val="0"/>
              </a:spcAft>
              <a:buClr>
                <a:srgbClr val="002D62"/>
              </a:buClr>
              <a:buSzPts val="1400"/>
              <a:buChar char="○"/>
              <a:defRPr>
                <a:solidFill>
                  <a:srgbClr val="002D62"/>
                </a:solidFill>
              </a:defRPr>
            </a:lvl2pPr>
            <a:lvl3pPr indent="-317500" lvl="2" marL="1371600" rtl="0">
              <a:spcBef>
                <a:spcPts val="0"/>
              </a:spcBef>
              <a:spcAft>
                <a:spcPts val="0"/>
              </a:spcAft>
              <a:buClr>
                <a:srgbClr val="002D62"/>
              </a:buClr>
              <a:buSzPts val="1400"/>
              <a:buChar char="■"/>
              <a:defRPr>
                <a:solidFill>
                  <a:srgbClr val="002D62"/>
                </a:solidFill>
              </a:defRPr>
            </a:lvl3pPr>
            <a:lvl4pPr indent="-317500" lvl="3" marL="1828800" rtl="0">
              <a:spcBef>
                <a:spcPts val="0"/>
              </a:spcBef>
              <a:spcAft>
                <a:spcPts val="0"/>
              </a:spcAft>
              <a:buClr>
                <a:srgbClr val="002D62"/>
              </a:buClr>
              <a:buSzPts val="1400"/>
              <a:buChar char="●"/>
              <a:defRPr>
                <a:solidFill>
                  <a:srgbClr val="002D62"/>
                </a:solidFill>
              </a:defRPr>
            </a:lvl4pPr>
            <a:lvl5pPr indent="-317500" lvl="4" marL="2286000" rtl="0">
              <a:spcBef>
                <a:spcPts val="0"/>
              </a:spcBef>
              <a:spcAft>
                <a:spcPts val="0"/>
              </a:spcAft>
              <a:buClr>
                <a:srgbClr val="002D62"/>
              </a:buClr>
              <a:buSzPts val="1400"/>
              <a:buChar char="○"/>
              <a:defRPr>
                <a:solidFill>
                  <a:srgbClr val="002D62"/>
                </a:solidFill>
              </a:defRPr>
            </a:lvl5pPr>
            <a:lvl6pPr indent="-317500" lvl="5" marL="2743200" rtl="0">
              <a:spcBef>
                <a:spcPts val="0"/>
              </a:spcBef>
              <a:spcAft>
                <a:spcPts val="0"/>
              </a:spcAft>
              <a:buClr>
                <a:srgbClr val="002D62"/>
              </a:buClr>
              <a:buSzPts val="1400"/>
              <a:buChar char="■"/>
              <a:defRPr>
                <a:solidFill>
                  <a:srgbClr val="002D62"/>
                </a:solidFill>
              </a:defRPr>
            </a:lvl6pPr>
            <a:lvl7pPr indent="-317500" lvl="6" marL="3200400" rtl="0">
              <a:spcBef>
                <a:spcPts val="0"/>
              </a:spcBef>
              <a:spcAft>
                <a:spcPts val="0"/>
              </a:spcAft>
              <a:buClr>
                <a:srgbClr val="002D62"/>
              </a:buClr>
              <a:buSzPts val="1400"/>
              <a:buChar char="●"/>
              <a:defRPr>
                <a:solidFill>
                  <a:srgbClr val="002D62"/>
                </a:solidFill>
              </a:defRPr>
            </a:lvl7pPr>
            <a:lvl8pPr indent="-317500" lvl="7" marL="3657600" rtl="0">
              <a:spcBef>
                <a:spcPts val="0"/>
              </a:spcBef>
              <a:spcAft>
                <a:spcPts val="0"/>
              </a:spcAft>
              <a:buClr>
                <a:srgbClr val="002D62"/>
              </a:buClr>
              <a:buSzPts val="1400"/>
              <a:buChar char="○"/>
              <a:defRPr>
                <a:solidFill>
                  <a:srgbClr val="002D62"/>
                </a:solidFill>
              </a:defRPr>
            </a:lvl8pPr>
            <a:lvl9pPr indent="-317500" lvl="8" marL="4114800" rtl="0">
              <a:spcBef>
                <a:spcPts val="0"/>
              </a:spcBef>
              <a:spcAft>
                <a:spcPts val="0"/>
              </a:spcAft>
              <a:buClr>
                <a:srgbClr val="002D62"/>
              </a:buClr>
              <a:buSzPts val="1400"/>
              <a:buChar char="■"/>
              <a:defRPr>
                <a:solidFill>
                  <a:srgbClr val="002D62"/>
                </a:solidFill>
              </a:defRPr>
            </a:lvl9pPr>
          </a:lstStyle>
          <a:p/>
        </p:txBody>
      </p:sp>
      <p:sp>
        <p:nvSpPr>
          <p:cNvPr id="1098" name="Google Shape;1098;p88"/>
          <p:cNvSpPr txBox="1"/>
          <p:nvPr/>
        </p:nvSpPr>
        <p:spPr>
          <a:xfrm>
            <a:off x="226499" y="4754925"/>
            <a:ext cx="2902500" cy="273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sz="800">
                <a:solidFill>
                  <a:srgbClr val="002D62"/>
                </a:solidFill>
              </a:rPr>
              <a:t>Lorem ipsum dolor</a:t>
            </a:r>
            <a:endParaRPr sz="800">
              <a:solidFill>
                <a:srgbClr val="002D62"/>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olet - 10 1">
  <p:cSld name="TITLE_1_1_1_1_1_1_1_2_1_1_1_1_1_1_1_1">
    <p:bg>
      <p:bgPr>
        <a:solidFill>
          <a:schemeClr val="lt1"/>
        </a:solidFill>
      </p:bgPr>
    </p:bg>
    <p:spTree>
      <p:nvGrpSpPr>
        <p:cNvPr id="1099" name="Shape 1099"/>
        <p:cNvGrpSpPr/>
        <p:nvPr/>
      </p:nvGrpSpPr>
      <p:grpSpPr>
        <a:xfrm>
          <a:off x="0" y="0"/>
          <a:ext cx="0" cy="0"/>
          <a:chOff x="0" y="0"/>
          <a:chExt cx="0" cy="0"/>
        </a:xfrm>
      </p:grpSpPr>
      <p:pic>
        <p:nvPicPr>
          <p:cNvPr id="1100" name="Google Shape;1100;p89"/>
          <p:cNvPicPr preferRelativeResize="0"/>
          <p:nvPr/>
        </p:nvPicPr>
        <p:blipFill rotWithShape="1">
          <a:blip r:embed="rId2">
            <a:alphaModFix/>
          </a:blip>
          <a:srcRect b="0" l="0" r="0" t="0"/>
          <a:stretch/>
        </p:blipFill>
        <p:spPr>
          <a:xfrm>
            <a:off x="4002228" y="2354910"/>
            <a:ext cx="1139544" cy="4336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Chapitre Ressourceur 1 1 1 1">
  <p:cSld name="TITLE_AND_BODY_1_1_2_1_1">
    <p:spTree>
      <p:nvGrpSpPr>
        <p:cNvPr id="62"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b="0" l="13568" r="12728" t="0"/>
          <a:stretch/>
        </p:blipFill>
        <p:spPr>
          <a:xfrm>
            <a:off x="4295750" y="-2050"/>
            <a:ext cx="4848251" cy="4390825"/>
          </a:xfrm>
          <a:prstGeom prst="rect">
            <a:avLst/>
          </a:prstGeom>
          <a:noFill/>
          <a:ln>
            <a:noFill/>
          </a:ln>
        </p:spPr>
      </p:pic>
      <p:sp>
        <p:nvSpPr>
          <p:cNvPr id="64" name="Google Shape;64;p10"/>
          <p:cNvSpPr/>
          <p:nvPr/>
        </p:nvSpPr>
        <p:spPr>
          <a:xfrm rot="-4975339">
            <a:off x="4757646" y="-336712"/>
            <a:ext cx="4097855" cy="5113621"/>
          </a:xfrm>
          <a:custGeom>
            <a:rect b="b" l="l" r="r" t="t"/>
            <a:pathLst>
              <a:path extrusionOk="0" h="6811618" w="5458563">
                <a:moveTo>
                  <a:pt x="5300231" y="71459"/>
                </a:moveTo>
                <a:lnTo>
                  <a:pt x="5458563" y="1348535"/>
                </a:lnTo>
                <a:lnTo>
                  <a:pt x="5344661" y="1288038"/>
                </a:lnTo>
                <a:cubicBezTo>
                  <a:pt x="3868761" y="597737"/>
                  <a:pt x="2080291" y="1123894"/>
                  <a:pt x="1226055" y="2553206"/>
                </a:cubicBezTo>
                <a:cubicBezTo>
                  <a:pt x="428796" y="3887172"/>
                  <a:pt x="709896" y="5565259"/>
                  <a:pt x="1813564" y="6574112"/>
                </a:cubicBezTo>
                <a:lnTo>
                  <a:pt x="1907992" y="6652071"/>
                </a:lnTo>
                <a:lnTo>
                  <a:pt x="621111" y="6811618"/>
                </a:lnTo>
                <a:lnTo>
                  <a:pt x="526148" y="6641958"/>
                </a:lnTo>
                <a:cubicBezTo>
                  <a:pt x="-187669" y="5291042"/>
                  <a:pt x="-199781" y="3611088"/>
                  <a:pt x="641327" y="2203751"/>
                </a:cubicBezTo>
                <a:cubicBezTo>
                  <a:pt x="1602643" y="595264"/>
                  <a:pt x="3405354" y="-200317"/>
                  <a:pt x="5151360" y="43161"/>
                </a:cubicBezTo>
                <a:close/>
              </a:path>
            </a:pathLst>
          </a:custGeom>
          <a:gradFill>
            <a:gsLst>
              <a:gs pos="0">
                <a:srgbClr val="FFFFFF">
                  <a:alpha val="69803"/>
                </a:srgbClr>
              </a:gs>
              <a:gs pos="35000">
                <a:srgbClr val="FFFFFF">
                  <a:alpha val="69803"/>
                </a:srgbClr>
              </a:gs>
              <a:gs pos="68000">
                <a:srgbClr val="F4F6FB">
                  <a:alpha val="29803"/>
                </a:srgbClr>
              </a:gs>
              <a:gs pos="100000">
                <a:srgbClr val="F4F6FB">
                  <a:alpha val="29803"/>
                </a:srgbClr>
              </a:gs>
            </a:gsLst>
            <a:lin ang="1980142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65" name="Google Shape;65;p10"/>
          <p:cNvSpPr/>
          <p:nvPr/>
        </p:nvSpPr>
        <p:spPr>
          <a:xfrm>
            <a:off x="0" y="-4125"/>
            <a:ext cx="9144000" cy="5147622"/>
          </a:xfrm>
          <a:custGeom>
            <a:rect b="b" l="l" r="r" t="t"/>
            <a:pathLst>
              <a:path extrusionOk="0" h="6863496" w="12192000">
                <a:moveTo>
                  <a:pt x="0" y="0"/>
                </a:moveTo>
                <a:lnTo>
                  <a:pt x="6077043" y="0"/>
                </a:lnTo>
                <a:lnTo>
                  <a:pt x="6025020" y="183200"/>
                </a:lnTo>
                <a:cubicBezTo>
                  <a:pt x="5932040" y="544587"/>
                  <a:pt x="5882588" y="923447"/>
                  <a:pt x="5882588" y="1313857"/>
                </a:cubicBezTo>
                <a:cubicBezTo>
                  <a:pt x="5882588" y="3812480"/>
                  <a:pt x="7908122" y="5838014"/>
                  <a:pt x="10406744" y="5838014"/>
                </a:cubicBezTo>
                <a:cubicBezTo>
                  <a:pt x="11031400" y="5838014"/>
                  <a:pt x="11626487" y="5711418"/>
                  <a:pt x="12167750" y="5482483"/>
                </a:cubicBezTo>
                <a:lnTo>
                  <a:pt x="12192000" y="5471520"/>
                </a:lnTo>
                <a:lnTo>
                  <a:pt x="12192000" y="6863496"/>
                </a:lnTo>
                <a:lnTo>
                  <a:pt x="0" y="6863496"/>
                </a:lnTo>
                <a:lnTo>
                  <a:pt x="0" y="0"/>
                </a:lnTo>
                <a:close/>
              </a:path>
            </a:pathLst>
          </a:custGeom>
          <a:solidFill>
            <a:srgbClr val="05C3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rgbClr val="FFFFFF"/>
              </a:solidFill>
              <a:latin typeface="Arial"/>
              <a:ea typeface="Arial"/>
              <a:cs typeface="Arial"/>
              <a:sym typeface="Arial"/>
            </a:endParaRPr>
          </a:p>
        </p:txBody>
      </p:sp>
      <p:pic>
        <p:nvPicPr>
          <p:cNvPr id="66" name="Google Shape;66;p10"/>
          <p:cNvPicPr preferRelativeResize="0"/>
          <p:nvPr/>
        </p:nvPicPr>
        <p:blipFill rotWithShape="1">
          <a:blip r:embed="rId3">
            <a:alphaModFix/>
          </a:blip>
          <a:srcRect b="0" l="0" r="0" t="0"/>
          <a:stretch/>
        </p:blipFill>
        <p:spPr>
          <a:xfrm>
            <a:off x="7771115" y="4478157"/>
            <a:ext cx="1139544" cy="433680"/>
          </a:xfrm>
          <a:prstGeom prst="rect">
            <a:avLst/>
          </a:prstGeom>
          <a:noFill/>
          <a:ln>
            <a:noFill/>
          </a:ln>
        </p:spPr>
      </p:pic>
      <p:sp>
        <p:nvSpPr>
          <p:cNvPr id="67" name="Google Shape;67;p10"/>
          <p:cNvSpPr txBox="1"/>
          <p:nvPr>
            <p:ph type="title"/>
          </p:nvPr>
        </p:nvSpPr>
        <p:spPr>
          <a:xfrm>
            <a:off x="497375" y="798950"/>
            <a:ext cx="5131800" cy="2625300"/>
          </a:xfrm>
          <a:prstGeom prst="rect">
            <a:avLst/>
          </a:prstGeom>
          <a:noFill/>
          <a:ln>
            <a:noFill/>
          </a:ln>
        </p:spPr>
        <p:txBody>
          <a:bodyPr anchorCtr="0" anchor="t" bIns="91425" lIns="0" spcFirstLastPara="1" rIns="91425" wrap="square" tIns="91425">
            <a:noAutofit/>
          </a:bodyPr>
          <a:lstStyle>
            <a:lvl1pPr lvl="0" rtl="0">
              <a:lnSpc>
                <a:spcPct val="80000"/>
              </a:lnSpc>
              <a:spcBef>
                <a:spcPts val="0"/>
              </a:spcBef>
              <a:spcAft>
                <a:spcPts val="0"/>
              </a:spcAft>
              <a:buClr>
                <a:schemeClr val="lt1"/>
              </a:buClr>
              <a:buSzPts val="5000"/>
              <a:buFont typeface="Arial Black"/>
              <a:buNone/>
              <a:defRPr b="1" sz="5000">
                <a:solidFill>
                  <a:schemeClr val="lt1"/>
                </a:solidFill>
                <a:latin typeface="Arial Black"/>
                <a:ea typeface="Arial Black"/>
                <a:cs typeface="Arial Black"/>
                <a:sym typeface="Arial Black"/>
              </a:defRPr>
            </a:lvl1pPr>
            <a:lvl2pPr lvl="1"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2pPr>
            <a:lvl3pPr lvl="2"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3pPr>
            <a:lvl4pPr lvl="3"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4pPr>
            <a:lvl5pPr lvl="4"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5pPr>
            <a:lvl6pPr lvl="5"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6pPr>
            <a:lvl7pPr lvl="6"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7pPr>
            <a:lvl8pPr lvl="7"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8pPr>
            <a:lvl9pPr lvl="8" rtl="0">
              <a:spcBef>
                <a:spcPts val="0"/>
              </a:spcBef>
              <a:spcAft>
                <a:spcPts val="0"/>
              </a:spcAft>
              <a:buClr>
                <a:schemeClr val="lt1"/>
              </a:buClr>
              <a:buSzPts val="1400"/>
              <a:buFont typeface="Arial Black"/>
              <a:buNone/>
              <a:defRPr>
                <a:solidFill>
                  <a:schemeClr val="lt1"/>
                </a:solidFill>
                <a:latin typeface="Arial Black"/>
                <a:ea typeface="Arial Black"/>
                <a:cs typeface="Arial Black"/>
                <a:sym typeface="Arial Black"/>
              </a:defRPr>
            </a:lvl9pPr>
          </a:lstStyle>
          <a:p/>
        </p:txBody>
      </p:sp>
      <p:sp>
        <p:nvSpPr>
          <p:cNvPr id="68" name="Google Shape;68;p10"/>
          <p:cNvSpPr txBox="1"/>
          <p:nvPr>
            <p:ph idx="1" type="subTitle"/>
          </p:nvPr>
        </p:nvSpPr>
        <p:spPr>
          <a:xfrm>
            <a:off x="497375" y="3320150"/>
            <a:ext cx="5506200" cy="6402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2400"/>
              <a:buNone/>
              <a:defRPr b="1" sz="2400">
                <a:solidFill>
                  <a:schemeClr val="lt1"/>
                </a:solidFill>
              </a:defRPr>
            </a:lvl1pPr>
            <a:lvl2pPr lvl="1" rtl="0">
              <a:spcBef>
                <a:spcPts val="0"/>
              </a:spcBef>
              <a:spcAft>
                <a:spcPts val="0"/>
              </a:spcAft>
              <a:buClr>
                <a:schemeClr val="lt1"/>
              </a:buClr>
              <a:buSzPts val="2400"/>
              <a:buNone/>
              <a:defRPr b="1" sz="2400">
                <a:solidFill>
                  <a:schemeClr val="lt1"/>
                </a:solidFill>
              </a:defRPr>
            </a:lvl2pPr>
            <a:lvl3pPr lvl="2" rtl="0">
              <a:spcBef>
                <a:spcPts val="0"/>
              </a:spcBef>
              <a:spcAft>
                <a:spcPts val="0"/>
              </a:spcAft>
              <a:buClr>
                <a:schemeClr val="lt1"/>
              </a:buClr>
              <a:buSzPts val="2400"/>
              <a:buNone/>
              <a:defRPr b="1" sz="2400">
                <a:solidFill>
                  <a:schemeClr val="lt1"/>
                </a:solidFill>
              </a:defRPr>
            </a:lvl3pPr>
            <a:lvl4pPr lvl="3" rtl="0">
              <a:spcBef>
                <a:spcPts val="0"/>
              </a:spcBef>
              <a:spcAft>
                <a:spcPts val="0"/>
              </a:spcAft>
              <a:buClr>
                <a:schemeClr val="lt1"/>
              </a:buClr>
              <a:buSzPts val="2400"/>
              <a:buNone/>
              <a:defRPr b="1" sz="2400">
                <a:solidFill>
                  <a:schemeClr val="lt1"/>
                </a:solidFill>
              </a:defRPr>
            </a:lvl4pPr>
            <a:lvl5pPr lvl="4" rtl="0">
              <a:spcBef>
                <a:spcPts val="0"/>
              </a:spcBef>
              <a:spcAft>
                <a:spcPts val="0"/>
              </a:spcAft>
              <a:buClr>
                <a:schemeClr val="lt1"/>
              </a:buClr>
              <a:buSzPts val="2400"/>
              <a:buNone/>
              <a:defRPr b="1" sz="2400">
                <a:solidFill>
                  <a:schemeClr val="lt1"/>
                </a:solidFill>
              </a:defRPr>
            </a:lvl5pPr>
            <a:lvl6pPr lvl="5" rtl="0">
              <a:spcBef>
                <a:spcPts val="0"/>
              </a:spcBef>
              <a:spcAft>
                <a:spcPts val="0"/>
              </a:spcAft>
              <a:buClr>
                <a:schemeClr val="lt1"/>
              </a:buClr>
              <a:buSzPts val="2400"/>
              <a:buNone/>
              <a:defRPr b="1" sz="2400">
                <a:solidFill>
                  <a:schemeClr val="lt1"/>
                </a:solidFill>
              </a:defRPr>
            </a:lvl6pPr>
            <a:lvl7pPr lvl="6" rtl="0">
              <a:spcBef>
                <a:spcPts val="0"/>
              </a:spcBef>
              <a:spcAft>
                <a:spcPts val="0"/>
              </a:spcAft>
              <a:buClr>
                <a:schemeClr val="lt1"/>
              </a:buClr>
              <a:buSzPts val="2400"/>
              <a:buNone/>
              <a:defRPr b="1" sz="2400">
                <a:solidFill>
                  <a:schemeClr val="lt1"/>
                </a:solidFill>
              </a:defRPr>
            </a:lvl7pPr>
            <a:lvl8pPr lvl="7" rtl="0">
              <a:spcBef>
                <a:spcPts val="0"/>
              </a:spcBef>
              <a:spcAft>
                <a:spcPts val="0"/>
              </a:spcAft>
              <a:buClr>
                <a:schemeClr val="lt1"/>
              </a:buClr>
              <a:buSzPts val="2400"/>
              <a:buNone/>
              <a:defRPr b="1" sz="2400">
                <a:solidFill>
                  <a:schemeClr val="lt1"/>
                </a:solidFill>
              </a:defRPr>
            </a:lvl8pPr>
            <a:lvl9pPr lvl="8" rtl="0">
              <a:spcBef>
                <a:spcPts val="0"/>
              </a:spcBef>
              <a:spcAft>
                <a:spcPts val="0"/>
              </a:spcAft>
              <a:buClr>
                <a:schemeClr val="lt1"/>
              </a:buClr>
              <a:buSzPts val="2400"/>
              <a:buNone/>
              <a:defRPr b="1" sz="2400">
                <a:solidFill>
                  <a:schemeClr val="lt1"/>
                </a:solidFill>
              </a:defRPr>
            </a:lvl9pPr>
          </a:lstStyle>
          <a:p/>
        </p:txBody>
      </p:sp>
      <p:pic>
        <p:nvPicPr>
          <p:cNvPr descr="A person wearing a hard hat and orange jacket&#10;&#10;Description automatically generated" id="69" name="Google Shape;69;p10"/>
          <p:cNvPicPr preferRelativeResize="0"/>
          <p:nvPr/>
        </p:nvPicPr>
        <p:blipFill rotWithShape="1">
          <a:blip r:embed="rId4">
            <a:alphaModFix/>
          </a:blip>
          <a:srcRect b="0" l="0" r="0" t="1409"/>
          <a:stretch/>
        </p:blipFill>
        <p:spPr>
          <a:xfrm>
            <a:off x="4285399" y="297175"/>
            <a:ext cx="4376625" cy="48463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theme" Target="../theme/theme2.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90"/>
          <p:cNvSpPr txBox="1"/>
          <p:nvPr>
            <p:ph type="title"/>
          </p:nvPr>
        </p:nvSpPr>
        <p:spPr>
          <a:xfrm>
            <a:off x="497375" y="1201025"/>
            <a:ext cx="61932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Fáilte Back 2025</a:t>
            </a:r>
            <a:endParaRPr/>
          </a:p>
          <a:p>
            <a:pPr indent="0" lvl="0" marL="0" rtl="0" algn="l">
              <a:spcBef>
                <a:spcPts val="0"/>
              </a:spcBef>
              <a:spcAft>
                <a:spcPts val="0"/>
              </a:spcAft>
              <a:buNone/>
            </a:pPr>
            <a:r>
              <a:rPr lang="fr"/>
              <a:t>Veolia Ireland </a:t>
            </a:r>
            <a:endParaRPr/>
          </a:p>
        </p:txBody>
      </p:sp>
      <p:sp>
        <p:nvSpPr>
          <p:cNvPr id="1106" name="Google Shape;1106;p90"/>
          <p:cNvSpPr txBox="1"/>
          <p:nvPr>
            <p:ph idx="1" type="subTitle"/>
          </p:nvPr>
        </p:nvSpPr>
        <p:spPr>
          <a:xfrm>
            <a:off x="497375" y="2561300"/>
            <a:ext cx="55062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a:t>Presented by Kellie Quinn &amp; Michaela Doyle</a:t>
            </a:r>
            <a:endParaRPr/>
          </a:p>
        </p:txBody>
      </p:sp>
      <p:pic>
        <p:nvPicPr>
          <p:cNvPr id="1107" name="Google Shape;1107;p90"/>
          <p:cNvPicPr preferRelativeResize="0"/>
          <p:nvPr/>
        </p:nvPicPr>
        <p:blipFill>
          <a:blip r:embed="rId3">
            <a:alphaModFix/>
          </a:blip>
          <a:stretch>
            <a:fillRect/>
          </a:stretch>
        </p:blipFill>
        <p:spPr>
          <a:xfrm>
            <a:off x="7353125" y="256024"/>
            <a:ext cx="1652875" cy="109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pic>
        <p:nvPicPr>
          <p:cNvPr id="1112" name="Google Shape;1112;p91"/>
          <p:cNvPicPr preferRelativeResize="0"/>
          <p:nvPr/>
        </p:nvPicPr>
        <p:blipFill>
          <a:blip r:embed="rId3">
            <a:alphaModFix/>
          </a:blip>
          <a:stretch>
            <a:fillRect/>
          </a:stretch>
        </p:blipFill>
        <p:spPr>
          <a:xfrm>
            <a:off x="1085525" y="895975"/>
            <a:ext cx="2638425" cy="1314450"/>
          </a:xfrm>
          <a:prstGeom prst="rect">
            <a:avLst/>
          </a:prstGeom>
          <a:noFill/>
          <a:ln>
            <a:noFill/>
          </a:ln>
        </p:spPr>
      </p:pic>
      <p:sp>
        <p:nvSpPr>
          <p:cNvPr id="1113" name="Google Shape;1113;p91"/>
          <p:cNvSpPr txBox="1"/>
          <p:nvPr>
            <p:ph type="title"/>
          </p:nvPr>
        </p:nvSpPr>
        <p:spPr>
          <a:xfrm>
            <a:off x="-266275" y="-163875"/>
            <a:ext cx="8186400" cy="1141800"/>
          </a:xfrm>
          <a:prstGeom prst="rect">
            <a:avLst/>
          </a:prstGeom>
        </p:spPr>
        <p:txBody>
          <a:bodyPr anchorCtr="0" anchor="t" bIns="91425" lIns="504000" spcFirstLastPara="1" rIns="252000" wrap="square" tIns="504000">
            <a:noAutofit/>
          </a:bodyPr>
          <a:lstStyle/>
          <a:p>
            <a:pPr indent="0" lvl="0" marL="0" rtl="0" algn="l">
              <a:spcBef>
                <a:spcPts val="0"/>
              </a:spcBef>
              <a:spcAft>
                <a:spcPts val="0"/>
              </a:spcAft>
              <a:buNone/>
            </a:pPr>
            <a:r>
              <a:rPr lang="fr"/>
              <a:t>About Veolia in Ireland </a:t>
            </a:r>
            <a:endParaRPr/>
          </a:p>
        </p:txBody>
      </p:sp>
      <p:sp>
        <p:nvSpPr>
          <p:cNvPr id="1114" name="Google Shape;1114;p91"/>
          <p:cNvSpPr txBox="1"/>
          <p:nvPr/>
        </p:nvSpPr>
        <p:spPr>
          <a:xfrm>
            <a:off x="3790675" y="1172525"/>
            <a:ext cx="4844700" cy="8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002D62"/>
                </a:solidFill>
                <a:latin typeface="Verdana"/>
                <a:ea typeface="Verdana"/>
                <a:cs typeface="Verdana"/>
                <a:sym typeface="Verdana"/>
              </a:rPr>
              <a:t>Veolia </a:t>
            </a:r>
            <a:r>
              <a:rPr lang="fr" sz="1100">
                <a:solidFill>
                  <a:srgbClr val="002D62"/>
                </a:solidFill>
                <a:latin typeface="Verdana"/>
                <a:ea typeface="Verdana"/>
                <a:cs typeface="Verdana"/>
                <a:sym typeface="Verdana"/>
              </a:rPr>
              <a:t>in Ireland is a subsidiary of Veolia Group which started in France in 1853. It began operations in Ireland in the 1990’s under a variety of different businesses. Our Head Offices are located in Dublin, Cork and Kilkenny.</a:t>
            </a:r>
            <a:endParaRPr sz="1100">
              <a:solidFill>
                <a:srgbClr val="002D62"/>
              </a:solidFill>
              <a:latin typeface="Verdana"/>
              <a:ea typeface="Verdana"/>
              <a:cs typeface="Verdana"/>
              <a:sym typeface="Verdana"/>
            </a:endParaRPr>
          </a:p>
        </p:txBody>
      </p:sp>
      <p:sp>
        <p:nvSpPr>
          <p:cNvPr id="1115" name="Google Shape;1115;p91"/>
          <p:cNvSpPr txBox="1"/>
          <p:nvPr/>
        </p:nvSpPr>
        <p:spPr>
          <a:xfrm>
            <a:off x="2670750" y="2521388"/>
            <a:ext cx="6235200" cy="18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100">
                <a:solidFill>
                  <a:srgbClr val="002D62"/>
                </a:solidFill>
                <a:latin typeface="Verdana"/>
                <a:ea typeface="Verdana"/>
                <a:cs typeface="Verdana"/>
                <a:sym typeface="Verdana"/>
              </a:rPr>
              <a:t>Energy BU</a:t>
            </a:r>
            <a:endParaRPr b="1" sz="1100">
              <a:solidFill>
                <a:srgbClr val="002D62"/>
              </a:solidFill>
              <a:latin typeface="Verdana"/>
              <a:ea typeface="Verdana"/>
              <a:cs typeface="Verdana"/>
              <a:sym typeface="Verdana"/>
            </a:endParaRPr>
          </a:p>
          <a:p>
            <a:pPr indent="-298450" lvl="0" marL="457200" rtl="0" algn="l">
              <a:lnSpc>
                <a:spcPct val="115000"/>
              </a:lnSpc>
              <a:spcBef>
                <a:spcPts val="120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We are at the forefront of Ireland's energy transition.</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We provide innovative solutions for sustainable energy management.</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Services include operating district heating networks.</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We implement energy-efficient and renewable energy systems.</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This reduces carbon footprint and optimizes energy consumption.</a:t>
            </a:r>
            <a:endParaRPr sz="1100">
              <a:solidFill>
                <a:srgbClr val="002D62"/>
              </a:solidFill>
              <a:latin typeface="Verdana"/>
              <a:ea typeface="Verdana"/>
              <a:cs typeface="Verdana"/>
              <a:sym typeface="Verdana"/>
            </a:endParaRPr>
          </a:p>
          <a:p>
            <a:pPr indent="0" lvl="0" marL="0" rtl="0" algn="l">
              <a:spcBef>
                <a:spcPts val="1200"/>
              </a:spcBef>
              <a:spcAft>
                <a:spcPts val="0"/>
              </a:spcAft>
              <a:buNone/>
            </a:pPr>
            <a:r>
              <a:t/>
            </a:r>
            <a:endParaRPr sz="1100">
              <a:solidFill>
                <a:srgbClr val="002D62"/>
              </a:solidFill>
              <a:latin typeface="Verdana"/>
              <a:ea typeface="Verdana"/>
              <a:cs typeface="Verdana"/>
              <a:sym typeface="Verdana"/>
            </a:endParaRPr>
          </a:p>
        </p:txBody>
      </p:sp>
      <p:pic>
        <p:nvPicPr>
          <p:cNvPr id="1116" name="Google Shape;1116;p91"/>
          <p:cNvPicPr preferRelativeResize="0"/>
          <p:nvPr/>
        </p:nvPicPr>
        <p:blipFill>
          <a:blip r:embed="rId4">
            <a:alphaModFix/>
          </a:blip>
          <a:stretch>
            <a:fillRect/>
          </a:stretch>
        </p:blipFill>
        <p:spPr>
          <a:xfrm>
            <a:off x="1161725" y="2389900"/>
            <a:ext cx="1401825" cy="188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92"/>
          <p:cNvSpPr txBox="1"/>
          <p:nvPr>
            <p:ph type="title"/>
          </p:nvPr>
        </p:nvSpPr>
        <p:spPr>
          <a:xfrm>
            <a:off x="-266275" y="-163875"/>
            <a:ext cx="8186400" cy="1141800"/>
          </a:xfrm>
          <a:prstGeom prst="rect">
            <a:avLst/>
          </a:prstGeom>
        </p:spPr>
        <p:txBody>
          <a:bodyPr anchorCtr="0" anchor="t" bIns="91425" lIns="504000" spcFirstLastPara="1" rIns="252000" wrap="square" tIns="504000">
            <a:noAutofit/>
          </a:bodyPr>
          <a:lstStyle/>
          <a:p>
            <a:pPr indent="0" lvl="0" marL="0" rtl="0" algn="l">
              <a:spcBef>
                <a:spcPts val="0"/>
              </a:spcBef>
              <a:spcAft>
                <a:spcPts val="0"/>
              </a:spcAft>
              <a:buNone/>
            </a:pPr>
            <a:r>
              <a:rPr lang="fr"/>
              <a:t>About Veolia in Ireland </a:t>
            </a:r>
            <a:endParaRPr/>
          </a:p>
        </p:txBody>
      </p:sp>
      <p:sp>
        <p:nvSpPr>
          <p:cNvPr id="1122" name="Google Shape;1122;p92"/>
          <p:cNvSpPr txBox="1"/>
          <p:nvPr/>
        </p:nvSpPr>
        <p:spPr>
          <a:xfrm>
            <a:off x="3025500" y="920150"/>
            <a:ext cx="5556900" cy="169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fr" sz="1100">
                <a:solidFill>
                  <a:srgbClr val="002D62"/>
                </a:solidFill>
                <a:latin typeface="Verdana"/>
                <a:ea typeface="Verdana"/>
                <a:cs typeface="Verdana"/>
                <a:sym typeface="Verdana"/>
              </a:rPr>
              <a:t>Water BU</a:t>
            </a:r>
            <a:endParaRPr b="1" sz="1100">
              <a:solidFill>
                <a:srgbClr val="002D62"/>
              </a:solidFill>
              <a:latin typeface="Verdana"/>
              <a:ea typeface="Verdana"/>
              <a:cs typeface="Verdana"/>
              <a:sym typeface="Verdana"/>
            </a:endParaRPr>
          </a:p>
          <a:p>
            <a:pPr indent="-298450" lvl="0" marL="457200" rtl="0" algn="l">
              <a:lnSpc>
                <a:spcPct val="100000"/>
              </a:lnSpc>
              <a:spcBef>
                <a:spcPts val="1200"/>
              </a:spcBef>
              <a:spcAft>
                <a:spcPts val="0"/>
              </a:spcAft>
              <a:buClr>
                <a:srgbClr val="002D62"/>
              </a:buClr>
              <a:buSzPts val="1100"/>
              <a:buFont typeface="Verdana"/>
              <a:buChar char="●"/>
            </a:pPr>
            <a:r>
              <a:rPr lang="fr" sz="1100">
                <a:solidFill>
                  <a:srgbClr val="002D62"/>
                </a:solidFill>
                <a:latin typeface="Verdana"/>
                <a:ea typeface="Verdana"/>
                <a:cs typeface="Verdana"/>
                <a:sym typeface="Verdana"/>
              </a:rPr>
              <a:t>Veolia is Ireland's leading water services provider.</a:t>
            </a:r>
            <a:endParaRPr sz="1100">
              <a:solidFill>
                <a:srgbClr val="002D62"/>
              </a:solidFill>
              <a:latin typeface="Verdana"/>
              <a:ea typeface="Verdana"/>
              <a:cs typeface="Verdana"/>
              <a:sym typeface="Verdana"/>
            </a:endParaRPr>
          </a:p>
          <a:p>
            <a:pPr indent="-298450" lvl="0" marL="457200" rtl="0" algn="l">
              <a:lnSpc>
                <a:spcPct val="100000"/>
              </a:lnSpc>
              <a:spcBef>
                <a:spcPts val="0"/>
              </a:spcBef>
              <a:spcAft>
                <a:spcPts val="0"/>
              </a:spcAft>
              <a:buClr>
                <a:srgbClr val="002D62"/>
              </a:buClr>
              <a:buSzPts val="1100"/>
              <a:buFont typeface="Verdana"/>
              <a:buChar char="●"/>
            </a:pPr>
            <a:r>
              <a:rPr lang="fr" sz="1100">
                <a:solidFill>
                  <a:srgbClr val="002D62"/>
                </a:solidFill>
                <a:latin typeface="Verdana"/>
                <a:ea typeface="Verdana"/>
                <a:cs typeface="Verdana"/>
                <a:sym typeface="Verdana"/>
              </a:rPr>
              <a:t>We manage and operate water and wastewater treatment facilities nationwide.</a:t>
            </a:r>
            <a:endParaRPr sz="1100">
              <a:solidFill>
                <a:srgbClr val="002D62"/>
              </a:solidFill>
              <a:latin typeface="Verdana"/>
              <a:ea typeface="Verdana"/>
              <a:cs typeface="Verdana"/>
              <a:sym typeface="Verdana"/>
            </a:endParaRPr>
          </a:p>
          <a:p>
            <a:pPr indent="-298450" lvl="0" marL="457200" rtl="0" algn="l">
              <a:lnSpc>
                <a:spcPct val="100000"/>
              </a:lnSpc>
              <a:spcBef>
                <a:spcPts val="0"/>
              </a:spcBef>
              <a:spcAft>
                <a:spcPts val="0"/>
              </a:spcAft>
              <a:buClr>
                <a:srgbClr val="002D62"/>
              </a:buClr>
              <a:buSzPts val="1100"/>
              <a:buFont typeface="Verdana"/>
              <a:buChar char="●"/>
            </a:pPr>
            <a:r>
              <a:rPr lang="fr" sz="1100">
                <a:solidFill>
                  <a:srgbClr val="002D62"/>
                </a:solidFill>
                <a:latin typeface="Verdana"/>
                <a:ea typeface="Verdana"/>
                <a:cs typeface="Verdana"/>
                <a:sym typeface="Verdana"/>
              </a:rPr>
              <a:t>Expert teams ensure the delivery of clean, safe drinking water to communities.</a:t>
            </a:r>
            <a:endParaRPr sz="1100">
              <a:solidFill>
                <a:srgbClr val="002D62"/>
              </a:solidFill>
              <a:latin typeface="Verdana"/>
              <a:ea typeface="Verdana"/>
              <a:cs typeface="Verdana"/>
              <a:sym typeface="Verdana"/>
            </a:endParaRPr>
          </a:p>
          <a:p>
            <a:pPr indent="-298450" lvl="0" marL="457200" rtl="0" algn="l">
              <a:lnSpc>
                <a:spcPct val="100000"/>
              </a:lnSpc>
              <a:spcBef>
                <a:spcPts val="0"/>
              </a:spcBef>
              <a:spcAft>
                <a:spcPts val="0"/>
              </a:spcAft>
              <a:buClr>
                <a:srgbClr val="002D62"/>
              </a:buClr>
              <a:buSzPts val="1100"/>
              <a:buFont typeface="Verdana"/>
              <a:buChar char="●"/>
            </a:pPr>
            <a:r>
              <a:rPr lang="fr" sz="1100">
                <a:solidFill>
                  <a:srgbClr val="002D62"/>
                </a:solidFill>
                <a:latin typeface="Verdana"/>
                <a:ea typeface="Verdana"/>
                <a:cs typeface="Verdana"/>
                <a:sym typeface="Verdana"/>
              </a:rPr>
              <a:t>Wastewater is processed to the highest environmental standards.</a:t>
            </a:r>
            <a:endParaRPr sz="1100">
              <a:solidFill>
                <a:srgbClr val="002D62"/>
              </a:solidFill>
              <a:latin typeface="Verdana"/>
              <a:ea typeface="Verdana"/>
              <a:cs typeface="Verdana"/>
              <a:sym typeface="Verdana"/>
            </a:endParaRPr>
          </a:p>
          <a:p>
            <a:pPr indent="-298450" lvl="0" marL="457200" rtl="0" algn="l">
              <a:lnSpc>
                <a:spcPct val="100000"/>
              </a:lnSpc>
              <a:spcBef>
                <a:spcPts val="0"/>
              </a:spcBef>
              <a:spcAft>
                <a:spcPts val="0"/>
              </a:spcAft>
              <a:buClr>
                <a:srgbClr val="002D62"/>
              </a:buClr>
              <a:buSzPts val="1100"/>
              <a:buFont typeface="Verdana"/>
              <a:buChar char="●"/>
            </a:pPr>
            <a:r>
              <a:rPr lang="fr" sz="1100">
                <a:solidFill>
                  <a:srgbClr val="002D62"/>
                </a:solidFill>
                <a:latin typeface="Verdana"/>
                <a:ea typeface="Verdana"/>
                <a:cs typeface="Verdana"/>
                <a:sym typeface="Verdana"/>
              </a:rPr>
              <a:t>This work serves clients and protects Ireland's water resources.</a:t>
            </a:r>
            <a:endParaRPr sz="1300">
              <a:solidFill>
                <a:srgbClr val="002D62"/>
              </a:solidFill>
              <a:latin typeface="Verdana"/>
              <a:ea typeface="Verdana"/>
              <a:cs typeface="Verdana"/>
              <a:sym typeface="Verdana"/>
            </a:endParaRPr>
          </a:p>
        </p:txBody>
      </p:sp>
      <p:pic>
        <p:nvPicPr>
          <p:cNvPr id="1123" name="Google Shape;1123;p92"/>
          <p:cNvPicPr preferRelativeResize="0"/>
          <p:nvPr/>
        </p:nvPicPr>
        <p:blipFill>
          <a:blip r:embed="rId3">
            <a:alphaModFix/>
          </a:blip>
          <a:stretch>
            <a:fillRect/>
          </a:stretch>
        </p:blipFill>
        <p:spPr>
          <a:xfrm>
            <a:off x="1346952" y="920138"/>
            <a:ext cx="1340025" cy="1713350"/>
          </a:xfrm>
          <a:prstGeom prst="rect">
            <a:avLst/>
          </a:prstGeom>
          <a:noFill/>
          <a:ln>
            <a:noFill/>
          </a:ln>
        </p:spPr>
      </p:pic>
      <p:pic>
        <p:nvPicPr>
          <p:cNvPr id="1124" name="Google Shape;1124;p92"/>
          <p:cNvPicPr preferRelativeResize="0"/>
          <p:nvPr/>
        </p:nvPicPr>
        <p:blipFill>
          <a:blip r:embed="rId4">
            <a:alphaModFix/>
          </a:blip>
          <a:stretch>
            <a:fillRect/>
          </a:stretch>
        </p:blipFill>
        <p:spPr>
          <a:xfrm>
            <a:off x="135675" y="4811313"/>
            <a:ext cx="1019175" cy="142875"/>
          </a:xfrm>
          <a:prstGeom prst="rect">
            <a:avLst/>
          </a:prstGeom>
          <a:noFill/>
          <a:ln>
            <a:noFill/>
          </a:ln>
        </p:spPr>
      </p:pic>
      <p:pic>
        <p:nvPicPr>
          <p:cNvPr id="1125" name="Google Shape;1125;p92"/>
          <p:cNvPicPr preferRelativeResize="0"/>
          <p:nvPr/>
        </p:nvPicPr>
        <p:blipFill>
          <a:blip r:embed="rId5">
            <a:alphaModFix/>
          </a:blip>
          <a:stretch>
            <a:fillRect/>
          </a:stretch>
        </p:blipFill>
        <p:spPr>
          <a:xfrm>
            <a:off x="1351497" y="2723175"/>
            <a:ext cx="1486325" cy="1929225"/>
          </a:xfrm>
          <a:prstGeom prst="rect">
            <a:avLst/>
          </a:prstGeom>
          <a:noFill/>
          <a:ln>
            <a:noFill/>
          </a:ln>
        </p:spPr>
      </p:pic>
      <p:pic>
        <p:nvPicPr>
          <p:cNvPr id="1126" name="Google Shape;1126;p92"/>
          <p:cNvPicPr preferRelativeResize="0"/>
          <p:nvPr/>
        </p:nvPicPr>
        <p:blipFill>
          <a:blip r:embed="rId4">
            <a:alphaModFix/>
          </a:blip>
          <a:stretch>
            <a:fillRect/>
          </a:stretch>
        </p:blipFill>
        <p:spPr>
          <a:xfrm>
            <a:off x="245972" y="4843200"/>
            <a:ext cx="1019175" cy="142875"/>
          </a:xfrm>
          <a:prstGeom prst="rect">
            <a:avLst/>
          </a:prstGeom>
          <a:noFill/>
          <a:ln>
            <a:noFill/>
          </a:ln>
        </p:spPr>
      </p:pic>
      <p:sp>
        <p:nvSpPr>
          <p:cNvPr id="1127" name="Google Shape;1127;p92"/>
          <p:cNvSpPr txBox="1"/>
          <p:nvPr/>
        </p:nvSpPr>
        <p:spPr>
          <a:xfrm>
            <a:off x="3025497" y="2602475"/>
            <a:ext cx="5409000" cy="258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a:solidFill>
                  <a:srgbClr val="002D62"/>
                </a:solidFill>
                <a:latin typeface="Verdana"/>
                <a:ea typeface="Verdana"/>
                <a:cs typeface="Verdana"/>
                <a:sym typeface="Verdana"/>
              </a:rPr>
              <a:t>Hazardous Waste BU</a:t>
            </a:r>
            <a:endParaRPr b="1" sz="1100">
              <a:solidFill>
                <a:srgbClr val="002D62"/>
              </a:solidFill>
              <a:latin typeface="Verdana"/>
              <a:ea typeface="Verdana"/>
              <a:cs typeface="Verdana"/>
              <a:sym typeface="Verdana"/>
            </a:endParaRPr>
          </a:p>
          <a:p>
            <a:pPr indent="-298450" lvl="0" marL="457200" rtl="0" algn="l">
              <a:lnSpc>
                <a:spcPct val="115000"/>
              </a:lnSpc>
              <a:spcBef>
                <a:spcPts val="120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Specialising in the safe management and treatment of hazardous waste.</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We provide comprehensive solutions for industrial and commercial clients.</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Our facilities and expert teams ensure compliant, environmentally responsible handling of dangerous materials.</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Supporting Ireland's circular economy through specialised treatment and recovery processes.</a:t>
            </a:r>
            <a:endParaRPr sz="1100">
              <a:solidFill>
                <a:srgbClr val="002D62"/>
              </a:solidFill>
              <a:latin typeface="Verdana"/>
              <a:ea typeface="Verdana"/>
              <a:cs typeface="Verdana"/>
              <a:sym typeface="Verdana"/>
            </a:endParaRPr>
          </a:p>
          <a:p>
            <a:pPr indent="-298450" lvl="0" marL="457200" rtl="0" algn="l">
              <a:lnSpc>
                <a:spcPct val="115000"/>
              </a:lnSpc>
              <a:spcBef>
                <a:spcPts val="0"/>
              </a:spcBef>
              <a:spcAft>
                <a:spcPts val="0"/>
              </a:spcAft>
              <a:buClr>
                <a:schemeClr val="dk1"/>
              </a:buClr>
              <a:buSzPts val="1100"/>
              <a:buFont typeface="Verdana"/>
              <a:buChar char="●"/>
            </a:pPr>
            <a:r>
              <a:rPr lang="fr" sz="1100">
                <a:solidFill>
                  <a:srgbClr val="002D62"/>
                </a:solidFill>
                <a:latin typeface="Verdana"/>
                <a:ea typeface="Verdana"/>
                <a:cs typeface="Verdana"/>
                <a:sym typeface="Verdana"/>
              </a:rPr>
              <a:t>Protecting the environment.</a:t>
            </a:r>
            <a:endParaRPr sz="1100">
              <a:solidFill>
                <a:srgbClr val="002D62"/>
              </a:solidFill>
              <a:latin typeface="Verdana"/>
              <a:ea typeface="Verdana"/>
              <a:cs typeface="Verdana"/>
              <a:sym typeface="Verdana"/>
            </a:endParaRPr>
          </a:p>
          <a:p>
            <a:pPr indent="0" lvl="0" marL="0" rtl="0" algn="l">
              <a:spcBef>
                <a:spcPts val="1200"/>
              </a:spcBef>
              <a:spcAft>
                <a:spcPts val="0"/>
              </a:spcAft>
              <a:buNone/>
            </a:pPr>
            <a:r>
              <a:t/>
            </a:r>
            <a:endParaRPr b="1" sz="1100">
              <a:solidFill>
                <a:srgbClr val="002D62"/>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pic>
        <p:nvPicPr>
          <p:cNvPr id="1132" name="Google Shape;1132;p93"/>
          <p:cNvPicPr preferRelativeResize="0"/>
          <p:nvPr/>
        </p:nvPicPr>
        <p:blipFill>
          <a:blip r:embed="rId3">
            <a:alphaModFix/>
          </a:blip>
          <a:stretch>
            <a:fillRect/>
          </a:stretch>
        </p:blipFill>
        <p:spPr>
          <a:xfrm>
            <a:off x="1035575" y="1149875"/>
            <a:ext cx="3195475" cy="3093575"/>
          </a:xfrm>
          <a:prstGeom prst="rect">
            <a:avLst/>
          </a:prstGeom>
          <a:noFill/>
          <a:ln>
            <a:noFill/>
          </a:ln>
        </p:spPr>
      </p:pic>
      <p:pic>
        <p:nvPicPr>
          <p:cNvPr id="1133" name="Google Shape;1133;p93"/>
          <p:cNvPicPr preferRelativeResize="0"/>
          <p:nvPr/>
        </p:nvPicPr>
        <p:blipFill>
          <a:blip r:embed="rId4">
            <a:alphaModFix/>
          </a:blip>
          <a:stretch>
            <a:fillRect/>
          </a:stretch>
        </p:blipFill>
        <p:spPr>
          <a:xfrm>
            <a:off x="101175" y="4730550"/>
            <a:ext cx="1800225" cy="371475"/>
          </a:xfrm>
          <a:prstGeom prst="rect">
            <a:avLst/>
          </a:prstGeom>
          <a:noFill/>
          <a:ln>
            <a:noFill/>
          </a:ln>
        </p:spPr>
      </p:pic>
      <p:sp>
        <p:nvSpPr>
          <p:cNvPr id="1134" name="Google Shape;1134;p93"/>
          <p:cNvSpPr txBox="1"/>
          <p:nvPr/>
        </p:nvSpPr>
        <p:spPr>
          <a:xfrm>
            <a:off x="4373300" y="1943988"/>
            <a:ext cx="43029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300">
                <a:solidFill>
                  <a:srgbClr val="002D62"/>
                </a:solidFill>
              </a:rPr>
              <a:t>At Veolia, we act because we care and this shared spirit drives everything we do. Our values of responsibility, community spirit, respect, innovation, and customer focus, are integral to our approach to social value</a:t>
            </a:r>
            <a:endParaRPr sz="1300">
              <a:solidFill>
                <a:srgbClr val="002D62"/>
              </a:solidFill>
            </a:endParaRPr>
          </a:p>
        </p:txBody>
      </p:sp>
      <p:sp>
        <p:nvSpPr>
          <p:cNvPr id="1135" name="Google Shape;1135;p93"/>
          <p:cNvSpPr txBox="1"/>
          <p:nvPr>
            <p:ph type="title"/>
          </p:nvPr>
        </p:nvSpPr>
        <p:spPr>
          <a:xfrm>
            <a:off x="-256025" y="0"/>
            <a:ext cx="8186400" cy="1141800"/>
          </a:xfrm>
          <a:prstGeom prst="rect">
            <a:avLst/>
          </a:prstGeom>
        </p:spPr>
        <p:txBody>
          <a:bodyPr anchorCtr="0" anchor="t" bIns="91425" lIns="504000" spcFirstLastPara="1" rIns="252000" wrap="square" tIns="504000">
            <a:noAutofit/>
          </a:bodyPr>
          <a:lstStyle/>
          <a:p>
            <a:pPr indent="0" lvl="0" marL="0" rtl="0" algn="l">
              <a:spcBef>
                <a:spcPts val="0"/>
              </a:spcBef>
              <a:spcAft>
                <a:spcPts val="0"/>
              </a:spcAft>
              <a:buNone/>
            </a:pPr>
            <a:r>
              <a:rPr lang="fr"/>
              <a:t>Our Values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94"/>
          <p:cNvSpPr txBox="1"/>
          <p:nvPr>
            <p:ph type="title"/>
          </p:nvPr>
        </p:nvSpPr>
        <p:spPr>
          <a:xfrm>
            <a:off x="-256025" y="0"/>
            <a:ext cx="8186400" cy="1141800"/>
          </a:xfrm>
          <a:prstGeom prst="rect">
            <a:avLst/>
          </a:prstGeom>
        </p:spPr>
        <p:txBody>
          <a:bodyPr anchorCtr="0" anchor="t" bIns="91425" lIns="504000" spcFirstLastPara="1" rIns="252000" wrap="square" tIns="504000">
            <a:noAutofit/>
          </a:bodyPr>
          <a:lstStyle/>
          <a:p>
            <a:pPr indent="0" lvl="0" marL="0" rtl="0" algn="l">
              <a:spcBef>
                <a:spcPts val="0"/>
              </a:spcBef>
              <a:spcAft>
                <a:spcPts val="0"/>
              </a:spcAft>
              <a:buNone/>
            </a:pPr>
            <a:r>
              <a:rPr lang="fr"/>
              <a:t>Veolia Employee Benefits </a:t>
            </a:r>
            <a:endParaRPr/>
          </a:p>
        </p:txBody>
      </p:sp>
      <p:pic>
        <p:nvPicPr>
          <p:cNvPr id="1141" name="Google Shape;1141;p94"/>
          <p:cNvPicPr preferRelativeResize="0"/>
          <p:nvPr/>
        </p:nvPicPr>
        <p:blipFill>
          <a:blip r:embed="rId3">
            <a:alphaModFix/>
          </a:blip>
          <a:stretch>
            <a:fillRect/>
          </a:stretch>
        </p:blipFill>
        <p:spPr>
          <a:xfrm>
            <a:off x="189550" y="4807897"/>
            <a:ext cx="944175" cy="157375"/>
          </a:xfrm>
          <a:prstGeom prst="rect">
            <a:avLst/>
          </a:prstGeom>
          <a:noFill/>
          <a:ln>
            <a:noFill/>
          </a:ln>
        </p:spPr>
      </p:pic>
      <p:sp>
        <p:nvSpPr>
          <p:cNvPr id="1142" name="Google Shape;1142;p94"/>
          <p:cNvSpPr/>
          <p:nvPr/>
        </p:nvSpPr>
        <p:spPr>
          <a:xfrm>
            <a:off x="650925" y="1141800"/>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Private Health Insurance</a:t>
            </a:r>
            <a:endParaRPr b="1" sz="1100">
              <a:solidFill>
                <a:srgbClr val="002D62"/>
              </a:solidFill>
            </a:endParaRPr>
          </a:p>
          <a:p>
            <a:pPr indent="0" lvl="0" marL="0" rtl="0" algn="ctr">
              <a:spcBef>
                <a:spcPts val="0"/>
              </a:spcBef>
              <a:spcAft>
                <a:spcPts val="0"/>
              </a:spcAft>
              <a:buNone/>
            </a:pPr>
            <a:r>
              <a:rPr lang="fr" sz="1100">
                <a:solidFill>
                  <a:srgbClr val="002D62"/>
                </a:solidFill>
              </a:rPr>
              <a:t>Employee Cover Only </a:t>
            </a:r>
            <a:endParaRPr>
              <a:solidFill>
                <a:srgbClr val="002D62"/>
              </a:solidFill>
            </a:endParaRPr>
          </a:p>
        </p:txBody>
      </p:sp>
      <p:pic>
        <p:nvPicPr>
          <p:cNvPr id="1143" name="Google Shape;1143;p94"/>
          <p:cNvPicPr preferRelativeResize="0"/>
          <p:nvPr/>
        </p:nvPicPr>
        <p:blipFill>
          <a:blip r:embed="rId4">
            <a:alphaModFix/>
          </a:blip>
          <a:stretch>
            <a:fillRect/>
          </a:stretch>
        </p:blipFill>
        <p:spPr>
          <a:xfrm>
            <a:off x="728050" y="1220963"/>
            <a:ext cx="685800" cy="714375"/>
          </a:xfrm>
          <a:prstGeom prst="rect">
            <a:avLst/>
          </a:prstGeom>
          <a:noFill/>
          <a:ln>
            <a:noFill/>
          </a:ln>
        </p:spPr>
      </p:pic>
      <p:sp>
        <p:nvSpPr>
          <p:cNvPr id="1144" name="Google Shape;1144;p94"/>
          <p:cNvSpPr/>
          <p:nvPr/>
        </p:nvSpPr>
        <p:spPr>
          <a:xfrm>
            <a:off x="650925" y="2222625"/>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Life Insurance &amp; Pension Cover</a:t>
            </a:r>
            <a:endParaRPr b="1" sz="1100">
              <a:solidFill>
                <a:srgbClr val="002D62"/>
              </a:solidFill>
            </a:endParaRPr>
          </a:p>
          <a:p>
            <a:pPr indent="0" lvl="0" marL="0" rtl="0" algn="ctr">
              <a:spcBef>
                <a:spcPts val="0"/>
              </a:spcBef>
              <a:spcAft>
                <a:spcPts val="0"/>
              </a:spcAft>
              <a:buNone/>
            </a:pPr>
            <a:r>
              <a:rPr lang="fr" sz="1100">
                <a:solidFill>
                  <a:srgbClr val="002D62"/>
                </a:solidFill>
              </a:rPr>
              <a:t>Provided through Irish Life</a:t>
            </a:r>
            <a:endParaRPr>
              <a:solidFill>
                <a:srgbClr val="002D62"/>
              </a:solidFill>
            </a:endParaRPr>
          </a:p>
        </p:txBody>
      </p:sp>
      <p:sp>
        <p:nvSpPr>
          <p:cNvPr id="1145" name="Google Shape;1145;p94"/>
          <p:cNvSpPr/>
          <p:nvPr/>
        </p:nvSpPr>
        <p:spPr>
          <a:xfrm>
            <a:off x="650925" y="3303450"/>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Annual Leave &amp; Buy-More Scheme</a:t>
            </a:r>
            <a:endParaRPr b="1" sz="1100">
              <a:solidFill>
                <a:srgbClr val="002D62"/>
              </a:solidFill>
            </a:endParaRPr>
          </a:p>
          <a:p>
            <a:pPr indent="0" lvl="0" marL="0" rtl="0" algn="ctr">
              <a:spcBef>
                <a:spcPts val="0"/>
              </a:spcBef>
              <a:spcAft>
                <a:spcPts val="0"/>
              </a:spcAft>
              <a:buNone/>
            </a:pPr>
            <a:r>
              <a:rPr lang="fr" sz="1100">
                <a:solidFill>
                  <a:srgbClr val="002D62"/>
                </a:solidFill>
              </a:rPr>
              <a:t>Option to purchase up to 5 extra days</a:t>
            </a:r>
            <a:endParaRPr>
              <a:solidFill>
                <a:srgbClr val="002D62"/>
              </a:solidFill>
            </a:endParaRPr>
          </a:p>
        </p:txBody>
      </p:sp>
      <p:sp>
        <p:nvSpPr>
          <p:cNvPr id="1146" name="Google Shape;1146;p94"/>
          <p:cNvSpPr/>
          <p:nvPr/>
        </p:nvSpPr>
        <p:spPr>
          <a:xfrm>
            <a:off x="4814153" y="1141800"/>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Bike to Work Scheme</a:t>
            </a:r>
            <a:endParaRPr b="1" sz="1100">
              <a:solidFill>
                <a:srgbClr val="002D62"/>
              </a:solidFill>
            </a:endParaRPr>
          </a:p>
          <a:p>
            <a:pPr indent="0" lvl="0" marL="0" rtl="0" algn="ctr">
              <a:spcBef>
                <a:spcPts val="0"/>
              </a:spcBef>
              <a:spcAft>
                <a:spcPts val="0"/>
              </a:spcAft>
              <a:buNone/>
            </a:pPr>
            <a:r>
              <a:rPr lang="fr" sz="1100">
                <a:solidFill>
                  <a:srgbClr val="002D62"/>
                </a:solidFill>
              </a:rPr>
              <a:t>Tax-efficient bike &amp; accessories purchase</a:t>
            </a:r>
            <a:endParaRPr>
              <a:solidFill>
                <a:srgbClr val="002D62"/>
              </a:solidFill>
            </a:endParaRPr>
          </a:p>
        </p:txBody>
      </p:sp>
      <p:sp>
        <p:nvSpPr>
          <p:cNvPr id="1147" name="Google Shape;1147;p94"/>
          <p:cNvSpPr/>
          <p:nvPr/>
        </p:nvSpPr>
        <p:spPr>
          <a:xfrm>
            <a:off x="4823437" y="2222625"/>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Paid Volunteering Day</a:t>
            </a:r>
            <a:endParaRPr b="1" sz="1100">
              <a:solidFill>
                <a:srgbClr val="002D62"/>
              </a:solidFill>
            </a:endParaRPr>
          </a:p>
          <a:p>
            <a:pPr indent="0" lvl="0" marL="0" rtl="0" algn="ctr">
              <a:spcBef>
                <a:spcPts val="0"/>
              </a:spcBef>
              <a:spcAft>
                <a:spcPts val="0"/>
              </a:spcAft>
              <a:buNone/>
            </a:pPr>
            <a:r>
              <a:rPr lang="fr" sz="1100">
                <a:solidFill>
                  <a:srgbClr val="002D62"/>
                </a:solidFill>
              </a:rPr>
              <a:t>One paid day each year to volunteer</a:t>
            </a:r>
            <a:endParaRPr>
              <a:solidFill>
                <a:srgbClr val="002D62"/>
              </a:solidFill>
            </a:endParaRPr>
          </a:p>
        </p:txBody>
      </p:sp>
      <p:sp>
        <p:nvSpPr>
          <p:cNvPr id="1148" name="Google Shape;1148;p94"/>
          <p:cNvSpPr/>
          <p:nvPr/>
        </p:nvSpPr>
        <p:spPr>
          <a:xfrm>
            <a:off x="4804869" y="3284881"/>
            <a:ext cx="3843600" cy="872700"/>
          </a:xfrm>
          <a:prstGeom prst="rect">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1100">
                <a:solidFill>
                  <a:srgbClr val="002D62"/>
                </a:solidFill>
              </a:rPr>
              <a:t>Learning &amp; Development Support</a:t>
            </a:r>
            <a:endParaRPr b="1" sz="1100">
              <a:solidFill>
                <a:srgbClr val="002D62"/>
              </a:solidFill>
            </a:endParaRPr>
          </a:p>
          <a:p>
            <a:pPr indent="0" lvl="0" marL="0" rtl="0" algn="ctr">
              <a:spcBef>
                <a:spcPts val="0"/>
              </a:spcBef>
              <a:spcAft>
                <a:spcPts val="0"/>
              </a:spcAft>
              <a:buNone/>
            </a:pPr>
            <a:r>
              <a:rPr lang="fr" sz="1100">
                <a:solidFill>
                  <a:srgbClr val="002D62"/>
                </a:solidFill>
              </a:rPr>
              <a:t>Ongoing training and development programmes</a:t>
            </a:r>
            <a:endParaRPr>
              <a:solidFill>
                <a:srgbClr val="002D62"/>
              </a:solidFill>
            </a:endParaRPr>
          </a:p>
        </p:txBody>
      </p:sp>
      <p:pic>
        <p:nvPicPr>
          <p:cNvPr id="1149" name="Google Shape;1149;p94"/>
          <p:cNvPicPr preferRelativeResize="0"/>
          <p:nvPr/>
        </p:nvPicPr>
        <p:blipFill>
          <a:blip r:embed="rId5">
            <a:alphaModFix/>
          </a:blip>
          <a:stretch>
            <a:fillRect/>
          </a:stretch>
        </p:blipFill>
        <p:spPr>
          <a:xfrm>
            <a:off x="755638" y="2327700"/>
            <a:ext cx="630620" cy="662550"/>
          </a:xfrm>
          <a:prstGeom prst="rect">
            <a:avLst/>
          </a:prstGeom>
          <a:noFill/>
          <a:ln>
            <a:noFill/>
          </a:ln>
        </p:spPr>
      </p:pic>
      <p:pic>
        <p:nvPicPr>
          <p:cNvPr id="1150" name="Google Shape;1150;p94"/>
          <p:cNvPicPr preferRelativeResize="0"/>
          <p:nvPr/>
        </p:nvPicPr>
        <p:blipFill>
          <a:blip r:embed="rId6">
            <a:alphaModFix/>
          </a:blip>
          <a:stretch>
            <a:fillRect/>
          </a:stretch>
        </p:blipFill>
        <p:spPr>
          <a:xfrm>
            <a:off x="774338" y="3408525"/>
            <a:ext cx="593213" cy="662550"/>
          </a:xfrm>
          <a:prstGeom prst="rect">
            <a:avLst/>
          </a:prstGeom>
          <a:noFill/>
          <a:ln>
            <a:noFill/>
          </a:ln>
        </p:spPr>
      </p:pic>
      <p:pic>
        <p:nvPicPr>
          <p:cNvPr id="1151" name="Google Shape;1151;p94"/>
          <p:cNvPicPr preferRelativeResize="0"/>
          <p:nvPr/>
        </p:nvPicPr>
        <p:blipFill>
          <a:blip r:embed="rId7">
            <a:alphaModFix/>
          </a:blip>
          <a:stretch>
            <a:fillRect/>
          </a:stretch>
        </p:blipFill>
        <p:spPr>
          <a:xfrm>
            <a:off x="4839313" y="1246888"/>
            <a:ext cx="654056" cy="662550"/>
          </a:xfrm>
          <a:prstGeom prst="rect">
            <a:avLst/>
          </a:prstGeom>
          <a:noFill/>
          <a:ln>
            <a:noFill/>
          </a:ln>
        </p:spPr>
      </p:pic>
      <p:pic>
        <p:nvPicPr>
          <p:cNvPr id="1152" name="Google Shape;1152;p94"/>
          <p:cNvPicPr preferRelativeResize="0"/>
          <p:nvPr/>
        </p:nvPicPr>
        <p:blipFill>
          <a:blip r:embed="rId8">
            <a:alphaModFix/>
          </a:blip>
          <a:stretch>
            <a:fillRect/>
          </a:stretch>
        </p:blipFill>
        <p:spPr>
          <a:xfrm>
            <a:off x="4823425" y="2327700"/>
            <a:ext cx="685800" cy="662550"/>
          </a:xfrm>
          <a:prstGeom prst="rect">
            <a:avLst/>
          </a:prstGeom>
          <a:noFill/>
          <a:ln>
            <a:noFill/>
          </a:ln>
        </p:spPr>
      </p:pic>
      <p:pic>
        <p:nvPicPr>
          <p:cNvPr id="1153" name="Google Shape;1153;p94"/>
          <p:cNvPicPr preferRelativeResize="0"/>
          <p:nvPr/>
        </p:nvPicPr>
        <p:blipFill>
          <a:blip r:embed="rId9">
            <a:alphaModFix/>
          </a:blip>
          <a:stretch>
            <a:fillRect/>
          </a:stretch>
        </p:blipFill>
        <p:spPr>
          <a:xfrm>
            <a:off x="4841988" y="3479287"/>
            <a:ext cx="459975" cy="483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95"/>
          <p:cNvSpPr txBox="1"/>
          <p:nvPr/>
        </p:nvSpPr>
        <p:spPr>
          <a:xfrm>
            <a:off x="343500" y="417800"/>
            <a:ext cx="479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500">
                <a:solidFill>
                  <a:srgbClr val="002D62"/>
                </a:solidFill>
                <a:latin typeface="Arial Black"/>
                <a:ea typeface="Arial Black"/>
                <a:cs typeface="Arial Black"/>
                <a:sym typeface="Arial Black"/>
              </a:rPr>
              <a:t>Vacancies at Veolia </a:t>
            </a:r>
            <a:endParaRPr/>
          </a:p>
        </p:txBody>
      </p:sp>
      <p:sp>
        <p:nvSpPr>
          <p:cNvPr id="1159" name="Google Shape;1159;p95"/>
          <p:cNvSpPr txBox="1"/>
          <p:nvPr/>
        </p:nvSpPr>
        <p:spPr>
          <a:xfrm>
            <a:off x="827325" y="1106900"/>
            <a:ext cx="5301300" cy="3156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02D62"/>
              </a:buClr>
              <a:buSzPts val="1400"/>
              <a:buFont typeface="Verdana"/>
              <a:buChar char="●"/>
            </a:pPr>
            <a:r>
              <a:rPr lang="fr" sz="1300">
                <a:solidFill>
                  <a:srgbClr val="002D62"/>
                </a:solidFill>
                <a:latin typeface="Verdana"/>
                <a:ea typeface="Verdana"/>
                <a:cs typeface="Verdana"/>
                <a:sym typeface="Verdana"/>
              </a:rPr>
              <a:t>Utilities Technicians - Electrical, Mechanical (Day and Shift Roles)</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Maintenance Technicians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Maintenance</a:t>
            </a:r>
            <a:r>
              <a:rPr lang="fr" sz="1300">
                <a:solidFill>
                  <a:srgbClr val="002D62"/>
                </a:solidFill>
                <a:latin typeface="Verdana"/>
                <a:ea typeface="Verdana"/>
                <a:cs typeface="Verdana"/>
                <a:sym typeface="Verdana"/>
              </a:rPr>
              <a:t> Leads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Refrigeration Technicians </a:t>
            </a:r>
            <a:endParaRPr sz="1300">
              <a:solidFill>
                <a:srgbClr val="002D62"/>
              </a:solidFill>
              <a:latin typeface="Verdana"/>
              <a:ea typeface="Verdana"/>
              <a:cs typeface="Verdana"/>
              <a:sym typeface="Verdana"/>
            </a:endParaRPr>
          </a:p>
          <a:p>
            <a:pPr indent="-317500" lvl="0" marL="457200" rtl="0" algn="l">
              <a:spcBef>
                <a:spcPts val="0"/>
              </a:spcBef>
              <a:spcAft>
                <a:spcPts val="0"/>
              </a:spcAft>
              <a:buClr>
                <a:srgbClr val="002D62"/>
              </a:buClr>
              <a:buSzPts val="1400"/>
              <a:buFont typeface="Verdana"/>
              <a:buChar char="●"/>
            </a:pPr>
            <a:r>
              <a:rPr lang="fr" sz="1300">
                <a:solidFill>
                  <a:srgbClr val="002D62"/>
                </a:solidFill>
                <a:latin typeface="Verdana"/>
                <a:ea typeface="Verdana"/>
                <a:cs typeface="Verdana"/>
                <a:sym typeface="Verdana"/>
              </a:rPr>
              <a:t>Site Managers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Construction Site Managers</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Project Engineers</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Project Managers</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Mechanical Design Engineers</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Senior Mechanical Design Engineers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BIM Technicians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Automation Engineers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Commissioning Engineers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Health &amp; Safety Officer </a:t>
            </a:r>
            <a:endParaRPr sz="1300">
              <a:solidFill>
                <a:srgbClr val="002D62"/>
              </a:solidFill>
              <a:latin typeface="Verdana"/>
              <a:ea typeface="Verdana"/>
              <a:cs typeface="Verdana"/>
              <a:sym typeface="Verdana"/>
            </a:endParaRPr>
          </a:p>
          <a:p>
            <a:pPr indent="-311150" lvl="0" marL="457200" rtl="0" algn="l">
              <a:spcBef>
                <a:spcPts val="0"/>
              </a:spcBef>
              <a:spcAft>
                <a:spcPts val="0"/>
              </a:spcAft>
              <a:buClr>
                <a:srgbClr val="002D62"/>
              </a:buClr>
              <a:buSzPts val="1300"/>
              <a:buFont typeface="Verdana"/>
              <a:buChar char="●"/>
            </a:pPr>
            <a:r>
              <a:rPr lang="fr" sz="1300">
                <a:solidFill>
                  <a:srgbClr val="002D62"/>
                </a:solidFill>
                <a:latin typeface="Verdana"/>
                <a:ea typeface="Verdana"/>
                <a:cs typeface="Verdana"/>
                <a:sym typeface="Verdana"/>
              </a:rPr>
              <a:t>Water Engineers</a:t>
            </a:r>
            <a:endParaRPr sz="1300">
              <a:solidFill>
                <a:srgbClr val="002D62"/>
              </a:solidFill>
              <a:latin typeface="Verdana"/>
              <a:ea typeface="Verdana"/>
              <a:cs typeface="Verdana"/>
              <a:sym typeface="Verdana"/>
            </a:endParaRPr>
          </a:p>
        </p:txBody>
      </p:sp>
      <p:sp>
        <p:nvSpPr>
          <p:cNvPr id="1160" name="Google Shape;1160;p95"/>
          <p:cNvSpPr/>
          <p:nvPr/>
        </p:nvSpPr>
        <p:spPr>
          <a:xfrm>
            <a:off x="6786150" y="211625"/>
            <a:ext cx="1745400" cy="1467000"/>
          </a:xfrm>
          <a:prstGeom prst="ellipse">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a:t>85 Open Vacancies </a:t>
            </a:r>
            <a:endParaRPr b="1"/>
          </a:p>
        </p:txBody>
      </p:sp>
      <p:pic>
        <p:nvPicPr>
          <p:cNvPr id="1161" name="Google Shape;1161;p95"/>
          <p:cNvPicPr preferRelativeResize="0"/>
          <p:nvPr/>
        </p:nvPicPr>
        <p:blipFill>
          <a:blip r:embed="rId3">
            <a:alphaModFix/>
          </a:blip>
          <a:stretch>
            <a:fillRect/>
          </a:stretch>
        </p:blipFill>
        <p:spPr>
          <a:xfrm>
            <a:off x="6336725" y="2262075"/>
            <a:ext cx="2644251" cy="2329800"/>
          </a:xfrm>
          <a:prstGeom prst="rect">
            <a:avLst/>
          </a:prstGeom>
          <a:noFill/>
          <a:ln>
            <a:noFill/>
          </a:ln>
        </p:spPr>
      </p:pic>
      <p:cxnSp>
        <p:nvCxnSpPr>
          <p:cNvPr id="1162" name="Google Shape;1162;p95"/>
          <p:cNvCxnSpPr/>
          <p:nvPr/>
        </p:nvCxnSpPr>
        <p:spPr>
          <a:xfrm flipH="1">
            <a:off x="8032025" y="3000900"/>
            <a:ext cx="492000" cy="324900"/>
          </a:xfrm>
          <a:prstGeom prst="straightConnector1">
            <a:avLst/>
          </a:prstGeom>
          <a:noFill/>
          <a:ln cap="flat" cmpd="sng" w="38100">
            <a:solidFill>
              <a:srgbClr val="002D62"/>
            </a:solidFill>
            <a:prstDash val="solid"/>
            <a:round/>
            <a:headEnd len="med" w="med" type="none"/>
            <a:tailEnd len="med" w="med" type="triangle"/>
          </a:ln>
        </p:spPr>
      </p:cxnSp>
      <p:sp>
        <p:nvSpPr>
          <p:cNvPr id="1163" name="Google Shape;1163;p95"/>
          <p:cNvSpPr txBox="1"/>
          <p:nvPr/>
        </p:nvSpPr>
        <p:spPr>
          <a:xfrm>
            <a:off x="8485125" y="2778075"/>
            <a:ext cx="7428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Dublin</a:t>
            </a:r>
            <a:endParaRPr b="1" sz="1100"/>
          </a:p>
        </p:txBody>
      </p:sp>
      <p:cxnSp>
        <p:nvCxnSpPr>
          <p:cNvPr id="1164" name="Google Shape;1164;p95"/>
          <p:cNvCxnSpPr/>
          <p:nvPr/>
        </p:nvCxnSpPr>
        <p:spPr>
          <a:xfrm rot="10800000">
            <a:off x="7679250" y="3827275"/>
            <a:ext cx="640500" cy="306300"/>
          </a:xfrm>
          <a:prstGeom prst="straightConnector1">
            <a:avLst/>
          </a:prstGeom>
          <a:noFill/>
          <a:ln cap="flat" cmpd="sng" w="38100">
            <a:solidFill>
              <a:srgbClr val="002D62"/>
            </a:solidFill>
            <a:prstDash val="solid"/>
            <a:round/>
            <a:headEnd len="med" w="med" type="none"/>
            <a:tailEnd len="med" w="med" type="triangle"/>
          </a:ln>
        </p:spPr>
      </p:cxnSp>
      <p:sp>
        <p:nvSpPr>
          <p:cNvPr id="1165" name="Google Shape;1165;p95"/>
          <p:cNvSpPr txBox="1"/>
          <p:nvPr/>
        </p:nvSpPr>
        <p:spPr>
          <a:xfrm>
            <a:off x="8256744" y="4063161"/>
            <a:ext cx="8616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Kilkenny</a:t>
            </a:r>
            <a:endParaRPr b="1" sz="1100"/>
          </a:p>
        </p:txBody>
      </p:sp>
      <p:cxnSp>
        <p:nvCxnSpPr>
          <p:cNvPr id="1166" name="Google Shape;1166;p95"/>
          <p:cNvCxnSpPr/>
          <p:nvPr/>
        </p:nvCxnSpPr>
        <p:spPr>
          <a:xfrm>
            <a:off x="6500025" y="2571750"/>
            <a:ext cx="417900" cy="362100"/>
          </a:xfrm>
          <a:prstGeom prst="straightConnector1">
            <a:avLst/>
          </a:prstGeom>
          <a:noFill/>
          <a:ln cap="flat" cmpd="sng" w="38100">
            <a:solidFill>
              <a:srgbClr val="002D62"/>
            </a:solidFill>
            <a:prstDash val="solid"/>
            <a:round/>
            <a:headEnd len="med" w="med" type="none"/>
            <a:tailEnd len="med" w="med" type="triangle"/>
          </a:ln>
        </p:spPr>
      </p:cxnSp>
      <p:sp>
        <p:nvSpPr>
          <p:cNvPr id="1167" name="Google Shape;1167;p95"/>
          <p:cNvSpPr txBox="1"/>
          <p:nvPr/>
        </p:nvSpPr>
        <p:spPr>
          <a:xfrm>
            <a:off x="5996925" y="2354850"/>
            <a:ext cx="7428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Mayo</a:t>
            </a:r>
            <a:endParaRPr b="1" sz="1100"/>
          </a:p>
        </p:txBody>
      </p:sp>
      <p:cxnSp>
        <p:nvCxnSpPr>
          <p:cNvPr id="1168" name="Google Shape;1168;p95"/>
          <p:cNvCxnSpPr/>
          <p:nvPr/>
        </p:nvCxnSpPr>
        <p:spPr>
          <a:xfrm>
            <a:off x="6992100" y="2072450"/>
            <a:ext cx="374400" cy="375300"/>
          </a:xfrm>
          <a:prstGeom prst="straightConnector1">
            <a:avLst/>
          </a:prstGeom>
          <a:noFill/>
          <a:ln cap="flat" cmpd="sng" w="38100">
            <a:solidFill>
              <a:srgbClr val="002D62"/>
            </a:solidFill>
            <a:prstDash val="solid"/>
            <a:round/>
            <a:headEnd len="med" w="med" type="none"/>
            <a:tailEnd len="med" w="med" type="triangle"/>
          </a:ln>
        </p:spPr>
      </p:cxnSp>
      <p:sp>
        <p:nvSpPr>
          <p:cNvPr id="1169" name="Google Shape;1169;p95"/>
          <p:cNvSpPr txBox="1"/>
          <p:nvPr/>
        </p:nvSpPr>
        <p:spPr>
          <a:xfrm>
            <a:off x="6295730" y="1854296"/>
            <a:ext cx="7428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Donegal</a:t>
            </a:r>
            <a:endParaRPr b="1" sz="1100"/>
          </a:p>
        </p:txBody>
      </p:sp>
      <p:cxnSp>
        <p:nvCxnSpPr>
          <p:cNvPr id="1170" name="Google Shape;1170;p95"/>
          <p:cNvCxnSpPr/>
          <p:nvPr/>
        </p:nvCxnSpPr>
        <p:spPr>
          <a:xfrm flipH="1" rot="10800000">
            <a:off x="6592875" y="4254125"/>
            <a:ext cx="510600" cy="445800"/>
          </a:xfrm>
          <a:prstGeom prst="straightConnector1">
            <a:avLst/>
          </a:prstGeom>
          <a:noFill/>
          <a:ln cap="flat" cmpd="sng" w="38100">
            <a:solidFill>
              <a:srgbClr val="002D62"/>
            </a:solidFill>
            <a:prstDash val="solid"/>
            <a:round/>
            <a:headEnd len="med" w="med" type="none"/>
            <a:tailEnd len="med" w="med" type="triangle"/>
          </a:ln>
        </p:spPr>
      </p:cxnSp>
      <p:sp>
        <p:nvSpPr>
          <p:cNvPr id="1171" name="Google Shape;1171;p95"/>
          <p:cNvSpPr txBox="1"/>
          <p:nvPr/>
        </p:nvSpPr>
        <p:spPr>
          <a:xfrm>
            <a:off x="6337575" y="4674750"/>
            <a:ext cx="7428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t>Cork</a:t>
            </a:r>
            <a:endParaRPr b="1" sz="1100"/>
          </a:p>
        </p:txBody>
      </p:sp>
      <p:pic>
        <p:nvPicPr>
          <p:cNvPr id="1172" name="Google Shape;1172;p95"/>
          <p:cNvPicPr preferRelativeResize="0"/>
          <p:nvPr/>
        </p:nvPicPr>
        <p:blipFill>
          <a:blip r:embed="rId4">
            <a:alphaModFix/>
          </a:blip>
          <a:stretch>
            <a:fillRect/>
          </a:stretch>
        </p:blipFill>
        <p:spPr>
          <a:xfrm>
            <a:off x="152400" y="4646700"/>
            <a:ext cx="1171575" cy="381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96"/>
          <p:cNvSpPr txBox="1"/>
          <p:nvPr/>
        </p:nvSpPr>
        <p:spPr>
          <a:xfrm>
            <a:off x="343500" y="417800"/>
            <a:ext cx="479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500">
                <a:solidFill>
                  <a:srgbClr val="002D62"/>
                </a:solidFill>
                <a:latin typeface="Arial Black"/>
                <a:ea typeface="Arial Black"/>
                <a:cs typeface="Arial Black"/>
                <a:sym typeface="Arial Black"/>
              </a:rPr>
              <a:t>Career Paths at Veolia </a:t>
            </a:r>
            <a:endParaRPr/>
          </a:p>
        </p:txBody>
      </p:sp>
      <p:pic>
        <p:nvPicPr>
          <p:cNvPr id="1178" name="Google Shape;1178;p96"/>
          <p:cNvPicPr preferRelativeResize="0"/>
          <p:nvPr/>
        </p:nvPicPr>
        <p:blipFill>
          <a:blip r:embed="rId3">
            <a:alphaModFix/>
          </a:blip>
          <a:stretch>
            <a:fillRect/>
          </a:stretch>
        </p:blipFill>
        <p:spPr>
          <a:xfrm>
            <a:off x="152400" y="4646700"/>
            <a:ext cx="1171575" cy="381000"/>
          </a:xfrm>
          <a:prstGeom prst="rect">
            <a:avLst/>
          </a:prstGeom>
          <a:noFill/>
          <a:ln>
            <a:noFill/>
          </a:ln>
        </p:spPr>
      </p:pic>
      <p:sp>
        <p:nvSpPr>
          <p:cNvPr id="1179" name="Google Shape;1179;p96"/>
          <p:cNvSpPr txBox="1"/>
          <p:nvPr/>
        </p:nvSpPr>
        <p:spPr>
          <a:xfrm>
            <a:off x="835600" y="1162300"/>
            <a:ext cx="7864800" cy="36327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Clr>
                <a:srgbClr val="002D62"/>
              </a:buClr>
              <a:buSzPts val="1400"/>
              <a:buChar char="●"/>
            </a:pPr>
            <a:r>
              <a:rPr b="1" lang="fr">
                <a:solidFill>
                  <a:srgbClr val="002D62"/>
                </a:solidFill>
                <a:latin typeface="Verdana"/>
                <a:ea typeface="Verdana"/>
                <a:cs typeface="Verdana"/>
                <a:sym typeface="Verdana"/>
              </a:rPr>
              <a:t>Internal Promotions: </a:t>
            </a:r>
            <a:r>
              <a:rPr lang="fr">
                <a:solidFill>
                  <a:srgbClr val="002D62"/>
                </a:solidFill>
                <a:latin typeface="Verdana"/>
                <a:ea typeface="Verdana"/>
                <a:cs typeface="Verdana"/>
                <a:sym typeface="Verdana"/>
              </a:rPr>
              <a:t>41 employees were promoted internally this year, demonstrating strong career advancement opportunities</a:t>
            </a:r>
            <a:endParaRPr>
              <a:solidFill>
                <a:srgbClr val="002D62"/>
              </a:solidFill>
              <a:latin typeface="Verdana"/>
              <a:ea typeface="Verdana"/>
              <a:cs typeface="Verdana"/>
              <a:sym typeface="Verdana"/>
            </a:endParaRPr>
          </a:p>
          <a:p>
            <a:pPr indent="-317500" lvl="0" marL="457200" rtl="0" algn="l">
              <a:lnSpc>
                <a:spcPct val="150000"/>
              </a:lnSpc>
              <a:spcBef>
                <a:spcPts val="0"/>
              </a:spcBef>
              <a:spcAft>
                <a:spcPts val="0"/>
              </a:spcAft>
              <a:buClr>
                <a:srgbClr val="002D62"/>
              </a:buClr>
              <a:buSzPts val="1400"/>
              <a:buChar char="●"/>
            </a:pPr>
            <a:r>
              <a:rPr b="1" lang="fr">
                <a:solidFill>
                  <a:srgbClr val="002D62"/>
                </a:solidFill>
                <a:latin typeface="Verdana"/>
                <a:ea typeface="Verdana"/>
                <a:cs typeface="Verdana"/>
                <a:sym typeface="Verdana"/>
              </a:rPr>
              <a:t>Lateral Movements: </a:t>
            </a:r>
            <a:r>
              <a:rPr lang="fr">
                <a:solidFill>
                  <a:srgbClr val="002D62"/>
                </a:solidFill>
                <a:latin typeface="Verdana"/>
                <a:ea typeface="Verdana"/>
                <a:cs typeface="Verdana"/>
                <a:sym typeface="Verdana"/>
              </a:rPr>
              <a:t>14 employees made lateral moves, allowing for skill diversification and cross-functional experience</a:t>
            </a:r>
            <a:endParaRPr>
              <a:solidFill>
                <a:srgbClr val="002D62"/>
              </a:solidFill>
              <a:latin typeface="Verdana"/>
              <a:ea typeface="Verdana"/>
              <a:cs typeface="Verdana"/>
              <a:sym typeface="Verdana"/>
            </a:endParaRPr>
          </a:p>
          <a:p>
            <a:pPr indent="-317500" lvl="0" marL="457200" rtl="0" algn="l">
              <a:lnSpc>
                <a:spcPct val="150000"/>
              </a:lnSpc>
              <a:spcBef>
                <a:spcPts val="0"/>
              </a:spcBef>
              <a:spcAft>
                <a:spcPts val="0"/>
              </a:spcAft>
              <a:buClr>
                <a:srgbClr val="002D62"/>
              </a:buClr>
              <a:buSzPts val="1400"/>
              <a:buChar char="●"/>
            </a:pPr>
            <a:r>
              <a:rPr b="1" lang="fr">
                <a:solidFill>
                  <a:srgbClr val="002D62"/>
                </a:solidFill>
                <a:latin typeface="Verdana"/>
                <a:ea typeface="Verdana"/>
                <a:cs typeface="Verdana"/>
                <a:sym typeface="Verdana"/>
              </a:rPr>
              <a:t>Monthly Internal Job Postings:</a:t>
            </a:r>
            <a:r>
              <a:rPr lang="fr">
                <a:solidFill>
                  <a:srgbClr val="002D62"/>
                </a:solidFill>
                <a:latin typeface="Verdana"/>
                <a:ea typeface="Verdana"/>
                <a:cs typeface="Verdana"/>
                <a:sym typeface="Verdana"/>
              </a:rPr>
              <a:t> All vacancies are advertised internally on our Workday system - ensuring transparency and equal opportunity for current employees,</a:t>
            </a:r>
            <a:endParaRPr>
              <a:solidFill>
                <a:srgbClr val="002D62"/>
              </a:solidFill>
              <a:latin typeface="Verdana"/>
              <a:ea typeface="Verdana"/>
              <a:cs typeface="Verdana"/>
              <a:sym typeface="Verdana"/>
            </a:endParaRPr>
          </a:p>
          <a:p>
            <a:pPr indent="-317500" lvl="0" marL="457200" rtl="0" algn="l">
              <a:lnSpc>
                <a:spcPct val="150000"/>
              </a:lnSpc>
              <a:spcBef>
                <a:spcPts val="0"/>
              </a:spcBef>
              <a:spcAft>
                <a:spcPts val="0"/>
              </a:spcAft>
              <a:buClr>
                <a:srgbClr val="002D62"/>
              </a:buClr>
              <a:buSzPts val="1400"/>
              <a:buChar char="●"/>
            </a:pPr>
            <a:r>
              <a:rPr b="1" lang="fr">
                <a:solidFill>
                  <a:srgbClr val="002D62"/>
                </a:solidFill>
                <a:latin typeface="Verdana"/>
                <a:ea typeface="Verdana"/>
                <a:cs typeface="Verdana"/>
                <a:sym typeface="Verdana"/>
              </a:rPr>
              <a:t>Internal-First Culture: </a:t>
            </a:r>
            <a:r>
              <a:rPr lang="fr">
                <a:solidFill>
                  <a:srgbClr val="002D62"/>
                </a:solidFill>
                <a:latin typeface="Verdana"/>
                <a:ea typeface="Verdana"/>
                <a:cs typeface="Verdana"/>
                <a:sym typeface="Verdana"/>
              </a:rPr>
              <a:t>Managers are actively encouraged to consider internal candidates before seeking external hires</a:t>
            </a:r>
            <a:endParaRPr>
              <a:solidFill>
                <a:srgbClr val="002D62"/>
              </a:solidFill>
              <a:latin typeface="Verdana"/>
              <a:ea typeface="Verdana"/>
              <a:cs typeface="Verdana"/>
              <a:sym typeface="Verdana"/>
            </a:endParaRPr>
          </a:p>
          <a:p>
            <a:pPr indent="-317500" lvl="0" marL="457200" rtl="0" algn="l">
              <a:lnSpc>
                <a:spcPct val="150000"/>
              </a:lnSpc>
              <a:spcBef>
                <a:spcPts val="0"/>
              </a:spcBef>
              <a:spcAft>
                <a:spcPts val="0"/>
              </a:spcAft>
              <a:buClr>
                <a:srgbClr val="002D62"/>
              </a:buClr>
              <a:buSzPts val="1400"/>
              <a:buChar char="●"/>
            </a:pPr>
            <a:r>
              <a:rPr b="1" lang="fr">
                <a:solidFill>
                  <a:srgbClr val="002D62"/>
                </a:solidFill>
                <a:latin typeface="Verdana"/>
                <a:ea typeface="Verdana"/>
                <a:cs typeface="Verdana"/>
                <a:sym typeface="Verdana"/>
              </a:rPr>
              <a:t>Career Development Focus: </a:t>
            </a:r>
            <a:r>
              <a:rPr lang="fr">
                <a:solidFill>
                  <a:srgbClr val="002D62"/>
                </a:solidFill>
                <a:latin typeface="Verdana"/>
                <a:ea typeface="Verdana"/>
                <a:cs typeface="Verdana"/>
                <a:sym typeface="Verdana"/>
              </a:rPr>
              <a:t>Veolia prioritises growing talent from within, supporting employee career progression and retention</a:t>
            </a:r>
            <a:endParaRPr sz="1300">
              <a:solidFill>
                <a:srgbClr val="002D62"/>
              </a:solidFill>
              <a:highlight>
                <a:srgbClr val="F2F1F9"/>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pic>
        <p:nvPicPr>
          <p:cNvPr id="1184" name="Google Shape;1184;p97"/>
          <p:cNvPicPr preferRelativeResize="0"/>
          <p:nvPr/>
        </p:nvPicPr>
        <p:blipFill>
          <a:blip r:embed="rId3">
            <a:alphaModFix/>
          </a:blip>
          <a:stretch>
            <a:fillRect/>
          </a:stretch>
        </p:blipFill>
        <p:spPr>
          <a:xfrm>
            <a:off x="499625" y="1268402"/>
            <a:ext cx="2286700" cy="2170050"/>
          </a:xfrm>
          <a:prstGeom prst="rect">
            <a:avLst/>
          </a:prstGeom>
          <a:noFill/>
          <a:ln cap="flat" cmpd="sng" w="9525">
            <a:solidFill>
              <a:schemeClr val="lt1"/>
            </a:solidFill>
            <a:prstDash val="solid"/>
            <a:round/>
            <a:headEnd len="sm" w="sm" type="none"/>
            <a:tailEnd len="sm" w="sm" type="none"/>
          </a:ln>
        </p:spPr>
      </p:pic>
      <p:pic>
        <p:nvPicPr>
          <p:cNvPr id="1185" name="Google Shape;1185;p97"/>
          <p:cNvPicPr preferRelativeResize="0"/>
          <p:nvPr/>
        </p:nvPicPr>
        <p:blipFill>
          <a:blip r:embed="rId4">
            <a:alphaModFix/>
          </a:blip>
          <a:stretch>
            <a:fillRect/>
          </a:stretch>
        </p:blipFill>
        <p:spPr>
          <a:xfrm>
            <a:off x="144150" y="4785275"/>
            <a:ext cx="1657350" cy="180975"/>
          </a:xfrm>
          <a:prstGeom prst="rect">
            <a:avLst/>
          </a:prstGeom>
          <a:noFill/>
          <a:ln>
            <a:noFill/>
          </a:ln>
        </p:spPr>
      </p:pic>
      <p:sp>
        <p:nvSpPr>
          <p:cNvPr id="1186" name="Google Shape;1186;p97"/>
          <p:cNvSpPr txBox="1"/>
          <p:nvPr/>
        </p:nvSpPr>
        <p:spPr>
          <a:xfrm>
            <a:off x="343500" y="417800"/>
            <a:ext cx="7558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500">
                <a:solidFill>
                  <a:srgbClr val="002D62"/>
                </a:solidFill>
                <a:latin typeface="Arial Black"/>
                <a:ea typeface="Arial Black"/>
                <a:cs typeface="Arial Black"/>
                <a:sym typeface="Arial Black"/>
              </a:rPr>
              <a:t>Our Success Story: Relocating with Veolia </a:t>
            </a:r>
            <a:r>
              <a:rPr b="1" lang="fr" sz="2500">
                <a:solidFill>
                  <a:srgbClr val="002D62"/>
                </a:solidFill>
                <a:latin typeface="Arial Black"/>
                <a:ea typeface="Arial Black"/>
                <a:cs typeface="Arial Black"/>
                <a:sym typeface="Arial Black"/>
              </a:rPr>
              <a:t> </a:t>
            </a:r>
            <a:endParaRPr/>
          </a:p>
        </p:txBody>
      </p:sp>
      <p:sp>
        <p:nvSpPr>
          <p:cNvPr id="1187" name="Google Shape;1187;p97"/>
          <p:cNvSpPr/>
          <p:nvPr/>
        </p:nvSpPr>
        <p:spPr>
          <a:xfrm>
            <a:off x="3054213" y="2130600"/>
            <a:ext cx="2286600" cy="1601700"/>
          </a:xfrm>
          <a:prstGeom prst="roundRect">
            <a:avLst>
              <a:gd fmla="val 16667"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900">
                <a:solidFill>
                  <a:srgbClr val="002D62"/>
                </a:solidFill>
                <a:latin typeface="Verdana"/>
                <a:ea typeface="Verdana"/>
                <a:cs typeface="Verdana"/>
                <a:sym typeface="Verdana"/>
              </a:rPr>
              <a:t>How would you describe your experience relocation to Ireland?</a:t>
            </a:r>
            <a:r>
              <a:rPr lang="fr" sz="900">
                <a:solidFill>
                  <a:srgbClr val="002D62"/>
                </a:solidFill>
                <a:latin typeface="Verdana"/>
                <a:ea typeface="Verdana"/>
                <a:cs typeface="Verdana"/>
                <a:sym typeface="Verdana"/>
              </a:rPr>
              <a:t> </a:t>
            </a:r>
            <a:endParaRPr sz="900">
              <a:solidFill>
                <a:srgbClr val="002D62"/>
              </a:solidFill>
              <a:latin typeface="Verdana"/>
              <a:ea typeface="Verdana"/>
              <a:cs typeface="Verdana"/>
              <a:sym typeface="Verdana"/>
            </a:endParaRPr>
          </a:p>
          <a:p>
            <a:pPr indent="0" lvl="0" marL="0" rtl="0" algn="ctr">
              <a:spcBef>
                <a:spcPts val="0"/>
              </a:spcBef>
              <a:spcAft>
                <a:spcPts val="0"/>
              </a:spcAft>
              <a:buClr>
                <a:schemeClr val="dk1"/>
              </a:buClr>
              <a:buSzPts val="1100"/>
              <a:buFont typeface="Arial"/>
              <a:buNone/>
            </a:pPr>
            <a:r>
              <a:rPr lang="fr" sz="900">
                <a:solidFill>
                  <a:srgbClr val="002D62"/>
                </a:solidFill>
                <a:latin typeface="Verdana"/>
                <a:ea typeface="Verdana"/>
                <a:cs typeface="Verdana"/>
                <a:sym typeface="Verdana"/>
              </a:rPr>
              <a:t>Easier than I could of anticipated. The only challenge I faced was trying to integrate into the Irish culture.</a:t>
            </a:r>
            <a:r>
              <a:rPr lang="fr" sz="900">
                <a:solidFill>
                  <a:schemeClr val="dk1"/>
                </a:solidFill>
                <a:latin typeface="Verdana"/>
                <a:ea typeface="Verdana"/>
                <a:cs typeface="Verdana"/>
                <a:sym typeface="Verdana"/>
              </a:rPr>
              <a:t> </a:t>
            </a:r>
            <a:endParaRPr sz="1500"/>
          </a:p>
        </p:txBody>
      </p:sp>
      <p:sp>
        <p:nvSpPr>
          <p:cNvPr id="1188" name="Google Shape;1188;p97"/>
          <p:cNvSpPr/>
          <p:nvPr/>
        </p:nvSpPr>
        <p:spPr>
          <a:xfrm>
            <a:off x="5608725" y="1153325"/>
            <a:ext cx="2376900" cy="1601700"/>
          </a:xfrm>
          <a:prstGeom prst="roundRect">
            <a:avLst>
              <a:gd fmla="val 16667"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sz="900">
                <a:solidFill>
                  <a:srgbClr val="002D62"/>
                </a:solidFill>
                <a:latin typeface="Verdana"/>
                <a:ea typeface="Verdana"/>
                <a:cs typeface="Verdana"/>
                <a:sym typeface="Verdana"/>
              </a:rPr>
              <a:t>Would you recommend your friends working for Veolia Ireland? </a:t>
            </a:r>
            <a:endParaRPr b="1" sz="900">
              <a:solidFill>
                <a:srgbClr val="002D62"/>
              </a:solidFill>
              <a:latin typeface="Verdana"/>
              <a:ea typeface="Verdana"/>
              <a:cs typeface="Verdana"/>
              <a:sym typeface="Verdana"/>
            </a:endParaRPr>
          </a:p>
          <a:p>
            <a:pPr indent="0" lvl="0" marL="0" rtl="0" algn="ctr">
              <a:spcBef>
                <a:spcPts val="0"/>
              </a:spcBef>
              <a:spcAft>
                <a:spcPts val="0"/>
              </a:spcAft>
              <a:buClr>
                <a:schemeClr val="dk1"/>
              </a:buClr>
              <a:buSzPts val="1100"/>
              <a:buFont typeface="Arial"/>
              <a:buNone/>
            </a:pPr>
            <a:r>
              <a:rPr lang="fr" sz="900">
                <a:solidFill>
                  <a:srgbClr val="002D62"/>
                </a:solidFill>
                <a:latin typeface="Verdana"/>
                <a:ea typeface="Verdana"/>
                <a:cs typeface="Verdana"/>
                <a:sym typeface="Verdana"/>
              </a:rPr>
              <a:t>Yes, I would recommend it. It's truly amazing, especially seeing the best practices that could be adopted across other Veolia entities</a:t>
            </a:r>
            <a:endParaRPr sz="900">
              <a:solidFill>
                <a:srgbClr val="002D62"/>
              </a:solidFill>
              <a:latin typeface="Verdana"/>
              <a:ea typeface="Verdana"/>
              <a:cs typeface="Verdana"/>
              <a:sym typeface="Verdana"/>
            </a:endParaRPr>
          </a:p>
        </p:txBody>
      </p:sp>
      <p:sp>
        <p:nvSpPr>
          <p:cNvPr id="1189" name="Google Shape;1189;p97"/>
          <p:cNvSpPr/>
          <p:nvPr/>
        </p:nvSpPr>
        <p:spPr>
          <a:xfrm>
            <a:off x="5608700" y="2925675"/>
            <a:ext cx="2376900" cy="1746300"/>
          </a:xfrm>
          <a:prstGeom prst="roundRect">
            <a:avLst>
              <a:gd fmla="val 16667"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900">
                <a:solidFill>
                  <a:srgbClr val="002D62"/>
                </a:solidFill>
                <a:latin typeface="Verdana"/>
                <a:ea typeface="Verdana"/>
                <a:cs typeface="Verdana"/>
                <a:sym typeface="Verdana"/>
              </a:rPr>
              <a:t>Would you recommend your friends working for Veolia Ireland? </a:t>
            </a:r>
            <a:endParaRPr b="1" sz="900">
              <a:solidFill>
                <a:srgbClr val="002D62"/>
              </a:solidFill>
              <a:latin typeface="Verdana"/>
              <a:ea typeface="Verdana"/>
              <a:cs typeface="Verdana"/>
              <a:sym typeface="Verdana"/>
            </a:endParaRPr>
          </a:p>
          <a:p>
            <a:pPr indent="0" lvl="0" marL="0" rtl="0" algn="ctr">
              <a:spcBef>
                <a:spcPts val="0"/>
              </a:spcBef>
              <a:spcAft>
                <a:spcPts val="0"/>
              </a:spcAft>
              <a:buNone/>
            </a:pPr>
            <a:r>
              <a:rPr lang="fr" sz="900">
                <a:solidFill>
                  <a:srgbClr val="002D62"/>
                </a:solidFill>
                <a:latin typeface="Verdana"/>
                <a:ea typeface="Verdana"/>
                <a:cs typeface="Verdana"/>
                <a:sym typeface="Verdana"/>
              </a:rPr>
              <a:t>Yes, I would recommend it. It's truly amazing, especially seeing the best practices that could be adopted across other Veolia entities</a:t>
            </a:r>
            <a:endParaRPr sz="900">
              <a:solidFill>
                <a:srgbClr val="002D62"/>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por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CCA44CF115C47BF8BAE2B6A45D74C" ma:contentTypeVersion="16" ma:contentTypeDescription="Create a new document." ma:contentTypeScope="" ma:versionID="f598db8fd9cebed2e463e29ab9acbf43">
  <xsd:schema xmlns:xsd="http://www.w3.org/2001/XMLSchema" xmlns:xs="http://www.w3.org/2001/XMLSchema" xmlns:p="http://schemas.microsoft.com/office/2006/metadata/properties" xmlns:ns2="369a70b5-979e-46d1-af7c-b532cae02f16" xmlns:ns3="ce1348a1-e77a-4182-bb30-37d54967e58d" targetNamespace="http://schemas.microsoft.com/office/2006/metadata/properties" ma:root="true" ma:fieldsID="6c63b9895ce362fef8d0d096fc240aa9" ns2:_="" ns3:_="">
    <xsd:import namespace="369a70b5-979e-46d1-af7c-b532cae02f16"/>
    <xsd:import namespace="ce1348a1-e77a-4182-bb30-37d54967e5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a70b5-979e-46d1-af7c-b532cae02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90a3ac6-2e28-4701-ab95-9825e7327f5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1348a1-e77a-4182-bb30-37d54967e58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d820e9c-1329-4dc7-a954-d8cf5872d83b}" ma:internalName="TaxCatchAll" ma:showField="CatchAllData" ma:web="ce1348a1-e77a-4182-bb30-37d54967e5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9a70b5-979e-46d1-af7c-b532cae02f16">
      <Terms xmlns="http://schemas.microsoft.com/office/infopath/2007/PartnerControls"/>
    </lcf76f155ced4ddcb4097134ff3c332f>
    <TaxCatchAll xmlns="ce1348a1-e77a-4182-bb30-37d54967e58d" xsi:nil="true"/>
  </documentManagement>
</p:properties>
</file>

<file path=customXml/itemProps1.xml><?xml version="1.0" encoding="utf-8"?>
<ds:datastoreItem xmlns:ds="http://schemas.openxmlformats.org/officeDocument/2006/customXml" ds:itemID="{569AB788-7832-4402-A92A-486A1EC81769}"/>
</file>

<file path=customXml/itemProps2.xml><?xml version="1.0" encoding="utf-8"?>
<ds:datastoreItem xmlns:ds="http://schemas.openxmlformats.org/officeDocument/2006/customXml" ds:itemID="{C1072A1C-C7AE-4900-8A0A-29E50A977BDB}"/>
</file>

<file path=customXml/itemProps3.xml><?xml version="1.0" encoding="utf-8"?>
<ds:datastoreItem xmlns:ds="http://schemas.openxmlformats.org/officeDocument/2006/customXml" ds:itemID="{3D33F38A-8D89-4043-A13D-B1648EA6CA0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0x010100F40CCA44CF115C47BF8BAE2B6A45D74C</vt:lpwstr>
  </property>
</Properties>
</file>