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95" r:id="rId5"/>
    <p:sldId id="396" r:id="rId6"/>
    <p:sldId id="393" r:id="rId7"/>
    <p:sldId id="397" r:id="rId8"/>
    <p:sldId id="398" r:id="rId9"/>
    <p:sldId id="399" r:id="rId10"/>
    <p:sldId id="400" r:id="rId11"/>
    <p:sldId id="394" r:id="rId12"/>
    <p:sldId id="40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E08DB-DF09-4E12-A36A-7213A36C61AB}" v="12" dt="2025-06-04T14:38:47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3455" autoAdjust="0"/>
  </p:normalViewPr>
  <p:slideViewPr>
    <p:cSldViewPr snapToGrid="0">
      <p:cViewPr>
        <p:scale>
          <a:sx n="41" d="100"/>
          <a:sy n="41" d="100"/>
        </p:scale>
        <p:origin x="155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AITIS Alexandros" userId="48dedc39-ff3e-4db3-bfff-4f6eb4832970" providerId="ADAL" clId="{1A9E08DB-DF09-4E12-A36A-7213A36C61AB}"/>
    <pc:docChg chg="undo custSel modSld">
      <pc:chgData name="MORAITIS Alexandros" userId="48dedc39-ff3e-4db3-bfff-4f6eb4832970" providerId="ADAL" clId="{1A9E08DB-DF09-4E12-A36A-7213A36C61AB}" dt="2025-06-04T14:38:43.405" v="188" actId="207"/>
      <pc:docMkLst>
        <pc:docMk/>
      </pc:docMkLst>
      <pc:sldChg chg="delSp modSp mod">
        <pc:chgData name="MORAITIS Alexandros" userId="48dedc39-ff3e-4db3-bfff-4f6eb4832970" providerId="ADAL" clId="{1A9E08DB-DF09-4E12-A36A-7213A36C61AB}" dt="2025-06-04T14:32:33.599" v="107" actId="113"/>
        <pc:sldMkLst>
          <pc:docMk/>
          <pc:sldMk cId="842820427" sldId="393"/>
        </pc:sldMkLst>
        <pc:spChg chg="mod">
          <ac:chgData name="MORAITIS Alexandros" userId="48dedc39-ff3e-4db3-bfff-4f6eb4832970" providerId="ADAL" clId="{1A9E08DB-DF09-4E12-A36A-7213A36C61AB}" dt="2025-06-04T14:27:11.945" v="42" actId="1076"/>
          <ac:spMkLst>
            <pc:docMk/>
            <pc:sldMk cId="842820427" sldId="393"/>
            <ac:spMk id="21" creationId="{91C5DC3B-921D-346A-6D5F-CA21E1FE74AB}"/>
          </ac:spMkLst>
        </pc:spChg>
        <pc:spChg chg="del mod">
          <ac:chgData name="MORAITIS Alexandros" userId="48dedc39-ff3e-4db3-bfff-4f6eb4832970" providerId="ADAL" clId="{1A9E08DB-DF09-4E12-A36A-7213A36C61AB}" dt="2025-06-04T14:25:15.486" v="11" actId="478"/>
          <ac:spMkLst>
            <pc:docMk/>
            <pc:sldMk cId="842820427" sldId="393"/>
            <ac:spMk id="23" creationId="{A00644A9-38E5-5F10-B60D-9D69466A5ECA}"/>
          </ac:spMkLst>
        </pc:spChg>
        <pc:spChg chg="mod">
          <ac:chgData name="MORAITIS Alexandros" userId="48dedc39-ff3e-4db3-bfff-4f6eb4832970" providerId="ADAL" clId="{1A9E08DB-DF09-4E12-A36A-7213A36C61AB}" dt="2025-06-04T14:32:33.599" v="107" actId="113"/>
          <ac:spMkLst>
            <pc:docMk/>
            <pc:sldMk cId="842820427" sldId="393"/>
            <ac:spMk id="71" creationId="{C062C620-16C5-494F-A218-48D9CE181217}"/>
          </ac:spMkLst>
        </pc:spChg>
        <pc:picChg chg="mod">
          <ac:chgData name="MORAITIS Alexandros" userId="48dedc39-ff3e-4db3-bfff-4f6eb4832970" providerId="ADAL" clId="{1A9E08DB-DF09-4E12-A36A-7213A36C61AB}" dt="2025-06-04T14:24:59.198" v="6" actId="14100"/>
          <ac:picMkLst>
            <pc:docMk/>
            <pc:sldMk cId="842820427" sldId="393"/>
            <ac:picMk id="34" creationId="{E6622F10-38EA-4519-9E65-C2954CE623EF}"/>
          </ac:picMkLst>
        </pc:picChg>
      </pc:sldChg>
      <pc:sldChg chg="modSp mod">
        <pc:chgData name="MORAITIS Alexandros" userId="48dedc39-ff3e-4db3-bfff-4f6eb4832970" providerId="ADAL" clId="{1A9E08DB-DF09-4E12-A36A-7213A36C61AB}" dt="2025-06-04T14:27:25.570" v="45" actId="14100"/>
        <pc:sldMkLst>
          <pc:docMk/>
          <pc:sldMk cId="5281730" sldId="396"/>
        </pc:sldMkLst>
        <pc:spChg chg="mod">
          <ac:chgData name="MORAITIS Alexandros" userId="48dedc39-ff3e-4db3-bfff-4f6eb4832970" providerId="ADAL" clId="{1A9E08DB-DF09-4E12-A36A-7213A36C61AB}" dt="2025-06-04T14:24:44.733" v="1" actId="1076"/>
          <ac:spMkLst>
            <pc:docMk/>
            <pc:sldMk cId="5281730" sldId="396"/>
            <ac:spMk id="5" creationId="{F30B6C7E-FE99-D90D-C291-03476CFD3B35}"/>
          </ac:spMkLst>
        </pc:spChg>
        <pc:spChg chg="mod">
          <ac:chgData name="MORAITIS Alexandros" userId="48dedc39-ff3e-4db3-bfff-4f6eb4832970" providerId="ADAL" clId="{1A9E08DB-DF09-4E12-A36A-7213A36C61AB}" dt="2025-06-04T14:24:49.324" v="2" actId="1076"/>
          <ac:spMkLst>
            <pc:docMk/>
            <pc:sldMk cId="5281730" sldId="396"/>
            <ac:spMk id="21" creationId="{6D5C9D52-11FA-DD50-ED20-4004E32D137B}"/>
          </ac:spMkLst>
        </pc:spChg>
        <pc:picChg chg="mod">
          <ac:chgData name="MORAITIS Alexandros" userId="48dedc39-ff3e-4db3-bfff-4f6eb4832970" providerId="ADAL" clId="{1A9E08DB-DF09-4E12-A36A-7213A36C61AB}" dt="2025-06-04T14:27:25.570" v="45" actId="14100"/>
          <ac:picMkLst>
            <pc:docMk/>
            <pc:sldMk cId="5281730" sldId="396"/>
            <ac:picMk id="3" creationId="{A401AF10-7E03-95C5-E4E6-43AC2C4FFC57}"/>
          </ac:picMkLst>
        </pc:picChg>
        <pc:picChg chg="mod">
          <ac:chgData name="MORAITIS Alexandros" userId="48dedc39-ff3e-4db3-bfff-4f6eb4832970" providerId="ADAL" clId="{1A9E08DB-DF09-4E12-A36A-7213A36C61AB}" dt="2025-06-04T14:24:40.988" v="0" actId="14100"/>
          <ac:picMkLst>
            <pc:docMk/>
            <pc:sldMk cId="5281730" sldId="396"/>
            <ac:picMk id="34" creationId="{3C45CCE5-0A11-A14A-A707-7CEF2D43086D}"/>
          </ac:picMkLst>
        </pc:picChg>
      </pc:sldChg>
      <pc:sldChg chg="delSp modSp mod">
        <pc:chgData name="MORAITIS Alexandros" userId="48dedc39-ff3e-4db3-bfff-4f6eb4832970" providerId="ADAL" clId="{1A9E08DB-DF09-4E12-A36A-7213A36C61AB}" dt="2025-06-04T14:32:52.147" v="108" actId="20577"/>
        <pc:sldMkLst>
          <pc:docMk/>
          <pc:sldMk cId="3555222349" sldId="397"/>
        </pc:sldMkLst>
        <pc:spChg chg="del">
          <ac:chgData name="MORAITIS Alexandros" userId="48dedc39-ff3e-4db3-bfff-4f6eb4832970" providerId="ADAL" clId="{1A9E08DB-DF09-4E12-A36A-7213A36C61AB}" dt="2025-06-04T14:26:01.224" v="23" actId="478"/>
          <ac:spMkLst>
            <pc:docMk/>
            <pc:sldMk cId="3555222349" sldId="397"/>
            <ac:spMk id="3" creationId="{07D72AF6-E89D-CE5E-ED6C-56B1AECBC486}"/>
          </ac:spMkLst>
        </pc:spChg>
        <pc:spChg chg="mod">
          <ac:chgData name="MORAITIS Alexandros" userId="48dedc39-ff3e-4db3-bfff-4f6eb4832970" providerId="ADAL" clId="{1A9E08DB-DF09-4E12-A36A-7213A36C61AB}" dt="2025-06-04T14:27:05.884" v="41" actId="1076"/>
          <ac:spMkLst>
            <pc:docMk/>
            <pc:sldMk cId="3555222349" sldId="397"/>
            <ac:spMk id="21" creationId="{D318B839-0909-113E-71EB-4C86312ED975}"/>
          </ac:spMkLst>
        </pc:spChg>
        <pc:spChg chg="mod">
          <ac:chgData name="MORAITIS Alexandros" userId="48dedc39-ff3e-4db3-bfff-4f6eb4832970" providerId="ADAL" clId="{1A9E08DB-DF09-4E12-A36A-7213A36C61AB}" dt="2025-06-04T14:32:52.147" v="108" actId="20577"/>
          <ac:spMkLst>
            <pc:docMk/>
            <pc:sldMk cId="3555222349" sldId="397"/>
            <ac:spMk id="71" creationId="{254D3CB3-8897-2F22-3919-F1551C887DAE}"/>
          </ac:spMkLst>
        </pc:spChg>
        <pc:picChg chg="mod">
          <ac:chgData name="MORAITIS Alexandros" userId="48dedc39-ff3e-4db3-bfff-4f6eb4832970" providerId="ADAL" clId="{1A9E08DB-DF09-4E12-A36A-7213A36C61AB}" dt="2025-06-04T14:26:46.658" v="37" actId="14100"/>
          <ac:picMkLst>
            <pc:docMk/>
            <pc:sldMk cId="3555222349" sldId="397"/>
            <ac:picMk id="34" creationId="{9F76BF46-B22A-95E8-35B1-40F2CF09E411}"/>
          </ac:picMkLst>
        </pc:picChg>
      </pc:sldChg>
      <pc:sldChg chg="delSp modSp mod">
        <pc:chgData name="MORAITIS Alexandros" userId="48dedc39-ff3e-4db3-bfff-4f6eb4832970" providerId="ADAL" clId="{1A9E08DB-DF09-4E12-A36A-7213A36C61AB}" dt="2025-06-04T14:28:37.378" v="61" actId="255"/>
        <pc:sldMkLst>
          <pc:docMk/>
          <pc:sldMk cId="3109270319" sldId="398"/>
        </pc:sldMkLst>
        <pc:spChg chg="del mod">
          <ac:chgData name="MORAITIS Alexandros" userId="48dedc39-ff3e-4db3-bfff-4f6eb4832970" providerId="ADAL" clId="{1A9E08DB-DF09-4E12-A36A-7213A36C61AB}" dt="2025-06-04T14:27:57.388" v="51" actId="478"/>
          <ac:spMkLst>
            <pc:docMk/>
            <pc:sldMk cId="3109270319" sldId="398"/>
            <ac:spMk id="3" creationId="{96B70CBE-6B59-61AF-9802-243FBCCE399A}"/>
          </ac:spMkLst>
        </pc:spChg>
        <pc:spChg chg="mod">
          <ac:chgData name="MORAITIS Alexandros" userId="48dedc39-ff3e-4db3-bfff-4f6eb4832970" providerId="ADAL" clId="{1A9E08DB-DF09-4E12-A36A-7213A36C61AB}" dt="2025-06-04T14:28:30.120" v="59" actId="1076"/>
          <ac:spMkLst>
            <pc:docMk/>
            <pc:sldMk cId="3109270319" sldId="398"/>
            <ac:spMk id="21" creationId="{E0FFECD8-16E8-293F-1AF7-D253F381C1F6}"/>
          </ac:spMkLst>
        </pc:spChg>
        <pc:spChg chg="mod">
          <ac:chgData name="MORAITIS Alexandros" userId="48dedc39-ff3e-4db3-bfff-4f6eb4832970" providerId="ADAL" clId="{1A9E08DB-DF09-4E12-A36A-7213A36C61AB}" dt="2025-06-04T14:28:37.378" v="61" actId="255"/>
          <ac:spMkLst>
            <pc:docMk/>
            <pc:sldMk cId="3109270319" sldId="398"/>
            <ac:spMk id="71" creationId="{4A3B616C-7371-997F-D202-B2D8F24444B2}"/>
          </ac:spMkLst>
        </pc:spChg>
        <pc:picChg chg="mod">
          <ac:chgData name="MORAITIS Alexandros" userId="48dedc39-ff3e-4db3-bfff-4f6eb4832970" providerId="ADAL" clId="{1A9E08DB-DF09-4E12-A36A-7213A36C61AB}" dt="2025-06-04T14:27:42.937" v="48" actId="14100"/>
          <ac:picMkLst>
            <pc:docMk/>
            <pc:sldMk cId="3109270319" sldId="398"/>
            <ac:picMk id="34" creationId="{21E790E9-D80B-A2B9-0B8F-B41AADC6F6A7}"/>
          </ac:picMkLst>
        </pc:picChg>
      </pc:sldChg>
      <pc:sldChg chg="delSp modSp mod">
        <pc:chgData name="MORAITIS Alexandros" userId="48dedc39-ff3e-4db3-bfff-4f6eb4832970" providerId="ADAL" clId="{1A9E08DB-DF09-4E12-A36A-7213A36C61AB}" dt="2025-06-04T14:29:03.133" v="70" actId="1076"/>
        <pc:sldMkLst>
          <pc:docMk/>
          <pc:sldMk cId="2668574945" sldId="399"/>
        </pc:sldMkLst>
        <pc:spChg chg="del mod">
          <ac:chgData name="MORAITIS Alexandros" userId="48dedc39-ff3e-4db3-bfff-4f6eb4832970" providerId="ADAL" clId="{1A9E08DB-DF09-4E12-A36A-7213A36C61AB}" dt="2025-06-04T14:28:46.711" v="63" actId="478"/>
          <ac:spMkLst>
            <pc:docMk/>
            <pc:sldMk cId="2668574945" sldId="399"/>
            <ac:spMk id="4" creationId="{0ED28962-FC03-EDB1-0171-FA5A3F67C7AF}"/>
          </ac:spMkLst>
        </pc:spChg>
        <pc:spChg chg="mod">
          <ac:chgData name="MORAITIS Alexandros" userId="48dedc39-ff3e-4db3-bfff-4f6eb4832970" providerId="ADAL" clId="{1A9E08DB-DF09-4E12-A36A-7213A36C61AB}" dt="2025-06-04T14:29:00.652" v="69" actId="1076"/>
          <ac:spMkLst>
            <pc:docMk/>
            <pc:sldMk cId="2668574945" sldId="399"/>
            <ac:spMk id="21" creationId="{30927D6A-2942-651C-C5D5-9909D6670A55}"/>
          </ac:spMkLst>
        </pc:spChg>
        <pc:spChg chg="mod">
          <ac:chgData name="MORAITIS Alexandros" userId="48dedc39-ff3e-4db3-bfff-4f6eb4832970" providerId="ADAL" clId="{1A9E08DB-DF09-4E12-A36A-7213A36C61AB}" dt="2025-06-04T14:29:03.133" v="70" actId="1076"/>
          <ac:spMkLst>
            <pc:docMk/>
            <pc:sldMk cId="2668574945" sldId="399"/>
            <ac:spMk id="71" creationId="{8836B9FC-0123-F4BB-7EEA-49DF5A0D1005}"/>
          </ac:spMkLst>
        </pc:spChg>
      </pc:sldChg>
      <pc:sldChg chg="delSp modSp mod">
        <pc:chgData name="MORAITIS Alexandros" userId="48dedc39-ff3e-4db3-bfff-4f6eb4832970" providerId="ADAL" clId="{1A9E08DB-DF09-4E12-A36A-7213A36C61AB}" dt="2025-06-04T14:36:35.843" v="143" actId="20577"/>
        <pc:sldMkLst>
          <pc:docMk/>
          <pc:sldMk cId="4190567324" sldId="400"/>
        </pc:sldMkLst>
        <pc:spChg chg="del">
          <ac:chgData name="MORAITIS Alexandros" userId="48dedc39-ff3e-4db3-bfff-4f6eb4832970" providerId="ADAL" clId="{1A9E08DB-DF09-4E12-A36A-7213A36C61AB}" dt="2025-06-04T14:29:15.369" v="71" actId="478"/>
          <ac:spMkLst>
            <pc:docMk/>
            <pc:sldMk cId="4190567324" sldId="400"/>
            <ac:spMk id="6" creationId="{75F41FAC-0ECC-D4F9-89B3-08EB3B87FEB2}"/>
          </ac:spMkLst>
        </pc:spChg>
        <pc:spChg chg="mod">
          <ac:chgData name="MORAITIS Alexandros" userId="48dedc39-ff3e-4db3-bfff-4f6eb4832970" providerId="ADAL" clId="{1A9E08DB-DF09-4E12-A36A-7213A36C61AB}" dt="2025-06-04T14:29:34.637" v="82" actId="1076"/>
          <ac:spMkLst>
            <pc:docMk/>
            <pc:sldMk cId="4190567324" sldId="400"/>
            <ac:spMk id="21" creationId="{8484EF70-2024-F98C-D8C4-BDA6ADDA2785}"/>
          </ac:spMkLst>
        </pc:spChg>
        <pc:spChg chg="mod">
          <ac:chgData name="MORAITIS Alexandros" userId="48dedc39-ff3e-4db3-bfff-4f6eb4832970" providerId="ADAL" clId="{1A9E08DB-DF09-4E12-A36A-7213A36C61AB}" dt="2025-06-04T14:36:35.843" v="143" actId="20577"/>
          <ac:spMkLst>
            <pc:docMk/>
            <pc:sldMk cId="4190567324" sldId="400"/>
            <ac:spMk id="71" creationId="{765F90CB-A23C-3FF0-1831-CEBD1ABCD52E}"/>
          </ac:spMkLst>
        </pc:spChg>
        <pc:picChg chg="mod">
          <ac:chgData name="MORAITIS Alexandros" userId="48dedc39-ff3e-4db3-bfff-4f6eb4832970" providerId="ADAL" clId="{1A9E08DB-DF09-4E12-A36A-7213A36C61AB}" dt="2025-06-04T14:36:15.720" v="135" actId="14100"/>
          <ac:picMkLst>
            <pc:docMk/>
            <pc:sldMk cId="4190567324" sldId="400"/>
            <ac:picMk id="34" creationId="{31AE6549-8C18-A5F7-7614-A8DEE1F9C631}"/>
          </ac:picMkLst>
        </pc:picChg>
      </pc:sldChg>
      <pc:sldChg chg="modSp mod">
        <pc:chgData name="MORAITIS Alexandros" userId="48dedc39-ff3e-4db3-bfff-4f6eb4832970" providerId="ADAL" clId="{1A9E08DB-DF09-4E12-A36A-7213A36C61AB}" dt="2025-06-04T14:38:43.405" v="188" actId="207"/>
        <pc:sldMkLst>
          <pc:docMk/>
          <pc:sldMk cId="2567472151" sldId="401"/>
        </pc:sldMkLst>
        <pc:spChg chg="mod">
          <ac:chgData name="MORAITIS Alexandros" userId="48dedc39-ff3e-4db3-bfff-4f6eb4832970" providerId="ADAL" clId="{1A9E08DB-DF09-4E12-A36A-7213A36C61AB}" dt="2025-06-04T14:29:52.586" v="85" actId="1076"/>
          <ac:spMkLst>
            <pc:docMk/>
            <pc:sldMk cId="2567472151" sldId="401"/>
            <ac:spMk id="3" creationId="{5FF3731E-B65D-8ACE-4067-70D3490C08CC}"/>
          </ac:spMkLst>
        </pc:spChg>
        <pc:spChg chg="mod">
          <ac:chgData name="MORAITIS Alexandros" userId="48dedc39-ff3e-4db3-bfff-4f6eb4832970" providerId="ADAL" clId="{1A9E08DB-DF09-4E12-A36A-7213A36C61AB}" dt="2025-06-04T14:38:43.405" v="188" actId="207"/>
          <ac:spMkLst>
            <pc:docMk/>
            <pc:sldMk cId="2567472151" sldId="401"/>
            <ac:spMk id="71" creationId="{D9836AE3-FF1E-DB27-DB15-1D922756E17D}"/>
          </ac:spMkLst>
        </pc:spChg>
        <pc:picChg chg="mod">
          <ac:chgData name="MORAITIS Alexandros" userId="48dedc39-ff3e-4db3-bfff-4f6eb4832970" providerId="ADAL" clId="{1A9E08DB-DF09-4E12-A36A-7213A36C61AB}" dt="2025-06-04T14:37:15.552" v="153" actId="14100"/>
          <ac:picMkLst>
            <pc:docMk/>
            <pc:sldMk cId="2567472151" sldId="401"/>
            <ac:picMk id="34" creationId="{38DF0A62-45E1-FA5B-3DA3-8386D36BF5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D5F36-40F9-4795-960E-CDA5D572F3B5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04F8E-659C-4FDC-9836-E14E2389B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33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line.fr/en/business-suppor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56F35-D832-AA95-588A-FE14A7F2A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824F12-E0AE-A89B-1145-E9E99D0DA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8B3579-518F-441B-DBFF-58D415870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6C91DE-A5AF-5725-3EA6-A83FB40B9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4CDD3-FE87-430D-B495-539F4EF075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1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4D2E5-FBD4-DE7A-32B6-98DC426A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41505F-BD48-9B94-9E27-F78E805B6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AFDBE0-1B23-1723-1055-858903417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DBE147-4456-358D-A54E-42EAAC87C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4CDD3-FE87-430D-B495-539F4EF075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43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4CDD3-FE87-430D-B495-539F4EF075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A14CF-15D1-279C-24AE-D70B5DEBD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1D7DB8-C599-5C63-2298-88AF89A81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6D6CF9-4AF5-E21E-EC57-8625D799E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🔗 </a:t>
            </a:r>
            <a:r>
              <a:rPr lang="fr-FR" sz="12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</a:t>
            </a:r>
            <a:r>
              <a:rPr lang="fr-FR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more about </a:t>
            </a:r>
            <a:r>
              <a:rPr lang="fr-FR" sz="12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</a:t>
            </a:r>
            <a:r>
              <a:rPr lang="fr-FR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service </a:t>
            </a:r>
            <a:r>
              <a:rPr lang="fr-FR" sz="12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offering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133E36-C1C4-2EDC-F7B0-2CBCA7252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4CDD3-FE87-430D-B495-539F4EF075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96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FCF2-6AF0-9894-0A62-403957003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0BDEE2D-5EFA-3F6D-003B-7910A9A11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3D496C-875A-AB6C-A163-67091DE31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solidFill>
                  <a:schemeClr val="bg1"/>
                </a:solidFill>
              </a:rPr>
              <a:t>We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take</a:t>
            </a:r>
            <a:r>
              <a:rPr lang="fr-FR" sz="1200" dirty="0">
                <a:solidFill>
                  <a:schemeClr val="bg1"/>
                </a:solidFill>
              </a:rPr>
              <a:t> full or partial </a:t>
            </a:r>
            <a:r>
              <a:rPr lang="fr-FR" sz="1200" dirty="0" err="1">
                <a:solidFill>
                  <a:schemeClr val="bg1"/>
                </a:solidFill>
              </a:rPr>
              <a:t>responsibility</a:t>
            </a:r>
            <a:r>
              <a:rPr lang="fr-FR" sz="1200" dirty="0">
                <a:solidFill>
                  <a:schemeClr val="bg1"/>
                </a:solidFill>
              </a:rPr>
              <a:t> for IT </a:t>
            </a:r>
            <a:r>
              <a:rPr lang="fr-FR" sz="1200" dirty="0" err="1">
                <a:solidFill>
                  <a:schemeClr val="bg1"/>
                </a:solidFill>
              </a:rPr>
              <a:t>operations</a:t>
            </a:r>
            <a:r>
              <a:rPr lang="fr-FR" sz="1200" dirty="0">
                <a:solidFill>
                  <a:schemeClr val="bg1"/>
                </a:solidFill>
              </a:rPr>
              <a:t>, </a:t>
            </a:r>
            <a:r>
              <a:rPr lang="fr-FR" sz="1200" dirty="0" err="1">
                <a:solidFill>
                  <a:schemeClr val="bg1"/>
                </a:solidFill>
              </a:rPr>
              <a:t>enabling</a:t>
            </a:r>
            <a:r>
              <a:rPr lang="fr-FR" sz="1200" dirty="0">
                <a:solidFill>
                  <a:schemeClr val="bg1"/>
                </a:solidFill>
              </a:rPr>
              <a:t> clients to </a:t>
            </a:r>
            <a:r>
              <a:rPr lang="fr-FR" sz="1200" dirty="0" err="1">
                <a:solidFill>
                  <a:schemeClr val="bg1"/>
                </a:solidFill>
              </a:rPr>
              <a:t>concentrate</a:t>
            </a:r>
            <a:r>
              <a:rPr lang="fr-FR" sz="1200" dirty="0">
                <a:solidFill>
                  <a:schemeClr val="bg1"/>
                </a:solidFill>
              </a:rPr>
              <a:t> on </a:t>
            </a:r>
            <a:r>
              <a:rPr lang="fr-FR" sz="1200" dirty="0" err="1">
                <a:solidFill>
                  <a:schemeClr val="bg1"/>
                </a:solidFill>
              </a:rPr>
              <a:t>their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core</a:t>
            </a:r>
            <a:r>
              <a:rPr lang="fr-FR" sz="1200" dirty="0">
                <a:solidFill>
                  <a:schemeClr val="bg1"/>
                </a:solidFill>
              </a:rPr>
              <a:t> business goals.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6F105E-EC62-926C-80B0-A277314414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4CDD3-FE87-430D-B495-539F4EF075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5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8E41A-F819-B474-ADB5-7A222CEED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9319BC-B504-CB78-8956-212413821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505B90C-F230-EA70-52ED-0A3C2F3CC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jobs —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00BECE-F59F-B088-3CBD-93B764777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4CDD3-FE87-430D-B495-539F4EF075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15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4FC25-8790-162B-3F98-8586D481D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36D943-9538-C534-E850-066090888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8BF712-83D2-F758-BA35-10F83EE3A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jobs —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0CFE50-49C0-B5A2-FE66-382A115E1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4CDD3-FE87-430D-B495-539F4EF075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3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212E8-C722-2FA4-ED4D-1FA75BD1B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5F46A7-7505-00F4-12C9-9E6CF119D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289276-C649-505F-C69A-788C59963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E39760-52A7-A8E9-2041-E8F07A474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4CDD3-FE87-430D-B495-539F4EF075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4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CF57F-501C-E7F0-F389-47F852A7A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A9B8B4-D7EE-3FB3-A380-949F160DA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3D8EDF-EC02-996F-3AB0-FE5EC9254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jobs —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9A6468-C1BF-C3FE-AE84-1B4FD3E3D4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4CDD3-FE87-430D-B495-539F4EF075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28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A420E4-348D-F44C-AE2E-16432D1E3022}" type="datetimeFigureOut">
              <a:rPr lang="fr-FR" smtClean="0">
                <a:solidFill>
                  <a:prstClr val="black"/>
                </a:solidFill>
              </a:rPr>
              <a:pPr/>
              <a:t>04/06/2025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F29AB1-E19D-6542-8821-4913C4372DCA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47733"/>
            <a:ext cx="12192000" cy="17102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52" y="5646751"/>
            <a:ext cx="3048000" cy="54186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1710267"/>
          </a:xfrm>
          <a:prstGeom prst="rect">
            <a:avLst/>
          </a:prstGeom>
          <a:solidFill>
            <a:srgbClr val="112B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112B77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3"/>
          <a:stretch/>
        </p:blipFill>
        <p:spPr>
          <a:xfrm>
            <a:off x="0" y="4813300"/>
            <a:ext cx="12192000" cy="1689593"/>
          </a:xfrm>
          <a:prstGeom prst="rect">
            <a:avLst/>
          </a:prstGeom>
        </p:spPr>
      </p:pic>
      <p:sp>
        <p:nvSpPr>
          <p:cNvPr id="17" name="Espace réservé du pied de page 4"/>
          <p:cNvSpPr txBox="1">
            <a:spLocks/>
          </p:cNvSpPr>
          <p:nvPr userDrawn="1"/>
        </p:nvSpPr>
        <p:spPr>
          <a:xfrm>
            <a:off x="8162316" y="6473443"/>
            <a:ext cx="3860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800" b="1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67" b="0">
                <a:solidFill>
                  <a:srgbClr val="112B77"/>
                </a:solidFill>
                <a:latin typeface="Flexo W01 Regular"/>
                <a:cs typeface="Flexo W01 Regular"/>
              </a:rPr>
              <a:t>XX/XX/2017</a:t>
            </a:r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5" hasCustomPrompt="1"/>
          </p:nvPr>
        </p:nvSpPr>
        <p:spPr>
          <a:xfrm>
            <a:off x="560869" y="1"/>
            <a:ext cx="9063567" cy="171506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4267" b="1" i="0">
                <a:solidFill>
                  <a:srgbClr val="28AAB8"/>
                </a:solidFill>
                <a:latin typeface="Flexo W01 Thin"/>
                <a:cs typeface="Flexo W01 Thin"/>
              </a:defRPr>
            </a:lvl1pPr>
            <a:lvl2pPr marL="0" indent="0" algn="l">
              <a:spcBef>
                <a:spcPts val="0"/>
              </a:spcBef>
              <a:buFontTx/>
              <a:buNone/>
              <a:defRPr sz="3200" b="0" i="0">
                <a:solidFill>
                  <a:schemeClr val="bg1"/>
                </a:solidFill>
                <a:latin typeface="Flexo W01 Thin"/>
                <a:cs typeface="Flexo W01 Thin"/>
              </a:defRPr>
            </a:lvl2pPr>
            <a:lvl3pPr algn="ctr">
              <a:defRPr sz="2400"/>
            </a:lvl3pPr>
            <a:lvl4pPr algn="ctr">
              <a:defRPr sz="2133"/>
            </a:lvl4pPr>
            <a:lvl5pPr algn="ctr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TITRE NIVEAU 1</a:t>
            </a:r>
          </a:p>
          <a:p>
            <a:pPr lvl="1"/>
            <a:r>
              <a:rPr lang="fr-FR"/>
              <a:t>TITRE NIVEAU 2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01607" y="5914464"/>
            <a:ext cx="1710267" cy="2201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5068"/>
            <a:ext cx="12192000" cy="3118389"/>
          </a:xfrm>
          <a:prstGeom prst="rect">
            <a:avLst/>
          </a:prstGeom>
        </p:spPr>
      </p:pic>
      <p:sp>
        <p:nvSpPr>
          <p:cNvPr id="13" name="Ellipse 12"/>
          <p:cNvSpPr/>
          <p:nvPr userDrawn="1"/>
        </p:nvSpPr>
        <p:spPr>
          <a:xfrm>
            <a:off x="9943847" y="939800"/>
            <a:ext cx="1540933" cy="15409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Espace réservé pour une image  2"/>
          <p:cNvSpPr>
            <a:spLocks noGrp="1"/>
          </p:cNvSpPr>
          <p:nvPr>
            <p:ph type="pic" sz="quarter" idx="17" hasCustomPrompt="1"/>
          </p:nvPr>
        </p:nvSpPr>
        <p:spPr>
          <a:xfrm>
            <a:off x="10056284" y="1035051"/>
            <a:ext cx="1327149" cy="132714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/>
            </a:lvl1pPr>
          </a:lstStyle>
          <a:p>
            <a:r>
              <a:rPr lang="fr-FR"/>
              <a:t>Logo</a:t>
            </a:r>
            <a:br>
              <a:rPr lang="fr-FR"/>
            </a:br>
            <a:r>
              <a:rPr lang="fr-FR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9090824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ouverture-im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12192000" cy="1035052"/>
          </a:xfrm>
          <a:prstGeom prst="rect">
            <a:avLst/>
          </a:prstGeom>
          <a:solidFill>
            <a:srgbClr val="112B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accent1"/>
              </a:solidFill>
            </a:endParaRPr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5" hasCustomPrompt="1"/>
          </p:nvPr>
        </p:nvSpPr>
        <p:spPr>
          <a:xfrm>
            <a:off x="560869" y="1"/>
            <a:ext cx="9063567" cy="103505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4267" b="1" i="0">
                <a:solidFill>
                  <a:srgbClr val="28AAB8"/>
                </a:solidFill>
                <a:latin typeface="Flexo W01 Thin"/>
                <a:cs typeface="Flexo W01 Thin"/>
              </a:defRPr>
            </a:lvl1pPr>
            <a:lvl2pPr marL="0" indent="0" algn="l">
              <a:spcBef>
                <a:spcPts val="0"/>
              </a:spcBef>
              <a:buFontTx/>
              <a:buNone/>
              <a:defRPr sz="3200" b="0" i="0">
                <a:solidFill>
                  <a:schemeClr val="bg1"/>
                </a:solidFill>
                <a:latin typeface="Flexo W01 Thin"/>
                <a:cs typeface="Flexo W01 Thin"/>
              </a:defRPr>
            </a:lvl2pPr>
            <a:lvl3pPr algn="ctr">
              <a:defRPr sz="2400"/>
            </a:lvl3pPr>
            <a:lvl4pPr algn="ctr">
              <a:defRPr sz="2133"/>
            </a:lvl4pPr>
            <a:lvl5pPr algn="ctr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TITRE NIVEAU 1</a:t>
            </a:r>
          </a:p>
          <a:p>
            <a:pPr lvl="1"/>
            <a:r>
              <a:rPr lang="fr-FR"/>
              <a:t>TITRE NIVEAU 2</a:t>
            </a:r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0" y="6478512"/>
            <a:ext cx="12192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 userDrawn="1"/>
        </p:nvSpPr>
        <p:spPr>
          <a:xfrm>
            <a:off x="9970940" y="368300"/>
            <a:ext cx="1540933" cy="15409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2" y="6602119"/>
            <a:ext cx="778933" cy="13546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653205" y="6502188"/>
            <a:ext cx="1455937" cy="259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9" name="Picture 2" descr="RÃ©sultat de recherche d'images pour &quot;Groupama&quot;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25856" r="14568" b="20761"/>
          <a:stretch/>
        </p:blipFill>
        <p:spPr bwMode="auto">
          <a:xfrm>
            <a:off x="10076932" y="784005"/>
            <a:ext cx="1328949" cy="7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1584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34990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 b="0" i="0">
                <a:solidFill>
                  <a:srgbClr val="FFFFFF"/>
                </a:solidFill>
                <a:latin typeface="Flexo W01 Thin"/>
                <a:cs typeface="Flexo W01 Thin"/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736822" y="2851730"/>
            <a:ext cx="5251215" cy="3018709"/>
          </a:xfrm>
          <a:prstGeom prst="rect">
            <a:avLst/>
          </a:prstGeom>
        </p:spPr>
        <p:txBody>
          <a:bodyPr numCol="1"/>
          <a:lstStyle>
            <a:lvl1pPr marL="0" indent="-302392">
              <a:buFont typeface="+mj-lt"/>
              <a:buAutoNum type="arabicPeriod"/>
              <a:defRPr sz="1867" b="1" i="0">
                <a:solidFill>
                  <a:schemeClr val="accent2"/>
                </a:solidFill>
                <a:latin typeface="Flexo W01 Bold"/>
                <a:cs typeface="Flexo W01 Bold"/>
              </a:defRPr>
            </a:lvl1pPr>
            <a:lvl2pPr marL="455989" indent="-182395">
              <a:buFont typeface="Arial"/>
              <a:buChar char="•"/>
              <a:defRPr sz="1600">
                <a:solidFill>
                  <a:srgbClr val="FFFFFF"/>
                </a:solidFill>
                <a:latin typeface="Flexo W01 Regular"/>
                <a:cs typeface="Flexo W01 Regular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6553201" y="2851730"/>
            <a:ext cx="5251215" cy="3018709"/>
          </a:xfrm>
          <a:prstGeom prst="rect">
            <a:avLst/>
          </a:prstGeom>
        </p:spPr>
        <p:txBody>
          <a:bodyPr numCol="1"/>
          <a:lstStyle>
            <a:lvl1pPr marL="0" indent="-302392">
              <a:buFont typeface="+mj-lt"/>
              <a:buAutoNum type="arabicPeriod"/>
              <a:defRPr sz="1867" b="1" i="0">
                <a:solidFill>
                  <a:schemeClr val="accent2"/>
                </a:solidFill>
                <a:latin typeface="Flexo W01 Bold"/>
                <a:cs typeface="Flexo W01 Bold"/>
              </a:defRPr>
            </a:lvl1pPr>
            <a:lvl2pPr marL="455989" indent="-182395">
              <a:buFont typeface="Arial"/>
              <a:buChar char="•"/>
              <a:defRPr sz="1600">
                <a:solidFill>
                  <a:srgbClr val="FFFFFF"/>
                </a:solidFill>
                <a:latin typeface="Flexo W01 Regular"/>
                <a:cs typeface="Flexo W01 Regular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653205" y="6502188"/>
            <a:ext cx="1455937" cy="259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78764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2793161"/>
            <a:ext cx="11045896" cy="3394075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3200"/>
              </a:spcAft>
              <a:buFontTx/>
              <a:buNone/>
              <a:defRPr sz="4800" b="0" i="0">
                <a:solidFill>
                  <a:schemeClr val="tx2"/>
                </a:solidFill>
                <a:latin typeface="Flexo W01 Thin"/>
                <a:cs typeface="Flexo W01 Thin"/>
              </a:defRPr>
            </a:lvl1pPr>
            <a:lvl2pPr marL="0" indent="0" algn="ctr">
              <a:spcBef>
                <a:spcPts val="0"/>
              </a:spcBef>
              <a:buFontTx/>
              <a:buNone/>
              <a:defRPr sz="1867" b="1" i="0">
                <a:solidFill>
                  <a:schemeClr val="bg1"/>
                </a:solidFill>
                <a:latin typeface="Flexo W01 Bold"/>
                <a:cs typeface="Flexo W01 Bold"/>
              </a:defRPr>
            </a:lvl2pPr>
            <a:lvl3pPr algn="ctr">
              <a:defRPr sz="2667"/>
            </a:lvl3pPr>
            <a:lvl4pPr algn="ctr">
              <a:defRPr sz="2400"/>
            </a:lvl4pPr>
            <a:lvl5pPr algn="ctr"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et modifiez le titre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653205" y="6502188"/>
            <a:ext cx="1455937" cy="259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15577236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f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137192"/>
            <a:ext cx="10972800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accent2"/>
                </a:solidFill>
                <a:latin typeface="Flexo W01 Bold"/>
                <a:cs typeface="Flexo W01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Espace réservé du contenu 3"/>
          <p:cNvSpPr>
            <a:spLocks noGrp="1"/>
          </p:cNvSpPr>
          <p:nvPr>
            <p:ph sz="half" idx="14" hasCustomPrompt="1"/>
          </p:nvPr>
        </p:nvSpPr>
        <p:spPr>
          <a:xfrm>
            <a:off x="1047144" y="4456191"/>
            <a:ext cx="3214397" cy="17150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28AAB8"/>
                </a:solidFill>
                <a:latin typeface="Flexo W01 Regular"/>
                <a:cs typeface="Flexo W01 Regular"/>
              </a:defRPr>
            </a:lvl1pPr>
            <a:lvl2pPr marL="0" indent="0" algn="ctr">
              <a:buFontTx/>
              <a:buNone/>
              <a:defRPr sz="1600">
                <a:latin typeface="Flexo W01 Regular"/>
                <a:cs typeface="Flexo W01 Regular"/>
              </a:defRPr>
            </a:lvl2pPr>
            <a:lvl3pPr algn="ctr">
              <a:defRPr sz="2400"/>
            </a:lvl3pPr>
            <a:lvl4pPr algn="ctr">
              <a:defRPr sz="2133"/>
            </a:lvl4pPr>
            <a:lvl5pPr algn="ctr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8" hasCustomPrompt="1"/>
          </p:nvPr>
        </p:nvSpPr>
        <p:spPr>
          <a:xfrm>
            <a:off x="4493499" y="4456191"/>
            <a:ext cx="3214397" cy="17150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28AAB8"/>
                </a:solidFill>
                <a:latin typeface="Flexo W01 Regular"/>
                <a:cs typeface="Flexo W01 Regular"/>
              </a:defRPr>
            </a:lvl1pPr>
            <a:lvl2pPr marL="0" indent="0" algn="ctr">
              <a:buFontTx/>
              <a:buNone/>
              <a:defRPr sz="1600">
                <a:latin typeface="Flexo W01 Regular"/>
                <a:cs typeface="Flexo W01 Regular"/>
              </a:defRPr>
            </a:lvl2pPr>
            <a:lvl3pPr algn="ctr">
              <a:defRPr sz="2400"/>
            </a:lvl3pPr>
            <a:lvl4pPr algn="ctr">
              <a:defRPr sz="2133"/>
            </a:lvl4pPr>
            <a:lvl5pPr algn="ctr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9" hasCustomPrompt="1"/>
          </p:nvPr>
        </p:nvSpPr>
        <p:spPr>
          <a:xfrm>
            <a:off x="7939854" y="4456191"/>
            <a:ext cx="3214397" cy="17150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28AAB8"/>
                </a:solidFill>
                <a:latin typeface="Flexo W01 Regular"/>
                <a:cs typeface="Flexo W01 Regular"/>
              </a:defRPr>
            </a:lvl1pPr>
            <a:lvl2pPr marL="0" indent="0" algn="ctr">
              <a:buFontTx/>
              <a:buNone/>
              <a:defRPr sz="1600">
                <a:latin typeface="Flexo W01 Regular"/>
                <a:cs typeface="Flexo W01 Regular"/>
              </a:defRPr>
            </a:lvl2pPr>
            <a:lvl3pPr algn="ctr">
              <a:defRPr sz="2400"/>
            </a:lvl3pPr>
            <a:lvl4pPr algn="ctr">
              <a:defRPr sz="2133"/>
            </a:lvl4pPr>
            <a:lvl5pPr algn="ctr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9056" cy="1202267"/>
          </a:xfrm>
          <a:prstGeom prst="rect">
            <a:avLst/>
          </a:prstGeom>
          <a:solidFill>
            <a:srgbClr val="112B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202267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267"/>
              </a:lnSpc>
              <a:defRPr sz="4000">
                <a:solidFill>
                  <a:srgbClr val="FFFFFF"/>
                </a:solidFill>
                <a:latin typeface="Flexo W01 Regular"/>
                <a:cs typeface="Flexo W01 Regular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653205" y="6502188"/>
            <a:ext cx="1455937" cy="259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32531265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0"/>
            <a:ext cx="12199056" cy="1202267"/>
          </a:xfrm>
          <a:prstGeom prst="rect">
            <a:avLst/>
          </a:prstGeom>
          <a:solidFill>
            <a:srgbClr val="112B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339435"/>
            <a:ext cx="5386917" cy="33614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28AAB8"/>
                </a:solidFill>
                <a:latin typeface="Flexo W01 Regular"/>
                <a:cs typeface="Flexo W01 Regular"/>
              </a:defRPr>
            </a:lvl1pPr>
            <a:lvl2pPr marL="0" indent="0">
              <a:spcBef>
                <a:spcPts val="267"/>
              </a:spcBef>
              <a:buFontTx/>
              <a:buNone/>
              <a:defRPr sz="2133">
                <a:solidFill>
                  <a:schemeClr val="tx2"/>
                </a:solidFill>
                <a:latin typeface="Flexo W01 Regular"/>
                <a:cs typeface="Flexo W01 Regular"/>
              </a:defRPr>
            </a:lvl2pPr>
            <a:lvl3pPr marL="0" indent="0">
              <a:buFontTx/>
              <a:buNone/>
              <a:defRPr sz="1600" baseline="0">
                <a:latin typeface="Flexo W01 Regular"/>
                <a:cs typeface="Flexo W01 Regular"/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Texte courant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6195483" y="2339435"/>
            <a:ext cx="5386917" cy="33614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28AAB8"/>
                </a:solidFill>
                <a:latin typeface="Flexo W01 Regular"/>
                <a:cs typeface="Flexo W01 Regular"/>
              </a:defRPr>
            </a:lvl1pPr>
            <a:lvl2pPr marL="0" indent="0">
              <a:spcBef>
                <a:spcPts val="267"/>
              </a:spcBef>
              <a:buFontTx/>
              <a:buNone/>
              <a:defRPr sz="2133">
                <a:solidFill>
                  <a:schemeClr val="tx2"/>
                </a:solidFill>
                <a:latin typeface="Flexo W01 Regular"/>
                <a:cs typeface="Flexo W01 Regular"/>
              </a:defRPr>
            </a:lvl2pPr>
            <a:lvl3pPr marL="0" indent="0">
              <a:buFontTx/>
              <a:buNone/>
              <a:defRPr sz="1600" baseline="0">
                <a:latin typeface="Flexo W01 Regular"/>
                <a:cs typeface="Flexo W01 Regular"/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Texte courant</a:t>
            </a: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202267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267"/>
              </a:lnSpc>
              <a:defRPr sz="4000">
                <a:solidFill>
                  <a:srgbClr val="FFFFFF"/>
                </a:solidFill>
                <a:latin typeface="Flexo W01 Regular"/>
                <a:cs typeface="Flexo W01 Regular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53205" y="6502188"/>
            <a:ext cx="1455937" cy="259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61183713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53205" y="6502188"/>
            <a:ext cx="1455937" cy="259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23941525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56209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198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A7F3-74F8-445F-A5CF-5156A6B4969B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5BED-1662-4254-A8DF-CB5DFB4030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11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uverture-im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sz="quarter" idx="16"/>
          </p:nvPr>
        </p:nvSpPr>
        <p:spPr>
          <a:xfrm>
            <a:off x="0" y="1710267"/>
            <a:ext cx="12192000" cy="3437467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A420E4-348D-F44C-AE2E-16432D1E3022}" type="datetimeFigureOut">
              <a:rPr lang="fr-FR" smtClean="0">
                <a:solidFill>
                  <a:prstClr val="black"/>
                </a:solidFill>
              </a:rPr>
              <a:pPr/>
              <a:t>04/06/2025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F29AB1-E19D-6542-8821-4913C4372DCA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47733"/>
            <a:ext cx="12192000" cy="17102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52" y="5646751"/>
            <a:ext cx="3048000" cy="54186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1710267"/>
          </a:xfrm>
          <a:prstGeom prst="rect">
            <a:avLst/>
          </a:prstGeom>
          <a:solidFill>
            <a:srgbClr val="112B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112B77"/>
              </a:solidFill>
            </a:endParaRPr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>
          <a:xfrm>
            <a:off x="8162316" y="6473443"/>
            <a:ext cx="3860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800" b="1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67" b="0">
                <a:solidFill>
                  <a:srgbClr val="112B77"/>
                </a:solidFill>
                <a:latin typeface="Flexo W01 Regular"/>
                <a:cs typeface="Flexo W01 Regular"/>
              </a:rPr>
              <a:t>29 AOÛT 2016</a:t>
            </a:r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5" hasCustomPrompt="1"/>
          </p:nvPr>
        </p:nvSpPr>
        <p:spPr>
          <a:xfrm>
            <a:off x="560869" y="1"/>
            <a:ext cx="9063567" cy="171506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4267" b="1" i="0">
                <a:solidFill>
                  <a:srgbClr val="28AAB8"/>
                </a:solidFill>
                <a:latin typeface="Flexo W01 Thin"/>
                <a:cs typeface="Flexo W01 Thin"/>
              </a:defRPr>
            </a:lvl1pPr>
            <a:lvl2pPr marL="0" indent="0" algn="l">
              <a:spcBef>
                <a:spcPts val="0"/>
              </a:spcBef>
              <a:buFontTx/>
              <a:buNone/>
              <a:defRPr sz="3200" b="0" i="0">
                <a:solidFill>
                  <a:schemeClr val="bg1"/>
                </a:solidFill>
                <a:latin typeface="Flexo W01 Thin"/>
                <a:cs typeface="Flexo W01 Thin"/>
              </a:defRPr>
            </a:lvl2pPr>
            <a:lvl3pPr algn="ctr">
              <a:defRPr sz="2400"/>
            </a:lvl3pPr>
            <a:lvl4pPr algn="ctr">
              <a:defRPr sz="2133"/>
            </a:lvl4pPr>
            <a:lvl5pPr algn="ctr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TITRE NIVEAU 1</a:t>
            </a:r>
          </a:p>
          <a:p>
            <a:pPr lvl="1"/>
            <a:r>
              <a:rPr lang="fr-FR"/>
              <a:t>TITRE NIVEAU 2</a:t>
            </a:r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0" y="6478512"/>
            <a:ext cx="12192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01607" y="5914464"/>
            <a:ext cx="1710267" cy="220133"/>
          </a:xfrm>
          <a:prstGeom prst="rect">
            <a:avLst/>
          </a:prstGeom>
        </p:spPr>
      </p:pic>
      <p:sp>
        <p:nvSpPr>
          <p:cNvPr id="22" name="Ellipse 21"/>
          <p:cNvSpPr/>
          <p:nvPr userDrawn="1"/>
        </p:nvSpPr>
        <p:spPr>
          <a:xfrm>
            <a:off x="9943847" y="939800"/>
            <a:ext cx="1540933" cy="15409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0" name="Espace réservé pour une image  2"/>
          <p:cNvSpPr>
            <a:spLocks noGrp="1"/>
          </p:cNvSpPr>
          <p:nvPr>
            <p:ph type="pic" sz="quarter" idx="17" hasCustomPrompt="1"/>
          </p:nvPr>
        </p:nvSpPr>
        <p:spPr>
          <a:xfrm>
            <a:off x="10056284" y="1035051"/>
            <a:ext cx="1327149" cy="132714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/>
            </a:lvl1pPr>
          </a:lstStyle>
          <a:p>
            <a:r>
              <a:rPr lang="fr-FR"/>
              <a:t>Logo</a:t>
            </a:r>
            <a:br>
              <a:rPr lang="fr-FR"/>
            </a:br>
            <a:r>
              <a:rPr lang="fr-FR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9127318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34990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 b="0" i="0">
                <a:solidFill>
                  <a:srgbClr val="FFFFFF"/>
                </a:solidFill>
                <a:latin typeface="Flexo W01 Thin"/>
                <a:cs typeface="Flexo W01 Thin"/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09601" y="2851730"/>
            <a:ext cx="5251215" cy="3018709"/>
          </a:xfrm>
          <a:prstGeom prst="rect">
            <a:avLst/>
          </a:prstGeom>
        </p:spPr>
        <p:txBody>
          <a:bodyPr numCol="1"/>
          <a:lstStyle>
            <a:lvl1pPr marL="0" indent="-302392">
              <a:buFont typeface="+mj-lt"/>
              <a:buAutoNum type="arabicPeriod"/>
              <a:defRPr sz="1867" b="1" i="0">
                <a:solidFill>
                  <a:schemeClr val="accent2"/>
                </a:solidFill>
                <a:latin typeface="Flexo W01 Bold"/>
                <a:cs typeface="Flexo W01 Bold"/>
              </a:defRPr>
            </a:lvl1pPr>
            <a:lvl2pPr marL="455989" indent="-182395">
              <a:buFont typeface="Arial"/>
              <a:buChar char="•"/>
              <a:defRPr sz="1600">
                <a:solidFill>
                  <a:srgbClr val="FFFFFF"/>
                </a:solidFill>
                <a:latin typeface="Flexo W01 Regular"/>
                <a:cs typeface="Flexo W01 Regular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6331186" y="2851730"/>
            <a:ext cx="5251215" cy="3018709"/>
          </a:xfrm>
          <a:prstGeom prst="rect">
            <a:avLst/>
          </a:prstGeom>
        </p:spPr>
        <p:txBody>
          <a:bodyPr numCol="1"/>
          <a:lstStyle>
            <a:lvl1pPr marL="0" indent="-302392">
              <a:buFont typeface="+mj-lt"/>
              <a:buAutoNum type="arabicPeriod"/>
              <a:defRPr sz="1867" b="1" i="0">
                <a:solidFill>
                  <a:schemeClr val="accent2"/>
                </a:solidFill>
                <a:latin typeface="Flexo W01 Bold"/>
                <a:cs typeface="Flexo W01 Bold"/>
              </a:defRPr>
            </a:lvl1pPr>
            <a:lvl2pPr marL="455989" indent="-182395">
              <a:buFont typeface="Arial"/>
              <a:buChar char="•"/>
              <a:defRPr sz="1600">
                <a:solidFill>
                  <a:srgbClr val="FFFFFF"/>
                </a:solidFill>
                <a:latin typeface="Flexo W01 Regular"/>
                <a:cs typeface="Flexo W01 Regular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1475079"/>
            <a:ext cx="914400" cy="9313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18798"/>
            <a:ext cx="12192000" cy="6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0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2793161"/>
            <a:ext cx="11045896" cy="3394075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3200"/>
              </a:spcAft>
              <a:buFontTx/>
              <a:buNone/>
              <a:defRPr sz="4800" b="0" i="0">
                <a:solidFill>
                  <a:schemeClr val="tx2"/>
                </a:solidFill>
                <a:latin typeface="Flexo W01 Thin"/>
                <a:cs typeface="Flexo W01 Thin"/>
              </a:defRPr>
            </a:lvl1pPr>
            <a:lvl2pPr marL="0" indent="0" algn="ctr">
              <a:spcBef>
                <a:spcPts val="0"/>
              </a:spcBef>
              <a:buFontTx/>
              <a:buNone/>
              <a:defRPr sz="1867" b="1" i="0">
                <a:solidFill>
                  <a:schemeClr val="bg1"/>
                </a:solidFill>
                <a:latin typeface="Flexo W01 Bold"/>
                <a:cs typeface="Flexo W01 Bold"/>
              </a:defRPr>
            </a:lvl2pPr>
            <a:lvl3pPr algn="ctr">
              <a:defRPr sz="2667"/>
            </a:lvl3pPr>
            <a:lvl4pPr algn="ctr">
              <a:defRPr sz="2400"/>
            </a:lvl4pPr>
            <a:lvl5pPr algn="ctr"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et modifiez le titre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1478258"/>
            <a:ext cx="914400" cy="9313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21977"/>
            <a:ext cx="12192000" cy="6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81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fographi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137192"/>
            <a:ext cx="10972800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accent2"/>
                </a:solidFill>
                <a:latin typeface="Flexo W01 Bold"/>
                <a:cs typeface="Flexo W01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Espace réservé du contenu 3"/>
          <p:cNvSpPr>
            <a:spLocks noGrp="1"/>
          </p:cNvSpPr>
          <p:nvPr>
            <p:ph sz="half" idx="14" hasCustomPrompt="1"/>
          </p:nvPr>
        </p:nvSpPr>
        <p:spPr>
          <a:xfrm>
            <a:off x="1047144" y="4456191"/>
            <a:ext cx="3214397" cy="17150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28AAB8"/>
                </a:solidFill>
                <a:latin typeface="Flexo W01 Regular"/>
                <a:cs typeface="Flexo W01 Regular"/>
              </a:defRPr>
            </a:lvl1pPr>
            <a:lvl2pPr marL="0" indent="0" algn="ctr">
              <a:buFontTx/>
              <a:buNone/>
              <a:defRPr sz="1600">
                <a:latin typeface="Flexo W01 Regular"/>
                <a:cs typeface="Flexo W01 Regular"/>
              </a:defRPr>
            </a:lvl2pPr>
            <a:lvl3pPr algn="ctr">
              <a:defRPr sz="2400"/>
            </a:lvl3pPr>
            <a:lvl4pPr algn="ctr">
              <a:defRPr sz="2133"/>
            </a:lvl4pPr>
            <a:lvl5pPr algn="ctr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8" hasCustomPrompt="1"/>
          </p:nvPr>
        </p:nvSpPr>
        <p:spPr>
          <a:xfrm>
            <a:off x="4493499" y="4456191"/>
            <a:ext cx="3214397" cy="17150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28AAB8"/>
                </a:solidFill>
                <a:latin typeface="Flexo W01 Regular"/>
                <a:cs typeface="Flexo W01 Regular"/>
              </a:defRPr>
            </a:lvl1pPr>
            <a:lvl2pPr marL="0" indent="0" algn="ctr">
              <a:buFontTx/>
              <a:buNone/>
              <a:defRPr sz="1600">
                <a:latin typeface="Flexo W01 Regular"/>
                <a:cs typeface="Flexo W01 Regular"/>
              </a:defRPr>
            </a:lvl2pPr>
            <a:lvl3pPr algn="ctr">
              <a:defRPr sz="2400"/>
            </a:lvl3pPr>
            <a:lvl4pPr algn="ctr">
              <a:defRPr sz="2133"/>
            </a:lvl4pPr>
            <a:lvl5pPr algn="ctr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9" hasCustomPrompt="1"/>
          </p:nvPr>
        </p:nvSpPr>
        <p:spPr>
          <a:xfrm>
            <a:off x="7939854" y="4456191"/>
            <a:ext cx="3214397" cy="17150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28AAB8"/>
                </a:solidFill>
                <a:latin typeface="Flexo W01 Regular"/>
                <a:cs typeface="Flexo W01 Regular"/>
              </a:defRPr>
            </a:lvl1pPr>
            <a:lvl2pPr marL="0" indent="0" algn="ctr">
              <a:buFontTx/>
              <a:buNone/>
              <a:defRPr sz="1600">
                <a:latin typeface="Flexo W01 Regular"/>
                <a:cs typeface="Flexo W01 Regular"/>
              </a:defRPr>
            </a:lvl2pPr>
            <a:lvl3pPr algn="ctr">
              <a:defRPr sz="2400"/>
            </a:lvl3pPr>
            <a:lvl4pPr algn="ctr">
              <a:defRPr sz="2133"/>
            </a:lvl4pPr>
            <a:lvl5pPr algn="ctr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SOUS-TITRE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9056" cy="1202267"/>
          </a:xfrm>
          <a:prstGeom prst="rect">
            <a:avLst/>
          </a:prstGeom>
          <a:solidFill>
            <a:srgbClr val="112B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202267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267"/>
              </a:lnSpc>
              <a:defRPr sz="4000">
                <a:solidFill>
                  <a:srgbClr val="FFFFFF"/>
                </a:solidFill>
                <a:latin typeface="Flexo W01 Regular"/>
                <a:cs typeface="Flexo W01 Regular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29411913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0"/>
            <a:ext cx="12199056" cy="1202267"/>
          </a:xfrm>
          <a:prstGeom prst="rect">
            <a:avLst/>
          </a:prstGeom>
          <a:solidFill>
            <a:srgbClr val="112B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DF343-5744-4448-BCA8-F556B5CA08AB}"/>
              </a:ext>
            </a:extLst>
          </p:cNvPr>
          <p:cNvSpPr/>
          <p:nvPr userDrawn="1"/>
        </p:nvSpPr>
        <p:spPr>
          <a:xfrm>
            <a:off x="-7057" y="0"/>
            <a:ext cx="12199055" cy="1202267"/>
          </a:xfrm>
          <a:prstGeom prst="rect">
            <a:avLst/>
          </a:prstGeom>
          <a:gradFill flip="none" rotWithShape="1">
            <a:gsLst>
              <a:gs pos="57000">
                <a:srgbClr val="1D6D99">
                  <a:alpha val="25000"/>
                </a:srgbClr>
              </a:gs>
              <a:gs pos="0">
                <a:srgbClr val="112B77"/>
              </a:gs>
              <a:gs pos="100000">
                <a:srgbClr val="28AAB8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6E1092-2E84-46DE-A86D-4139E06DB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462" y="131954"/>
            <a:ext cx="8387254" cy="74565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TITRE MAJUSCULES </a:t>
            </a:r>
            <a:br>
              <a:rPr lang="fr-FR"/>
            </a:br>
            <a:r>
              <a:rPr lang="fr-FR"/>
              <a:t>2 LIGNES</a:t>
            </a:r>
            <a:endParaRPr lang="en-US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7AECFC5-A415-4412-9AC5-7181D2619799}"/>
              </a:ext>
            </a:extLst>
          </p:cNvPr>
          <p:cNvCxnSpPr>
            <a:cxnSpLocks/>
          </p:cNvCxnSpPr>
          <p:nvPr userDrawn="1"/>
        </p:nvCxnSpPr>
        <p:spPr>
          <a:xfrm>
            <a:off x="305940" y="273844"/>
            <a:ext cx="0" cy="77356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8092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contenu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6E1092-2E84-46DE-A86D-4139E06DB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462" y="131954"/>
            <a:ext cx="8387254" cy="74565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TITRE MAJUSCULES </a:t>
            </a:r>
            <a:br>
              <a:rPr lang="fr-FR"/>
            </a:br>
            <a:r>
              <a:rPr lang="fr-FR"/>
              <a:t>2 LIGNES</a:t>
            </a:r>
            <a:endParaRPr lang="en-US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7AECFC5-A415-4412-9AC5-7181D2619799}"/>
              </a:ext>
            </a:extLst>
          </p:cNvPr>
          <p:cNvCxnSpPr>
            <a:cxnSpLocks/>
          </p:cNvCxnSpPr>
          <p:nvPr userDrawn="1"/>
        </p:nvCxnSpPr>
        <p:spPr>
          <a:xfrm>
            <a:off x="305940" y="273844"/>
            <a:ext cx="0" cy="77356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531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9120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F29AB1-E19D-6542-8821-4913C4372DC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47733"/>
            <a:ext cx="12192000" cy="17102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52" y="5646751"/>
            <a:ext cx="3048000" cy="54186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1710267"/>
          </a:xfrm>
          <a:prstGeom prst="rect">
            <a:avLst/>
          </a:prstGeom>
          <a:solidFill>
            <a:srgbClr val="112B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3"/>
          <a:stretch/>
        </p:blipFill>
        <p:spPr>
          <a:xfrm>
            <a:off x="0" y="4813300"/>
            <a:ext cx="12192000" cy="1689593"/>
          </a:xfrm>
          <a:prstGeom prst="rect">
            <a:avLst/>
          </a:prstGeom>
        </p:spPr>
      </p:pic>
      <p:sp>
        <p:nvSpPr>
          <p:cNvPr id="18" name="Espace réservé du contenu 3"/>
          <p:cNvSpPr>
            <a:spLocks noGrp="1"/>
          </p:cNvSpPr>
          <p:nvPr>
            <p:ph sz="half" idx="15" hasCustomPrompt="1"/>
          </p:nvPr>
        </p:nvSpPr>
        <p:spPr>
          <a:xfrm>
            <a:off x="560869" y="1"/>
            <a:ext cx="9063567" cy="171506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4267" b="1" i="0">
                <a:solidFill>
                  <a:srgbClr val="28AAB8"/>
                </a:solidFill>
                <a:latin typeface="Flexo W01 Thin"/>
                <a:cs typeface="Flexo W01 Thin"/>
              </a:defRPr>
            </a:lvl1pPr>
            <a:lvl2pPr marL="0" indent="0" algn="l">
              <a:spcBef>
                <a:spcPts val="0"/>
              </a:spcBef>
              <a:buFontTx/>
              <a:buNone/>
              <a:defRPr sz="3200" b="0" i="0">
                <a:solidFill>
                  <a:schemeClr val="bg1"/>
                </a:solidFill>
                <a:latin typeface="Flexo W01 Thin"/>
                <a:cs typeface="Flexo W01 Thin"/>
              </a:defRPr>
            </a:lvl2pPr>
            <a:lvl3pPr algn="ctr">
              <a:defRPr sz="2400"/>
            </a:lvl3pPr>
            <a:lvl4pPr algn="ctr">
              <a:defRPr sz="2133"/>
            </a:lvl4pPr>
            <a:lvl5pPr algn="ctr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TITRE NIVEAU 1</a:t>
            </a:r>
          </a:p>
          <a:p>
            <a:pPr lvl="1"/>
            <a:r>
              <a:rPr lang="fr-FR"/>
              <a:t>TITRE NIVEAU 2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01607" y="5914464"/>
            <a:ext cx="1710267" cy="2201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5068"/>
            <a:ext cx="12192000" cy="3118389"/>
          </a:xfrm>
          <a:prstGeom prst="rect">
            <a:avLst/>
          </a:prstGeom>
        </p:spPr>
      </p:pic>
      <p:sp>
        <p:nvSpPr>
          <p:cNvPr id="10" name="Ellipse 9"/>
          <p:cNvSpPr/>
          <p:nvPr userDrawn="1"/>
        </p:nvSpPr>
        <p:spPr>
          <a:xfrm>
            <a:off x="9943847" y="939800"/>
            <a:ext cx="1540933" cy="15409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4" name="Picture 2" descr="RÃ©sultat de recherche d'images pour &quot;Groupama&quot;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25856" r="14568" b="20761"/>
          <a:stretch/>
        </p:blipFill>
        <p:spPr bwMode="auto">
          <a:xfrm>
            <a:off x="10038738" y="1355505"/>
            <a:ext cx="1328949" cy="7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036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85467"/>
            <a:ext cx="12192000" cy="372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112B77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59642" y="6602119"/>
            <a:ext cx="778933" cy="135467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0" y="6478512"/>
            <a:ext cx="12192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4165600" y="6473443"/>
            <a:ext cx="3860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800" b="1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67">
              <a:solidFill>
                <a:srgbClr val="112B77"/>
              </a:solidFill>
              <a:latin typeface="Flexo W01 Bold"/>
              <a:cs typeface="Flexo W01 Bold"/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10899422" y="6473443"/>
            <a:ext cx="107432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800" b="1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EAAA89B-0B31-BC4A-978F-5D3C8ADEA109}" type="slidenum">
              <a:rPr lang="fr-FR" sz="1200" b="0" smtClean="0">
                <a:solidFill>
                  <a:srgbClr val="112B77"/>
                </a:solidFill>
              </a:rPr>
              <a:pPr algn="r"/>
              <a:t>‹N°›</a:t>
            </a:fld>
            <a:endParaRPr lang="fr-FR" sz="1200" b="0">
              <a:solidFill>
                <a:srgbClr val="112B77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E7E5D5B3-E9AB-4CB4-A64C-18A2F76766B0}"/>
              </a:ext>
            </a:extLst>
          </p:cNvPr>
          <p:cNvSpPr txBox="1">
            <a:spLocks/>
          </p:cNvSpPr>
          <p:nvPr userDrawn="1"/>
        </p:nvSpPr>
        <p:spPr>
          <a:xfrm>
            <a:off x="4194713" y="6466642"/>
            <a:ext cx="3512132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800" b="1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0">
                <a:solidFill>
                  <a:srgbClr val="112B77"/>
                </a:solidFill>
                <a:latin typeface="+mn-lt"/>
                <a:cs typeface="Flexo W01 Bold"/>
              </a:rPr>
              <a:t>RFP – END USER SUPPORT – ROQUETTE</a:t>
            </a:r>
          </a:p>
        </p:txBody>
      </p:sp>
    </p:spTree>
    <p:extLst>
      <p:ext uri="{BB962C8B-B14F-4D97-AF65-F5344CB8AC3E}">
        <p14:creationId xmlns:p14="http://schemas.microsoft.com/office/powerpoint/2010/main" val="14781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slow">
    <p:push dir="u"/>
  </p:transition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youtu.be/SDRISvQN0m8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microsoft.com/office/2007/relationships/hdphoto" Target="../media/hdphoto2.wdp"/><Relationship Id="rId21" Type="http://schemas.openxmlformats.org/officeDocument/2006/relationships/image" Target="../media/image32.png"/><Relationship Id="rId34" Type="http://schemas.openxmlformats.org/officeDocument/2006/relationships/image" Target="../media/image41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5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microsoft.com/office/2007/relationships/hdphoto" Target="../media/hdphoto1.wdp"/><Relationship Id="rId32" Type="http://schemas.openxmlformats.org/officeDocument/2006/relationships/image" Target="../media/image39.png"/><Relationship Id="rId37" Type="http://schemas.openxmlformats.org/officeDocument/2006/relationships/image" Target="../media/image44.gif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microsoft.com/office/2007/relationships/hdphoto" Target="../media/hdphoto3.wdp"/><Relationship Id="rId36" Type="http://schemas.openxmlformats.org/officeDocument/2006/relationships/image" Target="../media/image43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microsoft.com/office/2007/relationships/hdphoto" Target="../media/hdphoto4.wdp"/><Relationship Id="rId35" Type="http://schemas.openxmlformats.org/officeDocument/2006/relationships/image" Target="../media/image42.jpeg"/><Relationship Id="rId8" Type="http://schemas.openxmlformats.org/officeDocument/2006/relationships/image" Target="../media/image19.pn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alexandrosmoraitis/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www.helpline.fr/en/why-join-u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helpline.fr/e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FA7E2-976F-F61F-24C1-A79898D42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992FECA-7215-480D-562A-8AF3DF56E1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676" y="-15240"/>
            <a:ext cx="9556564" cy="690372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C644B47D-3D4D-0A29-4C98-BB731911F127}"/>
              </a:ext>
            </a:extLst>
          </p:cNvPr>
          <p:cNvSpPr/>
          <p:nvPr/>
        </p:nvSpPr>
        <p:spPr>
          <a:xfrm>
            <a:off x="2634995" y="-15899"/>
            <a:ext cx="9594449" cy="6885638"/>
          </a:xfrm>
          <a:prstGeom prst="rect">
            <a:avLst/>
          </a:prstGeom>
          <a:gradFill flip="none" rotWithShape="1">
            <a:gsLst>
              <a:gs pos="57000">
                <a:srgbClr val="1D6D99">
                  <a:alpha val="5000"/>
                </a:srgbClr>
              </a:gs>
              <a:gs pos="0">
                <a:srgbClr val="112B77"/>
              </a:gs>
              <a:gs pos="100000">
                <a:srgbClr val="28AAB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BC1F51FA-B498-0248-0495-67787E6AA33A}"/>
              </a:ext>
            </a:extLst>
          </p:cNvPr>
          <p:cNvCxnSpPr>
            <a:cxnSpLocks/>
          </p:cNvCxnSpPr>
          <p:nvPr/>
        </p:nvCxnSpPr>
        <p:spPr>
          <a:xfrm>
            <a:off x="15384375" y="-845744"/>
            <a:ext cx="0" cy="1236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D99C716-EA24-A3FC-2808-8F560EC66247}"/>
              </a:ext>
            </a:extLst>
          </p:cNvPr>
          <p:cNvSpPr/>
          <p:nvPr/>
        </p:nvSpPr>
        <p:spPr>
          <a:xfrm>
            <a:off x="0" y="0"/>
            <a:ext cx="2654206" cy="291932"/>
          </a:xfrm>
          <a:prstGeom prst="rect">
            <a:avLst/>
          </a:prstGeom>
          <a:solidFill>
            <a:srgbClr val="28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4E7398F7-F846-E365-C6DB-202283CC4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" y="-21562"/>
            <a:ext cx="15380841" cy="861965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AE1C1D4-99D6-70C1-977D-859E67B6D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70" y="2553475"/>
            <a:ext cx="3084460" cy="58040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7C566824-AA66-C0B9-3762-7705B9D7A72C}"/>
              </a:ext>
            </a:extLst>
          </p:cNvPr>
          <p:cNvSpPr txBox="1"/>
          <p:nvPr/>
        </p:nvSpPr>
        <p:spPr>
          <a:xfrm>
            <a:off x="5013115" y="3426920"/>
            <a:ext cx="216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1994</a:t>
            </a:r>
          </a:p>
        </p:txBody>
      </p:sp>
    </p:spTree>
    <p:extLst>
      <p:ext uri="{BB962C8B-B14F-4D97-AF65-F5344CB8AC3E}">
        <p14:creationId xmlns:p14="http://schemas.microsoft.com/office/powerpoint/2010/main" val="184889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D90B5-66D0-DE55-2BCA-42D3B3A75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DCBA65E-A3B8-F0CA-E3C5-AEFAA98406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676" y="-15240"/>
            <a:ext cx="9556564" cy="690372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D73A698E-C045-B8C2-ACD5-FBAA1B18B691}"/>
              </a:ext>
            </a:extLst>
          </p:cNvPr>
          <p:cNvSpPr/>
          <p:nvPr/>
        </p:nvSpPr>
        <p:spPr>
          <a:xfrm>
            <a:off x="2634995" y="-15899"/>
            <a:ext cx="9594449" cy="6885638"/>
          </a:xfrm>
          <a:prstGeom prst="rect">
            <a:avLst/>
          </a:prstGeom>
          <a:gradFill flip="none" rotWithShape="1">
            <a:gsLst>
              <a:gs pos="57000">
                <a:srgbClr val="1D6D99">
                  <a:alpha val="5000"/>
                </a:srgbClr>
              </a:gs>
              <a:gs pos="0">
                <a:srgbClr val="112B77"/>
              </a:gs>
              <a:gs pos="100000">
                <a:srgbClr val="28AAB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0C7A03C9-AC6E-6543-4EE1-5394F67F7A49}"/>
              </a:ext>
            </a:extLst>
          </p:cNvPr>
          <p:cNvCxnSpPr>
            <a:cxnSpLocks/>
          </p:cNvCxnSpPr>
          <p:nvPr/>
        </p:nvCxnSpPr>
        <p:spPr>
          <a:xfrm>
            <a:off x="15384375" y="-845744"/>
            <a:ext cx="0" cy="1236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6FFB257-B5F8-BC8B-20A6-B8FAA3C8A97F}"/>
              </a:ext>
            </a:extLst>
          </p:cNvPr>
          <p:cNvSpPr/>
          <p:nvPr/>
        </p:nvSpPr>
        <p:spPr>
          <a:xfrm>
            <a:off x="0" y="0"/>
            <a:ext cx="2654206" cy="291932"/>
          </a:xfrm>
          <a:prstGeom prst="rect">
            <a:avLst/>
          </a:prstGeom>
          <a:solidFill>
            <a:srgbClr val="28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3C45CCE5-0A11-A14A-A707-7CEF2D430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" y="-21561"/>
            <a:ext cx="17586233" cy="687956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42997C7-953F-7305-73C2-3059B5277D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319319"/>
            <a:ext cx="3084460" cy="58040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F91C7708-7C54-39E8-9E84-2199ED288CB9}"/>
              </a:ext>
            </a:extLst>
          </p:cNvPr>
          <p:cNvSpPr txBox="1"/>
          <p:nvPr/>
        </p:nvSpPr>
        <p:spPr>
          <a:xfrm>
            <a:off x="938403" y="932404"/>
            <a:ext cx="216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1994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D5C9D52-11FA-DD50-ED20-4004E32D137B}"/>
              </a:ext>
            </a:extLst>
          </p:cNvPr>
          <p:cNvSpPr txBox="1"/>
          <p:nvPr/>
        </p:nvSpPr>
        <p:spPr>
          <a:xfrm>
            <a:off x="2650676" y="1901256"/>
            <a:ext cx="8793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Your</a:t>
            </a:r>
            <a:r>
              <a:rPr lang="fr-F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Trusted</a:t>
            </a:r>
            <a:r>
              <a:rPr lang="fr-F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Partner in IT Outsourcing and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Technical</a:t>
            </a:r>
            <a:r>
              <a:rPr lang="fr-F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Assistance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hlinkClick r:id="rId6"/>
            <a:extLst>
              <a:ext uri="{FF2B5EF4-FFF2-40B4-BE49-F238E27FC236}">
                <a16:creationId xmlns:a16="http://schemas.microsoft.com/office/drawing/2014/main" id="{A401AF10-7E03-95C5-E4E6-43AC2C4FF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9435" y="2670093"/>
            <a:ext cx="6205562" cy="34465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BC4A57-9401-E64B-9A18-13C4D2A79FF6}"/>
              </a:ext>
            </a:extLst>
          </p:cNvPr>
          <p:cNvSpPr/>
          <p:nvPr/>
        </p:nvSpPr>
        <p:spPr>
          <a:xfrm>
            <a:off x="13252429" y="-1906905"/>
            <a:ext cx="3843338" cy="10687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0B6C7E-FE99-D90D-C291-03476CFD3B35}"/>
              </a:ext>
            </a:extLst>
          </p:cNvPr>
          <p:cNvSpPr txBox="1"/>
          <p:nvPr/>
        </p:nvSpPr>
        <p:spPr>
          <a:xfrm>
            <a:off x="1765120" y="1594084"/>
            <a:ext cx="8793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effectLst/>
                <a:latin typeface="Segoe UI Emoji" panose="020B0502040204020203" pitchFamily="34" charset="0"/>
              </a:rPr>
              <a:t>👥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528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676" y="-15240"/>
            <a:ext cx="9556564" cy="690372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F9EEB6AF-2466-4321-95E9-35C4DC88CD05}"/>
              </a:ext>
            </a:extLst>
          </p:cNvPr>
          <p:cNvSpPr/>
          <p:nvPr/>
        </p:nvSpPr>
        <p:spPr>
          <a:xfrm>
            <a:off x="2634995" y="-15899"/>
            <a:ext cx="9594449" cy="6885638"/>
          </a:xfrm>
          <a:prstGeom prst="rect">
            <a:avLst/>
          </a:prstGeom>
          <a:gradFill flip="none" rotWithShape="1">
            <a:gsLst>
              <a:gs pos="57000">
                <a:srgbClr val="1D6D99">
                  <a:alpha val="5000"/>
                </a:srgbClr>
              </a:gs>
              <a:gs pos="0">
                <a:srgbClr val="112B77"/>
              </a:gs>
              <a:gs pos="100000">
                <a:srgbClr val="28AAB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71F76FD3-A353-42D9-8448-0CAEB7BE88E6}"/>
              </a:ext>
            </a:extLst>
          </p:cNvPr>
          <p:cNvCxnSpPr>
            <a:cxnSpLocks/>
          </p:cNvCxnSpPr>
          <p:nvPr/>
        </p:nvCxnSpPr>
        <p:spPr>
          <a:xfrm>
            <a:off x="15384375" y="-845744"/>
            <a:ext cx="0" cy="1236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438BFF9-9743-40AB-AE21-8FDFCB15E6D8}"/>
              </a:ext>
            </a:extLst>
          </p:cNvPr>
          <p:cNvSpPr/>
          <p:nvPr/>
        </p:nvSpPr>
        <p:spPr>
          <a:xfrm>
            <a:off x="0" y="0"/>
            <a:ext cx="2654206" cy="291932"/>
          </a:xfrm>
          <a:prstGeom prst="rect">
            <a:avLst/>
          </a:prstGeom>
          <a:solidFill>
            <a:srgbClr val="28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6622F10-38EA-4519-9E65-C2954CE62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" y="-21561"/>
            <a:ext cx="17586233" cy="687956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8C8DC51-FBB2-4921-9DF9-935E48202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319319"/>
            <a:ext cx="3084460" cy="58040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0952E482-8243-436B-9165-9A99B4BF118F}"/>
              </a:ext>
            </a:extLst>
          </p:cNvPr>
          <p:cNvSpPr txBox="1"/>
          <p:nvPr/>
        </p:nvSpPr>
        <p:spPr>
          <a:xfrm>
            <a:off x="938403" y="932404"/>
            <a:ext cx="216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1994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062C620-16C5-494F-A218-48D9CE181217}"/>
              </a:ext>
            </a:extLst>
          </p:cNvPr>
          <p:cNvSpPr txBox="1"/>
          <p:nvPr/>
        </p:nvSpPr>
        <p:spPr>
          <a:xfrm>
            <a:off x="593772" y="2509276"/>
            <a:ext cx="9739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Since 1994, HELPLINE has been a leading </a:t>
            </a:r>
            <a:r>
              <a:rPr lang="en-US" sz="2400" b="1" dirty="0">
                <a:solidFill>
                  <a:schemeClr val="bg1"/>
                </a:solidFill>
              </a:rPr>
              <a:t>French Digital Services Company </a:t>
            </a:r>
            <a:r>
              <a:rPr lang="en-US" sz="2400" dirty="0">
                <a:solidFill>
                  <a:schemeClr val="bg1"/>
                </a:solidFill>
              </a:rPr>
              <a:t>(ESN), specializing in </a:t>
            </a:r>
            <a:r>
              <a:rPr lang="en-US" sz="2400" b="1" dirty="0">
                <a:solidFill>
                  <a:schemeClr val="bg1"/>
                </a:solidFill>
              </a:rPr>
              <a:t>IT outsourcing and technical assistance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 err="1">
                <a:solidFill>
                  <a:schemeClr val="bg1"/>
                </a:solidFill>
              </a:rPr>
              <a:t>With</a:t>
            </a:r>
            <a:r>
              <a:rPr lang="fr-FR" sz="2400" dirty="0">
                <a:solidFill>
                  <a:schemeClr val="bg1"/>
                </a:solidFill>
              </a:rPr>
              <a:t> over 30 </a:t>
            </a:r>
            <a:r>
              <a:rPr lang="fr-FR" sz="2400" dirty="0" err="1">
                <a:solidFill>
                  <a:schemeClr val="bg1"/>
                </a:solidFill>
              </a:rPr>
              <a:t>years</a:t>
            </a:r>
            <a:r>
              <a:rPr lang="fr-FR" sz="2400" dirty="0">
                <a:solidFill>
                  <a:schemeClr val="bg1"/>
                </a:solidFill>
              </a:rPr>
              <a:t> of expertise, </a:t>
            </a:r>
            <a:r>
              <a:rPr lang="fr-FR" sz="2400" dirty="0" err="1">
                <a:solidFill>
                  <a:schemeClr val="bg1"/>
                </a:solidFill>
              </a:rPr>
              <a:t>we</a:t>
            </a:r>
            <a:r>
              <a:rPr lang="fr-FR" sz="2400" dirty="0">
                <a:solidFill>
                  <a:schemeClr val="bg1"/>
                </a:solidFill>
              </a:rPr>
              <a:t> support IT and business leaders in </a:t>
            </a:r>
            <a:r>
              <a:rPr lang="fr-FR" sz="2400" dirty="0" err="1">
                <a:solidFill>
                  <a:schemeClr val="bg1"/>
                </a:solidFill>
              </a:rPr>
              <a:t>their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digital transformation</a:t>
            </a:r>
            <a:r>
              <a:rPr lang="fr-FR" sz="2400" dirty="0">
                <a:solidFill>
                  <a:schemeClr val="bg1"/>
                </a:solidFill>
              </a:rPr>
              <a:t> by </a:t>
            </a:r>
            <a:r>
              <a:rPr lang="fr-FR" sz="2400" dirty="0" err="1">
                <a:solidFill>
                  <a:schemeClr val="bg1"/>
                </a:solidFill>
              </a:rPr>
              <a:t>ensuring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reliability</a:t>
            </a:r>
            <a:r>
              <a:rPr lang="fr-FR" sz="2400" dirty="0">
                <a:solidFill>
                  <a:schemeClr val="bg1"/>
                </a:solidFill>
              </a:rPr>
              <a:t>, </a:t>
            </a:r>
            <a:r>
              <a:rPr lang="fr-FR" sz="2400" dirty="0" err="1">
                <a:solidFill>
                  <a:schemeClr val="bg1"/>
                </a:solidFill>
              </a:rPr>
              <a:t>efficiency</a:t>
            </a:r>
            <a:r>
              <a:rPr lang="fr-FR" sz="2400" dirty="0">
                <a:solidFill>
                  <a:schemeClr val="bg1"/>
                </a:solidFill>
              </a:rPr>
              <a:t>, and innovation in </a:t>
            </a:r>
            <a:r>
              <a:rPr lang="fr-FR" sz="2400" dirty="0" err="1">
                <a:solidFill>
                  <a:schemeClr val="bg1"/>
                </a:solidFill>
              </a:rPr>
              <a:t>their</a:t>
            </a:r>
            <a:r>
              <a:rPr lang="fr-FR" sz="2400" dirty="0">
                <a:solidFill>
                  <a:schemeClr val="bg1"/>
                </a:solidFill>
              </a:rPr>
              <a:t> information </a:t>
            </a:r>
            <a:r>
              <a:rPr lang="fr-FR" sz="2400" dirty="0" err="1">
                <a:solidFill>
                  <a:schemeClr val="bg1"/>
                </a:solidFill>
              </a:rPr>
              <a:t>systems</a:t>
            </a:r>
            <a:r>
              <a:rPr lang="fr-FR" sz="2400" dirty="0">
                <a:solidFill>
                  <a:schemeClr val="bg1"/>
                </a:solidFill>
              </a:rPr>
              <a:t>.</a:t>
            </a:r>
            <a:br>
              <a:rPr lang="fr-FR" sz="2400" dirty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err="1">
                <a:solidFill>
                  <a:schemeClr val="bg1"/>
                </a:solidFill>
              </a:rPr>
              <a:t>Today</a:t>
            </a:r>
            <a:r>
              <a:rPr lang="fr-FR" sz="2400" dirty="0">
                <a:solidFill>
                  <a:schemeClr val="bg1"/>
                </a:solidFill>
              </a:rPr>
              <a:t>, </a:t>
            </a:r>
            <a:r>
              <a:rPr lang="fr-FR" sz="2400" dirty="0" err="1">
                <a:solidFill>
                  <a:schemeClr val="bg1"/>
                </a:solidFill>
              </a:rPr>
              <a:t>we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proudly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operate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across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18 international locations</a:t>
            </a:r>
            <a:r>
              <a:rPr lang="fr-FR" sz="2400" dirty="0">
                <a:solidFill>
                  <a:schemeClr val="bg1"/>
                </a:solidFill>
              </a:rPr>
              <a:t> (France, Germany, </a:t>
            </a:r>
            <a:r>
              <a:rPr lang="fr-FR" sz="2400" dirty="0" err="1">
                <a:solidFill>
                  <a:schemeClr val="bg1"/>
                </a:solidFill>
              </a:rPr>
              <a:t>Belgium</a:t>
            </a:r>
            <a:r>
              <a:rPr lang="fr-FR" sz="2400" dirty="0">
                <a:solidFill>
                  <a:schemeClr val="bg1"/>
                </a:solidFill>
              </a:rPr>
              <a:t>, </a:t>
            </a:r>
            <a:r>
              <a:rPr lang="fr-FR" sz="2400" dirty="0" err="1">
                <a:solidFill>
                  <a:schemeClr val="bg1"/>
                </a:solidFill>
              </a:rPr>
              <a:t>Italy</a:t>
            </a:r>
            <a:r>
              <a:rPr lang="fr-FR" sz="2400" dirty="0">
                <a:solidFill>
                  <a:schemeClr val="bg1"/>
                </a:solidFill>
              </a:rPr>
              <a:t>, Romania, </a:t>
            </a:r>
            <a:r>
              <a:rPr lang="fr-FR" sz="2400" dirty="0" err="1">
                <a:solidFill>
                  <a:schemeClr val="bg1"/>
                </a:solidFill>
              </a:rPr>
              <a:t>Tunisia</a:t>
            </a:r>
            <a:r>
              <a:rPr lang="fr-FR" sz="2400" dirty="0">
                <a:solidFill>
                  <a:schemeClr val="bg1"/>
                </a:solidFill>
              </a:rPr>
              <a:t>, and </a:t>
            </a:r>
            <a:r>
              <a:rPr lang="fr-FR" sz="2400" dirty="0" err="1">
                <a:solidFill>
                  <a:schemeClr val="bg1"/>
                </a:solidFill>
              </a:rPr>
              <a:t>beyond</a:t>
            </a:r>
            <a:r>
              <a:rPr lang="fr-FR" sz="2400" dirty="0">
                <a:solidFill>
                  <a:schemeClr val="bg1"/>
                </a:solidFill>
              </a:rPr>
              <a:t>), </a:t>
            </a:r>
            <a:r>
              <a:rPr lang="fr-FR" sz="2400" dirty="0" err="1">
                <a:solidFill>
                  <a:schemeClr val="bg1"/>
                </a:solidFill>
              </a:rPr>
              <a:t>with</a:t>
            </a:r>
            <a:r>
              <a:rPr lang="fr-FR" sz="2400" dirty="0">
                <a:solidFill>
                  <a:schemeClr val="bg1"/>
                </a:solidFill>
              </a:rPr>
              <a:t> over </a:t>
            </a:r>
            <a:r>
              <a:rPr lang="fr-FR" sz="2400" b="1" dirty="0">
                <a:solidFill>
                  <a:schemeClr val="bg1"/>
                </a:solidFill>
              </a:rPr>
              <a:t>3,000 </a:t>
            </a:r>
            <a:r>
              <a:rPr lang="fr-FR" sz="2400" b="1" dirty="0" err="1">
                <a:solidFill>
                  <a:schemeClr val="bg1"/>
                </a:solidFill>
              </a:rPr>
              <a:t>employees</a:t>
            </a:r>
            <a:r>
              <a:rPr lang="fr-FR" sz="2400" dirty="0">
                <a:solidFill>
                  <a:schemeClr val="bg1"/>
                </a:solidFill>
              </a:rPr>
              <a:t> and a </a:t>
            </a:r>
            <a:r>
              <a:rPr lang="fr-FR" sz="2400" b="1" dirty="0">
                <a:solidFill>
                  <a:schemeClr val="bg1"/>
                </a:solidFill>
              </a:rPr>
              <a:t>2023 turnover of €242 million</a:t>
            </a:r>
            <a:r>
              <a:rPr lang="fr-FR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C5DC3B-921D-346A-6D5F-CA21E1FE74AB}"/>
              </a:ext>
            </a:extLst>
          </p:cNvPr>
          <p:cNvSpPr txBox="1"/>
          <p:nvPr/>
        </p:nvSpPr>
        <p:spPr>
          <a:xfrm>
            <a:off x="593772" y="1553458"/>
            <a:ext cx="87939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500" dirty="0"/>
              <a:t>🧬 </a:t>
            </a:r>
            <a:r>
              <a:rPr lang="fr-FR" sz="3500" b="1" dirty="0" err="1">
                <a:solidFill>
                  <a:schemeClr val="bg1"/>
                </a:solidFill>
              </a:rPr>
              <a:t>Who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r>
              <a:rPr lang="fr-FR" sz="3500" b="1" dirty="0" err="1">
                <a:solidFill>
                  <a:schemeClr val="bg1"/>
                </a:solidFill>
              </a:rPr>
              <a:t>We</a:t>
            </a:r>
            <a:r>
              <a:rPr lang="fr-FR" sz="3500" b="1" dirty="0">
                <a:solidFill>
                  <a:schemeClr val="bg1"/>
                </a:solidFill>
              </a:rPr>
              <a:t> Are?</a:t>
            </a:r>
            <a:endParaRPr lang="fr-FR" sz="3500" dirty="0">
              <a:solidFill>
                <a:schemeClr val="bg1"/>
              </a:solidFill>
              <a:latin typeface="Flexo W01 light" panose="01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2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B30F9-657A-D8C1-008B-CA8EF1679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B998234-430E-70B0-5A1C-FDDCB2CE4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676" y="-15240"/>
            <a:ext cx="9556564" cy="690372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9CB63543-49B5-9BE4-419B-947E7D3B89DC}"/>
              </a:ext>
            </a:extLst>
          </p:cNvPr>
          <p:cNvSpPr/>
          <p:nvPr/>
        </p:nvSpPr>
        <p:spPr>
          <a:xfrm>
            <a:off x="2634995" y="-15899"/>
            <a:ext cx="9594449" cy="6885638"/>
          </a:xfrm>
          <a:prstGeom prst="rect">
            <a:avLst/>
          </a:prstGeom>
          <a:gradFill flip="none" rotWithShape="1">
            <a:gsLst>
              <a:gs pos="57000">
                <a:srgbClr val="1D6D99">
                  <a:alpha val="5000"/>
                </a:srgbClr>
              </a:gs>
              <a:gs pos="0">
                <a:srgbClr val="112B77"/>
              </a:gs>
              <a:gs pos="100000">
                <a:srgbClr val="28AAB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0CA5BB60-78D2-5F48-84B0-3FC912B91A23}"/>
              </a:ext>
            </a:extLst>
          </p:cNvPr>
          <p:cNvCxnSpPr>
            <a:cxnSpLocks/>
          </p:cNvCxnSpPr>
          <p:nvPr/>
        </p:nvCxnSpPr>
        <p:spPr>
          <a:xfrm>
            <a:off x="15384375" y="-845744"/>
            <a:ext cx="0" cy="1236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4304842-9B92-7854-AB70-84487D711019}"/>
              </a:ext>
            </a:extLst>
          </p:cNvPr>
          <p:cNvSpPr/>
          <p:nvPr/>
        </p:nvSpPr>
        <p:spPr>
          <a:xfrm>
            <a:off x="0" y="0"/>
            <a:ext cx="2654206" cy="291932"/>
          </a:xfrm>
          <a:prstGeom prst="rect">
            <a:avLst/>
          </a:prstGeom>
          <a:solidFill>
            <a:srgbClr val="28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F76BF46-B22A-95E8-35B1-40F2CF09E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" y="-21562"/>
            <a:ext cx="17586233" cy="691004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E6FDBF2-923D-8567-E434-D0C81BD357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319319"/>
            <a:ext cx="3084460" cy="58040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08BEFC94-089B-1A70-1E4D-017FD8067B6C}"/>
              </a:ext>
            </a:extLst>
          </p:cNvPr>
          <p:cNvSpPr txBox="1"/>
          <p:nvPr/>
        </p:nvSpPr>
        <p:spPr>
          <a:xfrm>
            <a:off x="938403" y="932404"/>
            <a:ext cx="216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1994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54D3CB3-8897-2F22-3919-F1551C887DAE}"/>
              </a:ext>
            </a:extLst>
          </p:cNvPr>
          <p:cNvSpPr txBox="1"/>
          <p:nvPr/>
        </p:nvSpPr>
        <p:spPr>
          <a:xfrm>
            <a:off x="615077" y="2283093"/>
            <a:ext cx="1210903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 err="1">
                <a:solidFill>
                  <a:schemeClr val="bg1"/>
                </a:solidFill>
              </a:rPr>
              <a:t>We</a:t>
            </a:r>
            <a:r>
              <a:rPr lang="fr-FR" sz="1900" dirty="0">
                <a:solidFill>
                  <a:schemeClr val="bg1"/>
                </a:solidFill>
              </a:rPr>
              <a:t> </a:t>
            </a:r>
            <a:r>
              <a:rPr lang="fr-FR" sz="1900" dirty="0" err="1">
                <a:solidFill>
                  <a:schemeClr val="bg1"/>
                </a:solidFill>
              </a:rPr>
              <a:t>offer</a:t>
            </a:r>
            <a:r>
              <a:rPr lang="fr-FR" sz="1900" dirty="0">
                <a:solidFill>
                  <a:schemeClr val="bg1"/>
                </a:solidFill>
              </a:rPr>
              <a:t> a </a:t>
            </a:r>
            <a:r>
              <a:rPr lang="fr-FR" sz="1900" dirty="0" err="1">
                <a:solidFill>
                  <a:schemeClr val="bg1"/>
                </a:solidFill>
              </a:rPr>
              <a:t>wide</a:t>
            </a:r>
            <a:r>
              <a:rPr lang="fr-FR" sz="1900" dirty="0">
                <a:solidFill>
                  <a:schemeClr val="bg1"/>
                </a:solidFill>
              </a:rPr>
              <a:t> range of </a:t>
            </a:r>
            <a:r>
              <a:rPr lang="fr-FR" sz="1900" dirty="0" err="1">
                <a:solidFill>
                  <a:schemeClr val="bg1"/>
                </a:solidFill>
              </a:rPr>
              <a:t>tailor</a:t>
            </a:r>
            <a:r>
              <a:rPr lang="fr-FR" sz="1900" dirty="0">
                <a:solidFill>
                  <a:schemeClr val="bg1"/>
                </a:solidFill>
              </a:rPr>
              <a:t>-made IT services, </a:t>
            </a:r>
            <a:r>
              <a:rPr lang="fr-FR" sz="1900" dirty="0" err="1">
                <a:solidFill>
                  <a:schemeClr val="bg1"/>
                </a:solidFill>
              </a:rPr>
              <a:t>structured</a:t>
            </a:r>
            <a:r>
              <a:rPr lang="fr-FR" sz="1900" dirty="0">
                <a:solidFill>
                  <a:schemeClr val="bg1"/>
                </a:solidFill>
              </a:rPr>
              <a:t> </a:t>
            </a:r>
            <a:r>
              <a:rPr lang="fr-FR" sz="1900" dirty="0" err="1">
                <a:solidFill>
                  <a:schemeClr val="bg1"/>
                </a:solidFill>
              </a:rPr>
              <a:t>around</a:t>
            </a:r>
            <a:r>
              <a:rPr lang="fr-FR" sz="1900" dirty="0">
                <a:solidFill>
                  <a:schemeClr val="bg1"/>
                </a:solidFill>
              </a:rPr>
              <a:t> four main </a:t>
            </a:r>
            <a:r>
              <a:rPr lang="fr-FR" sz="1900" dirty="0" err="1">
                <a:solidFill>
                  <a:schemeClr val="bg1"/>
                </a:solidFill>
              </a:rPr>
              <a:t>pillars</a:t>
            </a:r>
            <a:r>
              <a:rPr lang="fr-FR" sz="1900" dirty="0">
                <a:solidFill>
                  <a:schemeClr val="bg1"/>
                </a:solidFill>
              </a:rPr>
              <a:t>:</a:t>
            </a:r>
          </a:p>
          <a:p>
            <a:pPr fontAlgn="ctr"/>
            <a:r>
              <a:rPr lang="fr-FR" sz="1900" b="1" dirty="0">
                <a:solidFill>
                  <a:schemeClr val="bg1"/>
                </a:solidFill>
              </a:rPr>
              <a:t>IT Outsourcing &amp; </a:t>
            </a:r>
            <a:r>
              <a:rPr lang="fr-FR" sz="1900" b="1" dirty="0" err="1">
                <a:solidFill>
                  <a:schemeClr val="bg1"/>
                </a:solidFill>
              </a:rPr>
              <a:t>Managed</a:t>
            </a:r>
            <a:r>
              <a:rPr lang="fr-FR" sz="1900" b="1" dirty="0">
                <a:solidFill>
                  <a:schemeClr val="bg1"/>
                </a:solidFill>
              </a:rPr>
              <a:t> Services: </a:t>
            </a:r>
            <a:r>
              <a:rPr lang="fr-FR" sz="1900" dirty="0">
                <a:solidFill>
                  <a:schemeClr val="bg1"/>
                </a:solidFill>
              </a:rPr>
              <a:t> </a:t>
            </a:r>
            <a:br>
              <a:rPr lang="fr-FR" sz="1900" dirty="0">
                <a:solidFill>
                  <a:schemeClr val="bg1"/>
                </a:solidFill>
              </a:rPr>
            </a:br>
            <a:endParaRPr lang="fr-FR" sz="1900" dirty="0">
              <a:solidFill>
                <a:schemeClr val="bg1"/>
              </a:solidFill>
            </a:endParaRPr>
          </a:p>
          <a:p>
            <a:pPr fontAlgn="ctr"/>
            <a:r>
              <a:rPr lang="fr-FR" sz="1900" b="1" dirty="0" err="1">
                <a:solidFill>
                  <a:schemeClr val="bg1"/>
                </a:solidFill>
              </a:rPr>
              <a:t>Technical</a:t>
            </a:r>
            <a:r>
              <a:rPr lang="fr-FR" sz="1900" b="1" dirty="0">
                <a:solidFill>
                  <a:schemeClr val="bg1"/>
                </a:solidFill>
              </a:rPr>
              <a:t> Assistance (On-Site &amp; </a:t>
            </a:r>
            <a:r>
              <a:rPr lang="fr-FR" sz="1900" b="1" dirty="0" err="1">
                <a:solidFill>
                  <a:schemeClr val="bg1"/>
                </a:solidFill>
              </a:rPr>
              <a:t>Remote</a:t>
            </a:r>
            <a:r>
              <a:rPr lang="fr-FR" sz="1900" b="1" dirty="0">
                <a:solidFill>
                  <a:schemeClr val="bg1"/>
                </a:solidFill>
              </a:rPr>
              <a:t>):</a:t>
            </a:r>
            <a:br>
              <a:rPr lang="fr-FR" sz="1900" b="1" dirty="0">
                <a:solidFill>
                  <a:schemeClr val="bg1"/>
                </a:solidFill>
              </a:rPr>
            </a:br>
            <a:r>
              <a:rPr lang="fr-FR" sz="1900" dirty="0">
                <a:solidFill>
                  <a:schemeClr val="bg1"/>
                </a:solidFill>
              </a:rPr>
              <a:t>Our </a:t>
            </a:r>
            <a:r>
              <a:rPr lang="fr-FR" sz="1900" dirty="0" err="1">
                <a:solidFill>
                  <a:schemeClr val="bg1"/>
                </a:solidFill>
              </a:rPr>
              <a:t>qualified</a:t>
            </a:r>
            <a:r>
              <a:rPr lang="fr-FR" sz="1900" dirty="0">
                <a:solidFill>
                  <a:schemeClr val="bg1"/>
                </a:solidFill>
              </a:rPr>
              <a:t> experts </a:t>
            </a:r>
            <a:r>
              <a:rPr lang="fr-FR" sz="1900" dirty="0" err="1">
                <a:solidFill>
                  <a:schemeClr val="bg1"/>
                </a:solidFill>
              </a:rPr>
              <a:t>work</a:t>
            </a:r>
            <a:r>
              <a:rPr lang="fr-FR" sz="1900" dirty="0">
                <a:solidFill>
                  <a:schemeClr val="bg1"/>
                </a:solidFill>
              </a:rPr>
              <a:t> </a:t>
            </a:r>
            <a:r>
              <a:rPr lang="fr-FR" sz="1900" dirty="0" err="1">
                <a:solidFill>
                  <a:schemeClr val="bg1"/>
                </a:solidFill>
              </a:rPr>
              <a:t>directly</a:t>
            </a:r>
            <a:r>
              <a:rPr lang="fr-FR" sz="1900" dirty="0">
                <a:solidFill>
                  <a:schemeClr val="bg1"/>
                </a:solidFill>
              </a:rPr>
              <a:t> </a:t>
            </a:r>
            <a:r>
              <a:rPr lang="fr-FR" sz="1900" dirty="0" err="1">
                <a:solidFill>
                  <a:schemeClr val="bg1"/>
                </a:solidFill>
              </a:rPr>
              <a:t>with</a:t>
            </a:r>
            <a:r>
              <a:rPr lang="fr-FR" sz="1900" dirty="0">
                <a:solidFill>
                  <a:schemeClr val="bg1"/>
                </a:solidFill>
              </a:rPr>
              <a:t> clients, </a:t>
            </a:r>
            <a:r>
              <a:rPr lang="fr-FR" sz="1900" dirty="0" err="1">
                <a:solidFill>
                  <a:schemeClr val="bg1"/>
                </a:solidFill>
              </a:rPr>
              <a:t>providing</a:t>
            </a:r>
            <a:r>
              <a:rPr lang="fr-FR" sz="1900" dirty="0">
                <a:solidFill>
                  <a:schemeClr val="bg1"/>
                </a:solidFill>
              </a:rPr>
              <a:t> support in IT infrastructure, </a:t>
            </a:r>
            <a:r>
              <a:rPr lang="fr-FR" sz="1900" dirty="0" err="1">
                <a:solidFill>
                  <a:schemeClr val="bg1"/>
                </a:solidFill>
              </a:rPr>
              <a:t>development</a:t>
            </a:r>
            <a:r>
              <a:rPr lang="fr-FR" sz="1900" dirty="0">
                <a:solidFill>
                  <a:schemeClr val="bg1"/>
                </a:solidFill>
              </a:rPr>
              <a:t>, </a:t>
            </a:r>
            <a:br>
              <a:rPr lang="fr-FR" sz="1900" dirty="0">
                <a:solidFill>
                  <a:schemeClr val="bg1"/>
                </a:solidFill>
              </a:rPr>
            </a:br>
            <a:r>
              <a:rPr lang="fr-FR" sz="1900" dirty="0">
                <a:solidFill>
                  <a:schemeClr val="bg1"/>
                </a:solidFill>
              </a:rPr>
              <a:t>and user services — for short-</a:t>
            </a:r>
            <a:r>
              <a:rPr lang="fr-FR" sz="1900" dirty="0" err="1">
                <a:solidFill>
                  <a:schemeClr val="bg1"/>
                </a:solidFill>
              </a:rPr>
              <a:t>term</a:t>
            </a:r>
            <a:r>
              <a:rPr lang="fr-FR" sz="1900" dirty="0">
                <a:solidFill>
                  <a:schemeClr val="bg1"/>
                </a:solidFill>
              </a:rPr>
              <a:t> </a:t>
            </a:r>
            <a:r>
              <a:rPr lang="fr-FR" sz="1900" dirty="0" err="1">
                <a:solidFill>
                  <a:schemeClr val="bg1"/>
                </a:solidFill>
              </a:rPr>
              <a:t>projects</a:t>
            </a:r>
            <a:r>
              <a:rPr lang="fr-FR" sz="1900" dirty="0">
                <a:solidFill>
                  <a:schemeClr val="bg1"/>
                </a:solidFill>
              </a:rPr>
              <a:t> or long-</a:t>
            </a:r>
            <a:r>
              <a:rPr lang="fr-FR" sz="1900" dirty="0" err="1">
                <a:solidFill>
                  <a:schemeClr val="bg1"/>
                </a:solidFill>
              </a:rPr>
              <a:t>term</a:t>
            </a:r>
            <a:r>
              <a:rPr lang="fr-FR" sz="1900" dirty="0">
                <a:solidFill>
                  <a:schemeClr val="bg1"/>
                </a:solidFill>
              </a:rPr>
              <a:t> collaboration.</a:t>
            </a:r>
            <a:br>
              <a:rPr lang="fr-FR" sz="1900" dirty="0">
                <a:solidFill>
                  <a:schemeClr val="bg1"/>
                </a:solidFill>
              </a:rPr>
            </a:br>
            <a:endParaRPr lang="fr-FR" sz="1900" dirty="0">
              <a:solidFill>
                <a:schemeClr val="bg1"/>
              </a:solidFill>
            </a:endParaRPr>
          </a:p>
          <a:p>
            <a:pPr fontAlgn="ctr"/>
            <a:r>
              <a:rPr lang="fr-FR" sz="1900" b="1" dirty="0">
                <a:solidFill>
                  <a:schemeClr val="bg1"/>
                </a:solidFill>
              </a:rPr>
              <a:t>Service Desk &amp; </a:t>
            </a:r>
            <a:r>
              <a:rPr lang="fr-FR" sz="1900" b="1" dirty="0" err="1">
                <a:solidFill>
                  <a:schemeClr val="bg1"/>
                </a:solidFill>
              </a:rPr>
              <a:t>Multilingual</a:t>
            </a:r>
            <a:r>
              <a:rPr lang="fr-FR" sz="1900" b="1" dirty="0">
                <a:solidFill>
                  <a:schemeClr val="bg1"/>
                </a:solidFill>
              </a:rPr>
              <a:t> User Support:</a:t>
            </a:r>
            <a:br>
              <a:rPr lang="fr-FR" sz="1900" b="1" dirty="0">
                <a:solidFill>
                  <a:schemeClr val="bg1"/>
                </a:solidFill>
              </a:rPr>
            </a:br>
            <a:r>
              <a:rPr lang="fr-FR" sz="1900" dirty="0" err="1">
                <a:solidFill>
                  <a:schemeClr val="bg1"/>
                </a:solidFill>
              </a:rPr>
              <a:t>Available</a:t>
            </a:r>
            <a:r>
              <a:rPr lang="fr-FR" sz="1900" dirty="0">
                <a:solidFill>
                  <a:schemeClr val="bg1"/>
                </a:solidFill>
              </a:rPr>
              <a:t> 24/7, </a:t>
            </a:r>
            <a:r>
              <a:rPr lang="fr-FR" sz="1900" dirty="0" err="1">
                <a:solidFill>
                  <a:schemeClr val="bg1"/>
                </a:solidFill>
              </a:rPr>
              <a:t>our</a:t>
            </a:r>
            <a:r>
              <a:rPr lang="fr-FR" sz="1900" dirty="0">
                <a:solidFill>
                  <a:schemeClr val="bg1"/>
                </a:solidFill>
              </a:rPr>
              <a:t> </a:t>
            </a:r>
            <a:r>
              <a:rPr lang="fr-FR" sz="1900" dirty="0" err="1">
                <a:solidFill>
                  <a:schemeClr val="bg1"/>
                </a:solidFill>
              </a:rPr>
              <a:t>multilingual</a:t>
            </a:r>
            <a:r>
              <a:rPr lang="fr-FR" sz="1900" dirty="0">
                <a:solidFill>
                  <a:schemeClr val="bg1"/>
                </a:solidFill>
              </a:rPr>
              <a:t> support centers assist </a:t>
            </a:r>
            <a:r>
              <a:rPr lang="fr-FR" sz="1900" dirty="0" err="1">
                <a:solidFill>
                  <a:schemeClr val="bg1"/>
                </a:solidFill>
              </a:rPr>
              <a:t>users</a:t>
            </a:r>
            <a:r>
              <a:rPr lang="fr-FR" sz="1900" dirty="0">
                <a:solidFill>
                  <a:schemeClr val="bg1"/>
                </a:solidFill>
              </a:rPr>
              <a:t> in multiple </a:t>
            </a:r>
            <a:r>
              <a:rPr lang="fr-FR" sz="1900" dirty="0" err="1">
                <a:solidFill>
                  <a:schemeClr val="bg1"/>
                </a:solidFill>
              </a:rPr>
              <a:t>languages</a:t>
            </a:r>
            <a:r>
              <a:rPr lang="fr-FR" sz="1900" dirty="0">
                <a:solidFill>
                  <a:schemeClr val="bg1"/>
                </a:solidFill>
              </a:rPr>
              <a:t> </a:t>
            </a:r>
            <a:br>
              <a:rPr lang="fr-FR" sz="1900" dirty="0">
                <a:solidFill>
                  <a:schemeClr val="bg1"/>
                </a:solidFill>
              </a:rPr>
            </a:br>
            <a:r>
              <a:rPr lang="fr-FR" sz="1900" dirty="0">
                <a:solidFill>
                  <a:schemeClr val="bg1"/>
                </a:solidFill>
              </a:rPr>
              <a:t>(English, French, </a:t>
            </a:r>
            <a:r>
              <a:rPr lang="fr-FR" sz="1900" dirty="0" err="1">
                <a:solidFill>
                  <a:schemeClr val="bg1"/>
                </a:solidFill>
              </a:rPr>
              <a:t>Italian</a:t>
            </a:r>
            <a:r>
              <a:rPr lang="fr-FR" sz="1900" dirty="0">
                <a:solidFill>
                  <a:schemeClr val="bg1"/>
                </a:solidFill>
              </a:rPr>
              <a:t>, etc.) </a:t>
            </a:r>
            <a:r>
              <a:rPr lang="fr-FR" sz="1900" dirty="0" err="1">
                <a:solidFill>
                  <a:schemeClr val="bg1"/>
                </a:solidFill>
              </a:rPr>
              <a:t>ensuring</a:t>
            </a:r>
            <a:r>
              <a:rPr lang="fr-FR" sz="1900" dirty="0">
                <a:solidFill>
                  <a:schemeClr val="bg1"/>
                </a:solidFill>
              </a:rPr>
              <a:t> high-</a:t>
            </a:r>
            <a:r>
              <a:rPr lang="fr-FR" sz="1900" dirty="0" err="1">
                <a:solidFill>
                  <a:schemeClr val="bg1"/>
                </a:solidFill>
              </a:rPr>
              <a:t>quality</a:t>
            </a:r>
            <a:r>
              <a:rPr lang="fr-FR" sz="1900" dirty="0">
                <a:solidFill>
                  <a:schemeClr val="bg1"/>
                </a:solidFill>
              </a:rPr>
              <a:t>, </a:t>
            </a:r>
            <a:r>
              <a:rPr lang="fr-FR" sz="1900" dirty="0" err="1">
                <a:solidFill>
                  <a:schemeClr val="bg1"/>
                </a:solidFill>
              </a:rPr>
              <a:t>continuous</a:t>
            </a:r>
            <a:r>
              <a:rPr lang="fr-FR" sz="1900" dirty="0">
                <a:solidFill>
                  <a:schemeClr val="bg1"/>
                </a:solidFill>
              </a:rPr>
              <a:t> IT </a:t>
            </a:r>
            <a:r>
              <a:rPr lang="fr-FR" sz="1900" dirty="0" err="1">
                <a:solidFill>
                  <a:schemeClr val="bg1"/>
                </a:solidFill>
              </a:rPr>
              <a:t>operations</a:t>
            </a:r>
            <a:r>
              <a:rPr lang="fr-FR" sz="1900" dirty="0">
                <a:solidFill>
                  <a:schemeClr val="bg1"/>
                </a:solidFill>
              </a:rPr>
              <a:t>.</a:t>
            </a:r>
            <a:br>
              <a:rPr lang="fr-FR" sz="1900" dirty="0">
                <a:solidFill>
                  <a:schemeClr val="bg1"/>
                </a:solidFill>
              </a:rPr>
            </a:br>
            <a:endParaRPr lang="fr-FR" sz="1900" dirty="0">
              <a:solidFill>
                <a:schemeClr val="bg1"/>
              </a:solidFill>
            </a:endParaRPr>
          </a:p>
          <a:p>
            <a:pPr fontAlgn="ctr"/>
            <a:r>
              <a:rPr lang="fr-FR" sz="1900" b="1" dirty="0">
                <a:solidFill>
                  <a:schemeClr val="bg1"/>
                </a:solidFill>
              </a:rPr>
              <a:t>Cloud &amp; Infrastructure Services:</a:t>
            </a:r>
            <a:br>
              <a:rPr lang="fr-FR" sz="1900" b="1" dirty="0">
                <a:solidFill>
                  <a:schemeClr val="bg1"/>
                </a:solidFill>
              </a:rPr>
            </a:br>
            <a:r>
              <a:rPr lang="fr-FR" sz="1900" dirty="0" err="1">
                <a:solidFill>
                  <a:schemeClr val="bg1"/>
                </a:solidFill>
              </a:rPr>
              <a:t>We</a:t>
            </a:r>
            <a:r>
              <a:rPr lang="fr-FR" sz="1900" dirty="0">
                <a:solidFill>
                  <a:schemeClr val="bg1"/>
                </a:solidFill>
              </a:rPr>
              <a:t> </a:t>
            </a:r>
            <a:r>
              <a:rPr lang="fr-FR" sz="1900" dirty="0" err="1">
                <a:solidFill>
                  <a:schemeClr val="bg1"/>
                </a:solidFill>
              </a:rPr>
              <a:t>deliver</a:t>
            </a:r>
            <a:r>
              <a:rPr lang="fr-FR" sz="1900" dirty="0">
                <a:solidFill>
                  <a:schemeClr val="bg1"/>
                </a:solidFill>
              </a:rPr>
              <a:t> modern, scalable, and </a:t>
            </a:r>
            <a:r>
              <a:rPr lang="fr-FR" sz="1900" dirty="0" err="1">
                <a:solidFill>
                  <a:schemeClr val="bg1"/>
                </a:solidFill>
              </a:rPr>
              <a:t>secure</a:t>
            </a:r>
            <a:r>
              <a:rPr lang="fr-FR" sz="1900" dirty="0">
                <a:solidFill>
                  <a:schemeClr val="bg1"/>
                </a:solidFill>
              </a:rPr>
              <a:t> solutions to manage digital infrastructure, </a:t>
            </a:r>
            <a:r>
              <a:rPr lang="fr-FR" sz="1900" dirty="0" err="1">
                <a:solidFill>
                  <a:schemeClr val="bg1"/>
                </a:solidFill>
              </a:rPr>
              <a:t>hybrid</a:t>
            </a:r>
            <a:r>
              <a:rPr lang="fr-FR" sz="1900" dirty="0">
                <a:solidFill>
                  <a:schemeClr val="bg1"/>
                </a:solidFill>
              </a:rPr>
              <a:t> cloud </a:t>
            </a:r>
            <a:r>
              <a:rPr lang="fr-FR" sz="1900" dirty="0" err="1">
                <a:solidFill>
                  <a:schemeClr val="bg1"/>
                </a:solidFill>
              </a:rPr>
              <a:t>environments</a:t>
            </a:r>
            <a:r>
              <a:rPr lang="fr-FR" sz="1900" dirty="0">
                <a:solidFill>
                  <a:schemeClr val="bg1"/>
                </a:solidFill>
              </a:rPr>
              <a:t>, </a:t>
            </a:r>
            <a:r>
              <a:rPr lang="fr-FR" sz="1900" dirty="0" err="1">
                <a:solidFill>
                  <a:schemeClr val="bg1"/>
                </a:solidFill>
              </a:rPr>
              <a:t>cybersecurity</a:t>
            </a:r>
            <a:r>
              <a:rPr lang="fr-FR" sz="1900" dirty="0">
                <a:solidFill>
                  <a:schemeClr val="bg1"/>
                </a:solidFill>
              </a:rPr>
              <a:t>, and data migration.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318B839-0909-113E-71EB-4C86312ED975}"/>
              </a:ext>
            </a:extLst>
          </p:cNvPr>
          <p:cNvSpPr txBox="1"/>
          <p:nvPr/>
        </p:nvSpPr>
        <p:spPr>
          <a:xfrm>
            <a:off x="460277" y="1447969"/>
            <a:ext cx="87939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500" b="1" dirty="0">
                <a:latin typeface="Segoe UI Emoji" panose="020B0502040204020203" pitchFamily="34" charset="0"/>
              </a:rPr>
              <a:t>🔧</a:t>
            </a:r>
            <a:r>
              <a:rPr lang="fr-FR" sz="3500" dirty="0">
                <a:latin typeface="Segoe UI Emoji" panose="020B0502040204020203" pitchFamily="34" charset="0"/>
              </a:rPr>
              <a:t> </a:t>
            </a:r>
            <a:r>
              <a:rPr lang="fr-FR" sz="3500" b="1" dirty="0">
                <a:solidFill>
                  <a:schemeClr val="bg1"/>
                </a:solidFill>
              </a:rPr>
              <a:t>Our </a:t>
            </a:r>
            <a:r>
              <a:rPr lang="fr-FR" sz="3500" b="1" dirty="0" err="1">
                <a:solidFill>
                  <a:schemeClr val="bg1"/>
                </a:solidFill>
              </a:rPr>
              <a:t>Core</a:t>
            </a:r>
            <a:r>
              <a:rPr lang="fr-FR" sz="3500" b="1" dirty="0">
                <a:solidFill>
                  <a:schemeClr val="bg1"/>
                </a:solidFill>
              </a:rPr>
              <a:t> Services</a:t>
            </a:r>
            <a:endParaRPr lang="fr-FR" sz="3500" dirty="0">
              <a:solidFill>
                <a:schemeClr val="bg1"/>
              </a:solidFill>
              <a:latin typeface="Flexo W01 light" panose="01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2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C9BE1-250C-108C-37AE-D7D20D8EC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D95F31-20CE-ED63-949D-AE5879C0C5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676" y="-15240"/>
            <a:ext cx="9556564" cy="690372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17D39534-856C-A16A-A7DD-DC6975F55FDF}"/>
              </a:ext>
            </a:extLst>
          </p:cNvPr>
          <p:cNvSpPr/>
          <p:nvPr/>
        </p:nvSpPr>
        <p:spPr>
          <a:xfrm>
            <a:off x="2634995" y="-15899"/>
            <a:ext cx="9594449" cy="6885638"/>
          </a:xfrm>
          <a:prstGeom prst="rect">
            <a:avLst/>
          </a:prstGeom>
          <a:gradFill flip="none" rotWithShape="1">
            <a:gsLst>
              <a:gs pos="57000">
                <a:srgbClr val="1D6D99">
                  <a:alpha val="5000"/>
                </a:srgbClr>
              </a:gs>
              <a:gs pos="0">
                <a:srgbClr val="112B77"/>
              </a:gs>
              <a:gs pos="100000">
                <a:srgbClr val="28AAB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7FE55012-E2DB-AFC2-72E2-C35F37909B06}"/>
              </a:ext>
            </a:extLst>
          </p:cNvPr>
          <p:cNvCxnSpPr>
            <a:cxnSpLocks/>
          </p:cNvCxnSpPr>
          <p:nvPr/>
        </p:nvCxnSpPr>
        <p:spPr>
          <a:xfrm>
            <a:off x="15384375" y="-845744"/>
            <a:ext cx="0" cy="1236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733DF06-986A-67DC-5148-A89962D9429B}"/>
              </a:ext>
            </a:extLst>
          </p:cNvPr>
          <p:cNvSpPr/>
          <p:nvPr/>
        </p:nvSpPr>
        <p:spPr>
          <a:xfrm>
            <a:off x="0" y="0"/>
            <a:ext cx="2654206" cy="291932"/>
          </a:xfrm>
          <a:prstGeom prst="rect">
            <a:avLst/>
          </a:prstGeom>
          <a:solidFill>
            <a:srgbClr val="28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1E790E9-D80B-A2B9-0B8F-B41AADC6F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" y="-21561"/>
            <a:ext cx="17586233" cy="687956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1B70248-4B6E-5FD9-AF27-E24E0F6E7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319319"/>
            <a:ext cx="3084460" cy="58040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953DA760-362E-1059-6A47-F82721EC437D}"/>
              </a:ext>
            </a:extLst>
          </p:cNvPr>
          <p:cNvSpPr txBox="1"/>
          <p:nvPr/>
        </p:nvSpPr>
        <p:spPr>
          <a:xfrm>
            <a:off x="938403" y="932404"/>
            <a:ext cx="216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1994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4A3B616C-7371-997F-D202-B2D8F24444B2}"/>
              </a:ext>
            </a:extLst>
          </p:cNvPr>
          <p:cNvSpPr txBox="1"/>
          <p:nvPr/>
        </p:nvSpPr>
        <p:spPr>
          <a:xfrm>
            <a:off x="521804" y="2472608"/>
            <a:ext cx="1029662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>
                <a:solidFill>
                  <a:schemeClr val="bg1"/>
                </a:solidFill>
              </a:rPr>
              <a:t>To support </a:t>
            </a:r>
            <a:r>
              <a:rPr lang="fr-FR" sz="2300" dirty="0" err="1">
                <a:solidFill>
                  <a:schemeClr val="bg1"/>
                </a:solidFill>
              </a:rPr>
              <a:t>our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European</a:t>
            </a:r>
            <a:r>
              <a:rPr lang="fr-FR" sz="2300" dirty="0">
                <a:solidFill>
                  <a:schemeClr val="bg1"/>
                </a:solidFill>
              </a:rPr>
              <a:t> and global clients, HELPLINE </a:t>
            </a:r>
            <a:r>
              <a:rPr lang="fr-FR" sz="2300" dirty="0" err="1">
                <a:solidFill>
                  <a:schemeClr val="bg1"/>
                </a:solidFill>
              </a:rPr>
              <a:t>is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actively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hiring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b="1" dirty="0">
                <a:solidFill>
                  <a:schemeClr val="bg1"/>
                </a:solidFill>
              </a:rPr>
              <a:t>international and </a:t>
            </a:r>
            <a:r>
              <a:rPr lang="fr-FR" sz="2300" b="1" dirty="0" err="1">
                <a:solidFill>
                  <a:schemeClr val="bg1"/>
                </a:solidFill>
              </a:rPr>
              <a:t>multilingual</a:t>
            </a:r>
            <a:r>
              <a:rPr lang="fr-FR" sz="2300" b="1" dirty="0">
                <a:solidFill>
                  <a:schemeClr val="bg1"/>
                </a:solidFill>
              </a:rPr>
              <a:t> </a:t>
            </a:r>
            <a:r>
              <a:rPr lang="fr-FR" sz="2300" b="1" dirty="0" err="1">
                <a:solidFill>
                  <a:schemeClr val="bg1"/>
                </a:solidFill>
              </a:rPr>
              <a:t>professionals</a:t>
            </a:r>
            <a:r>
              <a:rPr lang="fr-FR" sz="2300" dirty="0">
                <a:solidFill>
                  <a:schemeClr val="bg1"/>
                </a:solidFill>
              </a:rPr>
              <a:t> in:</a:t>
            </a:r>
            <a:br>
              <a:rPr lang="fr-FR" sz="2300" dirty="0">
                <a:solidFill>
                  <a:schemeClr val="bg1"/>
                </a:solidFill>
              </a:rPr>
            </a:br>
            <a:endParaRPr lang="fr-FR" sz="2300" dirty="0">
              <a:solidFill>
                <a:schemeClr val="bg1"/>
              </a:solidFill>
            </a:endParaRPr>
          </a:p>
          <a:p>
            <a:pPr fontAlgn="ctr"/>
            <a:r>
              <a:rPr lang="fr-FR" sz="2300" b="1" dirty="0" err="1">
                <a:solidFill>
                  <a:schemeClr val="bg1"/>
                </a:solidFill>
              </a:rPr>
              <a:t>Technical</a:t>
            </a:r>
            <a:r>
              <a:rPr lang="fr-FR" sz="2300" b="1" dirty="0">
                <a:solidFill>
                  <a:schemeClr val="bg1"/>
                </a:solidFill>
              </a:rPr>
              <a:t> support</a:t>
            </a:r>
            <a:endParaRPr lang="fr-FR" sz="2300" dirty="0">
              <a:solidFill>
                <a:schemeClr val="bg1"/>
              </a:solidFill>
            </a:endParaRPr>
          </a:p>
          <a:p>
            <a:pPr fontAlgn="ctr"/>
            <a:r>
              <a:rPr lang="fr-FR" sz="2300" b="1" dirty="0">
                <a:solidFill>
                  <a:schemeClr val="bg1"/>
                </a:solidFill>
              </a:rPr>
              <a:t>IT helpdesk and infrastructure</a:t>
            </a:r>
            <a:endParaRPr lang="fr-FR" sz="2300" dirty="0">
              <a:solidFill>
                <a:schemeClr val="bg1"/>
              </a:solidFill>
            </a:endParaRPr>
          </a:p>
          <a:p>
            <a:pPr fontAlgn="ctr"/>
            <a:r>
              <a:rPr lang="fr-FR" sz="2300" b="1" dirty="0">
                <a:solidFill>
                  <a:schemeClr val="bg1"/>
                </a:solidFill>
              </a:rPr>
              <a:t>Cloud and </a:t>
            </a:r>
            <a:r>
              <a:rPr lang="fr-FR" sz="2300" b="1" dirty="0" err="1">
                <a:solidFill>
                  <a:schemeClr val="bg1"/>
                </a:solidFill>
              </a:rPr>
              <a:t>systems</a:t>
            </a:r>
            <a:r>
              <a:rPr lang="fr-FR" sz="2300" b="1" dirty="0">
                <a:solidFill>
                  <a:schemeClr val="bg1"/>
                </a:solidFill>
              </a:rPr>
              <a:t> engineering</a:t>
            </a:r>
            <a:endParaRPr lang="fr-FR" sz="2300" dirty="0">
              <a:solidFill>
                <a:schemeClr val="bg1"/>
              </a:solidFill>
            </a:endParaRPr>
          </a:p>
          <a:p>
            <a:pPr fontAlgn="ctr"/>
            <a:r>
              <a:rPr lang="fr-FR" sz="2300" b="1" dirty="0">
                <a:solidFill>
                  <a:schemeClr val="bg1"/>
                </a:solidFill>
              </a:rPr>
              <a:t>Software </a:t>
            </a:r>
            <a:r>
              <a:rPr lang="fr-FR" sz="2300" b="1" dirty="0" err="1">
                <a:solidFill>
                  <a:schemeClr val="bg1"/>
                </a:solidFill>
              </a:rPr>
              <a:t>development</a:t>
            </a:r>
            <a:br>
              <a:rPr lang="fr-FR" sz="2300" b="1" dirty="0">
                <a:solidFill>
                  <a:schemeClr val="bg1"/>
                </a:solidFill>
              </a:rPr>
            </a:br>
            <a:endParaRPr lang="fr-FR" sz="2300" dirty="0">
              <a:solidFill>
                <a:schemeClr val="bg1"/>
              </a:solidFill>
            </a:endParaRPr>
          </a:p>
          <a:p>
            <a:r>
              <a:rPr lang="fr-FR" sz="2300" dirty="0" err="1">
                <a:solidFill>
                  <a:schemeClr val="bg1"/>
                </a:solidFill>
              </a:rPr>
              <a:t>We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welcome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both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b="1" dirty="0">
                <a:solidFill>
                  <a:schemeClr val="bg1"/>
                </a:solidFill>
              </a:rPr>
              <a:t>French-</a:t>
            </a:r>
            <a:r>
              <a:rPr lang="fr-FR" sz="2300" b="1" dirty="0" err="1">
                <a:solidFill>
                  <a:schemeClr val="bg1"/>
                </a:solidFill>
              </a:rPr>
              <a:t>speaking</a:t>
            </a:r>
            <a:r>
              <a:rPr lang="fr-FR" sz="2300" dirty="0">
                <a:solidFill>
                  <a:schemeClr val="bg1"/>
                </a:solidFill>
              </a:rPr>
              <a:t> and </a:t>
            </a:r>
            <a:r>
              <a:rPr lang="fr-FR" sz="2300" b="1" dirty="0">
                <a:solidFill>
                  <a:schemeClr val="bg1"/>
                </a:solidFill>
              </a:rPr>
              <a:t>international profiles</a:t>
            </a:r>
            <a:r>
              <a:rPr lang="fr-FR" sz="2300" dirty="0">
                <a:solidFill>
                  <a:schemeClr val="bg1"/>
                </a:solidFill>
              </a:rPr>
              <a:t>, </a:t>
            </a:r>
            <a:r>
              <a:rPr lang="fr-FR" sz="2300" dirty="0" err="1">
                <a:solidFill>
                  <a:schemeClr val="bg1"/>
                </a:solidFill>
              </a:rPr>
              <a:t>offering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roles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where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language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skills</a:t>
            </a:r>
            <a:r>
              <a:rPr lang="fr-FR" sz="2300" dirty="0">
                <a:solidFill>
                  <a:schemeClr val="bg1"/>
                </a:solidFill>
              </a:rPr>
              <a:t> </a:t>
            </a:r>
            <a:r>
              <a:rPr lang="fr-FR" sz="2300" dirty="0" err="1">
                <a:solidFill>
                  <a:schemeClr val="bg1"/>
                </a:solidFill>
              </a:rPr>
              <a:t>such</a:t>
            </a:r>
            <a:r>
              <a:rPr lang="fr-FR" sz="2300" dirty="0">
                <a:solidFill>
                  <a:schemeClr val="bg1"/>
                </a:solidFill>
              </a:rPr>
              <a:t> as </a:t>
            </a:r>
            <a:r>
              <a:rPr lang="fr-FR" sz="2300" b="1" dirty="0">
                <a:solidFill>
                  <a:schemeClr val="bg1"/>
                </a:solidFill>
              </a:rPr>
              <a:t>English, French, </a:t>
            </a:r>
            <a:r>
              <a:rPr lang="fr-FR" sz="2300" b="1" dirty="0" err="1">
                <a:solidFill>
                  <a:schemeClr val="bg1"/>
                </a:solidFill>
              </a:rPr>
              <a:t>Italian</a:t>
            </a:r>
            <a:r>
              <a:rPr lang="fr-FR" sz="2300" b="1" dirty="0">
                <a:solidFill>
                  <a:schemeClr val="bg1"/>
                </a:solidFill>
              </a:rPr>
              <a:t>, </a:t>
            </a:r>
            <a:r>
              <a:rPr lang="fr-FR" sz="2300" b="1" dirty="0" err="1">
                <a:solidFill>
                  <a:schemeClr val="bg1"/>
                </a:solidFill>
              </a:rPr>
              <a:t>Spanish</a:t>
            </a:r>
            <a:r>
              <a:rPr lang="fr-FR" sz="2300" b="1" dirty="0">
                <a:solidFill>
                  <a:schemeClr val="bg1"/>
                </a:solidFill>
              </a:rPr>
              <a:t>, and German</a:t>
            </a:r>
            <a:r>
              <a:rPr lang="fr-FR" sz="2300" dirty="0">
                <a:solidFill>
                  <a:schemeClr val="bg1"/>
                </a:solidFill>
              </a:rPr>
              <a:t> are in high </a:t>
            </a:r>
            <a:r>
              <a:rPr lang="fr-FR" sz="2300" dirty="0" err="1">
                <a:solidFill>
                  <a:schemeClr val="bg1"/>
                </a:solidFill>
              </a:rPr>
              <a:t>demand</a:t>
            </a:r>
            <a:r>
              <a:rPr lang="fr-FR" sz="23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0FFECD8-16E8-293F-1AF7-D253F381C1F6}"/>
              </a:ext>
            </a:extLst>
          </p:cNvPr>
          <p:cNvSpPr txBox="1"/>
          <p:nvPr/>
        </p:nvSpPr>
        <p:spPr>
          <a:xfrm>
            <a:off x="521804" y="1557640"/>
            <a:ext cx="87939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3500" b="1" dirty="0">
                <a:latin typeface="Segoe UI Emoji" panose="020B0502040204020203" pitchFamily="34" charset="0"/>
              </a:rPr>
              <a:t>🌍 </a:t>
            </a:r>
            <a:r>
              <a:rPr lang="fr-FR" sz="3500" b="1" dirty="0">
                <a:solidFill>
                  <a:schemeClr val="bg1"/>
                </a:solidFill>
              </a:rPr>
              <a:t>A </a:t>
            </a:r>
            <a:r>
              <a:rPr lang="fr-FR" sz="3500" b="1" dirty="0" err="1">
                <a:solidFill>
                  <a:schemeClr val="bg1"/>
                </a:solidFill>
              </a:rPr>
              <a:t>Multilingual</a:t>
            </a:r>
            <a:r>
              <a:rPr lang="fr-FR" sz="3500" b="1" dirty="0">
                <a:solidFill>
                  <a:schemeClr val="bg1"/>
                </a:solidFill>
              </a:rPr>
              <a:t>, </a:t>
            </a:r>
            <a:r>
              <a:rPr lang="fr-FR" sz="3500" b="1" dirty="0" err="1">
                <a:solidFill>
                  <a:schemeClr val="bg1"/>
                </a:solidFill>
              </a:rPr>
              <a:t>Multicultural</a:t>
            </a:r>
            <a:r>
              <a:rPr lang="fr-FR" sz="3500" b="1" dirty="0">
                <a:solidFill>
                  <a:schemeClr val="bg1"/>
                </a:solidFill>
              </a:rPr>
              <a:t> Employer</a:t>
            </a:r>
            <a:endParaRPr lang="fr-FR" sz="3500" dirty="0">
              <a:solidFill>
                <a:schemeClr val="bg1"/>
              </a:solidFill>
              <a:latin typeface="Flexo W01 light" panose="01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7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DC28B-0737-FA3B-AE6E-6E7B5AD31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97B93D2-458A-9498-BB54-922160556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676" y="-15240"/>
            <a:ext cx="9556564" cy="690372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9A86C733-C77E-8E05-AE01-B584CA9BD201}"/>
              </a:ext>
            </a:extLst>
          </p:cNvPr>
          <p:cNvSpPr/>
          <p:nvPr/>
        </p:nvSpPr>
        <p:spPr>
          <a:xfrm>
            <a:off x="2634995" y="-15899"/>
            <a:ext cx="9594449" cy="6885638"/>
          </a:xfrm>
          <a:prstGeom prst="rect">
            <a:avLst/>
          </a:prstGeom>
          <a:gradFill flip="none" rotWithShape="1">
            <a:gsLst>
              <a:gs pos="57000">
                <a:srgbClr val="1D6D99">
                  <a:alpha val="5000"/>
                </a:srgbClr>
              </a:gs>
              <a:gs pos="0">
                <a:srgbClr val="112B77"/>
              </a:gs>
              <a:gs pos="100000">
                <a:srgbClr val="28AAB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22DAC4BB-61C4-E00D-9FEA-59169E057298}"/>
              </a:ext>
            </a:extLst>
          </p:cNvPr>
          <p:cNvCxnSpPr>
            <a:cxnSpLocks/>
          </p:cNvCxnSpPr>
          <p:nvPr/>
        </p:nvCxnSpPr>
        <p:spPr>
          <a:xfrm>
            <a:off x="15384375" y="-845744"/>
            <a:ext cx="0" cy="1236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4EC88E8-5B8F-A779-E337-C2F16D0B4CBA}"/>
              </a:ext>
            </a:extLst>
          </p:cNvPr>
          <p:cNvSpPr/>
          <p:nvPr/>
        </p:nvSpPr>
        <p:spPr>
          <a:xfrm>
            <a:off x="0" y="0"/>
            <a:ext cx="2654206" cy="291932"/>
          </a:xfrm>
          <a:prstGeom prst="rect">
            <a:avLst/>
          </a:prstGeom>
          <a:solidFill>
            <a:srgbClr val="28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8C34B75A-7091-27B5-789D-2FEA97EC0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" y="-21562"/>
            <a:ext cx="17586233" cy="861965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6D06D7A-1ED3-5ABB-69C1-4286B53737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319319"/>
            <a:ext cx="3084460" cy="58040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3480E8FA-FFD2-998C-1750-6A10B3A92C37}"/>
              </a:ext>
            </a:extLst>
          </p:cNvPr>
          <p:cNvSpPr txBox="1"/>
          <p:nvPr/>
        </p:nvSpPr>
        <p:spPr>
          <a:xfrm>
            <a:off x="938403" y="932404"/>
            <a:ext cx="216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1994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8836B9FC-0123-F4BB-7EEA-49DF5A0D1005}"/>
              </a:ext>
            </a:extLst>
          </p:cNvPr>
          <p:cNvSpPr txBox="1"/>
          <p:nvPr/>
        </p:nvSpPr>
        <p:spPr>
          <a:xfrm>
            <a:off x="521804" y="2360982"/>
            <a:ext cx="114486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fr-FR" sz="2200" b="1" dirty="0" err="1">
                <a:solidFill>
                  <a:schemeClr val="bg1"/>
                </a:solidFill>
              </a:rPr>
              <a:t>Opportunities</a:t>
            </a:r>
            <a:r>
              <a:rPr lang="fr-FR" sz="2200" b="1" dirty="0">
                <a:solidFill>
                  <a:schemeClr val="bg1"/>
                </a:solidFill>
              </a:rPr>
              <a:t> to </a:t>
            </a:r>
            <a:r>
              <a:rPr lang="fr-FR" sz="2200" b="1" dirty="0" err="1">
                <a:solidFill>
                  <a:schemeClr val="bg1"/>
                </a:solidFill>
              </a:rPr>
              <a:t>Grow</a:t>
            </a:r>
            <a:r>
              <a:rPr lang="fr-FR" sz="2200" b="1" dirty="0">
                <a:solidFill>
                  <a:schemeClr val="bg1"/>
                </a:solidFill>
              </a:rPr>
              <a:t>:</a:t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2200" dirty="0" err="1">
                <a:solidFill>
                  <a:schemeClr val="bg1"/>
                </a:solidFill>
              </a:rPr>
              <a:t>Develop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your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skills</a:t>
            </a:r>
            <a:r>
              <a:rPr lang="fr-FR" sz="2200" dirty="0">
                <a:solidFill>
                  <a:schemeClr val="bg1"/>
                </a:solidFill>
              </a:rPr>
              <a:t> and </a:t>
            </a:r>
            <a:r>
              <a:rPr lang="fr-FR" sz="2200" dirty="0" err="1">
                <a:solidFill>
                  <a:schemeClr val="bg1"/>
                </a:solidFill>
              </a:rPr>
              <a:t>grow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within</a:t>
            </a:r>
            <a:r>
              <a:rPr lang="fr-FR" sz="2200" dirty="0">
                <a:solidFill>
                  <a:schemeClr val="bg1"/>
                </a:solidFill>
              </a:rPr>
              <a:t> HELPLINE or </a:t>
            </a:r>
            <a:r>
              <a:rPr lang="fr-FR" sz="2200" dirty="0" err="1">
                <a:solidFill>
                  <a:schemeClr val="bg1"/>
                </a:solidFill>
              </a:rPr>
              <a:t>through</a:t>
            </a:r>
            <a:r>
              <a:rPr lang="fr-FR" sz="2200" dirty="0">
                <a:solidFill>
                  <a:schemeClr val="bg1"/>
                </a:solidFill>
              </a:rPr>
              <a:t> direct missions </a:t>
            </a:r>
            <a:r>
              <a:rPr lang="fr-FR" sz="2200" dirty="0" err="1">
                <a:solidFill>
                  <a:schemeClr val="bg1"/>
                </a:solidFill>
              </a:rPr>
              <a:t>with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our</a:t>
            </a:r>
            <a:r>
              <a:rPr lang="fr-FR" sz="2200" dirty="0">
                <a:solidFill>
                  <a:schemeClr val="bg1"/>
                </a:solidFill>
              </a:rPr>
              <a:t> end clients.</a:t>
            </a:r>
            <a:br>
              <a:rPr lang="fr-FR" sz="2200" dirty="0">
                <a:solidFill>
                  <a:schemeClr val="bg1"/>
                </a:solidFill>
              </a:rPr>
            </a:br>
            <a:endParaRPr lang="fr-FR" sz="2200" dirty="0">
              <a:solidFill>
                <a:schemeClr val="bg1"/>
              </a:solidFill>
            </a:endParaRPr>
          </a:p>
          <a:p>
            <a:pPr fontAlgn="ctr"/>
            <a:r>
              <a:rPr lang="fr-FR" sz="2200" b="1" dirty="0" err="1">
                <a:solidFill>
                  <a:schemeClr val="bg1"/>
                </a:solidFill>
              </a:rPr>
              <a:t>Career</a:t>
            </a:r>
            <a:r>
              <a:rPr lang="fr-FR" sz="2200" b="1" dirty="0">
                <a:solidFill>
                  <a:schemeClr val="bg1"/>
                </a:solidFill>
              </a:rPr>
              <a:t> </a:t>
            </a:r>
            <a:r>
              <a:rPr lang="fr-FR" sz="2200" b="1" dirty="0" err="1">
                <a:solidFill>
                  <a:schemeClr val="bg1"/>
                </a:solidFill>
              </a:rPr>
              <a:t>Mobility</a:t>
            </a:r>
            <a:r>
              <a:rPr lang="fr-FR" sz="2200" b="1" dirty="0">
                <a:solidFill>
                  <a:schemeClr val="bg1"/>
                </a:solidFill>
              </a:rPr>
              <a:t>:</a:t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2200" dirty="0" err="1">
                <a:solidFill>
                  <a:schemeClr val="bg1"/>
                </a:solidFill>
              </a:rPr>
              <a:t>Choose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from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projects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across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different</a:t>
            </a:r>
            <a:r>
              <a:rPr lang="fr-FR" sz="2200" dirty="0">
                <a:solidFill>
                  <a:schemeClr val="bg1"/>
                </a:solidFill>
              </a:rPr>
              <a:t> industries and countries — or change </a:t>
            </a:r>
            <a:r>
              <a:rPr lang="fr-FR" sz="2200" dirty="0" err="1">
                <a:solidFill>
                  <a:schemeClr val="bg1"/>
                </a:solidFill>
              </a:rPr>
              <a:t>roles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internally</a:t>
            </a:r>
            <a:r>
              <a:rPr lang="fr-FR" sz="2200" dirty="0">
                <a:solidFill>
                  <a:schemeClr val="bg1"/>
                </a:solidFill>
              </a:rPr>
              <a:t>.</a:t>
            </a:r>
            <a:br>
              <a:rPr lang="fr-FR" sz="2200" dirty="0">
                <a:solidFill>
                  <a:schemeClr val="bg1"/>
                </a:solidFill>
              </a:rPr>
            </a:br>
            <a:endParaRPr lang="fr-FR" sz="2200" dirty="0">
              <a:solidFill>
                <a:schemeClr val="bg1"/>
              </a:solidFill>
            </a:endParaRPr>
          </a:p>
          <a:p>
            <a:pPr fontAlgn="ctr"/>
            <a:r>
              <a:rPr lang="fr-FR" sz="2200" b="1" dirty="0">
                <a:solidFill>
                  <a:schemeClr val="bg1"/>
                </a:solidFill>
              </a:rPr>
              <a:t>Strong </a:t>
            </a:r>
            <a:r>
              <a:rPr lang="fr-FR" sz="2200" b="1" dirty="0" err="1">
                <a:solidFill>
                  <a:schemeClr val="bg1"/>
                </a:solidFill>
              </a:rPr>
              <a:t>Onboarding</a:t>
            </a:r>
            <a:r>
              <a:rPr lang="fr-FR" sz="2200" b="1" dirty="0">
                <a:solidFill>
                  <a:schemeClr val="bg1"/>
                </a:solidFill>
              </a:rPr>
              <a:t> &amp; Training:</a:t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2200" dirty="0">
                <a:solidFill>
                  <a:schemeClr val="bg1"/>
                </a:solidFill>
              </a:rPr>
              <a:t>Our </a:t>
            </a:r>
            <a:r>
              <a:rPr lang="fr-FR" sz="2200" dirty="0" err="1">
                <a:solidFill>
                  <a:schemeClr val="bg1"/>
                </a:solidFill>
              </a:rPr>
              <a:t>comprehensive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integration</a:t>
            </a:r>
            <a:r>
              <a:rPr lang="fr-FR" sz="2200" dirty="0">
                <a:solidFill>
                  <a:schemeClr val="bg1"/>
                </a:solidFill>
              </a:rPr>
              <a:t> programs and </a:t>
            </a:r>
            <a:r>
              <a:rPr lang="fr-FR" sz="2200" dirty="0" err="1">
                <a:solidFill>
                  <a:schemeClr val="bg1"/>
                </a:solidFill>
              </a:rPr>
              <a:t>learning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paths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ensure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your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success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from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day</a:t>
            </a:r>
            <a:r>
              <a:rPr lang="fr-FR" sz="2200" dirty="0">
                <a:solidFill>
                  <a:schemeClr val="bg1"/>
                </a:solidFill>
              </a:rPr>
              <a:t> one.</a:t>
            </a:r>
            <a:br>
              <a:rPr lang="fr-FR" sz="2200" dirty="0">
                <a:solidFill>
                  <a:schemeClr val="bg1"/>
                </a:solidFill>
              </a:rPr>
            </a:br>
            <a:endParaRPr lang="fr-FR" sz="2200" dirty="0">
              <a:solidFill>
                <a:schemeClr val="bg1"/>
              </a:solidFill>
            </a:endParaRPr>
          </a:p>
          <a:p>
            <a:pPr fontAlgn="ctr"/>
            <a:r>
              <a:rPr lang="fr-FR" sz="2200" b="1" dirty="0">
                <a:solidFill>
                  <a:schemeClr val="bg1"/>
                </a:solidFill>
              </a:rPr>
              <a:t>Diversity &amp; Inclusion:</a:t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2200" dirty="0" err="1">
                <a:solidFill>
                  <a:schemeClr val="bg1"/>
                </a:solidFill>
              </a:rPr>
              <a:t>We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foster</a:t>
            </a:r>
            <a:r>
              <a:rPr lang="fr-FR" sz="2200" dirty="0">
                <a:solidFill>
                  <a:schemeClr val="bg1"/>
                </a:solidFill>
              </a:rPr>
              <a:t> a </a:t>
            </a:r>
            <a:r>
              <a:rPr lang="fr-FR" sz="2200" dirty="0" err="1">
                <a:solidFill>
                  <a:schemeClr val="bg1"/>
                </a:solidFill>
              </a:rPr>
              <a:t>work</a:t>
            </a:r>
            <a:r>
              <a:rPr lang="fr-FR" sz="2200" dirty="0">
                <a:solidFill>
                  <a:schemeClr val="bg1"/>
                </a:solidFill>
              </a:rPr>
              <a:t> culture </a:t>
            </a:r>
            <a:r>
              <a:rPr lang="fr-FR" sz="2200" dirty="0" err="1">
                <a:solidFill>
                  <a:schemeClr val="bg1"/>
                </a:solidFill>
              </a:rPr>
              <a:t>that</a:t>
            </a:r>
            <a:r>
              <a:rPr lang="fr-FR" sz="2200" dirty="0">
                <a:solidFill>
                  <a:schemeClr val="bg1"/>
                </a:solidFill>
              </a:rPr>
              <a:t> values all backgrounds and </a:t>
            </a:r>
            <a:r>
              <a:rPr lang="fr-FR" sz="2200" dirty="0" err="1">
                <a:solidFill>
                  <a:schemeClr val="bg1"/>
                </a:solidFill>
              </a:rPr>
              <a:t>experiences</a:t>
            </a:r>
            <a:r>
              <a:rPr lang="fr-FR" sz="2200" dirty="0">
                <a:solidFill>
                  <a:schemeClr val="bg1"/>
                </a:solidFill>
              </a:rPr>
              <a:t>. </a:t>
            </a:r>
            <a:br>
              <a:rPr lang="fr-FR" sz="2200" dirty="0">
                <a:solidFill>
                  <a:schemeClr val="bg1"/>
                </a:solidFill>
              </a:rPr>
            </a:br>
            <a:r>
              <a:rPr lang="fr-FR" sz="2200" dirty="0" err="1">
                <a:solidFill>
                  <a:schemeClr val="bg1"/>
                </a:solidFill>
              </a:rPr>
              <a:t>Everyone</a:t>
            </a:r>
            <a:r>
              <a:rPr lang="fr-FR" sz="2200" dirty="0">
                <a:solidFill>
                  <a:schemeClr val="bg1"/>
                </a:solidFill>
              </a:rPr>
              <a:t> has a place and a </a:t>
            </a:r>
            <a:r>
              <a:rPr lang="fr-FR" sz="2200" dirty="0" err="1">
                <a:solidFill>
                  <a:schemeClr val="bg1"/>
                </a:solidFill>
              </a:rPr>
              <a:t>voice</a:t>
            </a:r>
            <a:r>
              <a:rPr lang="fr-FR" sz="2200" dirty="0">
                <a:solidFill>
                  <a:schemeClr val="bg1"/>
                </a:solidFill>
              </a:rPr>
              <a:t> at HELPLINE.</a:t>
            </a:r>
            <a:br>
              <a:rPr lang="fr-FR" sz="2200" dirty="0">
                <a:solidFill>
                  <a:schemeClr val="bg1"/>
                </a:solidFill>
              </a:rPr>
            </a:br>
            <a:endParaRPr lang="fr-FR" sz="2200" dirty="0">
              <a:solidFill>
                <a:schemeClr val="bg1"/>
              </a:solidFill>
            </a:endParaRPr>
          </a:p>
          <a:p>
            <a:pPr fontAlgn="ctr"/>
            <a:r>
              <a:rPr lang="fr-FR" sz="2200" b="1" dirty="0" err="1">
                <a:solidFill>
                  <a:schemeClr val="bg1"/>
                </a:solidFill>
              </a:rPr>
              <a:t>Employee</a:t>
            </a:r>
            <a:r>
              <a:rPr lang="fr-FR" sz="2200" b="1" dirty="0">
                <a:solidFill>
                  <a:schemeClr val="bg1"/>
                </a:solidFill>
              </a:rPr>
              <a:t> Satisfaction (NPS):</a:t>
            </a:r>
            <a:br>
              <a:rPr lang="fr-FR" sz="2200" b="1" dirty="0">
                <a:solidFill>
                  <a:schemeClr val="bg1"/>
                </a:solidFill>
              </a:rPr>
            </a:br>
            <a:r>
              <a:rPr lang="fr-FR" sz="2200" dirty="0">
                <a:solidFill>
                  <a:schemeClr val="bg1"/>
                </a:solidFill>
              </a:rPr>
              <a:t>Our </a:t>
            </a:r>
            <a:r>
              <a:rPr lang="fr-FR" sz="2200" dirty="0" err="1">
                <a:solidFill>
                  <a:schemeClr val="bg1"/>
                </a:solidFill>
              </a:rPr>
              <a:t>strong</a:t>
            </a:r>
            <a:r>
              <a:rPr lang="fr-FR" sz="2200" dirty="0">
                <a:solidFill>
                  <a:schemeClr val="bg1"/>
                </a:solidFill>
              </a:rPr>
              <a:t> Net </a:t>
            </a:r>
            <a:r>
              <a:rPr lang="fr-FR" sz="2200" dirty="0" err="1">
                <a:solidFill>
                  <a:schemeClr val="bg1"/>
                </a:solidFill>
              </a:rPr>
              <a:t>Promoter</a:t>
            </a:r>
            <a:r>
              <a:rPr lang="fr-FR" sz="2200" dirty="0">
                <a:solidFill>
                  <a:schemeClr val="bg1"/>
                </a:solidFill>
              </a:rPr>
              <a:t> Score </a:t>
            </a:r>
            <a:r>
              <a:rPr lang="fr-FR" sz="2200" dirty="0" err="1">
                <a:solidFill>
                  <a:schemeClr val="bg1"/>
                </a:solidFill>
              </a:rPr>
              <a:t>reflects</a:t>
            </a:r>
            <a:r>
              <a:rPr lang="fr-FR" sz="2200" dirty="0">
                <a:solidFill>
                  <a:schemeClr val="bg1"/>
                </a:solidFill>
              </a:rPr>
              <a:t> the </a:t>
            </a:r>
            <a:r>
              <a:rPr lang="fr-FR" sz="2200" dirty="0" err="1">
                <a:solidFill>
                  <a:schemeClr val="bg1"/>
                </a:solidFill>
              </a:rPr>
              <a:t>loyalty</a:t>
            </a:r>
            <a:r>
              <a:rPr lang="fr-FR" sz="2200" dirty="0">
                <a:solidFill>
                  <a:schemeClr val="bg1"/>
                </a:solidFill>
              </a:rPr>
              <a:t> and satisfaction of </a:t>
            </a:r>
            <a:r>
              <a:rPr lang="fr-FR" sz="2200" dirty="0" err="1">
                <a:solidFill>
                  <a:schemeClr val="bg1"/>
                </a:solidFill>
              </a:rPr>
              <a:t>our</a:t>
            </a:r>
            <a:r>
              <a:rPr lang="fr-FR" sz="2200" dirty="0">
                <a:solidFill>
                  <a:schemeClr val="bg1"/>
                </a:solidFill>
              </a:rPr>
              <a:t> teams and clients </a:t>
            </a:r>
            <a:r>
              <a:rPr lang="fr-FR" sz="2200" dirty="0" err="1">
                <a:solidFill>
                  <a:schemeClr val="bg1"/>
                </a:solidFill>
              </a:rPr>
              <a:t>alike</a:t>
            </a:r>
            <a:r>
              <a:rPr lang="fr-FR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0927D6A-2942-651C-C5D5-9909D6670A55}"/>
              </a:ext>
            </a:extLst>
          </p:cNvPr>
          <p:cNvSpPr txBox="1"/>
          <p:nvPr/>
        </p:nvSpPr>
        <p:spPr>
          <a:xfrm>
            <a:off x="763049" y="1542876"/>
            <a:ext cx="87939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500" b="1" dirty="0">
                <a:latin typeface="Segoe UI Emoji" panose="020B0502040204020203" pitchFamily="34" charset="0"/>
              </a:rPr>
              <a:t>🚀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r>
              <a:rPr lang="fr-FR" sz="3500" b="1" dirty="0" err="1">
                <a:solidFill>
                  <a:schemeClr val="bg1"/>
                </a:solidFill>
              </a:rPr>
              <a:t>Why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r>
              <a:rPr lang="fr-FR" sz="3500" b="1" dirty="0" err="1">
                <a:solidFill>
                  <a:schemeClr val="bg1"/>
                </a:solidFill>
              </a:rPr>
              <a:t>Join</a:t>
            </a:r>
            <a:r>
              <a:rPr lang="fr-FR" sz="3500" b="1" dirty="0">
                <a:solidFill>
                  <a:schemeClr val="bg1"/>
                </a:solidFill>
              </a:rPr>
              <a:t> HELPLINE?</a:t>
            </a:r>
            <a:endParaRPr lang="fr-FR" sz="3500" dirty="0">
              <a:solidFill>
                <a:schemeClr val="bg1"/>
              </a:solidFill>
              <a:latin typeface="Flexo W01 light" panose="01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7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25933-A49C-F640-30F7-72A17AA82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42B9855-9A02-3AAD-F08C-A947C84CEA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676" y="-15240"/>
            <a:ext cx="9556564" cy="690372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560FA91D-CC63-EA87-2AA2-1559D1D3ADFF}"/>
              </a:ext>
            </a:extLst>
          </p:cNvPr>
          <p:cNvSpPr/>
          <p:nvPr/>
        </p:nvSpPr>
        <p:spPr>
          <a:xfrm>
            <a:off x="2634995" y="-15899"/>
            <a:ext cx="9594449" cy="6885638"/>
          </a:xfrm>
          <a:prstGeom prst="rect">
            <a:avLst/>
          </a:prstGeom>
          <a:gradFill flip="none" rotWithShape="1">
            <a:gsLst>
              <a:gs pos="57000">
                <a:srgbClr val="1D6D99">
                  <a:alpha val="5000"/>
                </a:srgbClr>
              </a:gs>
              <a:gs pos="0">
                <a:srgbClr val="112B77"/>
              </a:gs>
              <a:gs pos="100000">
                <a:srgbClr val="28AAB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2FED7A95-8949-FC0E-2A26-B51E13957072}"/>
              </a:ext>
            </a:extLst>
          </p:cNvPr>
          <p:cNvCxnSpPr>
            <a:cxnSpLocks/>
          </p:cNvCxnSpPr>
          <p:nvPr/>
        </p:nvCxnSpPr>
        <p:spPr>
          <a:xfrm>
            <a:off x="15384375" y="-845744"/>
            <a:ext cx="0" cy="1236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D3CF802-52E7-E5E2-C15E-B636842DBE62}"/>
              </a:ext>
            </a:extLst>
          </p:cNvPr>
          <p:cNvSpPr/>
          <p:nvPr/>
        </p:nvSpPr>
        <p:spPr>
          <a:xfrm>
            <a:off x="0" y="0"/>
            <a:ext cx="2654206" cy="291932"/>
          </a:xfrm>
          <a:prstGeom prst="rect">
            <a:avLst/>
          </a:prstGeom>
          <a:solidFill>
            <a:srgbClr val="28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31AE6549-8C18-A5F7-7614-A8DEE1F9C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7" y="0"/>
            <a:ext cx="17586233" cy="705172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FF2C1EC9-C322-A83F-FA8A-410F76D616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319319"/>
            <a:ext cx="3084460" cy="58040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5D167E3D-BE9F-B403-22D3-C0A40BB1462D}"/>
              </a:ext>
            </a:extLst>
          </p:cNvPr>
          <p:cNvSpPr txBox="1"/>
          <p:nvPr/>
        </p:nvSpPr>
        <p:spPr>
          <a:xfrm>
            <a:off x="938403" y="932404"/>
            <a:ext cx="216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1994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65F90CB-A23C-3FF0-1831-CEBD1ABCD52E}"/>
              </a:ext>
            </a:extLst>
          </p:cNvPr>
          <p:cNvSpPr txBox="1"/>
          <p:nvPr/>
        </p:nvSpPr>
        <p:spPr>
          <a:xfrm>
            <a:off x="743343" y="2373910"/>
            <a:ext cx="11448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Are </a:t>
            </a:r>
            <a:r>
              <a:rPr lang="fr-FR" sz="2400" dirty="0" err="1">
                <a:solidFill>
                  <a:schemeClr val="bg1"/>
                </a:solidFill>
              </a:rPr>
              <a:t>you</a:t>
            </a:r>
            <a:r>
              <a:rPr lang="fr-FR" sz="2400" dirty="0">
                <a:solidFill>
                  <a:schemeClr val="bg1"/>
                </a:solidFill>
              </a:rPr>
              <a:t>:</a:t>
            </a:r>
          </a:p>
          <a:p>
            <a:r>
              <a:rPr lang="fr-FR" sz="2400" dirty="0">
                <a:solidFill>
                  <a:schemeClr val="bg1"/>
                </a:solidFill>
              </a:rPr>
              <a:t>✅ </a:t>
            </a:r>
            <a:r>
              <a:rPr lang="fr-FR" sz="2400" dirty="0" err="1">
                <a:solidFill>
                  <a:schemeClr val="bg1"/>
                </a:solidFill>
              </a:rPr>
              <a:t>Motivated</a:t>
            </a:r>
            <a:r>
              <a:rPr lang="fr-FR" sz="2400" dirty="0">
                <a:solidFill>
                  <a:schemeClr val="bg1"/>
                </a:solidFill>
              </a:rPr>
              <a:t> to </a:t>
            </a:r>
            <a:r>
              <a:rPr lang="fr-FR" sz="2400" dirty="0" err="1">
                <a:solidFill>
                  <a:schemeClr val="bg1"/>
                </a:solidFill>
              </a:rPr>
              <a:t>work</a:t>
            </a:r>
            <a:r>
              <a:rPr lang="fr-FR" sz="2400" dirty="0">
                <a:solidFill>
                  <a:schemeClr val="bg1"/>
                </a:solidFill>
              </a:rPr>
              <a:t> in a </a:t>
            </a:r>
            <a:r>
              <a:rPr lang="fr-FR" sz="2400" dirty="0" err="1">
                <a:solidFill>
                  <a:schemeClr val="bg1"/>
                </a:solidFill>
              </a:rPr>
              <a:t>dynamic</a:t>
            </a:r>
            <a:r>
              <a:rPr lang="fr-FR" sz="2400" dirty="0">
                <a:solidFill>
                  <a:schemeClr val="bg1"/>
                </a:solidFill>
              </a:rPr>
              <a:t>, international </a:t>
            </a:r>
            <a:r>
              <a:rPr lang="fr-FR" sz="2400" dirty="0" err="1">
                <a:solidFill>
                  <a:schemeClr val="bg1"/>
                </a:solidFill>
              </a:rPr>
              <a:t>environment</a:t>
            </a:r>
            <a:r>
              <a:rPr lang="fr-FR" sz="2400" dirty="0">
                <a:solidFill>
                  <a:schemeClr val="bg1"/>
                </a:solidFill>
              </a:rPr>
              <a:t>?</a:t>
            </a:r>
          </a:p>
          <a:p>
            <a:r>
              <a:rPr lang="fr-FR" sz="2400" dirty="0">
                <a:solidFill>
                  <a:schemeClr val="bg1"/>
                </a:solidFill>
              </a:rPr>
              <a:t>✅ Tech-</a:t>
            </a:r>
            <a:r>
              <a:rPr lang="fr-FR" sz="2400" dirty="0" err="1">
                <a:solidFill>
                  <a:schemeClr val="bg1"/>
                </a:solidFill>
              </a:rPr>
              <a:t>savvy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with</a:t>
            </a:r>
            <a:r>
              <a:rPr lang="fr-FR" sz="2400" dirty="0">
                <a:solidFill>
                  <a:schemeClr val="bg1"/>
                </a:solidFill>
              </a:rPr>
              <a:t> a passion for </a:t>
            </a:r>
            <a:r>
              <a:rPr lang="fr-FR" sz="2400" dirty="0" err="1">
                <a:solidFill>
                  <a:schemeClr val="bg1"/>
                </a:solidFill>
              </a:rPr>
              <a:t>customer</a:t>
            </a:r>
            <a:r>
              <a:rPr lang="fr-FR" sz="2400" dirty="0">
                <a:solidFill>
                  <a:schemeClr val="bg1"/>
                </a:solidFill>
              </a:rPr>
              <a:t> service and digital solutions?</a:t>
            </a:r>
          </a:p>
          <a:p>
            <a:r>
              <a:rPr lang="fr-FR" sz="2400" dirty="0">
                <a:solidFill>
                  <a:schemeClr val="bg1"/>
                </a:solidFill>
              </a:rPr>
              <a:t>✅ </a:t>
            </a:r>
            <a:r>
              <a:rPr lang="en-US" sz="2400" dirty="0">
                <a:solidFill>
                  <a:schemeClr val="bg1"/>
                </a:solidFill>
              </a:rPr>
              <a:t>Fluent in French and other European languages? Join us!</a:t>
            </a:r>
            <a:br>
              <a:rPr lang="en-US" sz="2400" dirty="0"/>
            </a:br>
            <a:r>
              <a:rPr lang="fr-FR" sz="2400" dirty="0" err="1">
                <a:solidFill>
                  <a:schemeClr val="bg1"/>
                </a:solidFill>
              </a:rPr>
              <a:t>Then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want</a:t>
            </a:r>
            <a:r>
              <a:rPr lang="fr-FR" sz="2400" dirty="0">
                <a:solidFill>
                  <a:schemeClr val="bg1"/>
                </a:solidFill>
              </a:rPr>
              <a:t> to </a:t>
            </a:r>
            <a:r>
              <a:rPr lang="fr-FR" sz="2400" dirty="0" err="1">
                <a:solidFill>
                  <a:schemeClr val="bg1"/>
                </a:solidFill>
              </a:rPr>
              <a:t>meet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you</a:t>
            </a:r>
            <a:r>
              <a:rPr lang="fr-FR" sz="2400" dirty="0">
                <a:solidFill>
                  <a:schemeClr val="bg1"/>
                </a:solidFill>
              </a:rPr>
              <a:t> at </a:t>
            </a:r>
            <a:r>
              <a:rPr lang="fr-FR" sz="2400" b="1" dirty="0">
                <a:solidFill>
                  <a:schemeClr val="bg1"/>
                </a:solidFill>
              </a:rPr>
              <a:t>EURES “Boost </a:t>
            </a:r>
            <a:r>
              <a:rPr lang="fr-FR" sz="2400" b="1" dirty="0" err="1">
                <a:solidFill>
                  <a:schemeClr val="bg1"/>
                </a:solidFill>
              </a:rPr>
              <a:t>Your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Career</a:t>
            </a:r>
            <a:r>
              <a:rPr lang="fr-FR" sz="2400" b="1" dirty="0">
                <a:solidFill>
                  <a:schemeClr val="bg1"/>
                </a:solidFill>
              </a:rPr>
              <a:t>”</a:t>
            </a:r>
            <a:r>
              <a:rPr lang="fr-FR" sz="2400" dirty="0">
                <a:solidFill>
                  <a:schemeClr val="bg1"/>
                </a:solidFill>
              </a:rPr>
              <a:t>!</a:t>
            </a:r>
            <a:br>
              <a:rPr lang="fr-FR" sz="2400" dirty="0">
                <a:solidFill>
                  <a:schemeClr val="bg1"/>
                </a:solidFill>
              </a:rPr>
            </a:b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Our </a:t>
            </a:r>
            <a:r>
              <a:rPr lang="fr-FR" sz="2400" b="1" dirty="0" err="1">
                <a:solidFill>
                  <a:schemeClr val="bg1"/>
                </a:solidFill>
              </a:rPr>
              <a:t>current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openings</a:t>
            </a:r>
            <a:r>
              <a:rPr lang="fr-FR" sz="2400" b="1" dirty="0">
                <a:solidFill>
                  <a:schemeClr val="bg1"/>
                </a:solidFill>
              </a:rPr>
              <a:t> in </a:t>
            </a:r>
            <a:r>
              <a:rPr lang="fr-FR" sz="2400" b="1" dirty="0" err="1">
                <a:solidFill>
                  <a:schemeClr val="bg1"/>
                </a:solidFill>
              </a:rPr>
              <a:t>technical</a:t>
            </a:r>
            <a:r>
              <a:rPr lang="fr-FR" sz="2400" b="1" dirty="0">
                <a:solidFill>
                  <a:schemeClr val="bg1"/>
                </a:solidFill>
              </a:rPr>
              <a:t> assistance:</a:t>
            </a:r>
          </a:p>
          <a:p>
            <a:r>
              <a:rPr lang="fr-FR" sz="2400" dirty="0">
                <a:solidFill>
                  <a:schemeClr val="bg1"/>
                </a:solidFill>
              </a:rPr>
              <a:t>Kafka DevOps </a:t>
            </a:r>
            <a:r>
              <a:rPr lang="fr-FR" sz="2400" dirty="0" err="1">
                <a:solidFill>
                  <a:schemeClr val="bg1"/>
                </a:solidFill>
              </a:rPr>
              <a:t>Engineer</a:t>
            </a:r>
            <a:r>
              <a:rPr lang="fr-FR" sz="2400" dirty="0">
                <a:solidFill>
                  <a:schemeClr val="bg1"/>
                </a:solidFill>
              </a:rPr>
              <a:t>, </a:t>
            </a:r>
            <a:r>
              <a:rPr lang="fr-FR" sz="2400" dirty="0" err="1">
                <a:solidFill>
                  <a:schemeClr val="bg1"/>
                </a:solidFill>
              </a:rPr>
              <a:t>Fullstack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Developer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Data </a:t>
            </a:r>
            <a:r>
              <a:rPr lang="fr-FR" sz="2400" dirty="0" err="1">
                <a:solidFill>
                  <a:schemeClr val="bg1"/>
                </a:solidFill>
              </a:rPr>
              <a:t>Scientist</a:t>
            </a:r>
            <a:r>
              <a:rPr lang="fr-FR" sz="2400" dirty="0">
                <a:solidFill>
                  <a:schemeClr val="bg1"/>
                </a:solidFill>
              </a:rPr>
              <a:t>, SAP </a:t>
            </a:r>
            <a:r>
              <a:rPr lang="fr-FR" sz="2400" dirty="0" err="1">
                <a:solidFill>
                  <a:schemeClr val="bg1"/>
                </a:solidFill>
              </a:rPr>
              <a:t>Netweaver</a:t>
            </a:r>
            <a:r>
              <a:rPr lang="fr-FR" sz="2400" dirty="0">
                <a:solidFill>
                  <a:schemeClr val="bg1"/>
                </a:solidFill>
              </a:rPr>
              <a:t> &amp; HANA </a:t>
            </a:r>
            <a:r>
              <a:rPr lang="fr-FR" sz="2400" dirty="0" err="1">
                <a:solidFill>
                  <a:schemeClr val="bg1"/>
                </a:solidFill>
              </a:rPr>
              <a:t>Development</a:t>
            </a:r>
            <a:r>
              <a:rPr lang="fr-FR" sz="2400" dirty="0">
                <a:solidFill>
                  <a:schemeClr val="bg1"/>
                </a:solidFill>
              </a:rPr>
              <a:t> and Support Consultant</a:t>
            </a:r>
          </a:p>
          <a:p>
            <a:r>
              <a:rPr lang="fr-FR" sz="2400" dirty="0">
                <a:solidFill>
                  <a:schemeClr val="bg1"/>
                </a:solidFill>
              </a:rPr>
              <a:t>PHP Symfony Backend </a:t>
            </a:r>
            <a:r>
              <a:rPr lang="fr-FR" sz="2400" dirty="0" err="1">
                <a:solidFill>
                  <a:schemeClr val="bg1"/>
                </a:solidFill>
              </a:rPr>
              <a:t>Developer</a:t>
            </a:r>
            <a:r>
              <a:rPr lang="fr-FR" sz="2400" dirty="0">
                <a:solidFill>
                  <a:schemeClr val="bg1"/>
                </a:solidFill>
              </a:rPr>
              <a:t> (min. 4–5 </a:t>
            </a:r>
            <a:r>
              <a:rPr lang="fr-FR" sz="2400" dirty="0" err="1">
                <a:solidFill>
                  <a:schemeClr val="bg1"/>
                </a:solidFill>
              </a:rPr>
              <a:t>years</a:t>
            </a:r>
            <a:r>
              <a:rPr lang="fr-FR" sz="2400" dirty="0">
                <a:solidFill>
                  <a:schemeClr val="bg1"/>
                </a:solidFill>
              </a:rPr>
              <a:t> of </a:t>
            </a:r>
            <a:r>
              <a:rPr lang="fr-FR" sz="2400" dirty="0" err="1">
                <a:solidFill>
                  <a:schemeClr val="bg1"/>
                </a:solidFill>
              </a:rPr>
              <a:t>experience</a:t>
            </a:r>
            <a:r>
              <a:rPr lang="fr-FR" sz="2400" dirty="0">
                <a:solidFill>
                  <a:schemeClr val="bg1"/>
                </a:solidFill>
              </a:rPr>
              <a:t>)</a:t>
            </a:r>
          </a:p>
          <a:p>
            <a:r>
              <a:rPr lang="fr-FR" sz="2400" dirty="0">
                <a:solidFill>
                  <a:schemeClr val="bg1"/>
                </a:solidFill>
              </a:rPr>
              <a:t>📍 </a:t>
            </a:r>
            <a:r>
              <a:rPr lang="fr-FR" sz="2400" b="1" dirty="0">
                <a:solidFill>
                  <a:schemeClr val="bg1"/>
                </a:solidFill>
              </a:rPr>
              <a:t>Locations</a:t>
            </a:r>
            <a:r>
              <a:rPr lang="fr-FR" sz="2400" dirty="0">
                <a:solidFill>
                  <a:schemeClr val="bg1"/>
                </a:solidFill>
              </a:rPr>
              <a:t>: Lille, Strasbourg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🗣️ </a:t>
            </a:r>
            <a:r>
              <a:rPr lang="fr-FR" sz="2400" b="1" dirty="0">
                <a:solidFill>
                  <a:schemeClr val="bg1"/>
                </a:solidFill>
              </a:rPr>
              <a:t>French </a:t>
            </a:r>
            <a:r>
              <a:rPr lang="fr-FR" sz="2400" b="1" dirty="0" err="1">
                <a:solidFill>
                  <a:schemeClr val="bg1"/>
                </a:solidFill>
              </a:rPr>
              <a:t>level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required</a:t>
            </a:r>
            <a:r>
              <a:rPr lang="fr-FR" sz="2400" dirty="0">
                <a:solidFill>
                  <a:schemeClr val="bg1"/>
                </a:solidFill>
              </a:rPr>
              <a:t>: C1/C2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484EF70-2024-F98C-D8C4-BDA6ADDA2785}"/>
              </a:ext>
            </a:extLst>
          </p:cNvPr>
          <p:cNvSpPr txBox="1"/>
          <p:nvPr/>
        </p:nvSpPr>
        <p:spPr>
          <a:xfrm>
            <a:off x="763049" y="1514972"/>
            <a:ext cx="87939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500" b="1" dirty="0">
                <a:latin typeface="Segoe UI Emoji" panose="020B0502040204020203" pitchFamily="34" charset="0"/>
              </a:rPr>
              <a:t>🎯</a:t>
            </a:r>
            <a:r>
              <a:rPr lang="fr-FR" sz="3500" b="1" dirty="0" err="1">
                <a:solidFill>
                  <a:schemeClr val="bg1"/>
                </a:solidFill>
              </a:rPr>
              <a:t>Who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r>
              <a:rPr lang="fr-FR" sz="3500" b="1" dirty="0" err="1">
                <a:solidFill>
                  <a:schemeClr val="bg1"/>
                </a:solidFill>
              </a:rPr>
              <a:t>We’re</a:t>
            </a:r>
            <a:r>
              <a:rPr lang="fr-FR" sz="3500" b="1" dirty="0">
                <a:solidFill>
                  <a:schemeClr val="bg1"/>
                </a:solidFill>
              </a:rPr>
              <a:t> </a:t>
            </a:r>
            <a:r>
              <a:rPr lang="fr-FR" sz="3500" b="1" dirty="0" err="1">
                <a:solidFill>
                  <a:schemeClr val="bg1"/>
                </a:solidFill>
              </a:rPr>
              <a:t>Looking</a:t>
            </a:r>
            <a:r>
              <a:rPr lang="fr-FR" sz="3500" b="1" dirty="0">
                <a:solidFill>
                  <a:schemeClr val="bg1"/>
                </a:solidFill>
              </a:rPr>
              <a:t> For</a:t>
            </a:r>
            <a:endParaRPr lang="fr-FR" sz="3500" dirty="0">
              <a:solidFill>
                <a:schemeClr val="bg1"/>
              </a:solidFill>
              <a:latin typeface="Flexo W01 light" panose="01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6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45491-8EB8-637E-3494-F448CB1CB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E81606E-2358-6D3F-8032-BFA90AD1AC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676" y="-15240"/>
            <a:ext cx="9556564" cy="690372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B7B8862B-7BD2-5ADC-A209-BA0018DBE7EB}"/>
              </a:ext>
            </a:extLst>
          </p:cNvPr>
          <p:cNvSpPr/>
          <p:nvPr/>
        </p:nvSpPr>
        <p:spPr>
          <a:xfrm>
            <a:off x="2634995" y="-15899"/>
            <a:ext cx="9594449" cy="6885638"/>
          </a:xfrm>
          <a:prstGeom prst="rect">
            <a:avLst/>
          </a:prstGeom>
          <a:gradFill flip="none" rotWithShape="1">
            <a:gsLst>
              <a:gs pos="57000">
                <a:srgbClr val="1D6D99">
                  <a:alpha val="5000"/>
                </a:srgbClr>
              </a:gs>
              <a:gs pos="0">
                <a:srgbClr val="112B77"/>
              </a:gs>
              <a:gs pos="100000">
                <a:srgbClr val="28AAB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C5E415AC-066F-2878-353C-87D2EEB2259A}"/>
              </a:ext>
            </a:extLst>
          </p:cNvPr>
          <p:cNvSpPr/>
          <p:nvPr/>
        </p:nvSpPr>
        <p:spPr>
          <a:xfrm>
            <a:off x="4913092" y="3755727"/>
            <a:ext cx="1397959" cy="13979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3BCAD863-0F15-F973-ECC7-CCE5385EC19E}"/>
              </a:ext>
            </a:extLst>
          </p:cNvPr>
          <p:cNvCxnSpPr>
            <a:cxnSpLocks/>
          </p:cNvCxnSpPr>
          <p:nvPr/>
        </p:nvCxnSpPr>
        <p:spPr>
          <a:xfrm>
            <a:off x="15384375" y="-845744"/>
            <a:ext cx="0" cy="1236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9EE2DE5-DA54-3543-6BE4-14C8EC09D612}"/>
              </a:ext>
            </a:extLst>
          </p:cNvPr>
          <p:cNvSpPr/>
          <p:nvPr/>
        </p:nvSpPr>
        <p:spPr>
          <a:xfrm>
            <a:off x="0" y="0"/>
            <a:ext cx="2654206" cy="291932"/>
          </a:xfrm>
          <a:prstGeom prst="rect">
            <a:avLst/>
          </a:prstGeom>
          <a:solidFill>
            <a:srgbClr val="28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F922EAD5-6EEB-1BEA-57ED-EBA2C4AB1ADF}"/>
              </a:ext>
            </a:extLst>
          </p:cNvPr>
          <p:cNvSpPr txBox="1"/>
          <p:nvPr/>
        </p:nvSpPr>
        <p:spPr>
          <a:xfrm>
            <a:off x="579353" y="6178355"/>
            <a:ext cx="93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12B7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Sécurité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43D058C-2D22-C438-2836-65789E8733F3}"/>
              </a:ext>
            </a:extLst>
          </p:cNvPr>
          <p:cNvSpPr/>
          <p:nvPr/>
        </p:nvSpPr>
        <p:spPr>
          <a:xfrm>
            <a:off x="6844878" y="3856154"/>
            <a:ext cx="4588613" cy="1351382"/>
          </a:xfrm>
          <a:prstGeom prst="rect">
            <a:avLst/>
          </a:prstGeom>
          <a:solidFill>
            <a:srgbClr val="28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E276CFF-46C4-FA44-8C7A-F17E6537A2FE}"/>
              </a:ext>
            </a:extLst>
          </p:cNvPr>
          <p:cNvSpPr/>
          <p:nvPr/>
        </p:nvSpPr>
        <p:spPr>
          <a:xfrm>
            <a:off x="6753605" y="3919511"/>
            <a:ext cx="30090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4 000 M2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LOCATED CLOSE TO PUBLIC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TRANSPORT AT THE BUSINESS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PARK DE </a:t>
            </a:r>
            <a:b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MARCQ-EN-BAROUEL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96524C-2B23-24CC-63AB-D0199714D3B9}"/>
              </a:ext>
            </a:extLst>
          </p:cNvPr>
          <p:cNvSpPr/>
          <p:nvPr/>
        </p:nvSpPr>
        <p:spPr>
          <a:xfrm>
            <a:off x="8917367" y="3904992"/>
            <a:ext cx="3009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OPENING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HOURS</a:t>
            </a: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B730776E-2F48-977F-6BC8-9BB7D602FB6F}"/>
              </a:ext>
            </a:extLst>
          </p:cNvPr>
          <p:cNvSpPr txBox="1"/>
          <p:nvPr/>
        </p:nvSpPr>
        <p:spPr>
          <a:xfrm>
            <a:off x="9604705" y="4627044"/>
            <a:ext cx="1717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MONDAY TO SUNDAY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4:00am- 00:30am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7B91AC57-E069-8F05-8960-F8528508FEEE}"/>
              </a:ext>
            </a:extLst>
          </p:cNvPr>
          <p:cNvCxnSpPr>
            <a:cxnSpLocks/>
          </p:cNvCxnSpPr>
          <p:nvPr/>
        </p:nvCxnSpPr>
        <p:spPr>
          <a:xfrm>
            <a:off x="9394286" y="3886326"/>
            <a:ext cx="0" cy="1236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C54BC0DF-9BF8-D75D-C086-C6C4AB802C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" y="-21561"/>
            <a:ext cx="8515236" cy="6903720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93A68057-CC21-3BC0-B1FD-85149C09F5B8}"/>
              </a:ext>
            </a:extLst>
          </p:cNvPr>
          <p:cNvSpPr txBox="1"/>
          <p:nvPr/>
        </p:nvSpPr>
        <p:spPr>
          <a:xfrm>
            <a:off x="1965270" y="4740216"/>
            <a:ext cx="366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supported language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BC59467-26F7-C8C5-4A6F-6630E9703160}"/>
              </a:ext>
            </a:extLst>
          </p:cNvPr>
          <p:cNvSpPr txBox="1"/>
          <p:nvPr/>
        </p:nvSpPr>
        <p:spPr>
          <a:xfrm>
            <a:off x="2813843" y="4022046"/>
            <a:ext cx="1237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4573FD3-5D1C-AA09-3BD5-5152B1726422}"/>
              </a:ext>
            </a:extLst>
          </p:cNvPr>
          <p:cNvSpPr txBox="1"/>
          <p:nvPr/>
        </p:nvSpPr>
        <p:spPr>
          <a:xfrm>
            <a:off x="3689087" y="267574"/>
            <a:ext cx="1618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LILLE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621704B1-884E-F20F-EE04-87053B74A3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319319"/>
            <a:ext cx="3084460" cy="58040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D01105C2-0C07-4C3F-F3B7-D738D2D0F0B4}"/>
              </a:ext>
            </a:extLst>
          </p:cNvPr>
          <p:cNvSpPr txBox="1"/>
          <p:nvPr/>
        </p:nvSpPr>
        <p:spPr>
          <a:xfrm>
            <a:off x="938403" y="932404"/>
            <a:ext cx="216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Site opened in 2015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25B24E91-85FA-0937-BEE9-B2D915BF17A8}"/>
              </a:ext>
            </a:extLst>
          </p:cNvPr>
          <p:cNvSpPr txBox="1"/>
          <p:nvPr/>
        </p:nvSpPr>
        <p:spPr>
          <a:xfrm>
            <a:off x="-383277" y="4042729"/>
            <a:ext cx="2615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550</a:t>
            </a:r>
            <a:endParaRPr kumimoji="0" lang="fr-FR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11BBB775-2C75-BA17-AB86-733DE568AC00}"/>
              </a:ext>
            </a:extLst>
          </p:cNvPr>
          <p:cNvSpPr txBox="1"/>
          <p:nvPr/>
        </p:nvSpPr>
        <p:spPr>
          <a:xfrm>
            <a:off x="365613" y="4697196"/>
            <a:ext cx="366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collaborators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dispatched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19 clients service in outsourcing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2F32527-9724-E101-4456-D63CDCB4DC2F}"/>
              </a:ext>
            </a:extLst>
          </p:cNvPr>
          <p:cNvSpPr/>
          <p:nvPr/>
        </p:nvSpPr>
        <p:spPr>
          <a:xfrm>
            <a:off x="0" y="5897604"/>
            <a:ext cx="6612893" cy="754322"/>
          </a:xfrm>
          <a:custGeom>
            <a:avLst/>
            <a:gdLst>
              <a:gd name="connsiteX0" fmla="*/ 0 w 6166936"/>
              <a:gd name="connsiteY0" fmla="*/ 0 h 718227"/>
              <a:gd name="connsiteX1" fmla="*/ 6166936 w 6166936"/>
              <a:gd name="connsiteY1" fmla="*/ 0 h 718227"/>
              <a:gd name="connsiteX2" fmla="*/ 6166936 w 6166936"/>
              <a:gd name="connsiteY2" fmla="*/ 718227 h 718227"/>
              <a:gd name="connsiteX3" fmla="*/ 0 w 6166936"/>
              <a:gd name="connsiteY3" fmla="*/ 718227 h 718227"/>
              <a:gd name="connsiteX4" fmla="*/ 0 w 6166936"/>
              <a:gd name="connsiteY4" fmla="*/ 0 h 718227"/>
              <a:gd name="connsiteX0" fmla="*/ 0 w 6166936"/>
              <a:gd name="connsiteY0" fmla="*/ 0 h 730259"/>
              <a:gd name="connsiteX1" fmla="*/ 6166936 w 6166936"/>
              <a:gd name="connsiteY1" fmla="*/ 0 h 730259"/>
              <a:gd name="connsiteX2" fmla="*/ 5805988 w 6166936"/>
              <a:gd name="connsiteY2" fmla="*/ 730259 h 730259"/>
              <a:gd name="connsiteX3" fmla="*/ 0 w 6166936"/>
              <a:gd name="connsiteY3" fmla="*/ 718227 h 730259"/>
              <a:gd name="connsiteX4" fmla="*/ 0 w 6166936"/>
              <a:gd name="connsiteY4" fmla="*/ 0 h 730259"/>
              <a:gd name="connsiteX0" fmla="*/ 0 w 6166936"/>
              <a:gd name="connsiteY0" fmla="*/ 0 h 754322"/>
              <a:gd name="connsiteX1" fmla="*/ 6166936 w 6166936"/>
              <a:gd name="connsiteY1" fmla="*/ 0 h 754322"/>
              <a:gd name="connsiteX2" fmla="*/ 5974430 w 6166936"/>
              <a:gd name="connsiteY2" fmla="*/ 754322 h 754322"/>
              <a:gd name="connsiteX3" fmla="*/ 0 w 6166936"/>
              <a:gd name="connsiteY3" fmla="*/ 718227 h 754322"/>
              <a:gd name="connsiteX4" fmla="*/ 0 w 6166936"/>
              <a:gd name="connsiteY4" fmla="*/ 0 h 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6936" h="754322">
                <a:moveTo>
                  <a:pt x="0" y="0"/>
                </a:moveTo>
                <a:lnTo>
                  <a:pt x="6166936" y="0"/>
                </a:lnTo>
                <a:lnTo>
                  <a:pt x="5974430" y="754322"/>
                </a:lnTo>
                <a:lnTo>
                  <a:pt x="0" y="7182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9" name="Picture 24" descr="Afficher l’image source">
            <a:extLst>
              <a:ext uri="{FF2B5EF4-FFF2-40B4-BE49-F238E27FC236}">
                <a16:creationId xmlns:a16="http://schemas.microsoft.com/office/drawing/2014/main" id="{1376F29F-DFCC-480F-DD39-18B630334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12" y="6383128"/>
            <a:ext cx="471749" cy="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6" descr="Afficher l’image source">
            <a:extLst>
              <a:ext uri="{FF2B5EF4-FFF2-40B4-BE49-F238E27FC236}">
                <a16:creationId xmlns:a16="http://schemas.microsoft.com/office/drawing/2014/main" id="{4C66D0B2-09A8-909C-92FC-EDBA9A19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85" y="6073898"/>
            <a:ext cx="462928" cy="15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Afficher l’image source">
            <a:extLst>
              <a:ext uri="{FF2B5EF4-FFF2-40B4-BE49-F238E27FC236}">
                <a16:creationId xmlns:a16="http://schemas.microsoft.com/office/drawing/2014/main" id="{9CC64BAD-6AB6-4A1D-7418-4BDEDF90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12" y="6244329"/>
            <a:ext cx="348904" cy="23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Afficher l’image source">
            <a:extLst>
              <a:ext uri="{FF2B5EF4-FFF2-40B4-BE49-F238E27FC236}">
                <a16:creationId xmlns:a16="http://schemas.microsoft.com/office/drawing/2014/main" id="{E0B06C12-FEFE-440C-25CC-ECE97CF1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22" y="6066807"/>
            <a:ext cx="532309" cy="1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4" descr="Afficher l’image source">
            <a:extLst>
              <a:ext uri="{FF2B5EF4-FFF2-40B4-BE49-F238E27FC236}">
                <a16:creationId xmlns:a16="http://schemas.microsoft.com/office/drawing/2014/main" id="{086595BA-4893-EFE8-EBB2-C0B7FA77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99" y="6304986"/>
            <a:ext cx="508791" cy="13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8" descr="Afficher l’image source">
            <a:extLst>
              <a:ext uri="{FF2B5EF4-FFF2-40B4-BE49-F238E27FC236}">
                <a16:creationId xmlns:a16="http://schemas.microsoft.com/office/drawing/2014/main" id="{2FFDE732-EEDB-D3E5-BCEC-E7103EC73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99" y="5873099"/>
            <a:ext cx="626712" cy="47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2" descr="Afficher l’image source">
            <a:extLst>
              <a:ext uri="{FF2B5EF4-FFF2-40B4-BE49-F238E27FC236}">
                <a16:creationId xmlns:a16="http://schemas.microsoft.com/office/drawing/2014/main" id="{D014BE05-C2DE-26E8-AF25-4743F64A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5" y="6305399"/>
            <a:ext cx="508470" cy="2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6" descr="https://upload.wikimedia.org/wikipedia/commons/thumb/9/99/Logo_Nocib%C3%A9.png/120px-Logo_Nocib%C3%A9.png">
            <a:extLst>
              <a:ext uri="{FF2B5EF4-FFF2-40B4-BE49-F238E27FC236}">
                <a16:creationId xmlns:a16="http://schemas.microsoft.com/office/drawing/2014/main" id="{193A1ED5-95F4-3497-99E3-8FA785ADA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71" r="-4924"/>
          <a:stretch/>
        </p:blipFill>
        <p:spPr bwMode="auto">
          <a:xfrm>
            <a:off x="818805" y="6028362"/>
            <a:ext cx="508470" cy="1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2" descr="Afficher l’image source">
            <a:extLst>
              <a:ext uri="{FF2B5EF4-FFF2-40B4-BE49-F238E27FC236}">
                <a16:creationId xmlns:a16="http://schemas.microsoft.com/office/drawing/2014/main" id="{33B172CC-5DC9-D460-D58B-BEF4F2FE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71" y="6196082"/>
            <a:ext cx="443738" cy="4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ZoneTexte 114">
            <a:extLst>
              <a:ext uri="{FF2B5EF4-FFF2-40B4-BE49-F238E27FC236}">
                <a16:creationId xmlns:a16="http://schemas.microsoft.com/office/drawing/2014/main" id="{187BB8BE-5F53-E378-3AA9-B6AA8D390439}"/>
              </a:ext>
            </a:extLst>
          </p:cNvPr>
          <p:cNvSpPr txBox="1"/>
          <p:nvPr/>
        </p:nvSpPr>
        <p:spPr>
          <a:xfrm>
            <a:off x="462113" y="5506033"/>
            <a:ext cx="174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Clients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reference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EC06A9E-96DE-0DA2-7AC0-A01551D62AD4}"/>
              </a:ext>
            </a:extLst>
          </p:cNvPr>
          <p:cNvSpPr txBox="1"/>
          <p:nvPr/>
        </p:nvSpPr>
        <p:spPr>
          <a:xfrm>
            <a:off x="4740430" y="4697141"/>
            <a:ext cx="191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interactions on average per day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Call/Chat/Call Back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10A0743-728A-4AA1-CA67-88AC231F8051}"/>
              </a:ext>
            </a:extLst>
          </p:cNvPr>
          <p:cNvSpPr txBox="1"/>
          <p:nvPr/>
        </p:nvSpPr>
        <p:spPr>
          <a:xfrm>
            <a:off x="4741731" y="4042729"/>
            <a:ext cx="177875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4400" b="1">
                <a:solidFill>
                  <a:prstClr val="white"/>
                </a:solidFill>
                <a:latin typeface="Calibri Light" panose="020F0302020204030204"/>
              </a:rPr>
              <a:t>10 </a:t>
            </a: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256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D48E5D90-21AC-4A5D-D244-0CA34578FD39}"/>
              </a:ext>
            </a:extLst>
          </p:cNvPr>
          <p:cNvSpPr txBox="1"/>
          <p:nvPr/>
        </p:nvSpPr>
        <p:spPr>
          <a:xfrm>
            <a:off x="526366" y="2911600"/>
            <a:ext cx="615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Outsourcing,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Desk, Assets management, Administration, Supervision, Consulting and infrastructures projects 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827F453D-CA4D-368E-3611-0E2C5B1A7D25}"/>
              </a:ext>
            </a:extLst>
          </p:cNvPr>
          <p:cNvSpPr/>
          <p:nvPr/>
        </p:nvSpPr>
        <p:spPr>
          <a:xfrm>
            <a:off x="7042977" y="5732229"/>
            <a:ext cx="3519679" cy="944750"/>
          </a:xfrm>
          <a:prstGeom prst="roundRect">
            <a:avLst/>
          </a:prstGeom>
          <a:solidFill>
            <a:srgbClr val="28AAB8"/>
          </a:solidFill>
          <a:ln>
            <a:solidFill>
              <a:srgbClr val="28A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CA2D49A-98CC-03FC-F7CB-F28672486BF9}"/>
              </a:ext>
            </a:extLst>
          </p:cNvPr>
          <p:cNvSpPr txBox="1"/>
          <p:nvPr/>
        </p:nvSpPr>
        <p:spPr>
          <a:xfrm>
            <a:off x="7156314" y="5885767"/>
            <a:ext cx="40347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exo W01 light" panose="01000000000000000000" pitchFamily="2" charset="0"/>
                <a:ea typeface="+mn-ea"/>
                <a:cs typeface="+mn-cs"/>
              </a:rPr>
              <a:t>SECURED ACCESS TO THE OFFICE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exo W01 light" panose="01000000000000000000" pitchFamily="2" charset="0"/>
                <a:ea typeface="+mn-ea"/>
                <a:cs typeface="+mn-cs"/>
              </a:rPr>
              <a:t>VIDEO SURVEILLANCE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exo W01 light" panose="01000000000000000000" pitchFamily="2" charset="0"/>
                <a:ea typeface="+mn-ea"/>
                <a:cs typeface="+mn-cs"/>
              </a:rPr>
              <a:t>SECURED ENGINE ROOM AND DUAL SECURED OPTICAL FIBER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exo W01 light" panose="01000000000000000000" pitchFamily="2" charset="0"/>
                <a:ea typeface="+mn-ea"/>
                <a:cs typeface="+mn-cs"/>
              </a:rPr>
              <a:t>UNIFIED PHONE SYSTEM GENESYS CLOUD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 W01 light" panose="01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 W01 light" panose="01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 W01 light" panose="01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 W01 light" panose="01000000000000000000" pitchFamily="2" charset="0"/>
              <a:ea typeface="+mn-ea"/>
              <a:cs typeface="+mn-cs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2F562614-AC7B-C226-BF48-FDA0A39F4C6D}"/>
              </a:ext>
            </a:extLst>
          </p:cNvPr>
          <p:cNvSpPr/>
          <p:nvPr/>
        </p:nvSpPr>
        <p:spPr>
          <a:xfrm>
            <a:off x="6238179" y="5639019"/>
            <a:ext cx="1161538" cy="1170397"/>
          </a:xfrm>
          <a:prstGeom prst="ellipse">
            <a:avLst/>
          </a:prstGeom>
          <a:solidFill>
            <a:srgbClr val="28AA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E5A83379-985E-9E89-3484-DA11CF8E2E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56" y="5623683"/>
            <a:ext cx="842052" cy="1199697"/>
          </a:xfrm>
          <a:prstGeom prst="rect">
            <a:avLst/>
          </a:prstGeom>
        </p:spPr>
      </p:pic>
      <p:pic>
        <p:nvPicPr>
          <p:cNvPr id="4102" name="Picture 4" descr="logo">
            <a:extLst>
              <a:ext uri="{FF2B5EF4-FFF2-40B4-BE49-F238E27FC236}">
                <a16:creationId xmlns:a16="http://schemas.microsoft.com/office/drawing/2014/main" id="{EF2070CE-86B4-53DF-2EFC-31482C8F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7" y="6013490"/>
            <a:ext cx="457634" cy="1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EFE426E-D076-5CA7-A060-B0BD6E3F8A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51" y="796789"/>
            <a:ext cx="3206404" cy="227586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A59F5BD-4CB9-6BA4-783A-8E1F798B94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" y="6343133"/>
            <a:ext cx="584123" cy="1460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10942A-C85A-2024-B997-312196C0A9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64" y="5966016"/>
            <a:ext cx="710928" cy="2082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5FA36E-B3C3-C162-7C4B-6799BB1FB56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83" y="6154059"/>
            <a:ext cx="515605" cy="5156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98157B9-623B-5B37-6102-8584FDDD452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41" y="6274765"/>
            <a:ext cx="340765" cy="3407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03566A-F0D0-AC4F-B3FC-D9D95B33E39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10" y="6108168"/>
            <a:ext cx="674771" cy="1327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F5E66C-9980-9E61-6616-820586D31B0C}"/>
              </a:ext>
            </a:extLst>
          </p:cNvPr>
          <p:cNvPicPr>
            <a:picLocks noChangeAspect="1"/>
          </p:cNvPicPr>
          <p:nvPr/>
        </p:nvPicPr>
        <p:blipFill>
          <a:blip r:embed="rId2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29" y="3958453"/>
            <a:ext cx="769482" cy="7694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6FBEB6-B988-7A7F-F7DA-0B78B0B02C90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78" y="4331170"/>
            <a:ext cx="451731" cy="4517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24577A-C3A3-111E-1B00-02F4B2A5DFAE}"/>
              </a:ext>
            </a:extLst>
          </p:cNvPr>
          <p:cNvPicPr>
            <a:picLocks noChangeAspect="1"/>
          </p:cNvPicPr>
          <p:nvPr/>
        </p:nvPicPr>
        <p:blipFill>
          <a:blip r:embed="rId2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99" y="3993073"/>
            <a:ext cx="473835" cy="4738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A0C6F98-3F3F-C805-BCC8-C6EC779C0772}"/>
              </a:ext>
            </a:extLst>
          </p:cNvPr>
          <p:cNvPicPr>
            <a:picLocks noChangeAspect="1"/>
          </p:cNvPicPr>
          <p:nvPr/>
        </p:nvPicPr>
        <p:blipFill>
          <a:blip r:embed="rId2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04" y="4089287"/>
            <a:ext cx="651206" cy="65120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007DE6B-CC7C-0A19-5688-871A0707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98" y="5934966"/>
            <a:ext cx="319475" cy="2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893C747-9F5B-E794-6755-784D70FB4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57" y="6145540"/>
            <a:ext cx="514367" cy="21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ésultat de recherche d'images pour &quot;drapeau france&quot;">
            <a:extLst>
              <a:ext uri="{FF2B5EF4-FFF2-40B4-BE49-F238E27FC236}">
                <a16:creationId xmlns:a16="http://schemas.microsoft.com/office/drawing/2014/main" id="{34A2B0D1-57DC-1A6F-8472-59FCD9CA5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73" b="27882"/>
          <a:stretch/>
        </p:blipFill>
        <p:spPr bwMode="auto">
          <a:xfrm>
            <a:off x="3440049" y="5078473"/>
            <a:ext cx="213340" cy="1219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ésultat de recherche d'images pour &quot;drapeau anglais&quot;">
            <a:extLst>
              <a:ext uri="{FF2B5EF4-FFF2-40B4-BE49-F238E27FC236}">
                <a16:creationId xmlns:a16="http://schemas.microsoft.com/office/drawing/2014/main" id="{B3E75751-EF70-7209-21DC-59F9A789129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492" y="5078473"/>
            <a:ext cx="213971" cy="1219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ésultat de recherche d'images pour &quot;drapeau espagnol&quot;">
            <a:extLst>
              <a:ext uri="{FF2B5EF4-FFF2-40B4-BE49-F238E27FC236}">
                <a16:creationId xmlns:a16="http://schemas.microsoft.com/office/drawing/2014/main" id="{180301CD-440F-DFDD-0199-C08536E3EEEF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3890" y="5076221"/>
            <a:ext cx="213971" cy="1219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Résultat de recherche d'images pour &quot;drapeau italien&quot;">
            <a:extLst>
              <a:ext uri="{FF2B5EF4-FFF2-40B4-BE49-F238E27FC236}">
                <a16:creationId xmlns:a16="http://schemas.microsoft.com/office/drawing/2014/main" id="{AC030FE4-ADF8-45F9-7552-F5C47C5231B6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9620" y="5271208"/>
            <a:ext cx="213971" cy="1219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ésultat de recherche d'images pour &quot;german flag&quot;">
            <a:extLst>
              <a:ext uri="{FF2B5EF4-FFF2-40B4-BE49-F238E27FC236}">
                <a16:creationId xmlns:a16="http://schemas.microsoft.com/office/drawing/2014/main" id="{C65FB703-C774-0CF5-1221-EBC77DB529C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78" b="17711"/>
          <a:stretch/>
        </p:blipFill>
        <p:spPr bwMode="auto">
          <a:xfrm>
            <a:off x="3982845" y="5271873"/>
            <a:ext cx="213971" cy="1219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5" descr="Une image contenant capture d’écran, dessin&#10;&#10;Description générée avec un niveau de confiance très élevé">
            <a:extLst>
              <a:ext uri="{FF2B5EF4-FFF2-40B4-BE49-F238E27FC236}">
                <a16:creationId xmlns:a16="http://schemas.microsoft.com/office/drawing/2014/main" id="{A8B1D261-B492-B82F-4120-053A70DF0AB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492" y="5271873"/>
            <a:ext cx="213971" cy="1219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889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BDF63-C1E7-F19C-52EA-385C6B34C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6CD4B60-5D63-7799-6E16-5D7F32D8A0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676" y="-15240"/>
            <a:ext cx="9556564" cy="690372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A79FD13E-F350-C0A8-472A-86BAB2217471}"/>
              </a:ext>
            </a:extLst>
          </p:cNvPr>
          <p:cNvSpPr/>
          <p:nvPr/>
        </p:nvSpPr>
        <p:spPr>
          <a:xfrm>
            <a:off x="2634995" y="-15899"/>
            <a:ext cx="9594449" cy="6885638"/>
          </a:xfrm>
          <a:prstGeom prst="rect">
            <a:avLst/>
          </a:prstGeom>
          <a:gradFill flip="none" rotWithShape="1">
            <a:gsLst>
              <a:gs pos="57000">
                <a:srgbClr val="1D6D99">
                  <a:alpha val="5000"/>
                </a:srgbClr>
              </a:gs>
              <a:gs pos="0">
                <a:srgbClr val="112B77"/>
              </a:gs>
              <a:gs pos="100000">
                <a:srgbClr val="28AAB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954940FA-DFE7-8DF3-04D0-FD01775B19E8}"/>
              </a:ext>
            </a:extLst>
          </p:cNvPr>
          <p:cNvCxnSpPr>
            <a:cxnSpLocks/>
          </p:cNvCxnSpPr>
          <p:nvPr/>
        </p:nvCxnSpPr>
        <p:spPr>
          <a:xfrm>
            <a:off x="15384375" y="-845744"/>
            <a:ext cx="0" cy="12364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517CD4B-F900-2BC3-1CC3-DE3DDAF3ED31}"/>
              </a:ext>
            </a:extLst>
          </p:cNvPr>
          <p:cNvSpPr/>
          <p:nvPr/>
        </p:nvSpPr>
        <p:spPr>
          <a:xfrm>
            <a:off x="0" y="0"/>
            <a:ext cx="2654206" cy="291932"/>
          </a:xfrm>
          <a:prstGeom prst="rect">
            <a:avLst/>
          </a:prstGeom>
          <a:solidFill>
            <a:srgbClr val="28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38DF0A62-45E1-FA5B-3DA3-8386D36BF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" y="-21561"/>
            <a:ext cx="17586233" cy="691004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8D2B328-CB53-6722-5BC9-9AFB63EDF2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319319"/>
            <a:ext cx="3084460" cy="58040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33BB8672-7726-1B21-0B20-B1F2DEE2D106}"/>
              </a:ext>
            </a:extLst>
          </p:cNvPr>
          <p:cNvSpPr txBox="1"/>
          <p:nvPr/>
        </p:nvSpPr>
        <p:spPr>
          <a:xfrm>
            <a:off x="938403" y="932404"/>
            <a:ext cx="2165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1994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9836AE3-FF1E-DB27-DB15-1D922756E17D}"/>
              </a:ext>
            </a:extLst>
          </p:cNvPr>
          <p:cNvSpPr txBox="1"/>
          <p:nvPr/>
        </p:nvSpPr>
        <p:spPr>
          <a:xfrm>
            <a:off x="521804" y="1815657"/>
            <a:ext cx="114486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💬</a:t>
            </a:r>
            <a:r>
              <a:rPr lang="en-US" sz="4000" b="1" dirty="0">
                <a:solidFill>
                  <a:schemeClr val="bg1"/>
                </a:solidFill>
              </a:rPr>
              <a:t>Thanks for staying with us!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fr-FR" sz="4000" b="1" dirty="0" err="1">
                <a:solidFill>
                  <a:schemeClr val="bg1"/>
                </a:solidFill>
              </a:rPr>
              <a:t>Any</a:t>
            </a:r>
            <a:r>
              <a:rPr lang="fr-FR" sz="4000" b="1" dirty="0">
                <a:solidFill>
                  <a:schemeClr val="bg1"/>
                </a:solidFill>
              </a:rPr>
              <a:t> questions❓</a:t>
            </a:r>
            <a:endParaRPr lang="fr-FR" sz="3000" dirty="0">
              <a:solidFill>
                <a:schemeClr val="bg1"/>
              </a:solidFill>
            </a:endParaRPr>
          </a:p>
          <a:p>
            <a:r>
              <a:rPr lang="fr-FR" sz="3000" dirty="0">
                <a:solidFill>
                  <a:schemeClr val="bg1"/>
                </a:solidFill>
              </a:rPr>
              <a:t> </a:t>
            </a:r>
          </a:p>
          <a:p>
            <a:r>
              <a:rPr lang="fr-FR" sz="3000" dirty="0">
                <a:solidFill>
                  <a:schemeClr val="bg1"/>
                </a:solidFill>
              </a:rPr>
              <a:t>🔗 </a:t>
            </a:r>
            <a:r>
              <a:rPr lang="fr-FR" sz="3000" dirty="0" err="1">
                <a:solidFill>
                  <a:schemeClr val="bg1"/>
                </a:solidFill>
              </a:rPr>
              <a:t>Visit</a:t>
            </a:r>
            <a:r>
              <a:rPr lang="fr-FR" sz="3000" dirty="0">
                <a:solidFill>
                  <a:schemeClr val="bg1"/>
                </a:solidFill>
              </a:rPr>
              <a:t> us: </a:t>
            </a:r>
            <a:r>
              <a:rPr lang="fr-FR" sz="3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www.helpline.fr/en</a:t>
            </a:r>
            <a:endParaRPr lang="fr-FR" sz="3000" dirty="0">
              <a:solidFill>
                <a:schemeClr val="bg1"/>
              </a:solidFill>
            </a:endParaRPr>
          </a:p>
          <a:p>
            <a:r>
              <a:rPr lang="fr-FR" sz="3000" dirty="0">
                <a:solidFill>
                  <a:schemeClr val="bg1"/>
                </a:solidFill>
              </a:rPr>
              <a:t>📩 Apply </a:t>
            </a:r>
            <a:r>
              <a:rPr lang="fr-FR" sz="3000" dirty="0" err="1">
                <a:solidFill>
                  <a:schemeClr val="bg1"/>
                </a:solidFill>
              </a:rPr>
              <a:t>now</a:t>
            </a:r>
            <a:r>
              <a:rPr lang="fr-FR" sz="3000" dirty="0">
                <a:solidFill>
                  <a:schemeClr val="bg1"/>
                </a:solidFill>
              </a:rPr>
              <a:t> on </a:t>
            </a:r>
            <a:r>
              <a:rPr lang="fr-FR" sz="30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</a:t>
            </a:r>
            <a:r>
              <a:rPr lang="fr-FR" sz="3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30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</a:t>
            </a:r>
            <a:r>
              <a:rPr lang="fr-FR" sz="3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Page</a:t>
            </a:r>
            <a:r>
              <a:rPr lang="fr-FR" sz="3000" dirty="0">
                <a:solidFill>
                  <a:schemeClr val="bg1"/>
                </a:solidFill>
              </a:rPr>
              <a:t>!</a:t>
            </a:r>
          </a:p>
          <a:p>
            <a:r>
              <a:rPr lang="fr-FR" sz="3000" dirty="0">
                <a:solidFill>
                  <a:schemeClr val="bg1"/>
                </a:solidFill>
              </a:rPr>
              <a:t>💼 </a:t>
            </a:r>
            <a:r>
              <a:rPr lang="fr-FR" sz="3000" dirty="0" err="1">
                <a:solidFill>
                  <a:schemeClr val="bg1"/>
                </a:solidFill>
              </a:rPr>
              <a:t>Let’s</a:t>
            </a:r>
            <a:r>
              <a:rPr lang="fr-FR" sz="3000" dirty="0">
                <a:solidFill>
                  <a:schemeClr val="bg1"/>
                </a:solidFill>
              </a:rPr>
              <a:t> </a:t>
            </a:r>
            <a:r>
              <a:rPr lang="fr-FR" sz="3000" dirty="0" err="1">
                <a:solidFill>
                  <a:schemeClr val="bg1"/>
                </a:solidFill>
              </a:rPr>
              <a:t>build</a:t>
            </a:r>
            <a:r>
              <a:rPr lang="fr-FR" sz="3000" dirty="0">
                <a:solidFill>
                  <a:schemeClr val="bg1"/>
                </a:solidFill>
              </a:rPr>
              <a:t> </a:t>
            </a:r>
            <a:r>
              <a:rPr lang="fr-FR" sz="3000" dirty="0" err="1">
                <a:solidFill>
                  <a:schemeClr val="bg1"/>
                </a:solidFill>
              </a:rPr>
              <a:t>your</a:t>
            </a:r>
            <a:r>
              <a:rPr lang="fr-FR" sz="3000" dirty="0">
                <a:solidFill>
                  <a:schemeClr val="bg1"/>
                </a:solidFill>
              </a:rPr>
              <a:t> future in tech — </a:t>
            </a:r>
            <a:r>
              <a:rPr lang="fr-FR" sz="3000" dirty="0" err="1">
                <a:solidFill>
                  <a:schemeClr val="bg1"/>
                </a:solidFill>
              </a:rPr>
              <a:t>together</a:t>
            </a:r>
            <a:r>
              <a:rPr lang="fr-FR" sz="3000" dirty="0">
                <a:solidFill>
                  <a:schemeClr val="bg1"/>
                </a:solidFill>
              </a:rPr>
              <a:t>!</a:t>
            </a:r>
            <a:endParaRPr lang="fr-FR" sz="3000" b="1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F3731E-B65D-8ACE-4067-70D3490C08CC}"/>
              </a:ext>
            </a:extLst>
          </p:cNvPr>
          <p:cNvSpPr txBox="1"/>
          <p:nvPr/>
        </p:nvSpPr>
        <p:spPr>
          <a:xfrm>
            <a:off x="413782" y="5585546"/>
            <a:ext cx="8795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Alexandros </a:t>
            </a:r>
            <a:r>
              <a:rPr lang="en-US" sz="2400" b="1" dirty="0" err="1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Moraïtis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♻️ </a:t>
            </a:r>
            <a:r>
              <a:rPr lang="en-US" sz="2400" b="1" dirty="0">
                <a:solidFill>
                  <a:schemeClr val="bg1"/>
                </a:solidFill>
              </a:rPr>
              <a:t>Senior IT Recruiter | Northern &amp; Eastern France @ Helpline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72151"/>
      </p:ext>
    </p:extLst>
  </p:cSld>
  <p:clrMapOvr>
    <a:masterClrMapping/>
  </p:clrMapOvr>
</p:sld>
</file>

<file path=ppt/theme/theme1.xml><?xml version="1.0" encoding="utf-8"?>
<a:theme xmlns:a="http://schemas.openxmlformats.org/drawingml/2006/main" name="36_Thème Office">
  <a:themeElements>
    <a:clrScheme name="Personnalisé 1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112B77"/>
      </a:accent1>
      <a:accent2>
        <a:srgbClr val="28AAB8"/>
      </a:accent2>
      <a:accent3>
        <a:srgbClr val="5EB17B"/>
      </a:accent3>
      <a:accent4>
        <a:srgbClr val="BBCE04"/>
      </a:accent4>
      <a:accent5>
        <a:srgbClr val="F8CC46"/>
      </a:accent5>
      <a:accent6>
        <a:srgbClr val="86AEDA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9a70b5-979e-46d1-af7c-b532cae02f16">
      <Terms xmlns="http://schemas.microsoft.com/office/infopath/2007/PartnerControls"/>
    </lcf76f155ced4ddcb4097134ff3c332f>
    <TaxCatchAll xmlns="ce1348a1-e77a-4182-bb30-37d54967e58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CCA44CF115C47BF8BAE2B6A45D74C" ma:contentTypeVersion="16" ma:contentTypeDescription="Create a new document." ma:contentTypeScope="" ma:versionID="953b9b83ed2da183ebba466af859247a">
  <xsd:schema xmlns:xsd="http://www.w3.org/2001/XMLSchema" xmlns:xs="http://www.w3.org/2001/XMLSchema" xmlns:p="http://schemas.microsoft.com/office/2006/metadata/properties" xmlns:ns2="369a70b5-979e-46d1-af7c-b532cae02f16" xmlns:ns3="ce1348a1-e77a-4182-bb30-37d54967e58d" targetNamespace="http://schemas.microsoft.com/office/2006/metadata/properties" ma:root="true" ma:fieldsID="429213e3279bfe5c86b69efee2045d5e" ns2:_="" ns3:_="">
    <xsd:import namespace="369a70b5-979e-46d1-af7c-b532cae02f16"/>
    <xsd:import namespace="ce1348a1-e77a-4182-bb30-37d54967e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a70b5-979e-46d1-af7c-b532cae02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0a3ac6-2e28-4701-ab95-9825e7327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348a1-e77a-4182-bb30-37d54967e58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d820e9c-1329-4dc7-a954-d8cf5872d83b}" ma:internalName="TaxCatchAll" ma:showField="CatchAllData" ma:web="ce1348a1-e77a-4182-bb30-37d54967e5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1066C-535D-4045-BA7C-33532198DA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9CEE73-7E11-48B5-B68F-60541ED7A360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b09e339f-3bf1-4afb-8731-0ff804f8783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CBFC72D-71E8-47BE-9B41-D48E1EDBB5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Grand écran</PresentationFormat>
  <Paragraphs>89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Flexo W01 Bold</vt:lpstr>
      <vt:lpstr>Flexo W01 light</vt:lpstr>
      <vt:lpstr>Flexo W01 Regular</vt:lpstr>
      <vt:lpstr>Flexo W01 Thin</vt:lpstr>
      <vt:lpstr>Segoe UI Emoji</vt:lpstr>
      <vt:lpstr>36_Thème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IMPELLIZZERI Yoann</dc:creator>
  <cp:lastModifiedBy>MORAITIS Alexandros</cp:lastModifiedBy>
  <cp:revision>5</cp:revision>
  <dcterms:created xsi:type="dcterms:W3CDTF">2024-02-07T14:25:06Z</dcterms:created>
  <dcterms:modified xsi:type="dcterms:W3CDTF">2025-06-04T14:38:51Z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0x010100F40CCA44CF115C47BF8BAE2B6A45D74C</vt:lpwstr>
  </property>
</Properties>
</file>