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22" r:id="rId3"/>
    <p:sldMasterId id="2147483723" r:id="rId4"/>
    <p:sldMasterId id="2147483724" r:id="rId5"/>
    <p:sldMasterId id="214748372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Lst>
  <p:sldSz cy="6858000" cx="12192000"/>
  <p:notesSz cx="6858000" cy="9144000"/>
  <p:embeddedFontLst>
    <p:embeddedFont>
      <p:font typeface="Montserrat SemiBold"/>
      <p:regular r:id="rId26"/>
      <p:bold r:id="rId27"/>
      <p:italic r:id="rId28"/>
      <p:boldItalic r:id="rId29"/>
    </p:embeddedFont>
    <p:embeddedFont>
      <p:font typeface="Roboto"/>
      <p:regular r:id="rId30"/>
      <p:bold r:id="rId31"/>
      <p:italic r:id="rId32"/>
      <p:boldItalic r:id="rId33"/>
    </p:embeddedFont>
    <p:embeddedFont>
      <p:font typeface="Montserrat"/>
      <p:regular r:id="rId34"/>
      <p:bold r:id="rId35"/>
      <p:italic r:id="rId36"/>
      <p:boldItalic r:id="rId37"/>
    </p:embeddedFont>
    <p:embeddedFont>
      <p:font typeface="Montserrat Black"/>
      <p:bold r:id="rId38"/>
      <p:boldItalic r:id="rId39"/>
    </p:embeddedFont>
    <p:embeddedFont>
      <p:font typeface="Lato"/>
      <p:regular r:id="rId40"/>
      <p:bold r:id="rId41"/>
      <p:italic r:id="rId42"/>
      <p:boldItalic r:id="rId43"/>
    </p:embeddedFont>
    <p:embeddedFont>
      <p:font typeface="Montserrat Medium"/>
      <p:regular r:id="rId44"/>
      <p:bold r:id="rId45"/>
      <p:italic r:id="rId46"/>
      <p:boldItalic r:id="rId47"/>
    </p:embeddedFont>
    <p:embeddedFont>
      <p:font typeface="Helvetica Neue Light"/>
      <p:regular r:id="rId48"/>
      <p:bold r:id="rId49"/>
      <p:italic r:id="rId50"/>
      <p:boldItalic r:id="rId51"/>
    </p:embeddedFont>
    <p:embeddedFont>
      <p:font typeface="Open Sans Light"/>
      <p:regular r:id="rId52"/>
      <p:bold r:id="rId53"/>
      <p:italic r:id="rId54"/>
      <p:boldItalic r:id="rId55"/>
    </p:embeddedFont>
    <p:embeddedFont>
      <p:font typeface="Open Sans"/>
      <p:regular r:id="rId56"/>
      <p:bold r:id="rId57"/>
      <p:italic r:id="rId58"/>
      <p:boldItalic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39" Type="http://schemas.openxmlformats.org/officeDocument/2006/relationships/font" Target="fonts/MontserratBlack-boldItalic.fntdata"/><Relationship Id="rId26" Type="http://schemas.openxmlformats.org/officeDocument/2006/relationships/font" Target="fonts/MontserratSemiBold-regular.fntdata"/><Relationship Id="rId13" Type="http://schemas.openxmlformats.org/officeDocument/2006/relationships/slide" Target="slides/slide6.xml"/><Relationship Id="rId18" Type="http://schemas.openxmlformats.org/officeDocument/2006/relationships/slide" Target="slides/slide11.xml"/><Relationship Id="rId42" Type="http://schemas.openxmlformats.org/officeDocument/2006/relationships/font" Target="fonts/Lato-italic.fntdata"/><Relationship Id="rId47" Type="http://schemas.openxmlformats.org/officeDocument/2006/relationships/font" Target="fonts/MontserratMedium-boldItalic.fntdata"/><Relationship Id="rId34" Type="http://schemas.openxmlformats.org/officeDocument/2006/relationships/font" Target="fonts/Montserrat-regular.fntdata"/><Relationship Id="rId21" Type="http://schemas.openxmlformats.org/officeDocument/2006/relationships/slide" Target="slides/slide14.xml"/><Relationship Id="rId50" Type="http://schemas.openxmlformats.org/officeDocument/2006/relationships/font" Target="fonts/HelveticaNeueLight-italic.fntdata"/><Relationship Id="rId55" Type="http://schemas.openxmlformats.org/officeDocument/2006/relationships/font" Target="fonts/OpenSansLight-boldItalic.fntdata"/><Relationship Id="rId7" Type="http://schemas.openxmlformats.org/officeDocument/2006/relationships/notesMaster" Target="notesMasters/notesMaster1.xml"/><Relationship Id="rId2" Type="http://schemas.openxmlformats.org/officeDocument/2006/relationships/presProps" Target="presProps.xml"/><Relationship Id="rId29" Type="http://schemas.openxmlformats.org/officeDocument/2006/relationships/font" Target="fonts/MontserratSemiBold-boldItalic.fntdata"/><Relationship Id="rId16" Type="http://schemas.openxmlformats.org/officeDocument/2006/relationships/slide" Target="slides/slide9.xml"/><Relationship Id="rId40" Type="http://schemas.openxmlformats.org/officeDocument/2006/relationships/font" Target="fonts/Lato-regular.fntdata"/><Relationship Id="rId45" Type="http://schemas.openxmlformats.org/officeDocument/2006/relationships/font" Target="fonts/MontserratMedium-bold.fntdata"/><Relationship Id="rId32" Type="http://schemas.openxmlformats.org/officeDocument/2006/relationships/font" Target="fonts/Roboto-italic.fntdata"/><Relationship Id="rId37" Type="http://schemas.openxmlformats.org/officeDocument/2006/relationships/font" Target="fonts/Montserrat-boldItalic.fntdata"/><Relationship Id="rId24" Type="http://schemas.openxmlformats.org/officeDocument/2006/relationships/slide" Target="slides/slide17.xml"/><Relationship Id="rId53" Type="http://schemas.openxmlformats.org/officeDocument/2006/relationships/font" Target="fonts/OpenSansLight-bold.fntdata"/><Relationship Id="rId11" Type="http://schemas.openxmlformats.org/officeDocument/2006/relationships/slide" Target="slides/slide4.xml"/><Relationship Id="rId58" Type="http://schemas.openxmlformats.org/officeDocument/2006/relationships/font" Target="fonts/OpenSans-italic.fntdata"/><Relationship Id="rId5" Type="http://schemas.openxmlformats.org/officeDocument/2006/relationships/slideMaster" Target="slideMasters/slideMaster3.xml"/><Relationship Id="rId61" Type="http://schemas.openxmlformats.org/officeDocument/2006/relationships/customXml" Target="../customXml/item2.xml"/><Relationship Id="rId19" Type="http://schemas.openxmlformats.org/officeDocument/2006/relationships/slide" Target="slides/slide12.xml"/><Relationship Id="rId43" Type="http://schemas.openxmlformats.org/officeDocument/2006/relationships/font" Target="fonts/Lato-boldItalic.fntdata"/><Relationship Id="rId48" Type="http://schemas.openxmlformats.org/officeDocument/2006/relationships/font" Target="fonts/HelveticaNeueLight-regular.fntdata"/><Relationship Id="rId30" Type="http://schemas.openxmlformats.org/officeDocument/2006/relationships/font" Target="fonts/Roboto-regular.fntdata"/><Relationship Id="rId35" Type="http://schemas.openxmlformats.org/officeDocument/2006/relationships/font" Target="fonts/Montserrat-bold.fntdata"/><Relationship Id="rId22" Type="http://schemas.openxmlformats.org/officeDocument/2006/relationships/slide" Target="slides/slide15.xml"/><Relationship Id="rId27" Type="http://schemas.openxmlformats.org/officeDocument/2006/relationships/font" Target="fonts/MontserratSemiBold-bold.fntdata"/><Relationship Id="rId56" Type="http://schemas.openxmlformats.org/officeDocument/2006/relationships/font" Target="fonts/OpenSans-regular.fntdata"/><Relationship Id="rId14" Type="http://schemas.openxmlformats.org/officeDocument/2006/relationships/slide" Target="slides/slide7.xml"/><Relationship Id="rId8" Type="http://schemas.openxmlformats.org/officeDocument/2006/relationships/slide" Target="slides/slide1.xml"/><Relationship Id="rId51" Type="http://schemas.openxmlformats.org/officeDocument/2006/relationships/font" Target="fonts/HelveticaNeueLight-boldItalic.fntdata"/><Relationship Id="rId3" Type="http://schemas.openxmlformats.org/officeDocument/2006/relationships/slideMaster" Target="slideMasters/slideMaster1.xml"/><Relationship Id="rId46" Type="http://schemas.openxmlformats.org/officeDocument/2006/relationships/font" Target="fonts/MontserratMedium-italic.fntdata"/><Relationship Id="rId33" Type="http://schemas.openxmlformats.org/officeDocument/2006/relationships/font" Target="fonts/Roboto-boldItalic.fntdata"/><Relationship Id="rId38" Type="http://schemas.openxmlformats.org/officeDocument/2006/relationships/font" Target="fonts/MontserratBlack-bold.fntdata"/><Relationship Id="rId25" Type="http://schemas.openxmlformats.org/officeDocument/2006/relationships/slide" Target="slides/slide18.xml"/><Relationship Id="rId12" Type="http://schemas.openxmlformats.org/officeDocument/2006/relationships/slide" Target="slides/slide5.xml"/><Relationship Id="rId59" Type="http://schemas.openxmlformats.org/officeDocument/2006/relationships/font" Target="fonts/OpenSans-boldItalic.fntdata"/><Relationship Id="rId17" Type="http://schemas.openxmlformats.org/officeDocument/2006/relationships/slide" Target="slides/slide10.xml"/><Relationship Id="rId41" Type="http://schemas.openxmlformats.org/officeDocument/2006/relationships/font" Target="fonts/Lato-bold.fntdata"/><Relationship Id="rId20" Type="http://schemas.openxmlformats.org/officeDocument/2006/relationships/slide" Target="slides/slide13.xml"/><Relationship Id="rId54" Type="http://schemas.openxmlformats.org/officeDocument/2006/relationships/font" Target="fonts/OpenSansLight-italic.fntdata"/><Relationship Id="rId62" Type="http://schemas.openxmlformats.org/officeDocument/2006/relationships/customXml" Target="../customXml/item3.xml"/><Relationship Id="rId1" Type="http://schemas.openxmlformats.org/officeDocument/2006/relationships/theme" Target="theme/theme4.xml"/><Relationship Id="rId6" Type="http://schemas.openxmlformats.org/officeDocument/2006/relationships/slideMaster" Target="slideMasters/slideMaster4.xml"/><Relationship Id="rId49" Type="http://schemas.openxmlformats.org/officeDocument/2006/relationships/font" Target="fonts/HelveticaNeueLight-bold.fntdata"/><Relationship Id="rId36" Type="http://schemas.openxmlformats.org/officeDocument/2006/relationships/font" Target="fonts/Montserrat-italic.fntdata"/><Relationship Id="rId23" Type="http://schemas.openxmlformats.org/officeDocument/2006/relationships/slide" Target="slides/slide16.xml"/><Relationship Id="rId28" Type="http://schemas.openxmlformats.org/officeDocument/2006/relationships/font" Target="fonts/MontserratSemiBold-italic.fntdata"/><Relationship Id="rId57" Type="http://schemas.openxmlformats.org/officeDocument/2006/relationships/font" Target="fonts/OpenSans-bold.fntdata"/><Relationship Id="rId15" Type="http://schemas.openxmlformats.org/officeDocument/2006/relationships/slide" Target="slides/slide8.xml"/><Relationship Id="rId44" Type="http://schemas.openxmlformats.org/officeDocument/2006/relationships/font" Target="fonts/MontserratMedium-regular.fntdata"/><Relationship Id="rId31" Type="http://schemas.openxmlformats.org/officeDocument/2006/relationships/font" Target="fonts/Roboto-bold.fntdata"/><Relationship Id="rId52" Type="http://schemas.openxmlformats.org/officeDocument/2006/relationships/font" Target="fonts/OpenSansLight-regular.fntdata"/><Relationship Id="rId10" Type="http://schemas.openxmlformats.org/officeDocument/2006/relationships/slide" Target="slides/slide3.xml"/><Relationship Id="rId60" Type="http://schemas.openxmlformats.org/officeDocument/2006/relationships/customXml" Target="../customXml/item1.xml"/><Relationship Id="rId4" Type="http://schemas.openxmlformats.org/officeDocument/2006/relationships/slideMaster" Target="slideMasters/slideMaster2.xml"/><Relationship Id="rId9"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33bedca7282_0_3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33bedca7282_0_3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361270a469a_0_8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8" name="Google Shape;398;g361270a469a_0_8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34682aefc15_0_1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br>
              <a:rPr lang="en-US"/>
            </a:br>
            <a:br>
              <a:rPr lang="en-US"/>
            </a:br>
            <a:endParaRPr/>
          </a:p>
        </p:txBody>
      </p:sp>
      <p:sp>
        <p:nvSpPr>
          <p:cNvPr id="427" name="Google Shape;427;g34682aefc15_0_1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361270a469a_0_97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br>
              <a:rPr lang="en-US"/>
            </a:br>
            <a:br>
              <a:rPr lang="en-US"/>
            </a:br>
            <a:endParaRPr/>
          </a:p>
        </p:txBody>
      </p:sp>
      <p:sp>
        <p:nvSpPr>
          <p:cNvPr id="445" name="Google Shape;445;g361270a469a_0_9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361270a469a_0_108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br>
              <a:rPr lang="en-US"/>
            </a:br>
            <a:br>
              <a:rPr lang="en-US"/>
            </a:br>
            <a:endParaRPr/>
          </a:p>
        </p:txBody>
      </p:sp>
      <p:sp>
        <p:nvSpPr>
          <p:cNvPr id="455" name="Google Shape;455;g361270a469a_0_10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361270a469a_0_1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361270a469a_0_11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343bf0ed0ae_0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343bf0ed0ae_0_3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476" name="Google Shape;476;g343bf0ed0ae_0_3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33bdf96d5b7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33bdf96d5b7_0_4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361270a469a_0_10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361270a469a_0_109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8" name="Google Shape;508;g361270a469a_0_109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34788c4d9e6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34788c4d9e6_0_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361270a469a_0_4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361270a469a_0_4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249" name="Google Shape;249;g361270a469a_0_43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361270a469a_0_5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g361270a469a_0_5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361270a469a_0_6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361270a469a_0_68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361270a469a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361270a469a_0_19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361270a469a_0_7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374151"/>
              </a:buClr>
              <a:buSzPts val="1200"/>
              <a:buFont typeface="Roboto"/>
              <a:buAutoNum type="arabicPeriod"/>
            </a:pPr>
            <a:r>
              <a:rPr lang="en-US" sz="1200">
                <a:solidFill>
                  <a:srgbClr val="374151"/>
                </a:solidFill>
                <a:highlight>
                  <a:srgbClr val="F7F7F8"/>
                </a:highlight>
                <a:latin typeface="Roboto"/>
                <a:ea typeface="Roboto"/>
                <a:cs typeface="Roboto"/>
                <a:sym typeface="Roboto"/>
              </a:rPr>
              <a:t>Fully Remote: No office</a:t>
            </a:r>
            <a:r>
              <a:rPr lang="en-US">
                <a:solidFill>
                  <a:srgbClr val="374151"/>
                </a:solidFill>
                <a:highlight>
                  <a:srgbClr val="F7F7F8"/>
                </a:highlight>
                <a:latin typeface="Roboto"/>
                <a:ea typeface="Roboto"/>
                <a:cs typeface="Roboto"/>
                <a:sym typeface="Roboto"/>
              </a:rPr>
              <a:t>, complete flexibility.</a:t>
            </a:r>
            <a:br>
              <a:rPr lang="en-US" sz="1200">
                <a:solidFill>
                  <a:srgbClr val="374151"/>
                </a:solidFill>
                <a:highlight>
                  <a:srgbClr val="F7F7F8"/>
                </a:highlight>
                <a:latin typeface="Roboto"/>
                <a:ea typeface="Roboto"/>
                <a:cs typeface="Roboto"/>
                <a:sym typeface="Roboto"/>
              </a:rPr>
            </a:br>
            <a:br>
              <a:rPr lang="en-US" sz="1200">
                <a:solidFill>
                  <a:srgbClr val="374151"/>
                </a:solidFill>
                <a:highlight>
                  <a:srgbClr val="F7F7F8"/>
                </a:highlight>
                <a:latin typeface="Roboto"/>
                <a:ea typeface="Roboto"/>
                <a:cs typeface="Roboto"/>
                <a:sym typeface="Roboto"/>
              </a:rPr>
            </a:br>
            <a:r>
              <a:rPr lang="en-US" sz="1200">
                <a:solidFill>
                  <a:srgbClr val="374151"/>
                </a:solidFill>
                <a:highlight>
                  <a:srgbClr val="F7F7F8"/>
                </a:highlight>
                <a:latin typeface="Roboto"/>
                <a:ea typeface="Roboto"/>
                <a:cs typeface="Roboto"/>
                <a:sym typeface="Roboto"/>
              </a:rPr>
              <a:t>In a fully remote operating model, the entire workforce operates remotely, with no physical office or location. Employees work from their preferred locations, which can be their homes, co-working spaces, or any other place with an internet connection. The organization is structured to support remote work and has the necessary tools, technologies, and policies in place to enable effective remote collaboration and communication.</a:t>
            </a:r>
            <a:br>
              <a:rPr lang="en-US" sz="1200">
                <a:solidFill>
                  <a:srgbClr val="374151"/>
                </a:solidFill>
                <a:highlight>
                  <a:srgbClr val="F7F7F8"/>
                </a:highlight>
                <a:latin typeface="Roboto"/>
                <a:ea typeface="Roboto"/>
                <a:cs typeface="Roboto"/>
                <a:sym typeface="Roboto"/>
              </a:rPr>
            </a:br>
            <a:br>
              <a:rPr lang="en-US" sz="1200">
                <a:solidFill>
                  <a:srgbClr val="374151"/>
                </a:solidFill>
                <a:highlight>
                  <a:srgbClr val="F7F7F8"/>
                </a:highlight>
                <a:latin typeface="Roboto"/>
                <a:ea typeface="Roboto"/>
                <a:cs typeface="Roboto"/>
                <a:sym typeface="Roboto"/>
              </a:rPr>
            </a:br>
            <a:r>
              <a:rPr lang="en-US" sz="1200">
                <a:solidFill>
                  <a:srgbClr val="374151"/>
                </a:solidFill>
                <a:latin typeface="Roboto"/>
                <a:ea typeface="Roboto"/>
                <a:cs typeface="Roboto"/>
                <a:sym typeface="Roboto"/>
              </a:rPr>
              <a:t>Benefits:</a:t>
            </a:r>
            <a:endParaRPr sz="1200">
              <a:solidFill>
                <a:srgbClr val="374151"/>
              </a:solidFill>
              <a:latin typeface="Roboto"/>
              <a:ea typeface="Roboto"/>
              <a:cs typeface="Roboto"/>
              <a:sym typeface="Roboto"/>
            </a:endParaRPr>
          </a:p>
          <a:p>
            <a:pPr indent="-228600" lvl="0" marL="457200" rtl="0" algn="l">
              <a:lnSpc>
                <a:spcPct val="115000"/>
              </a:lnSpc>
              <a:spcBef>
                <a:spcPts val="1500"/>
              </a:spcBef>
              <a:spcAft>
                <a:spcPts val="0"/>
              </a:spcAft>
              <a:buClr>
                <a:srgbClr val="374151"/>
              </a:buClr>
              <a:buSzPts val="1200"/>
              <a:buFont typeface="Roboto"/>
              <a:buNone/>
            </a:pPr>
            <a:r>
              <a:rPr lang="en-US" sz="1200">
                <a:solidFill>
                  <a:srgbClr val="374151"/>
                </a:solidFill>
                <a:latin typeface="Roboto"/>
                <a:ea typeface="Roboto"/>
                <a:cs typeface="Roboto"/>
                <a:sym typeface="Roboto"/>
              </a:rPr>
              <a:t>Global Talent Pool: Access to a diverse talent pool without geographical constraints.</a:t>
            </a:r>
            <a:endParaRPr sz="1200">
              <a:solidFill>
                <a:srgbClr val="374151"/>
              </a:solidFill>
              <a:latin typeface="Roboto"/>
              <a:ea typeface="Roboto"/>
              <a:cs typeface="Roboto"/>
              <a:sym typeface="Roboto"/>
            </a:endParaRPr>
          </a:p>
          <a:p>
            <a:pPr indent="-228600" lvl="0" marL="457200" rtl="0" algn="l">
              <a:lnSpc>
                <a:spcPct val="115000"/>
              </a:lnSpc>
              <a:spcBef>
                <a:spcPts val="1500"/>
              </a:spcBef>
              <a:spcAft>
                <a:spcPts val="0"/>
              </a:spcAft>
              <a:buClr>
                <a:srgbClr val="374151"/>
              </a:buClr>
              <a:buSzPts val="1200"/>
              <a:buFont typeface="Roboto"/>
              <a:buNone/>
            </a:pPr>
            <a:r>
              <a:rPr lang="en-US" sz="1200">
                <a:solidFill>
                  <a:srgbClr val="374151"/>
                </a:solidFill>
                <a:latin typeface="Roboto"/>
                <a:ea typeface="Roboto"/>
                <a:cs typeface="Roboto"/>
                <a:sym typeface="Roboto"/>
              </a:rPr>
              <a:t>Cost Savings: Reduced expenses related to maintaining a physical office space.</a:t>
            </a:r>
            <a:endParaRPr sz="1200">
              <a:solidFill>
                <a:srgbClr val="374151"/>
              </a:solidFill>
              <a:latin typeface="Roboto"/>
              <a:ea typeface="Roboto"/>
              <a:cs typeface="Roboto"/>
              <a:sym typeface="Roboto"/>
            </a:endParaRPr>
          </a:p>
          <a:p>
            <a:pPr indent="-228600" lvl="0" marL="457200" rtl="0" algn="l">
              <a:lnSpc>
                <a:spcPct val="115000"/>
              </a:lnSpc>
              <a:spcBef>
                <a:spcPts val="1500"/>
              </a:spcBef>
              <a:spcAft>
                <a:spcPts val="0"/>
              </a:spcAft>
              <a:buClr>
                <a:srgbClr val="374151"/>
              </a:buClr>
              <a:buSzPts val="1200"/>
              <a:buFont typeface="Roboto"/>
              <a:buNone/>
            </a:pPr>
            <a:r>
              <a:rPr lang="en-US" sz="1200">
                <a:solidFill>
                  <a:srgbClr val="374151"/>
                </a:solidFill>
                <a:latin typeface="Roboto"/>
                <a:ea typeface="Roboto"/>
                <a:cs typeface="Roboto"/>
                <a:sym typeface="Roboto"/>
              </a:rPr>
              <a:t>Flexibility: Employees have the freedom to choose their work environments.</a:t>
            </a:r>
            <a:endParaRPr sz="1200">
              <a:solidFill>
                <a:srgbClr val="374151"/>
              </a:solidFill>
              <a:latin typeface="Roboto"/>
              <a:ea typeface="Roboto"/>
              <a:cs typeface="Roboto"/>
              <a:sym typeface="Roboto"/>
            </a:endParaRPr>
          </a:p>
          <a:p>
            <a:pPr indent="0" lvl="0" marL="0" rtl="0" algn="l">
              <a:lnSpc>
                <a:spcPct val="115000"/>
              </a:lnSpc>
              <a:spcBef>
                <a:spcPts val="1500"/>
              </a:spcBef>
              <a:spcAft>
                <a:spcPts val="0"/>
              </a:spcAft>
              <a:buNone/>
            </a:pPr>
            <a:r>
              <a:rPr lang="en-US" sz="1200">
                <a:solidFill>
                  <a:srgbClr val="374151"/>
                </a:solidFill>
                <a:latin typeface="Roboto"/>
                <a:ea typeface="Roboto"/>
                <a:cs typeface="Roboto"/>
                <a:sym typeface="Roboto"/>
              </a:rPr>
              <a:t>Challenges:</a:t>
            </a:r>
            <a:endParaRPr sz="1200">
              <a:solidFill>
                <a:srgbClr val="374151"/>
              </a:solidFill>
              <a:latin typeface="Roboto"/>
              <a:ea typeface="Roboto"/>
              <a:cs typeface="Roboto"/>
              <a:sym typeface="Roboto"/>
            </a:endParaRPr>
          </a:p>
          <a:p>
            <a:pPr indent="-228600" lvl="0" marL="457200" rtl="0" algn="l">
              <a:lnSpc>
                <a:spcPct val="115000"/>
              </a:lnSpc>
              <a:spcBef>
                <a:spcPts val="1500"/>
              </a:spcBef>
              <a:spcAft>
                <a:spcPts val="0"/>
              </a:spcAft>
              <a:buClr>
                <a:srgbClr val="374151"/>
              </a:buClr>
              <a:buSzPts val="1200"/>
              <a:buFont typeface="Roboto"/>
              <a:buNone/>
            </a:pPr>
            <a:r>
              <a:rPr lang="en-US" sz="1200">
                <a:solidFill>
                  <a:srgbClr val="374151"/>
                </a:solidFill>
                <a:latin typeface="Roboto"/>
                <a:ea typeface="Roboto"/>
                <a:cs typeface="Roboto"/>
                <a:sym typeface="Roboto"/>
              </a:rPr>
              <a:t>Communication Challenges: Maintaining effective communication can be more challenging without face-to-face interactions.</a:t>
            </a:r>
            <a:endParaRPr sz="1200">
              <a:solidFill>
                <a:srgbClr val="374151"/>
              </a:solidFill>
              <a:latin typeface="Roboto"/>
              <a:ea typeface="Roboto"/>
              <a:cs typeface="Roboto"/>
              <a:sym typeface="Roboto"/>
            </a:endParaRPr>
          </a:p>
          <a:p>
            <a:pPr indent="-228600" lvl="0" marL="457200" rtl="0" algn="l">
              <a:lnSpc>
                <a:spcPct val="115000"/>
              </a:lnSpc>
              <a:spcBef>
                <a:spcPts val="1500"/>
              </a:spcBef>
              <a:spcAft>
                <a:spcPts val="0"/>
              </a:spcAft>
              <a:buClr>
                <a:srgbClr val="374151"/>
              </a:buClr>
              <a:buSzPts val="1200"/>
              <a:buFont typeface="Roboto"/>
              <a:buNone/>
            </a:pPr>
            <a:r>
              <a:rPr lang="en-US" sz="1200">
                <a:solidFill>
                  <a:srgbClr val="374151"/>
                </a:solidFill>
                <a:latin typeface="Roboto"/>
                <a:ea typeface="Roboto"/>
                <a:cs typeface="Roboto"/>
                <a:sym typeface="Roboto"/>
              </a:rPr>
              <a:t>Isolation: Employees might feel isolated or miss out on the social aspects of an office environment.</a:t>
            </a:r>
            <a:endParaRPr sz="1200">
              <a:solidFill>
                <a:srgbClr val="374151"/>
              </a:solidFill>
              <a:latin typeface="Roboto"/>
              <a:ea typeface="Roboto"/>
              <a:cs typeface="Roboto"/>
              <a:sym typeface="Roboto"/>
            </a:endParaRPr>
          </a:p>
          <a:p>
            <a:pPr indent="0" lvl="0" marL="457200" rtl="0" algn="l">
              <a:lnSpc>
                <a:spcPct val="115000"/>
              </a:lnSpc>
              <a:spcBef>
                <a:spcPts val="1500"/>
              </a:spcBef>
              <a:spcAft>
                <a:spcPts val="0"/>
              </a:spcAft>
              <a:buNone/>
            </a:pPr>
            <a:br>
              <a:rPr lang="en-US" sz="1200">
                <a:solidFill>
                  <a:srgbClr val="374151"/>
                </a:solidFill>
                <a:highlight>
                  <a:srgbClr val="F7F7F8"/>
                </a:highlight>
                <a:latin typeface="Roboto"/>
                <a:ea typeface="Roboto"/>
                <a:cs typeface="Roboto"/>
                <a:sym typeface="Roboto"/>
              </a:rPr>
            </a:br>
            <a:endParaRPr sz="1200">
              <a:solidFill>
                <a:srgbClr val="374151"/>
              </a:solidFill>
              <a:highlight>
                <a:srgbClr val="F7F7F8"/>
              </a:highlight>
              <a:latin typeface="Roboto"/>
              <a:ea typeface="Roboto"/>
              <a:cs typeface="Roboto"/>
              <a:sym typeface="Roboto"/>
            </a:endParaRPr>
          </a:p>
          <a:p>
            <a:pPr indent="-304800" lvl="0" marL="457200" rtl="0" algn="l">
              <a:lnSpc>
                <a:spcPct val="115000"/>
              </a:lnSpc>
              <a:spcBef>
                <a:spcPts val="1500"/>
              </a:spcBef>
              <a:spcAft>
                <a:spcPts val="0"/>
              </a:spcAft>
              <a:buClr>
                <a:srgbClr val="374151"/>
              </a:buClr>
              <a:buSzPts val="1200"/>
              <a:buFont typeface="Roboto"/>
              <a:buAutoNum type="arabicPeriod"/>
            </a:pPr>
            <a:r>
              <a:rPr lang="en-US" sz="1200">
                <a:solidFill>
                  <a:srgbClr val="374151"/>
                </a:solidFill>
                <a:highlight>
                  <a:srgbClr val="F7F7F8"/>
                </a:highlight>
                <a:latin typeface="Roboto"/>
                <a:ea typeface="Roboto"/>
                <a:cs typeface="Roboto"/>
                <a:sym typeface="Roboto"/>
              </a:rPr>
              <a:t>Remote First: </a:t>
            </a:r>
            <a:r>
              <a:rPr lang="en-US">
                <a:solidFill>
                  <a:srgbClr val="374151"/>
                </a:solidFill>
                <a:highlight>
                  <a:srgbClr val="F7F7F8"/>
                </a:highlight>
                <a:latin typeface="Roboto"/>
                <a:ea typeface="Roboto"/>
                <a:cs typeface="Roboto"/>
                <a:sym typeface="Roboto"/>
              </a:rPr>
              <a:t>An office, complete flexibility</a:t>
            </a:r>
            <a:br>
              <a:rPr lang="en-US" sz="1200">
                <a:solidFill>
                  <a:srgbClr val="374151"/>
                </a:solidFill>
                <a:highlight>
                  <a:srgbClr val="F7F7F8"/>
                </a:highlight>
                <a:latin typeface="Roboto"/>
                <a:ea typeface="Roboto"/>
                <a:cs typeface="Roboto"/>
                <a:sym typeface="Roboto"/>
              </a:rPr>
            </a:br>
            <a:br>
              <a:rPr lang="en-US" sz="1200">
                <a:solidFill>
                  <a:srgbClr val="374151"/>
                </a:solidFill>
                <a:highlight>
                  <a:srgbClr val="F7F7F8"/>
                </a:highlight>
                <a:latin typeface="Roboto"/>
                <a:ea typeface="Roboto"/>
                <a:cs typeface="Roboto"/>
                <a:sym typeface="Roboto"/>
              </a:rPr>
            </a:br>
            <a:r>
              <a:rPr lang="en-US" sz="1200">
                <a:solidFill>
                  <a:srgbClr val="374151"/>
                </a:solidFill>
                <a:highlight>
                  <a:srgbClr val="F7F7F8"/>
                </a:highlight>
                <a:latin typeface="Roboto"/>
                <a:ea typeface="Roboto"/>
                <a:cs typeface="Roboto"/>
                <a:sym typeface="Roboto"/>
              </a:rPr>
              <a:t>A remote-first operating model prioritizes remote work as the default mode of operation for the organization, even if it has physical office spaces. In this model, the organization's policies, practices, and culture are designed to empower and support remote employees. Remote work is seen as equal to or even more important than in-person work, and the organization provides the necessary infrastructure and tools to ensure seamless remote collaboration. Remote-first companies typically have well-established processes for remote onboarding, communication, and decision-making.</a:t>
            </a:r>
            <a:br>
              <a:rPr lang="en-US" sz="1200">
                <a:solidFill>
                  <a:srgbClr val="374151"/>
                </a:solidFill>
                <a:highlight>
                  <a:srgbClr val="F7F7F8"/>
                </a:highlight>
                <a:latin typeface="Roboto"/>
                <a:ea typeface="Roboto"/>
                <a:cs typeface="Roboto"/>
                <a:sym typeface="Roboto"/>
              </a:rPr>
            </a:br>
            <a:br>
              <a:rPr lang="en-US" sz="1200">
                <a:solidFill>
                  <a:srgbClr val="374151"/>
                </a:solidFill>
                <a:highlight>
                  <a:srgbClr val="F7F7F8"/>
                </a:highlight>
                <a:latin typeface="Roboto"/>
                <a:ea typeface="Roboto"/>
                <a:cs typeface="Roboto"/>
                <a:sym typeface="Roboto"/>
              </a:rPr>
            </a:br>
            <a:r>
              <a:rPr lang="en-US" sz="1200">
                <a:solidFill>
                  <a:srgbClr val="374151"/>
                </a:solidFill>
                <a:latin typeface="Roboto"/>
                <a:ea typeface="Roboto"/>
                <a:cs typeface="Roboto"/>
                <a:sym typeface="Roboto"/>
              </a:rPr>
              <a:t>Benefits:</a:t>
            </a:r>
            <a:endParaRPr sz="1200">
              <a:solidFill>
                <a:srgbClr val="374151"/>
              </a:solidFill>
              <a:latin typeface="Roboto"/>
              <a:ea typeface="Roboto"/>
              <a:cs typeface="Roboto"/>
              <a:sym typeface="Roboto"/>
            </a:endParaRPr>
          </a:p>
          <a:p>
            <a:pPr indent="-228600" lvl="0" marL="457200" rtl="0" algn="l">
              <a:lnSpc>
                <a:spcPct val="115000"/>
              </a:lnSpc>
              <a:spcBef>
                <a:spcPts val="1500"/>
              </a:spcBef>
              <a:spcAft>
                <a:spcPts val="0"/>
              </a:spcAft>
              <a:buClr>
                <a:srgbClr val="374151"/>
              </a:buClr>
              <a:buSzPts val="1200"/>
              <a:buFont typeface="Roboto"/>
              <a:buNone/>
            </a:pPr>
            <a:r>
              <a:rPr lang="en-US" sz="1200">
                <a:solidFill>
                  <a:srgbClr val="374151"/>
                </a:solidFill>
                <a:latin typeface="Roboto"/>
                <a:ea typeface="Roboto"/>
                <a:cs typeface="Roboto"/>
                <a:sym typeface="Roboto"/>
              </a:rPr>
              <a:t>Flexibility: Employees can choose where they work based on their preferences and needs.</a:t>
            </a:r>
            <a:endParaRPr sz="1200">
              <a:solidFill>
                <a:srgbClr val="374151"/>
              </a:solidFill>
              <a:latin typeface="Roboto"/>
              <a:ea typeface="Roboto"/>
              <a:cs typeface="Roboto"/>
              <a:sym typeface="Roboto"/>
            </a:endParaRPr>
          </a:p>
          <a:p>
            <a:pPr indent="-228600" lvl="0" marL="457200" rtl="0" algn="l">
              <a:lnSpc>
                <a:spcPct val="115000"/>
              </a:lnSpc>
              <a:spcBef>
                <a:spcPts val="1500"/>
              </a:spcBef>
              <a:spcAft>
                <a:spcPts val="0"/>
              </a:spcAft>
              <a:buClr>
                <a:srgbClr val="374151"/>
              </a:buClr>
              <a:buSzPts val="1200"/>
              <a:buFont typeface="Roboto"/>
              <a:buNone/>
            </a:pPr>
            <a:r>
              <a:rPr lang="en-US" sz="1200">
                <a:solidFill>
                  <a:srgbClr val="374151"/>
                </a:solidFill>
                <a:latin typeface="Roboto"/>
                <a:ea typeface="Roboto"/>
                <a:cs typeface="Roboto"/>
                <a:sym typeface="Roboto"/>
              </a:rPr>
              <a:t>Access to Office Space: Offices are available for those who prefer or need a physical workspace.</a:t>
            </a:r>
            <a:endParaRPr sz="1200">
              <a:solidFill>
                <a:srgbClr val="374151"/>
              </a:solidFill>
              <a:latin typeface="Roboto"/>
              <a:ea typeface="Roboto"/>
              <a:cs typeface="Roboto"/>
              <a:sym typeface="Roboto"/>
            </a:endParaRPr>
          </a:p>
          <a:p>
            <a:pPr indent="-228600" lvl="0" marL="457200" rtl="0" algn="l">
              <a:lnSpc>
                <a:spcPct val="115000"/>
              </a:lnSpc>
              <a:spcBef>
                <a:spcPts val="1500"/>
              </a:spcBef>
              <a:spcAft>
                <a:spcPts val="0"/>
              </a:spcAft>
              <a:buClr>
                <a:srgbClr val="374151"/>
              </a:buClr>
              <a:buSzPts val="1200"/>
              <a:buFont typeface="Roboto"/>
              <a:buNone/>
            </a:pPr>
            <a:r>
              <a:rPr lang="en-US" sz="1200">
                <a:solidFill>
                  <a:srgbClr val="374151"/>
                </a:solidFill>
                <a:latin typeface="Roboto"/>
                <a:ea typeface="Roboto"/>
                <a:cs typeface="Roboto"/>
                <a:sym typeface="Roboto"/>
              </a:rPr>
              <a:t>Remote-Optimized Processes: Business processes are designed with remote work in mind.</a:t>
            </a:r>
            <a:endParaRPr sz="1200">
              <a:solidFill>
                <a:srgbClr val="374151"/>
              </a:solidFill>
              <a:latin typeface="Roboto"/>
              <a:ea typeface="Roboto"/>
              <a:cs typeface="Roboto"/>
              <a:sym typeface="Roboto"/>
            </a:endParaRPr>
          </a:p>
          <a:p>
            <a:pPr indent="0" lvl="0" marL="0" rtl="0" algn="l">
              <a:lnSpc>
                <a:spcPct val="115000"/>
              </a:lnSpc>
              <a:spcBef>
                <a:spcPts val="1500"/>
              </a:spcBef>
              <a:spcAft>
                <a:spcPts val="0"/>
              </a:spcAft>
              <a:buNone/>
            </a:pPr>
            <a:r>
              <a:rPr lang="en-US" sz="1200">
                <a:solidFill>
                  <a:srgbClr val="374151"/>
                </a:solidFill>
                <a:latin typeface="Roboto"/>
                <a:ea typeface="Roboto"/>
                <a:cs typeface="Roboto"/>
                <a:sym typeface="Roboto"/>
              </a:rPr>
              <a:t>Challenges:</a:t>
            </a:r>
            <a:endParaRPr sz="1200">
              <a:solidFill>
                <a:srgbClr val="374151"/>
              </a:solidFill>
              <a:latin typeface="Roboto"/>
              <a:ea typeface="Roboto"/>
              <a:cs typeface="Roboto"/>
              <a:sym typeface="Roboto"/>
            </a:endParaRPr>
          </a:p>
          <a:p>
            <a:pPr indent="-228600" lvl="0" marL="457200" rtl="0" algn="l">
              <a:lnSpc>
                <a:spcPct val="115000"/>
              </a:lnSpc>
              <a:spcBef>
                <a:spcPts val="1500"/>
              </a:spcBef>
              <a:spcAft>
                <a:spcPts val="0"/>
              </a:spcAft>
              <a:buClr>
                <a:srgbClr val="374151"/>
              </a:buClr>
              <a:buSzPts val="1200"/>
              <a:buFont typeface="Roboto"/>
              <a:buNone/>
            </a:pPr>
            <a:r>
              <a:rPr lang="en-US" sz="1200">
                <a:solidFill>
                  <a:srgbClr val="374151"/>
                </a:solidFill>
                <a:latin typeface="Roboto"/>
                <a:ea typeface="Roboto"/>
                <a:cs typeface="Roboto"/>
                <a:sym typeface="Roboto"/>
              </a:rPr>
              <a:t>Potential for Disconnection: There might be a risk of creating a divide between remote and in-office employees.</a:t>
            </a:r>
            <a:endParaRPr sz="1200">
              <a:solidFill>
                <a:srgbClr val="374151"/>
              </a:solidFill>
              <a:latin typeface="Roboto"/>
              <a:ea typeface="Roboto"/>
              <a:cs typeface="Roboto"/>
              <a:sym typeface="Roboto"/>
            </a:endParaRPr>
          </a:p>
          <a:p>
            <a:pPr indent="-228600" lvl="0" marL="457200" rtl="0" algn="l">
              <a:lnSpc>
                <a:spcPct val="115000"/>
              </a:lnSpc>
              <a:spcBef>
                <a:spcPts val="1500"/>
              </a:spcBef>
              <a:spcAft>
                <a:spcPts val="0"/>
              </a:spcAft>
              <a:buClr>
                <a:srgbClr val="374151"/>
              </a:buClr>
              <a:buSzPts val="1200"/>
              <a:buFont typeface="Roboto"/>
              <a:buNone/>
            </a:pPr>
            <a:r>
              <a:rPr lang="en-US" sz="1200">
                <a:solidFill>
                  <a:srgbClr val="374151"/>
                </a:solidFill>
                <a:latin typeface="Roboto"/>
                <a:ea typeface="Roboto"/>
                <a:cs typeface="Roboto"/>
                <a:sym typeface="Roboto"/>
              </a:rPr>
              <a:t>Cultural Shift: Requires a cultural shift to ensure that remote workers feel included and valued.</a:t>
            </a:r>
            <a:endParaRPr sz="1200">
              <a:solidFill>
                <a:srgbClr val="374151"/>
              </a:solidFill>
              <a:latin typeface="Roboto"/>
              <a:ea typeface="Roboto"/>
              <a:cs typeface="Roboto"/>
              <a:sym typeface="Roboto"/>
            </a:endParaRPr>
          </a:p>
          <a:p>
            <a:pPr indent="0" lvl="0" marL="457200" rtl="0" algn="l">
              <a:lnSpc>
                <a:spcPct val="115000"/>
              </a:lnSpc>
              <a:spcBef>
                <a:spcPts val="1500"/>
              </a:spcBef>
              <a:spcAft>
                <a:spcPts val="0"/>
              </a:spcAft>
              <a:buNone/>
            </a:pPr>
            <a:br>
              <a:rPr lang="en-US" sz="1200">
                <a:solidFill>
                  <a:srgbClr val="374151"/>
                </a:solidFill>
                <a:highlight>
                  <a:srgbClr val="F7F7F8"/>
                </a:highlight>
                <a:latin typeface="Roboto"/>
                <a:ea typeface="Roboto"/>
                <a:cs typeface="Roboto"/>
                <a:sym typeface="Roboto"/>
              </a:rPr>
            </a:br>
            <a:endParaRPr sz="1200">
              <a:solidFill>
                <a:srgbClr val="374151"/>
              </a:solidFill>
              <a:highlight>
                <a:srgbClr val="F7F7F8"/>
              </a:highlight>
              <a:latin typeface="Roboto"/>
              <a:ea typeface="Roboto"/>
              <a:cs typeface="Roboto"/>
              <a:sym typeface="Roboto"/>
            </a:endParaRPr>
          </a:p>
          <a:p>
            <a:pPr indent="-304800" lvl="0" marL="457200" rtl="0" algn="l">
              <a:lnSpc>
                <a:spcPct val="115000"/>
              </a:lnSpc>
              <a:spcBef>
                <a:spcPts val="1500"/>
              </a:spcBef>
              <a:spcAft>
                <a:spcPts val="0"/>
              </a:spcAft>
              <a:buClr>
                <a:srgbClr val="374151"/>
              </a:buClr>
              <a:buSzPts val="1200"/>
              <a:buFont typeface="Roboto"/>
              <a:buAutoNum type="arabicPeriod"/>
            </a:pPr>
            <a:r>
              <a:rPr lang="en-US" sz="1200">
                <a:solidFill>
                  <a:srgbClr val="374151"/>
                </a:solidFill>
                <a:highlight>
                  <a:srgbClr val="F7F7F8"/>
                </a:highlight>
                <a:latin typeface="Roboto"/>
                <a:ea typeface="Roboto"/>
                <a:cs typeface="Roboto"/>
                <a:sym typeface="Roboto"/>
              </a:rPr>
              <a:t>Hybrid: A hybrid operating model combines remote work and in-person work, allowing employees to work both remotely and from physical office spaces. In a hybrid model, employees have the flexibility to choose where they work based on their preferences, the nature of their tasks, or other factors. The organization typically maintains physical office spaces where employees can come together for meetings, collaboration, or specific activities, while also supporting remote work through digital tools and technologies. Hybrid models often require careful coordination, communication, and scheduling to ensure a smooth balance between remote and in-person work.</a:t>
            </a:r>
            <a:br>
              <a:rPr lang="en-US" sz="1200">
                <a:solidFill>
                  <a:srgbClr val="374151"/>
                </a:solidFill>
                <a:highlight>
                  <a:srgbClr val="F7F7F8"/>
                </a:highlight>
                <a:latin typeface="Roboto"/>
                <a:ea typeface="Roboto"/>
                <a:cs typeface="Roboto"/>
                <a:sym typeface="Roboto"/>
              </a:rPr>
            </a:br>
            <a:br>
              <a:rPr lang="en-US" sz="1200">
                <a:solidFill>
                  <a:srgbClr val="374151"/>
                </a:solidFill>
                <a:highlight>
                  <a:srgbClr val="F7F7F8"/>
                </a:highlight>
                <a:latin typeface="Roboto"/>
                <a:ea typeface="Roboto"/>
                <a:cs typeface="Roboto"/>
                <a:sym typeface="Roboto"/>
              </a:rPr>
            </a:br>
            <a:r>
              <a:rPr lang="en-US" sz="1200">
                <a:solidFill>
                  <a:srgbClr val="374151"/>
                </a:solidFill>
                <a:latin typeface="Roboto"/>
                <a:ea typeface="Roboto"/>
                <a:cs typeface="Roboto"/>
                <a:sym typeface="Roboto"/>
              </a:rPr>
              <a:t>Benefits:</a:t>
            </a:r>
            <a:endParaRPr sz="1200">
              <a:solidFill>
                <a:srgbClr val="374151"/>
              </a:solidFill>
              <a:latin typeface="Roboto"/>
              <a:ea typeface="Roboto"/>
              <a:cs typeface="Roboto"/>
              <a:sym typeface="Roboto"/>
            </a:endParaRPr>
          </a:p>
          <a:p>
            <a:pPr indent="-228600" lvl="0" marL="457200" rtl="0" algn="l">
              <a:lnSpc>
                <a:spcPct val="115000"/>
              </a:lnSpc>
              <a:spcBef>
                <a:spcPts val="1500"/>
              </a:spcBef>
              <a:spcAft>
                <a:spcPts val="0"/>
              </a:spcAft>
              <a:buClr>
                <a:srgbClr val="374151"/>
              </a:buClr>
              <a:buSzPts val="1200"/>
              <a:buFont typeface="Roboto"/>
              <a:buNone/>
            </a:pPr>
            <a:r>
              <a:rPr lang="en-US" sz="1200">
                <a:solidFill>
                  <a:srgbClr val="374151"/>
                </a:solidFill>
                <a:latin typeface="Roboto"/>
                <a:ea typeface="Roboto"/>
                <a:cs typeface="Roboto"/>
                <a:sym typeface="Roboto"/>
              </a:rPr>
              <a:t>Flexibility: Employees can choose the best work environment for different tasks.</a:t>
            </a:r>
            <a:endParaRPr sz="1200">
              <a:solidFill>
                <a:srgbClr val="374151"/>
              </a:solidFill>
              <a:latin typeface="Roboto"/>
              <a:ea typeface="Roboto"/>
              <a:cs typeface="Roboto"/>
              <a:sym typeface="Roboto"/>
            </a:endParaRPr>
          </a:p>
          <a:p>
            <a:pPr indent="-228600" lvl="0" marL="457200" rtl="0" algn="l">
              <a:lnSpc>
                <a:spcPct val="115000"/>
              </a:lnSpc>
              <a:spcBef>
                <a:spcPts val="1500"/>
              </a:spcBef>
              <a:spcAft>
                <a:spcPts val="0"/>
              </a:spcAft>
              <a:buClr>
                <a:srgbClr val="374151"/>
              </a:buClr>
              <a:buSzPts val="1200"/>
              <a:buFont typeface="Roboto"/>
              <a:buNone/>
            </a:pPr>
            <a:r>
              <a:rPr lang="en-US" sz="1200">
                <a:solidFill>
                  <a:srgbClr val="374151"/>
                </a:solidFill>
                <a:latin typeface="Roboto"/>
                <a:ea typeface="Roboto"/>
                <a:cs typeface="Roboto"/>
                <a:sym typeface="Roboto"/>
              </a:rPr>
              <a:t>Preservation of Office Culture: Allows for in-person collaboration and team-building activities.</a:t>
            </a:r>
            <a:endParaRPr sz="1200">
              <a:solidFill>
                <a:srgbClr val="374151"/>
              </a:solidFill>
              <a:latin typeface="Roboto"/>
              <a:ea typeface="Roboto"/>
              <a:cs typeface="Roboto"/>
              <a:sym typeface="Roboto"/>
            </a:endParaRPr>
          </a:p>
          <a:p>
            <a:pPr indent="-228600" lvl="0" marL="457200" rtl="0" algn="l">
              <a:lnSpc>
                <a:spcPct val="115000"/>
              </a:lnSpc>
              <a:spcBef>
                <a:spcPts val="1500"/>
              </a:spcBef>
              <a:spcAft>
                <a:spcPts val="0"/>
              </a:spcAft>
              <a:buClr>
                <a:srgbClr val="374151"/>
              </a:buClr>
              <a:buSzPts val="1200"/>
              <a:buFont typeface="Roboto"/>
              <a:buNone/>
            </a:pPr>
            <a:r>
              <a:rPr lang="en-US" sz="1200">
                <a:solidFill>
                  <a:srgbClr val="374151"/>
                </a:solidFill>
                <a:latin typeface="Roboto"/>
                <a:ea typeface="Roboto"/>
                <a:cs typeface="Roboto"/>
                <a:sym typeface="Roboto"/>
              </a:rPr>
              <a:t>Geographic Flexibility: Access to a broader talent pool while maintaining some physical presence.</a:t>
            </a:r>
            <a:endParaRPr sz="1200">
              <a:solidFill>
                <a:srgbClr val="374151"/>
              </a:solidFill>
              <a:latin typeface="Roboto"/>
              <a:ea typeface="Roboto"/>
              <a:cs typeface="Roboto"/>
              <a:sym typeface="Roboto"/>
            </a:endParaRPr>
          </a:p>
          <a:p>
            <a:pPr indent="0" lvl="0" marL="0" rtl="0" algn="l">
              <a:lnSpc>
                <a:spcPct val="115000"/>
              </a:lnSpc>
              <a:spcBef>
                <a:spcPts val="1500"/>
              </a:spcBef>
              <a:spcAft>
                <a:spcPts val="0"/>
              </a:spcAft>
              <a:buNone/>
            </a:pPr>
            <a:r>
              <a:rPr lang="en-US" sz="1200">
                <a:solidFill>
                  <a:srgbClr val="374151"/>
                </a:solidFill>
                <a:latin typeface="Roboto"/>
                <a:ea typeface="Roboto"/>
                <a:cs typeface="Roboto"/>
                <a:sym typeface="Roboto"/>
              </a:rPr>
              <a:t>Challenges:</a:t>
            </a:r>
            <a:endParaRPr sz="1200">
              <a:solidFill>
                <a:srgbClr val="374151"/>
              </a:solidFill>
              <a:latin typeface="Roboto"/>
              <a:ea typeface="Roboto"/>
              <a:cs typeface="Roboto"/>
              <a:sym typeface="Roboto"/>
            </a:endParaRPr>
          </a:p>
          <a:p>
            <a:pPr indent="-228600" lvl="0" marL="457200" rtl="0" algn="l">
              <a:lnSpc>
                <a:spcPct val="115000"/>
              </a:lnSpc>
              <a:spcBef>
                <a:spcPts val="1500"/>
              </a:spcBef>
              <a:spcAft>
                <a:spcPts val="0"/>
              </a:spcAft>
              <a:buClr>
                <a:srgbClr val="374151"/>
              </a:buClr>
              <a:buSzPts val="1200"/>
              <a:buFont typeface="Roboto"/>
              <a:buNone/>
            </a:pPr>
            <a:r>
              <a:rPr lang="en-US" sz="1200">
                <a:solidFill>
                  <a:srgbClr val="374151"/>
                </a:solidFill>
                <a:latin typeface="Roboto"/>
                <a:ea typeface="Roboto"/>
                <a:cs typeface="Roboto"/>
                <a:sym typeface="Roboto"/>
              </a:rPr>
              <a:t>Logistical Complexity: Managing the logistics of a hybrid model can be challenging.</a:t>
            </a:r>
            <a:endParaRPr sz="1200">
              <a:solidFill>
                <a:srgbClr val="374151"/>
              </a:solidFill>
              <a:latin typeface="Roboto"/>
              <a:ea typeface="Roboto"/>
              <a:cs typeface="Roboto"/>
              <a:sym typeface="Roboto"/>
            </a:endParaRPr>
          </a:p>
          <a:p>
            <a:pPr indent="-228600" lvl="0" marL="457200" rtl="0" algn="l">
              <a:lnSpc>
                <a:spcPct val="115000"/>
              </a:lnSpc>
              <a:spcBef>
                <a:spcPts val="1500"/>
              </a:spcBef>
              <a:spcAft>
                <a:spcPts val="0"/>
              </a:spcAft>
              <a:buClr>
                <a:srgbClr val="374151"/>
              </a:buClr>
              <a:buSzPts val="1200"/>
              <a:buFont typeface="Roboto"/>
              <a:buNone/>
            </a:pPr>
            <a:r>
              <a:rPr lang="en-US" sz="1200">
                <a:solidFill>
                  <a:srgbClr val="374151"/>
                </a:solidFill>
                <a:latin typeface="Roboto"/>
                <a:ea typeface="Roboto"/>
                <a:cs typeface="Roboto"/>
                <a:sym typeface="Roboto"/>
              </a:rPr>
              <a:t>Communication Balance: Ensuring effective communication and collaboration between remote and in-office teams.</a:t>
            </a:r>
            <a:endParaRPr sz="1200">
              <a:solidFill>
                <a:srgbClr val="374151"/>
              </a:solidFill>
              <a:latin typeface="Roboto"/>
              <a:ea typeface="Roboto"/>
              <a:cs typeface="Roboto"/>
              <a:sym typeface="Roboto"/>
            </a:endParaRPr>
          </a:p>
          <a:p>
            <a:pPr indent="-228600" lvl="0" marL="457200" rtl="0" algn="l">
              <a:lnSpc>
                <a:spcPct val="115000"/>
              </a:lnSpc>
              <a:spcBef>
                <a:spcPts val="1500"/>
              </a:spcBef>
              <a:spcAft>
                <a:spcPts val="0"/>
              </a:spcAft>
              <a:buClr>
                <a:srgbClr val="374151"/>
              </a:buClr>
              <a:buSzPts val="1200"/>
              <a:buFont typeface="Roboto"/>
              <a:buNone/>
            </a:pPr>
            <a:r>
              <a:rPr lang="en-US" sz="1200">
                <a:solidFill>
                  <a:srgbClr val="374151"/>
                </a:solidFill>
                <a:latin typeface="Roboto"/>
                <a:ea typeface="Roboto"/>
                <a:cs typeface="Roboto"/>
                <a:sym typeface="Roboto"/>
              </a:rPr>
              <a:t>Equitable Policies: Establishing fair policies for both remote and in-office workers.</a:t>
            </a:r>
            <a:endParaRPr sz="1200">
              <a:solidFill>
                <a:srgbClr val="374151"/>
              </a:solidFill>
              <a:latin typeface="Roboto"/>
              <a:ea typeface="Roboto"/>
              <a:cs typeface="Roboto"/>
              <a:sym typeface="Roboto"/>
            </a:endParaRPr>
          </a:p>
          <a:p>
            <a:pPr indent="0" lvl="0" marL="457200" rtl="0" algn="l">
              <a:lnSpc>
                <a:spcPct val="115000"/>
              </a:lnSpc>
              <a:spcBef>
                <a:spcPts val="1500"/>
              </a:spcBef>
              <a:spcAft>
                <a:spcPts val="0"/>
              </a:spcAft>
              <a:buNone/>
            </a:pPr>
            <a:br>
              <a:rPr lang="en-US" sz="1200">
                <a:solidFill>
                  <a:srgbClr val="374151"/>
                </a:solidFill>
                <a:highlight>
                  <a:srgbClr val="F7F7F8"/>
                </a:highlight>
                <a:latin typeface="Roboto"/>
                <a:ea typeface="Roboto"/>
                <a:cs typeface="Roboto"/>
                <a:sym typeface="Roboto"/>
              </a:rPr>
            </a:br>
            <a:r>
              <a:rPr lang="en-US" sz="1200">
                <a:solidFill>
                  <a:srgbClr val="374151"/>
                </a:solidFill>
                <a:latin typeface="Roboto"/>
                <a:ea typeface="Roboto"/>
                <a:cs typeface="Roboto"/>
                <a:sym typeface="Roboto"/>
              </a:rPr>
              <a:t>Each remote operating model has its advantages and challenges, and the choice depends on the nature of the business, the preferences of the workforce, and the company's culture. Organizations should carefully consider their goals, communication strategies, and the nature of their work when selecting or transitioning to a specific remote operating model. The key is to create a model that supports productivity, collaboration, and employee well-being.</a:t>
            </a:r>
            <a:endParaRPr sz="1200">
              <a:solidFill>
                <a:srgbClr val="374151"/>
              </a:solidFill>
              <a:highlight>
                <a:srgbClr val="F7F7F8"/>
              </a:highlight>
              <a:latin typeface="Roboto"/>
              <a:ea typeface="Roboto"/>
              <a:cs typeface="Roboto"/>
              <a:sym typeface="Roboto"/>
            </a:endParaRPr>
          </a:p>
          <a:p>
            <a:pPr indent="0" lvl="0" marL="0" rtl="0" algn="l">
              <a:lnSpc>
                <a:spcPct val="100000"/>
              </a:lnSpc>
              <a:spcBef>
                <a:spcPts val="1500"/>
              </a:spcBef>
              <a:spcAft>
                <a:spcPts val="0"/>
              </a:spcAft>
              <a:buSzPts val="1100"/>
              <a:buNone/>
            </a:pPr>
            <a:r>
              <a:t/>
            </a:r>
            <a:endParaRPr/>
          </a:p>
        </p:txBody>
      </p:sp>
      <p:sp>
        <p:nvSpPr>
          <p:cNvPr id="310" name="Google Shape;310;g361270a469a_0_7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361270a469a_0_5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361270a469a_0_55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br>
              <a:rPr lang="en-US"/>
            </a:b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361270a469a_0_8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361270a469a_0_8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br>
              <a:rPr lang="en-US"/>
            </a:b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361270a469a_0_10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361270a469a_0_10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0" name="Shape 10"/>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19" name="Shape 19"/>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20" name="Shape 20"/>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21" name="Shape 21"/>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22" name="Shape 22"/>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23" name="Shape 23"/>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arison">
  <p:cSld name="1_Comparison">
    <p:spTree>
      <p:nvGrpSpPr>
        <p:cNvPr id="24" name="Shape 24"/>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spTree>
      <p:nvGrpSpPr>
        <p:cNvPr id="25" name="Shape 25"/>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type="blank">
  <p:cSld name="BLANK">
    <p:spTree>
      <p:nvGrpSpPr>
        <p:cNvPr id="26" name="Shape 26"/>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 Only_1">
    <p:spTree>
      <p:nvGrpSpPr>
        <p:cNvPr id="27" name="Shape 27"/>
        <p:cNvGrpSpPr/>
        <p:nvPr/>
      </p:nvGrpSpPr>
      <p:grpSpPr>
        <a:xfrm>
          <a:off x="0" y="0"/>
          <a:ext cx="0" cy="0"/>
          <a:chOff x="0" y="0"/>
          <a:chExt cx="0" cy="0"/>
        </a:xfrm>
      </p:grpSpPr>
      <p:sp>
        <p:nvSpPr>
          <p:cNvPr id="28" name="Google Shape;28;p19"/>
          <p:cNvSpPr txBox="1"/>
          <p:nvPr>
            <p:ph type="title"/>
          </p:nvPr>
        </p:nvSpPr>
        <p:spPr>
          <a:xfrm>
            <a:off x="838200" y="365126"/>
            <a:ext cx="10515600" cy="886800"/>
          </a:xfrm>
          <a:prstGeom prst="rect">
            <a:avLst/>
          </a:prstGeom>
          <a:noFill/>
          <a:ln>
            <a:noFill/>
          </a:ln>
        </p:spPr>
        <p:txBody>
          <a:bodyPr anchorCtr="0" anchor="ctr" bIns="45700" lIns="91425" spcFirstLastPara="1" rIns="91425" wrap="square" tIns="45700">
            <a:noAutofit/>
          </a:bodyPr>
          <a:lstStyle>
            <a:lvl1pPr lvl="0" rtl="0" algn="ctr">
              <a:lnSpc>
                <a:spcPct val="90000"/>
              </a:lnSpc>
              <a:spcBef>
                <a:spcPts val="0"/>
              </a:spcBef>
              <a:spcAft>
                <a:spcPts val="0"/>
              </a:spcAft>
              <a:buClr>
                <a:schemeClr val="dk1"/>
              </a:buClr>
              <a:buSzPts val="4400"/>
              <a:buFont typeface="Lato Black"/>
              <a:buChar cha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9" name="Google Shape;29;p19"/>
          <p:cNvSpPr txBox="1"/>
          <p:nvPr>
            <p:ph idx="1" type="subTitle"/>
          </p:nvPr>
        </p:nvSpPr>
        <p:spPr>
          <a:xfrm>
            <a:off x="1524000" y="1040179"/>
            <a:ext cx="9144000" cy="4365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1000"/>
              </a:spcBef>
              <a:spcAft>
                <a:spcPts val="0"/>
              </a:spcAft>
              <a:buClr>
                <a:schemeClr val="dk1"/>
              </a:buClr>
              <a:buSzPts val="2000"/>
              <a:buNone/>
              <a:defRPr sz="20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устой" type="tx">
  <p:cSld name="TITLE_AND_BODY">
    <p:spTree>
      <p:nvGrpSpPr>
        <p:cNvPr id="30" name="Shape 30"/>
        <p:cNvGrpSpPr/>
        <p:nvPr/>
      </p:nvGrpSpPr>
      <p:grpSpPr>
        <a:xfrm>
          <a:off x="0" y="0"/>
          <a:ext cx="0" cy="0"/>
          <a:chOff x="0" y="0"/>
          <a:chExt cx="0" cy="0"/>
        </a:xfrm>
      </p:grpSpPr>
      <p:sp>
        <p:nvSpPr>
          <p:cNvPr id="31" name="Google Shape;31;p20"/>
          <p:cNvSpPr txBox="1"/>
          <p:nvPr>
            <p:ph idx="12" type="sldNum"/>
          </p:nvPr>
        </p:nvSpPr>
        <p:spPr>
          <a:xfrm>
            <a:off x="5979516" y="6540500"/>
            <a:ext cx="226800" cy="230400"/>
          </a:xfrm>
          <a:prstGeom prst="rect">
            <a:avLst/>
          </a:prstGeom>
          <a:noFill/>
          <a:ln>
            <a:noFill/>
          </a:ln>
        </p:spPr>
        <p:txBody>
          <a:bodyPr anchorCtr="0" anchor="t" bIns="25400" lIns="25400" spcFirstLastPara="1" rIns="25400" wrap="square" tIns="25400">
            <a:noAutofit/>
          </a:bodyPr>
          <a:lstStyle>
            <a:lvl1pPr indent="0" lvl="0"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11" name="Shape 11"/>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TITLE_AND_BODY_1">
    <p:spTree>
      <p:nvGrpSpPr>
        <p:cNvPr id="32" name="Shape 32"/>
        <p:cNvGrpSpPr/>
        <p:nvPr/>
      </p:nvGrpSpPr>
      <p:grpSpPr>
        <a:xfrm>
          <a:off x="0" y="0"/>
          <a:ext cx="0" cy="0"/>
          <a:chOff x="0" y="0"/>
          <a:chExt cx="0" cy="0"/>
        </a:xfrm>
      </p:grpSpPr>
      <p:sp>
        <p:nvSpPr>
          <p:cNvPr id="33" name="Google Shape;33;p21"/>
          <p:cNvSpPr txBox="1"/>
          <p:nvPr>
            <p:ph type="title"/>
          </p:nvPr>
        </p:nvSpPr>
        <p:spPr>
          <a:xfrm>
            <a:off x="609600" y="91281"/>
            <a:ext cx="10972800" cy="1508100"/>
          </a:xfrm>
          <a:prstGeom prst="rect">
            <a:avLst/>
          </a:prstGeom>
          <a:noFill/>
          <a:ln>
            <a:noFill/>
          </a:ln>
        </p:spPr>
        <p:txBody>
          <a:bodyPr anchorCtr="0" anchor="ctr" bIns="22900" lIns="22900" spcFirstLastPara="1" rIns="22900" wrap="square" tIns="22900">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4" name="Google Shape;34;p21"/>
          <p:cNvSpPr txBox="1"/>
          <p:nvPr>
            <p:ph idx="1" type="body"/>
          </p:nvPr>
        </p:nvSpPr>
        <p:spPr>
          <a:xfrm>
            <a:off x="609600" y="1600200"/>
            <a:ext cx="10972800" cy="5257800"/>
          </a:xfrm>
          <a:prstGeom prst="rect">
            <a:avLst/>
          </a:prstGeom>
          <a:noFill/>
          <a:ln>
            <a:noFill/>
          </a:ln>
        </p:spPr>
        <p:txBody>
          <a:bodyPr anchorCtr="0" anchor="t" bIns="22900" lIns="22900" spcFirstLastPara="1" rIns="22900" wrap="square" tIns="22900">
            <a:noAutofit/>
          </a:bodyPr>
          <a:lstStyle>
            <a:lvl1pPr indent="-285750" lvl="0" marL="457200" rtl="0" algn="l">
              <a:lnSpc>
                <a:spcPct val="100000"/>
              </a:lnSpc>
              <a:spcBef>
                <a:spcPts val="400"/>
              </a:spcBef>
              <a:spcAft>
                <a:spcPts val="0"/>
              </a:spcAft>
              <a:buClr>
                <a:srgbClr val="000000"/>
              </a:buClr>
              <a:buSzPts val="900"/>
              <a:buChar char="●"/>
              <a:defRPr/>
            </a:lvl1pPr>
            <a:lvl2pPr indent="-285750" lvl="1" marL="914400" rtl="0" algn="l">
              <a:lnSpc>
                <a:spcPct val="100000"/>
              </a:lnSpc>
              <a:spcBef>
                <a:spcPts val="400"/>
              </a:spcBef>
              <a:spcAft>
                <a:spcPts val="0"/>
              </a:spcAft>
              <a:buClr>
                <a:srgbClr val="000000"/>
              </a:buClr>
              <a:buSzPts val="900"/>
              <a:buChar char="○"/>
              <a:defRPr/>
            </a:lvl2pPr>
            <a:lvl3pPr indent="-285750" lvl="2" marL="1371600" rtl="0" algn="l">
              <a:lnSpc>
                <a:spcPct val="100000"/>
              </a:lnSpc>
              <a:spcBef>
                <a:spcPts val="400"/>
              </a:spcBef>
              <a:spcAft>
                <a:spcPts val="0"/>
              </a:spcAft>
              <a:buClr>
                <a:srgbClr val="000000"/>
              </a:buClr>
              <a:buSzPts val="900"/>
              <a:buChar char="■"/>
              <a:defRPr/>
            </a:lvl3pPr>
            <a:lvl4pPr indent="-285750" lvl="3" marL="1828800" rtl="0" algn="l">
              <a:lnSpc>
                <a:spcPct val="100000"/>
              </a:lnSpc>
              <a:spcBef>
                <a:spcPts val="400"/>
              </a:spcBef>
              <a:spcAft>
                <a:spcPts val="0"/>
              </a:spcAft>
              <a:buClr>
                <a:srgbClr val="000000"/>
              </a:buClr>
              <a:buSzPts val="900"/>
              <a:buChar char="●"/>
              <a:defRPr/>
            </a:lvl4pPr>
            <a:lvl5pPr indent="-285750" lvl="4" marL="2286000" rtl="0" algn="l">
              <a:lnSpc>
                <a:spcPct val="100000"/>
              </a:lnSpc>
              <a:spcBef>
                <a:spcPts val="400"/>
              </a:spcBef>
              <a:spcAft>
                <a:spcPts val="0"/>
              </a:spcAft>
              <a:buClr>
                <a:srgbClr val="000000"/>
              </a:buClr>
              <a:buSzPts val="900"/>
              <a:buChar char="○"/>
              <a:defRPr/>
            </a:lvl5pPr>
            <a:lvl6pPr indent="-285750" lvl="5" marL="2743200" rtl="0" algn="l">
              <a:lnSpc>
                <a:spcPct val="100000"/>
              </a:lnSpc>
              <a:spcBef>
                <a:spcPts val="400"/>
              </a:spcBef>
              <a:spcAft>
                <a:spcPts val="0"/>
              </a:spcAft>
              <a:buClr>
                <a:srgbClr val="000000"/>
              </a:buClr>
              <a:buSzPts val="900"/>
              <a:buChar char="■"/>
              <a:defRPr/>
            </a:lvl6pPr>
            <a:lvl7pPr indent="-285750" lvl="6" marL="3200400" rtl="0" algn="l">
              <a:lnSpc>
                <a:spcPct val="100000"/>
              </a:lnSpc>
              <a:spcBef>
                <a:spcPts val="400"/>
              </a:spcBef>
              <a:spcAft>
                <a:spcPts val="0"/>
              </a:spcAft>
              <a:buClr>
                <a:srgbClr val="000000"/>
              </a:buClr>
              <a:buSzPts val="900"/>
              <a:buChar char="●"/>
              <a:defRPr/>
            </a:lvl7pPr>
            <a:lvl8pPr indent="-285750" lvl="7" marL="3657600" rtl="0" algn="l">
              <a:lnSpc>
                <a:spcPct val="100000"/>
              </a:lnSpc>
              <a:spcBef>
                <a:spcPts val="400"/>
              </a:spcBef>
              <a:spcAft>
                <a:spcPts val="0"/>
              </a:spcAft>
              <a:buClr>
                <a:srgbClr val="000000"/>
              </a:buClr>
              <a:buSzPts val="900"/>
              <a:buChar char="○"/>
              <a:defRPr/>
            </a:lvl8pPr>
            <a:lvl9pPr indent="-285750" lvl="8" marL="4114800" rtl="0" algn="l">
              <a:lnSpc>
                <a:spcPct val="100000"/>
              </a:lnSpc>
              <a:spcBef>
                <a:spcPts val="400"/>
              </a:spcBef>
              <a:spcAft>
                <a:spcPts val="0"/>
              </a:spcAft>
              <a:buClr>
                <a:srgbClr val="000000"/>
              </a:buClr>
              <a:buSzPts val="900"/>
              <a:buChar char="■"/>
              <a:defRPr/>
            </a:lvl9pPr>
          </a:lstStyle>
          <a:p/>
        </p:txBody>
      </p:sp>
      <p:sp>
        <p:nvSpPr>
          <p:cNvPr id="35" name="Google Shape;35;p21"/>
          <p:cNvSpPr txBox="1"/>
          <p:nvPr>
            <p:ph idx="10" type="dt"/>
          </p:nvPr>
        </p:nvSpPr>
        <p:spPr>
          <a:xfrm>
            <a:off x="0" y="0"/>
            <a:ext cx="1503900" cy="1500000"/>
          </a:xfrm>
          <a:prstGeom prst="rect">
            <a:avLst/>
          </a:prstGeom>
          <a:noFill/>
          <a:ln>
            <a:noFill/>
          </a:ln>
        </p:spPr>
        <p:txBody>
          <a:bodyPr anchorCtr="0" anchor="t" bIns="22900" lIns="45800" spcFirstLastPara="1" rIns="45800" wrap="square" tIns="22900">
            <a:noAutofit/>
          </a:bodyPr>
          <a:lstStyle>
            <a:lvl1pPr lvl="0" marR="0" rtl="0" algn="l">
              <a:lnSpc>
                <a:spcPct val="100000"/>
              </a:lnSpc>
              <a:spcBef>
                <a:spcPts val="0"/>
              </a:spcBef>
              <a:spcAft>
                <a:spcPts val="0"/>
              </a:spcAft>
              <a:buSzPts val="700"/>
              <a:buNone/>
              <a:defRPr b="0" i="0" sz="34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SzPts val="700"/>
              <a:buNone/>
              <a:defRPr b="0" i="0" sz="34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SzPts val="700"/>
              <a:buNone/>
              <a:defRPr b="0" i="0" sz="34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SzPts val="700"/>
              <a:buNone/>
              <a:defRPr b="0" i="0" sz="34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SzPts val="700"/>
              <a:buNone/>
              <a:defRPr b="0" i="0" sz="34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SzPts val="700"/>
              <a:buNone/>
              <a:defRPr b="0" i="0" sz="34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SzPts val="700"/>
              <a:buNone/>
              <a:defRPr b="0" i="0" sz="34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SzPts val="700"/>
              <a:buNone/>
              <a:defRPr b="0" i="0" sz="34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SzPts val="700"/>
              <a:buNone/>
              <a:defRPr b="0" i="0" sz="3400" u="none" cap="none" strike="noStrike">
                <a:solidFill>
                  <a:srgbClr val="000000"/>
                </a:solidFill>
                <a:latin typeface="Calibri"/>
                <a:ea typeface="Calibri"/>
                <a:cs typeface="Calibri"/>
                <a:sym typeface="Calibri"/>
              </a:defRPr>
            </a:lvl9pPr>
          </a:lstStyle>
          <a:p/>
        </p:txBody>
      </p:sp>
      <p:sp>
        <p:nvSpPr>
          <p:cNvPr id="36" name="Google Shape;36;p21"/>
          <p:cNvSpPr txBox="1"/>
          <p:nvPr>
            <p:ph idx="11" type="ftr"/>
          </p:nvPr>
        </p:nvSpPr>
        <p:spPr>
          <a:xfrm>
            <a:off x="0" y="0"/>
            <a:ext cx="1503900" cy="1500000"/>
          </a:xfrm>
          <a:prstGeom prst="rect">
            <a:avLst/>
          </a:prstGeom>
          <a:noFill/>
          <a:ln>
            <a:noFill/>
          </a:ln>
        </p:spPr>
        <p:txBody>
          <a:bodyPr anchorCtr="0" anchor="t" bIns="22900" lIns="45800" spcFirstLastPara="1" rIns="45800" wrap="square" tIns="22900">
            <a:noAutofit/>
          </a:bodyPr>
          <a:lstStyle>
            <a:lvl1pPr lvl="0" marR="0" rtl="0" algn="l">
              <a:lnSpc>
                <a:spcPct val="100000"/>
              </a:lnSpc>
              <a:spcBef>
                <a:spcPts val="0"/>
              </a:spcBef>
              <a:spcAft>
                <a:spcPts val="0"/>
              </a:spcAft>
              <a:buSzPts val="700"/>
              <a:buNone/>
              <a:defRPr b="0" i="0" sz="34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SzPts val="700"/>
              <a:buNone/>
              <a:defRPr b="0" i="0" sz="34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SzPts val="700"/>
              <a:buNone/>
              <a:defRPr b="0" i="0" sz="34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SzPts val="700"/>
              <a:buNone/>
              <a:defRPr b="0" i="0" sz="34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SzPts val="700"/>
              <a:buNone/>
              <a:defRPr b="0" i="0" sz="34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SzPts val="700"/>
              <a:buNone/>
              <a:defRPr b="0" i="0" sz="34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SzPts val="700"/>
              <a:buNone/>
              <a:defRPr b="0" i="0" sz="34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SzPts val="700"/>
              <a:buNone/>
              <a:defRPr b="0" i="0" sz="34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SzPts val="700"/>
              <a:buNone/>
              <a:defRPr b="0" i="0" sz="3400" u="none" cap="none" strike="noStrike">
                <a:solidFill>
                  <a:srgbClr val="000000"/>
                </a:solidFill>
                <a:latin typeface="Calibri"/>
                <a:ea typeface="Calibri"/>
                <a:cs typeface="Calibri"/>
                <a:sym typeface="Calibri"/>
              </a:defRPr>
            </a:lvl9pPr>
          </a:lstStyle>
          <a:p/>
        </p:txBody>
      </p:sp>
      <p:sp>
        <p:nvSpPr>
          <p:cNvPr id="37" name="Google Shape;37;p21"/>
          <p:cNvSpPr txBox="1"/>
          <p:nvPr>
            <p:ph idx="12" type="sldNum"/>
          </p:nvPr>
        </p:nvSpPr>
        <p:spPr>
          <a:xfrm>
            <a:off x="5892269" y="6172200"/>
            <a:ext cx="2845200" cy="368100"/>
          </a:xfrm>
          <a:prstGeom prst="rect">
            <a:avLst/>
          </a:prstGeom>
          <a:noFill/>
          <a:ln>
            <a:noFill/>
          </a:ln>
        </p:spPr>
        <p:txBody>
          <a:bodyPr anchorCtr="0" anchor="ctr" bIns="22900" lIns="22900" spcFirstLastPara="1" rIns="22900" wrap="square" tIns="22900">
            <a:noAutofit/>
          </a:bodyPr>
          <a:lstStyle>
            <a:lvl1pPr indent="0" lvl="0" marL="0" rtl="0" algn="r">
              <a:lnSpc>
                <a:spcPct val="100000"/>
              </a:lnSpc>
              <a:spcBef>
                <a:spcPts val="0"/>
              </a:spcBef>
              <a:spcAft>
                <a:spcPts val="0"/>
              </a:spcAft>
              <a:buNone/>
              <a:defRPr sz="600"/>
            </a:lvl1pPr>
            <a:lvl2pPr indent="0" lvl="1" marL="0" rtl="0" algn="r">
              <a:lnSpc>
                <a:spcPct val="100000"/>
              </a:lnSpc>
              <a:spcBef>
                <a:spcPts val="0"/>
              </a:spcBef>
              <a:spcAft>
                <a:spcPts val="0"/>
              </a:spcAft>
              <a:buNone/>
              <a:defRPr sz="600"/>
            </a:lvl2pPr>
            <a:lvl3pPr indent="0" lvl="2" marL="0" rtl="0" algn="r">
              <a:lnSpc>
                <a:spcPct val="100000"/>
              </a:lnSpc>
              <a:spcBef>
                <a:spcPts val="0"/>
              </a:spcBef>
              <a:spcAft>
                <a:spcPts val="0"/>
              </a:spcAft>
              <a:buNone/>
              <a:defRPr sz="600"/>
            </a:lvl3pPr>
            <a:lvl4pPr indent="0" lvl="3" marL="0" rtl="0" algn="r">
              <a:lnSpc>
                <a:spcPct val="100000"/>
              </a:lnSpc>
              <a:spcBef>
                <a:spcPts val="0"/>
              </a:spcBef>
              <a:spcAft>
                <a:spcPts val="0"/>
              </a:spcAft>
              <a:buNone/>
              <a:defRPr sz="600"/>
            </a:lvl4pPr>
            <a:lvl5pPr indent="0" lvl="4" marL="0" rtl="0" algn="r">
              <a:lnSpc>
                <a:spcPct val="100000"/>
              </a:lnSpc>
              <a:spcBef>
                <a:spcPts val="0"/>
              </a:spcBef>
              <a:spcAft>
                <a:spcPts val="0"/>
              </a:spcAft>
              <a:buNone/>
              <a:defRPr sz="600"/>
            </a:lvl5pPr>
            <a:lvl6pPr indent="0" lvl="5" marL="0" rtl="0" algn="r">
              <a:lnSpc>
                <a:spcPct val="100000"/>
              </a:lnSpc>
              <a:spcBef>
                <a:spcPts val="0"/>
              </a:spcBef>
              <a:spcAft>
                <a:spcPts val="0"/>
              </a:spcAft>
              <a:buNone/>
              <a:defRPr sz="600"/>
            </a:lvl6pPr>
            <a:lvl7pPr indent="0" lvl="6" marL="0" rtl="0" algn="r">
              <a:lnSpc>
                <a:spcPct val="100000"/>
              </a:lnSpc>
              <a:spcBef>
                <a:spcPts val="0"/>
              </a:spcBef>
              <a:spcAft>
                <a:spcPts val="0"/>
              </a:spcAft>
              <a:buNone/>
              <a:defRPr sz="600"/>
            </a:lvl7pPr>
            <a:lvl8pPr indent="0" lvl="7" marL="0" rtl="0" algn="r">
              <a:lnSpc>
                <a:spcPct val="100000"/>
              </a:lnSpc>
              <a:spcBef>
                <a:spcPts val="0"/>
              </a:spcBef>
              <a:spcAft>
                <a:spcPts val="0"/>
              </a:spcAft>
              <a:buNone/>
              <a:defRPr sz="600"/>
            </a:lvl8pPr>
            <a:lvl9pPr indent="0" lvl="8" marL="0" rtl="0" algn="r">
              <a:lnSpc>
                <a:spcPct val="100000"/>
              </a:lnSpc>
              <a:spcBef>
                <a:spcPts val="0"/>
              </a:spcBef>
              <a:spcAft>
                <a:spcPts val="0"/>
              </a:spcAft>
              <a:buNone/>
              <a:defRPr sz="600"/>
            </a:lvl9pPr>
          </a:lstStyle>
          <a:p>
            <a:pPr indent="0" lvl="0" marL="0" rtl="0" algn="r">
              <a:spcBef>
                <a:spcPts val="0"/>
              </a:spcBef>
              <a:spcAft>
                <a:spcPts val="0"/>
              </a:spcAft>
              <a:buNone/>
            </a:pPr>
            <a:fld id="{00000000-1234-1234-1234-123412341234}" type="slidenum">
              <a:rPr lang="en-US"/>
              <a:t>‹#›</a:t>
            </a:fld>
            <a:endParaRPr sz="140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 Only_2">
    <p:spTree>
      <p:nvGrpSpPr>
        <p:cNvPr id="38" name="Shape 38"/>
        <p:cNvGrpSpPr/>
        <p:nvPr/>
      </p:nvGrpSpPr>
      <p:grpSpPr>
        <a:xfrm>
          <a:off x="0" y="0"/>
          <a:ext cx="0" cy="0"/>
          <a:chOff x="0" y="0"/>
          <a:chExt cx="0" cy="0"/>
        </a:xfrm>
      </p:grpSpPr>
      <p:sp>
        <p:nvSpPr>
          <p:cNvPr id="39" name="Google Shape;39;p22"/>
          <p:cNvSpPr txBox="1"/>
          <p:nvPr>
            <p:ph type="title"/>
          </p:nvPr>
        </p:nvSpPr>
        <p:spPr>
          <a:xfrm>
            <a:off x="838200" y="365126"/>
            <a:ext cx="10515600" cy="886800"/>
          </a:xfrm>
          <a:prstGeom prst="rect">
            <a:avLst/>
          </a:prstGeom>
          <a:noFill/>
          <a:ln>
            <a:noFill/>
          </a:ln>
        </p:spPr>
        <p:txBody>
          <a:bodyPr anchorCtr="0" anchor="ctr" bIns="45700" lIns="91425" spcFirstLastPara="1" rIns="91425" wrap="square" tIns="45700">
            <a:noAutofit/>
          </a:bodyPr>
          <a:lstStyle>
            <a:lvl1pPr lvl="0" rtl="0" algn="ctr">
              <a:lnSpc>
                <a:spcPct val="90000"/>
              </a:lnSpc>
              <a:spcBef>
                <a:spcPts val="0"/>
              </a:spcBef>
              <a:spcAft>
                <a:spcPts val="0"/>
              </a:spcAft>
              <a:buClr>
                <a:schemeClr val="dk1"/>
              </a:buClr>
              <a:buSzPts val="4400"/>
              <a:buFont typeface="Lato Black"/>
              <a:buChar cha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0" name="Google Shape;40;p22"/>
          <p:cNvSpPr txBox="1"/>
          <p:nvPr>
            <p:ph idx="1" type="subTitle"/>
          </p:nvPr>
        </p:nvSpPr>
        <p:spPr>
          <a:xfrm>
            <a:off x="1524000" y="1040179"/>
            <a:ext cx="9144000" cy="4365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1100"/>
              </a:spcBef>
              <a:spcAft>
                <a:spcPts val="0"/>
              </a:spcAft>
              <a:buClr>
                <a:schemeClr val="dk1"/>
              </a:buClr>
              <a:buSzPts val="2000"/>
              <a:buNone/>
              <a:defRPr sz="20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900"/>
              <a:buNone/>
              <a:defRPr sz="19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p:cSld name="Content Slide">
    <p:spTree>
      <p:nvGrpSpPr>
        <p:cNvPr id="41" name="Shape 41"/>
        <p:cNvGrpSpPr/>
        <p:nvPr/>
      </p:nvGrpSpPr>
      <p:grpSpPr>
        <a:xfrm>
          <a:off x="0" y="0"/>
          <a:ext cx="0" cy="0"/>
          <a:chOff x="0" y="0"/>
          <a:chExt cx="0" cy="0"/>
        </a:xfrm>
      </p:grpSpPr>
      <p:sp>
        <p:nvSpPr>
          <p:cNvPr id="42" name="Google Shape;42;p23"/>
          <p:cNvSpPr txBox="1"/>
          <p:nvPr>
            <p:ph type="title"/>
          </p:nvPr>
        </p:nvSpPr>
        <p:spPr>
          <a:xfrm>
            <a:off x="654656" y="199907"/>
            <a:ext cx="10882800" cy="840000"/>
          </a:xfrm>
          <a:prstGeom prst="rect">
            <a:avLst/>
          </a:prstGeom>
          <a:noFill/>
          <a:ln>
            <a:noFill/>
          </a:ln>
        </p:spPr>
        <p:txBody>
          <a:bodyPr anchorCtr="0" anchor="ctr" bIns="60925" lIns="121900" spcFirstLastPara="1" rIns="121900" wrap="square" tIns="60925">
            <a:normAutofit/>
          </a:bodyPr>
          <a:lstStyle>
            <a:lvl1pPr lvl="0" rtl="0" algn="ctr">
              <a:spcBef>
                <a:spcPts val="0"/>
              </a:spcBef>
              <a:spcAft>
                <a:spcPts val="0"/>
              </a:spcAft>
              <a:buClr>
                <a:schemeClr val="dk1"/>
              </a:buClr>
              <a:buSzPts val="4000"/>
              <a:buFont typeface="Source Sans Pro"/>
              <a:buChar char="●"/>
              <a:defRPr b="1" sz="4000">
                <a:solidFill>
                  <a:schemeClr val="dk1"/>
                </a:solidFill>
                <a:latin typeface="Source Sans Pro"/>
                <a:ea typeface="Source Sans Pro"/>
                <a:cs typeface="Source Sans Pro"/>
                <a:sym typeface="Source Sans Pro"/>
              </a:defRPr>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p:txBody>
      </p:sp>
      <p:sp>
        <p:nvSpPr>
          <p:cNvPr id="43" name="Google Shape;43;p23"/>
          <p:cNvSpPr txBox="1"/>
          <p:nvPr>
            <p:ph idx="1" type="body"/>
          </p:nvPr>
        </p:nvSpPr>
        <p:spPr>
          <a:xfrm>
            <a:off x="654656" y="2392543"/>
            <a:ext cx="10882800" cy="3733500"/>
          </a:xfrm>
          <a:prstGeom prst="rect">
            <a:avLst/>
          </a:prstGeom>
          <a:noFill/>
          <a:ln>
            <a:noFill/>
          </a:ln>
        </p:spPr>
        <p:txBody>
          <a:bodyPr anchorCtr="0" anchor="t" bIns="60925" lIns="121900" spcFirstLastPara="1" rIns="121900" wrap="square" tIns="60925">
            <a:normAutofit/>
          </a:bodyPr>
          <a:lstStyle>
            <a:lvl1pPr indent="-419100" lvl="0" marL="457200" rtl="0" algn="l">
              <a:spcBef>
                <a:spcPts val="900"/>
              </a:spcBef>
              <a:spcAft>
                <a:spcPts val="0"/>
              </a:spcAft>
              <a:buClr>
                <a:schemeClr val="accent1"/>
              </a:buClr>
              <a:buSzPts val="3000"/>
              <a:buChar char="●"/>
              <a:defRPr sz="1900"/>
            </a:lvl1pPr>
            <a:lvl2pPr indent="-393700" lvl="1" marL="914400" rtl="0" algn="l">
              <a:spcBef>
                <a:spcPts val="700"/>
              </a:spcBef>
              <a:spcAft>
                <a:spcPts val="0"/>
              </a:spcAft>
              <a:buClr>
                <a:schemeClr val="accent1"/>
              </a:buClr>
              <a:buSzPts val="2600"/>
              <a:buChar char="○"/>
              <a:defRPr sz="1900"/>
            </a:lvl2pPr>
            <a:lvl3pPr indent="-368300" lvl="2" marL="1371600" rtl="0" algn="l">
              <a:spcBef>
                <a:spcPts val="600"/>
              </a:spcBef>
              <a:spcAft>
                <a:spcPts val="0"/>
              </a:spcAft>
              <a:buClr>
                <a:schemeClr val="accent1"/>
              </a:buClr>
              <a:buSzPts val="2200"/>
              <a:buChar char="■"/>
              <a:defRPr sz="1900"/>
            </a:lvl3pPr>
            <a:lvl4pPr indent="-349250" lvl="3" marL="1828800" rtl="0" algn="l">
              <a:spcBef>
                <a:spcPts val="500"/>
              </a:spcBef>
              <a:spcAft>
                <a:spcPts val="0"/>
              </a:spcAft>
              <a:buClr>
                <a:schemeClr val="accent1"/>
              </a:buClr>
              <a:buSzPts val="1900"/>
              <a:buChar char="●"/>
              <a:defRPr sz="1900"/>
            </a:lvl4pPr>
            <a:lvl5pPr indent="-349250" lvl="4" marL="2286000" rtl="0" algn="l">
              <a:spcBef>
                <a:spcPts val="500"/>
              </a:spcBef>
              <a:spcAft>
                <a:spcPts val="0"/>
              </a:spcAft>
              <a:buClr>
                <a:schemeClr val="accent1"/>
              </a:buClr>
              <a:buSzPts val="1900"/>
              <a:buChar char="○"/>
              <a:defRPr sz="1900"/>
            </a:lvl5pPr>
            <a:lvl6pPr indent="-381000" lvl="5" marL="2743200" rtl="0" algn="l">
              <a:spcBef>
                <a:spcPts val="500"/>
              </a:spcBef>
              <a:spcAft>
                <a:spcPts val="0"/>
              </a:spcAft>
              <a:buClr>
                <a:schemeClr val="dk1"/>
              </a:buClr>
              <a:buSzPts val="2400"/>
              <a:buChar char="■"/>
              <a:defRPr sz="1900"/>
            </a:lvl6pPr>
            <a:lvl7pPr indent="-381000" lvl="6" marL="3200400" rtl="0" algn="l">
              <a:spcBef>
                <a:spcPts val="500"/>
              </a:spcBef>
              <a:spcAft>
                <a:spcPts val="0"/>
              </a:spcAft>
              <a:buClr>
                <a:schemeClr val="dk1"/>
              </a:buClr>
              <a:buSzPts val="2400"/>
              <a:buChar char="●"/>
              <a:defRPr sz="1900"/>
            </a:lvl7pPr>
            <a:lvl8pPr indent="-381000" lvl="7" marL="3657600" rtl="0" algn="l">
              <a:spcBef>
                <a:spcPts val="500"/>
              </a:spcBef>
              <a:spcAft>
                <a:spcPts val="0"/>
              </a:spcAft>
              <a:buClr>
                <a:schemeClr val="dk1"/>
              </a:buClr>
              <a:buSzPts val="2400"/>
              <a:buChar char="○"/>
              <a:defRPr sz="1900"/>
            </a:lvl8pPr>
            <a:lvl9pPr indent="-381000" lvl="8" marL="4114800" rtl="0" algn="l">
              <a:spcBef>
                <a:spcPts val="500"/>
              </a:spcBef>
              <a:spcAft>
                <a:spcPts val="0"/>
              </a:spcAft>
              <a:buClr>
                <a:schemeClr val="dk1"/>
              </a:buClr>
              <a:buSzPts val="2400"/>
              <a:buChar char="■"/>
              <a:defRPr sz="1900"/>
            </a:lvl9pPr>
          </a:lstStyle>
          <a:p/>
        </p:txBody>
      </p:sp>
      <p:sp>
        <p:nvSpPr>
          <p:cNvPr id="44" name="Google Shape;44;p23"/>
          <p:cNvSpPr txBox="1"/>
          <p:nvPr>
            <p:ph idx="2" type="body"/>
          </p:nvPr>
        </p:nvSpPr>
        <p:spPr>
          <a:xfrm>
            <a:off x="654656" y="942221"/>
            <a:ext cx="10882800" cy="717300"/>
          </a:xfrm>
          <a:prstGeom prst="rect">
            <a:avLst/>
          </a:prstGeom>
          <a:noFill/>
          <a:ln>
            <a:noFill/>
          </a:ln>
        </p:spPr>
        <p:txBody>
          <a:bodyPr anchorCtr="0" anchor="t" bIns="60925" lIns="121900" spcFirstLastPara="1" rIns="121900" wrap="square" tIns="60925">
            <a:noAutofit/>
          </a:bodyPr>
          <a:lstStyle>
            <a:lvl1pPr indent="-228600" lvl="0" marL="457200" rtl="0" algn="ctr">
              <a:lnSpc>
                <a:spcPct val="110000"/>
              </a:lnSpc>
              <a:spcBef>
                <a:spcPts val="400"/>
              </a:spcBef>
              <a:spcAft>
                <a:spcPts val="0"/>
              </a:spcAft>
              <a:buSzPts val="1500"/>
              <a:buNone/>
              <a:defRPr b="0" sz="2100">
                <a:solidFill>
                  <a:schemeClr val="dk2"/>
                </a:solidFill>
                <a:latin typeface="Source Sans Pro"/>
                <a:ea typeface="Source Sans Pro"/>
                <a:cs typeface="Source Sans Pro"/>
                <a:sym typeface="Source Sans Pro"/>
              </a:defRPr>
            </a:lvl1pPr>
            <a:lvl2pPr indent="-336550" lvl="1" marL="914400" rtl="0" algn="l">
              <a:spcBef>
                <a:spcPts val="500"/>
              </a:spcBef>
              <a:spcAft>
                <a:spcPts val="0"/>
              </a:spcAft>
              <a:buSzPts val="1700"/>
              <a:buChar char="○"/>
              <a:defRPr sz="1900"/>
            </a:lvl2pPr>
            <a:lvl3pPr indent="-336550" lvl="2" marL="1371600" rtl="0" algn="l">
              <a:spcBef>
                <a:spcPts val="500"/>
              </a:spcBef>
              <a:spcAft>
                <a:spcPts val="0"/>
              </a:spcAft>
              <a:buSzPts val="1700"/>
              <a:buChar char="■"/>
              <a:defRPr sz="1900"/>
            </a:lvl3pPr>
            <a:lvl4pPr indent="-336550" lvl="3" marL="1828800" rtl="0" algn="l">
              <a:spcBef>
                <a:spcPts val="500"/>
              </a:spcBef>
              <a:spcAft>
                <a:spcPts val="0"/>
              </a:spcAft>
              <a:buSzPts val="1700"/>
              <a:buChar char="●"/>
              <a:defRPr sz="1900"/>
            </a:lvl4pPr>
            <a:lvl5pPr indent="-336550" lvl="4" marL="2286000" rtl="0" algn="l">
              <a:spcBef>
                <a:spcPts val="500"/>
              </a:spcBef>
              <a:spcAft>
                <a:spcPts val="0"/>
              </a:spcAft>
              <a:buSzPts val="1700"/>
              <a:buChar char="○"/>
              <a:defRPr sz="1900"/>
            </a:lvl5pPr>
            <a:lvl6pPr indent="-381000" lvl="5" marL="2743200" rtl="0" algn="l">
              <a:spcBef>
                <a:spcPts val="500"/>
              </a:spcBef>
              <a:spcAft>
                <a:spcPts val="0"/>
              </a:spcAft>
              <a:buClr>
                <a:schemeClr val="dk1"/>
              </a:buClr>
              <a:buSzPts val="2400"/>
              <a:buChar char="■"/>
              <a:defRPr sz="1900"/>
            </a:lvl6pPr>
            <a:lvl7pPr indent="-381000" lvl="6" marL="3200400" rtl="0" algn="l">
              <a:spcBef>
                <a:spcPts val="500"/>
              </a:spcBef>
              <a:spcAft>
                <a:spcPts val="0"/>
              </a:spcAft>
              <a:buClr>
                <a:schemeClr val="dk1"/>
              </a:buClr>
              <a:buSzPts val="2400"/>
              <a:buChar char="●"/>
              <a:defRPr sz="1900"/>
            </a:lvl7pPr>
            <a:lvl8pPr indent="-381000" lvl="7" marL="3657600" rtl="0" algn="l">
              <a:spcBef>
                <a:spcPts val="500"/>
              </a:spcBef>
              <a:spcAft>
                <a:spcPts val="0"/>
              </a:spcAft>
              <a:buClr>
                <a:schemeClr val="dk1"/>
              </a:buClr>
              <a:buSzPts val="2400"/>
              <a:buChar char="○"/>
              <a:defRPr sz="1900"/>
            </a:lvl8pPr>
            <a:lvl9pPr indent="-381000" lvl="8" marL="4114800" rtl="0" algn="l">
              <a:spcBef>
                <a:spcPts val="500"/>
              </a:spcBef>
              <a:spcAft>
                <a:spcPts val="0"/>
              </a:spcAft>
              <a:buClr>
                <a:schemeClr val="dk1"/>
              </a:buClr>
              <a:buSzPts val="2400"/>
              <a:buChar char="■"/>
              <a:defRPr sz="19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45" name="Shape 45"/>
        <p:cNvGrpSpPr/>
        <p:nvPr/>
      </p:nvGrpSpPr>
      <p:grpSpPr>
        <a:xfrm>
          <a:off x="0" y="0"/>
          <a:ext cx="0" cy="0"/>
          <a:chOff x="0" y="0"/>
          <a:chExt cx="0" cy="0"/>
        </a:xfrm>
      </p:grpSpPr>
      <p:sp>
        <p:nvSpPr>
          <p:cNvPr id="46" name="Google Shape;46;p24"/>
          <p:cNvSpPr txBox="1"/>
          <p:nvPr>
            <p:ph type="ctrTitle"/>
          </p:nvPr>
        </p:nvSpPr>
        <p:spPr>
          <a:xfrm>
            <a:off x="914400" y="2130425"/>
            <a:ext cx="10363200" cy="1470000"/>
          </a:xfrm>
          <a:prstGeom prst="rect">
            <a:avLst/>
          </a:prstGeom>
          <a:noFill/>
          <a:ln>
            <a:noFill/>
          </a:ln>
        </p:spPr>
        <p:txBody>
          <a:bodyPr anchorCtr="0" anchor="ctr" bIns="55850" lIns="111750" spcFirstLastPara="1" rIns="111750" wrap="square" tIns="55850">
            <a:noAutofit/>
          </a:bodyPr>
          <a:lstStyle>
            <a:lvl1pPr lvl="0" rtl="0" algn="ctr">
              <a:lnSpc>
                <a:spcPct val="100000"/>
              </a:lnSpc>
              <a:spcBef>
                <a:spcPts val="0"/>
              </a:spcBef>
              <a:spcAft>
                <a:spcPts val="0"/>
              </a:spcAft>
              <a:buClr>
                <a:schemeClr val="dk1"/>
              </a:buClr>
              <a:buSzPts val="2200"/>
              <a:buNone/>
              <a:defRPr sz="700"/>
            </a:lvl1pPr>
            <a:lvl2pPr lvl="1" rtl="0" algn="l">
              <a:lnSpc>
                <a:spcPct val="100000"/>
              </a:lnSpc>
              <a:spcBef>
                <a:spcPts val="0"/>
              </a:spcBef>
              <a:spcAft>
                <a:spcPts val="0"/>
              </a:spcAft>
              <a:buSzPts val="1700"/>
              <a:buNone/>
              <a:defRPr sz="700"/>
            </a:lvl2pPr>
            <a:lvl3pPr lvl="2" rtl="0" algn="l">
              <a:lnSpc>
                <a:spcPct val="100000"/>
              </a:lnSpc>
              <a:spcBef>
                <a:spcPts val="0"/>
              </a:spcBef>
              <a:spcAft>
                <a:spcPts val="0"/>
              </a:spcAft>
              <a:buSzPts val="1700"/>
              <a:buNone/>
              <a:defRPr sz="700"/>
            </a:lvl3pPr>
            <a:lvl4pPr lvl="3" rtl="0" algn="l">
              <a:lnSpc>
                <a:spcPct val="100000"/>
              </a:lnSpc>
              <a:spcBef>
                <a:spcPts val="0"/>
              </a:spcBef>
              <a:spcAft>
                <a:spcPts val="0"/>
              </a:spcAft>
              <a:buSzPts val="1700"/>
              <a:buNone/>
              <a:defRPr sz="700"/>
            </a:lvl4pPr>
            <a:lvl5pPr lvl="4" rtl="0" algn="l">
              <a:lnSpc>
                <a:spcPct val="100000"/>
              </a:lnSpc>
              <a:spcBef>
                <a:spcPts val="0"/>
              </a:spcBef>
              <a:spcAft>
                <a:spcPts val="0"/>
              </a:spcAft>
              <a:buSzPts val="1700"/>
              <a:buNone/>
              <a:defRPr sz="700"/>
            </a:lvl5pPr>
            <a:lvl6pPr lvl="5" rtl="0" algn="l">
              <a:lnSpc>
                <a:spcPct val="100000"/>
              </a:lnSpc>
              <a:spcBef>
                <a:spcPts val="0"/>
              </a:spcBef>
              <a:spcAft>
                <a:spcPts val="0"/>
              </a:spcAft>
              <a:buSzPts val="1700"/>
              <a:buNone/>
              <a:defRPr sz="700"/>
            </a:lvl6pPr>
            <a:lvl7pPr lvl="6" rtl="0" algn="l">
              <a:lnSpc>
                <a:spcPct val="100000"/>
              </a:lnSpc>
              <a:spcBef>
                <a:spcPts val="0"/>
              </a:spcBef>
              <a:spcAft>
                <a:spcPts val="0"/>
              </a:spcAft>
              <a:buSzPts val="1700"/>
              <a:buNone/>
              <a:defRPr sz="700"/>
            </a:lvl7pPr>
            <a:lvl8pPr lvl="7" rtl="0" algn="l">
              <a:lnSpc>
                <a:spcPct val="100000"/>
              </a:lnSpc>
              <a:spcBef>
                <a:spcPts val="0"/>
              </a:spcBef>
              <a:spcAft>
                <a:spcPts val="0"/>
              </a:spcAft>
              <a:buSzPts val="1700"/>
              <a:buNone/>
              <a:defRPr sz="700"/>
            </a:lvl8pPr>
            <a:lvl9pPr lvl="8" rtl="0" algn="l">
              <a:lnSpc>
                <a:spcPct val="100000"/>
              </a:lnSpc>
              <a:spcBef>
                <a:spcPts val="0"/>
              </a:spcBef>
              <a:spcAft>
                <a:spcPts val="0"/>
              </a:spcAft>
              <a:buSzPts val="1700"/>
              <a:buNone/>
              <a:defRPr sz="700"/>
            </a:lvl9pPr>
          </a:lstStyle>
          <a:p/>
        </p:txBody>
      </p:sp>
      <p:sp>
        <p:nvSpPr>
          <p:cNvPr id="47" name="Google Shape;47;p24"/>
          <p:cNvSpPr txBox="1"/>
          <p:nvPr>
            <p:ph idx="1" type="subTitle"/>
          </p:nvPr>
        </p:nvSpPr>
        <p:spPr>
          <a:xfrm>
            <a:off x="1828800" y="3886200"/>
            <a:ext cx="8534400" cy="1752600"/>
          </a:xfrm>
          <a:prstGeom prst="rect">
            <a:avLst/>
          </a:prstGeom>
          <a:noFill/>
          <a:ln>
            <a:noFill/>
          </a:ln>
        </p:spPr>
        <p:txBody>
          <a:bodyPr anchorCtr="0" anchor="t" bIns="55850" lIns="111750" spcFirstLastPara="1" rIns="111750" wrap="square" tIns="55850">
            <a:noAutofit/>
          </a:bodyPr>
          <a:lstStyle>
            <a:lvl1pPr lvl="0" rtl="0" algn="ctr">
              <a:lnSpc>
                <a:spcPct val="100000"/>
              </a:lnSpc>
              <a:spcBef>
                <a:spcPts val="800"/>
              </a:spcBef>
              <a:spcAft>
                <a:spcPts val="0"/>
              </a:spcAft>
              <a:buClr>
                <a:srgbClr val="888888"/>
              </a:buClr>
              <a:buSzPts val="3900"/>
              <a:buNone/>
              <a:defRPr sz="700">
                <a:solidFill>
                  <a:srgbClr val="888888"/>
                </a:solidFill>
              </a:defRPr>
            </a:lvl1pPr>
            <a:lvl2pPr lvl="1" rtl="0" algn="ctr">
              <a:lnSpc>
                <a:spcPct val="100000"/>
              </a:lnSpc>
              <a:spcBef>
                <a:spcPts val="700"/>
              </a:spcBef>
              <a:spcAft>
                <a:spcPts val="0"/>
              </a:spcAft>
              <a:buClr>
                <a:srgbClr val="888888"/>
              </a:buClr>
              <a:buSzPts val="3400"/>
              <a:buNone/>
              <a:defRPr sz="700">
                <a:solidFill>
                  <a:srgbClr val="888888"/>
                </a:solidFill>
              </a:defRPr>
            </a:lvl2pPr>
            <a:lvl3pPr lvl="2" rtl="0" algn="ctr">
              <a:lnSpc>
                <a:spcPct val="100000"/>
              </a:lnSpc>
              <a:spcBef>
                <a:spcPts val="600"/>
              </a:spcBef>
              <a:spcAft>
                <a:spcPts val="0"/>
              </a:spcAft>
              <a:buClr>
                <a:srgbClr val="888888"/>
              </a:buClr>
              <a:buSzPts val="3000"/>
              <a:buNone/>
              <a:defRPr sz="700">
                <a:solidFill>
                  <a:srgbClr val="888888"/>
                </a:solidFill>
              </a:defRPr>
            </a:lvl3pPr>
            <a:lvl4pPr lvl="3" rtl="0" algn="ctr">
              <a:lnSpc>
                <a:spcPct val="100000"/>
              </a:lnSpc>
              <a:spcBef>
                <a:spcPts val="500"/>
              </a:spcBef>
              <a:spcAft>
                <a:spcPts val="0"/>
              </a:spcAft>
              <a:buClr>
                <a:srgbClr val="888888"/>
              </a:buClr>
              <a:buSzPts val="2500"/>
              <a:buNone/>
              <a:defRPr sz="700">
                <a:solidFill>
                  <a:srgbClr val="888888"/>
                </a:solidFill>
              </a:defRPr>
            </a:lvl4pPr>
            <a:lvl5pPr lvl="4" rtl="0" algn="ctr">
              <a:lnSpc>
                <a:spcPct val="100000"/>
              </a:lnSpc>
              <a:spcBef>
                <a:spcPts val="500"/>
              </a:spcBef>
              <a:spcAft>
                <a:spcPts val="0"/>
              </a:spcAft>
              <a:buClr>
                <a:srgbClr val="888888"/>
              </a:buClr>
              <a:buSzPts val="2500"/>
              <a:buNone/>
              <a:defRPr sz="700">
                <a:solidFill>
                  <a:srgbClr val="888888"/>
                </a:solidFill>
              </a:defRPr>
            </a:lvl5pPr>
            <a:lvl6pPr lvl="5" rtl="0" algn="ctr">
              <a:lnSpc>
                <a:spcPct val="100000"/>
              </a:lnSpc>
              <a:spcBef>
                <a:spcPts val="500"/>
              </a:spcBef>
              <a:spcAft>
                <a:spcPts val="0"/>
              </a:spcAft>
              <a:buClr>
                <a:srgbClr val="888888"/>
              </a:buClr>
              <a:buSzPts val="2500"/>
              <a:buNone/>
              <a:defRPr sz="700">
                <a:solidFill>
                  <a:srgbClr val="888888"/>
                </a:solidFill>
              </a:defRPr>
            </a:lvl6pPr>
            <a:lvl7pPr lvl="6" rtl="0" algn="ctr">
              <a:lnSpc>
                <a:spcPct val="100000"/>
              </a:lnSpc>
              <a:spcBef>
                <a:spcPts val="500"/>
              </a:spcBef>
              <a:spcAft>
                <a:spcPts val="0"/>
              </a:spcAft>
              <a:buClr>
                <a:srgbClr val="888888"/>
              </a:buClr>
              <a:buSzPts val="2500"/>
              <a:buNone/>
              <a:defRPr sz="700">
                <a:solidFill>
                  <a:srgbClr val="888888"/>
                </a:solidFill>
              </a:defRPr>
            </a:lvl7pPr>
            <a:lvl8pPr lvl="7" rtl="0" algn="ctr">
              <a:lnSpc>
                <a:spcPct val="100000"/>
              </a:lnSpc>
              <a:spcBef>
                <a:spcPts val="500"/>
              </a:spcBef>
              <a:spcAft>
                <a:spcPts val="0"/>
              </a:spcAft>
              <a:buClr>
                <a:srgbClr val="888888"/>
              </a:buClr>
              <a:buSzPts val="2500"/>
              <a:buNone/>
              <a:defRPr sz="700">
                <a:solidFill>
                  <a:srgbClr val="888888"/>
                </a:solidFill>
              </a:defRPr>
            </a:lvl8pPr>
            <a:lvl9pPr lvl="8" rtl="0" algn="ctr">
              <a:lnSpc>
                <a:spcPct val="100000"/>
              </a:lnSpc>
              <a:spcBef>
                <a:spcPts val="500"/>
              </a:spcBef>
              <a:spcAft>
                <a:spcPts val="0"/>
              </a:spcAft>
              <a:buClr>
                <a:srgbClr val="888888"/>
              </a:buClr>
              <a:buSzPts val="2500"/>
              <a:buNone/>
              <a:defRPr sz="700">
                <a:solidFill>
                  <a:srgbClr val="888888"/>
                </a:solidFill>
              </a:defRPr>
            </a:lvl9pPr>
          </a:lstStyle>
          <a:p/>
        </p:txBody>
      </p:sp>
      <p:sp>
        <p:nvSpPr>
          <p:cNvPr id="48" name="Google Shape;48;p24"/>
          <p:cNvSpPr txBox="1"/>
          <p:nvPr>
            <p:ph idx="10" type="dt"/>
          </p:nvPr>
        </p:nvSpPr>
        <p:spPr>
          <a:xfrm>
            <a:off x="609600" y="6356350"/>
            <a:ext cx="2844900" cy="365100"/>
          </a:xfrm>
          <a:prstGeom prst="rect">
            <a:avLst/>
          </a:prstGeom>
          <a:noFill/>
          <a:ln>
            <a:noFill/>
          </a:ln>
        </p:spPr>
        <p:txBody>
          <a:bodyPr anchorCtr="0" anchor="ctr" bIns="55850" lIns="111750" spcFirstLastPara="1" rIns="111750" wrap="square" tIns="55850">
            <a:noAutofit/>
          </a:bodyPr>
          <a:lstStyle>
            <a:lvl1pPr lvl="0" rtl="0" algn="l">
              <a:lnSpc>
                <a:spcPct val="100000"/>
              </a:lnSpc>
              <a:spcBef>
                <a:spcPts val="0"/>
              </a:spcBef>
              <a:spcAft>
                <a:spcPts val="0"/>
              </a:spcAft>
              <a:buSzPts val="1700"/>
              <a:buNone/>
              <a:defRPr sz="700"/>
            </a:lvl1pPr>
            <a:lvl2pPr lvl="1" rtl="0" algn="l">
              <a:lnSpc>
                <a:spcPct val="100000"/>
              </a:lnSpc>
              <a:spcBef>
                <a:spcPts val="0"/>
              </a:spcBef>
              <a:spcAft>
                <a:spcPts val="0"/>
              </a:spcAft>
              <a:buSzPts val="1700"/>
              <a:buNone/>
              <a:defRPr sz="700"/>
            </a:lvl2pPr>
            <a:lvl3pPr lvl="2" rtl="0" algn="l">
              <a:lnSpc>
                <a:spcPct val="100000"/>
              </a:lnSpc>
              <a:spcBef>
                <a:spcPts val="0"/>
              </a:spcBef>
              <a:spcAft>
                <a:spcPts val="0"/>
              </a:spcAft>
              <a:buSzPts val="1700"/>
              <a:buNone/>
              <a:defRPr sz="700"/>
            </a:lvl3pPr>
            <a:lvl4pPr lvl="3" rtl="0" algn="l">
              <a:lnSpc>
                <a:spcPct val="100000"/>
              </a:lnSpc>
              <a:spcBef>
                <a:spcPts val="0"/>
              </a:spcBef>
              <a:spcAft>
                <a:spcPts val="0"/>
              </a:spcAft>
              <a:buSzPts val="1700"/>
              <a:buNone/>
              <a:defRPr sz="700"/>
            </a:lvl4pPr>
            <a:lvl5pPr lvl="4" rtl="0" algn="l">
              <a:lnSpc>
                <a:spcPct val="100000"/>
              </a:lnSpc>
              <a:spcBef>
                <a:spcPts val="0"/>
              </a:spcBef>
              <a:spcAft>
                <a:spcPts val="0"/>
              </a:spcAft>
              <a:buSzPts val="1700"/>
              <a:buNone/>
              <a:defRPr sz="700"/>
            </a:lvl5pPr>
            <a:lvl6pPr lvl="5" rtl="0" algn="l">
              <a:lnSpc>
                <a:spcPct val="100000"/>
              </a:lnSpc>
              <a:spcBef>
                <a:spcPts val="0"/>
              </a:spcBef>
              <a:spcAft>
                <a:spcPts val="0"/>
              </a:spcAft>
              <a:buSzPts val="1700"/>
              <a:buNone/>
              <a:defRPr sz="700"/>
            </a:lvl6pPr>
            <a:lvl7pPr lvl="6" rtl="0" algn="l">
              <a:lnSpc>
                <a:spcPct val="100000"/>
              </a:lnSpc>
              <a:spcBef>
                <a:spcPts val="0"/>
              </a:spcBef>
              <a:spcAft>
                <a:spcPts val="0"/>
              </a:spcAft>
              <a:buSzPts val="1700"/>
              <a:buNone/>
              <a:defRPr sz="700"/>
            </a:lvl7pPr>
            <a:lvl8pPr lvl="7" rtl="0" algn="l">
              <a:lnSpc>
                <a:spcPct val="100000"/>
              </a:lnSpc>
              <a:spcBef>
                <a:spcPts val="0"/>
              </a:spcBef>
              <a:spcAft>
                <a:spcPts val="0"/>
              </a:spcAft>
              <a:buSzPts val="1700"/>
              <a:buNone/>
              <a:defRPr sz="700"/>
            </a:lvl8pPr>
            <a:lvl9pPr lvl="8" rtl="0" algn="l">
              <a:lnSpc>
                <a:spcPct val="100000"/>
              </a:lnSpc>
              <a:spcBef>
                <a:spcPts val="0"/>
              </a:spcBef>
              <a:spcAft>
                <a:spcPts val="0"/>
              </a:spcAft>
              <a:buSzPts val="1700"/>
              <a:buNone/>
              <a:defRPr sz="700"/>
            </a:lvl9pPr>
          </a:lstStyle>
          <a:p/>
        </p:txBody>
      </p:sp>
      <p:sp>
        <p:nvSpPr>
          <p:cNvPr id="49" name="Google Shape;49;p24"/>
          <p:cNvSpPr txBox="1"/>
          <p:nvPr>
            <p:ph idx="11" type="ftr"/>
          </p:nvPr>
        </p:nvSpPr>
        <p:spPr>
          <a:xfrm>
            <a:off x="4165600" y="6356350"/>
            <a:ext cx="3861000" cy="365100"/>
          </a:xfrm>
          <a:prstGeom prst="rect">
            <a:avLst/>
          </a:prstGeom>
          <a:noFill/>
          <a:ln>
            <a:noFill/>
          </a:ln>
        </p:spPr>
        <p:txBody>
          <a:bodyPr anchorCtr="0" anchor="ctr" bIns="55850" lIns="111750" spcFirstLastPara="1" rIns="111750" wrap="square" tIns="55850">
            <a:noAutofit/>
          </a:bodyPr>
          <a:lstStyle>
            <a:lvl1pPr lvl="0" rtl="0" algn="ctr">
              <a:lnSpc>
                <a:spcPct val="100000"/>
              </a:lnSpc>
              <a:spcBef>
                <a:spcPts val="0"/>
              </a:spcBef>
              <a:spcAft>
                <a:spcPts val="0"/>
              </a:spcAft>
              <a:buSzPts val="1700"/>
              <a:buNone/>
              <a:defRPr sz="700"/>
            </a:lvl1pPr>
            <a:lvl2pPr lvl="1" rtl="0" algn="l">
              <a:lnSpc>
                <a:spcPct val="100000"/>
              </a:lnSpc>
              <a:spcBef>
                <a:spcPts val="0"/>
              </a:spcBef>
              <a:spcAft>
                <a:spcPts val="0"/>
              </a:spcAft>
              <a:buSzPts val="1700"/>
              <a:buNone/>
              <a:defRPr sz="700"/>
            </a:lvl2pPr>
            <a:lvl3pPr lvl="2" rtl="0" algn="l">
              <a:lnSpc>
                <a:spcPct val="100000"/>
              </a:lnSpc>
              <a:spcBef>
                <a:spcPts val="0"/>
              </a:spcBef>
              <a:spcAft>
                <a:spcPts val="0"/>
              </a:spcAft>
              <a:buSzPts val="1700"/>
              <a:buNone/>
              <a:defRPr sz="700"/>
            </a:lvl3pPr>
            <a:lvl4pPr lvl="3" rtl="0" algn="l">
              <a:lnSpc>
                <a:spcPct val="100000"/>
              </a:lnSpc>
              <a:spcBef>
                <a:spcPts val="0"/>
              </a:spcBef>
              <a:spcAft>
                <a:spcPts val="0"/>
              </a:spcAft>
              <a:buSzPts val="1700"/>
              <a:buNone/>
              <a:defRPr sz="700"/>
            </a:lvl4pPr>
            <a:lvl5pPr lvl="4" rtl="0" algn="l">
              <a:lnSpc>
                <a:spcPct val="100000"/>
              </a:lnSpc>
              <a:spcBef>
                <a:spcPts val="0"/>
              </a:spcBef>
              <a:spcAft>
                <a:spcPts val="0"/>
              </a:spcAft>
              <a:buSzPts val="1700"/>
              <a:buNone/>
              <a:defRPr sz="700"/>
            </a:lvl5pPr>
            <a:lvl6pPr lvl="5" rtl="0" algn="l">
              <a:lnSpc>
                <a:spcPct val="100000"/>
              </a:lnSpc>
              <a:spcBef>
                <a:spcPts val="0"/>
              </a:spcBef>
              <a:spcAft>
                <a:spcPts val="0"/>
              </a:spcAft>
              <a:buSzPts val="1700"/>
              <a:buNone/>
              <a:defRPr sz="700"/>
            </a:lvl6pPr>
            <a:lvl7pPr lvl="6" rtl="0" algn="l">
              <a:lnSpc>
                <a:spcPct val="100000"/>
              </a:lnSpc>
              <a:spcBef>
                <a:spcPts val="0"/>
              </a:spcBef>
              <a:spcAft>
                <a:spcPts val="0"/>
              </a:spcAft>
              <a:buSzPts val="1700"/>
              <a:buNone/>
              <a:defRPr sz="700"/>
            </a:lvl7pPr>
            <a:lvl8pPr lvl="7" rtl="0" algn="l">
              <a:lnSpc>
                <a:spcPct val="100000"/>
              </a:lnSpc>
              <a:spcBef>
                <a:spcPts val="0"/>
              </a:spcBef>
              <a:spcAft>
                <a:spcPts val="0"/>
              </a:spcAft>
              <a:buSzPts val="1700"/>
              <a:buNone/>
              <a:defRPr sz="700"/>
            </a:lvl8pPr>
            <a:lvl9pPr lvl="8" rtl="0" algn="l">
              <a:lnSpc>
                <a:spcPct val="100000"/>
              </a:lnSpc>
              <a:spcBef>
                <a:spcPts val="0"/>
              </a:spcBef>
              <a:spcAft>
                <a:spcPts val="0"/>
              </a:spcAft>
              <a:buSzPts val="1700"/>
              <a:buNone/>
              <a:defRPr sz="700"/>
            </a:lvl9pPr>
          </a:lstStyle>
          <a:p/>
        </p:txBody>
      </p:sp>
      <p:sp>
        <p:nvSpPr>
          <p:cNvPr id="50" name="Google Shape;50;p24"/>
          <p:cNvSpPr txBox="1"/>
          <p:nvPr>
            <p:ph idx="12" type="sldNum"/>
          </p:nvPr>
        </p:nvSpPr>
        <p:spPr>
          <a:xfrm>
            <a:off x="8737600" y="6356350"/>
            <a:ext cx="2844900" cy="365100"/>
          </a:xfrm>
          <a:prstGeom prst="rect">
            <a:avLst/>
          </a:prstGeom>
          <a:noFill/>
          <a:ln>
            <a:noFill/>
          </a:ln>
        </p:spPr>
        <p:txBody>
          <a:bodyPr anchorCtr="0" anchor="ctr" bIns="55850" lIns="111750" spcFirstLastPara="1" rIns="111750" wrap="square" tIns="55850">
            <a:noAutofit/>
          </a:bodyPr>
          <a:lstStyle>
            <a:lvl1pPr indent="0" lvl="0" marL="0" marR="0" rtl="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cxnSp>
        <p:nvCxnSpPr>
          <p:cNvPr id="51" name="Google Shape;51;p24"/>
          <p:cNvCxnSpPr/>
          <p:nvPr/>
        </p:nvCxnSpPr>
        <p:spPr>
          <a:xfrm>
            <a:off x="0" y="764704"/>
            <a:ext cx="12192000" cy="0"/>
          </a:xfrm>
          <a:prstGeom prst="straightConnector1">
            <a:avLst/>
          </a:prstGeom>
          <a:noFill/>
          <a:ln cap="flat" cmpd="sng" w="28575">
            <a:solidFill>
              <a:srgbClr val="4A7DBA"/>
            </a:solidFill>
            <a:prstDash val="solid"/>
            <a:round/>
            <a:headEnd len="sm" w="sm" type="none"/>
            <a:tailEnd len="sm" w="sm" type="none"/>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p:cSld name="Blank Slide">
    <p:spTree>
      <p:nvGrpSpPr>
        <p:cNvPr id="52" name="Shape 52"/>
        <p:cNvGrpSpPr/>
        <p:nvPr/>
      </p:nvGrpSpPr>
      <p:grpSpPr>
        <a:xfrm>
          <a:off x="0" y="0"/>
          <a:ext cx="0" cy="0"/>
          <a:chOff x="0" y="0"/>
          <a:chExt cx="0" cy="0"/>
        </a:xfrm>
      </p:grpSpPr>
    </p:spTree>
  </p:cSld>
  <p:clrMapOvr>
    <a:masterClrMapping/>
  </p:clrMapOvr>
  <p:extLst>
    <p:ext uri="{DCECCB84-F9BA-43D5-87BE-67443E8EF086}">
      <p15:sldGuideLst>
        <p15:guide id="1" pos="420">
          <p15:clr>
            <a:srgbClr val="FBAE40"/>
          </p15:clr>
        </p15:guide>
        <p15:guide id="2" pos="7260">
          <p15:clr>
            <a:srgbClr val="FBAE40"/>
          </p15:clr>
        </p15:guide>
        <p15:guide id="3" orient="horz" pos="3900">
          <p15:clr>
            <a:srgbClr val="FBAE40"/>
          </p15:clr>
        </p15:guide>
        <p15:guide id="4" orient="horz" pos="42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2">
  <p:cSld name="TITLE_AND_BODY_2">
    <p:spTree>
      <p:nvGrpSpPr>
        <p:cNvPr id="53" name="Shape 53"/>
        <p:cNvGrpSpPr/>
        <p:nvPr/>
      </p:nvGrpSpPr>
      <p:grpSpPr>
        <a:xfrm>
          <a:off x="0" y="0"/>
          <a:ext cx="0" cy="0"/>
          <a:chOff x="0" y="0"/>
          <a:chExt cx="0" cy="0"/>
        </a:xfrm>
      </p:grpSpPr>
      <p:sp>
        <p:nvSpPr>
          <p:cNvPr id="54" name="Google Shape;54;p26"/>
          <p:cNvSpPr txBox="1"/>
          <p:nvPr>
            <p:ph type="title"/>
          </p:nvPr>
        </p:nvSpPr>
        <p:spPr>
          <a:xfrm>
            <a:off x="415600" y="593367"/>
            <a:ext cx="11360700" cy="763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55" name="Google Shape;55;p26"/>
          <p:cNvSpPr txBox="1"/>
          <p:nvPr>
            <p:ph idx="1" type="body"/>
          </p:nvPr>
        </p:nvSpPr>
        <p:spPr>
          <a:xfrm>
            <a:off x="415600" y="1536633"/>
            <a:ext cx="11360700" cy="4555200"/>
          </a:xfrm>
          <a:prstGeom prst="rect">
            <a:avLst/>
          </a:prstGeom>
          <a:noFill/>
          <a:ln>
            <a:noFill/>
          </a:ln>
        </p:spPr>
        <p:txBody>
          <a:bodyPr anchorCtr="0" anchor="ctr"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56" name="Google Shape;56;p26"/>
          <p:cNvSpPr txBox="1"/>
          <p:nvPr>
            <p:ph idx="12" type="sldNum"/>
          </p:nvPr>
        </p:nvSpPr>
        <p:spPr>
          <a:xfrm>
            <a:off x="11296610" y="6217622"/>
            <a:ext cx="731700" cy="5247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7" name="Shape 57"/>
        <p:cNvGrpSpPr/>
        <p:nvPr/>
      </p:nvGrpSpPr>
      <p:grpSpPr>
        <a:xfrm>
          <a:off x="0" y="0"/>
          <a:ext cx="0" cy="0"/>
          <a:chOff x="0" y="0"/>
          <a:chExt cx="0" cy="0"/>
        </a:xfrm>
      </p:grpSpPr>
      <p:sp>
        <p:nvSpPr>
          <p:cNvPr id="58" name="Google Shape;58;p27"/>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Autofit/>
          </a:bodyPr>
          <a:lstStyle>
            <a:lvl1pPr lvl="0" rtl="0" algn="ctr">
              <a:spcBef>
                <a:spcPts val="0"/>
              </a:spcBef>
              <a:spcAft>
                <a:spcPts val="0"/>
              </a:spcAft>
              <a:buSzPts val="6900"/>
              <a:buChar char="●"/>
              <a:defRPr sz="6900"/>
            </a:lvl1pPr>
            <a:lvl2pPr lvl="1" rtl="0" algn="ctr">
              <a:spcBef>
                <a:spcPts val="0"/>
              </a:spcBef>
              <a:spcAft>
                <a:spcPts val="0"/>
              </a:spcAft>
              <a:buSzPts val="6900"/>
              <a:buChar char="○"/>
              <a:defRPr sz="6900"/>
            </a:lvl2pPr>
            <a:lvl3pPr lvl="2" rtl="0" algn="ctr">
              <a:spcBef>
                <a:spcPts val="0"/>
              </a:spcBef>
              <a:spcAft>
                <a:spcPts val="0"/>
              </a:spcAft>
              <a:buSzPts val="6900"/>
              <a:buChar char="■"/>
              <a:defRPr sz="6900"/>
            </a:lvl3pPr>
            <a:lvl4pPr lvl="3" rtl="0" algn="ctr">
              <a:spcBef>
                <a:spcPts val="0"/>
              </a:spcBef>
              <a:spcAft>
                <a:spcPts val="0"/>
              </a:spcAft>
              <a:buSzPts val="6900"/>
              <a:buChar char="●"/>
              <a:defRPr sz="6900"/>
            </a:lvl4pPr>
            <a:lvl5pPr lvl="4" rtl="0" algn="ctr">
              <a:spcBef>
                <a:spcPts val="0"/>
              </a:spcBef>
              <a:spcAft>
                <a:spcPts val="0"/>
              </a:spcAft>
              <a:buSzPts val="6900"/>
              <a:buChar char="○"/>
              <a:defRPr sz="6900"/>
            </a:lvl5pPr>
            <a:lvl6pPr lvl="5" rtl="0" algn="ctr">
              <a:spcBef>
                <a:spcPts val="0"/>
              </a:spcBef>
              <a:spcAft>
                <a:spcPts val="0"/>
              </a:spcAft>
              <a:buSzPts val="6900"/>
              <a:buChar char="■"/>
              <a:defRPr sz="6900"/>
            </a:lvl6pPr>
            <a:lvl7pPr lvl="6" rtl="0" algn="ctr">
              <a:spcBef>
                <a:spcPts val="0"/>
              </a:spcBef>
              <a:spcAft>
                <a:spcPts val="0"/>
              </a:spcAft>
              <a:buSzPts val="6900"/>
              <a:buChar char="●"/>
              <a:defRPr sz="6900"/>
            </a:lvl7pPr>
            <a:lvl8pPr lvl="7" rtl="0" algn="ctr">
              <a:spcBef>
                <a:spcPts val="0"/>
              </a:spcBef>
              <a:spcAft>
                <a:spcPts val="0"/>
              </a:spcAft>
              <a:buSzPts val="6900"/>
              <a:buChar char="○"/>
              <a:defRPr sz="6900"/>
            </a:lvl8pPr>
            <a:lvl9pPr lvl="8" rtl="0" algn="ctr">
              <a:spcBef>
                <a:spcPts val="0"/>
              </a:spcBef>
              <a:spcAft>
                <a:spcPts val="0"/>
              </a:spcAft>
              <a:buSzPts val="6900"/>
              <a:buChar char="■"/>
              <a:defRPr sz="6900"/>
            </a:lvl9pPr>
          </a:lstStyle>
          <a:p/>
        </p:txBody>
      </p:sp>
      <p:sp>
        <p:nvSpPr>
          <p:cNvPr id="59" name="Google Shape;59;p27"/>
          <p:cNvSpPr txBox="1"/>
          <p:nvPr>
            <p:ph idx="1" type="subTitle"/>
          </p:nvPr>
        </p:nvSpPr>
        <p:spPr>
          <a:xfrm>
            <a:off x="415600" y="3778833"/>
            <a:ext cx="11360700" cy="10569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3700"/>
              <a:buNone/>
              <a:defRPr sz="3700"/>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60" name="Google Shape;60;p2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3">
  <p:cSld name="TITLE_AND_BODY_3">
    <p:spTree>
      <p:nvGrpSpPr>
        <p:cNvPr id="61" name="Shape 61"/>
        <p:cNvGrpSpPr/>
        <p:nvPr/>
      </p:nvGrpSpPr>
      <p:grpSpPr>
        <a:xfrm>
          <a:off x="0" y="0"/>
          <a:ext cx="0" cy="0"/>
          <a:chOff x="0" y="0"/>
          <a:chExt cx="0" cy="0"/>
        </a:xfrm>
      </p:grpSpPr>
      <p:sp>
        <p:nvSpPr>
          <p:cNvPr id="62" name="Google Shape;62;p28"/>
          <p:cNvSpPr txBox="1"/>
          <p:nvPr>
            <p:ph type="title"/>
          </p:nvPr>
        </p:nvSpPr>
        <p:spPr>
          <a:xfrm>
            <a:off x="415600" y="593367"/>
            <a:ext cx="11360700" cy="7635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63" name="Google Shape;63;p28"/>
          <p:cNvSpPr txBox="1"/>
          <p:nvPr>
            <p:ph idx="1" type="body"/>
          </p:nvPr>
        </p:nvSpPr>
        <p:spPr>
          <a:xfrm>
            <a:off x="415600" y="1536633"/>
            <a:ext cx="11360700" cy="4555200"/>
          </a:xfrm>
          <a:prstGeom prst="rect">
            <a:avLst/>
          </a:prstGeom>
          <a:noFill/>
          <a:ln>
            <a:noFill/>
          </a:ln>
        </p:spPr>
        <p:txBody>
          <a:bodyPr anchorCtr="0" anchor="ctr"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4" name="Google Shape;64;p28"/>
          <p:cNvSpPr txBox="1"/>
          <p:nvPr>
            <p:ph idx="12" type="sldNum"/>
          </p:nvPr>
        </p:nvSpPr>
        <p:spPr>
          <a:xfrm>
            <a:off x="11296610" y="6217622"/>
            <a:ext cx="731700" cy="5247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5" name="Shape 65"/>
        <p:cNvGrpSpPr/>
        <p:nvPr/>
      </p:nvGrpSpPr>
      <p:grpSpPr>
        <a:xfrm>
          <a:off x="0" y="0"/>
          <a:ext cx="0" cy="0"/>
          <a:chOff x="0" y="0"/>
          <a:chExt cx="0" cy="0"/>
        </a:xfrm>
      </p:grpSpPr>
      <p:sp>
        <p:nvSpPr>
          <p:cNvPr id="66" name="Google Shape;66;p29"/>
          <p:cNvSpPr txBox="1"/>
          <p:nvPr>
            <p:ph type="title"/>
          </p:nvPr>
        </p:nvSpPr>
        <p:spPr>
          <a:xfrm>
            <a:off x="653667" y="600200"/>
            <a:ext cx="8490300" cy="5454300"/>
          </a:xfrm>
          <a:prstGeom prst="rect">
            <a:avLst/>
          </a:prstGeom>
          <a:noFill/>
          <a:ln>
            <a:noFill/>
          </a:ln>
        </p:spPr>
        <p:txBody>
          <a:bodyPr anchorCtr="0" anchor="ctr" bIns="121900" lIns="121900" spcFirstLastPara="1" rIns="121900" wrap="square" tIns="121900">
            <a:noAutofit/>
          </a:bodyPr>
          <a:lstStyle>
            <a:lvl1pPr lvl="0">
              <a:spcBef>
                <a:spcPts val="0"/>
              </a:spcBef>
              <a:spcAft>
                <a:spcPts val="0"/>
              </a:spcAft>
              <a:buSzPts val="6400"/>
              <a:buChar char="●"/>
              <a:defRPr sz="6400"/>
            </a:lvl1pPr>
            <a:lvl2pPr lvl="1">
              <a:spcBef>
                <a:spcPts val="0"/>
              </a:spcBef>
              <a:spcAft>
                <a:spcPts val="0"/>
              </a:spcAft>
              <a:buSzPts val="6400"/>
              <a:buChar char="○"/>
              <a:defRPr sz="6400"/>
            </a:lvl2pPr>
            <a:lvl3pPr lvl="2">
              <a:spcBef>
                <a:spcPts val="0"/>
              </a:spcBef>
              <a:spcAft>
                <a:spcPts val="0"/>
              </a:spcAft>
              <a:buSzPts val="6400"/>
              <a:buChar char="■"/>
              <a:defRPr sz="6400"/>
            </a:lvl3pPr>
            <a:lvl4pPr lvl="3">
              <a:spcBef>
                <a:spcPts val="0"/>
              </a:spcBef>
              <a:spcAft>
                <a:spcPts val="0"/>
              </a:spcAft>
              <a:buSzPts val="6400"/>
              <a:buChar char="●"/>
              <a:defRPr sz="6400"/>
            </a:lvl4pPr>
            <a:lvl5pPr lvl="4">
              <a:spcBef>
                <a:spcPts val="0"/>
              </a:spcBef>
              <a:spcAft>
                <a:spcPts val="0"/>
              </a:spcAft>
              <a:buSzPts val="6400"/>
              <a:buChar char="○"/>
              <a:defRPr sz="6400"/>
            </a:lvl5pPr>
            <a:lvl6pPr lvl="5">
              <a:spcBef>
                <a:spcPts val="0"/>
              </a:spcBef>
              <a:spcAft>
                <a:spcPts val="0"/>
              </a:spcAft>
              <a:buSzPts val="6400"/>
              <a:buChar char="■"/>
              <a:defRPr sz="6400"/>
            </a:lvl6pPr>
            <a:lvl7pPr lvl="6">
              <a:spcBef>
                <a:spcPts val="0"/>
              </a:spcBef>
              <a:spcAft>
                <a:spcPts val="0"/>
              </a:spcAft>
              <a:buSzPts val="6400"/>
              <a:buChar char="●"/>
              <a:defRPr sz="6400"/>
            </a:lvl7pPr>
            <a:lvl8pPr lvl="7">
              <a:spcBef>
                <a:spcPts val="0"/>
              </a:spcBef>
              <a:spcAft>
                <a:spcPts val="0"/>
              </a:spcAft>
              <a:buSzPts val="6400"/>
              <a:buChar char="○"/>
              <a:defRPr sz="6400"/>
            </a:lvl8pPr>
            <a:lvl9pPr lvl="8">
              <a:spcBef>
                <a:spcPts val="0"/>
              </a:spcBef>
              <a:spcAft>
                <a:spcPts val="0"/>
              </a:spcAft>
              <a:buSzPts val="6400"/>
              <a:buChar char="■"/>
              <a:defRPr sz="6400"/>
            </a:lvl9pPr>
          </a:lstStyle>
          <a:p/>
        </p:txBody>
      </p:sp>
      <p:sp>
        <p:nvSpPr>
          <p:cNvPr id="67" name="Google Shape;67;p2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a:buNone/>
              <a:defRPr sz="1900"/>
            </a:lvl1pPr>
            <a:lvl2pPr lvl="1">
              <a:buNone/>
              <a:defRPr sz="1900"/>
            </a:lvl2pPr>
            <a:lvl3pPr lvl="2">
              <a:buNone/>
              <a:defRPr sz="1900"/>
            </a:lvl3pPr>
            <a:lvl4pPr lvl="3">
              <a:buNone/>
              <a:defRPr sz="1900"/>
            </a:lvl4pPr>
            <a:lvl5pPr lvl="4">
              <a:buNone/>
              <a:defRPr sz="1900"/>
            </a:lvl5pPr>
            <a:lvl6pPr lvl="5">
              <a:buNone/>
              <a:defRPr sz="1900"/>
            </a:lvl6pPr>
            <a:lvl7pPr lvl="6">
              <a:buNone/>
              <a:defRPr sz="1900"/>
            </a:lvl7pPr>
            <a:lvl8pPr lvl="7">
              <a:buNone/>
              <a:defRPr sz="1900"/>
            </a:lvl8pPr>
            <a:lvl9pPr lvl="8">
              <a:buNone/>
              <a:defRPr sz="1900"/>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_AND_BODY_4">
    <p:spTree>
      <p:nvGrpSpPr>
        <p:cNvPr id="68" name="Shape 68"/>
        <p:cNvGrpSpPr/>
        <p:nvPr/>
      </p:nvGrpSpPr>
      <p:grpSpPr>
        <a:xfrm>
          <a:off x="0" y="0"/>
          <a:ext cx="0" cy="0"/>
          <a:chOff x="0" y="0"/>
          <a:chExt cx="0" cy="0"/>
        </a:xfrm>
      </p:grpSpPr>
      <p:sp>
        <p:nvSpPr>
          <p:cNvPr id="69" name="Google Shape;69;p30"/>
          <p:cNvSpPr txBox="1"/>
          <p:nvPr>
            <p:ph type="title"/>
          </p:nvPr>
        </p:nvSpPr>
        <p:spPr>
          <a:xfrm>
            <a:off x="415600" y="593367"/>
            <a:ext cx="11360700" cy="7635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0"/>
          <p:cNvSpPr txBox="1"/>
          <p:nvPr>
            <p:ph idx="1" type="body"/>
          </p:nvPr>
        </p:nvSpPr>
        <p:spPr>
          <a:xfrm>
            <a:off x="415600" y="1536633"/>
            <a:ext cx="11360700" cy="4555200"/>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SzPts val="2800"/>
              <a:buChar char="•"/>
              <a:defRPr/>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71" name="Google Shape;71;p30"/>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2" name="Shape 12"/>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76" name="Shape 76"/>
        <p:cNvGrpSpPr/>
        <p:nvPr/>
      </p:nvGrpSpPr>
      <p:grpSpPr>
        <a:xfrm>
          <a:off x="0" y="0"/>
          <a:ext cx="0" cy="0"/>
          <a:chOff x="0" y="0"/>
          <a:chExt cx="0" cy="0"/>
        </a:xfrm>
      </p:grpSpPr>
      <p:sp>
        <p:nvSpPr>
          <p:cNvPr id="77" name="Google Shape;77;p32"/>
          <p:cNvSpPr txBox="1"/>
          <p:nvPr>
            <p:ph type="ctrTitle"/>
          </p:nvPr>
        </p:nvSpPr>
        <p:spPr>
          <a:xfrm>
            <a:off x="914400" y="2130425"/>
            <a:ext cx="10363200" cy="1470000"/>
          </a:xfrm>
          <a:prstGeom prst="rect">
            <a:avLst/>
          </a:prstGeom>
          <a:noFill/>
          <a:ln>
            <a:noFill/>
          </a:ln>
        </p:spPr>
        <p:txBody>
          <a:bodyPr anchorCtr="0" anchor="ctr" bIns="60925" lIns="121900" spcFirstLastPara="1" rIns="121900" wrap="square" tIns="60925">
            <a:normAutofit/>
          </a:bodyPr>
          <a:lstStyle>
            <a:lvl1pPr lvl="0" rtl="0" algn="ctr">
              <a:spcBef>
                <a:spcPts val="0"/>
              </a:spcBef>
              <a:spcAft>
                <a:spcPts val="0"/>
              </a:spcAft>
              <a:buClr>
                <a:schemeClr val="dk1"/>
              </a:buClr>
              <a:buSzPts val="24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78" name="Google Shape;78;p32"/>
          <p:cNvSpPr txBox="1"/>
          <p:nvPr>
            <p:ph idx="1" type="subTitle"/>
          </p:nvPr>
        </p:nvSpPr>
        <p:spPr>
          <a:xfrm>
            <a:off x="1828800" y="3886200"/>
            <a:ext cx="8534400" cy="1752900"/>
          </a:xfrm>
          <a:prstGeom prst="rect">
            <a:avLst/>
          </a:prstGeom>
          <a:noFill/>
          <a:ln>
            <a:noFill/>
          </a:ln>
        </p:spPr>
        <p:txBody>
          <a:bodyPr anchorCtr="0" anchor="t" bIns="60925" lIns="121900" spcFirstLastPara="1" rIns="121900" wrap="square" tIns="60925">
            <a:normAutofit/>
          </a:bodyPr>
          <a:lstStyle>
            <a:lvl1pPr lvl="0" rtl="0" algn="ctr">
              <a:spcBef>
                <a:spcPts val="900"/>
              </a:spcBef>
              <a:spcAft>
                <a:spcPts val="0"/>
              </a:spcAft>
              <a:buSzPts val="3000"/>
              <a:buNone/>
              <a:defRPr>
                <a:solidFill>
                  <a:srgbClr val="888888"/>
                </a:solidFill>
              </a:defRPr>
            </a:lvl1pPr>
            <a:lvl2pPr lvl="1" rtl="0" algn="ctr">
              <a:spcBef>
                <a:spcPts val="700"/>
              </a:spcBef>
              <a:spcAft>
                <a:spcPts val="0"/>
              </a:spcAft>
              <a:buSzPts val="2600"/>
              <a:buNone/>
              <a:defRPr>
                <a:solidFill>
                  <a:srgbClr val="888888"/>
                </a:solidFill>
              </a:defRPr>
            </a:lvl2pPr>
            <a:lvl3pPr lvl="2" rtl="0" algn="ctr">
              <a:spcBef>
                <a:spcPts val="600"/>
              </a:spcBef>
              <a:spcAft>
                <a:spcPts val="0"/>
              </a:spcAft>
              <a:buSzPts val="2200"/>
              <a:buNone/>
              <a:defRPr>
                <a:solidFill>
                  <a:srgbClr val="888888"/>
                </a:solidFill>
              </a:defRPr>
            </a:lvl3pPr>
            <a:lvl4pPr lvl="3" rtl="0" algn="ctr">
              <a:spcBef>
                <a:spcPts val="500"/>
              </a:spcBef>
              <a:spcAft>
                <a:spcPts val="0"/>
              </a:spcAft>
              <a:buSzPts val="1900"/>
              <a:buNone/>
              <a:defRPr>
                <a:solidFill>
                  <a:srgbClr val="888888"/>
                </a:solidFill>
              </a:defRPr>
            </a:lvl4pPr>
            <a:lvl5pPr lvl="4" rtl="0" algn="ctr">
              <a:spcBef>
                <a:spcPts val="500"/>
              </a:spcBef>
              <a:spcAft>
                <a:spcPts val="0"/>
              </a:spcAft>
              <a:buSzPts val="1900"/>
              <a:buNone/>
              <a:defRPr>
                <a:solidFill>
                  <a:srgbClr val="888888"/>
                </a:solidFill>
              </a:defRPr>
            </a:lvl5pPr>
            <a:lvl6pPr lvl="5" rtl="0" algn="ctr">
              <a:spcBef>
                <a:spcPts val="500"/>
              </a:spcBef>
              <a:spcAft>
                <a:spcPts val="0"/>
              </a:spcAft>
              <a:buClr>
                <a:srgbClr val="888888"/>
              </a:buClr>
              <a:buSzPts val="2700"/>
              <a:buNone/>
              <a:defRPr>
                <a:solidFill>
                  <a:srgbClr val="888888"/>
                </a:solidFill>
              </a:defRPr>
            </a:lvl6pPr>
            <a:lvl7pPr lvl="6" rtl="0" algn="ctr">
              <a:spcBef>
                <a:spcPts val="500"/>
              </a:spcBef>
              <a:spcAft>
                <a:spcPts val="0"/>
              </a:spcAft>
              <a:buClr>
                <a:srgbClr val="888888"/>
              </a:buClr>
              <a:buSzPts val="2700"/>
              <a:buNone/>
              <a:defRPr>
                <a:solidFill>
                  <a:srgbClr val="888888"/>
                </a:solidFill>
              </a:defRPr>
            </a:lvl7pPr>
            <a:lvl8pPr lvl="7" rtl="0" algn="ctr">
              <a:spcBef>
                <a:spcPts val="500"/>
              </a:spcBef>
              <a:spcAft>
                <a:spcPts val="0"/>
              </a:spcAft>
              <a:buClr>
                <a:srgbClr val="888888"/>
              </a:buClr>
              <a:buSzPts val="2700"/>
              <a:buNone/>
              <a:defRPr>
                <a:solidFill>
                  <a:srgbClr val="888888"/>
                </a:solidFill>
              </a:defRPr>
            </a:lvl8pPr>
            <a:lvl9pPr lvl="8" rtl="0" algn="ctr">
              <a:spcBef>
                <a:spcPts val="500"/>
              </a:spcBef>
              <a:spcAft>
                <a:spcPts val="0"/>
              </a:spcAft>
              <a:buClr>
                <a:srgbClr val="888888"/>
              </a:buClr>
              <a:buSzPts val="2700"/>
              <a:buNone/>
              <a:defRPr>
                <a:solidFill>
                  <a:srgbClr val="888888"/>
                </a:solidFil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p:cSld name="Content Slide">
    <p:spTree>
      <p:nvGrpSpPr>
        <p:cNvPr id="79" name="Shape 79"/>
        <p:cNvGrpSpPr/>
        <p:nvPr/>
      </p:nvGrpSpPr>
      <p:grpSpPr>
        <a:xfrm>
          <a:off x="0" y="0"/>
          <a:ext cx="0" cy="0"/>
          <a:chOff x="0" y="0"/>
          <a:chExt cx="0" cy="0"/>
        </a:xfrm>
      </p:grpSpPr>
      <p:sp>
        <p:nvSpPr>
          <p:cNvPr id="80" name="Google Shape;80;p33"/>
          <p:cNvSpPr txBox="1"/>
          <p:nvPr>
            <p:ph type="title"/>
          </p:nvPr>
        </p:nvSpPr>
        <p:spPr>
          <a:xfrm>
            <a:off x="654656" y="199907"/>
            <a:ext cx="10882800" cy="840000"/>
          </a:xfrm>
          <a:prstGeom prst="rect">
            <a:avLst/>
          </a:prstGeom>
          <a:noFill/>
          <a:ln>
            <a:noFill/>
          </a:ln>
        </p:spPr>
        <p:txBody>
          <a:bodyPr anchorCtr="0" anchor="ctr" bIns="60925" lIns="121900" spcFirstLastPara="1" rIns="121900" wrap="square" tIns="60925">
            <a:normAutofit/>
          </a:bodyPr>
          <a:lstStyle>
            <a:lvl1pPr lvl="0" rtl="0" algn="ctr">
              <a:spcBef>
                <a:spcPts val="0"/>
              </a:spcBef>
              <a:spcAft>
                <a:spcPts val="0"/>
              </a:spcAft>
              <a:buClr>
                <a:schemeClr val="dk1"/>
              </a:buClr>
              <a:buSzPts val="4000"/>
              <a:buFont typeface="Source Sans Pro"/>
              <a:buNone/>
              <a:defRPr b="1" sz="4000">
                <a:solidFill>
                  <a:schemeClr val="dk1"/>
                </a:solidFill>
                <a:latin typeface="Source Sans Pro"/>
                <a:ea typeface="Source Sans Pro"/>
                <a:cs typeface="Source Sans Pro"/>
                <a:sym typeface="Source Sans Pr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81" name="Google Shape;81;p33"/>
          <p:cNvSpPr txBox="1"/>
          <p:nvPr>
            <p:ph idx="1" type="body"/>
          </p:nvPr>
        </p:nvSpPr>
        <p:spPr>
          <a:xfrm>
            <a:off x="654656" y="2392543"/>
            <a:ext cx="10882800" cy="3733500"/>
          </a:xfrm>
          <a:prstGeom prst="rect">
            <a:avLst/>
          </a:prstGeom>
          <a:noFill/>
          <a:ln>
            <a:noFill/>
          </a:ln>
        </p:spPr>
        <p:txBody>
          <a:bodyPr anchorCtr="0" anchor="t" bIns="60925" lIns="121900" spcFirstLastPara="1" rIns="121900" wrap="square" tIns="60925">
            <a:normAutofit/>
          </a:bodyPr>
          <a:lstStyle>
            <a:lvl1pPr indent="-419100" lvl="0" marL="457200" rtl="0" algn="l">
              <a:spcBef>
                <a:spcPts val="900"/>
              </a:spcBef>
              <a:spcAft>
                <a:spcPts val="0"/>
              </a:spcAft>
              <a:buClr>
                <a:schemeClr val="accent1"/>
              </a:buClr>
              <a:buSzPts val="3000"/>
              <a:buChar char="•"/>
              <a:defRPr/>
            </a:lvl1pPr>
            <a:lvl2pPr indent="-393700" lvl="1" marL="914400" rtl="0" algn="l">
              <a:spcBef>
                <a:spcPts val="700"/>
              </a:spcBef>
              <a:spcAft>
                <a:spcPts val="0"/>
              </a:spcAft>
              <a:buClr>
                <a:schemeClr val="accent1"/>
              </a:buClr>
              <a:buSzPts val="2600"/>
              <a:buChar char="–"/>
              <a:defRPr/>
            </a:lvl2pPr>
            <a:lvl3pPr indent="-368300" lvl="2" marL="1371600" rtl="0" algn="l">
              <a:spcBef>
                <a:spcPts val="600"/>
              </a:spcBef>
              <a:spcAft>
                <a:spcPts val="0"/>
              </a:spcAft>
              <a:buClr>
                <a:schemeClr val="accent1"/>
              </a:buClr>
              <a:buSzPts val="2200"/>
              <a:buChar char="•"/>
              <a:defRPr/>
            </a:lvl3pPr>
            <a:lvl4pPr indent="-349250" lvl="3" marL="1828800" rtl="0" algn="l">
              <a:spcBef>
                <a:spcPts val="500"/>
              </a:spcBef>
              <a:spcAft>
                <a:spcPts val="0"/>
              </a:spcAft>
              <a:buClr>
                <a:schemeClr val="accent1"/>
              </a:buClr>
              <a:buSzPts val="1900"/>
              <a:buChar char="–"/>
              <a:defRPr/>
            </a:lvl4pPr>
            <a:lvl5pPr indent="-349250" lvl="4" marL="2286000" rtl="0" algn="l">
              <a:spcBef>
                <a:spcPts val="500"/>
              </a:spcBef>
              <a:spcAft>
                <a:spcPts val="0"/>
              </a:spcAft>
              <a:buClr>
                <a:schemeClr val="accent1"/>
              </a:buClr>
              <a:buSzPts val="1900"/>
              <a:buChar char="•"/>
              <a:defRPr/>
            </a:lvl5pPr>
            <a:lvl6pPr indent="-381000" lvl="5" marL="2743200" rtl="0" algn="l">
              <a:spcBef>
                <a:spcPts val="500"/>
              </a:spcBef>
              <a:spcAft>
                <a:spcPts val="0"/>
              </a:spcAft>
              <a:buClr>
                <a:schemeClr val="dk1"/>
              </a:buClr>
              <a:buSzPts val="2400"/>
              <a:buChar char="•"/>
              <a:defRPr/>
            </a:lvl6pPr>
            <a:lvl7pPr indent="-381000" lvl="6" marL="3200400" rtl="0" algn="l">
              <a:spcBef>
                <a:spcPts val="500"/>
              </a:spcBef>
              <a:spcAft>
                <a:spcPts val="0"/>
              </a:spcAft>
              <a:buClr>
                <a:schemeClr val="dk1"/>
              </a:buClr>
              <a:buSzPts val="2400"/>
              <a:buChar char="•"/>
              <a:defRPr/>
            </a:lvl7pPr>
            <a:lvl8pPr indent="-381000" lvl="7" marL="3657600" rtl="0" algn="l">
              <a:spcBef>
                <a:spcPts val="500"/>
              </a:spcBef>
              <a:spcAft>
                <a:spcPts val="0"/>
              </a:spcAft>
              <a:buClr>
                <a:schemeClr val="dk1"/>
              </a:buClr>
              <a:buSzPts val="2400"/>
              <a:buChar char="•"/>
              <a:defRPr/>
            </a:lvl8pPr>
            <a:lvl9pPr indent="-381000" lvl="8" marL="4114800" rtl="0" algn="l">
              <a:spcBef>
                <a:spcPts val="500"/>
              </a:spcBef>
              <a:spcAft>
                <a:spcPts val="0"/>
              </a:spcAft>
              <a:buClr>
                <a:schemeClr val="dk1"/>
              </a:buClr>
              <a:buSzPts val="2400"/>
              <a:buChar char="•"/>
              <a:defRPr/>
            </a:lvl9pPr>
          </a:lstStyle>
          <a:p/>
        </p:txBody>
      </p:sp>
      <p:sp>
        <p:nvSpPr>
          <p:cNvPr id="82" name="Google Shape;82;p33"/>
          <p:cNvSpPr txBox="1"/>
          <p:nvPr>
            <p:ph idx="2" type="body"/>
          </p:nvPr>
        </p:nvSpPr>
        <p:spPr>
          <a:xfrm>
            <a:off x="654656" y="942221"/>
            <a:ext cx="10882800" cy="717300"/>
          </a:xfrm>
          <a:prstGeom prst="rect">
            <a:avLst/>
          </a:prstGeom>
          <a:noFill/>
          <a:ln>
            <a:noFill/>
          </a:ln>
        </p:spPr>
        <p:txBody>
          <a:bodyPr anchorCtr="0" anchor="t" bIns="60925" lIns="121900" spcFirstLastPara="1" rIns="121900" wrap="square" tIns="60925">
            <a:noAutofit/>
          </a:bodyPr>
          <a:lstStyle>
            <a:lvl1pPr indent="-228600" lvl="0" marL="457200" rtl="0" algn="ctr">
              <a:lnSpc>
                <a:spcPct val="110000"/>
              </a:lnSpc>
              <a:spcBef>
                <a:spcPts val="400"/>
              </a:spcBef>
              <a:spcAft>
                <a:spcPts val="0"/>
              </a:spcAft>
              <a:buSzPts val="1500"/>
              <a:buNone/>
              <a:defRPr b="0" sz="2100">
                <a:solidFill>
                  <a:schemeClr val="dk2"/>
                </a:solidFill>
                <a:latin typeface="Source Sans Pro"/>
                <a:ea typeface="Source Sans Pro"/>
                <a:cs typeface="Source Sans Pro"/>
                <a:sym typeface="Source Sans Pro"/>
              </a:defRPr>
            </a:lvl1pPr>
            <a:lvl2pPr indent="-336550" lvl="1" marL="914400" rtl="0" algn="l">
              <a:spcBef>
                <a:spcPts val="500"/>
              </a:spcBef>
              <a:spcAft>
                <a:spcPts val="0"/>
              </a:spcAft>
              <a:buSzPts val="1700"/>
              <a:buChar char="–"/>
              <a:defRPr/>
            </a:lvl2pPr>
            <a:lvl3pPr indent="-336550" lvl="2" marL="1371600" rtl="0" algn="l">
              <a:spcBef>
                <a:spcPts val="500"/>
              </a:spcBef>
              <a:spcAft>
                <a:spcPts val="0"/>
              </a:spcAft>
              <a:buSzPts val="1700"/>
              <a:buChar char="•"/>
              <a:defRPr/>
            </a:lvl3pPr>
            <a:lvl4pPr indent="-336550" lvl="3" marL="1828800" rtl="0" algn="l">
              <a:spcBef>
                <a:spcPts val="500"/>
              </a:spcBef>
              <a:spcAft>
                <a:spcPts val="0"/>
              </a:spcAft>
              <a:buSzPts val="1700"/>
              <a:buChar char="–"/>
              <a:defRPr/>
            </a:lvl4pPr>
            <a:lvl5pPr indent="-336550" lvl="4" marL="2286000" rtl="0" algn="l">
              <a:spcBef>
                <a:spcPts val="500"/>
              </a:spcBef>
              <a:spcAft>
                <a:spcPts val="0"/>
              </a:spcAft>
              <a:buSzPts val="1700"/>
              <a:buChar char="•"/>
              <a:defRPr/>
            </a:lvl5pPr>
            <a:lvl6pPr indent="-381000" lvl="5" marL="2743200" rtl="0" algn="l">
              <a:spcBef>
                <a:spcPts val="500"/>
              </a:spcBef>
              <a:spcAft>
                <a:spcPts val="0"/>
              </a:spcAft>
              <a:buClr>
                <a:schemeClr val="dk1"/>
              </a:buClr>
              <a:buSzPts val="2400"/>
              <a:buChar char="•"/>
              <a:defRPr/>
            </a:lvl6pPr>
            <a:lvl7pPr indent="-381000" lvl="6" marL="3200400" rtl="0" algn="l">
              <a:spcBef>
                <a:spcPts val="500"/>
              </a:spcBef>
              <a:spcAft>
                <a:spcPts val="0"/>
              </a:spcAft>
              <a:buClr>
                <a:schemeClr val="dk1"/>
              </a:buClr>
              <a:buSzPts val="2400"/>
              <a:buChar char="•"/>
              <a:defRPr/>
            </a:lvl7pPr>
            <a:lvl8pPr indent="-381000" lvl="7" marL="3657600" rtl="0" algn="l">
              <a:spcBef>
                <a:spcPts val="500"/>
              </a:spcBef>
              <a:spcAft>
                <a:spcPts val="0"/>
              </a:spcAft>
              <a:buClr>
                <a:schemeClr val="dk1"/>
              </a:buClr>
              <a:buSzPts val="2400"/>
              <a:buChar char="•"/>
              <a:defRPr/>
            </a:lvl8pPr>
            <a:lvl9pPr indent="-381000" lvl="8" marL="4114800" rtl="0" algn="l">
              <a:spcBef>
                <a:spcPts val="500"/>
              </a:spcBef>
              <a:spcAft>
                <a:spcPts val="0"/>
              </a:spcAft>
              <a:buClr>
                <a:schemeClr val="dk1"/>
              </a:buClr>
              <a:buSzPts val="24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Slide">
  <p:cSld name="Empty Slide">
    <p:spTree>
      <p:nvGrpSpPr>
        <p:cNvPr id="83" name="Shape 83"/>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устой">
  <p:cSld name="TITLE_AND_BODY_6">
    <p:spTree>
      <p:nvGrpSpPr>
        <p:cNvPr id="84" name="Shape 84"/>
        <p:cNvGrpSpPr/>
        <p:nvPr/>
      </p:nvGrpSpPr>
      <p:grpSpPr>
        <a:xfrm>
          <a:off x="0" y="0"/>
          <a:ext cx="0" cy="0"/>
          <a:chOff x="0" y="0"/>
          <a:chExt cx="0" cy="0"/>
        </a:xfrm>
      </p:grpSpPr>
      <p:sp>
        <p:nvSpPr>
          <p:cNvPr id="85" name="Google Shape;85;p35"/>
          <p:cNvSpPr txBox="1"/>
          <p:nvPr>
            <p:ph idx="12" type="sldNum"/>
          </p:nvPr>
        </p:nvSpPr>
        <p:spPr>
          <a:xfrm>
            <a:off x="5979516" y="6540500"/>
            <a:ext cx="226800" cy="230400"/>
          </a:xfrm>
          <a:prstGeom prst="rect">
            <a:avLst/>
          </a:prstGeom>
          <a:noFill/>
          <a:ln>
            <a:noFill/>
          </a:ln>
        </p:spPr>
        <p:txBody>
          <a:bodyPr anchorCtr="0" anchor="t" bIns="25400" lIns="25400" spcFirstLastPara="1" rIns="25400" wrap="square" tIns="25400">
            <a:noAutofit/>
          </a:bodyPr>
          <a:lstStyle>
            <a:lvl1pPr indent="0" lvl="0"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type="blank">
  <p:cSld name="BLANK">
    <p:spTree>
      <p:nvGrpSpPr>
        <p:cNvPr id="86" name="Shape 86"/>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устой 1">
  <p:cSld name="TITLE_AND_BODY_7">
    <p:spTree>
      <p:nvGrpSpPr>
        <p:cNvPr id="87" name="Shape 87"/>
        <p:cNvGrpSpPr/>
        <p:nvPr/>
      </p:nvGrpSpPr>
      <p:grpSpPr>
        <a:xfrm>
          <a:off x="0" y="0"/>
          <a:ext cx="0" cy="0"/>
          <a:chOff x="0" y="0"/>
          <a:chExt cx="0" cy="0"/>
        </a:xfrm>
      </p:grpSpPr>
      <p:sp>
        <p:nvSpPr>
          <p:cNvPr id="88" name="Google Shape;88;p37"/>
          <p:cNvSpPr txBox="1"/>
          <p:nvPr>
            <p:ph idx="12" type="sldNum"/>
          </p:nvPr>
        </p:nvSpPr>
        <p:spPr>
          <a:xfrm>
            <a:off x="5979516" y="6540500"/>
            <a:ext cx="226800" cy="230400"/>
          </a:xfrm>
          <a:prstGeom prst="rect">
            <a:avLst/>
          </a:prstGeom>
          <a:noFill/>
          <a:ln>
            <a:noFill/>
          </a:ln>
        </p:spPr>
        <p:txBody>
          <a:bodyPr anchorCtr="0" anchor="t" bIns="25400" lIns="25400" spcFirstLastPara="1" rIns="25400" wrap="square" tIns="25400">
            <a:noAutofit/>
          </a:bodyPr>
          <a:lstStyle>
            <a:lvl1pPr indent="0" lvl="0"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9" name="Shape 89"/>
        <p:cNvGrpSpPr/>
        <p:nvPr/>
      </p:nvGrpSpPr>
      <p:grpSpPr>
        <a:xfrm>
          <a:off x="0" y="0"/>
          <a:ext cx="0" cy="0"/>
          <a:chOff x="0" y="0"/>
          <a:chExt cx="0" cy="0"/>
        </a:xfrm>
      </p:grpSpPr>
      <p:sp>
        <p:nvSpPr>
          <p:cNvPr id="90" name="Google Shape;90;p38"/>
          <p:cNvSpPr txBox="1"/>
          <p:nvPr>
            <p:ph type="ctrTitle"/>
          </p:nvPr>
        </p:nvSpPr>
        <p:spPr>
          <a:xfrm>
            <a:off x="415611" y="992767"/>
            <a:ext cx="11360700" cy="2736900"/>
          </a:xfrm>
          <a:prstGeom prst="rect">
            <a:avLst/>
          </a:prstGeom>
        </p:spPr>
        <p:txBody>
          <a:bodyPr anchorCtr="0" anchor="b" bIns="60925" lIns="121900" spcFirstLastPara="1" rIns="121900" wrap="square" tIns="60925">
            <a:normAutofit/>
          </a:bodyPr>
          <a:lstStyle>
            <a:lvl1pPr lvl="0" rtl="0" algn="ctr">
              <a:spcBef>
                <a:spcPts val="0"/>
              </a:spcBef>
              <a:spcAft>
                <a:spcPts val="0"/>
              </a:spcAft>
              <a:buSzPts val="6900"/>
              <a:buNone/>
              <a:defRPr sz="6900"/>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91" name="Google Shape;91;p38"/>
          <p:cNvSpPr txBox="1"/>
          <p:nvPr>
            <p:ph idx="1" type="subTitle"/>
          </p:nvPr>
        </p:nvSpPr>
        <p:spPr>
          <a:xfrm>
            <a:off x="415600" y="3778833"/>
            <a:ext cx="11360700" cy="1056900"/>
          </a:xfrm>
          <a:prstGeom prst="rect">
            <a:avLst/>
          </a:prstGeom>
        </p:spPr>
        <p:txBody>
          <a:bodyPr anchorCtr="0" anchor="t" bIns="60925" lIns="121900" spcFirstLastPara="1" rIns="121900" wrap="square" tIns="60925">
            <a:normAutofit/>
          </a:bodyPr>
          <a:lstStyle>
            <a:lvl1pPr lvl="0" rtl="0" algn="ctr">
              <a:lnSpc>
                <a:spcPct val="100000"/>
              </a:lnSpc>
              <a:spcBef>
                <a:spcPts val="900"/>
              </a:spcBef>
              <a:spcAft>
                <a:spcPts val="0"/>
              </a:spcAft>
              <a:buSzPts val="3700"/>
              <a:buNone/>
              <a:defRPr sz="3700"/>
            </a:lvl1pPr>
            <a:lvl2pPr lvl="1" rtl="0" algn="ctr">
              <a:lnSpc>
                <a:spcPct val="100000"/>
              </a:lnSpc>
              <a:spcBef>
                <a:spcPts val="700"/>
              </a:spcBef>
              <a:spcAft>
                <a:spcPts val="0"/>
              </a:spcAft>
              <a:buSzPts val="3700"/>
              <a:buNone/>
              <a:defRPr sz="3700"/>
            </a:lvl2pPr>
            <a:lvl3pPr lvl="2" rtl="0" algn="ctr">
              <a:lnSpc>
                <a:spcPct val="100000"/>
              </a:lnSpc>
              <a:spcBef>
                <a:spcPts val="600"/>
              </a:spcBef>
              <a:spcAft>
                <a:spcPts val="0"/>
              </a:spcAft>
              <a:buSzPts val="3700"/>
              <a:buNone/>
              <a:defRPr sz="3700"/>
            </a:lvl3pPr>
            <a:lvl4pPr lvl="3" rtl="0" algn="ctr">
              <a:lnSpc>
                <a:spcPct val="100000"/>
              </a:lnSpc>
              <a:spcBef>
                <a:spcPts val="500"/>
              </a:spcBef>
              <a:spcAft>
                <a:spcPts val="0"/>
              </a:spcAft>
              <a:buSzPts val="3700"/>
              <a:buNone/>
              <a:defRPr sz="3700"/>
            </a:lvl4pPr>
            <a:lvl5pPr lvl="4" rtl="0" algn="ctr">
              <a:lnSpc>
                <a:spcPct val="100000"/>
              </a:lnSpc>
              <a:spcBef>
                <a:spcPts val="500"/>
              </a:spcBef>
              <a:spcAft>
                <a:spcPts val="0"/>
              </a:spcAft>
              <a:buSzPts val="3700"/>
              <a:buNone/>
              <a:defRPr sz="3700"/>
            </a:lvl5pPr>
            <a:lvl6pPr lvl="5" rtl="0" algn="ctr">
              <a:lnSpc>
                <a:spcPct val="100000"/>
              </a:lnSpc>
              <a:spcBef>
                <a:spcPts val="500"/>
              </a:spcBef>
              <a:spcAft>
                <a:spcPts val="0"/>
              </a:spcAft>
              <a:buSzPts val="3700"/>
              <a:buNone/>
              <a:defRPr sz="3700"/>
            </a:lvl6pPr>
            <a:lvl7pPr lvl="6" rtl="0" algn="ctr">
              <a:lnSpc>
                <a:spcPct val="100000"/>
              </a:lnSpc>
              <a:spcBef>
                <a:spcPts val="500"/>
              </a:spcBef>
              <a:spcAft>
                <a:spcPts val="0"/>
              </a:spcAft>
              <a:buSzPts val="3700"/>
              <a:buNone/>
              <a:defRPr sz="3700"/>
            </a:lvl7pPr>
            <a:lvl8pPr lvl="7" rtl="0" algn="ctr">
              <a:lnSpc>
                <a:spcPct val="100000"/>
              </a:lnSpc>
              <a:spcBef>
                <a:spcPts val="500"/>
              </a:spcBef>
              <a:spcAft>
                <a:spcPts val="0"/>
              </a:spcAft>
              <a:buSzPts val="3700"/>
              <a:buNone/>
              <a:defRPr sz="3700"/>
            </a:lvl8pPr>
            <a:lvl9pPr lvl="8" rtl="0" algn="ctr">
              <a:lnSpc>
                <a:spcPct val="100000"/>
              </a:lnSpc>
              <a:spcBef>
                <a:spcPts val="500"/>
              </a:spcBef>
              <a:spcAft>
                <a:spcPts val="0"/>
              </a:spcAft>
              <a:buSzPts val="3700"/>
              <a:buNone/>
              <a:defRPr sz="3700"/>
            </a:lvl9pPr>
          </a:lstStyle>
          <a:p/>
        </p:txBody>
      </p:sp>
      <p:sp>
        <p:nvSpPr>
          <p:cNvPr id="92" name="Google Shape;92;p38"/>
          <p:cNvSpPr txBox="1"/>
          <p:nvPr>
            <p:ph idx="12" type="sldNum"/>
          </p:nvPr>
        </p:nvSpPr>
        <p:spPr>
          <a:xfrm>
            <a:off x="11296610" y="6217622"/>
            <a:ext cx="731700" cy="524700"/>
          </a:xfrm>
          <a:prstGeom prst="rect">
            <a:avLst/>
          </a:prstGeom>
        </p:spPr>
        <p:txBody>
          <a:bodyPr anchorCtr="0" anchor="ctr" bIns="60925" lIns="121900" spcFirstLastPara="1" rIns="121900" wrap="square" tIns="609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93" name="Shape 93"/>
        <p:cNvGrpSpPr/>
        <p:nvPr/>
      </p:nvGrpSpPr>
      <p:grpSpPr>
        <a:xfrm>
          <a:off x="0" y="0"/>
          <a:ext cx="0" cy="0"/>
          <a:chOff x="0" y="0"/>
          <a:chExt cx="0" cy="0"/>
        </a:xfrm>
      </p:grpSpPr>
      <p:sp>
        <p:nvSpPr>
          <p:cNvPr id="94" name="Google Shape;94;p39"/>
          <p:cNvSpPr txBox="1"/>
          <p:nvPr>
            <p:ph type="ctrTitle"/>
          </p:nvPr>
        </p:nvSpPr>
        <p:spPr>
          <a:xfrm>
            <a:off x="914400" y="2130425"/>
            <a:ext cx="10363200" cy="1470000"/>
          </a:xfrm>
          <a:prstGeom prst="rect">
            <a:avLst/>
          </a:prstGeom>
          <a:noFill/>
          <a:ln>
            <a:noFill/>
          </a:ln>
        </p:spPr>
        <p:txBody>
          <a:bodyPr anchorCtr="0" anchor="ctr" bIns="60925" lIns="121900" spcFirstLastPara="1" rIns="121900" wrap="square" tIns="60925">
            <a:normAutofit/>
          </a:bodyPr>
          <a:lstStyle>
            <a:lvl1pPr lvl="0" rtl="0" algn="ctr">
              <a:lnSpc>
                <a:spcPct val="100000"/>
              </a:lnSpc>
              <a:spcBef>
                <a:spcPts val="0"/>
              </a:spcBef>
              <a:spcAft>
                <a:spcPts val="0"/>
              </a:spcAft>
              <a:buClr>
                <a:schemeClr val="dk1"/>
              </a:buClr>
              <a:buSzPts val="2400"/>
              <a:buNone/>
              <a:defRPr/>
            </a:lvl1pPr>
            <a:lvl2pPr lvl="1" rtl="0" algn="l">
              <a:lnSpc>
                <a:spcPct val="100000"/>
              </a:lnSpc>
              <a:spcBef>
                <a:spcPts val="0"/>
              </a:spcBef>
              <a:spcAft>
                <a:spcPts val="0"/>
              </a:spcAft>
              <a:buSzPts val="1900"/>
              <a:buNone/>
              <a:defRPr/>
            </a:lvl2pPr>
            <a:lvl3pPr lvl="2" rtl="0" algn="l">
              <a:lnSpc>
                <a:spcPct val="100000"/>
              </a:lnSpc>
              <a:spcBef>
                <a:spcPts val="0"/>
              </a:spcBef>
              <a:spcAft>
                <a:spcPts val="0"/>
              </a:spcAft>
              <a:buSzPts val="1900"/>
              <a:buNone/>
              <a:defRPr/>
            </a:lvl3pPr>
            <a:lvl4pPr lvl="3" rtl="0" algn="l">
              <a:lnSpc>
                <a:spcPct val="100000"/>
              </a:lnSpc>
              <a:spcBef>
                <a:spcPts val="0"/>
              </a:spcBef>
              <a:spcAft>
                <a:spcPts val="0"/>
              </a:spcAft>
              <a:buSzPts val="1900"/>
              <a:buNone/>
              <a:defRPr/>
            </a:lvl4pPr>
            <a:lvl5pPr lvl="4" rtl="0" algn="l">
              <a:lnSpc>
                <a:spcPct val="100000"/>
              </a:lnSpc>
              <a:spcBef>
                <a:spcPts val="0"/>
              </a:spcBef>
              <a:spcAft>
                <a:spcPts val="0"/>
              </a:spcAft>
              <a:buSzPts val="1900"/>
              <a:buNone/>
              <a:defRPr/>
            </a:lvl5pPr>
            <a:lvl6pPr lvl="5" rtl="0" algn="l">
              <a:lnSpc>
                <a:spcPct val="100000"/>
              </a:lnSpc>
              <a:spcBef>
                <a:spcPts val="0"/>
              </a:spcBef>
              <a:spcAft>
                <a:spcPts val="0"/>
              </a:spcAft>
              <a:buSzPts val="1900"/>
              <a:buNone/>
              <a:defRPr/>
            </a:lvl6pPr>
            <a:lvl7pPr lvl="6" rtl="0" algn="l">
              <a:lnSpc>
                <a:spcPct val="100000"/>
              </a:lnSpc>
              <a:spcBef>
                <a:spcPts val="0"/>
              </a:spcBef>
              <a:spcAft>
                <a:spcPts val="0"/>
              </a:spcAft>
              <a:buSzPts val="1900"/>
              <a:buNone/>
              <a:defRPr/>
            </a:lvl7pPr>
            <a:lvl8pPr lvl="7" rtl="0" algn="l">
              <a:lnSpc>
                <a:spcPct val="100000"/>
              </a:lnSpc>
              <a:spcBef>
                <a:spcPts val="0"/>
              </a:spcBef>
              <a:spcAft>
                <a:spcPts val="0"/>
              </a:spcAft>
              <a:buSzPts val="1900"/>
              <a:buNone/>
              <a:defRPr/>
            </a:lvl8pPr>
            <a:lvl9pPr lvl="8" rtl="0" algn="l">
              <a:lnSpc>
                <a:spcPct val="100000"/>
              </a:lnSpc>
              <a:spcBef>
                <a:spcPts val="0"/>
              </a:spcBef>
              <a:spcAft>
                <a:spcPts val="0"/>
              </a:spcAft>
              <a:buSzPts val="1900"/>
              <a:buNone/>
              <a:defRPr/>
            </a:lvl9pPr>
          </a:lstStyle>
          <a:p/>
        </p:txBody>
      </p:sp>
      <p:sp>
        <p:nvSpPr>
          <p:cNvPr id="95" name="Google Shape;95;p39"/>
          <p:cNvSpPr txBox="1"/>
          <p:nvPr>
            <p:ph idx="1" type="subTitle"/>
          </p:nvPr>
        </p:nvSpPr>
        <p:spPr>
          <a:xfrm>
            <a:off x="1828800" y="3886200"/>
            <a:ext cx="8534400" cy="1752900"/>
          </a:xfrm>
          <a:prstGeom prst="rect">
            <a:avLst/>
          </a:prstGeom>
          <a:noFill/>
          <a:ln>
            <a:noFill/>
          </a:ln>
        </p:spPr>
        <p:txBody>
          <a:bodyPr anchorCtr="0" anchor="t" bIns="60925" lIns="121900" spcFirstLastPara="1" rIns="121900" wrap="square" tIns="60925">
            <a:normAutofit/>
          </a:bodyPr>
          <a:lstStyle>
            <a:lvl1pPr lvl="0" rtl="0" algn="ctr">
              <a:lnSpc>
                <a:spcPct val="100000"/>
              </a:lnSpc>
              <a:spcBef>
                <a:spcPts val="900"/>
              </a:spcBef>
              <a:spcAft>
                <a:spcPts val="0"/>
              </a:spcAft>
              <a:buClr>
                <a:srgbClr val="888888"/>
              </a:buClr>
              <a:buSzPts val="4300"/>
              <a:buNone/>
              <a:defRPr>
                <a:solidFill>
                  <a:srgbClr val="888888"/>
                </a:solidFill>
              </a:defRPr>
            </a:lvl1pPr>
            <a:lvl2pPr lvl="1" rtl="0" algn="ctr">
              <a:lnSpc>
                <a:spcPct val="100000"/>
              </a:lnSpc>
              <a:spcBef>
                <a:spcPts val="700"/>
              </a:spcBef>
              <a:spcAft>
                <a:spcPts val="0"/>
              </a:spcAft>
              <a:buClr>
                <a:srgbClr val="888888"/>
              </a:buClr>
              <a:buSzPts val="3700"/>
              <a:buNone/>
              <a:defRPr>
                <a:solidFill>
                  <a:srgbClr val="888888"/>
                </a:solidFill>
              </a:defRPr>
            </a:lvl2pPr>
            <a:lvl3pPr lvl="2" rtl="0" algn="ctr">
              <a:lnSpc>
                <a:spcPct val="100000"/>
              </a:lnSpc>
              <a:spcBef>
                <a:spcPts val="600"/>
              </a:spcBef>
              <a:spcAft>
                <a:spcPts val="0"/>
              </a:spcAft>
              <a:buClr>
                <a:srgbClr val="888888"/>
              </a:buClr>
              <a:buSzPts val="3200"/>
              <a:buNone/>
              <a:defRPr>
                <a:solidFill>
                  <a:srgbClr val="888888"/>
                </a:solidFill>
              </a:defRPr>
            </a:lvl3pPr>
            <a:lvl4pPr lvl="3" rtl="0" algn="ctr">
              <a:lnSpc>
                <a:spcPct val="100000"/>
              </a:lnSpc>
              <a:spcBef>
                <a:spcPts val="500"/>
              </a:spcBef>
              <a:spcAft>
                <a:spcPts val="0"/>
              </a:spcAft>
              <a:buClr>
                <a:srgbClr val="888888"/>
              </a:buClr>
              <a:buSzPts val="2700"/>
              <a:buNone/>
              <a:defRPr>
                <a:solidFill>
                  <a:srgbClr val="888888"/>
                </a:solidFill>
              </a:defRPr>
            </a:lvl4pPr>
            <a:lvl5pPr lvl="4" rtl="0" algn="ctr">
              <a:lnSpc>
                <a:spcPct val="100000"/>
              </a:lnSpc>
              <a:spcBef>
                <a:spcPts val="500"/>
              </a:spcBef>
              <a:spcAft>
                <a:spcPts val="0"/>
              </a:spcAft>
              <a:buClr>
                <a:srgbClr val="888888"/>
              </a:buClr>
              <a:buSzPts val="2700"/>
              <a:buNone/>
              <a:defRPr>
                <a:solidFill>
                  <a:srgbClr val="888888"/>
                </a:solidFill>
              </a:defRPr>
            </a:lvl5pPr>
            <a:lvl6pPr lvl="5" rtl="0" algn="ctr">
              <a:lnSpc>
                <a:spcPct val="100000"/>
              </a:lnSpc>
              <a:spcBef>
                <a:spcPts val="500"/>
              </a:spcBef>
              <a:spcAft>
                <a:spcPts val="0"/>
              </a:spcAft>
              <a:buClr>
                <a:srgbClr val="888888"/>
              </a:buClr>
              <a:buSzPts val="2700"/>
              <a:buNone/>
              <a:defRPr>
                <a:solidFill>
                  <a:srgbClr val="888888"/>
                </a:solidFill>
              </a:defRPr>
            </a:lvl6pPr>
            <a:lvl7pPr lvl="6" rtl="0" algn="ctr">
              <a:lnSpc>
                <a:spcPct val="100000"/>
              </a:lnSpc>
              <a:spcBef>
                <a:spcPts val="500"/>
              </a:spcBef>
              <a:spcAft>
                <a:spcPts val="0"/>
              </a:spcAft>
              <a:buClr>
                <a:srgbClr val="888888"/>
              </a:buClr>
              <a:buSzPts val="2700"/>
              <a:buNone/>
              <a:defRPr>
                <a:solidFill>
                  <a:srgbClr val="888888"/>
                </a:solidFill>
              </a:defRPr>
            </a:lvl7pPr>
            <a:lvl8pPr lvl="7" rtl="0" algn="ctr">
              <a:lnSpc>
                <a:spcPct val="100000"/>
              </a:lnSpc>
              <a:spcBef>
                <a:spcPts val="500"/>
              </a:spcBef>
              <a:spcAft>
                <a:spcPts val="0"/>
              </a:spcAft>
              <a:buClr>
                <a:srgbClr val="888888"/>
              </a:buClr>
              <a:buSzPts val="2700"/>
              <a:buNone/>
              <a:defRPr>
                <a:solidFill>
                  <a:srgbClr val="888888"/>
                </a:solidFill>
              </a:defRPr>
            </a:lvl8pPr>
            <a:lvl9pPr lvl="8" rtl="0" algn="ctr">
              <a:lnSpc>
                <a:spcPct val="100000"/>
              </a:lnSpc>
              <a:spcBef>
                <a:spcPts val="500"/>
              </a:spcBef>
              <a:spcAft>
                <a:spcPts val="0"/>
              </a:spcAft>
              <a:buClr>
                <a:srgbClr val="888888"/>
              </a:buClr>
              <a:buSzPts val="2700"/>
              <a:buNone/>
              <a:defRPr>
                <a:solidFill>
                  <a:srgbClr val="888888"/>
                </a:solidFill>
              </a:defRPr>
            </a:lvl9pPr>
          </a:lstStyle>
          <a:p/>
        </p:txBody>
      </p:sp>
      <p:sp>
        <p:nvSpPr>
          <p:cNvPr id="96" name="Google Shape;96;p39"/>
          <p:cNvSpPr txBox="1"/>
          <p:nvPr>
            <p:ph idx="10" type="dt"/>
          </p:nvPr>
        </p:nvSpPr>
        <p:spPr>
          <a:xfrm>
            <a:off x="609600" y="6356350"/>
            <a:ext cx="2844900" cy="365100"/>
          </a:xfrm>
          <a:prstGeom prst="rect">
            <a:avLst/>
          </a:prstGeom>
          <a:noFill/>
          <a:ln>
            <a:noFill/>
          </a:ln>
        </p:spPr>
        <p:txBody>
          <a:bodyPr anchorCtr="0" anchor="ctr" bIns="60925" lIns="121900" spcFirstLastPara="1" rIns="121900" wrap="square" tIns="60925">
            <a:noAutofit/>
          </a:bodyPr>
          <a:lstStyle>
            <a:lvl1pPr lvl="0" rtl="0" algn="l">
              <a:lnSpc>
                <a:spcPct val="100000"/>
              </a:lnSpc>
              <a:spcBef>
                <a:spcPts val="0"/>
              </a:spcBef>
              <a:spcAft>
                <a:spcPts val="0"/>
              </a:spcAft>
              <a:buSzPts val="1900"/>
              <a:buNone/>
              <a:defRPr sz="1900"/>
            </a:lvl1pPr>
            <a:lvl2pPr lvl="1" rtl="0" algn="l">
              <a:lnSpc>
                <a:spcPct val="100000"/>
              </a:lnSpc>
              <a:spcBef>
                <a:spcPts val="0"/>
              </a:spcBef>
              <a:spcAft>
                <a:spcPts val="0"/>
              </a:spcAft>
              <a:buSzPts val="1900"/>
              <a:buNone/>
              <a:defRPr sz="1900"/>
            </a:lvl2pPr>
            <a:lvl3pPr lvl="2" rtl="0" algn="l">
              <a:lnSpc>
                <a:spcPct val="100000"/>
              </a:lnSpc>
              <a:spcBef>
                <a:spcPts val="0"/>
              </a:spcBef>
              <a:spcAft>
                <a:spcPts val="0"/>
              </a:spcAft>
              <a:buSzPts val="1900"/>
              <a:buNone/>
              <a:defRPr sz="1900"/>
            </a:lvl3pPr>
            <a:lvl4pPr lvl="3" rtl="0" algn="l">
              <a:lnSpc>
                <a:spcPct val="100000"/>
              </a:lnSpc>
              <a:spcBef>
                <a:spcPts val="0"/>
              </a:spcBef>
              <a:spcAft>
                <a:spcPts val="0"/>
              </a:spcAft>
              <a:buSzPts val="1900"/>
              <a:buNone/>
              <a:defRPr sz="1900"/>
            </a:lvl4pPr>
            <a:lvl5pPr lvl="4" rtl="0" algn="l">
              <a:lnSpc>
                <a:spcPct val="100000"/>
              </a:lnSpc>
              <a:spcBef>
                <a:spcPts val="0"/>
              </a:spcBef>
              <a:spcAft>
                <a:spcPts val="0"/>
              </a:spcAft>
              <a:buSzPts val="1900"/>
              <a:buNone/>
              <a:defRPr sz="1900"/>
            </a:lvl5pPr>
            <a:lvl6pPr lvl="5" rtl="0" algn="l">
              <a:lnSpc>
                <a:spcPct val="100000"/>
              </a:lnSpc>
              <a:spcBef>
                <a:spcPts val="0"/>
              </a:spcBef>
              <a:spcAft>
                <a:spcPts val="0"/>
              </a:spcAft>
              <a:buSzPts val="1900"/>
              <a:buNone/>
              <a:defRPr sz="1900"/>
            </a:lvl6pPr>
            <a:lvl7pPr lvl="6" rtl="0" algn="l">
              <a:lnSpc>
                <a:spcPct val="100000"/>
              </a:lnSpc>
              <a:spcBef>
                <a:spcPts val="0"/>
              </a:spcBef>
              <a:spcAft>
                <a:spcPts val="0"/>
              </a:spcAft>
              <a:buSzPts val="1900"/>
              <a:buNone/>
              <a:defRPr sz="1900"/>
            </a:lvl7pPr>
            <a:lvl8pPr lvl="7" rtl="0" algn="l">
              <a:lnSpc>
                <a:spcPct val="100000"/>
              </a:lnSpc>
              <a:spcBef>
                <a:spcPts val="0"/>
              </a:spcBef>
              <a:spcAft>
                <a:spcPts val="0"/>
              </a:spcAft>
              <a:buSzPts val="1900"/>
              <a:buNone/>
              <a:defRPr sz="1900"/>
            </a:lvl8pPr>
            <a:lvl9pPr lvl="8" rtl="0" algn="l">
              <a:lnSpc>
                <a:spcPct val="100000"/>
              </a:lnSpc>
              <a:spcBef>
                <a:spcPts val="0"/>
              </a:spcBef>
              <a:spcAft>
                <a:spcPts val="0"/>
              </a:spcAft>
              <a:buSzPts val="1900"/>
              <a:buNone/>
              <a:defRPr sz="1900"/>
            </a:lvl9pPr>
          </a:lstStyle>
          <a:p/>
        </p:txBody>
      </p:sp>
      <p:sp>
        <p:nvSpPr>
          <p:cNvPr id="97" name="Google Shape;97;p39"/>
          <p:cNvSpPr txBox="1"/>
          <p:nvPr>
            <p:ph idx="11" type="ftr"/>
          </p:nvPr>
        </p:nvSpPr>
        <p:spPr>
          <a:xfrm>
            <a:off x="4165600" y="6356350"/>
            <a:ext cx="3860700" cy="365100"/>
          </a:xfrm>
          <a:prstGeom prst="rect">
            <a:avLst/>
          </a:prstGeom>
          <a:noFill/>
          <a:ln>
            <a:noFill/>
          </a:ln>
        </p:spPr>
        <p:txBody>
          <a:bodyPr anchorCtr="0" anchor="ctr" bIns="60925" lIns="121900" spcFirstLastPara="1" rIns="121900" wrap="square" tIns="60925">
            <a:noAutofit/>
          </a:bodyPr>
          <a:lstStyle>
            <a:lvl1pPr lvl="0" rtl="0" algn="ctr">
              <a:lnSpc>
                <a:spcPct val="100000"/>
              </a:lnSpc>
              <a:spcBef>
                <a:spcPts val="0"/>
              </a:spcBef>
              <a:spcAft>
                <a:spcPts val="0"/>
              </a:spcAft>
              <a:buSzPts val="1900"/>
              <a:buNone/>
              <a:defRPr sz="1900"/>
            </a:lvl1pPr>
            <a:lvl2pPr lvl="1" rtl="0" algn="l">
              <a:lnSpc>
                <a:spcPct val="100000"/>
              </a:lnSpc>
              <a:spcBef>
                <a:spcPts val="0"/>
              </a:spcBef>
              <a:spcAft>
                <a:spcPts val="0"/>
              </a:spcAft>
              <a:buSzPts val="1900"/>
              <a:buNone/>
              <a:defRPr sz="1900"/>
            </a:lvl2pPr>
            <a:lvl3pPr lvl="2" rtl="0" algn="l">
              <a:lnSpc>
                <a:spcPct val="100000"/>
              </a:lnSpc>
              <a:spcBef>
                <a:spcPts val="0"/>
              </a:spcBef>
              <a:spcAft>
                <a:spcPts val="0"/>
              </a:spcAft>
              <a:buSzPts val="1900"/>
              <a:buNone/>
              <a:defRPr sz="1900"/>
            </a:lvl3pPr>
            <a:lvl4pPr lvl="3" rtl="0" algn="l">
              <a:lnSpc>
                <a:spcPct val="100000"/>
              </a:lnSpc>
              <a:spcBef>
                <a:spcPts val="0"/>
              </a:spcBef>
              <a:spcAft>
                <a:spcPts val="0"/>
              </a:spcAft>
              <a:buSzPts val="1900"/>
              <a:buNone/>
              <a:defRPr sz="1900"/>
            </a:lvl4pPr>
            <a:lvl5pPr lvl="4" rtl="0" algn="l">
              <a:lnSpc>
                <a:spcPct val="100000"/>
              </a:lnSpc>
              <a:spcBef>
                <a:spcPts val="0"/>
              </a:spcBef>
              <a:spcAft>
                <a:spcPts val="0"/>
              </a:spcAft>
              <a:buSzPts val="1900"/>
              <a:buNone/>
              <a:defRPr sz="1900"/>
            </a:lvl5pPr>
            <a:lvl6pPr lvl="5" rtl="0" algn="l">
              <a:lnSpc>
                <a:spcPct val="100000"/>
              </a:lnSpc>
              <a:spcBef>
                <a:spcPts val="0"/>
              </a:spcBef>
              <a:spcAft>
                <a:spcPts val="0"/>
              </a:spcAft>
              <a:buSzPts val="1900"/>
              <a:buNone/>
              <a:defRPr sz="1900"/>
            </a:lvl6pPr>
            <a:lvl7pPr lvl="6" rtl="0" algn="l">
              <a:lnSpc>
                <a:spcPct val="100000"/>
              </a:lnSpc>
              <a:spcBef>
                <a:spcPts val="0"/>
              </a:spcBef>
              <a:spcAft>
                <a:spcPts val="0"/>
              </a:spcAft>
              <a:buSzPts val="1900"/>
              <a:buNone/>
              <a:defRPr sz="1900"/>
            </a:lvl7pPr>
            <a:lvl8pPr lvl="7" rtl="0" algn="l">
              <a:lnSpc>
                <a:spcPct val="100000"/>
              </a:lnSpc>
              <a:spcBef>
                <a:spcPts val="0"/>
              </a:spcBef>
              <a:spcAft>
                <a:spcPts val="0"/>
              </a:spcAft>
              <a:buSzPts val="1900"/>
              <a:buNone/>
              <a:defRPr sz="1900"/>
            </a:lvl8pPr>
            <a:lvl9pPr lvl="8" rtl="0" algn="l">
              <a:lnSpc>
                <a:spcPct val="100000"/>
              </a:lnSpc>
              <a:spcBef>
                <a:spcPts val="0"/>
              </a:spcBef>
              <a:spcAft>
                <a:spcPts val="0"/>
              </a:spcAft>
              <a:buSzPts val="1900"/>
              <a:buNone/>
              <a:defRPr sz="1900"/>
            </a:lvl9pPr>
          </a:lstStyle>
          <a:p/>
        </p:txBody>
      </p:sp>
      <p:sp>
        <p:nvSpPr>
          <p:cNvPr id="98" name="Google Shape;98;p39"/>
          <p:cNvSpPr txBox="1"/>
          <p:nvPr>
            <p:ph idx="12" type="sldNum"/>
          </p:nvPr>
        </p:nvSpPr>
        <p:spPr>
          <a:xfrm>
            <a:off x="8737600" y="6356350"/>
            <a:ext cx="2844900" cy="365100"/>
          </a:xfrm>
          <a:prstGeom prst="rect">
            <a:avLst/>
          </a:prstGeom>
          <a:noFill/>
          <a:ln>
            <a:noFill/>
          </a:ln>
        </p:spPr>
        <p:txBody>
          <a:bodyPr anchorCtr="0" anchor="ctr" bIns="60925" lIns="121900" spcFirstLastPara="1" rIns="121900" wrap="square" tIns="60925">
            <a:no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cxnSp>
        <p:nvCxnSpPr>
          <p:cNvPr id="99" name="Google Shape;99;p39"/>
          <p:cNvCxnSpPr/>
          <p:nvPr/>
        </p:nvCxnSpPr>
        <p:spPr>
          <a:xfrm>
            <a:off x="0" y="764704"/>
            <a:ext cx="12192000" cy="0"/>
          </a:xfrm>
          <a:prstGeom prst="straightConnector1">
            <a:avLst/>
          </a:prstGeom>
          <a:noFill/>
          <a:ln cap="flat" cmpd="sng" w="28575">
            <a:solidFill>
              <a:srgbClr val="4A7DBA"/>
            </a:solidFill>
            <a:prstDash val="solid"/>
            <a:round/>
            <a:headEnd len="sm" w="sm" type="none"/>
            <a:tailEnd len="sm" w="sm" type="none"/>
          </a:ln>
        </p:spPr>
      </p:cxn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8">
  <p:cSld name="TITLE_AND_BODY_8">
    <p:spTree>
      <p:nvGrpSpPr>
        <p:cNvPr id="100" name="Shape 100"/>
        <p:cNvGrpSpPr/>
        <p:nvPr/>
      </p:nvGrpSpPr>
      <p:grpSpPr>
        <a:xfrm>
          <a:off x="0" y="0"/>
          <a:ext cx="0" cy="0"/>
          <a:chOff x="0" y="0"/>
          <a:chExt cx="0" cy="0"/>
        </a:xfrm>
      </p:grpSpPr>
      <p:sp>
        <p:nvSpPr>
          <p:cNvPr id="101" name="Google Shape;101;p40"/>
          <p:cNvSpPr txBox="1"/>
          <p:nvPr>
            <p:ph type="title"/>
          </p:nvPr>
        </p:nvSpPr>
        <p:spPr>
          <a:xfrm>
            <a:off x="415600" y="593367"/>
            <a:ext cx="11360700" cy="763500"/>
          </a:xfrm>
          <a:prstGeom prst="rect">
            <a:avLst/>
          </a:prstGeom>
        </p:spPr>
        <p:txBody>
          <a:bodyPr anchorCtr="0" anchor="ctr" bIns="60925" lIns="121900" spcFirstLastPara="1" rIns="121900" wrap="square" tIns="60925">
            <a:normAutofit/>
          </a:bodyPr>
          <a:lstStyle>
            <a:lvl1pPr lvl="0">
              <a:spcBef>
                <a:spcPts val="0"/>
              </a:spcBef>
              <a:spcAft>
                <a:spcPts val="0"/>
              </a:spcAft>
              <a:buSzPts val="4000"/>
              <a:buNone/>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02" name="Google Shape;102;p40"/>
          <p:cNvSpPr txBox="1"/>
          <p:nvPr>
            <p:ph idx="1" type="body"/>
          </p:nvPr>
        </p:nvSpPr>
        <p:spPr>
          <a:xfrm>
            <a:off x="415600" y="1536633"/>
            <a:ext cx="11360700" cy="4555200"/>
          </a:xfrm>
          <a:prstGeom prst="rect">
            <a:avLst/>
          </a:prstGeom>
        </p:spPr>
        <p:txBody>
          <a:bodyPr anchorCtr="0" anchor="t" bIns="60925" lIns="121900" spcFirstLastPara="1" rIns="121900" wrap="square" tIns="60925">
            <a:normAutofit/>
          </a:bodyPr>
          <a:lstStyle>
            <a:lvl1pPr indent="-419100" lvl="0" marL="457200">
              <a:spcBef>
                <a:spcPts val="900"/>
              </a:spcBef>
              <a:spcAft>
                <a:spcPts val="0"/>
              </a:spcAft>
              <a:buSzPts val="3000"/>
              <a:buChar char="•"/>
              <a:defRPr/>
            </a:lvl1pPr>
            <a:lvl2pPr indent="-393700" lvl="1" marL="914400">
              <a:spcBef>
                <a:spcPts val="700"/>
              </a:spcBef>
              <a:spcAft>
                <a:spcPts val="0"/>
              </a:spcAft>
              <a:buSzPts val="2600"/>
              <a:buChar char="–"/>
              <a:defRPr/>
            </a:lvl2pPr>
            <a:lvl3pPr indent="-368300" lvl="2" marL="1371600">
              <a:spcBef>
                <a:spcPts val="600"/>
              </a:spcBef>
              <a:spcAft>
                <a:spcPts val="0"/>
              </a:spcAft>
              <a:buSzPts val="2200"/>
              <a:buChar char="•"/>
              <a:defRPr/>
            </a:lvl3pPr>
            <a:lvl4pPr indent="-349250" lvl="3" marL="1828800">
              <a:spcBef>
                <a:spcPts val="500"/>
              </a:spcBef>
              <a:spcAft>
                <a:spcPts val="0"/>
              </a:spcAft>
              <a:buSzPts val="1900"/>
              <a:buChar char="–"/>
              <a:defRPr/>
            </a:lvl4pPr>
            <a:lvl5pPr indent="-349250" lvl="4" marL="2286000">
              <a:spcBef>
                <a:spcPts val="500"/>
              </a:spcBef>
              <a:spcAft>
                <a:spcPts val="0"/>
              </a:spcAft>
              <a:buSzPts val="1900"/>
              <a:buChar char="•"/>
              <a:defRPr/>
            </a:lvl5pPr>
            <a:lvl6pPr indent="-400050" lvl="5" marL="2743200">
              <a:spcBef>
                <a:spcPts val="500"/>
              </a:spcBef>
              <a:spcAft>
                <a:spcPts val="0"/>
              </a:spcAft>
              <a:buSzPts val="2700"/>
              <a:buChar char="•"/>
              <a:defRPr/>
            </a:lvl6pPr>
            <a:lvl7pPr indent="-400050" lvl="6" marL="3200400">
              <a:spcBef>
                <a:spcPts val="500"/>
              </a:spcBef>
              <a:spcAft>
                <a:spcPts val="0"/>
              </a:spcAft>
              <a:buSzPts val="2700"/>
              <a:buChar char="•"/>
              <a:defRPr/>
            </a:lvl7pPr>
            <a:lvl8pPr indent="-400050" lvl="7" marL="3657600">
              <a:spcBef>
                <a:spcPts val="500"/>
              </a:spcBef>
              <a:spcAft>
                <a:spcPts val="0"/>
              </a:spcAft>
              <a:buSzPts val="2700"/>
              <a:buChar char="•"/>
              <a:defRPr/>
            </a:lvl8pPr>
            <a:lvl9pPr indent="-400050" lvl="8" marL="4114800">
              <a:spcBef>
                <a:spcPts val="500"/>
              </a:spcBef>
              <a:spcAft>
                <a:spcPts val="0"/>
              </a:spcAft>
              <a:buSzPts val="2700"/>
              <a:buChar char="•"/>
              <a:defRPr/>
            </a:lvl9pPr>
          </a:lstStyle>
          <a:p/>
        </p:txBody>
      </p:sp>
      <p:sp>
        <p:nvSpPr>
          <p:cNvPr id="103" name="Google Shape;103;p40"/>
          <p:cNvSpPr txBox="1"/>
          <p:nvPr>
            <p:ph idx="12" type="sldNum"/>
          </p:nvPr>
        </p:nvSpPr>
        <p:spPr>
          <a:xfrm>
            <a:off x="11296610" y="6217622"/>
            <a:ext cx="731700" cy="524700"/>
          </a:xfrm>
          <a:prstGeom prst="rect">
            <a:avLst/>
          </a:prstGeom>
        </p:spPr>
        <p:txBody>
          <a:bodyPr anchorCtr="0" anchor="ctr" bIns="60925" lIns="121900" spcFirstLastPara="1" rIns="121900" wrap="square" tIns="609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8" name="Shape 108"/>
        <p:cNvGrpSpPr/>
        <p:nvPr/>
      </p:nvGrpSpPr>
      <p:grpSpPr>
        <a:xfrm>
          <a:off x="0" y="0"/>
          <a:ext cx="0" cy="0"/>
          <a:chOff x="0" y="0"/>
          <a:chExt cx="0" cy="0"/>
        </a:xfrm>
      </p:grpSpPr>
      <p:sp>
        <p:nvSpPr>
          <p:cNvPr id="109" name="Google Shape;109;p42"/>
          <p:cNvSpPr txBox="1"/>
          <p:nvPr>
            <p:ph type="ctrTitle"/>
          </p:nvPr>
        </p:nvSpPr>
        <p:spPr>
          <a:xfrm>
            <a:off x="415611" y="992767"/>
            <a:ext cx="11360700" cy="27369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6900"/>
              <a:buNone/>
              <a:defRPr sz="6900"/>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110" name="Google Shape;110;p42"/>
          <p:cNvSpPr txBox="1"/>
          <p:nvPr>
            <p:ph idx="1" type="subTitle"/>
          </p:nvPr>
        </p:nvSpPr>
        <p:spPr>
          <a:xfrm>
            <a:off x="415600" y="3778833"/>
            <a:ext cx="11360700" cy="10569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3700"/>
              <a:buNone/>
              <a:defRPr sz="3700"/>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111" name="Google Shape;111;p4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3" name="Shape 13"/>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2" name="Shape 112"/>
        <p:cNvGrpSpPr/>
        <p:nvPr/>
      </p:nvGrpSpPr>
      <p:grpSpPr>
        <a:xfrm>
          <a:off x="0" y="0"/>
          <a:ext cx="0" cy="0"/>
          <a:chOff x="0" y="0"/>
          <a:chExt cx="0" cy="0"/>
        </a:xfrm>
      </p:grpSpPr>
      <p:sp>
        <p:nvSpPr>
          <p:cNvPr id="113" name="Google Shape;113;p43"/>
          <p:cNvSpPr txBox="1"/>
          <p:nvPr>
            <p:ph type="title"/>
          </p:nvPr>
        </p:nvSpPr>
        <p:spPr>
          <a:xfrm>
            <a:off x="415600" y="2867800"/>
            <a:ext cx="11360700" cy="1122300"/>
          </a:xfrm>
          <a:prstGeom prst="rect">
            <a:avLst/>
          </a:prstGeom>
        </p:spPr>
        <p:txBody>
          <a:bodyPr anchorCtr="0" anchor="ctr" bIns="121900" lIns="121900" spcFirstLastPara="1" rIns="121900" wrap="square" tIns="121900">
            <a:norm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14" name="Google Shape;114;p4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5" name="Shape 115"/>
        <p:cNvGrpSpPr/>
        <p:nvPr/>
      </p:nvGrpSpPr>
      <p:grpSpPr>
        <a:xfrm>
          <a:off x="0" y="0"/>
          <a:ext cx="0" cy="0"/>
          <a:chOff x="0" y="0"/>
          <a:chExt cx="0" cy="0"/>
        </a:xfrm>
      </p:grpSpPr>
      <p:sp>
        <p:nvSpPr>
          <p:cNvPr id="116" name="Google Shape;116;p44"/>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17" name="Google Shape;117;p44"/>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81000" lvl="0" marL="457200" rtl="0">
              <a:spcBef>
                <a:spcPts val="0"/>
              </a:spcBef>
              <a:spcAft>
                <a:spcPts val="0"/>
              </a:spcAft>
              <a:buSzPts val="24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118" name="Google Shape;118;p4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9" name="Shape 119"/>
        <p:cNvGrpSpPr/>
        <p:nvPr/>
      </p:nvGrpSpPr>
      <p:grpSpPr>
        <a:xfrm>
          <a:off x="0" y="0"/>
          <a:ext cx="0" cy="0"/>
          <a:chOff x="0" y="0"/>
          <a:chExt cx="0" cy="0"/>
        </a:xfrm>
      </p:grpSpPr>
      <p:sp>
        <p:nvSpPr>
          <p:cNvPr id="120" name="Google Shape;120;p45"/>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21" name="Google Shape;121;p45"/>
          <p:cNvSpPr txBox="1"/>
          <p:nvPr>
            <p:ph idx="1" type="body"/>
          </p:nvPr>
        </p:nvSpPr>
        <p:spPr>
          <a:xfrm>
            <a:off x="4156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22" name="Google Shape;122;p45"/>
          <p:cNvSpPr txBox="1"/>
          <p:nvPr>
            <p:ph idx="2" type="body"/>
          </p:nvPr>
        </p:nvSpPr>
        <p:spPr>
          <a:xfrm>
            <a:off x="64432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23" name="Google Shape;123;p4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4" name="Shape 124"/>
        <p:cNvGrpSpPr/>
        <p:nvPr/>
      </p:nvGrpSpPr>
      <p:grpSpPr>
        <a:xfrm>
          <a:off x="0" y="0"/>
          <a:ext cx="0" cy="0"/>
          <a:chOff x="0" y="0"/>
          <a:chExt cx="0" cy="0"/>
        </a:xfrm>
      </p:grpSpPr>
      <p:sp>
        <p:nvSpPr>
          <p:cNvPr id="125" name="Google Shape;125;p46"/>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26" name="Google Shape;126;p4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27" name="Shape 127"/>
        <p:cNvGrpSpPr/>
        <p:nvPr/>
      </p:nvGrpSpPr>
      <p:grpSpPr>
        <a:xfrm>
          <a:off x="0" y="0"/>
          <a:ext cx="0" cy="0"/>
          <a:chOff x="0" y="0"/>
          <a:chExt cx="0" cy="0"/>
        </a:xfrm>
      </p:grpSpPr>
      <p:sp>
        <p:nvSpPr>
          <p:cNvPr id="128" name="Google Shape;128;p47"/>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129" name="Google Shape;129;p47"/>
          <p:cNvSpPr txBox="1"/>
          <p:nvPr>
            <p:ph idx="1" type="body"/>
          </p:nvPr>
        </p:nvSpPr>
        <p:spPr>
          <a:xfrm>
            <a:off x="415600" y="1852800"/>
            <a:ext cx="3744000" cy="4239300"/>
          </a:xfrm>
          <a:prstGeom prst="rect">
            <a:avLst/>
          </a:prstGeom>
        </p:spPr>
        <p:txBody>
          <a:bodyPr anchorCtr="0" anchor="t" bIns="121900" lIns="121900" spcFirstLastPara="1" rIns="121900" wrap="square" tIns="121900">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30" name="Google Shape;130;p4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31" name="Shape 131"/>
        <p:cNvGrpSpPr/>
        <p:nvPr/>
      </p:nvGrpSpPr>
      <p:grpSpPr>
        <a:xfrm>
          <a:off x="0" y="0"/>
          <a:ext cx="0" cy="0"/>
          <a:chOff x="0" y="0"/>
          <a:chExt cx="0" cy="0"/>
        </a:xfrm>
      </p:grpSpPr>
      <p:sp>
        <p:nvSpPr>
          <p:cNvPr id="132" name="Google Shape;132;p48"/>
          <p:cNvSpPr txBox="1"/>
          <p:nvPr>
            <p:ph type="title"/>
          </p:nvPr>
        </p:nvSpPr>
        <p:spPr>
          <a:xfrm>
            <a:off x="653667" y="600200"/>
            <a:ext cx="8490300" cy="5454300"/>
          </a:xfrm>
          <a:prstGeom prst="rect">
            <a:avLst/>
          </a:prstGeom>
        </p:spPr>
        <p:txBody>
          <a:bodyPr anchorCtr="0" anchor="ctr" bIns="121900" lIns="121900" spcFirstLastPara="1" rIns="121900" wrap="square" tIns="12190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p:txBody>
      </p:sp>
      <p:sp>
        <p:nvSpPr>
          <p:cNvPr id="133" name="Google Shape;133;p4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34" name="Shape 134"/>
        <p:cNvGrpSpPr/>
        <p:nvPr/>
      </p:nvGrpSpPr>
      <p:grpSpPr>
        <a:xfrm>
          <a:off x="0" y="0"/>
          <a:ext cx="0" cy="0"/>
          <a:chOff x="0" y="0"/>
          <a:chExt cx="0" cy="0"/>
        </a:xfrm>
      </p:grpSpPr>
      <p:sp>
        <p:nvSpPr>
          <p:cNvPr id="135" name="Google Shape;135;p49"/>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6" name="Google Shape;136;p49"/>
          <p:cNvSpPr txBox="1"/>
          <p:nvPr>
            <p:ph type="title"/>
          </p:nvPr>
        </p:nvSpPr>
        <p:spPr>
          <a:xfrm>
            <a:off x="354000" y="1644233"/>
            <a:ext cx="5393700" cy="19764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5600"/>
              <a:buNone/>
              <a:defRPr sz="5600"/>
            </a:lvl1pPr>
            <a:lvl2pPr lvl="1" rtl="0" algn="ctr">
              <a:spcBef>
                <a:spcPts val="0"/>
              </a:spcBef>
              <a:spcAft>
                <a:spcPts val="0"/>
              </a:spcAft>
              <a:buSzPts val="5600"/>
              <a:buNone/>
              <a:defRPr sz="5600"/>
            </a:lvl2pPr>
            <a:lvl3pPr lvl="2" rtl="0" algn="ctr">
              <a:spcBef>
                <a:spcPts val="0"/>
              </a:spcBef>
              <a:spcAft>
                <a:spcPts val="0"/>
              </a:spcAft>
              <a:buSzPts val="5600"/>
              <a:buNone/>
              <a:defRPr sz="5600"/>
            </a:lvl3pPr>
            <a:lvl4pPr lvl="3" rtl="0" algn="ctr">
              <a:spcBef>
                <a:spcPts val="0"/>
              </a:spcBef>
              <a:spcAft>
                <a:spcPts val="0"/>
              </a:spcAft>
              <a:buSzPts val="5600"/>
              <a:buNone/>
              <a:defRPr sz="5600"/>
            </a:lvl4pPr>
            <a:lvl5pPr lvl="4" rtl="0" algn="ctr">
              <a:spcBef>
                <a:spcPts val="0"/>
              </a:spcBef>
              <a:spcAft>
                <a:spcPts val="0"/>
              </a:spcAft>
              <a:buSzPts val="5600"/>
              <a:buNone/>
              <a:defRPr sz="5600"/>
            </a:lvl5pPr>
            <a:lvl6pPr lvl="5" rtl="0" algn="ctr">
              <a:spcBef>
                <a:spcPts val="0"/>
              </a:spcBef>
              <a:spcAft>
                <a:spcPts val="0"/>
              </a:spcAft>
              <a:buSzPts val="5600"/>
              <a:buNone/>
              <a:defRPr sz="5600"/>
            </a:lvl6pPr>
            <a:lvl7pPr lvl="6" rtl="0" algn="ctr">
              <a:spcBef>
                <a:spcPts val="0"/>
              </a:spcBef>
              <a:spcAft>
                <a:spcPts val="0"/>
              </a:spcAft>
              <a:buSzPts val="5600"/>
              <a:buNone/>
              <a:defRPr sz="5600"/>
            </a:lvl7pPr>
            <a:lvl8pPr lvl="7" rtl="0" algn="ctr">
              <a:spcBef>
                <a:spcPts val="0"/>
              </a:spcBef>
              <a:spcAft>
                <a:spcPts val="0"/>
              </a:spcAft>
              <a:buSzPts val="5600"/>
              <a:buNone/>
              <a:defRPr sz="5600"/>
            </a:lvl8pPr>
            <a:lvl9pPr lvl="8" rtl="0" algn="ctr">
              <a:spcBef>
                <a:spcPts val="0"/>
              </a:spcBef>
              <a:spcAft>
                <a:spcPts val="0"/>
              </a:spcAft>
              <a:buSzPts val="5600"/>
              <a:buNone/>
              <a:defRPr sz="5600"/>
            </a:lvl9pPr>
          </a:lstStyle>
          <a:p/>
        </p:txBody>
      </p:sp>
      <p:sp>
        <p:nvSpPr>
          <p:cNvPr id="137" name="Google Shape;137;p49"/>
          <p:cNvSpPr txBox="1"/>
          <p:nvPr>
            <p:ph idx="1" type="subTitle"/>
          </p:nvPr>
        </p:nvSpPr>
        <p:spPr>
          <a:xfrm>
            <a:off x="354000" y="3737433"/>
            <a:ext cx="5393700" cy="16467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38" name="Google Shape;138;p49"/>
          <p:cNvSpPr txBox="1"/>
          <p:nvPr>
            <p:ph idx="2" type="body"/>
          </p:nvPr>
        </p:nvSpPr>
        <p:spPr>
          <a:xfrm>
            <a:off x="6586000" y="965433"/>
            <a:ext cx="5115900" cy="4926900"/>
          </a:xfrm>
          <a:prstGeom prst="rect">
            <a:avLst/>
          </a:prstGeom>
        </p:spPr>
        <p:txBody>
          <a:bodyPr anchorCtr="0" anchor="ctr" bIns="121900" lIns="121900" spcFirstLastPara="1" rIns="121900" wrap="square" tIns="121900">
            <a:normAutofit/>
          </a:bodyPr>
          <a:lstStyle>
            <a:lvl1pPr indent="-381000" lvl="0" marL="457200" rtl="0">
              <a:spcBef>
                <a:spcPts val="0"/>
              </a:spcBef>
              <a:spcAft>
                <a:spcPts val="0"/>
              </a:spcAft>
              <a:buSzPts val="24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139" name="Google Shape;139;p4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40" name="Shape 140"/>
        <p:cNvGrpSpPr/>
        <p:nvPr/>
      </p:nvGrpSpPr>
      <p:grpSpPr>
        <a:xfrm>
          <a:off x="0" y="0"/>
          <a:ext cx="0" cy="0"/>
          <a:chOff x="0" y="0"/>
          <a:chExt cx="0" cy="0"/>
        </a:xfrm>
      </p:grpSpPr>
      <p:sp>
        <p:nvSpPr>
          <p:cNvPr id="141" name="Google Shape;141;p50"/>
          <p:cNvSpPr txBox="1"/>
          <p:nvPr>
            <p:ph idx="1" type="body"/>
          </p:nvPr>
        </p:nvSpPr>
        <p:spPr>
          <a:xfrm>
            <a:off x="415600" y="5640767"/>
            <a:ext cx="7998300" cy="806700"/>
          </a:xfrm>
          <a:prstGeom prst="rect">
            <a:avLst/>
          </a:prstGeom>
        </p:spPr>
        <p:txBody>
          <a:bodyPr anchorCtr="0" anchor="ctr" bIns="121900" lIns="121900" spcFirstLastPara="1" rIns="121900" wrap="square" tIns="121900">
            <a:normAutofit/>
          </a:bodyPr>
          <a:lstStyle>
            <a:lvl1pPr indent="-228600" lvl="0" marL="457200" rtl="0">
              <a:lnSpc>
                <a:spcPct val="100000"/>
              </a:lnSpc>
              <a:spcBef>
                <a:spcPts val="0"/>
              </a:spcBef>
              <a:spcAft>
                <a:spcPts val="0"/>
              </a:spcAft>
              <a:buSzPts val="2400"/>
              <a:buNone/>
              <a:defRPr/>
            </a:lvl1pPr>
          </a:lstStyle>
          <a:p/>
        </p:txBody>
      </p:sp>
      <p:sp>
        <p:nvSpPr>
          <p:cNvPr id="142" name="Google Shape;142;p5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43" name="Shape 143"/>
        <p:cNvGrpSpPr/>
        <p:nvPr/>
      </p:nvGrpSpPr>
      <p:grpSpPr>
        <a:xfrm>
          <a:off x="0" y="0"/>
          <a:ext cx="0" cy="0"/>
          <a:chOff x="0" y="0"/>
          <a:chExt cx="0" cy="0"/>
        </a:xfrm>
      </p:grpSpPr>
      <p:sp>
        <p:nvSpPr>
          <p:cNvPr id="144" name="Google Shape;144;p51"/>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16000"/>
              <a:buNone/>
              <a:defRPr sz="16000"/>
            </a:lvl1pPr>
            <a:lvl2pPr lvl="1" rtl="0" algn="ctr">
              <a:spcBef>
                <a:spcPts val="0"/>
              </a:spcBef>
              <a:spcAft>
                <a:spcPts val="0"/>
              </a:spcAft>
              <a:buSzPts val="16000"/>
              <a:buNone/>
              <a:defRPr sz="16000"/>
            </a:lvl2pPr>
            <a:lvl3pPr lvl="2" rtl="0" algn="ctr">
              <a:spcBef>
                <a:spcPts val="0"/>
              </a:spcBef>
              <a:spcAft>
                <a:spcPts val="0"/>
              </a:spcAft>
              <a:buSzPts val="16000"/>
              <a:buNone/>
              <a:defRPr sz="16000"/>
            </a:lvl3pPr>
            <a:lvl4pPr lvl="3" rtl="0" algn="ctr">
              <a:spcBef>
                <a:spcPts val="0"/>
              </a:spcBef>
              <a:spcAft>
                <a:spcPts val="0"/>
              </a:spcAft>
              <a:buSzPts val="16000"/>
              <a:buNone/>
              <a:defRPr sz="16000"/>
            </a:lvl4pPr>
            <a:lvl5pPr lvl="4" rtl="0" algn="ctr">
              <a:spcBef>
                <a:spcPts val="0"/>
              </a:spcBef>
              <a:spcAft>
                <a:spcPts val="0"/>
              </a:spcAft>
              <a:buSzPts val="16000"/>
              <a:buNone/>
              <a:defRPr sz="16000"/>
            </a:lvl5pPr>
            <a:lvl6pPr lvl="5" rtl="0" algn="ctr">
              <a:spcBef>
                <a:spcPts val="0"/>
              </a:spcBef>
              <a:spcAft>
                <a:spcPts val="0"/>
              </a:spcAft>
              <a:buSzPts val="16000"/>
              <a:buNone/>
              <a:defRPr sz="16000"/>
            </a:lvl6pPr>
            <a:lvl7pPr lvl="6" rtl="0" algn="ctr">
              <a:spcBef>
                <a:spcPts val="0"/>
              </a:spcBef>
              <a:spcAft>
                <a:spcPts val="0"/>
              </a:spcAft>
              <a:buSzPts val="16000"/>
              <a:buNone/>
              <a:defRPr sz="16000"/>
            </a:lvl7pPr>
            <a:lvl8pPr lvl="7" rtl="0" algn="ctr">
              <a:spcBef>
                <a:spcPts val="0"/>
              </a:spcBef>
              <a:spcAft>
                <a:spcPts val="0"/>
              </a:spcAft>
              <a:buSzPts val="16000"/>
              <a:buNone/>
              <a:defRPr sz="16000"/>
            </a:lvl8pPr>
            <a:lvl9pPr lvl="8" rtl="0" algn="ctr">
              <a:spcBef>
                <a:spcPts val="0"/>
              </a:spcBef>
              <a:spcAft>
                <a:spcPts val="0"/>
              </a:spcAft>
              <a:buSzPts val="16000"/>
              <a:buNone/>
              <a:defRPr sz="16000"/>
            </a:lvl9pPr>
          </a:lstStyle>
          <a:p>
            <a:r>
              <a:t>xx%</a:t>
            </a:r>
          </a:p>
        </p:txBody>
      </p:sp>
      <p:sp>
        <p:nvSpPr>
          <p:cNvPr id="145" name="Google Shape;145;p51"/>
          <p:cNvSpPr txBox="1"/>
          <p:nvPr>
            <p:ph idx="1" type="body"/>
          </p:nvPr>
        </p:nvSpPr>
        <p:spPr>
          <a:xfrm>
            <a:off x="415600" y="4202967"/>
            <a:ext cx="11360700" cy="1734300"/>
          </a:xfrm>
          <a:prstGeom prst="rect">
            <a:avLst/>
          </a:prstGeom>
        </p:spPr>
        <p:txBody>
          <a:bodyPr anchorCtr="0" anchor="t" bIns="121900" lIns="121900" spcFirstLastPara="1" rIns="121900" wrap="square" tIns="121900">
            <a:normAutofit/>
          </a:bodyPr>
          <a:lstStyle>
            <a:lvl1pPr indent="-381000" lvl="0" marL="457200" rtl="0" algn="ctr">
              <a:spcBef>
                <a:spcPts val="0"/>
              </a:spcBef>
              <a:spcAft>
                <a:spcPts val="0"/>
              </a:spcAft>
              <a:buSzPts val="2400"/>
              <a:buChar char="●"/>
              <a:defRPr/>
            </a:lvl1pPr>
            <a:lvl2pPr indent="-349250" lvl="1" marL="914400" rtl="0" algn="ctr">
              <a:spcBef>
                <a:spcPts val="0"/>
              </a:spcBef>
              <a:spcAft>
                <a:spcPts val="0"/>
              </a:spcAft>
              <a:buSzPts val="1900"/>
              <a:buChar char="○"/>
              <a:defRPr/>
            </a:lvl2pPr>
            <a:lvl3pPr indent="-349250" lvl="2" marL="1371600" rtl="0" algn="ctr">
              <a:spcBef>
                <a:spcPts val="0"/>
              </a:spcBef>
              <a:spcAft>
                <a:spcPts val="0"/>
              </a:spcAft>
              <a:buSzPts val="1900"/>
              <a:buChar char="■"/>
              <a:defRPr/>
            </a:lvl3pPr>
            <a:lvl4pPr indent="-349250" lvl="3" marL="1828800" rtl="0" algn="ctr">
              <a:spcBef>
                <a:spcPts val="0"/>
              </a:spcBef>
              <a:spcAft>
                <a:spcPts val="0"/>
              </a:spcAft>
              <a:buSzPts val="1900"/>
              <a:buChar char="●"/>
              <a:defRPr/>
            </a:lvl4pPr>
            <a:lvl5pPr indent="-349250" lvl="4" marL="2286000" rtl="0" algn="ctr">
              <a:spcBef>
                <a:spcPts val="0"/>
              </a:spcBef>
              <a:spcAft>
                <a:spcPts val="0"/>
              </a:spcAft>
              <a:buSzPts val="1900"/>
              <a:buChar char="○"/>
              <a:defRPr/>
            </a:lvl5pPr>
            <a:lvl6pPr indent="-349250" lvl="5" marL="2743200" rtl="0" algn="ctr">
              <a:spcBef>
                <a:spcPts val="0"/>
              </a:spcBef>
              <a:spcAft>
                <a:spcPts val="0"/>
              </a:spcAft>
              <a:buSzPts val="1900"/>
              <a:buChar char="■"/>
              <a:defRPr/>
            </a:lvl6pPr>
            <a:lvl7pPr indent="-349250" lvl="6" marL="3200400" rtl="0" algn="ctr">
              <a:spcBef>
                <a:spcPts val="0"/>
              </a:spcBef>
              <a:spcAft>
                <a:spcPts val="0"/>
              </a:spcAft>
              <a:buSzPts val="1900"/>
              <a:buChar char="●"/>
              <a:defRPr/>
            </a:lvl7pPr>
            <a:lvl8pPr indent="-349250" lvl="7" marL="3657600" rtl="0" algn="ctr">
              <a:spcBef>
                <a:spcPts val="0"/>
              </a:spcBef>
              <a:spcAft>
                <a:spcPts val="0"/>
              </a:spcAft>
              <a:buSzPts val="1900"/>
              <a:buChar char="○"/>
              <a:defRPr/>
            </a:lvl8pPr>
            <a:lvl9pPr indent="-349250" lvl="8" marL="4114800" rtl="0" algn="ctr">
              <a:spcBef>
                <a:spcPts val="0"/>
              </a:spcBef>
              <a:spcAft>
                <a:spcPts val="0"/>
              </a:spcAft>
              <a:buSzPts val="1900"/>
              <a:buChar char="■"/>
              <a:defRPr/>
            </a:lvl9pPr>
          </a:lstStyle>
          <a:p/>
        </p:txBody>
      </p:sp>
      <p:sp>
        <p:nvSpPr>
          <p:cNvPr id="146" name="Google Shape;146;p5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7" name="Shape 147"/>
        <p:cNvGrpSpPr/>
        <p:nvPr/>
      </p:nvGrpSpPr>
      <p:grpSpPr>
        <a:xfrm>
          <a:off x="0" y="0"/>
          <a:ext cx="0" cy="0"/>
          <a:chOff x="0" y="0"/>
          <a:chExt cx="0" cy="0"/>
        </a:xfrm>
      </p:grpSpPr>
      <p:sp>
        <p:nvSpPr>
          <p:cNvPr id="148" name="Google Shape;148;p5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14" name="Shape 14"/>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5">
  <p:cSld name="TITLE_AND_BODY_5">
    <p:spTree>
      <p:nvGrpSpPr>
        <p:cNvPr id="149" name="Shape 149"/>
        <p:cNvGrpSpPr/>
        <p:nvPr/>
      </p:nvGrpSpPr>
      <p:grpSpPr>
        <a:xfrm>
          <a:off x="0" y="0"/>
          <a:ext cx="0" cy="0"/>
          <a:chOff x="0" y="0"/>
          <a:chExt cx="0" cy="0"/>
        </a:xfrm>
      </p:grpSpPr>
      <p:sp>
        <p:nvSpPr>
          <p:cNvPr id="150" name="Google Shape;150;p53"/>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1900"/>
              <a:buNone/>
              <a:defRPr sz="19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p:txBody>
      </p:sp>
      <p:sp>
        <p:nvSpPr>
          <p:cNvPr id="151" name="Google Shape;151;p53"/>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49250" lvl="1" marL="914400" rtl="0">
              <a:spcBef>
                <a:spcPts val="0"/>
              </a:spcBef>
              <a:spcAft>
                <a:spcPts val="0"/>
              </a:spcAft>
              <a:buSzPts val="1900"/>
              <a:buChar char="○"/>
              <a:defRPr sz="1900"/>
            </a:lvl2pPr>
            <a:lvl3pPr indent="-349250" lvl="2" marL="1371600" rtl="0">
              <a:spcBef>
                <a:spcPts val="0"/>
              </a:spcBef>
              <a:spcAft>
                <a:spcPts val="0"/>
              </a:spcAft>
              <a:buSzPts val="1900"/>
              <a:buChar char="■"/>
              <a:defRPr sz="1900"/>
            </a:lvl3pPr>
            <a:lvl4pPr indent="-349250" lvl="3" marL="1828800" rtl="0">
              <a:spcBef>
                <a:spcPts val="0"/>
              </a:spcBef>
              <a:spcAft>
                <a:spcPts val="0"/>
              </a:spcAft>
              <a:buSzPts val="1900"/>
              <a:buChar char="●"/>
              <a:defRPr sz="1900"/>
            </a:lvl4pPr>
            <a:lvl5pPr indent="-349250" lvl="4" marL="2286000" rtl="0">
              <a:spcBef>
                <a:spcPts val="0"/>
              </a:spcBef>
              <a:spcAft>
                <a:spcPts val="0"/>
              </a:spcAft>
              <a:buSzPts val="1900"/>
              <a:buChar char="○"/>
              <a:defRPr sz="1900"/>
            </a:lvl5pPr>
            <a:lvl6pPr indent="-349250" lvl="5" marL="2743200" rtl="0">
              <a:spcBef>
                <a:spcPts val="0"/>
              </a:spcBef>
              <a:spcAft>
                <a:spcPts val="0"/>
              </a:spcAft>
              <a:buSzPts val="1900"/>
              <a:buChar char="■"/>
              <a:defRPr sz="1900"/>
            </a:lvl6pPr>
            <a:lvl7pPr indent="-349250" lvl="6" marL="3200400" rtl="0">
              <a:spcBef>
                <a:spcPts val="0"/>
              </a:spcBef>
              <a:spcAft>
                <a:spcPts val="0"/>
              </a:spcAft>
              <a:buSzPts val="1900"/>
              <a:buChar char="●"/>
              <a:defRPr sz="1900"/>
            </a:lvl7pPr>
            <a:lvl8pPr indent="-349250" lvl="7" marL="3657600" rtl="0">
              <a:spcBef>
                <a:spcPts val="0"/>
              </a:spcBef>
              <a:spcAft>
                <a:spcPts val="0"/>
              </a:spcAft>
              <a:buSzPts val="1900"/>
              <a:buChar char="○"/>
              <a:defRPr sz="1900"/>
            </a:lvl8pPr>
            <a:lvl9pPr indent="-349250" lvl="8" marL="4114800" rtl="0">
              <a:spcBef>
                <a:spcPts val="0"/>
              </a:spcBef>
              <a:spcAft>
                <a:spcPts val="0"/>
              </a:spcAft>
              <a:buSzPts val="1900"/>
              <a:buChar char="■"/>
              <a:defRPr sz="1900"/>
            </a:lvl9pPr>
          </a:lstStyle>
          <a:p/>
        </p:txBody>
      </p:sp>
      <p:sp>
        <p:nvSpPr>
          <p:cNvPr id="152" name="Google Shape;152;p5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lnSpcReduction="10000"/>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153" name="Shape 153"/>
        <p:cNvGrpSpPr/>
        <p:nvPr/>
      </p:nvGrpSpPr>
      <p:grpSpPr>
        <a:xfrm>
          <a:off x="0" y="0"/>
          <a:ext cx="0" cy="0"/>
          <a:chOff x="0" y="0"/>
          <a:chExt cx="0" cy="0"/>
        </a:xfrm>
      </p:grpSpPr>
      <p:sp>
        <p:nvSpPr>
          <p:cNvPr id="154" name="Google Shape;154;p54"/>
          <p:cNvSpPr txBox="1"/>
          <p:nvPr>
            <p:ph type="ctrTitle"/>
          </p:nvPr>
        </p:nvSpPr>
        <p:spPr>
          <a:xfrm>
            <a:off x="914400" y="1298333"/>
            <a:ext cx="7729200" cy="1546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p:txBody>
      </p:sp>
      <p:sp>
        <p:nvSpPr>
          <p:cNvPr id="155" name="Google Shape;155;p54"/>
          <p:cNvSpPr txBox="1"/>
          <p:nvPr>
            <p:ph idx="1" type="subTitle"/>
          </p:nvPr>
        </p:nvSpPr>
        <p:spPr>
          <a:xfrm>
            <a:off x="914400" y="2973934"/>
            <a:ext cx="7729200" cy="6204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200"/>
              <a:buNone/>
              <a:defRPr sz="3200"/>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ustom Layout">
  <p:cSld name="5_Custom Layout">
    <p:spTree>
      <p:nvGrpSpPr>
        <p:cNvPr id="156" name="Shape 156"/>
        <p:cNvGrpSpPr/>
        <p:nvPr/>
      </p:nvGrpSpPr>
      <p:grpSpPr>
        <a:xfrm>
          <a:off x="0" y="0"/>
          <a:ext cx="0" cy="0"/>
          <a:chOff x="0" y="0"/>
          <a:chExt cx="0" cy="0"/>
        </a:xfrm>
      </p:grpSpPr>
      <p:sp>
        <p:nvSpPr>
          <p:cNvPr id="157" name="Google Shape;157;p55"/>
          <p:cNvSpPr/>
          <p:nvPr>
            <p:ph idx="2" type="pic"/>
          </p:nvPr>
        </p:nvSpPr>
        <p:spPr>
          <a:xfrm>
            <a:off x="6978556" y="1062607"/>
            <a:ext cx="4732800" cy="4732800"/>
          </a:xfrm>
          <a:prstGeom prst="rect">
            <a:avLst/>
          </a:prstGeom>
          <a:solidFill>
            <a:schemeClr val="lt1"/>
          </a:solidFill>
          <a:ln>
            <a:noFill/>
          </a:ln>
        </p:spPr>
        <p:txBody>
          <a:bodyPr anchorCtr="0" anchor="ctr" bIns="45700" lIns="91425" spcFirstLastPara="1" rIns="91425" wrap="square" tIns="45700">
            <a:noAutofit/>
          </a:bodyPr>
          <a:lstStyle>
            <a:lvl1pPr lvl="0" marR="0" rtl="0" algn="ctr">
              <a:lnSpc>
                <a:spcPct val="90000"/>
              </a:lnSpc>
              <a:spcBef>
                <a:spcPts val="11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58" name="Shape 158"/>
        <p:cNvGrpSpPr/>
        <p:nvPr/>
      </p:nvGrpSpPr>
      <p:grpSpPr>
        <a:xfrm>
          <a:off x="0" y="0"/>
          <a:ext cx="0" cy="0"/>
          <a:chOff x="0" y="0"/>
          <a:chExt cx="0" cy="0"/>
        </a:xfrm>
      </p:grpSpPr>
    </p:spTree>
  </p:cSld>
  <p:clrMapOvr>
    <a:masterClrMapping/>
  </p:clrMapOvr>
  <p:transition spd="slow">
    <p:push dir="r"/>
  </p:transition>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59" name="Shape 159"/>
        <p:cNvGrpSpPr/>
        <p:nvPr/>
      </p:nvGrpSpPr>
      <p:grpSpPr>
        <a:xfrm>
          <a:off x="0" y="0"/>
          <a:ext cx="0" cy="0"/>
          <a:chOff x="0" y="0"/>
          <a:chExt cx="0" cy="0"/>
        </a:xfrm>
      </p:grpSpPr>
      <p:sp>
        <p:nvSpPr>
          <p:cNvPr id="160" name="Google Shape;160;p57"/>
          <p:cNvSpPr/>
          <p:nvPr>
            <p:ph idx="2" type="pic"/>
          </p:nvPr>
        </p:nvSpPr>
        <p:spPr>
          <a:xfrm>
            <a:off x="480660" y="1062607"/>
            <a:ext cx="4732800" cy="4732800"/>
          </a:xfrm>
          <a:prstGeom prst="rect">
            <a:avLst/>
          </a:prstGeom>
          <a:solidFill>
            <a:schemeClr val="lt1"/>
          </a:solidFill>
          <a:ln>
            <a:noFill/>
          </a:ln>
        </p:spPr>
        <p:txBody>
          <a:bodyPr anchorCtr="0" anchor="ctr" bIns="45700" lIns="91425" spcFirstLastPara="1" rIns="91425" wrap="square" tIns="45700">
            <a:noAutofit/>
          </a:bodyPr>
          <a:lstStyle>
            <a:lvl1pPr lvl="0" marR="0" rtl="0" algn="ctr">
              <a:lnSpc>
                <a:spcPct val="90000"/>
              </a:lnSpc>
              <a:spcBef>
                <a:spcPts val="11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Tree>
  </p:cSld>
  <p:clrMapOvr>
    <a:masterClrMapping/>
  </p:clrMapOvr>
  <p:transition spd="slow">
    <p:push dir="r"/>
  </p:transition>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устой">
  <p:cSld name="TITLE_AND_BODY_6">
    <p:spTree>
      <p:nvGrpSpPr>
        <p:cNvPr id="161" name="Shape 161"/>
        <p:cNvGrpSpPr/>
        <p:nvPr/>
      </p:nvGrpSpPr>
      <p:grpSpPr>
        <a:xfrm>
          <a:off x="0" y="0"/>
          <a:ext cx="0" cy="0"/>
          <a:chOff x="0" y="0"/>
          <a:chExt cx="0" cy="0"/>
        </a:xfrm>
      </p:grpSpPr>
      <p:sp>
        <p:nvSpPr>
          <p:cNvPr id="162" name="Google Shape;162;p58"/>
          <p:cNvSpPr txBox="1"/>
          <p:nvPr>
            <p:ph idx="12" type="sldNum"/>
          </p:nvPr>
        </p:nvSpPr>
        <p:spPr>
          <a:xfrm>
            <a:off x="5979516" y="6540500"/>
            <a:ext cx="226800" cy="230400"/>
          </a:xfrm>
          <a:prstGeom prst="rect">
            <a:avLst/>
          </a:prstGeom>
          <a:noFill/>
          <a:ln>
            <a:noFill/>
          </a:ln>
        </p:spPr>
        <p:txBody>
          <a:bodyPr anchorCtr="0" anchor="t" bIns="25400" lIns="25400" spcFirstLastPara="1" rIns="25400" wrap="square" tIns="25400">
            <a:normAutofit lnSpcReduction="10000"/>
          </a:bodyPr>
          <a:lstStyle>
            <a:lvl1pPr indent="0" lvl="0"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1200"/>
              <a:buFont typeface="Helvetica Neue Light"/>
              <a:buNone/>
              <a:defRPr b="0" i="0" sz="12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163" name="Shape 163"/>
        <p:cNvGrpSpPr/>
        <p:nvPr/>
      </p:nvGrpSpPr>
      <p:grpSpPr>
        <a:xfrm>
          <a:off x="0" y="0"/>
          <a:ext cx="0" cy="0"/>
          <a:chOff x="0" y="0"/>
          <a:chExt cx="0" cy="0"/>
        </a:xfrm>
      </p:grpSpPr>
      <p:sp>
        <p:nvSpPr>
          <p:cNvPr id="164" name="Google Shape;164;p59"/>
          <p:cNvSpPr/>
          <p:nvPr>
            <p:ph idx="2" type="pic"/>
          </p:nvPr>
        </p:nvSpPr>
        <p:spPr>
          <a:xfrm>
            <a:off x="0" y="0"/>
            <a:ext cx="12192000" cy="6858000"/>
          </a:xfrm>
          <a:prstGeom prst="rect">
            <a:avLst/>
          </a:prstGeom>
          <a:solidFill>
            <a:schemeClr val="lt1"/>
          </a:solidFill>
          <a:ln>
            <a:noFill/>
          </a:ln>
        </p:spPr>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p:cSld name="Content Slide">
    <p:spTree>
      <p:nvGrpSpPr>
        <p:cNvPr id="165" name="Shape 165"/>
        <p:cNvGrpSpPr/>
        <p:nvPr/>
      </p:nvGrpSpPr>
      <p:grpSpPr>
        <a:xfrm>
          <a:off x="0" y="0"/>
          <a:ext cx="0" cy="0"/>
          <a:chOff x="0" y="0"/>
          <a:chExt cx="0" cy="0"/>
        </a:xfrm>
      </p:grpSpPr>
      <p:sp>
        <p:nvSpPr>
          <p:cNvPr id="166" name="Google Shape;166;p60"/>
          <p:cNvSpPr txBox="1"/>
          <p:nvPr>
            <p:ph type="title"/>
          </p:nvPr>
        </p:nvSpPr>
        <p:spPr>
          <a:xfrm>
            <a:off x="654656" y="199907"/>
            <a:ext cx="10882800" cy="840000"/>
          </a:xfrm>
          <a:prstGeom prst="rect">
            <a:avLst/>
          </a:prstGeom>
          <a:noFill/>
          <a:ln>
            <a:noFill/>
          </a:ln>
        </p:spPr>
        <p:txBody>
          <a:bodyPr anchorCtr="0" anchor="ctr" bIns="60925" lIns="121900" spcFirstLastPara="1" rIns="121900" wrap="square" tIns="60925">
            <a:normAutofit/>
          </a:bodyPr>
          <a:lstStyle>
            <a:lvl1pPr lvl="0" rtl="0" algn="ctr">
              <a:spcBef>
                <a:spcPts val="0"/>
              </a:spcBef>
              <a:spcAft>
                <a:spcPts val="0"/>
              </a:spcAft>
              <a:buClr>
                <a:schemeClr val="dk1"/>
              </a:buClr>
              <a:buSzPts val="4000"/>
              <a:buFont typeface="Source Sans Pro"/>
              <a:buNone/>
              <a:defRPr b="1" sz="4000">
                <a:solidFill>
                  <a:schemeClr val="dk1"/>
                </a:solidFill>
                <a:latin typeface="Source Sans Pro"/>
                <a:ea typeface="Source Sans Pro"/>
                <a:cs typeface="Source Sans Pro"/>
                <a:sym typeface="Source Sans Pro"/>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67" name="Google Shape;167;p60"/>
          <p:cNvSpPr txBox="1"/>
          <p:nvPr>
            <p:ph idx="1" type="body"/>
          </p:nvPr>
        </p:nvSpPr>
        <p:spPr>
          <a:xfrm>
            <a:off x="654656" y="2392543"/>
            <a:ext cx="10882800" cy="3733500"/>
          </a:xfrm>
          <a:prstGeom prst="rect">
            <a:avLst/>
          </a:prstGeom>
          <a:noFill/>
          <a:ln>
            <a:noFill/>
          </a:ln>
        </p:spPr>
        <p:txBody>
          <a:bodyPr anchorCtr="0" anchor="t" bIns="60925" lIns="121900" spcFirstLastPara="1" rIns="121900" wrap="square" tIns="60925">
            <a:normAutofit/>
          </a:bodyPr>
          <a:lstStyle>
            <a:lvl1pPr indent="-419100" lvl="0" marL="457200" rtl="0" algn="l">
              <a:spcBef>
                <a:spcPts val="900"/>
              </a:spcBef>
              <a:spcAft>
                <a:spcPts val="0"/>
              </a:spcAft>
              <a:buClr>
                <a:schemeClr val="accent1"/>
              </a:buClr>
              <a:buSzPts val="3000"/>
              <a:buChar char="●"/>
              <a:defRPr/>
            </a:lvl1pPr>
            <a:lvl2pPr indent="-393700" lvl="1" marL="914400" rtl="0" algn="l">
              <a:spcBef>
                <a:spcPts val="1600"/>
              </a:spcBef>
              <a:spcAft>
                <a:spcPts val="0"/>
              </a:spcAft>
              <a:buClr>
                <a:schemeClr val="accent1"/>
              </a:buClr>
              <a:buSzPts val="2600"/>
              <a:buChar char="○"/>
              <a:defRPr/>
            </a:lvl2pPr>
            <a:lvl3pPr indent="-368300" lvl="2" marL="1371600" rtl="0" algn="l">
              <a:spcBef>
                <a:spcPts val="1600"/>
              </a:spcBef>
              <a:spcAft>
                <a:spcPts val="0"/>
              </a:spcAft>
              <a:buClr>
                <a:schemeClr val="accent1"/>
              </a:buClr>
              <a:buSzPts val="2200"/>
              <a:buChar char="■"/>
              <a:defRPr/>
            </a:lvl3pPr>
            <a:lvl4pPr indent="-349250" lvl="3" marL="1828800" rtl="0" algn="l">
              <a:spcBef>
                <a:spcPts val="1600"/>
              </a:spcBef>
              <a:spcAft>
                <a:spcPts val="0"/>
              </a:spcAft>
              <a:buClr>
                <a:schemeClr val="accent1"/>
              </a:buClr>
              <a:buSzPts val="1900"/>
              <a:buChar char="●"/>
              <a:defRPr/>
            </a:lvl4pPr>
            <a:lvl5pPr indent="-349250" lvl="4" marL="2286000" rtl="0" algn="l">
              <a:spcBef>
                <a:spcPts val="1600"/>
              </a:spcBef>
              <a:spcAft>
                <a:spcPts val="0"/>
              </a:spcAft>
              <a:buClr>
                <a:schemeClr val="accent1"/>
              </a:buClr>
              <a:buSzPts val="1900"/>
              <a:buChar char="○"/>
              <a:defRPr/>
            </a:lvl5pPr>
            <a:lvl6pPr indent="-381000" lvl="5" marL="2743200" rtl="0" algn="l">
              <a:spcBef>
                <a:spcPts val="1600"/>
              </a:spcBef>
              <a:spcAft>
                <a:spcPts val="0"/>
              </a:spcAft>
              <a:buClr>
                <a:schemeClr val="dk1"/>
              </a:buClr>
              <a:buSzPts val="2400"/>
              <a:buChar char="■"/>
              <a:defRPr/>
            </a:lvl6pPr>
            <a:lvl7pPr indent="-381000" lvl="6" marL="3200400" rtl="0" algn="l">
              <a:spcBef>
                <a:spcPts val="1600"/>
              </a:spcBef>
              <a:spcAft>
                <a:spcPts val="0"/>
              </a:spcAft>
              <a:buClr>
                <a:schemeClr val="dk1"/>
              </a:buClr>
              <a:buSzPts val="2400"/>
              <a:buChar char="●"/>
              <a:defRPr/>
            </a:lvl7pPr>
            <a:lvl8pPr indent="-381000" lvl="7" marL="3657600" rtl="0" algn="l">
              <a:spcBef>
                <a:spcPts val="1600"/>
              </a:spcBef>
              <a:spcAft>
                <a:spcPts val="0"/>
              </a:spcAft>
              <a:buClr>
                <a:schemeClr val="dk1"/>
              </a:buClr>
              <a:buSzPts val="2400"/>
              <a:buChar char="○"/>
              <a:defRPr/>
            </a:lvl8pPr>
            <a:lvl9pPr indent="-381000" lvl="8" marL="4114800" rtl="0" algn="l">
              <a:spcBef>
                <a:spcPts val="1600"/>
              </a:spcBef>
              <a:spcAft>
                <a:spcPts val="1600"/>
              </a:spcAft>
              <a:buClr>
                <a:schemeClr val="dk1"/>
              </a:buClr>
              <a:buSzPts val="2400"/>
              <a:buChar char="■"/>
              <a:defRPr/>
            </a:lvl9pPr>
          </a:lstStyle>
          <a:p/>
        </p:txBody>
      </p:sp>
      <p:sp>
        <p:nvSpPr>
          <p:cNvPr id="168" name="Google Shape;168;p60"/>
          <p:cNvSpPr txBox="1"/>
          <p:nvPr>
            <p:ph idx="2" type="body"/>
          </p:nvPr>
        </p:nvSpPr>
        <p:spPr>
          <a:xfrm>
            <a:off x="654656" y="942221"/>
            <a:ext cx="10882800" cy="717300"/>
          </a:xfrm>
          <a:prstGeom prst="rect">
            <a:avLst/>
          </a:prstGeom>
          <a:noFill/>
          <a:ln>
            <a:noFill/>
          </a:ln>
        </p:spPr>
        <p:txBody>
          <a:bodyPr anchorCtr="0" anchor="t" bIns="60925" lIns="121900" spcFirstLastPara="1" rIns="121900" wrap="square" tIns="60925">
            <a:noAutofit/>
          </a:bodyPr>
          <a:lstStyle>
            <a:lvl1pPr indent="-228600" lvl="0" marL="457200" rtl="0" algn="ctr">
              <a:lnSpc>
                <a:spcPct val="110000"/>
              </a:lnSpc>
              <a:spcBef>
                <a:spcPts val="400"/>
              </a:spcBef>
              <a:spcAft>
                <a:spcPts val="0"/>
              </a:spcAft>
              <a:buSzPts val="1500"/>
              <a:buNone/>
              <a:defRPr b="0" sz="2100">
                <a:solidFill>
                  <a:schemeClr val="dk2"/>
                </a:solidFill>
                <a:latin typeface="Source Sans Pro"/>
                <a:ea typeface="Source Sans Pro"/>
                <a:cs typeface="Source Sans Pro"/>
                <a:sym typeface="Source Sans Pro"/>
              </a:defRPr>
            </a:lvl1pPr>
            <a:lvl2pPr indent="-336550" lvl="1" marL="914400" rtl="0" algn="l">
              <a:spcBef>
                <a:spcPts val="1600"/>
              </a:spcBef>
              <a:spcAft>
                <a:spcPts val="0"/>
              </a:spcAft>
              <a:buSzPts val="1700"/>
              <a:buChar char="○"/>
              <a:defRPr/>
            </a:lvl2pPr>
            <a:lvl3pPr indent="-336550" lvl="2" marL="1371600" rtl="0" algn="l">
              <a:spcBef>
                <a:spcPts val="1600"/>
              </a:spcBef>
              <a:spcAft>
                <a:spcPts val="0"/>
              </a:spcAft>
              <a:buSzPts val="1700"/>
              <a:buChar char="■"/>
              <a:defRPr/>
            </a:lvl3pPr>
            <a:lvl4pPr indent="-336550" lvl="3" marL="1828800" rtl="0" algn="l">
              <a:spcBef>
                <a:spcPts val="1600"/>
              </a:spcBef>
              <a:spcAft>
                <a:spcPts val="0"/>
              </a:spcAft>
              <a:buSzPts val="1700"/>
              <a:buChar char="●"/>
              <a:defRPr/>
            </a:lvl4pPr>
            <a:lvl5pPr indent="-336550" lvl="4" marL="2286000" rtl="0" algn="l">
              <a:spcBef>
                <a:spcPts val="1600"/>
              </a:spcBef>
              <a:spcAft>
                <a:spcPts val="0"/>
              </a:spcAft>
              <a:buSzPts val="1700"/>
              <a:buChar char="○"/>
              <a:defRPr/>
            </a:lvl5pPr>
            <a:lvl6pPr indent="-381000" lvl="5" marL="2743200" rtl="0" algn="l">
              <a:spcBef>
                <a:spcPts val="1600"/>
              </a:spcBef>
              <a:spcAft>
                <a:spcPts val="0"/>
              </a:spcAft>
              <a:buClr>
                <a:schemeClr val="dk1"/>
              </a:buClr>
              <a:buSzPts val="2400"/>
              <a:buChar char="■"/>
              <a:defRPr/>
            </a:lvl6pPr>
            <a:lvl7pPr indent="-381000" lvl="6" marL="3200400" rtl="0" algn="l">
              <a:spcBef>
                <a:spcPts val="1600"/>
              </a:spcBef>
              <a:spcAft>
                <a:spcPts val="0"/>
              </a:spcAft>
              <a:buClr>
                <a:schemeClr val="dk1"/>
              </a:buClr>
              <a:buSzPts val="2400"/>
              <a:buChar char="●"/>
              <a:defRPr/>
            </a:lvl7pPr>
            <a:lvl8pPr indent="-381000" lvl="7" marL="3657600" rtl="0" algn="l">
              <a:spcBef>
                <a:spcPts val="1600"/>
              </a:spcBef>
              <a:spcAft>
                <a:spcPts val="0"/>
              </a:spcAft>
              <a:buClr>
                <a:schemeClr val="dk1"/>
              </a:buClr>
              <a:buSzPts val="2400"/>
              <a:buChar char="○"/>
              <a:defRPr/>
            </a:lvl8pPr>
            <a:lvl9pPr indent="-381000" lvl="8" marL="4114800" rtl="0" algn="l">
              <a:spcBef>
                <a:spcPts val="1600"/>
              </a:spcBef>
              <a:spcAft>
                <a:spcPts val="1600"/>
              </a:spcAft>
              <a:buClr>
                <a:schemeClr val="dk1"/>
              </a:buClr>
              <a:buSzPts val="2400"/>
              <a:buChar char="■"/>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3" name="Shape 173"/>
        <p:cNvGrpSpPr/>
        <p:nvPr/>
      </p:nvGrpSpPr>
      <p:grpSpPr>
        <a:xfrm>
          <a:off x="0" y="0"/>
          <a:ext cx="0" cy="0"/>
          <a:chOff x="0" y="0"/>
          <a:chExt cx="0" cy="0"/>
        </a:xfrm>
      </p:grpSpPr>
      <p:sp>
        <p:nvSpPr>
          <p:cNvPr id="174" name="Google Shape;174;p62"/>
          <p:cNvSpPr txBox="1"/>
          <p:nvPr>
            <p:ph type="ctrTitle"/>
          </p:nvPr>
        </p:nvSpPr>
        <p:spPr>
          <a:xfrm>
            <a:off x="415611" y="992767"/>
            <a:ext cx="11360700" cy="27369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p:txBody>
      </p:sp>
      <p:sp>
        <p:nvSpPr>
          <p:cNvPr id="175" name="Google Shape;175;p62"/>
          <p:cNvSpPr txBox="1"/>
          <p:nvPr>
            <p:ph idx="1" type="subTitle"/>
          </p:nvPr>
        </p:nvSpPr>
        <p:spPr>
          <a:xfrm>
            <a:off x="415600" y="3778833"/>
            <a:ext cx="11360700" cy="1056900"/>
          </a:xfrm>
          <a:prstGeom prst="rect">
            <a:avLst/>
          </a:prstGeom>
        </p:spPr>
        <p:txBody>
          <a:bodyPr anchorCtr="0" anchor="t" bIns="121900" lIns="121900" spcFirstLastPara="1" rIns="121900" wrap="square" tIns="12190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176" name="Google Shape;176;p6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7" name="Shape 177"/>
        <p:cNvGrpSpPr/>
        <p:nvPr/>
      </p:nvGrpSpPr>
      <p:grpSpPr>
        <a:xfrm>
          <a:off x="0" y="0"/>
          <a:ext cx="0" cy="0"/>
          <a:chOff x="0" y="0"/>
          <a:chExt cx="0" cy="0"/>
        </a:xfrm>
      </p:grpSpPr>
      <p:sp>
        <p:nvSpPr>
          <p:cNvPr id="178" name="Google Shape;178;p63"/>
          <p:cNvSpPr txBox="1"/>
          <p:nvPr>
            <p:ph type="title"/>
          </p:nvPr>
        </p:nvSpPr>
        <p:spPr>
          <a:xfrm>
            <a:off x="415600" y="2867800"/>
            <a:ext cx="11360700" cy="1122300"/>
          </a:xfrm>
          <a:prstGeom prst="rect">
            <a:avLst/>
          </a:prstGeom>
        </p:spPr>
        <p:txBody>
          <a:bodyPr anchorCtr="0" anchor="ctr" bIns="121900" lIns="121900" spcFirstLastPara="1" rIns="121900" wrap="square" tIns="12190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79" name="Google Shape;179;p6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5" name="Shape 15"/>
        <p:cNvGrpSpPr/>
        <p:nvPr/>
      </p:nvGrpSpPr>
      <p:grpSpPr>
        <a:xfrm>
          <a:off x="0" y="0"/>
          <a:ext cx="0" cy="0"/>
          <a:chOff x="0" y="0"/>
          <a:chExt cx="0" cy="0"/>
        </a:xfrm>
      </p:grpSpPr>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0" name="Shape 180"/>
        <p:cNvGrpSpPr/>
        <p:nvPr/>
      </p:nvGrpSpPr>
      <p:grpSpPr>
        <a:xfrm>
          <a:off x="0" y="0"/>
          <a:ext cx="0" cy="0"/>
          <a:chOff x="0" y="0"/>
          <a:chExt cx="0" cy="0"/>
        </a:xfrm>
      </p:grpSpPr>
      <p:sp>
        <p:nvSpPr>
          <p:cNvPr id="181" name="Google Shape;181;p64"/>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182" name="Google Shape;182;p64"/>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81000" lvl="0" marL="457200">
              <a:spcBef>
                <a:spcPts val="0"/>
              </a:spcBef>
              <a:spcAft>
                <a:spcPts val="0"/>
              </a:spcAft>
              <a:buSzPts val="2400"/>
              <a:buChar char="●"/>
              <a:defRPr/>
            </a:lvl1pPr>
            <a:lvl2pPr indent="-349250" lvl="1" marL="914400">
              <a:spcBef>
                <a:spcPts val="0"/>
              </a:spcBef>
              <a:spcAft>
                <a:spcPts val="0"/>
              </a:spcAft>
              <a:buSzPts val="1900"/>
              <a:buChar char="○"/>
              <a:defRPr/>
            </a:lvl2pPr>
            <a:lvl3pPr indent="-349250" lvl="2" marL="1371600">
              <a:spcBef>
                <a:spcPts val="0"/>
              </a:spcBef>
              <a:spcAft>
                <a:spcPts val="0"/>
              </a:spcAft>
              <a:buSzPts val="1900"/>
              <a:buChar char="■"/>
              <a:defRPr/>
            </a:lvl3pPr>
            <a:lvl4pPr indent="-349250" lvl="3" marL="1828800">
              <a:spcBef>
                <a:spcPts val="0"/>
              </a:spcBef>
              <a:spcAft>
                <a:spcPts val="0"/>
              </a:spcAft>
              <a:buSzPts val="1900"/>
              <a:buChar char="●"/>
              <a:defRPr/>
            </a:lvl4pPr>
            <a:lvl5pPr indent="-349250" lvl="4" marL="2286000">
              <a:spcBef>
                <a:spcPts val="0"/>
              </a:spcBef>
              <a:spcAft>
                <a:spcPts val="0"/>
              </a:spcAft>
              <a:buSzPts val="1900"/>
              <a:buChar char="○"/>
              <a:defRPr/>
            </a:lvl5pPr>
            <a:lvl6pPr indent="-349250" lvl="5" marL="2743200">
              <a:spcBef>
                <a:spcPts val="0"/>
              </a:spcBef>
              <a:spcAft>
                <a:spcPts val="0"/>
              </a:spcAft>
              <a:buSzPts val="1900"/>
              <a:buChar char="■"/>
              <a:defRPr/>
            </a:lvl6pPr>
            <a:lvl7pPr indent="-349250" lvl="6" marL="3200400">
              <a:spcBef>
                <a:spcPts val="0"/>
              </a:spcBef>
              <a:spcAft>
                <a:spcPts val="0"/>
              </a:spcAft>
              <a:buSzPts val="1900"/>
              <a:buChar char="●"/>
              <a:defRPr/>
            </a:lvl7pPr>
            <a:lvl8pPr indent="-349250" lvl="7" marL="3657600">
              <a:spcBef>
                <a:spcPts val="0"/>
              </a:spcBef>
              <a:spcAft>
                <a:spcPts val="0"/>
              </a:spcAft>
              <a:buSzPts val="1900"/>
              <a:buChar char="○"/>
              <a:defRPr/>
            </a:lvl8pPr>
            <a:lvl9pPr indent="-349250" lvl="8" marL="4114800">
              <a:spcBef>
                <a:spcPts val="0"/>
              </a:spcBef>
              <a:spcAft>
                <a:spcPts val="0"/>
              </a:spcAft>
              <a:buSzPts val="1900"/>
              <a:buChar char="■"/>
              <a:defRPr/>
            </a:lvl9pPr>
          </a:lstStyle>
          <a:p/>
        </p:txBody>
      </p:sp>
      <p:sp>
        <p:nvSpPr>
          <p:cNvPr id="183" name="Google Shape;183;p6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84" name="Shape 184"/>
        <p:cNvGrpSpPr/>
        <p:nvPr/>
      </p:nvGrpSpPr>
      <p:grpSpPr>
        <a:xfrm>
          <a:off x="0" y="0"/>
          <a:ext cx="0" cy="0"/>
          <a:chOff x="0" y="0"/>
          <a:chExt cx="0" cy="0"/>
        </a:xfrm>
      </p:grpSpPr>
      <p:sp>
        <p:nvSpPr>
          <p:cNvPr id="185" name="Google Shape;185;p65"/>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186" name="Google Shape;186;p65"/>
          <p:cNvSpPr txBox="1"/>
          <p:nvPr>
            <p:ph idx="1" type="body"/>
          </p:nvPr>
        </p:nvSpPr>
        <p:spPr>
          <a:xfrm>
            <a:off x="415600" y="1536633"/>
            <a:ext cx="5333100" cy="4555200"/>
          </a:xfrm>
          <a:prstGeom prst="rect">
            <a:avLst/>
          </a:prstGeom>
        </p:spPr>
        <p:txBody>
          <a:bodyPr anchorCtr="0" anchor="t" bIns="121900" lIns="121900" spcFirstLastPara="1" rIns="121900" wrap="square" tIns="121900">
            <a:normAutofit/>
          </a:bodyPr>
          <a:lstStyle>
            <a:lvl1pPr indent="-349250" lvl="0" marL="457200">
              <a:spcBef>
                <a:spcPts val="0"/>
              </a:spcBef>
              <a:spcAft>
                <a:spcPts val="0"/>
              </a:spcAft>
              <a:buSzPts val="1900"/>
              <a:buChar char="●"/>
              <a:defRPr sz="19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187" name="Google Shape;187;p65"/>
          <p:cNvSpPr txBox="1"/>
          <p:nvPr>
            <p:ph idx="2" type="body"/>
          </p:nvPr>
        </p:nvSpPr>
        <p:spPr>
          <a:xfrm>
            <a:off x="6443200" y="1536633"/>
            <a:ext cx="5333100" cy="4555200"/>
          </a:xfrm>
          <a:prstGeom prst="rect">
            <a:avLst/>
          </a:prstGeom>
        </p:spPr>
        <p:txBody>
          <a:bodyPr anchorCtr="0" anchor="t" bIns="121900" lIns="121900" spcFirstLastPara="1" rIns="121900" wrap="square" tIns="121900">
            <a:normAutofit/>
          </a:bodyPr>
          <a:lstStyle>
            <a:lvl1pPr indent="-349250" lvl="0" marL="457200">
              <a:spcBef>
                <a:spcPts val="0"/>
              </a:spcBef>
              <a:spcAft>
                <a:spcPts val="0"/>
              </a:spcAft>
              <a:buSzPts val="1900"/>
              <a:buChar char="●"/>
              <a:defRPr sz="19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188" name="Google Shape;188;p6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9" name="Shape 189"/>
        <p:cNvGrpSpPr/>
        <p:nvPr/>
      </p:nvGrpSpPr>
      <p:grpSpPr>
        <a:xfrm>
          <a:off x="0" y="0"/>
          <a:ext cx="0" cy="0"/>
          <a:chOff x="0" y="0"/>
          <a:chExt cx="0" cy="0"/>
        </a:xfrm>
      </p:grpSpPr>
      <p:sp>
        <p:nvSpPr>
          <p:cNvPr id="190" name="Google Shape;190;p66"/>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191" name="Google Shape;191;p6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92" name="Shape 192"/>
        <p:cNvGrpSpPr/>
        <p:nvPr/>
      </p:nvGrpSpPr>
      <p:grpSpPr>
        <a:xfrm>
          <a:off x="0" y="0"/>
          <a:ext cx="0" cy="0"/>
          <a:chOff x="0" y="0"/>
          <a:chExt cx="0" cy="0"/>
        </a:xfrm>
      </p:grpSpPr>
      <p:sp>
        <p:nvSpPr>
          <p:cNvPr id="193" name="Google Shape;193;p67"/>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p:txBody>
      </p:sp>
      <p:sp>
        <p:nvSpPr>
          <p:cNvPr id="194" name="Google Shape;194;p67"/>
          <p:cNvSpPr txBox="1"/>
          <p:nvPr>
            <p:ph idx="1" type="body"/>
          </p:nvPr>
        </p:nvSpPr>
        <p:spPr>
          <a:xfrm>
            <a:off x="415600" y="1852800"/>
            <a:ext cx="3744000" cy="4239300"/>
          </a:xfrm>
          <a:prstGeom prst="rect">
            <a:avLst/>
          </a:prstGeom>
        </p:spPr>
        <p:txBody>
          <a:bodyPr anchorCtr="0" anchor="t" bIns="121900" lIns="121900" spcFirstLastPara="1" rIns="121900" wrap="square" tIns="121900">
            <a:normAutofit/>
          </a:bodyPr>
          <a:lstStyle>
            <a:lvl1pPr indent="-330200" lvl="0" marL="457200">
              <a:spcBef>
                <a:spcPts val="0"/>
              </a:spcBef>
              <a:spcAft>
                <a:spcPts val="0"/>
              </a:spcAft>
              <a:buSzPts val="1600"/>
              <a:buChar char="●"/>
              <a:defRPr sz="16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195" name="Google Shape;195;p6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96" name="Shape 196"/>
        <p:cNvGrpSpPr/>
        <p:nvPr/>
      </p:nvGrpSpPr>
      <p:grpSpPr>
        <a:xfrm>
          <a:off x="0" y="0"/>
          <a:ext cx="0" cy="0"/>
          <a:chOff x="0" y="0"/>
          <a:chExt cx="0" cy="0"/>
        </a:xfrm>
      </p:grpSpPr>
      <p:sp>
        <p:nvSpPr>
          <p:cNvPr id="197" name="Google Shape;197;p68"/>
          <p:cNvSpPr txBox="1"/>
          <p:nvPr>
            <p:ph type="title"/>
          </p:nvPr>
        </p:nvSpPr>
        <p:spPr>
          <a:xfrm>
            <a:off x="653667" y="600200"/>
            <a:ext cx="8490300" cy="5454300"/>
          </a:xfrm>
          <a:prstGeom prst="rect">
            <a:avLst/>
          </a:prstGeom>
        </p:spPr>
        <p:txBody>
          <a:bodyPr anchorCtr="0" anchor="ctr" bIns="121900" lIns="121900" spcFirstLastPara="1" rIns="121900" wrap="square" tIns="12190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p:txBody>
      </p:sp>
      <p:sp>
        <p:nvSpPr>
          <p:cNvPr id="198" name="Google Shape;198;p6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99" name="Shape 199"/>
        <p:cNvGrpSpPr/>
        <p:nvPr/>
      </p:nvGrpSpPr>
      <p:grpSpPr>
        <a:xfrm>
          <a:off x="0" y="0"/>
          <a:ext cx="0" cy="0"/>
          <a:chOff x="0" y="0"/>
          <a:chExt cx="0" cy="0"/>
        </a:xfrm>
      </p:grpSpPr>
      <p:sp>
        <p:nvSpPr>
          <p:cNvPr id="200" name="Google Shape;200;p69"/>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1" name="Google Shape;201;p69"/>
          <p:cNvSpPr txBox="1"/>
          <p:nvPr>
            <p:ph type="title"/>
          </p:nvPr>
        </p:nvSpPr>
        <p:spPr>
          <a:xfrm>
            <a:off x="354000" y="1644233"/>
            <a:ext cx="5393700" cy="19764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p:txBody>
      </p:sp>
      <p:sp>
        <p:nvSpPr>
          <p:cNvPr id="202" name="Google Shape;202;p69"/>
          <p:cNvSpPr txBox="1"/>
          <p:nvPr>
            <p:ph idx="1" type="subTitle"/>
          </p:nvPr>
        </p:nvSpPr>
        <p:spPr>
          <a:xfrm>
            <a:off x="354000" y="3737433"/>
            <a:ext cx="5393700" cy="1646700"/>
          </a:xfrm>
          <a:prstGeom prst="rect">
            <a:avLst/>
          </a:prstGeom>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03" name="Google Shape;203;p69"/>
          <p:cNvSpPr txBox="1"/>
          <p:nvPr>
            <p:ph idx="2" type="body"/>
          </p:nvPr>
        </p:nvSpPr>
        <p:spPr>
          <a:xfrm>
            <a:off x="6586000" y="965433"/>
            <a:ext cx="5115900" cy="4926900"/>
          </a:xfrm>
          <a:prstGeom prst="rect">
            <a:avLst/>
          </a:prstGeom>
        </p:spPr>
        <p:txBody>
          <a:bodyPr anchorCtr="0" anchor="ctr" bIns="121900" lIns="121900" spcFirstLastPara="1" rIns="121900" wrap="square" tIns="121900">
            <a:normAutofit/>
          </a:bodyPr>
          <a:lstStyle>
            <a:lvl1pPr indent="-381000" lvl="0" marL="457200">
              <a:spcBef>
                <a:spcPts val="0"/>
              </a:spcBef>
              <a:spcAft>
                <a:spcPts val="0"/>
              </a:spcAft>
              <a:buSzPts val="2400"/>
              <a:buChar char="●"/>
              <a:defRPr/>
            </a:lvl1pPr>
            <a:lvl2pPr indent="-349250" lvl="1" marL="914400">
              <a:spcBef>
                <a:spcPts val="0"/>
              </a:spcBef>
              <a:spcAft>
                <a:spcPts val="0"/>
              </a:spcAft>
              <a:buSzPts val="1900"/>
              <a:buChar char="○"/>
              <a:defRPr/>
            </a:lvl2pPr>
            <a:lvl3pPr indent="-349250" lvl="2" marL="1371600">
              <a:spcBef>
                <a:spcPts val="0"/>
              </a:spcBef>
              <a:spcAft>
                <a:spcPts val="0"/>
              </a:spcAft>
              <a:buSzPts val="1900"/>
              <a:buChar char="■"/>
              <a:defRPr/>
            </a:lvl3pPr>
            <a:lvl4pPr indent="-349250" lvl="3" marL="1828800">
              <a:spcBef>
                <a:spcPts val="0"/>
              </a:spcBef>
              <a:spcAft>
                <a:spcPts val="0"/>
              </a:spcAft>
              <a:buSzPts val="1900"/>
              <a:buChar char="●"/>
              <a:defRPr/>
            </a:lvl4pPr>
            <a:lvl5pPr indent="-349250" lvl="4" marL="2286000">
              <a:spcBef>
                <a:spcPts val="0"/>
              </a:spcBef>
              <a:spcAft>
                <a:spcPts val="0"/>
              </a:spcAft>
              <a:buSzPts val="1900"/>
              <a:buChar char="○"/>
              <a:defRPr/>
            </a:lvl5pPr>
            <a:lvl6pPr indent="-349250" lvl="5" marL="2743200">
              <a:spcBef>
                <a:spcPts val="0"/>
              </a:spcBef>
              <a:spcAft>
                <a:spcPts val="0"/>
              </a:spcAft>
              <a:buSzPts val="1900"/>
              <a:buChar char="■"/>
              <a:defRPr/>
            </a:lvl6pPr>
            <a:lvl7pPr indent="-349250" lvl="6" marL="3200400">
              <a:spcBef>
                <a:spcPts val="0"/>
              </a:spcBef>
              <a:spcAft>
                <a:spcPts val="0"/>
              </a:spcAft>
              <a:buSzPts val="1900"/>
              <a:buChar char="●"/>
              <a:defRPr/>
            </a:lvl7pPr>
            <a:lvl8pPr indent="-349250" lvl="7" marL="3657600">
              <a:spcBef>
                <a:spcPts val="0"/>
              </a:spcBef>
              <a:spcAft>
                <a:spcPts val="0"/>
              </a:spcAft>
              <a:buSzPts val="1900"/>
              <a:buChar char="○"/>
              <a:defRPr/>
            </a:lvl8pPr>
            <a:lvl9pPr indent="-349250" lvl="8" marL="4114800">
              <a:spcBef>
                <a:spcPts val="0"/>
              </a:spcBef>
              <a:spcAft>
                <a:spcPts val="0"/>
              </a:spcAft>
              <a:buSzPts val="1900"/>
              <a:buChar char="■"/>
              <a:defRPr/>
            </a:lvl9pPr>
          </a:lstStyle>
          <a:p/>
        </p:txBody>
      </p:sp>
      <p:sp>
        <p:nvSpPr>
          <p:cNvPr id="204" name="Google Shape;204;p6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05" name="Shape 205"/>
        <p:cNvGrpSpPr/>
        <p:nvPr/>
      </p:nvGrpSpPr>
      <p:grpSpPr>
        <a:xfrm>
          <a:off x="0" y="0"/>
          <a:ext cx="0" cy="0"/>
          <a:chOff x="0" y="0"/>
          <a:chExt cx="0" cy="0"/>
        </a:xfrm>
      </p:grpSpPr>
      <p:sp>
        <p:nvSpPr>
          <p:cNvPr id="206" name="Google Shape;206;p70"/>
          <p:cNvSpPr txBox="1"/>
          <p:nvPr>
            <p:ph idx="1" type="body"/>
          </p:nvPr>
        </p:nvSpPr>
        <p:spPr>
          <a:xfrm>
            <a:off x="415600" y="5640767"/>
            <a:ext cx="7998300" cy="806700"/>
          </a:xfrm>
          <a:prstGeom prst="rect">
            <a:avLst/>
          </a:prstGeom>
        </p:spPr>
        <p:txBody>
          <a:bodyPr anchorCtr="0" anchor="ctr" bIns="121900" lIns="121900" spcFirstLastPara="1" rIns="121900" wrap="square" tIns="121900">
            <a:normAutofit/>
          </a:bodyPr>
          <a:lstStyle>
            <a:lvl1pPr indent="-228600" lvl="0" marL="457200">
              <a:lnSpc>
                <a:spcPct val="100000"/>
              </a:lnSpc>
              <a:spcBef>
                <a:spcPts val="0"/>
              </a:spcBef>
              <a:spcAft>
                <a:spcPts val="0"/>
              </a:spcAft>
              <a:buSzPts val="2400"/>
              <a:buNone/>
              <a:defRPr/>
            </a:lvl1pPr>
          </a:lstStyle>
          <a:p/>
        </p:txBody>
      </p:sp>
      <p:sp>
        <p:nvSpPr>
          <p:cNvPr id="207" name="Google Shape;207;p7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08" name="Shape 208"/>
        <p:cNvGrpSpPr/>
        <p:nvPr/>
      </p:nvGrpSpPr>
      <p:grpSpPr>
        <a:xfrm>
          <a:off x="0" y="0"/>
          <a:ext cx="0" cy="0"/>
          <a:chOff x="0" y="0"/>
          <a:chExt cx="0" cy="0"/>
        </a:xfrm>
      </p:grpSpPr>
      <p:sp>
        <p:nvSpPr>
          <p:cNvPr id="209" name="Google Shape;209;p71"/>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210" name="Google Shape;210;p71"/>
          <p:cNvSpPr txBox="1"/>
          <p:nvPr>
            <p:ph idx="1" type="body"/>
          </p:nvPr>
        </p:nvSpPr>
        <p:spPr>
          <a:xfrm>
            <a:off x="415600" y="4202967"/>
            <a:ext cx="11360700" cy="1734300"/>
          </a:xfrm>
          <a:prstGeom prst="rect">
            <a:avLst/>
          </a:prstGeom>
        </p:spPr>
        <p:txBody>
          <a:bodyPr anchorCtr="0" anchor="t" bIns="121900" lIns="121900" spcFirstLastPara="1" rIns="121900" wrap="square" tIns="121900">
            <a:normAutofit/>
          </a:bodyPr>
          <a:lstStyle>
            <a:lvl1pPr indent="-381000" lvl="0" marL="457200" algn="ctr">
              <a:spcBef>
                <a:spcPts val="0"/>
              </a:spcBef>
              <a:spcAft>
                <a:spcPts val="0"/>
              </a:spcAft>
              <a:buSzPts val="2400"/>
              <a:buChar char="●"/>
              <a:defRPr/>
            </a:lvl1pPr>
            <a:lvl2pPr indent="-349250" lvl="1" marL="914400" algn="ctr">
              <a:spcBef>
                <a:spcPts val="0"/>
              </a:spcBef>
              <a:spcAft>
                <a:spcPts val="0"/>
              </a:spcAft>
              <a:buSzPts val="1900"/>
              <a:buChar char="○"/>
              <a:defRPr/>
            </a:lvl2pPr>
            <a:lvl3pPr indent="-349250" lvl="2" marL="1371600" algn="ctr">
              <a:spcBef>
                <a:spcPts val="0"/>
              </a:spcBef>
              <a:spcAft>
                <a:spcPts val="0"/>
              </a:spcAft>
              <a:buSzPts val="1900"/>
              <a:buChar char="■"/>
              <a:defRPr/>
            </a:lvl3pPr>
            <a:lvl4pPr indent="-349250" lvl="3" marL="1828800" algn="ctr">
              <a:spcBef>
                <a:spcPts val="0"/>
              </a:spcBef>
              <a:spcAft>
                <a:spcPts val="0"/>
              </a:spcAft>
              <a:buSzPts val="1900"/>
              <a:buChar char="●"/>
              <a:defRPr/>
            </a:lvl4pPr>
            <a:lvl5pPr indent="-349250" lvl="4" marL="2286000" algn="ctr">
              <a:spcBef>
                <a:spcPts val="0"/>
              </a:spcBef>
              <a:spcAft>
                <a:spcPts val="0"/>
              </a:spcAft>
              <a:buSzPts val="1900"/>
              <a:buChar char="○"/>
              <a:defRPr/>
            </a:lvl5pPr>
            <a:lvl6pPr indent="-349250" lvl="5" marL="2743200" algn="ctr">
              <a:spcBef>
                <a:spcPts val="0"/>
              </a:spcBef>
              <a:spcAft>
                <a:spcPts val="0"/>
              </a:spcAft>
              <a:buSzPts val="1900"/>
              <a:buChar char="■"/>
              <a:defRPr/>
            </a:lvl6pPr>
            <a:lvl7pPr indent="-349250" lvl="6" marL="3200400" algn="ctr">
              <a:spcBef>
                <a:spcPts val="0"/>
              </a:spcBef>
              <a:spcAft>
                <a:spcPts val="0"/>
              </a:spcAft>
              <a:buSzPts val="1900"/>
              <a:buChar char="●"/>
              <a:defRPr/>
            </a:lvl7pPr>
            <a:lvl8pPr indent="-349250" lvl="7" marL="3657600" algn="ctr">
              <a:spcBef>
                <a:spcPts val="0"/>
              </a:spcBef>
              <a:spcAft>
                <a:spcPts val="0"/>
              </a:spcAft>
              <a:buSzPts val="1900"/>
              <a:buChar char="○"/>
              <a:defRPr/>
            </a:lvl8pPr>
            <a:lvl9pPr indent="-349250" lvl="8" marL="4114800" algn="ctr">
              <a:spcBef>
                <a:spcPts val="0"/>
              </a:spcBef>
              <a:spcAft>
                <a:spcPts val="0"/>
              </a:spcAft>
              <a:buSzPts val="1900"/>
              <a:buChar char="■"/>
              <a:defRPr/>
            </a:lvl9pPr>
          </a:lstStyle>
          <a:p/>
        </p:txBody>
      </p:sp>
      <p:sp>
        <p:nvSpPr>
          <p:cNvPr id="211" name="Google Shape;211;p7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2" name="Shape 212"/>
        <p:cNvGrpSpPr/>
        <p:nvPr/>
      </p:nvGrpSpPr>
      <p:grpSpPr>
        <a:xfrm>
          <a:off x="0" y="0"/>
          <a:ext cx="0" cy="0"/>
          <a:chOff x="0" y="0"/>
          <a:chExt cx="0" cy="0"/>
        </a:xfrm>
      </p:grpSpPr>
      <p:sp>
        <p:nvSpPr>
          <p:cNvPr id="213" name="Google Shape;213;p7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5">
  <p:cSld name="TITLE_AND_BODY_5">
    <p:spTree>
      <p:nvGrpSpPr>
        <p:cNvPr id="214" name="Shape 214"/>
        <p:cNvGrpSpPr/>
        <p:nvPr/>
      </p:nvGrpSpPr>
      <p:grpSpPr>
        <a:xfrm>
          <a:off x="0" y="0"/>
          <a:ext cx="0" cy="0"/>
          <a:chOff x="0" y="0"/>
          <a:chExt cx="0" cy="0"/>
        </a:xfrm>
      </p:grpSpPr>
      <p:sp>
        <p:nvSpPr>
          <p:cNvPr id="215" name="Google Shape;215;p73"/>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216" name="Google Shape;216;p73"/>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49250" lvl="0" marL="457200">
              <a:spcBef>
                <a:spcPts val="0"/>
              </a:spcBef>
              <a:spcAft>
                <a:spcPts val="0"/>
              </a:spcAft>
              <a:buSzPts val="1900"/>
              <a:buChar char="●"/>
              <a:defRPr sz="1900"/>
            </a:lvl1pPr>
            <a:lvl2pPr indent="-349250" lvl="1" marL="914400">
              <a:spcBef>
                <a:spcPts val="0"/>
              </a:spcBef>
              <a:spcAft>
                <a:spcPts val="0"/>
              </a:spcAft>
              <a:buSzPts val="1900"/>
              <a:buChar char="○"/>
              <a:defRPr sz="1900"/>
            </a:lvl2pPr>
            <a:lvl3pPr indent="-349250" lvl="2" marL="1371600">
              <a:spcBef>
                <a:spcPts val="0"/>
              </a:spcBef>
              <a:spcAft>
                <a:spcPts val="0"/>
              </a:spcAft>
              <a:buSzPts val="1900"/>
              <a:buChar char="■"/>
              <a:defRPr sz="1900"/>
            </a:lvl3pPr>
            <a:lvl4pPr indent="-349250" lvl="3" marL="1828800">
              <a:spcBef>
                <a:spcPts val="0"/>
              </a:spcBef>
              <a:spcAft>
                <a:spcPts val="0"/>
              </a:spcAft>
              <a:buSzPts val="1900"/>
              <a:buChar char="●"/>
              <a:defRPr sz="1900"/>
            </a:lvl4pPr>
            <a:lvl5pPr indent="-349250" lvl="4" marL="2286000">
              <a:spcBef>
                <a:spcPts val="0"/>
              </a:spcBef>
              <a:spcAft>
                <a:spcPts val="0"/>
              </a:spcAft>
              <a:buSzPts val="1900"/>
              <a:buChar char="○"/>
              <a:defRPr sz="1900"/>
            </a:lvl5pPr>
            <a:lvl6pPr indent="-349250" lvl="5" marL="2743200">
              <a:spcBef>
                <a:spcPts val="0"/>
              </a:spcBef>
              <a:spcAft>
                <a:spcPts val="0"/>
              </a:spcAft>
              <a:buSzPts val="1900"/>
              <a:buChar char="■"/>
              <a:defRPr sz="1900"/>
            </a:lvl6pPr>
            <a:lvl7pPr indent="-349250" lvl="6" marL="3200400">
              <a:spcBef>
                <a:spcPts val="0"/>
              </a:spcBef>
              <a:spcAft>
                <a:spcPts val="0"/>
              </a:spcAft>
              <a:buSzPts val="1900"/>
              <a:buChar char="●"/>
              <a:defRPr sz="1900"/>
            </a:lvl7pPr>
            <a:lvl8pPr indent="-349250" lvl="7" marL="3657600">
              <a:spcBef>
                <a:spcPts val="0"/>
              </a:spcBef>
              <a:spcAft>
                <a:spcPts val="0"/>
              </a:spcAft>
              <a:buSzPts val="1900"/>
              <a:buChar char="○"/>
              <a:defRPr sz="1900"/>
            </a:lvl8pPr>
            <a:lvl9pPr indent="-349250" lvl="8" marL="4114800">
              <a:spcBef>
                <a:spcPts val="0"/>
              </a:spcBef>
              <a:spcAft>
                <a:spcPts val="0"/>
              </a:spcAft>
              <a:buSzPts val="1900"/>
              <a:buChar char="■"/>
              <a:defRPr sz="1900"/>
            </a:lvl9pPr>
          </a:lstStyle>
          <a:p/>
        </p:txBody>
      </p:sp>
      <p:sp>
        <p:nvSpPr>
          <p:cNvPr id="217" name="Google Shape;217;p7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lnSpcReduction="10000"/>
          </a:bodyPr>
          <a:lstStyle>
            <a:lvl1pPr lvl="0">
              <a:buNone/>
              <a:defRPr sz="1900"/>
            </a:lvl1pPr>
            <a:lvl2pPr lvl="1">
              <a:buNone/>
              <a:defRPr sz="1900"/>
            </a:lvl2pPr>
            <a:lvl3pPr lvl="2">
              <a:buNone/>
              <a:defRPr sz="1900"/>
            </a:lvl3pPr>
            <a:lvl4pPr lvl="3">
              <a:buNone/>
              <a:defRPr sz="1900"/>
            </a:lvl4pPr>
            <a:lvl5pPr lvl="4">
              <a:buNone/>
              <a:defRPr sz="1900"/>
            </a:lvl5pPr>
            <a:lvl6pPr lvl="5">
              <a:buNone/>
              <a:defRPr sz="1900"/>
            </a:lvl6pPr>
            <a:lvl7pPr lvl="6">
              <a:buNone/>
              <a:defRPr sz="1900"/>
            </a:lvl7pPr>
            <a:lvl8pPr lvl="7">
              <a:buNone/>
              <a:defRPr sz="1900"/>
            </a:lvl8pPr>
            <a:lvl9pPr lvl="8">
              <a:buNone/>
              <a:defRPr sz="19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6" name="Shape 16"/>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218" name="Shape 218"/>
        <p:cNvGrpSpPr/>
        <p:nvPr/>
      </p:nvGrpSpPr>
      <p:grpSpPr>
        <a:xfrm>
          <a:off x="0" y="0"/>
          <a:ext cx="0" cy="0"/>
          <a:chOff x="0" y="0"/>
          <a:chExt cx="0" cy="0"/>
        </a:xfrm>
      </p:grpSpPr>
      <p:sp>
        <p:nvSpPr>
          <p:cNvPr id="219" name="Google Shape;219;p74"/>
          <p:cNvSpPr txBox="1"/>
          <p:nvPr>
            <p:ph type="ctrTitle"/>
          </p:nvPr>
        </p:nvSpPr>
        <p:spPr>
          <a:xfrm>
            <a:off x="914400" y="1298333"/>
            <a:ext cx="7729200" cy="1546500"/>
          </a:xfrm>
          <a:prstGeom prst="rect">
            <a:avLst/>
          </a:prstGeom>
        </p:spPr>
        <p:txBody>
          <a:bodyPr anchorCtr="0" anchor="t" bIns="121900" lIns="121900" spcFirstLastPara="1" rIns="121900" wrap="square" tIns="12190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p:txBody>
      </p:sp>
      <p:sp>
        <p:nvSpPr>
          <p:cNvPr id="220" name="Google Shape;220;p74"/>
          <p:cNvSpPr txBox="1"/>
          <p:nvPr>
            <p:ph idx="1" type="subTitle"/>
          </p:nvPr>
        </p:nvSpPr>
        <p:spPr>
          <a:xfrm>
            <a:off x="914400" y="2973934"/>
            <a:ext cx="7729200" cy="620400"/>
          </a:xfrm>
          <a:prstGeom prst="rect">
            <a:avLst/>
          </a:prstGeom>
        </p:spPr>
        <p:txBody>
          <a:bodyPr anchorCtr="0" anchor="t" bIns="121900" lIns="121900" spcFirstLastPara="1" rIns="121900" wrap="square" tIns="121900">
            <a:normAutofit/>
          </a:bodyPr>
          <a:lstStyle>
            <a:lvl1pPr lvl="0">
              <a:spcBef>
                <a:spcPts val="0"/>
              </a:spcBef>
              <a:spcAft>
                <a:spcPts val="0"/>
              </a:spcAft>
              <a:buSzPts val="3200"/>
              <a:buNone/>
              <a:defRPr sz="3200"/>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ustom Layout">
  <p:cSld name="5_Custom Layout">
    <p:spTree>
      <p:nvGrpSpPr>
        <p:cNvPr id="221" name="Shape 221"/>
        <p:cNvGrpSpPr/>
        <p:nvPr/>
      </p:nvGrpSpPr>
      <p:grpSpPr>
        <a:xfrm>
          <a:off x="0" y="0"/>
          <a:ext cx="0" cy="0"/>
          <a:chOff x="0" y="0"/>
          <a:chExt cx="0" cy="0"/>
        </a:xfrm>
      </p:grpSpPr>
      <p:sp>
        <p:nvSpPr>
          <p:cNvPr id="222" name="Google Shape;222;p75"/>
          <p:cNvSpPr/>
          <p:nvPr>
            <p:ph idx="2" type="pic"/>
          </p:nvPr>
        </p:nvSpPr>
        <p:spPr>
          <a:xfrm>
            <a:off x="6978556" y="1062607"/>
            <a:ext cx="4732800" cy="4732800"/>
          </a:xfrm>
          <a:prstGeom prst="rect">
            <a:avLst/>
          </a:prstGeom>
          <a:solidFill>
            <a:schemeClr val="lt1"/>
          </a:solidFill>
          <a:ln>
            <a:noFill/>
          </a:ln>
        </p:spPr>
        <p:txBody>
          <a:bodyPr anchorCtr="0" anchor="ctr" bIns="45700" lIns="91425" spcFirstLastPara="1" rIns="91425" wrap="square" tIns="45700">
            <a:noAutofit/>
          </a:bodyPr>
          <a:lstStyle>
            <a:lvl1pPr lvl="0" marR="0" algn="ctr">
              <a:lnSpc>
                <a:spcPct val="90000"/>
              </a:lnSpc>
              <a:spcBef>
                <a:spcPts val="11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1pPr>
            <a:lvl2pPr lvl="1"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4pPr>
            <a:lvl5pPr lvl="4"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lvl="5"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lvl="6"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lvl="7"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lvl="8"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223" name="Shape 223"/>
        <p:cNvGrpSpPr/>
        <p:nvPr/>
      </p:nvGrpSpPr>
      <p:grpSpPr>
        <a:xfrm>
          <a:off x="0" y="0"/>
          <a:ext cx="0" cy="0"/>
          <a:chOff x="0" y="0"/>
          <a:chExt cx="0" cy="0"/>
        </a:xfrm>
      </p:grpSpPr>
      <p:sp>
        <p:nvSpPr>
          <p:cNvPr id="224" name="Google Shape;224;p76"/>
          <p:cNvSpPr/>
          <p:nvPr>
            <p:ph idx="2" type="pic"/>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lvl1pPr lvl="0" marR="0" algn="ctr">
              <a:lnSpc>
                <a:spcPct val="90000"/>
              </a:lnSpc>
              <a:spcBef>
                <a:spcPts val="11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1pPr>
            <a:lvl2pPr lvl="1"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4pPr>
            <a:lvl5pPr lvl="4"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lvl="5"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lvl="6"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lvl="7"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lvl="8"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25" name="Shape 225"/>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p:cSld name="Title &amp; Subtitle">
    <p:bg>
      <p:bgPr>
        <a:solidFill>
          <a:srgbClr val="404C55"/>
        </a:solidFill>
      </p:bgPr>
    </p:bg>
    <p:spTree>
      <p:nvGrpSpPr>
        <p:cNvPr id="226" name="Shape 226"/>
        <p:cNvGrpSpPr/>
        <p:nvPr/>
      </p:nvGrpSpPr>
      <p:grpSpPr>
        <a:xfrm>
          <a:off x="0" y="0"/>
          <a:ext cx="0" cy="0"/>
          <a:chOff x="0" y="0"/>
          <a:chExt cx="0" cy="0"/>
        </a:xfrm>
      </p:grpSpPr>
      <p:sp>
        <p:nvSpPr>
          <p:cNvPr id="227" name="Google Shape;227;p78"/>
          <p:cNvSpPr/>
          <p:nvPr>
            <p:ph idx="2" type="pic"/>
          </p:nvPr>
        </p:nvSpPr>
        <p:spPr>
          <a:xfrm>
            <a:off x="0" y="6990013"/>
            <a:ext cx="2008800" cy="2009700"/>
          </a:xfrm>
          <a:prstGeom prst="rect">
            <a:avLst/>
          </a:prstGeom>
          <a:noFill/>
          <a:ln>
            <a:noFill/>
          </a:ln>
        </p:spPr>
      </p:sp>
      <p:sp>
        <p:nvSpPr>
          <p:cNvPr id="228" name="Google Shape;228;p78"/>
          <p:cNvSpPr/>
          <p:nvPr>
            <p:ph idx="3" type="pic"/>
          </p:nvPr>
        </p:nvSpPr>
        <p:spPr>
          <a:xfrm>
            <a:off x="2598821" y="7026817"/>
            <a:ext cx="2033700" cy="2032800"/>
          </a:xfrm>
          <a:prstGeom prst="ellipse">
            <a:avLst/>
          </a:prstGeom>
          <a:noFill/>
          <a:ln>
            <a:noFill/>
          </a:ln>
        </p:spPr>
      </p:sp>
      <p:sp>
        <p:nvSpPr>
          <p:cNvPr id="229" name="Google Shape;229;p78"/>
          <p:cNvSpPr/>
          <p:nvPr>
            <p:ph idx="4" type="pic"/>
          </p:nvPr>
        </p:nvSpPr>
        <p:spPr>
          <a:xfrm>
            <a:off x="7298611" y="10004119"/>
            <a:ext cx="3079500" cy="1852500"/>
          </a:xfrm>
          <a:prstGeom prst="rect">
            <a:avLst/>
          </a:prstGeom>
          <a:noFill/>
          <a:ln>
            <a:noFill/>
          </a:ln>
        </p:spPr>
      </p:sp>
      <p:sp>
        <p:nvSpPr>
          <p:cNvPr id="230" name="Google Shape;230;p78"/>
          <p:cNvSpPr/>
          <p:nvPr>
            <p:ph idx="5" type="pic"/>
          </p:nvPr>
        </p:nvSpPr>
        <p:spPr>
          <a:xfrm>
            <a:off x="8611156" y="7370453"/>
            <a:ext cx="1329600" cy="2633700"/>
          </a:xfrm>
          <a:prstGeom prst="rect">
            <a:avLst/>
          </a:prstGeom>
          <a:noFill/>
          <a:ln>
            <a:noFill/>
          </a:ln>
        </p:spPr>
      </p:sp>
      <p:sp>
        <p:nvSpPr>
          <p:cNvPr id="231" name="Google Shape;231;p78"/>
          <p:cNvSpPr/>
          <p:nvPr>
            <p:ph idx="6" type="pic"/>
          </p:nvPr>
        </p:nvSpPr>
        <p:spPr>
          <a:xfrm>
            <a:off x="5349780" y="8292848"/>
            <a:ext cx="3572400" cy="1711200"/>
          </a:xfrm>
          <a:prstGeom prst="rect">
            <a:avLst/>
          </a:prstGeom>
          <a:noFill/>
          <a:ln>
            <a:noFill/>
          </a:ln>
        </p:spPr>
      </p:sp>
      <p:sp>
        <p:nvSpPr>
          <p:cNvPr id="232" name="Google Shape;232;p78"/>
          <p:cNvSpPr/>
          <p:nvPr>
            <p:ph idx="7" type="pic"/>
          </p:nvPr>
        </p:nvSpPr>
        <p:spPr>
          <a:xfrm>
            <a:off x="4387961" y="10620461"/>
            <a:ext cx="3572400" cy="1711200"/>
          </a:xfrm>
          <a:prstGeom prst="rect">
            <a:avLst/>
          </a:prstGeom>
          <a:noFill/>
          <a:ln>
            <a:noFill/>
          </a:ln>
        </p:spPr>
      </p:sp>
      <p:sp>
        <p:nvSpPr>
          <p:cNvPr id="233" name="Google Shape;233;p78"/>
          <p:cNvSpPr/>
          <p:nvPr>
            <p:ph idx="8" type="pic"/>
          </p:nvPr>
        </p:nvSpPr>
        <p:spPr>
          <a:xfrm>
            <a:off x="10283437" y="7811917"/>
            <a:ext cx="2522100" cy="2363100"/>
          </a:xfrm>
          <a:prstGeom prst="rect">
            <a:avLst/>
          </a:prstGeom>
          <a:noFill/>
          <a:ln>
            <a:noFill/>
          </a:ln>
        </p:spPr>
      </p:sp>
      <p:sp>
        <p:nvSpPr>
          <p:cNvPr id="234" name="Google Shape;234;p78"/>
          <p:cNvSpPr/>
          <p:nvPr>
            <p:ph idx="9" type="pic"/>
          </p:nvPr>
        </p:nvSpPr>
        <p:spPr>
          <a:xfrm>
            <a:off x="10675161" y="10480409"/>
            <a:ext cx="3097500" cy="2904300"/>
          </a:xfrm>
          <a:prstGeom prst="rect">
            <a:avLst/>
          </a:prstGeom>
          <a:noFill/>
          <a:ln>
            <a:noFill/>
          </a:ln>
        </p:spPr>
      </p:sp>
      <p:sp>
        <p:nvSpPr>
          <p:cNvPr id="235" name="Google Shape;235;p78"/>
          <p:cNvSpPr/>
          <p:nvPr>
            <p:ph idx="13" type="pic"/>
          </p:nvPr>
        </p:nvSpPr>
        <p:spPr>
          <a:xfrm>
            <a:off x="8165692" y="6858000"/>
            <a:ext cx="5302800" cy="4086900"/>
          </a:xfrm>
          <a:prstGeom prst="rect">
            <a:avLst/>
          </a:prstGeom>
          <a:noFill/>
          <a:ln>
            <a:noFill/>
          </a:ln>
        </p:spPr>
      </p:sp>
      <p:sp>
        <p:nvSpPr>
          <p:cNvPr id="236" name="Google Shape;236;p78"/>
          <p:cNvSpPr/>
          <p:nvPr>
            <p:ph idx="14" type="pic"/>
          </p:nvPr>
        </p:nvSpPr>
        <p:spPr>
          <a:xfrm>
            <a:off x="4024328" y="8771529"/>
            <a:ext cx="3900900" cy="3620400"/>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17" name="Shape 17"/>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18" name="Shape 18"/>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0" Type="http://schemas.openxmlformats.org/officeDocument/2006/relationships/theme" Target="../theme/theme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 Id="rId10" Type="http://schemas.openxmlformats.org/officeDocument/2006/relationships/theme" Target="../theme/theme5.xml"/></Relationships>
</file>

<file path=ppt/slideMasters/_rels/slideMaster3.xml.rels><?xml version="1.0" encoding="UTF-8" standalone="yes"?><Relationships xmlns="http://schemas.openxmlformats.org/package/2006/relationships"><Relationship Id="rId20" Type="http://schemas.openxmlformats.org/officeDocument/2006/relationships/theme" Target="../theme/theme3.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9" Type="http://schemas.openxmlformats.org/officeDocument/2006/relationships/slideLayout" Target="../slideLayouts/slideLayout47.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11" Type="http://schemas.openxmlformats.org/officeDocument/2006/relationships/slideLayout" Target="../slideLayouts/slideLayout49.xml"/><Relationship Id="rId10" Type="http://schemas.openxmlformats.org/officeDocument/2006/relationships/slideLayout" Target="../slideLayouts/slideLayout48.xml"/><Relationship Id="rId13" Type="http://schemas.openxmlformats.org/officeDocument/2006/relationships/slideLayout" Target="../slideLayouts/slideLayout51.xml"/><Relationship Id="rId12" Type="http://schemas.openxmlformats.org/officeDocument/2006/relationships/slideLayout" Target="../slideLayouts/slideLayout50.xml"/><Relationship Id="rId15" Type="http://schemas.openxmlformats.org/officeDocument/2006/relationships/slideLayout" Target="../slideLayouts/slideLayout53.xml"/><Relationship Id="rId14" Type="http://schemas.openxmlformats.org/officeDocument/2006/relationships/slideLayout" Target="../slideLayouts/slideLayout52.xml"/><Relationship Id="rId17" Type="http://schemas.openxmlformats.org/officeDocument/2006/relationships/slideLayout" Target="../slideLayouts/slideLayout55.xml"/><Relationship Id="rId16" Type="http://schemas.openxmlformats.org/officeDocument/2006/relationships/slideLayout" Target="../slideLayouts/slideLayout54.xml"/><Relationship Id="rId19" Type="http://schemas.openxmlformats.org/officeDocument/2006/relationships/slideLayout" Target="../slideLayouts/slideLayout57.xml"/><Relationship Id="rId18"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9" Type="http://schemas.openxmlformats.org/officeDocument/2006/relationships/slideLayout" Target="../slideLayouts/slideLayout66.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11" Type="http://schemas.openxmlformats.org/officeDocument/2006/relationships/slideLayout" Target="../slideLayouts/slideLayout68.xml"/><Relationship Id="rId10" Type="http://schemas.openxmlformats.org/officeDocument/2006/relationships/slideLayout" Target="../slideLayouts/slideLayout67.xml"/><Relationship Id="rId13" Type="http://schemas.openxmlformats.org/officeDocument/2006/relationships/slideLayout" Target="../slideLayouts/slideLayout70.xml"/><Relationship Id="rId12" Type="http://schemas.openxmlformats.org/officeDocument/2006/relationships/slideLayout" Target="../slideLayouts/slideLayout69.xml"/><Relationship Id="rId15" Type="http://schemas.openxmlformats.org/officeDocument/2006/relationships/slideLayout" Target="../slideLayouts/slideLayout72.xml"/><Relationship Id="rId14" Type="http://schemas.openxmlformats.org/officeDocument/2006/relationships/slideLayout" Target="../slideLayouts/slideLayout71.xml"/><Relationship Id="rId17" Type="http://schemas.openxmlformats.org/officeDocument/2006/relationships/slideLayout" Target="../slideLayouts/slideLayout74.xml"/><Relationship Id="rId16" Type="http://schemas.openxmlformats.org/officeDocument/2006/relationships/slideLayout" Target="../slideLayouts/slideLayout73.xml"/><Relationship Id="rId1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2" name="Shape 72"/>
        <p:cNvGrpSpPr/>
        <p:nvPr/>
      </p:nvGrpSpPr>
      <p:grpSpPr>
        <a:xfrm>
          <a:off x="0" y="0"/>
          <a:ext cx="0" cy="0"/>
          <a:chOff x="0" y="0"/>
          <a:chExt cx="0" cy="0"/>
        </a:xfrm>
      </p:grpSpPr>
      <p:sp>
        <p:nvSpPr>
          <p:cNvPr id="73" name="Google Shape;73;p31"/>
          <p:cNvSpPr txBox="1"/>
          <p:nvPr>
            <p:ph type="title"/>
          </p:nvPr>
        </p:nvSpPr>
        <p:spPr>
          <a:xfrm>
            <a:off x="609600" y="1"/>
            <a:ext cx="10972800" cy="1146000"/>
          </a:xfrm>
          <a:prstGeom prst="rect">
            <a:avLst/>
          </a:prstGeom>
          <a:noFill/>
          <a:ln>
            <a:noFill/>
          </a:ln>
        </p:spPr>
        <p:txBody>
          <a:bodyPr anchorCtr="0" anchor="ctr" bIns="60925" lIns="121900" spcFirstLastPara="1" rIns="121900" wrap="square" tIns="60925">
            <a:normAutofit/>
          </a:bodyPr>
          <a:lstStyle>
            <a:lvl1pPr lvl="0" marR="0" rtl="0" algn="ctr">
              <a:spcBef>
                <a:spcPts val="0"/>
              </a:spcBef>
              <a:spcAft>
                <a:spcPts val="0"/>
              </a:spcAft>
              <a:buClr>
                <a:schemeClr val="dk1"/>
              </a:buClr>
              <a:buSzPts val="4000"/>
              <a:buFont typeface="Source Sans Pro"/>
              <a:buNone/>
              <a:defRPr b="1" i="0" sz="4000" u="none" cap="none" strike="noStrike">
                <a:solidFill>
                  <a:schemeClr val="dk1"/>
                </a:solidFill>
                <a:latin typeface="Source Sans Pro"/>
                <a:ea typeface="Source Sans Pro"/>
                <a:cs typeface="Source Sans Pro"/>
                <a:sym typeface="Source Sans Pro"/>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p:txBody>
      </p:sp>
      <p:sp>
        <p:nvSpPr>
          <p:cNvPr id="74" name="Google Shape;74;p31"/>
          <p:cNvSpPr txBox="1"/>
          <p:nvPr>
            <p:ph idx="1" type="body"/>
          </p:nvPr>
        </p:nvSpPr>
        <p:spPr>
          <a:xfrm>
            <a:off x="609600" y="1600201"/>
            <a:ext cx="10972800" cy="4526100"/>
          </a:xfrm>
          <a:prstGeom prst="rect">
            <a:avLst/>
          </a:prstGeom>
          <a:noFill/>
          <a:ln>
            <a:noFill/>
          </a:ln>
        </p:spPr>
        <p:txBody>
          <a:bodyPr anchorCtr="0" anchor="t" bIns="60925" lIns="121900" spcFirstLastPara="1" rIns="121900" wrap="square" tIns="60925">
            <a:normAutofit/>
          </a:bodyPr>
          <a:lstStyle>
            <a:lvl1pPr indent="-419100" lvl="0" marL="457200" marR="0" rtl="0" algn="l">
              <a:spcBef>
                <a:spcPts val="900"/>
              </a:spcBef>
              <a:spcAft>
                <a:spcPts val="0"/>
              </a:spcAft>
              <a:buClr>
                <a:schemeClr val="accent1"/>
              </a:buClr>
              <a:buSzPts val="3000"/>
              <a:buFont typeface="Arial"/>
              <a:buChar char="•"/>
              <a:defRPr b="0" i="0" sz="4300" u="none" cap="none" strike="noStrike">
                <a:solidFill>
                  <a:schemeClr val="dk1"/>
                </a:solidFill>
                <a:latin typeface="Source Sans Pro"/>
                <a:ea typeface="Source Sans Pro"/>
                <a:cs typeface="Source Sans Pro"/>
                <a:sym typeface="Source Sans Pro"/>
              </a:defRPr>
            </a:lvl1pPr>
            <a:lvl2pPr indent="-393700" lvl="1" marL="914400" marR="0" rtl="0" algn="l">
              <a:spcBef>
                <a:spcPts val="700"/>
              </a:spcBef>
              <a:spcAft>
                <a:spcPts val="0"/>
              </a:spcAft>
              <a:buClr>
                <a:schemeClr val="accent1"/>
              </a:buClr>
              <a:buSzPts val="2600"/>
              <a:buFont typeface="Arial"/>
              <a:buChar char="–"/>
              <a:defRPr b="0" i="0" sz="3700" u="none" cap="none" strike="noStrike">
                <a:solidFill>
                  <a:schemeClr val="dk1"/>
                </a:solidFill>
                <a:latin typeface="Source Sans Pro"/>
                <a:ea typeface="Source Sans Pro"/>
                <a:cs typeface="Source Sans Pro"/>
                <a:sym typeface="Source Sans Pro"/>
              </a:defRPr>
            </a:lvl2pPr>
            <a:lvl3pPr indent="-368300" lvl="2" marL="1371600" marR="0" rtl="0" algn="l">
              <a:spcBef>
                <a:spcPts val="600"/>
              </a:spcBef>
              <a:spcAft>
                <a:spcPts val="0"/>
              </a:spcAft>
              <a:buClr>
                <a:schemeClr val="accent1"/>
              </a:buClr>
              <a:buSzPts val="2200"/>
              <a:buFont typeface="Arial"/>
              <a:buChar char="•"/>
              <a:defRPr b="0" i="0" sz="3200" u="none" cap="none" strike="noStrike">
                <a:solidFill>
                  <a:schemeClr val="dk1"/>
                </a:solidFill>
                <a:latin typeface="Source Sans Pro"/>
                <a:ea typeface="Source Sans Pro"/>
                <a:cs typeface="Source Sans Pro"/>
                <a:sym typeface="Source Sans Pro"/>
              </a:defRPr>
            </a:lvl3pPr>
            <a:lvl4pPr indent="-349250" lvl="3" marL="1828800" marR="0" rtl="0" algn="l">
              <a:spcBef>
                <a:spcPts val="500"/>
              </a:spcBef>
              <a:spcAft>
                <a:spcPts val="0"/>
              </a:spcAft>
              <a:buClr>
                <a:schemeClr val="accent1"/>
              </a:buClr>
              <a:buSzPts val="1900"/>
              <a:buFont typeface="Arial"/>
              <a:buChar char="–"/>
              <a:defRPr b="0" i="0" sz="2700" u="none" cap="none" strike="noStrike">
                <a:solidFill>
                  <a:schemeClr val="dk1"/>
                </a:solidFill>
                <a:latin typeface="Source Sans Pro"/>
                <a:ea typeface="Source Sans Pro"/>
                <a:cs typeface="Source Sans Pro"/>
                <a:sym typeface="Source Sans Pro"/>
              </a:defRPr>
            </a:lvl4pPr>
            <a:lvl5pPr indent="-349250" lvl="4" marL="2286000" marR="0" rtl="0" algn="l">
              <a:spcBef>
                <a:spcPts val="500"/>
              </a:spcBef>
              <a:spcAft>
                <a:spcPts val="0"/>
              </a:spcAft>
              <a:buClr>
                <a:schemeClr val="accent1"/>
              </a:buClr>
              <a:buSzPts val="1900"/>
              <a:buFont typeface="Arial"/>
              <a:buChar char="•"/>
              <a:defRPr b="0" i="0" sz="2700" u="none" cap="none" strike="noStrike">
                <a:solidFill>
                  <a:schemeClr val="dk1"/>
                </a:solidFill>
                <a:latin typeface="Source Sans Pro"/>
                <a:ea typeface="Source Sans Pro"/>
                <a:cs typeface="Source Sans Pro"/>
                <a:sym typeface="Source Sans Pro"/>
              </a:defRPr>
            </a:lvl5pPr>
            <a:lvl6pPr indent="-400050" lvl="5" marL="27432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
        <p:nvSpPr>
          <p:cNvPr id="75" name="Google Shape;75;p31"/>
          <p:cNvSpPr txBox="1"/>
          <p:nvPr>
            <p:ph idx="12" type="sldNum"/>
          </p:nvPr>
        </p:nvSpPr>
        <p:spPr>
          <a:xfrm>
            <a:off x="8816733" y="6342368"/>
            <a:ext cx="28449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buNone/>
              <a:defRPr b="0" i="0" sz="1300" u="none" cap="none" strike="noStrike">
                <a:solidFill>
                  <a:schemeClr val="dk2"/>
                </a:solidFill>
                <a:latin typeface="Open Sans"/>
                <a:ea typeface="Open Sans"/>
                <a:cs typeface="Open Sans"/>
                <a:sym typeface="Open Sans"/>
              </a:defRPr>
            </a:lvl1pPr>
            <a:lvl2pPr indent="0" lvl="1" marL="0" marR="0" rtl="0" algn="r">
              <a:spcBef>
                <a:spcPts val="0"/>
              </a:spcBef>
              <a:buNone/>
              <a:defRPr b="0" i="0" sz="1300" u="none" cap="none" strike="noStrike">
                <a:solidFill>
                  <a:schemeClr val="dk2"/>
                </a:solidFill>
                <a:latin typeface="Open Sans"/>
                <a:ea typeface="Open Sans"/>
                <a:cs typeface="Open Sans"/>
                <a:sym typeface="Open Sans"/>
              </a:defRPr>
            </a:lvl2pPr>
            <a:lvl3pPr indent="0" lvl="2" marL="0" marR="0" rtl="0" algn="r">
              <a:spcBef>
                <a:spcPts val="0"/>
              </a:spcBef>
              <a:buNone/>
              <a:defRPr b="0" i="0" sz="1300" u="none" cap="none" strike="noStrike">
                <a:solidFill>
                  <a:schemeClr val="dk2"/>
                </a:solidFill>
                <a:latin typeface="Open Sans"/>
                <a:ea typeface="Open Sans"/>
                <a:cs typeface="Open Sans"/>
                <a:sym typeface="Open Sans"/>
              </a:defRPr>
            </a:lvl3pPr>
            <a:lvl4pPr indent="0" lvl="3" marL="0" marR="0" rtl="0" algn="r">
              <a:spcBef>
                <a:spcPts val="0"/>
              </a:spcBef>
              <a:buNone/>
              <a:defRPr b="0" i="0" sz="1300" u="none" cap="none" strike="noStrike">
                <a:solidFill>
                  <a:schemeClr val="dk2"/>
                </a:solidFill>
                <a:latin typeface="Open Sans"/>
                <a:ea typeface="Open Sans"/>
                <a:cs typeface="Open Sans"/>
                <a:sym typeface="Open Sans"/>
              </a:defRPr>
            </a:lvl4pPr>
            <a:lvl5pPr indent="0" lvl="4" marL="0" marR="0" rtl="0" algn="r">
              <a:spcBef>
                <a:spcPts val="0"/>
              </a:spcBef>
              <a:buNone/>
              <a:defRPr b="0" i="0" sz="1300" u="none" cap="none" strike="noStrike">
                <a:solidFill>
                  <a:schemeClr val="dk2"/>
                </a:solidFill>
                <a:latin typeface="Open Sans"/>
                <a:ea typeface="Open Sans"/>
                <a:cs typeface="Open Sans"/>
                <a:sym typeface="Open Sans"/>
              </a:defRPr>
            </a:lvl5pPr>
            <a:lvl6pPr indent="0" lvl="5" marL="0" marR="0" rtl="0" algn="r">
              <a:spcBef>
                <a:spcPts val="0"/>
              </a:spcBef>
              <a:buNone/>
              <a:defRPr b="0" i="0" sz="1300" u="none" cap="none" strike="noStrike">
                <a:solidFill>
                  <a:schemeClr val="dk2"/>
                </a:solidFill>
                <a:latin typeface="Open Sans"/>
                <a:ea typeface="Open Sans"/>
                <a:cs typeface="Open Sans"/>
                <a:sym typeface="Open Sans"/>
              </a:defRPr>
            </a:lvl6pPr>
            <a:lvl7pPr indent="0" lvl="6" marL="0" marR="0" rtl="0" algn="r">
              <a:spcBef>
                <a:spcPts val="0"/>
              </a:spcBef>
              <a:buNone/>
              <a:defRPr b="0" i="0" sz="1300" u="none" cap="none" strike="noStrike">
                <a:solidFill>
                  <a:schemeClr val="dk2"/>
                </a:solidFill>
                <a:latin typeface="Open Sans"/>
                <a:ea typeface="Open Sans"/>
                <a:cs typeface="Open Sans"/>
                <a:sym typeface="Open Sans"/>
              </a:defRPr>
            </a:lvl7pPr>
            <a:lvl8pPr indent="0" lvl="7" marL="0" marR="0" rtl="0" algn="r">
              <a:spcBef>
                <a:spcPts val="0"/>
              </a:spcBef>
              <a:buNone/>
              <a:defRPr b="0" i="0" sz="1300" u="none" cap="none" strike="noStrike">
                <a:solidFill>
                  <a:schemeClr val="dk2"/>
                </a:solidFill>
                <a:latin typeface="Open Sans"/>
                <a:ea typeface="Open Sans"/>
                <a:cs typeface="Open Sans"/>
                <a:sym typeface="Open Sans"/>
              </a:defRPr>
            </a:lvl8pPr>
            <a:lvl9pPr indent="0" lvl="8" marL="0" marR="0" rtl="0" algn="r">
              <a:spcBef>
                <a:spcPts val="0"/>
              </a:spcBef>
              <a:buNone/>
              <a:defRPr b="0" i="0" sz="13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04" name="Shape 104"/>
        <p:cNvGrpSpPr/>
        <p:nvPr/>
      </p:nvGrpSpPr>
      <p:grpSpPr>
        <a:xfrm>
          <a:off x="0" y="0"/>
          <a:ext cx="0" cy="0"/>
          <a:chOff x="0" y="0"/>
          <a:chExt cx="0" cy="0"/>
        </a:xfrm>
      </p:grpSpPr>
      <p:sp>
        <p:nvSpPr>
          <p:cNvPr id="105" name="Google Shape;105;p4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p:txBody>
      </p:sp>
      <p:sp>
        <p:nvSpPr>
          <p:cNvPr id="106" name="Google Shape;106;p4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rtl="0">
              <a:lnSpc>
                <a:spcPct val="115000"/>
              </a:lnSpc>
              <a:spcBef>
                <a:spcPts val="0"/>
              </a:spcBef>
              <a:spcAft>
                <a:spcPts val="0"/>
              </a:spcAft>
              <a:buClr>
                <a:schemeClr val="dk2"/>
              </a:buClr>
              <a:buSzPts val="2400"/>
              <a:buChar char="●"/>
              <a:defRPr sz="2400">
                <a:solidFill>
                  <a:schemeClr val="dk2"/>
                </a:solidFill>
              </a:defRPr>
            </a:lvl1pPr>
            <a:lvl2pPr indent="-349250" lvl="1" marL="914400" rtl="0">
              <a:lnSpc>
                <a:spcPct val="115000"/>
              </a:lnSpc>
              <a:spcBef>
                <a:spcPts val="0"/>
              </a:spcBef>
              <a:spcAft>
                <a:spcPts val="0"/>
              </a:spcAft>
              <a:buClr>
                <a:schemeClr val="dk2"/>
              </a:buClr>
              <a:buSzPts val="1900"/>
              <a:buChar char="○"/>
              <a:defRPr sz="1900">
                <a:solidFill>
                  <a:schemeClr val="dk2"/>
                </a:solidFill>
              </a:defRPr>
            </a:lvl2pPr>
            <a:lvl3pPr indent="-349250" lvl="2" marL="1371600" rtl="0">
              <a:lnSpc>
                <a:spcPct val="115000"/>
              </a:lnSpc>
              <a:spcBef>
                <a:spcPts val="0"/>
              </a:spcBef>
              <a:spcAft>
                <a:spcPts val="0"/>
              </a:spcAft>
              <a:buClr>
                <a:schemeClr val="dk2"/>
              </a:buClr>
              <a:buSzPts val="1900"/>
              <a:buChar char="■"/>
              <a:defRPr sz="1900">
                <a:solidFill>
                  <a:schemeClr val="dk2"/>
                </a:solidFill>
              </a:defRPr>
            </a:lvl3pPr>
            <a:lvl4pPr indent="-349250" lvl="3" marL="1828800" rtl="0">
              <a:lnSpc>
                <a:spcPct val="115000"/>
              </a:lnSpc>
              <a:spcBef>
                <a:spcPts val="0"/>
              </a:spcBef>
              <a:spcAft>
                <a:spcPts val="0"/>
              </a:spcAft>
              <a:buClr>
                <a:schemeClr val="dk2"/>
              </a:buClr>
              <a:buSzPts val="1900"/>
              <a:buChar char="●"/>
              <a:defRPr sz="1900">
                <a:solidFill>
                  <a:schemeClr val="dk2"/>
                </a:solidFill>
              </a:defRPr>
            </a:lvl4pPr>
            <a:lvl5pPr indent="-349250" lvl="4" marL="2286000" rtl="0">
              <a:lnSpc>
                <a:spcPct val="115000"/>
              </a:lnSpc>
              <a:spcBef>
                <a:spcPts val="0"/>
              </a:spcBef>
              <a:spcAft>
                <a:spcPts val="0"/>
              </a:spcAft>
              <a:buClr>
                <a:schemeClr val="dk2"/>
              </a:buClr>
              <a:buSzPts val="1900"/>
              <a:buChar char="○"/>
              <a:defRPr sz="1900">
                <a:solidFill>
                  <a:schemeClr val="dk2"/>
                </a:solidFill>
              </a:defRPr>
            </a:lvl5pPr>
            <a:lvl6pPr indent="-349250" lvl="5" marL="2743200" rtl="0">
              <a:lnSpc>
                <a:spcPct val="115000"/>
              </a:lnSpc>
              <a:spcBef>
                <a:spcPts val="0"/>
              </a:spcBef>
              <a:spcAft>
                <a:spcPts val="0"/>
              </a:spcAft>
              <a:buClr>
                <a:schemeClr val="dk2"/>
              </a:buClr>
              <a:buSzPts val="1900"/>
              <a:buChar char="■"/>
              <a:defRPr sz="1900">
                <a:solidFill>
                  <a:schemeClr val="dk2"/>
                </a:solidFill>
              </a:defRPr>
            </a:lvl6pPr>
            <a:lvl7pPr indent="-349250" lvl="6" marL="3200400" rtl="0">
              <a:lnSpc>
                <a:spcPct val="115000"/>
              </a:lnSpc>
              <a:spcBef>
                <a:spcPts val="0"/>
              </a:spcBef>
              <a:spcAft>
                <a:spcPts val="0"/>
              </a:spcAft>
              <a:buClr>
                <a:schemeClr val="dk2"/>
              </a:buClr>
              <a:buSzPts val="1900"/>
              <a:buChar char="●"/>
              <a:defRPr sz="1900">
                <a:solidFill>
                  <a:schemeClr val="dk2"/>
                </a:solidFill>
              </a:defRPr>
            </a:lvl7pPr>
            <a:lvl8pPr indent="-349250" lvl="7" marL="3657600" rtl="0">
              <a:lnSpc>
                <a:spcPct val="115000"/>
              </a:lnSpc>
              <a:spcBef>
                <a:spcPts val="0"/>
              </a:spcBef>
              <a:spcAft>
                <a:spcPts val="0"/>
              </a:spcAft>
              <a:buClr>
                <a:schemeClr val="dk2"/>
              </a:buClr>
              <a:buSzPts val="1900"/>
              <a:buChar char="○"/>
              <a:defRPr sz="1900">
                <a:solidFill>
                  <a:schemeClr val="dk2"/>
                </a:solidFill>
              </a:defRPr>
            </a:lvl8pPr>
            <a:lvl9pPr indent="-349250" lvl="8" marL="4114800" rtl="0">
              <a:lnSpc>
                <a:spcPct val="115000"/>
              </a:lnSpc>
              <a:spcBef>
                <a:spcPts val="0"/>
              </a:spcBef>
              <a:spcAft>
                <a:spcPts val="0"/>
              </a:spcAft>
              <a:buClr>
                <a:schemeClr val="dk2"/>
              </a:buClr>
              <a:buSzPts val="1900"/>
              <a:buChar char="■"/>
              <a:defRPr sz="1900">
                <a:solidFill>
                  <a:schemeClr val="dk2"/>
                </a:solidFill>
              </a:defRPr>
            </a:lvl9pPr>
          </a:lstStyle>
          <a:p/>
        </p:txBody>
      </p:sp>
      <p:sp>
        <p:nvSpPr>
          <p:cNvPr id="107" name="Google Shape;107;p4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69" name="Shape 169"/>
        <p:cNvGrpSpPr/>
        <p:nvPr/>
      </p:nvGrpSpPr>
      <p:grpSpPr>
        <a:xfrm>
          <a:off x="0" y="0"/>
          <a:ext cx="0" cy="0"/>
          <a:chOff x="0" y="0"/>
          <a:chExt cx="0" cy="0"/>
        </a:xfrm>
      </p:grpSpPr>
      <p:sp>
        <p:nvSpPr>
          <p:cNvPr id="170" name="Google Shape;170;p6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p:txBody>
      </p:sp>
      <p:sp>
        <p:nvSpPr>
          <p:cNvPr id="171" name="Google Shape;171;p6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nSpc>
                <a:spcPct val="115000"/>
              </a:lnSpc>
              <a:spcBef>
                <a:spcPts val="0"/>
              </a:spcBef>
              <a:spcAft>
                <a:spcPts val="0"/>
              </a:spcAft>
              <a:buClr>
                <a:schemeClr val="dk2"/>
              </a:buClr>
              <a:buSzPts val="2400"/>
              <a:buChar char="●"/>
              <a:defRPr sz="2400">
                <a:solidFill>
                  <a:schemeClr val="dk2"/>
                </a:solidFill>
              </a:defRPr>
            </a:lvl1pPr>
            <a:lvl2pPr indent="-349250" lvl="1" marL="914400">
              <a:lnSpc>
                <a:spcPct val="115000"/>
              </a:lnSpc>
              <a:spcBef>
                <a:spcPts val="0"/>
              </a:spcBef>
              <a:spcAft>
                <a:spcPts val="0"/>
              </a:spcAft>
              <a:buClr>
                <a:schemeClr val="dk2"/>
              </a:buClr>
              <a:buSzPts val="1900"/>
              <a:buChar char="○"/>
              <a:defRPr sz="1900">
                <a:solidFill>
                  <a:schemeClr val="dk2"/>
                </a:solidFill>
              </a:defRPr>
            </a:lvl2pPr>
            <a:lvl3pPr indent="-349250" lvl="2" marL="1371600">
              <a:lnSpc>
                <a:spcPct val="115000"/>
              </a:lnSpc>
              <a:spcBef>
                <a:spcPts val="0"/>
              </a:spcBef>
              <a:spcAft>
                <a:spcPts val="0"/>
              </a:spcAft>
              <a:buClr>
                <a:schemeClr val="dk2"/>
              </a:buClr>
              <a:buSzPts val="1900"/>
              <a:buChar char="■"/>
              <a:defRPr sz="1900">
                <a:solidFill>
                  <a:schemeClr val="dk2"/>
                </a:solidFill>
              </a:defRPr>
            </a:lvl3pPr>
            <a:lvl4pPr indent="-349250" lvl="3" marL="1828800">
              <a:lnSpc>
                <a:spcPct val="115000"/>
              </a:lnSpc>
              <a:spcBef>
                <a:spcPts val="0"/>
              </a:spcBef>
              <a:spcAft>
                <a:spcPts val="0"/>
              </a:spcAft>
              <a:buClr>
                <a:schemeClr val="dk2"/>
              </a:buClr>
              <a:buSzPts val="1900"/>
              <a:buChar char="●"/>
              <a:defRPr sz="1900">
                <a:solidFill>
                  <a:schemeClr val="dk2"/>
                </a:solidFill>
              </a:defRPr>
            </a:lvl4pPr>
            <a:lvl5pPr indent="-349250" lvl="4" marL="2286000">
              <a:lnSpc>
                <a:spcPct val="115000"/>
              </a:lnSpc>
              <a:spcBef>
                <a:spcPts val="0"/>
              </a:spcBef>
              <a:spcAft>
                <a:spcPts val="0"/>
              </a:spcAft>
              <a:buClr>
                <a:schemeClr val="dk2"/>
              </a:buClr>
              <a:buSzPts val="1900"/>
              <a:buChar char="○"/>
              <a:defRPr sz="1900">
                <a:solidFill>
                  <a:schemeClr val="dk2"/>
                </a:solidFill>
              </a:defRPr>
            </a:lvl5pPr>
            <a:lvl6pPr indent="-349250" lvl="5" marL="2743200">
              <a:lnSpc>
                <a:spcPct val="115000"/>
              </a:lnSpc>
              <a:spcBef>
                <a:spcPts val="0"/>
              </a:spcBef>
              <a:spcAft>
                <a:spcPts val="0"/>
              </a:spcAft>
              <a:buClr>
                <a:schemeClr val="dk2"/>
              </a:buClr>
              <a:buSzPts val="1900"/>
              <a:buChar char="■"/>
              <a:defRPr sz="1900">
                <a:solidFill>
                  <a:schemeClr val="dk2"/>
                </a:solidFill>
              </a:defRPr>
            </a:lvl6pPr>
            <a:lvl7pPr indent="-349250" lvl="6" marL="3200400">
              <a:lnSpc>
                <a:spcPct val="115000"/>
              </a:lnSpc>
              <a:spcBef>
                <a:spcPts val="0"/>
              </a:spcBef>
              <a:spcAft>
                <a:spcPts val="0"/>
              </a:spcAft>
              <a:buClr>
                <a:schemeClr val="dk2"/>
              </a:buClr>
              <a:buSzPts val="1900"/>
              <a:buChar char="●"/>
              <a:defRPr sz="1900">
                <a:solidFill>
                  <a:schemeClr val="dk2"/>
                </a:solidFill>
              </a:defRPr>
            </a:lvl7pPr>
            <a:lvl8pPr indent="-349250" lvl="7" marL="3657600">
              <a:lnSpc>
                <a:spcPct val="115000"/>
              </a:lnSpc>
              <a:spcBef>
                <a:spcPts val="0"/>
              </a:spcBef>
              <a:spcAft>
                <a:spcPts val="0"/>
              </a:spcAft>
              <a:buClr>
                <a:schemeClr val="dk2"/>
              </a:buClr>
              <a:buSzPts val="1900"/>
              <a:buChar char="○"/>
              <a:defRPr sz="1900">
                <a:solidFill>
                  <a:schemeClr val="dk2"/>
                </a:solidFill>
              </a:defRPr>
            </a:lvl8pPr>
            <a:lvl9pPr indent="-349250" lvl="8" marL="4114800">
              <a:lnSpc>
                <a:spcPct val="115000"/>
              </a:lnSpc>
              <a:spcBef>
                <a:spcPts val="0"/>
              </a:spcBef>
              <a:spcAft>
                <a:spcPts val="0"/>
              </a:spcAft>
              <a:buClr>
                <a:schemeClr val="dk2"/>
              </a:buClr>
              <a:buSzPts val="1900"/>
              <a:buChar char="■"/>
              <a:defRPr sz="1900">
                <a:solidFill>
                  <a:schemeClr val="dk2"/>
                </a:solidFill>
              </a:defRPr>
            </a:lvl9pPr>
          </a:lstStyle>
          <a:p/>
        </p:txBody>
      </p:sp>
      <p:sp>
        <p:nvSpPr>
          <p:cNvPr id="172" name="Google Shape;172;p6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Lst>
  <mc:AlternateContent>
    <mc:Choice Requires="p14">
      <p:transition spd="slow" p14:dur="1000">
        <p:push/>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0.xml"/><Relationship Id="rId3" Type="http://schemas.openxmlformats.org/officeDocument/2006/relationships/image" Target="../media/image42.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34.png"/><Relationship Id="rId9" Type="http://schemas.openxmlformats.org/officeDocument/2006/relationships/image" Target="../media/image4.png"/><Relationship Id="rId5" Type="http://schemas.openxmlformats.org/officeDocument/2006/relationships/image" Target="../media/image40.png"/><Relationship Id="rId6" Type="http://schemas.openxmlformats.org/officeDocument/2006/relationships/image" Target="../media/image51.png"/><Relationship Id="rId7" Type="http://schemas.openxmlformats.org/officeDocument/2006/relationships/image" Target="../media/image41.png"/><Relationship Id="rId8" Type="http://schemas.openxmlformats.org/officeDocument/2006/relationships/image" Target="../media/image12.png"/><Relationship Id="rId11" Type="http://schemas.openxmlformats.org/officeDocument/2006/relationships/image" Target="../media/image18.png"/><Relationship Id="rId10" Type="http://schemas.openxmlformats.org/officeDocument/2006/relationships/image" Target="../media/image7.png"/><Relationship Id="rId13" Type="http://schemas.openxmlformats.org/officeDocument/2006/relationships/image" Target="../media/image8.png"/><Relationship Id="rId12" Type="http://schemas.openxmlformats.org/officeDocument/2006/relationships/image" Target="../media/image23.png"/><Relationship Id="rId14"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35.png"/><Relationship Id="rId5"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4.xml"/><Relationship Id="rId3" Type="http://schemas.openxmlformats.org/officeDocument/2006/relationships/image" Target="../media/image48.png"/><Relationship Id="rId4" Type="http://schemas.openxmlformats.org/officeDocument/2006/relationships/image" Target="../media/image6.png"/><Relationship Id="rId5" Type="http://schemas.openxmlformats.org/officeDocument/2006/relationships/image" Target="../media/image45.png"/><Relationship Id="rId6"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5.xml"/><Relationship Id="rId3" Type="http://schemas.openxmlformats.org/officeDocument/2006/relationships/hyperlink" Target="http://www.youtube.com/watch?v=5YPL3yuYEP4" TargetMode="External"/><Relationship Id="rId4" Type="http://schemas.openxmlformats.org/officeDocument/2006/relationships/image" Target="../media/image44.jpg"/><Relationship Id="rId5" Type="http://schemas.openxmlformats.org/officeDocument/2006/relationships/hyperlink" Target="https://www.youtubeeducation.com/watch?v=5YPL3yuYEP4" TargetMode="External"/><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6.xml"/><Relationship Id="rId3" Type="http://schemas.openxmlformats.org/officeDocument/2006/relationships/image" Target="../media/image54.png"/><Relationship Id="rId4" Type="http://schemas.openxmlformats.org/officeDocument/2006/relationships/image" Target="../media/image53.png"/><Relationship Id="rId5" Type="http://schemas.openxmlformats.org/officeDocument/2006/relationships/image" Target="../media/image55.png"/><Relationship Id="rId6"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7.xml"/><Relationship Id="rId3" Type="http://schemas.openxmlformats.org/officeDocument/2006/relationships/image" Target="../media/image52.png"/><Relationship Id="rId4" Type="http://schemas.openxmlformats.org/officeDocument/2006/relationships/image" Target="../media/image6.png"/><Relationship Id="rId5"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46.png"/><Relationship Id="rId5" Type="http://schemas.openxmlformats.org/officeDocument/2006/relationships/hyperlink" Target="mailto:graham@growremote.i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xml"/><Relationship Id="rId3" Type="http://schemas.openxmlformats.org/officeDocument/2006/relationships/image" Target="../media/image9.jp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36.png"/><Relationship Id="rId6" Type="http://schemas.openxmlformats.org/officeDocument/2006/relationships/image" Target="../media/image26.png"/><Relationship Id="rId7"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27.png"/><Relationship Id="rId9"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image" Target="../media/image6.png"/><Relationship Id="rId7" Type="http://schemas.openxmlformats.org/officeDocument/2006/relationships/image" Target="../media/image12.png"/><Relationship Id="rId8" Type="http://schemas.openxmlformats.org/officeDocument/2006/relationships/image" Target="../media/image4.png"/><Relationship Id="rId11" Type="http://schemas.openxmlformats.org/officeDocument/2006/relationships/image" Target="../media/image23.png"/><Relationship Id="rId10" Type="http://schemas.openxmlformats.org/officeDocument/2006/relationships/image" Target="../media/image18.png"/><Relationship Id="rId13" Type="http://schemas.openxmlformats.org/officeDocument/2006/relationships/image" Target="../media/image5.png"/><Relationship Id="rId12"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13.png"/><Relationship Id="rId5" Type="http://schemas.openxmlformats.org/officeDocument/2006/relationships/image" Target="../media/image33.png"/><Relationship Id="rId6" Type="http://schemas.openxmlformats.org/officeDocument/2006/relationships/image" Target="../media/image32.png"/><Relationship Id="rId7"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6.xml"/><Relationship Id="rId3" Type="http://schemas.openxmlformats.org/officeDocument/2006/relationships/image" Target="../media/image25.png"/><Relationship Id="rId4" Type="http://schemas.openxmlformats.org/officeDocument/2006/relationships/image" Target="../media/image22.png"/><Relationship Id="rId5"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8.xml"/><Relationship Id="rId3" Type="http://schemas.openxmlformats.org/officeDocument/2006/relationships/image" Target="../media/image31.png"/><Relationship Id="rId4" Type="http://schemas.openxmlformats.org/officeDocument/2006/relationships/image" Target="../media/image17.png"/><Relationship Id="rId5" Type="http://schemas.openxmlformats.org/officeDocument/2006/relationships/image" Target="../media/image30.png"/><Relationship Id="rId6" Type="http://schemas.openxmlformats.org/officeDocument/2006/relationships/image" Target="../media/image28.png"/><Relationship Id="rId7"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9.xml"/><Relationship Id="rId3" Type="http://schemas.openxmlformats.org/officeDocument/2006/relationships/image" Target="../media/image24.png"/><Relationship Id="rId4" Type="http://schemas.openxmlformats.org/officeDocument/2006/relationships/image" Target="../media/image29.png"/><Relationship Id="rId5" Type="http://schemas.openxmlformats.org/officeDocument/2006/relationships/image" Target="../media/image43.png"/><Relationship Id="rId6"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40" name="Shape 240"/>
        <p:cNvGrpSpPr/>
        <p:nvPr/>
      </p:nvGrpSpPr>
      <p:grpSpPr>
        <a:xfrm>
          <a:off x="0" y="0"/>
          <a:ext cx="0" cy="0"/>
          <a:chOff x="0" y="0"/>
          <a:chExt cx="0" cy="0"/>
        </a:xfrm>
      </p:grpSpPr>
      <p:pic>
        <p:nvPicPr>
          <p:cNvPr id="241" name="Google Shape;241;p79"/>
          <p:cNvPicPr preferRelativeResize="0"/>
          <p:nvPr/>
        </p:nvPicPr>
        <p:blipFill>
          <a:blip r:embed="rId3">
            <a:alphaModFix/>
          </a:blip>
          <a:stretch>
            <a:fillRect/>
          </a:stretch>
        </p:blipFill>
        <p:spPr>
          <a:xfrm>
            <a:off x="515725" y="529225"/>
            <a:ext cx="6902274" cy="1710976"/>
          </a:xfrm>
          <a:prstGeom prst="rect">
            <a:avLst/>
          </a:prstGeom>
          <a:noFill/>
          <a:ln>
            <a:noFill/>
          </a:ln>
        </p:spPr>
      </p:pic>
      <p:sp>
        <p:nvSpPr>
          <p:cNvPr id="242" name="Google Shape;242;p79"/>
          <p:cNvSpPr txBox="1"/>
          <p:nvPr/>
        </p:nvSpPr>
        <p:spPr>
          <a:xfrm>
            <a:off x="849925" y="5357525"/>
            <a:ext cx="6902400" cy="4464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0"/>
              </a:spcBef>
              <a:spcAft>
                <a:spcPts val="0"/>
              </a:spcAft>
              <a:buNone/>
            </a:pPr>
            <a:r>
              <a:rPr i="1" lang="en-US" sz="1300">
                <a:solidFill>
                  <a:srgbClr val="666666"/>
                </a:solidFill>
                <a:latin typeface="Montserrat Medium"/>
                <a:ea typeface="Montserrat Medium"/>
                <a:cs typeface="Montserrat Medium"/>
                <a:sym typeface="Montserrat Medium"/>
              </a:rPr>
              <a:t>5th June 2025, Virtual Event</a:t>
            </a:r>
            <a:endParaRPr i="1" sz="1600">
              <a:solidFill>
                <a:srgbClr val="666666"/>
              </a:solidFill>
              <a:latin typeface="Montserrat Medium"/>
              <a:ea typeface="Montserrat Medium"/>
              <a:cs typeface="Montserrat Medium"/>
              <a:sym typeface="Montserrat Medium"/>
            </a:endParaRPr>
          </a:p>
        </p:txBody>
      </p:sp>
      <p:pic>
        <p:nvPicPr>
          <p:cNvPr id="243" name="Google Shape;243;p79"/>
          <p:cNvPicPr preferRelativeResize="0"/>
          <p:nvPr/>
        </p:nvPicPr>
        <p:blipFill rotWithShape="1">
          <a:blip r:embed="rId4">
            <a:alphaModFix/>
          </a:blip>
          <a:srcRect b="0" l="0" r="7019" t="0"/>
          <a:stretch/>
        </p:blipFill>
        <p:spPr>
          <a:xfrm>
            <a:off x="7312926" y="0"/>
            <a:ext cx="4890676" cy="6858000"/>
          </a:xfrm>
          <a:prstGeom prst="rect">
            <a:avLst/>
          </a:prstGeom>
          <a:noFill/>
          <a:ln>
            <a:noFill/>
          </a:ln>
        </p:spPr>
      </p:pic>
      <p:sp>
        <p:nvSpPr>
          <p:cNvPr id="244" name="Google Shape;244;p79"/>
          <p:cNvSpPr txBox="1"/>
          <p:nvPr/>
        </p:nvSpPr>
        <p:spPr>
          <a:xfrm>
            <a:off x="849925" y="3480338"/>
            <a:ext cx="7404000" cy="994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4285F4"/>
              </a:buClr>
              <a:buSzPts val="3600"/>
              <a:buFont typeface="Montserrat"/>
              <a:buNone/>
            </a:pPr>
            <a:r>
              <a:rPr b="1" lang="en-US" sz="2800">
                <a:solidFill>
                  <a:srgbClr val="666666"/>
                </a:solidFill>
                <a:latin typeface="Montserrat"/>
                <a:ea typeface="Montserrat"/>
                <a:cs typeface="Montserrat"/>
                <a:sym typeface="Montserrat"/>
              </a:rPr>
              <a:t>Remote Work in Ireland and the EU </a:t>
            </a:r>
            <a:br>
              <a:rPr lang="en-US" sz="2800">
                <a:solidFill>
                  <a:srgbClr val="666666"/>
                </a:solidFill>
                <a:latin typeface="Montserrat Medium"/>
                <a:ea typeface="Montserrat Medium"/>
                <a:cs typeface="Montserrat Medium"/>
                <a:sym typeface="Montserrat Medium"/>
              </a:rPr>
            </a:br>
            <a:r>
              <a:rPr i="1" lang="en-US" sz="1700">
                <a:solidFill>
                  <a:srgbClr val="666666"/>
                </a:solidFill>
                <a:latin typeface="Montserrat Medium"/>
                <a:ea typeface="Montserrat Medium"/>
                <a:cs typeface="Montserrat Medium"/>
                <a:sym typeface="Montserrat Medium"/>
              </a:rPr>
              <a:t>Market Insights, Impact of Remote &amp; Career Resources</a:t>
            </a:r>
            <a:endParaRPr sz="3800">
              <a:solidFill>
                <a:srgbClr val="666666"/>
              </a:solidFill>
              <a:latin typeface="Montserrat Medium"/>
              <a:ea typeface="Montserrat Medium"/>
              <a:cs typeface="Montserrat Medium"/>
              <a:sym typeface="Montserrat Medium"/>
            </a:endParaRPr>
          </a:p>
        </p:txBody>
      </p:sp>
      <p:pic>
        <p:nvPicPr>
          <p:cNvPr id="245" name="Google Shape;245;p79"/>
          <p:cNvPicPr preferRelativeResize="0"/>
          <p:nvPr/>
        </p:nvPicPr>
        <p:blipFill>
          <a:blip r:embed="rId5">
            <a:alphaModFix/>
          </a:blip>
          <a:stretch>
            <a:fillRect/>
          </a:stretch>
        </p:blipFill>
        <p:spPr>
          <a:xfrm>
            <a:off x="767875" y="4363025"/>
            <a:ext cx="5456821" cy="994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99" name="Shape 399"/>
        <p:cNvGrpSpPr/>
        <p:nvPr/>
      </p:nvGrpSpPr>
      <p:grpSpPr>
        <a:xfrm>
          <a:off x="0" y="0"/>
          <a:ext cx="0" cy="0"/>
          <a:chOff x="0" y="0"/>
          <a:chExt cx="0" cy="0"/>
        </a:xfrm>
      </p:grpSpPr>
      <p:grpSp>
        <p:nvGrpSpPr>
          <p:cNvPr id="400" name="Google Shape;400;p88"/>
          <p:cNvGrpSpPr/>
          <p:nvPr/>
        </p:nvGrpSpPr>
        <p:grpSpPr>
          <a:xfrm>
            <a:off x="799716" y="1951504"/>
            <a:ext cx="3510264" cy="1093416"/>
            <a:chOff x="7239622" y="289025"/>
            <a:chExt cx="4621200" cy="1820236"/>
          </a:xfrm>
        </p:grpSpPr>
        <p:sp>
          <p:nvSpPr>
            <p:cNvPr id="401" name="Google Shape;401;p88"/>
            <p:cNvSpPr/>
            <p:nvPr/>
          </p:nvSpPr>
          <p:spPr>
            <a:xfrm rot="8100000">
              <a:off x="7501411" y="344309"/>
              <a:ext cx="265165" cy="265165"/>
            </a:xfrm>
            <a:prstGeom prst="rtTriangle">
              <a:avLst/>
            </a:prstGeom>
            <a:gradFill>
              <a:gsLst>
                <a:gs pos="0">
                  <a:srgbClr val="687BFD"/>
                </a:gs>
                <a:gs pos="100000">
                  <a:srgbClr val="67D7FB"/>
                </a:gs>
              </a:gsLst>
              <a:lin ang="18900044"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chemeClr val="lt1"/>
                </a:solidFill>
                <a:latin typeface="Calibri"/>
                <a:ea typeface="Calibri"/>
                <a:cs typeface="Calibri"/>
                <a:sym typeface="Calibri"/>
              </a:endParaRPr>
            </a:p>
          </p:txBody>
        </p:sp>
        <p:sp>
          <p:nvSpPr>
            <p:cNvPr id="402" name="Google Shape;402;p88"/>
            <p:cNvSpPr/>
            <p:nvPr/>
          </p:nvSpPr>
          <p:spPr>
            <a:xfrm rot="8100000">
              <a:off x="8279909" y="344310"/>
              <a:ext cx="265165" cy="265165"/>
            </a:xfrm>
            <a:prstGeom prst="rtTriangle">
              <a:avLst/>
            </a:prstGeom>
            <a:gradFill>
              <a:gsLst>
                <a:gs pos="0">
                  <a:srgbClr val="687BFD"/>
                </a:gs>
                <a:gs pos="100000">
                  <a:srgbClr val="67D7FB"/>
                </a:gs>
              </a:gsLst>
              <a:lin ang="18900044"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chemeClr val="lt1"/>
                </a:solidFill>
                <a:latin typeface="Calibri"/>
                <a:ea typeface="Calibri"/>
                <a:cs typeface="Calibri"/>
                <a:sym typeface="Calibri"/>
              </a:endParaRPr>
            </a:p>
          </p:txBody>
        </p:sp>
        <p:sp>
          <p:nvSpPr>
            <p:cNvPr id="403" name="Google Shape;403;p88"/>
            <p:cNvSpPr/>
            <p:nvPr/>
          </p:nvSpPr>
          <p:spPr>
            <a:xfrm>
              <a:off x="7239622" y="469461"/>
              <a:ext cx="4621200" cy="1639800"/>
            </a:xfrm>
            <a:prstGeom prst="rect">
              <a:avLst/>
            </a:prstGeom>
            <a:gradFill>
              <a:gsLst>
                <a:gs pos="0">
                  <a:srgbClr val="687BFD"/>
                </a:gs>
                <a:gs pos="100000">
                  <a:srgbClr val="67D7FB"/>
                </a:gs>
              </a:gsLst>
              <a:lin ang="18900044" scaled="0"/>
            </a:gradFill>
            <a:ln>
              <a:noFill/>
            </a:ln>
            <a:effectLst>
              <a:outerShdw blurRad="254000" sx="105000" rotWithShape="0" algn="ctr" sy="105000">
                <a:srgbClr val="000000">
                  <a:alpha val="863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chemeClr val="lt1"/>
                </a:solidFill>
                <a:latin typeface="Calibri"/>
                <a:ea typeface="Calibri"/>
                <a:cs typeface="Calibri"/>
                <a:sym typeface="Calibri"/>
              </a:endParaRPr>
            </a:p>
          </p:txBody>
        </p:sp>
        <p:sp>
          <p:nvSpPr>
            <p:cNvPr id="404" name="Google Shape;404;p88"/>
            <p:cNvSpPr/>
            <p:nvPr/>
          </p:nvSpPr>
          <p:spPr>
            <a:xfrm>
              <a:off x="7633097" y="289025"/>
              <a:ext cx="1094472" cy="1480260"/>
            </a:xfrm>
            <a:custGeom>
              <a:rect b="b" l="l" r="r" t="t"/>
              <a:pathLst>
                <a:path extrusionOk="0" h="1480260" w="777600">
                  <a:moveTo>
                    <a:pt x="0" y="0"/>
                  </a:moveTo>
                  <a:lnTo>
                    <a:pt x="777600" y="0"/>
                  </a:lnTo>
                  <a:lnTo>
                    <a:pt x="777600" y="636778"/>
                  </a:lnTo>
                  <a:lnTo>
                    <a:pt x="777240" y="636778"/>
                  </a:lnTo>
                  <a:lnTo>
                    <a:pt x="777240" y="1091640"/>
                  </a:lnTo>
                  <a:lnTo>
                    <a:pt x="388621" y="1480260"/>
                  </a:lnTo>
                  <a:lnTo>
                    <a:pt x="1" y="1091640"/>
                  </a:lnTo>
                  <a:lnTo>
                    <a:pt x="1" y="636778"/>
                  </a:lnTo>
                  <a:lnTo>
                    <a:pt x="0" y="636778"/>
                  </a:lnTo>
                  <a:close/>
                </a:path>
              </a:pathLst>
            </a:custGeom>
            <a:gradFill>
              <a:gsLst>
                <a:gs pos="0">
                  <a:srgbClr val="687BFD"/>
                </a:gs>
                <a:gs pos="100000">
                  <a:srgbClr val="67D7FB"/>
                </a:gs>
              </a:gsLst>
              <a:lin ang="18900044"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chemeClr val="lt1"/>
                </a:solidFill>
                <a:latin typeface="Calibri"/>
                <a:ea typeface="Calibri"/>
                <a:cs typeface="Calibri"/>
                <a:sym typeface="Calibri"/>
              </a:endParaRPr>
            </a:p>
          </p:txBody>
        </p:sp>
      </p:grpSp>
      <p:grpSp>
        <p:nvGrpSpPr>
          <p:cNvPr id="405" name="Google Shape;405;p88"/>
          <p:cNvGrpSpPr/>
          <p:nvPr/>
        </p:nvGrpSpPr>
        <p:grpSpPr>
          <a:xfrm>
            <a:off x="799716" y="3237152"/>
            <a:ext cx="3510264" cy="1093413"/>
            <a:chOff x="7239622" y="2418184"/>
            <a:chExt cx="4621200" cy="1820232"/>
          </a:xfrm>
        </p:grpSpPr>
        <p:sp>
          <p:nvSpPr>
            <p:cNvPr id="406" name="Google Shape;406;p88"/>
            <p:cNvSpPr/>
            <p:nvPr/>
          </p:nvSpPr>
          <p:spPr>
            <a:xfrm rot="8100000">
              <a:off x="7501411" y="2473464"/>
              <a:ext cx="265165" cy="265165"/>
            </a:xfrm>
            <a:prstGeom prst="rtTriangle">
              <a:avLst/>
            </a:prstGeom>
            <a:gradFill>
              <a:gsLst>
                <a:gs pos="0">
                  <a:srgbClr val="687BFD"/>
                </a:gs>
                <a:gs pos="100000">
                  <a:srgbClr val="67D7FB"/>
                </a:gs>
              </a:gsLst>
              <a:lin ang="18900044"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chemeClr val="lt1"/>
                </a:solidFill>
                <a:latin typeface="Calibri"/>
                <a:ea typeface="Calibri"/>
                <a:cs typeface="Calibri"/>
                <a:sym typeface="Calibri"/>
              </a:endParaRPr>
            </a:p>
          </p:txBody>
        </p:sp>
        <p:sp>
          <p:nvSpPr>
            <p:cNvPr id="407" name="Google Shape;407;p88"/>
            <p:cNvSpPr/>
            <p:nvPr/>
          </p:nvSpPr>
          <p:spPr>
            <a:xfrm rot="8100000">
              <a:off x="8279909" y="2473465"/>
              <a:ext cx="265165" cy="265165"/>
            </a:xfrm>
            <a:prstGeom prst="rtTriangle">
              <a:avLst/>
            </a:prstGeom>
            <a:gradFill>
              <a:gsLst>
                <a:gs pos="0">
                  <a:srgbClr val="687BFD"/>
                </a:gs>
                <a:gs pos="100000">
                  <a:srgbClr val="67D7FB"/>
                </a:gs>
              </a:gsLst>
              <a:lin ang="18900044"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chemeClr val="lt1"/>
                </a:solidFill>
                <a:latin typeface="Calibri"/>
                <a:ea typeface="Calibri"/>
                <a:cs typeface="Calibri"/>
                <a:sym typeface="Calibri"/>
              </a:endParaRPr>
            </a:p>
          </p:txBody>
        </p:sp>
        <p:sp>
          <p:nvSpPr>
            <p:cNvPr id="408" name="Google Shape;408;p88"/>
            <p:cNvSpPr/>
            <p:nvPr/>
          </p:nvSpPr>
          <p:spPr>
            <a:xfrm>
              <a:off x="7239622" y="2598616"/>
              <a:ext cx="4621200" cy="1639800"/>
            </a:xfrm>
            <a:prstGeom prst="rect">
              <a:avLst/>
            </a:prstGeom>
            <a:gradFill>
              <a:gsLst>
                <a:gs pos="0">
                  <a:srgbClr val="687BFD"/>
                </a:gs>
                <a:gs pos="100000">
                  <a:srgbClr val="67D7FB"/>
                </a:gs>
              </a:gsLst>
              <a:lin ang="18900044" scaled="0"/>
            </a:gradFill>
            <a:ln>
              <a:noFill/>
            </a:ln>
            <a:effectLst>
              <a:outerShdw blurRad="254000" sx="105000" rotWithShape="0" algn="ctr" sy="105000">
                <a:srgbClr val="000000">
                  <a:alpha val="863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chemeClr val="lt1"/>
                </a:solidFill>
                <a:latin typeface="Calibri"/>
                <a:ea typeface="Calibri"/>
                <a:cs typeface="Calibri"/>
                <a:sym typeface="Calibri"/>
              </a:endParaRPr>
            </a:p>
          </p:txBody>
        </p:sp>
        <p:sp>
          <p:nvSpPr>
            <p:cNvPr id="409" name="Google Shape;409;p88"/>
            <p:cNvSpPr/>
            <p:nvPr/>
          </p:nvSpPr>
          <p:spPr>
            <a:xfrm>
              <a:off x="7633098" y="2418184"/>
              <a:ext cx="1073088" cy="1480260"/>
            </a:xfrm>
            <a:custGeom>
              <a:rect b="b" l="l" r="r" t="t"/>
              <a:pathLst>
                <a:path extrusionOk="0" h="1480260" w="777600">
                  <a:moveTo>
                    <a:pt x="0" y="0"/>
                  </a:moveTo>
                  <a:lnTo>
                    <a:pt x="777600" y="0"/>
                  </a:lnTo>
                  <a:lnTo>
                    <a:pt x="777600" y="636778"/>
                  </a:lnTo>
                  <a:lnTo>
                    <a:pt x="777240" y="636778"/>
                  </a:lnTo>
                  <a:lnTo>
                    <a:pt x="777240" y="1091640"/>
                  </a:lnTo>
                  <a:lnTo>
                    <a:pt x="388621" y="1480260"/>
                  </a:lnTo>
                  <a:lnTo>
                    <a:pt x="1" y="1091640"/>
                  </a:lnTo>
                  <a:lnTo>
                    <a:pt x="1" y="636778"/>
                  </a:lnTo>
                  <a:lnTo>
                    <a:pt x="0" y="636778"/>
                  </a:lnTo>
                  <a:close/>
                </a:path>
              </a:pathLst>
            </a:custGeom>
            <a:gradFill>
              <a:gsLst>
                <a:gs pos="0">
                  <a:srgbClr val="687BFD"/>
                </a:gs>
                <a:gs pos="100000">
                  <a:srgbClr val="67D7FB"/>
                </a:gs>
              </a:gsLst>
              <a:lin ang="18900044"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Arial"/>
                <a:buNone/>
              </a:pPr>
              <a:r>
                <a:rPr b="1" i="0" lang="en-US" sz="3600" u="none" cap="none" strike="noStrike">
                  <a:solidFill>
                    <a:schemeClr val="lt1"/>
                  </a:solidFill>
                  <a:latin typeface="Montserrat"/>
                  <a:ea typeface="Montserrat"/>
                  <a:cs typeface="Montserrat"/>
                  <a:sym typeface="Montserrat"/>
                </a:rPr>
                <a:t>2</a:t>
              </a:r>
              <a:endParaRPr b="0" i="0" sz="1700" u="none" cap="none" strike="noStrike">
                <a:solidFill>
                  <a:schemeClr val="lt1"/>
                </a:solidFill>
                <a:latin typeface="Calibri"/>
                <a:ea typeface="Calibri"/>
                <a:cs typeface="Calibri"/>
                <a:sym typeface="Calibri"/>
              </a:endParaRPr>
            </a:p>
          </p:txBody>
        </p:sp>
      </p:grpSp>
      <p:grpSp>
        <p:nvGrpSpPr>
          <p:cNvPr id="410" name="Google Shape;410;p88"/>
          <p:cNvGrpSpPr/>
          <p:nvPr/>
        </p:nvGrpSpPr>
        <p:grpSpPr>
          <a:xfrm>
            <a:off x="799716" y="4522557"/>
            <a:ext cx="3510264" cy="1093419"/>
            <a:chOff x="7239622" y="2418175"/>
            <a:chExt cx="4621200" cy="1820241"/>
          </a:xfrm>
        </p:grpSpPr>
        <p:sp>
          <p:nvSpPr>
            <p:cNvPr id="411" name="Google Shape;411;p88"/>
            <p:cNvSpPr/>
            <p:nvPr/>
          </p:nvSpPr>
          <p:spPr>
            <a:xfrm rot="8100000">
              <a:off x="7501411" y="2473464"/>
              <a:ext cx="265165" cy="265165"/>
            </a:xfrm>
            <a:prstGeom prst="rtTriangle">
              <a:avLst/>
            </a:prstGeom>
            <a:gradFill>
              <a:gsLst>
                <a:gs pos="0">
                  <a:srgbClr val="687BFD"/>
                </a:gs>
                <a:gs pos="100000">
                  <a:srgbClr val="67D7FB"/>
                </a:gs>
              </a:gsLst>
              <a:lin ang="18900044"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chemeClr val="lt1"/>
                </a:solidFill>
                <a:latin typeface="Calibri"/>
                <a:ea typeface="Calibri"/>
                <a:cs typeface="Calibri"/>
                <a:sym typeface="Calibri"/>
              </a:endParaRPr>
            </a:p>
          </p:txBody>
        </p:sp>
        <p:sp>
          <p:nvSpPr>
            <p:cNvPr id="412" name="Google Shape;412;p88"/>
            <p:cNvSpPr/>
            <p:nvPr/>
          </p:nvSpPr>
          <p:spPr>
            <a:xfrm rot="8100000">
              <a:off x="8279909" y="2473465"/>
              <a:ext cx="265165" cy="265165"/>
            </a:xfrm>
            <a:prstGeom prst="rtTriangle">
              <a:avLst/>
            </a:prstGeom>
            <a:gradFill>
              <a:gsLst>
                <a:gs pos="0">
                  <a:srgbClr val="687BFD"/>
                </a:gs>
                <a:gs pos="100000">
                  <a:srgbClr val="67D7FB"/>
                </a:gs>
              </a:gsLst>
              <a:lin ang="18900044"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chemeClr val="lt1"/>
                </a:solidFill>
                <a:latin typeface="Calibri"/>
                <a:ea typeface="Calibri"/>
                <a:cs typeface="Calibri"/>
                <a:sym typeface="Calibri"/>
              </a:endParaRPr>
            </a:p>
          </p:txBody>
        </p:sp>
        <p:sp>
          <p:nvSpPr>
            <p:cNvPr id="413" name="Google Shape;413;p88"/>
            <p:cNvSpPr/>
            <p:nvPr/>
          </p:nvSpPr>
          <p:spPr>
            <a:xfrm>
              <a:off x="7239622" y="2598616"/>
              <a:ext cx="4621200" cy="1639800"/>
            </a:xfrm>
            <a:prstGeom prst="rect">
              <a:avLst/>
            </a:prstGeom>
            <a:gradFill>
              <a:gsLst>
                <a:gs pos="0">
                  <a:srgbClr val="687BFD"/>
                </a:gs>
                <a:gs pos="100000">
                  <a:srgbClr val="67D7FB"/>
                </a:gs>
              </a:gsLst>
              <a:lin ang="18900044" scaled="0"/>
            </a:gradFill>
            <a:ln>
              <a:noFill/>
            </a:ln>
            <a:effectLst>
              <a:outerShdw blurRad="254000" sx="105000" rotWithShape="0" algn="ctr" sy="105000">
                <a:srgbClr val="000000">
                  <a:alpha val="863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chemeClr val="lt1"/>
                </a:solidFill>
                <a:latin typeface="Calibri"/>
                <a:ea typeface="Calibri"/>
                <a:cs typeface="Calibri"/>
                <a:sym typeface="Calibri"/>
              </a:endParaRPr>
            </a:p>
          </p:txBody>
        </p:sp>
        <p:sp>
          <p:nvSpPr>
            <p:cNvPr id="414" name="Google Shape;414;p88"/>
            <p:cNvSpPr/>
            <p:nvPr/>
          </p:nvSpPr>
          <p:spPr>
            <a:xfrm>
              <a:off x="7633100" y="2418175"/>
              <a:ext cx="1094472" cy="1480260"/>
            </a:xfrm>
            <a:custGeom>
              <a:rect b="b" l="l" r="r" t="t"/>
              <a:pathLst>
                <a:path extrusionOk="0" h="1480260" w="777600">
                  <a:moveTo>
                    <a:pt x="0" y="0"/>
                  </a:moveTo>
                  <a:lnTo>
                    <a:pt x="777600" y="0"/>
                  </a:lnTo>
                  <a:lnTo>
                    <a:pt x="777600" y="636778"/>
                  </a:lnTo>
                  <a:lnTo>
                    <a:pt x="777240" y="636778"/>
                  </a:lnTo>
                  <a:lnTo>
                    <a:pt x="777240" y="1091640"/>
                  </a:lnTo>
                  <a:lnTo>
                    <a:pt x="388621" y="1480260"/>
                  </a:lnTo>
                  <a:lnTo>
                    <a:pt x="1" y="1091640"/>
                  </a:lnTo>
                  <a:lnTo>
                    <a:pt x="1" y="636778"/>
                  </a:lnTo>
                  <a:lnTo>
                    <a:pt x="0" y="636778"/>
                  </a:lnTo>
                  <a:close/>
                </a:path>
              </a:pathLst>
            </a:custGeom>
            <a:gradFill>
              <a:gsLst>
                <a:gs pos="0">
                  <a:srgbClr val="687BFD"/>
                </a:gs>
                <a:gs pos="100000">
                  <a:srgbClr val="67D7FB"/>
                </a:gs>
              </a:gsLst>
              <a:lin ang="18900044"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chemeClr val="lt1"/>
                </a:solidFill>
                <a:latin typeface="Calibri"/>
                <a:ea typeface="Calibri"/>
                <a:cs typeface="Calibri"/>
                <a:sym typeface="Calibri"/>
              </a:endParaRPr>
            </a:p>
          </p:txBody>
        </p:sp>
      </p:grpSp>
      <p:sp>
        <p:nvSpPr>
          <p:cNvPr id="415" name="Google Shape;415;p88"/>
          <p:cNvSpPr txBox="1"/>
          <p:nvPr/>
        </p:nvSpPr>
        <p:spPr>
          <a:xfrm>
            <a:off x="2071225" y="2210700"/>
            <a:ext cx="2163600" cy="6105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lang="en-US" sz="2400">
                <a:solidFill>
                  <a:schemeClr val="lt1"/>
                </a:solidFill>
                <a:latin typeface="Montserrat"/>
                <a:ea typeface="Montserrat"/>
                <a:cs typeface="Montserrat"/>
                <a:sym typeface="Montserrat"/>
              </a:rPr>
              <a:t>Employers</a:t>
            </a:r>
            <a:endParaRPr b="1" i="0" sz="2400" u="none" cap="none" strike="noStrike">
              <a:solidFill>
                <a:srgbClr val="000000"/>
              </a:solidFill>
              <a:latin typeface="Montserrat"/>
              <a:ea typeface="Montserrat"/>
              <a:cs typeface="Montserrat"/>
              <a:sym typeface="Montserrat"/>
            </a:endParaRPr>
          </a:p>
        </p:txBody>
      </p:sp>
      <p:sp>
        <p:nvSpPr>
          <p:cNvPr id="416" name="Google Shape;416;p88"/>
          <p:cNvSpPr txBox="1"/>
          <p:nvPr/>
        </p:nvSpPr>
        <p:spPr>
          <a:xfrm>
            <a:off x="2071226" y="3524125"/>
            <a:ext cx="2163600" cy="447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lang="en-US" sz="2400">
                <a:solidFill>
                  <a:schemeClr val="lt1"/>
                </a:solidFill>
                <a:latin typeface="Montserrat"/>
                <a:ea typeface="Montserrat"/>
                <a:cs typeface="Montserrat"/>
                <a:sym typeface="Montserrat"/>
              </a:rPr>
              <a:t>Jobs Boards</a:t>
            </a:r>
            <a:endParaRPr b="1" i="0" sz="2400" u="none" cap="none" strike="noStrike">
              <a:solidFill>
                <a:schemeClr val="lt1"/>
              </a:solidFill>
              <a:latin typeface="Montserrat"/>
              <a:ea typeface="Montserrat"/>
              <a:cs typeface="Montserrat"/>
              <a:sym typeface="Montserrat"/>
            </a:endParaRPr>
          </a:p>
        </p:txBody>
      </p:sp>
      <p:sp>
        <p:nvSpPr>
          <p:cNvPr id="417" name="Google Shape;417;p88"/>
          <p:cNvSpPr txBox="1"/>
          <p:nvPr/>
        </p:nvSpPr>
        <p:spPr>
          <a:xfrm>
            <a:off x="1344477" y="2165896"/>
            <a:ext cx="1034100" cy="406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FFFFFF"/>
                </a:solidFill>
                <a:latin typeface="Montserrat"/>
                <a:ea typeface="Montserrat"/>
                <a:cs typeface="Montserrat"/>
                <a:sym typeface="Montserrat"/>
              </a:rPr>
              <a:t>1</a:t>
            </a:r>
            <a:endParaRPr b="1" i="0" sz="4800" u="none" cap="none" strike="noStrike">
              <a:solidFill>
                <a:srgbClr val="FFFFFF"/>
              </a:solidFill>
              <a:latin typeface="Montserrat"/>
              <a:ea typeface="Montserrat"/>
              <a:cs typeface="Montserrat"/>
              <a:sym typeface="Montserrat"/>
            </a:endParaRPr>
          </a:p>
        </p:txBody>
      </p:sp>
      <p:sp>
        <p:nvSpPr>
          <p:cNvPr id="418" name="Google Shape;418;p88"/>
          <p:cNvSpPr txBox="1"/>
          <p:nvPr/>
        </p:nvSpPr>
        <p:spPr>
          <a:xfrm>
            <a:off x="1376996" y="4745981"/>
            <a:ext cx="1034100" cy="447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FFFFFF"/>
                </a:solidFill>
                <a:latin typeface="Montserrat"/>
                <a:ea typeface="Montserrat"/>
                <a:cs typeface="Montserrat"/>
                <a:sym typeface="Montserrat"/>
              </a:rPr>
              <a:t>3</a:t>
            </a:r>
            <a:endParaRPr b="1" i="0" sz="3600" u="none" cap="none" strike="noStrike">
              <a:solidFill>
                <a:srgbClr val="FFFFFF"/>
              </a:solidFill>
              <a:latin typeface="Montserrat"/>
              <a:ea typeface="Montserrat"/>
              <a:cs typeface="Montserrat"/>
              <a:sym typeface="Montserrat"/>
            </a:endParaRPr>
          </a:p>
        </p:txBody>
      </p:sp>
      <p:sp>
        <p:nvSpPr>
          <p:cNvPr id="419" name="Google Shape;419;p88"/>
          <p:cNvSpPr txBox="1"/>
          <p:nvPr/>
        </p:nvSpPr>
        <p:spPr>
          <a:xfrm>
            <a:off x="2071225" y="4880850"/>
            <a:ext cx="2094900" cy="447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lang="en-US" sz="2400">
                <a:solidFill>
                  <a:schemeClr val="lt1"/>
                </a:solidFill>
                <a:latin typeface="Montserrat"/>
                <a:ea typeface="Montserrat"/>
                <a:cs typeface="Montserrat"/>
                <a:sym typeface="Montserrat"/>
              </a:rPr>
              <a:t>Networking</a:t>
            </a:r>
            <a:endParaRPr b="1" i="0" sz="2400" u="none" cap="none" strike="noStrike">
              <a:solidFill>
                <a:schemeClr val="lt1"/>
              </a:solidFill>
              <a:latin typeface="Montserrat"/>
              <a:ea typeface="Montserrat"/>
              <a:cs typeface="Montserrat"/>
              <a:sym typeface="Montserrat"/>
            </a:endParaRPr>
          </a:p>
        </p:txBody>
      </p:sp>
      <p:pic>
        <p:nvPicPr>
          <p:cNvPr id="420" name="Google Shape;420;p88"/>
          <p:cNvPicPr preferRelativeResize="0"/>
          <p:nvPr/>
        </p:nvPicPr>
        <p:blipFill>
          <a:blip r:embed="rId3">
            <a:alphaModFix/>
          </a:blip>
          <a:stretch>
            <a:fillRect/>
          </a:stretch>
        </p:blipFill>
        <p:spPr>
          <a:xfrm>
            <a:off x="5028075" y="1823701"/>
            <a:ext cx="6471076" cy="4099777"/>
          </a:xfrm>
          <a:prstGeom prst="rect">
            <a:avLst/>
          </a:prstGeom>
          <a:noFill/>
          <a:ln>
            <a:noFill/>
          </a:ln>
        </p:spPr>
      </p:pic>
      <p:sp>
        <p:nvSpPr>
          <p:cNvPr id="421" name="Google Shape;421;p88"/>
          <p:cNvSpPr/>
          <p:nvPr/>
        </p:nvSpPr>
        <p:spPr>
          <a:xfrm>
            <a:off x="597817" y="1867280"/>
            <a:ext cx="3914100" cy="26004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88"/>
          <p:cNvSpPr txBox="1"/>
          <p:nvPr>
            <p:ph idx="4294967295" type="title"/>
          </p:nvPr>
        </p:nvSpPr>
        <p:spPr>
          <a:xfrm>
            <a:off x="675550" y="458792"/>
            <a:ext cx="11360700" cy="763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Clr>
                <a:schemeClr val="dk1"/>
              </a:buClr>
              <a:buSzPts val="1300"/>
              <a:buFont typeface="Arial"/>
              <a:buNone/>
            </a:pPr>
            <a:r>
              <a:rPr lang="en-US" sz="3400">
                <a:solidFill>
                  <a:srgbClr val="687BFD"/>
                </a:solidFill>
                <a:latin typeface="Montserrat"/>
                <a:ea typeface="Montserrat"/>
                <a:cs typeface="Montserrat"/>
                <a:sym typeface="Montserrat"/>
              </a:rPr>
              <a:t>Finding Remote Employers - </a:t>
            </a:r>
            <a:r>
              <a:rPr b="1" lang="en-US" sz="3400">
                <a:solidFill>
                  <a:srgbClr val="687BFD"/>
                </a:solidFill>
                <a:latin typeface="Montserrat"/>
                <a:ea typeface="Montserrat"/>
                <a:cs typeface="Montserrat"/>
                <a:sym typeface="Montserrat"/>
              </a:rPr>
              <a:t>Where are they?</a:t>
            </a:r>
            <a:endParaRPr b="1" sz="3400">
              <a:latin typeface="Montserrat"/>
              <a:ea typeface="Montserrat"/>
              <a:cs typeface="Montserrat"/>
              <a:sym typeface="Montserrat"/>
            </a:endParaRPr>
          </a:p>
          <a:p>
            <a:pPr indent="0" lvl="0" marL="0" rtl="0" algn="l">
              <a:lnSpc>
                <a:spcPct val="100000"/>
              </a:lnSpc>
              <a:spcBef>
                <a:spcPts val="0"/>
              </a:spcBef>
              <a:spcAft>
                <a:spcPts val="0"/>
              </a:spcAft>
              <a:buSzPts val="3700"/>
              <a:buNone/>
            </a:pPr>
            <a:r>
              <a:t/>
            </a:r>
            <a:endParaRPr sz="4000">
              <a:solidFill>
                <a:srgbClr val="687BFD"/>
              </a:solidFill>
              <a:latin typeface="Montserrat"/>
              <a:ea typeface="Montserrat"/>
              <a:cs typeface="Montserrat"/>
              <a:sym typeface="Montserrat"/>
            </a:endParaRPr>
          </a:p>
        </p:txBody>
      </p:sp>
      <p:sp>
        <p:nvSpPr>
          <p:cNvPr id="423" name="Google Shape;423;p88"/>
          <p:cNvSpPr/>
          <p:nvPr/>
        </p:nvSpPr>
        <p:spPr>
          <a:xfrm rot="5400000">
            <a:off x="1498325" y="5635175"/>
            <a:ext cx="540900" cy="698100"/>
          </a:xfrm>
          <a:prstGeom prst="bentUpArrow">
            <a:avLst>
              <a:gd fmla="val 25000" name="adj1"/>
              <a:gd fmla="val 25000" name="adj2"/>
              <a:gd fmla="val 25000" name="adj3"/>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4" name="Google Shape;424;p88"/>
          <p:cNvPicPr preferRelativeResize="0"/>
          <p:nvPr/>
        </p:nvPicPr>
        <p:blipFill>
          <a:blip r:embed="rId4">
            <a:alphaModFix/>
          </a:blip>
          <a:stretch>
            <a:fillRect/>
          </a:stretch>
        </p:blipFill>
        <p:spPr>
          <a:xfrm>
            <a:off x="11231883" y="5995892"/>
            <a:ext cx="746667" cy="74666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89"/>
          <p:cNvSpPr/>
          <p:nvPr/>
        </p:nvSpPr>
        <p:spPr>
          <a:xfrm>
            <a:off x="0" y="0"/>
            <a:ext cx="12192000" cy="1209300"/>
          </a:xfrm>
          <a:prstGeom prst="rect">
            <a:avLst/>
          </a:prstGeom>
          <a:gradFill>
            <a:gsLst>
              <a:gs pos="0">
                <a:srgbClr val="687BFD"/>
              </a:gs>
              <a:gs pos="26000">
                <a:srgbClr val="687BFD"/>
              </a:gs>
              <a:gs pos="100000">
                <a:srgbClr val="67D7FB"/>
              </a:gs>
            </a:gsLst>
            <a:lin ang="2698631" scaled="0"/>
          </a:gradFill>
          <a:ln>
            <a:noFill/>
          </a:ln>
        </p:spPr>
        <p:txBody>
          <a:bodyPr anchorCtr="0" anchor="ctr" bIns="60925" lIns="121900" spcFirstLastPara="1" rIns="121900" wrap="square" tIns="60925">
            <a:noAutofit/>
          </a:bodyPr>
          <a:lstStyle/>
          <a:p>
            <a:pPr indent="0" lvl="0" marL="0" rtl="0" algn="l">
              <a:spcBef>
                <a:spcPts val="0"/>
              </a:spcBef>
              <a:spcAft>
                <a:spcPts val="0"/>
              </a:spcAft>
              <a:buNone/>
            </a:pPr>
            <a:r>
              <a:t/>
            </a:r>
            <a:endParaRPr/>
          </a:p>
        </p:txBody>
      </p:sp>
      <p:sp>
        <p:nvSpPr>
          <p:cNvPr id="430" name="Google Shape;430;p89"/>
          <p:cNvSpPr txBox="1"/>
          <p:nvPr/>
        </p:nvSpPr>
        <p:spPr>
          <a:xfrm>
            <a:off x="603950" y="376790"/>
            <a:ext cx="10858500" cy="55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1"/>
              </a:buClr>
              <a:buSzPts val="3600"/>
              <a:buFont typeface="Montserrat"/>
              <a:buNone/>
            </a:pPr>
            <a:r>
              <a:rPr lang="en-US" sz="3000">
                <a:solidFill>
                  <a:schemeClr val="lt1"/>
                </a:solidFill>
                <a:latin typeface="Montserrat SemiBold"/>
                <a:ea typeface="Montserrat SemiBold"/>
                <a:cs typeface="Montserrat SemiBold"/>
                <a:sym typeface="Montserrat SemiBold"/>
              </a:rPr>
              <a:t>Remote </a:t>
            </a:r>
            <a:r>
              <a:rPr lang="en-US" sz="3000">
                <a:solidFill>
                  <a:schemeClr val="lt1"/>
                </a:solidFill>
                <a:latin typeface="Montserrat SemiBold"/>
                <a:ea typeface="Montserrat SemiBold"/>
                <a:cs typeface="Montserrat SemiBold"/>
                <a:sym typeface="Montserrat SemiBold"/>
              </a:rPr>
              <a:t>Employers</a:t>
            </a:r>
            <a:endParaRPr i="0" sz="3000" u="none" cap="none" strike="noStrike">
              <a:solidFill>
                <a:schemeClr val="lt1"/>
              </a:solidFill>
              <a:latin typeface="Montserrat SemiBold"/>
              <a:ea typeface="Montserrat SemiBold"/>
              <a:cs typeface="Montserrat SemiBold"/>
              <a:sym typeface="Montserrat SemiBold"/>
            </a:endParaRPr>
          </a:p>
        </p:txBody>
      </p:sp>
      <p:pic>
        <p:nvPicPr>
          <p:cNvPr id="431" name="Google Shape;431;p89"/>
          <p:cNvPicPr preferRelativeResize="0"/>
          <p:nvPr/>
        </p:nvPicPr>
        <p:blipFill>
          <a:blip r:embed="rId3">
            <a:alphaModFix/>
          </a:blip>
          <a:stretch>
            <a:fillRect/>
          </a:stretch>
        </p:blipFill>
        <p:spPr>
          <a:xfrm>
            <a:off x="11231883" y="5995892"/>
            <a:ext cx="746667" cy="746667"/>
          </a:xfrm>
          <a:prstGeom prst="rect">
            <a:avLst/>
          </a:prstGeom>
          <a:noFill/>
          <a:ln>
            <a:noFill/>
          </a:ln>
        </p:spPr>
      </p:pic>
      <p:pic>
        <p:nvPicPr>
          <p:cNvPr id="432" name="Google Shape;432;p89"/>
          <p:cNvPicPr preferRelativeResize="0"/>
          <p:nvPr/>
        </p:nvPicPr>
        <p:blipFill>
          <a:blip r:embed="rId4">
            <a:alphaModFix/>
          </a:blip>
          <a:stretch>
            <a:fillRect/>
          </a:stretch>
        </p:blipFill>
        <p:spPr>
          <a:xfrm>
            <a:off x="4855925" y="1445400"/>
            <a:ext cx="4319451" cy="4838699"/>
          </a:xfrm>
          <a:prstGeom prst="rect">
            <a:avLst/>
          </a:prstGeom>
          <a:noFill/>
          <a:ln>
            <a:noFill/>
          </a:ln>
        </p:spPr>
      </p:pic>
      <p:pic>
        <p:nvPicPr>
          <p:cNvPr id="433" name="Google Shape;433;p89"/>
          <p:cNvPicPr preferRelativeResize="0"/>
          <p:nvPr/>
        </p:nvPicPr>
        <p:blipFill>
          <a:blip r:embed="rId5">
            <a:alphaModFix/>
          </a:blip>
          <a:stretch>
            <a:fillRect/>
          </a:stretch>
        </p:blipFill>
        <p:spPr>
          <a:xfrm>
            <a:off x="345900" y="1481475"/>
            <a:ext cx="4175474" cy="1754150"/>
          </a:xfrm>
          <a:prstGeom prst="rect">
            <a:avLst/>
          </a:prstGeom>
          <a:noFill/>
          <a:ln>
            <a:noFill/>
          </a:ln>
        </p:spPr>
      </p:pic>
      <p:pic>
        <p:nvPicPr>
          <p:cNvPr id="434" name="Google Shape;434;p89"/>
          <p:cNvPicPr preferRelativeResize="0"/>
          <p:nvPr/>
        </p:nvPicPr>
        <p:blipFill>
          <a:blip r:embed="rId6">
            <a:alphaModFix/>
          </a:blip>
          <a:stretch>
            <a:fillRect/>
          </a:stretch>
        </p:blipFill>
        <p:spPr>
          <a:xfrm>
            <a:off x="567513" y="3398650"/>
            <a:ext cx="3732249" cy="2138150"/>
          </a:xfrm>
          <a:prstGeom prst="rect">
            <a:avLst/>
          </a:prstGeom>
          <a:noFill/>
          <a:ln>
            <a:noFill/>
          </a:ln>
        </p:spPr>
      </p:pic>
      <p:pic>
        <p:nvPicPr>
          <p:cNvPr id="435" name="Google Shape;435;p89"/>
          <p:cNvPicPr preferRelativeResize="0"/>
          <p:nvPr/>
        </p:nvPicPr>
        <p:blipFill>
          <a:blip r:embed="rId7">
            <a:alphaModFix/>
          </a:blip>
          <a:stretch>
            <a:fillRect/>
          </a:stretch>
        </p:blipFill>
        <p:spPr>
          <a:xfrm>
            <a:off x="760925" y="5743775"/>
            <a:ext cx="3345425" cy="504250"/>
          </a:xfrm>
          <a:prstGeom prst="rect">
            <a:avLst/>
          </a:prstGeom>
          <a:noFill/>
          <a:ln>
            <a:noFill/>
          </a:ln>
        </p:spPr>
      </p:pic>
      <p:pic>
        <p:nvPicPr>
          <p:cNvPr id="436" name="Google Shape;436;p89"/>
          <p:cNvPicPr preferRelativeResize="0"/>
          <p:nvPr/>
        </p:nvPicPr>
        <p:blipFill>
          <a:blip r:embed="rId8">
            <a:alphaModFix/>
          </a:blip>
          <a:stretch>
            <a:fillRect/>
          </a:stretch>
        </p:blipFill>
        <p:spPr>
          <a:xfrm>
            <a:off x="9672977" y="1982844"/>
            <a:ext cx="1265675" cy="507550"/>
          </a:xfrm>
          <a:prstGeom prst="rect">
            <a:avLst/>
          </a:prstGeom>
          <a:noFill/>
          <a:ln>
            <a:noFill/>
          </a:ln>
        </p:spPr>
      </p:pic>
      <p:pic>
        <p:nvPicPr>
          <p:cNvPr id="437" name="Google Shape;437;p89"/>
          <p:cNvPicPr preferRelativeResize="0"/>
          <p:nvPr/>
        </p:nvPicPr>
        <p:blipFill>
          <a:blip r:embed="rId9">
            <a:alphaModFix/>
          </a:blip>
          <a:stretch>
            <a:fillRect/>
          </a:stretch>
        </p:blipFill>
        <p:spPr>
          <a:xfrm>
            <a:off x="9672977" y="2658657"/>
            <a:ext cx="1348776" cy="412500"/>
          </a:xfrm>
          <a:prstGeom prst="rect">
            <a:avLst/>
          </a:prstGeom>
          <a:noFill/>
          <a:ln>
            <a:noFill/>
          </a:ln>
        </p:spPr>
      </p:pic>
      <p:pic>
        <p:nvPicPr>
          <p:cNvPr id="438" name="Google Shape;438;p89"/>
          <p:cNvPicPr preferRelativeResize="0"/>
          <p:nvPr/>
        </p:nvPicPr>
        <p:blipFill>
          <a:blip r:embed="rId10">
            <a:alphaModFix/>
          </a:blip>
          <a:stretch>
            <a:fillRect/>
          </a:stretch>
        </p:blipFill>
        <p:spPr>
          <a:xfrm>
            <a:off x="9672977" y="3239404"/>
            <a:ext cx="1410391" cy="412500"/>
          </a:xfrm>
          <a:prstGeom prst="rect">
            <a:avLst/>
          </a:prstGeom>
          <a:noFill/>
          <a:ln>
            <a:noFill/>
          </a:ln>
        </p:spPr>
      </p:pic>
      <p:pic>
        <p:nvPicPr>
          <p:cNvPr id="439" name="Google Shape;439;p89"/>
          <p:cNvPicPr preferRelativeResize="0"/>
          <p:nvPr/>
        </p:nvPicPr>
        <p:blipFill>
          <a:blip r:embed="rId11">
            <a:alphaModFix/>
          </a:blip>
          <a:stretch>
            <a:fillRect/>
          </a:stretch>
        </p:blipFill>
        <p:spPr>
          <a:xfrm>
            <a:off x="9520577" y="3720204"/>
            <a:ext cx="1756733" cy="554100"/>
          </a:xfrm>
          <a:prstGeom prst="rect">
            <a:avLst/>
          </a:prstGeom>
          <a:noFill/>
          <a:ln>
            <a:noFill/>
          </a:ln>
        </p:spPr>
      </p:pic>
      <p:pic>
        <p:nvPicPr>
          <p:cNvPr id="440" name="Google Shape;440;p89"/>
          <p:cNvPicPr preferRelativeResize="0"/>
          <p:nvPr/>
        </p:nvPicPr>
        <p:blipFill>
          <a:blip r:embed="rId12">
            <a:alphaModFix/>
          </a:blip>
          <a:stretch>
            <a:fillRect/>
          </a:stretch>
        </p:blipFill>
        <p:spPr>
          <a:xfrm>
            <a:off x="9672977" y="4854329"/>
            <a:ext cx="1609124" cy="366020"/>
          </a:xfrm>
          <a:prstGeom prst="rect">
            <a:avLst/>
          </a:prstGeom>
          <a:noFill/>
          <a:ln>
            <a:noFill/>
          </a:ln>
        </p:spPr>
      </p:pic>
      <p:pic>
        <p:nvPicPr>
          <p:cNvPr id="441" name="Google Shape;441;p89"/>
          <p:cNvPicPr preferRelativeResize="0"/>
          <p:nvPr/>
        </p:nvPicPr>
        <p:blipFill>
          <a:blip r:embed="rId13">
            <a:alphaModFix/>
          </a:blip>
          <a:stretch>
            <a:fillRect/>
          </a:stretch>
        </p:blipFill>
        <p:spPr>
          <a:xfrm>
            <a:off x="9505668" y="5181403"/>
            <a:ext cx="1887800" cy="628775"/>
          </a:xfrm>
          <a:prstGeom prst="rect">
            <a:avLst/>
          </a:prstGeom>
          <a:noFill/>
          <a:ln>
            <a:noFill/>
          </a:ln>
        </p:spPr>
      </p:pic>
      <p:pic>
        <p:nvPicPr>
          <p:cNvPr id="442" name="Google Shape;442;p89"/>
          <p:cNvPicPr preferRelativeResize="0"/>
          <p:nvPr/>
        </p:nvPicPr>
        <p:blipFill>
          <a:blip r:embed="rId14">
            <a:alphaModFix/>
          </a:blip>
          <a:stretch>
            <a:fillRect/>
          </a:stretch>
        </p:blipFill>
        <p:spPr>
          <a:xfrm>
            <a:off x="9672977" y="4400904"/>
            <a:ext cx="1552077" cy="280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90"/>
          <p:cNvSpPr/>
          <p:nvPr/>
        </p:nvSpPr>
        <p:spPr>
          <a:xfrm>
            <a:off x="0" y="0"/>
            <a:ext cx="12192000" cy="1209300"/>
          </a:xfrm>
          <a:prstGeom prst="rect">
            <a:avLst/>
          </a:prstGeom>
          <a:gradFill>
            <a:gsLst>
              <a:gs pos="0">
                <a:srgbClr val="687BFD"/>
              </a:gs>
              <a:gs pos="26000">
                <a:srgbClr val="687BFD"/>
              </a:gs>
              <a:gs pos="100000">
                <a:srgbClr val="67D7FB"/>
              </a:gs>
            </a:gsLst>
            <a:lin ang="2698631" scaled="0"/>
          </a:gradFill>
          <a:ln>
            <a:noFill/>
          </a:ln>
        </p:spPr>
        <p:txBody>
          <a:bodyPr anchorCtr="0" anchor="ctr" bIns="60925" lIns="121900" spcFirstLastPara="1" rIns="121900" wrap="square" tIns="60925">
            <a:noAutofit/>
          </a:bodyPr>
          <a:lstStyle/>
          <a:p>
            <a:pPr indent="0" lvl="0" marL="0" rtl="0" algn="l">
              <a:spcBef>
                <a:spcPts val="0"/>
              </a:spcBef>
              <a:spcAft>
                <a:spcPts val="0"/>
              </a:spcAft>
              <a:buNone/>
            </a:pPr>
            <a:r>
              <a:t/>
            </a:r>
            <a:endParaRPr/>
          </a:p>
        </p:txBody>
      </p:sp>
      <p:sp>
        <p:nvSpPr>
          <p:cNvPr id="448" name="Google Shape;448;p90"/>
          <p:cNvSpPr txBox="1"/>
          <p:nvPr/>
        </p:nvSpPr>
        <p:spPr>
          <a:xfrm>
            <a:off x="603950" y="376790"/>
            <a:ext cx="10858500" cy="55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1"/>
              </a:buClr>
              <a:buSzPts val="3600"/>
              <a:buFont typeface="Montserrat"/>
              <a:buNone/>
            </a:pPr>
            <a:r>
              <a:rPr lang="en-US" sz="3000">
                <a:solidFill>
                  <a:schemeClr val="lt1"/>
                </a:solidFill>
                <a:latin typeface="Montserrat SemiBold"/>
                <a:ea typeface="Montserrat SemiBold"/>
                <a:cs typeface="Montserrat SemiBold"/>
                <a:sym typeface="Montserrat SemiBold"/>
              </a:rPr>
              <a:t>Remote Jobs Boards</a:t>
            </a:r>
            <a:endParaRPr i="0" sz="3000" u="none" cap="none" strike="noStrike">
              <a:solidFill>
                <a:schemeClr val="lt1"/>
              </a:solidFill>
              <a:latin typeface="Montserrat SemiBold"/>
              <a:ea typeface="Montserrat SemiBold"/>
              <a:cs typeface="Montserrat SemiBold"/>
              <a:sym typeface="Montserrat SemiBold"/>
            </a:endParaRPr>
          </a:p>
        </p:txBody>
      </p:sp>
      <p:pic>
        <p:nvPicPr>
          <p:cNvPr id="449" name="Google Shape;449;p90"/>
          <p:cNvPicPr preferRelativeResize="0"/>
          <p:nvPr/>
        </p:nvPicPr>
        <p:blipFill>
          <a:blip r:embed="rId3">
            <a:alphaModFix/>
          </a:blip>
          <a:stretch>
            <a:fillRect/>
          </a:stretch>
        </p:blipFill>
        <p:spPr>
          <a:xfrm>
            <a:off x="11231883" y="5995892"/>
            <a:ext cx="746667" cy="746667"/>
          </a:xfrm>
          <a:prstGeom prst="rect">
            <a:avLst/>
          </a:prstGeom>
          <a:noFill/>
          <a:ln>
            <a:noFill/>
          </a:ln>
        </p:spPr>
      </p:pic>
      <p:pic>
        <p:nvPicPr>
          <p:cNvPr id="450" name="Google Shape;450;p90"/>
          <p:cNvPicPr preferRelativeResize="0"/>
          <p:nvPr/>
        </p:nvPicPr>
        <p:blipFill>
          <a:blip r:embed="rId4">
            <a:alphaModFix/>
          </a:blip>
          <a:stretch>
            <a:fillRect/>
          </a:stretch>
        </p:blipFill>
        <p:spPr>
          <a:xfrm>
            <a:off x="222375" y="1410300"/>
            <a:ext cx="8063051" cy="5180701"/>
          </a:xfrm>
          <a:prstGeom prst="rect">
            <a:avLst/>
          </a:prstGeom>
          <a:noFill/>
          <a:ln>
            <a:noFill/>
          </a:ln>
        </p:spPr>
      </p:pic>
      <p:pic>
        <p:nvPicPr>
          <p:cNvPr id="451" name="Google Shape;451;p90"/>
          <p:cNvPicPr preferRelativeResize="0"/>
          <p:nvPr/>
        </p:nvPicPr>
        <p:blipFill>
          <a:blip r:embed="rId5">
            <a:alphaModFix/>
          </a:blip>
          <a:stretch>
            <a:fillRect/>
          </a:stretch>
        </p:blipFill>
        <p:spPr>
          <a:xfrm>
            <a:off x="8435550" y="1410300"/>
            <a:ext cx="2646200" cy="4929263"/>
          </a:xfrm>
          <a:prstGeom prst="rect">
            <a:avLst/>
          </a:prstGeom>
          <a:noFill/>
          <a:ln>
            <a:noFill/>
          </a:ln>
        </p:spPr>
      </p:pic>
      <p:sp>
        <p:nvSpPr>
          <p:cNvPr id="452" name="Google Shape;452;p90"/>
          <p:cNvSpPr/>
          <p:nvPr/>
        </p:nvSpPr>
        <p:spPr>
          <a:xfrm>
            <a:off x="8285425" y="1565983"/>
            <a:ext cx="945570" cy="841863"/>
          </a:xfrm>
          <a:custGeom>
            <a:rect b="b" l="l" r="r" t="t"/>
            <a:pathLst>
              <a:path extrusionOk="0" h="16429" w="34375">
                <a:moveTo>
                  <a:pt x="23030" y="2137"/>
                </a:moveTo>
                <a:cubicBezTo>
                  <a:pt x="15331" y="2137"/>
                  <a:pt x="-952" y="-2432"/>
                  <a:pt x="136" y="5190"/>
                </a:cubicBezTo>
                <a:cubicBezTo>
                  <a:pt x="1761" y="16572"/>
                  <a:pt x="33055" y="21195"/>
                  <a:pt x="34324" y="9768"/>
                </a:cubicBezTo>
                <a:cubicBezTo>
                  <a:pt x="34736" y="6055"/>
                  <a:pt x="28100" y="5456"/>
                  <a:pt x="24556" y="4274"/>
                </a:cubicBezTo>
                <a:cubicBezTo>
                  <a:pt x="18232" y="2165"/>
                  <a:pt x="11686" y="0"/>
                  <a:pt x="5020" y="0"/>
                </a:cubicBezTo>
              </a:path>
            </a:pathLst>
          </a:custGeom>
          <a:noFill/>
          <a:ln cap="flat" cmpd="sng" w="9525">
            <a:solidFill>
              <a:srgbClr val="FF0000"/>
            </a:solidFill>
            <a:prstDash val="solid"/>
            <a:round/>
            <a:headEnd len="med" w="med" type="none"/>
            <a:tailEnd len="med" w="med" type="none"/>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91"/>
          <p:cNvSpPr/>
          <p:nvPr/>
        </p:nvSpPr>
        <p:spPr>
          <a:xfrm>
            <a:off x="0" y="0"/>
            <a:ext cx="12192000" cy="1209300"/>
          </a:xfrm>
          <a:prstGeom prst="rect">
            <a:avLst/>
          </a:prstGeom>
          <a:gradFill>
            <a:gsLst>
              <a:gs pos="0">
                <a:srgbClr val="687BFD"/>
              </a:gs>
              <a:gs pos="26000">
                <a:srgbClr val="687BFD"/>
              </a:gs>
              <a:gs pos="100000">
                <a:srgbClr val="67D7FB"/>
              </a:gs>
            </a:gsLst>
            <a:lin ang="2698631" scaled="0"/>
          </a:gradFill>
          <a:ln>
            <a:noFill/>
          </a:ln>
        </p:spPr>
        <p:txBody>
          <a:bodyPr anchorCtr="0" anchor="ctr" bIns="60925" lIns="121900" spcFirstLastPara="1" rIns="121900" wrap="square" tIns="60925">
            <a:noAutofit/>
          </a:bodyPr>
          <a:lstStyle/>
          <a:p>
            <a:pPr indent="0" lvl="0" marL="0" rtl="0" algn="l">
              <a:spcBef>
                <a:spcPts val="0"/>
              </a:spcBef>
              <a:spcAft>
                <a:spcPts val="0"/>
              </a:spcAft>
              <a:buNone/>
            </a:pPr>
            <a:r>
              <a:t/>
            </a:r>
            <a:endParaRPr/>
          </a:p>
        </p:txBody>
      </p:sp>
      <p:sp>
        <p:nvSpPr>
          <p:cNvPr id="458" name="Google Shape;458;p91"/>
          <p:cNvSpPr txBox="1"/>
          <p:nvPr/>
        </p:nvSpPr>
        <p:spPr>
          <a:xfrm>
            <a:off x="603950" y="376790"/>
            <a:ext cx="10858500" cy="55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1"/>
              </a:buClr>
              <a:buSzPts val="3600"/>
              <a:buFont typeface="Montserrat"/>
              <a:buNone/>
            </a:pPr>
            <a:r>
              <a:rPr lang="en-US" sz="3000">
                <a:solidFill>
                  <a:schemeClr val="lt1"/>
                </a:solidFill>
                <a:latin typeface="Montserrat SemiBold"/>
                <a:ea typeface="Montserrat SemiBold"/>
                <a:cs typeface="Montserrat SemiBold"/>
                <a:sym typeface="Montserrat SemiBold"/>
              </a:rPr>
              <a:t>Career </a:t>
            </a:r>
            <a:r>
              <a:rPr lang="en-US" sz="3000">
                <a:solidFill>
                  <a:schemeClr val="lt1"/>
                </a:solidFill>
                <a:latin typeface="Montserrat SemiBold"/>
                <a:ea typeface="Montserrat SemiBold"/>
                <a:cs typeface="Montserrat SemiBold"/>
                <a:sym typeface="Montserrat SemiBold"/>
              </a:rPr>
              <a:t>Resources</a:t>
            </a:r>
            <a:r>
              <a:rPr lang="en-US" sz="3000">
                <a:solidFill>
                  <a:schemeClr val="lt1"/>
                </a:solidFill>
                <a:latin typeface="Montserrat SemiBold"/>
                <a:ea typeface="Montserrat SemiBold"/>
                <a:cs typeface="Montserrat SemiBold"/>
                <a:sym typeface="Montserrat SemiBold"/>
              </a:rPr>
              <a:t> Newsletter</a:t>
            </a:r>
            <a:endParaRPr i="0" sz="3000" u="none" cap="none" strike="noStrike">
              <a:solidFill>
                <a:schemeClr val="lt1"/>
              </a:solidFill>
              <a:latin typeface="Montserrat SemiBold"/>
              <a:ea typeface="Montserrat SemiBold"/>
              <a:cs typeface="Montserrat SemiBold"/>
              <a:sym typeface="Montserrat SemiBold"/>
            </a:endParaRPr>
          </a:p>
        </p:txBody>
      </p:sp>
      <p:pic>
        <p:nvPicPr>
          <p:cNvPr id="459" name="Google Shape;459;p91"/>
          <p:cNvPicPr preferRelativeResize="0"/>
          <p:nvPr/>
        </p:nvPicPr>
        <p:blipFill>
          <a:blip r:embed="rId3">
            <a:alphaModFix/>
          </a:blip>
          <a:stretch>
            <a:fillRect/>
          </a:stretch>
        </p:blipFill>
        <p:spPr>
          <a:xfrm>
            <a:off x="11231883" y="5995892"/>
            <a:ext cx="746667" cy="746667"/>
          </a:xfrm>
          <a:prstGeom prst="rect">
            <a:avLst/>
          </a:prstGeom>
          <a:noFill/>
          <a:ln>
            <a:noFill/>
          </a:ln>
        </p:spPr>
      </p:pic>
      <p:pic>
        <p:nvPicPr>
          <p:cNvPr id="460" name="Google Shape;460;p91"/>
          <p:cNvPicPr preferRelativeResize="0"/>
          <p:nvPr/>
        </p:nvPicPr>
        <p:blipFill>
          <a:blip r:embed="rId4">
            <a:alphaModFix/>
          </a:blip>
          <a:stretch>
            <a:fillRect/>
          </a:stretch>
        </p:blipFill>
        <p:spPr>
          <a:xfrm>
            <a:off x="327350" y="1338375"/>
            <a:ext cx="5999593" cy="5343900"/>
          </a:xfrm>
          <a:prstGeom prst="rect">
            <a:avLst/>
          </a:prstGeom>
          <a:noFill/>
          <a:ln>
            <a:noFill/>
          </a:ln>
        </p:spPr>
      </p:pic>
      <p:sp>
        <p:nvSpPr>
          <p:cNvPr id="461" name="Google Shape;461;p91"/>
          <p:cNvSpPr txBox="1"/>
          <p:nvPr/>
        </p:nvSpPr>
        <p:spPr>
          <a:xfrm>
            <a:off x="6879300" y="1302325"/>
            <a:ext cx="3923400" cy="51891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2400">
                <a:solidFill>
                  <a:srgbClr val="F08048"/>
                </a:solidFill>
              </a:rPr>
              <a:t>x9 Editions Published</a:t>
            </a:r>
            <a:br>
              <a:rPr b="1" lang="en-US" sz="2400">
                <a:solidFill>
                  <a:schemeClr val="accent1"/>
                </a:solidFill>
              </a:rPr>
            </a:br>
            <a:br>
              <a:rPr lang="en-US" sz="2100">
                <a:solidFill>
                  <a:schemeClr val="dk2"/>
                </a:solidFill>
              </a:rPr>
            </a:br>
            <a:r>
              <a:rPr lang="en-US" sz="2100">
                <a:solidFill>
                  <a:schemeClr val="dk2"/>
                </a:solidFill>
              </a:rPr>
              <a:t>A monthly release spotlighting remote employers, remote jobs boards &amp; the skills or tools needed to find a remote job – all wrapped up with a story of impact.</a:t>
            </a:r>
            <a:br>
              <a:rPr lang="en-US" sz="2100">
                <a:solidFill>
                  <a:schemeClr val="dk2"/>
                </a:solidFill>
              </a:rPr>
            </a:br>
            <a:br>
              <a:rPr lang="en-US" sz="2400">
                <a:solidFill>
                  <a:schemeClr val="dk2"/>
                </a:solidFill>
              </a:rPr>
            </a:br>
            <a:r>
              <a:rPr lang="en-US" sz="2400">
                <a:solidFill>
                  <a:schemeClr val="dk2"/>
                </a:solidFill>
              </a:rPr>
              <a:t>Includes 👇</a:t>
            </a:r>
            <a:br>
              <a:rPr lang="en-US" sz="2400">
                <a:solidFill>
                  <a:schemeClr val="dk2"/>
                </a:solidFill>
              </a:rPr>
            </a:br>
            <a:br>
              <a:rPr lang="en-US" sz="2400">
                <a:solidFill>
                  <a:schemeClr val="dk2"/>
                </a:solidFill>
              </a:rPr>
            </a:br>
            <a:r>
              <a:rPr lang="en-US" sz="2400">
                <a:solidFill>
                  <a:schemeClr val="dk2"/>
                </a:solidFill>
              </a:rPr>
              <a:t>- </a:t>
            </a:r>
            <a:r>
              <a:rPr lang="en-US" sz="1700">
                <a:solidFill>
                  <a:schemeClr val="dk2"/>
                </a:solidFill>
              </a:rPr>
              <a:t>Employers &amp; Jobs</a:t>
            </a:r>
            <a:br>
              <a:rPr lang="en-US" sz="1700">
                <a:solidFill>
                  <a:schemeClr val="dk2"/>
                </a:solidFill>
              </a:rPr>
            </a:br>
            <a:r>
              <a:rPr lang="en-US" sz="1700">
                <a:solidFill>
                  <a:schemeClr val="dk2"/>
                </a:solidFill>
              </a:rPr>
              <a:t>- Jobs Board</a:t>
            </a:r>
            <a:br>
              <a:rPr lang="en-US" sz="1700">
                <a:solidFill>
                  <a:schemeClr val="dk2"/>
                </a:solidFill>
              </a:rPr>
            </a:br>
            <a:r>
              <a:rPr lang="en-US" sz="1700">
                <a:solidFill>
                  <a:schemeClr val="dk2"/>
                </a:solidFill>
              </a:rPr>
              <a:t>- Remote Work skills</a:t>
            </a:r>
            <a:br>
              <a:rPr lang="en-US" sz="1700">
                <a:solidFill>
                  <a:schemeClr val="dk2"/>
                </a:solidFill>
              </a:rPr>
            </a:br>
            <a:r>
              <a:rPr lang="en-US" sz="1700">
                <a:solidFill>
                  <a:schemeClr val="dk2"/>
                </a:solidFill>
              </a:rPr>
              <a:t>- Impact of Remote</a:t>
            </a:r>
            <a:endParaRPr sz="1700">
              <a:solidFill>
                <a:schemeClr val="dk2"/>
              </a:solidFill>
            </a:endParaRPr>
          </a:p>
          <a:p>
            <a:pPr indent="0" lvl="0" marL="0" rtl="0" algn="l">
              <a:spcBef>
                <a:spcPts val="0"/>
              </a:spcBef>
              <a:spcAft>
                <a:spcPts val="0"/>
              </a:spcAft>
              <a:buNone/>
            </a:pPr>
            <a:r>
              <a:rPr lang="en-US" sz="1700">
                <a:solidFill>
                  <a:schemeClr val="dk2"/>
                </a:solidFill>
              </a:rPr>
              <a:t>- State of Remote in IE</a:t>
            </a:r>
            <a:endParaRPr sz="1700">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pic>
        <p:nvPicPr>
          <p:cNvPr id="466" name="Google Shape;466;p92"/>
          <p:cNvPicPr preferRelativeResize="0"/>
          <p:nvPr/>
        </p:nvPicPr>
        <p:blipFill rotWithShape="1">
          <a:blip r:embed="rId3">
            <a:alphaModFix/>
          </a:blip>
          <a:srcRect b="0" l="5195" r="13878" t="0"/>
          <a:stretch/>
        </p:blipFill>
        <p:spPr>
          <a:xfrm>
            <a:off x="437575" y="1543850"/>
            <a:ext cx="6027825" cy="4923900"/>
          </a:xfrm>
          <a:prstGeom prst="rect">
            <a:avLst/>
          </a:prstGeom>
          <a:noFill/>
          <a:ln>
            <a:noFill/>
          </a:ln>
        </p:spPr>
      </p:pic>
      <p:pic>
        <p:nvPicPr>
          <p:cNvPr id="467" name="Google Shape;467;p92"/>
          <p:cNvPicPr preferRelativeResize="0"/>
          <p:nvPr/>
        </p:nvPicPr>
        <p:blipFill>
          <a:blip r:embed="rId4">
            <a:alphaModFix/>
          </a:blip>
          <a:stretch>
            <a:fillRect/>
          </a:stretch>
        </p:blipFill>
        <p:spPr>
          <a:xfrm>
            <a:off x="11231883" y="5995892"/>
            <a:ext cx="746667" cy="746667"/>
          </a:xfrm>
          <a:prstGeom prst="rect">
            <a:avLst/>
          </a:prstGeom>
          <a:noFill/>
          <a:ln>
            <a:noFill/>
          </a:ln>
        </p:spPr>
      </p:pic>
      <p:sp>
        <p:nvSpPr>
          <p:cNvPr id="468" name="Google Shape;468;p92"/>
          <p:cNvSpPr/>
          <p:nvPr/>
        </p:nvSpPr>
        <p:spPr>
          <a:xfrm>
            <a:off x="0" y="0"/>
            <a:ext cx="12192000" cy="1209300"/>
          </a:xfrm>
          <a:prstGeom prst="rect">
            <a:avLst/>
          </a:prstGeom>
          <a:gradFill>
            <a:gsLst>
              <a:gs pos="0">
                <a:srgbClr val="687BFD"/>
              </a:gs>
              <a:gs pos="26000">
                <a:srgbClr val="687BFD"/>
              </a:gs>
              <a:gs pos="100000">
                <a:srgbClr val="67D7FB"/>
              </a:gs>
            </a:gsLst>
            <a:lin ang="2698631" scaled="0"/>
          </a:gradFill>
          <a:ln>
            <a:noFill/>
          </a:ln>
        </p:spPr>
        <p:txBody>
          <a:bodyPr anchorCtr="0" anchor="ctr" bIns="60925" lIns="121900" spcFirstLastPara="1" rIns="121900" wrap="square" tIns="60925">
            <a:noAutofit/>
          </a:bodyPr>
          <a:lstStyle/>
          <a:p>
            <a:pPr indent="0" lvl="0" marL="0" rtl="0" algn="l">
              <a:spcBef>
                <a:spcPts val="0"/>
              </a:spcBef>
              <a:spcAft>
                <a:spcPts val="0"/>
              </a:spcAft>
              <a:buNone/>
            </a:pPr>
            <a:r>
              <a:t/>
            </a:r>
            <a:endParaRPr/>
          </a:p>
        </p:txBody>
      </p:sp>
      <p:sp>
        <p:nvSpPr>
          <p:cNvPr id="469" name="Google Shape;469;p92"/>
          <p:cNvSpPr txBox="1"/>
          <p:nvPr/>
        </p:nvSpPr>
        <p:spPr>
          <a:xfrm>
            <a:off x="603950" y="376790"/>
            <a:ext cx="10858500" cy="55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1"/>
              </a:buClr>
              <a:buSzPts val="3600"/>
              <a:buFont typeface="Montserrat"/>
              <a:buNone/>
            </a:pPr>
            <a:r>
              <a:rPr lang="en-US" sz="3000">
                <a:solidFill>
                  <a:schemeClr val="lt1"/>
                </a:solidFill>
                <a:latin typeface="Montserrat SemiBold"/>
                <a:ea typeface="Montserrat SemiBold"/>
                <a:cs typeface="Montserrat SemiBold"/>
                <a:sym typeface="Montserrat SemiBold"/>
              </a:rPr>
              <a:t>Career Resources Newsletter</a:t>
            </a:r>
            <a:endParaRPr i="0" sz="3000" u="none" cap="none" strike="noStrike">
              <a:solidFill>
                <a:schemeClr val="lt1"/>
              </a:solidFill>
              <a:latin typeface="Montserrat SemiBold"/>
              <a:ea typeface="Montserrat SemiBold"/>
              <a:cs typeface="Montserrat SemiBold"/>
              <a:sym typeface="Montserrat SemiBold"/>
            </a:endParaRPr>
          </a:p>
        </p:txBody>
      </p:sp>
      <p:pic>
        <p:nvPicPr>
          <p:cNvPr id="470" name="Google Shape;470;p92"/>
          <p:cNvPicPr preferRelativeResize="0"/>
          <p:nvPr/>
        </p:nvPicPr>
        <p:blipFill>
          <a:blip r:embed="rId5">
            <a:alphaModFix/>
          </a:blip>
          <a:stretch>
            <a:fillRect/>
          </a:stretch>
        </p:blipFill>
        <p:spPr>
          <a:xfrm>
            <a:off x="6984250" y="1543850"/>
            <a:ext cx="1791650" cy="5007176"/>
          </a:xfrm>
          <a:prstGeom prst="rect">
            <a:avLst/>
          </a:prstGeom>
          <a:noFill/>
          <a:ln>
            <a:noFill/>
          </a:ln>
        </p:spPr>
      </p:pic>
      <p:pic>
        <p:nvPicPr>
          <p:cNvPr id="471" name="Google Shape;471;p92"/>
          <p:cNvPicPr preferRelativeResize="0"/>
          <p:nvPr/>
        </p:nvPicPr>
        <p:blipFill>
          <a:blip r:embed="rId6">
            <a:alphaModFix/>
          </a:blip>
          <a:stretch>
            <a:fillRect/>
          </a:stretch>
        </p:blipFill>
        <p:spPr>
          <a:xfrm>
            <a:off x="9168325" y="1581175"/>
            <a:ext cx="2376125" cy="4189275"/>
          </a:xfrm>
          <a:prstGeom prst="rect">
            <a:avLst/>
          </a:prstGeom>
          <a:noFill/>
          <a:ln>
            <a:noFill/>
          </a:ln>
        </p:spPr>
      </p:pic>
      <p:sp>
        <p:nvSpPr>
          <p:cNvPr id="472" name="Google Shape;472;p92"/>
          <p:cNvSpPr/>
          <p:nvPr/>
        </p:nvSpPr>
        <p:spPr>
          <a:xfrm>
            <a:off x="9355200" y="3343250"/>
            <a:ext cx="1876641" cy="414525"/>
          </a:xfrm>
          <a:custGeom>
            <a:rect b="b" l="l" r="r" t="t"/>
            <a:pathLst>
              <a:path extrusionOk="0" h="23010" w="146842">
                <a:moveTo>
                  <a:pt x="115191" y="1765"/>
                </a:moveTo>
                <a:cubicBezTo>
                  <a:pt x="89684" y="-1070"/>
                  <a:pt x="63877" y="366"/>
                  <a:pt x="38213" y="366"/>
                </a:cubicBezTo>
                <a:cubicBezTo>
                  <a:pt x="25058" y="366"/>
                  <a:pt x="-1117" y="-2588"/>
                  <a:pt x="74" y="10513"/>
                </a:cubicBezTo>
                <a:cubicBezTo>
                  <a:pt x="599" y="16290"/>
                  <a:pt x="9460" y="17987"/>
                  <a:pt x="15120" y="19260"/>
                </a:cubicBezTo>
                <a:cubicBezTo>
                  <a:pt x="30864" y="22802"/>
                  <a:pt x="47276" y="22259"/>
                  <a:pt x="63406" y="22759"/>
                </a:cubicBezTo>
                <a:cubicBezTo>
                  <a:pt x="79610" y="23262"/>
                  <a:pt x="95829" y="22759"/>
                  <a:pt x="112041" y="22759"/>
                </a:cubicBezTo>
                <a:cubicBezTo>
                  <a:pt x="119276" y="22759"/>
                  <a:pt x="126518" y="22575"/>
                  <a:pt x="133735" y="22059"/>
                </a:cubicBezTo>
                <a:cubicBezTo>
                  <a:pt x="137925" y="21760"/>
                  <a:pt x="142471" y="23364"/>
                  <a:pt x="146331" y="21709"/>
                </a:cubicBezTo>
                <a:cubicBezTo>
                  <a:pt x="147967" y="21008"/>
                  <a:pt x="144698" y="18506"/>
                  <a:pt x="143532" y="17161"/>
                </a:cubicBezTo>
                <a:cubicBezTo>
                  <a:pt x="140965" y="14200"/>
                  <a:pt x="137614" y="11867"/>
                  <a:pt x="134085" y="10163"/>
                </a:cubicBezTo>
                <a:cubicBezTo>
                  <a:pt x="122549" y="4593"/>
                  <a:pt x="109107" y="3165"/>
                  <a:pt x="96296" y="3165"/>
                </a:cubicBezTo>
              </a:path>
            </a:pathLst>
          </a:custGeom>
          <a:noFill/>
          <a:ln cap="flat" cmpd="sng" w="28575">
            <a:solidFill>
              <a:srgbClr val="A64D79"/>
            </a:solidFill>
            <a:prstDash val="solid"/>
            <a:round/>
            <a:headEnd len="med" w="med" type="none"/>
            <a:tailEnd len="med" w="med" type="none"/>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93"/>
          <p:cNvSpPr/>
          <p:nvPr/>
        </p:nvSpPr>
        <p:spPr>
          <a:xfrm>
            <a:off x="0" y="0"/>
            <a:ext cx="12192000" cy="1209300"/>
          </a:xfrm>
          <a:prstGeom prst="rect">
            <a:avLst/>
          </a:prstGeom>
          <a:gradFill>
            <a:gsLst>
              <a:gs pos="0">
                <a:srgbClr val="687BFD"/>
              </a:gs>
              <a:gs pos="26000">
                <a:srgbClr val="687BFD"/>
              </a:gs>
              <a:gs pos="100000">
                <a:srgbClr val="67D7FB"/>
              </a:gs>
            </a:gsLst>
            <a:lin ang="2698631" scaled="0"/>
          </a:gradFill>
          <a:ln>
            <a:noFill/>
          </a:ln>
        </p:spPr>
        <p:txBody>
          <a:bodyPr anchorCtr="0" anchor="ctr" bIns="60925" lIns="121900" spcFirstLastPara="1" rIns="121900" wrap="square" tIns="60925">
            <a:noAutofit/>
          </a:bodyPr>
          <a:lstStyle/>
          <a:p>
            <a:pPr indent="0" lvl="0" marL="0" rtl="0" algn="l">
              <a:spcBef>
                <a:spcPts val="0"/>
              </a:spcBef>
              <a:spcAft>
                <a:spcPts val="0"/>
              </a:spcAft>
              <a:buNone/>
            </a:pPr>
            <a:r>
              <a:t/>
            </a:r>
            <a:endParaRPr/>
          </a:p>
        </p:txBody>
      </p:sp>
      <p:cxnSp>
        <p:nvCxnSpPr>
          <p:cNvPr id="479" name="Google Shape;479;p93"/>
          <p:cNvCxnSpPr/>
          <p:nvPr/>
        </p:nvCxnSpPr>
        <p:spPr>
          <a:xfrm>
            <a:off x="7029074" y="1625847"/>
            <a:ext cx="15300" cy="4338600"/>
          </a:xfrm>
          <a:prstGeom prst="straightConnector1">
            <a:avLst/>
          </a:prstGeom>
          <a:noFill/>
          <a:ln cap="flat" cmpd="sng" w="9525">
            <a:solidFill>
              <a:srgbClr val="F08048"/>
            </a:solidFill>
            <a:prstDash val="solid"/>
            <a:round/>
            <a:headEnd len="med" w="med" type="none"/>
            <a:tailEnd len="med" w="med" type="none"/>
          </a:ln>
        </p:spPr>
      </p:cxnSp>
      <p:sp>
        <p:nvSpPr>
          <p:cNvPr id="480" name="Google Shape;480;p93"/>
          <p:cNvSpPr txBox="1"/>
          <p:nvPr/>
        </p:nvSpPr>
        <p:spPr>
          <a:xfrm>
            <a:off x="603950" y="376790"/>
            <a:ext cx="10858500" cy="554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accent1"/>
              </a:buClr>
              <a:buSzPts val="3600"/>
              <a:buFont typeface="Montserrat"/>
              <a:buNone/>
            </a:pPr>
            <a:r>
              <a:rPr lang="en-US" sz="3000">
                <a:solidFill>
                  <a:schemeClr val="lt2"/>
                </a:solidFill>
                <a:latin typeface="Montserrat SemiBold"/>
                <a:ea typeface="Montserrat SemiBold"/>
                <a:cs typeface="Montserrat SemiBold"/>
                <a:sym typeface="Montserrat SemiBold"/>
              </a:rPr>
              <a:t>The Impact of Remote in IE</a:t>
            </a:r>
            <a:endParaRPr sz="1600">
              <a:solidFill>
                <a:schemeClr val="lt2"/>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chemeClr val="accent1"/>
              </a:buClr>
              <a:buSzPts val="3600"/>
              <a:buFont typeface="Montserrat"/>
              <a:buNone/>
            </a:pPr>
            <a:r>
              <a:t/>
            </a:r>
            <a:endParaRPr sz="3000">
              <a:solidFill>
                <a:schemeClr val="lt2"/>
              </a:solidFill>
              <a:latin typeface="Montserrat SemiBold"/>
              <a:ea typeface="Montserrat SemiBold"/>
              <a:cs typeface="Montserrat SemiBold"/>
              <a:sym typeface="Montserrat SemiBold"/>
            </a:endParaRPr>
          </a:p>
        </p:txBody>
      </p:sp>
      <p:cxnSp>
        <p:nvCxnSpPr>
          <p:cNvPr id="481" name="Google Shape;481;p93"/>
          <p:cNvCxnSpPr/>
          <p:nvPr/>
        </p:nvCxnSpPr>
        <p:spPr>
          <a:xfrm flipH="1" rot="10800000">
            <a:off x="728600" y="4443100"/>
            <a:ext cx="5900700" cy="2700"/>
          </a:xfrm>
          <a:prstGeom prst="straightConnector1">
            <a:avLst/>
          </a:prstGeom>
          <a:noFill/>
          <a:ln cap="flat" cmpd="sng" w="9525">
            <a:solidFill>
              <a:srgbClr val="F08048"/>
            </a:solidFill>
            <a:prstDash val="solid"/>
            <a:round/>
            <a:headEnd len="med" w="med" type="none"/>
            <a:tailEnd len="med" w="med" type="none"/>
          </a:ln>
        </p:spPr>
      </p:cxnSp>
      <p:sp>
        <p:nvSpPr>
          <p:cNvPr id="482" name="Google Shape;482;p93"/>
          <p:cNvSpPr txBox="1"/>
          <p:nvPr/>
        </p:nvSpPr>
        <p:spPr>
          <a:xfrm>
            <a:off x="728600" y="1758075"/>
            <a:ext cx="5997600" cy="252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900">
                <a:solidFill>
                  <a:srgbClr val="4285F4"/>
                </a:solidFill>
                <a:latin typeface="Montserrat"/>
                <a:ea typeface="Montserrat"/>
                <a:cs typeface="Montserrat"/>
                <a:sym typeface="Montserrat"/>
              </a:rPr>
              <a:t>R</a:t>
            </a:r>
            <a:r>
              <a:rPr lang="en-US" sz="2900">
                <a:solidFill>
                  <a:srgbClr val="4285F4"/>
                </a:solidFill>
                <a:latin typeface="Montserrat"/>
                <a:ea typeface="Montserrat"/>
                <a:cs typeface="Montserrat"/>
                <a:sym typeface="Montserrat"/>
              </a:rPr>
              <a:t>emote work is unlocking positive social, </a:t>
            </a:r>
            <a:r>
              <a:rPr lang="en-US" sz="2900">
                <a:solidFill>
                  <a:srgbClr val="4285F4"/>
                </a:solidFill>
                <a:latin typeface="Montserrat"/>
                <a:ea typeface="Montserrat"/>
                <a:cs typeface="Montserrat"/>
                <a:sym typeface="Montserrat"/>
              </a:rPr>
              <a:t>economic</a:t>
            </a:r>
            <a:r>
              <a:rPr lang="en-US" sz="2900">
                <a:solidFill>
                  <a:srgbClr val="4285F4"/>
                </a:solidFill>
                <a:latin typeface="Montserrat"/>
                <a:ea typeface="Montserrat"/>
                <a:cs typeface="Montserrat"/>
                <a:sym typeface="Montserrat"/>
              </a:rPr>
              <a:t> and </a:t>
            </a:r>
            <a:r>
              <a:rPr lang="en-US" sz="2900">
                <a:solidFill>
                  <a:srgbClr val="4285F4"/>
                </a:solidFill>
                <a:latin typeface="Montserrat"/>
                <a:ea typeface="Montserrat"/>
                <a:cs typeface="Montserrat"/>
                <a:sym typeface="Montserrat"/>
              </a:rPr>
              <a:t>environmental</a:t>
            </a:r>
            <a:r>
              <a:rPr lang="en-US" sz="2900">
                <a:solidFill>
                  <a:srgbClr val="4285F4"/>
                </a:solidFill>
                <a:latin typeface="Montserrat"/>
                <a:ea typeface="Montserrat"/>
                <a:cs typeface="Montserrat"/>
                <a:sym typeface="Montserrat"/>
              </a:rPr>
              <a:t> change for individuals, employers and local communities</a:t>
            </a:r>
            <a:r>
              <a:rPr lang="en-US" sz="3600">
                <a:solidFill>
                  <a:srgbClr val="4285F4"/>
                </a:solidFill>
              </a:rPr>
              <a:t> 🚀</a:t>
            </a:r>
            <a:endParaRPr sz="3600">
              <a:solidFill>
                <a:srgbClr val="4285F4"/>
              </a:solidFill>
            </a:endParaRPr>
          </a:p>
        </p:txBody>
      </p:sp>
      <p:pic>
        <p:nvPicPr>
          <p:cNvPr descr="What happens when you remove location as a barrier to employment? On the small island of Inishturk Joe Whelan has been able to find a remote job, allowing him to stay close to his young family in this beautiful place by the sea, while also building his career. &#10;&#10;Learn more about Grow Remote and our mission at www.growremote.ie." id="483" name="Google Shape;483;p93" title="The impact of remote work: Joe's Story">
            <a:hlinkClick r:id="rId3"/>
          </p:cNvPr>
          <p:cNvPicPr preferRelativeResize="0"/>
          <p:nvPr/>
        </p:nvPicPr>
        <p:blipFill>
          <a:blip r:embed="rId4">
            <a:alphaModFix/>
          </a:blip>
          <a:stretch>
            <a:fillRect/>
          </a:stretch>
        </p:blipFill>
        <p:spPr>
          <a:xfrm>
            <a:off x="7464000" y="1699800"/>
            <a:ext cx="3854150" cy="2254575"/>
          </a:xfrm>
          <a:prstGeom prst="rect">
            <a:avLst/>
          </a:prstGeom>
          <a:noFill/>
          <a:ln>
            <a:noFill/>
          </a:ln>
        </p:spPr>
      </p:pic>
      <p:sp>
        <p:nvSpPr>
          <p:cNvPr id="484" name="Google Shape;484;p93"/>
          <p:cNvSpPr txBox="1"/>
          <p:nvPr/>
        </p:nvSpPr>
        <p:spPr>
          <a:xfrm>
            <a:off x="7410906" y="4164850"/>
            <a:ext cx="39573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200">
                <a:solidFill>
                  <a:srgbClr val="4285F4"/>
                </a:solidFill>
                <a:latin typeface="Montserrat"/>
                <a:ea typeface="Montserrat"/>
                <a:cs typeface="Montserrat"/>
                <a:sym typeface="Montserrat"/>
              </a:rPr>
              <a:t>What happens when you remove location as a barrier to employment?</a:t>
            </a:r>
            <a:br>
              <a:rPr lang="en-US" sz="1200">
                <a:solidFill>
                  <a:srgbClr val="131313"/>
                </a:solidFill>
                <a:latin typeface="Montserrat"/>
                <a:ea typeface="Montserrat"/>
                <a:cs typeface="Montserrat"/>
                <a:sym typeface="Montserrat"/>
              </a:rPr>
            </a:br>
            <a:br>
              <a:rPr lang="en-US" sz="1200">
                <a:solidFill>
                  <a:srgbClr val="131313"/>
                </a:solidFill>
                <a:latin typeface="Montserrat"/>
                <a:ea typeface="Montserrat"/>
                <a:cs typeface="Montserrat"/>
                <a:sym typeface="Montserrat"/>
              </a:rPr>
            </a:br>
            <a:r>
              <a:rPr lang="en-US" sz="1200">
                <a:solidFill>
                  <a:srgbClr val="131313"/>
                </a:solidFill>
                <a:latin typeface="Montserrat"/>
                <a:ea typeface="Montserrat"/>
                <a:cs typeface="Montserrat"/>
                <a:sym typeface="Montserrat"/>
              </a:rPr>
              <a:t>On the small island of Inishturk we helped Joe Whelan get a remote job, allowing him to stay close to his young family in this beautiful place by the sea, while also building his career.</a:t>
            </a:r>
            <a:br>
              <a:rPr lang="en-US" sz="1200">
                <a:solidFill>
                  <a:srgbClr val="131313"/>
                </a:solidFill>
                <a:latin typeface="Montserrat"/>
                <a:ea typeface="Montserrat"/>
                <a:cs typeface="Montserrat"/>
                <a:sym typeface="Montserrat"/>
              </a:rPr>
            </a:br>
            <a:br>
              <a:rPr lang="en-US" sz="1200">
                <a:solidFill>
                  <a:srgbClr val="131313"/>
                </a:solidFill>
                <a:latin typeface="Montserrat"/>
                <a:ea typeface="Montserrat"/>
                <a:cs typeface="Montserrat"/>
                <a:sym typeface="Montserrat"/>
              </a:rPr>
            </a:br>
            <a:r>
              <a:rPr lang="en-US" sz="1200">
                <a:solidFill>
                  <a:srgbClr val="131313"/>
                </a:solidFill>
                <a:latin typeface="Montserrat"/>
                <a:ea typeface="Montserrat"/>
                <a:cs typeface="Montserrat"/>
                <a:sym typeface="Montserrat"/>
              </a:rPr>
              <a:t>Duration: </a:t>
            </a:r>
            <a:r>
              <a:rPr b="1" lang="en-US" sz="1200">
                <a:solidFill>
                  <a:srgbClr val="131313"/>
                </a:solidFill>
                <a:latin typeface="Montserrat"/>
                <a:ea typeface="Montserrat"/>
                <a:cs typeface="Montserrat"/>
                <a:sym typeface="Montserrat"/>
              </a:rPr>
              <a:t>1:49 (</a:t>
            </a:r>
            <a:r>
              <a:rPr b="1" lang="en-US" sz="1200" u="sng">
                <a:solidFill>
                  <a:schemeClr val="hlink"/>
                </a:solidFill>
                <a:latin typeface="Montserrat"/>
                <a:ea typeface="Montserrat"/>
                <a:cs typeface="Montserrat"/>
                <a:sym typeface="Montserrat"/>
                <a:hlinkClick r:id="rId5"/>
              </a:rPr>
              <a:t>Click to play</a:t>
            </a:r>
            <a:r>
              <a:rPr b="1" lang="en-US" sz="1200">
                <a:solidFill>
                  <a:srgbClr val="131313"/>
                </a:solidFill>
                <a:latin typeface="Montserrat"/>
                <a:ea typeface="Montserrat"/>
                <a:cs typeface="Montserrat"/>
                <a:sym typeface="Montserrat"/>
              </a:rPr>
              <a:t>)</a:t>
            </a:r>
            <a:endParaRPr b="1" sz="1200">
              <a:latin typeface="Montserrat"/>
              <a:ea typeface="Montserrat"/>
              <a:cs typeface="Montserrat"/>
              <a:sym typeface="Montserrat"/>
            </a:endParaRPr>
          </a:p>
        </p:txBody>
      </p:sp>
      <p:pic>
        <p:nvPicPr>
          <p:cNvPr descr="File:YouTube Logo 2017.svg - Wikipedia" id="485" name="Google Shape;485;p93"/>
          <p:cNvPicPr preferRelativeResize="0"/>
          <p:nvPr/>
        </p:nvPicPr>
        <p:blipFill>
          <a:blip r:embed="rId6">
            <a:alphaModFix/>
          </a:blip>
          <a:stretch>
            <a:fillRect/>
          </a:stretch>
        </p:blipFill>
        <p:spPr>
          <a:xfrm>
            <a:off x="10334173" y="1845822"/>
            <a:ext cx="793101" cy="177350"/>
          </a:xfrm>
          <a:prstGeom prst="rect">
            <a:avLst/>
          </a:prstGeom>
          <a:noFill/>
          <a:ln>
            <a:noFill/>
          </a:ln>
        </p:spPr>
      </p:pic>
      <p:sp>
        <p:nvSpPr>
          <p:cNvPr id="486" name="Google Shape;486;p93"/>
          <p:cNvSpPr txBox="1"/>
          <p:nvPr/>
        </p:nvSpPr>
        <p:spPr>
          <a:xfrm>
            <a:off x="304800" y="1473450"/>
            <a:ext cx="3000000" cy="93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900">
                <a:solidFill>
                  <a:srgbClr val="4285F4"/>
                </a:solidFill>
                <a:latin typeface="Montserrat"/>
                <a:ea typeface="Montserrat"/>
                <a:cs typeface="Montserrat"/>
                <a:sym typeface="Montserrat"/>
              </a:rPr>
              <a:t>“</a:t>
            </a:r>
            <a:endParaRPr b="1" sz="3100"/>
          </a:p>
        </p:txBody>
      </p:sp>
      <p:pic>
        <p:nvPicPr>
          <p:cNvPr id="487" name="Google Shape;487;p93"/>
          <p:cNvPicPr preferRelativeResize="0"/>
          <p:nvPr/>
        </p:nvPicPr>
        <p:blipFill>
          <a:blip r:embed="rId7">
            <a:alphaModFix/>
          </a:blip>
          <a:stretch>
            <a:fillRect/>
          </a:stretch>
        </p:blipFill>
        <p:spPr>
          <a:xfrm>
            <a:off x="540825" y="4726075"/>
            <a:ext cx="1743075" cy="1524000"/>
          </a:xfrm>
          <a:prstGeom prst="rect">
            <a:avLst/>
          </a:prstGeom>
          <a:noFill/>
          <a:ln>
            <a:noFill/>
          </a:ln>
        </p:spPr>
      </p:pic>
      <p:sp>
        <p:nvSpPr>
          <p:cNvPr id="488" name="Google Shape;488;p93"/>
          <p:cNvSpPr txBox="1"/>
          <p:nvPr/>
        </p:nvSpPr>
        <p:spPr>
          <a:xfrm>
            <a:off x="2366775" y="4831050"/>
            <a:ext cx="44511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Montserrat"/>
                <a:ea typeface="Montserrat"/>
                <a:cs typeface="Montserrat"/>
                <a:sym typeface="Montserrat"/>
              </a:rPr>
              <a:t>"The rise of remote work has allowed me to transition from local jobs in the food/retail sector to data research, which is so much more suitable for me that I still can't believe it. I could use my multilingual skills to land an entry-level job in data analytics. Most language jobs used be located in Dublin, Galway and Cork, and therefore I was losing out on my competitive edge."</a:t>
            </a:r>
            <a:endParaRPr sz="1200">
              <a:latin typeface="Montserrat"/>
              <a:ea typeface="Montserrat"/>
              <a:cs typeface="Montserrat"/>
              <a:sym typeface="Montserrat"/>
            </a:endParaRPr>
          </a:p>
        </p:txBody>
      </p:sp>
      <p:pic>
        <p:nvPicPr>
          <p:cNvPr id="489" name="Google Shape;489;p93"/>
          <p:cNvPicPr preferRelativeResize="0"/>
          <p:nvPr/>
        </p:nvPicPr>
        <p:blipFill>
          <a:blip r:embed="rId8">
            <a:alphaModFix/>
          </a:blip>
          <a:stretch>
            <a:fillRect/>
          </a:stretch>
        </p:blipFill>
        <p:spPr>
          <a:xfrm>
            <a:off x="11231883" y="5995892"/>
            <a:ext cx="746667" cy="74666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3"/>
                                        </p:tgtEl>
                                        <p:attrNameLst>
                                          <p:attrName>style.visibility</p:attrName>
                                        </p:attrNameLst>
                                      </p:cBhvr>
                                      <p:to>
                                        <p:strVal val="visible"/>
                                      </p:to>
                                    </p:set>
                                    <p:animEffect filter="fade" transition="in">
                                      <p:cBhvr>
                                        <p:cTn dur="1000"/>
                                        <p:tgtEl>
                                          <p:spTgt spid="4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94"/>
          <p:cNvSpPr/>
          <p:nvPr/>
        </p:nvSpPr>
        <p:spPr>
          <a:xfrm>
            <a:off x="0" y="0"/>
            <a:ext cx="12192000" cy="1209300"/>
          </a:xfrm>
          <a:prstGeom prst="rect">
            <a:avLst/>
          </a:prstGeom>
          <a:gradFill>
            <a:gsLst>
              <a:gs pos="0">
                <a:srgbClr val="687BFD"/>
              </a:gs>
              <a:gs pos="26000">
                <a:srgbClr val="687BFD"/>
              </a:gs>
              <a:gs pos="100000">
                <a:srgbClr val="67D7FB"/>
              </a:gs>
            </a:gsLst>
            <a:lin ang="2698631" scaled="0"/>
          </a:gradFill>
          <a:ln>
            <a:noFill/>
          </a:ln>
        </p:spPr>
        <p:txBody>
          <a:bodyPr anchorCtr="0" anchor="ctr" bIns="60925" lIns="121900" spcFirstLastPara="1" rIns="121900" wrap="square" tIns="60925">
            <a:noAutofit/>
          </a:bodyPr>
          <a:lstStyle/>
          <a:p>
            <a:pPr indent="0" lvl="0" marL="0" rtl="0" algn="l">
              <a:spcBef>
                <a:spcPts val="0"/>
              </a:spcBef>
              <a:spcAft>
                <a:spcPts val="0"/>
              </a:spcAft>
              <a:buNone/>
            </a:pPr>
            <a:r>
              <a:t/>
            </a:r>
            <a:endParaRPr/>
          </a:p>
        </p:txBody>
      </p:sp>
      <p:sp>
        <p:nvSpPr>
          <p:cNvPr id="495" name="Google Shape;495;p94"/>
          <p:cNvSpPr txBox="1"/>
          <p:nvPr/>
        </p:nvSpPr>
        <p:spPr>
          <a:xfrm>
            <a:off x="666750" y="390665"/>
            <a:ext cx="10858500" cy="55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1"/>
              </a:buClr>
              <a:buSzPts val="3600"/>
              <a:buFont typeface="Montserrat"/>
              <a:buNone/>
            </a:pPr>
            <a:r>
              <a:rPr lang="en-US" sz="3000">
                <a:solidFill>
                  <a:schemeClr val="lt1"/>
                </a:solidFill>
                <a:latin typeface="Montserrat SemiBold"/>
                <a:ea typeface="Montserrat SemiBold"/>
                <a:cs typeface="Montserrat SemiBold"/>
                <a:sym typeface="Montserrat SemiBold"/>
              </a:rPr>
              <a:t>The Impact of Remote Work in IE &amp; EU</a:t>
            </a:r>
            <a:endParaRPr i="0" sz="3000" u="none" cap="none" strike="noStrike">
              <a:solidFill>
                <a:schemeClr val="lt1"/>
              </a:solidFill>
              <a:latin typeface="Montserrat SemiBold"/>
              <a:ea typeface="Montserrat SemiBold"/>
              <a:cs typeface="Montserrat SemiBold"/>
              <a:sym typeface="Montserrat SemiBold"/>
            </a:endParaRPr>
          </a:p>
        </p:txBody>
      </p:sp>
      <p:pic>
        <p:nvPicPr>
          <p:cNvPr id="496" name="Google Shape;496;p94"/>
          <p:cNvPicPr preferRelativeResize="0"/>
          <p:nvPr/>
        </p:nvPicPr>
        <p:blipFill>
          <a:blip r:embed="rId3">
            <a:alphaModFix/>
          </a:blip>
          <a:stretch>
            <a:fillRect/>
          </a:stretch>
        </p:blipFill>
        <p:spPr>
          <a:xfrm>
            <a:off x="703750" y="2334450"/>
            <a:ext cx="6004400" cy="3013075"/>
          </a:xfrm>
          <a:prstGeom prst="rect">
            <a:avLst/>
          </a:prstGeom>
          <a:noFill/>
          <a:ln>
            <a:noFill/>
          </a:ln>
        </p:spPr>
      </p:pic>
      <p:sp>
        <p:nvSpPr>
          <p:cNvPr id="497" name="Google Shape;497;p94"/>
          <p:cNvSpPr txBox="1"/>
          <p:nvPr/>
        </p:nvSpPr>
        <p:spPr>
          <a:xfrm>
            <a:off x="666750" y="1534650"/>
            <a:ext cx="6677400" cy="79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latin typeface="Montserrat"/>
                <a:ea typeface="Montserrat"/>
                <a:cs typeface="Montserrat"/>
                <a:sym typeface="Montserrat"/>
              </a:rPr>
              <a:t>Remote employment is unlocking positive social, economic &amp; environmental change in local communities across Ireland.</a:t>
            </a:r>
            <a:endParaRPr sz="1000"/>
          </a:p>
        </p:txBody>
      </p:sp>
      <p:sp>
        <p:nvSpPr>
          <p:cNvPr id="498" name="Google Shape;498;p94"/>
          <p:cNvSpPr txBox="1"/>
          <p:nvPr/>
        </p:nvSpPr>
        <p:spPr>
          <a:xfrm>
            <a:off x="823050" y="5347525"/>
            <a:ext cx="65211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1300">
                <a:solidFill>
                  <a:schemeClr val="dk1"/>
                </a:solidFill>
              </a:rPr>
              <a:t>R</a:t>
            </a:r>
            <a:r>
              <a:rPr i="1" lang="en-US" sz="1300">
                <a:solidFill>
                  <a:schemeClr val="dk1"/>
                </a:solidFill>
              </a:rPr>
              <a:t>emote work has a direct link to 8 of the 17 United Nations Social Development Goals </a:t>
            </a:r>
            <a:endParaRPr i="1" sz="1300"/>
          </a:p>
        </p:txBody>
      </p:sp>
      <p:cxnSp>
        <p:nvCxnSpPr>
          <p:cNvPr id="499" name="Google Shape;499;p94"/>
          <p:cNvCxnSpPr/>
          <p:nvPr/>
        </p:nvCxnSpPr>
        <p:spPr>
          <a:xfrm>
            <a:off x="7545350" y="1479575"/>
            <a:ext cx="20100" cy="4778700"/>
          </a:xfrm>
          <a:prstGeom prst="straightConnector1">
            <a:avLst/>
          </a:prstGeom>
          <a:noFill/>
          <a:ln cap="flat" cmpd="sng" w="9525">
            <a:solidFill>
              <a:srgbClr val="F08048"/>
            </a:solidFill>
            <a:prstDash val="solid"/>
            <a:round/>
            <a:headEnd len="med" w="med" type="none"/>
            <a:tailEnd len="med" w="med" type="none"/>
          </a:ln>
        </p:spPr>
      </p:cxnSp>
      <p:sp>
        <p:nvSpPr>
          <p:cNvPr id="500" name="Google Shape;500;p94"/>
          <p:cNvSpPr txBox="1"/>
          <p:nvPr/>
        </p:nvSpPr>
        <p:spPr>
          <a:xfrm>
            <a:off x="8034075" y="3489725"/>
            <a:ext cx="36609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Montserrat"/>
                <a:ea typeface="Montserrat"/>
                <a:cs typeface="Montserrat"/>
                <a:sym typeface="Montserrat"/>
              </a:rPr>
              <a:t>"Remote work allowed me to relocate from the Dublin area to Enniscorthy in Wexford and improve my quality of life overall. I can work from home, have more time flexibility, and the absence of commuting gave me that extra time to spend with the </a:t>
            </a:r>
            <a:r>
              <a:rPr b="1" lang="en-US">
                <a:solidFill>
                  <a:srgbClr val="687BFD"/>
                </a:solidFill>
                <a:latin typeface="Montserrat"/>
                <a:ea typeface="Montserrat"/>
                <a:cs typeface="Montserrat"/>
                <a:sym typeface="Montserrat"/>
              </a:rPr>
              <a:t>family</a:t>
            </a:r>
            <a:r>
              <a:rPr b="1" lang="en-US">
                <a:latin typeface="Montserrat"/>
                <a:ea typeface="Montserrat"/>
                <a:cs typeface="Montserrat"/>
                <a:sym typeface="Montserrat"/>
              </a:rPr>
              <a:t>,</a:t>
            </a:r>
            <a:r>
              <a:rPr lang="en-US">
                <a:latin typeface="Montserrat"/>
                <a:ea typeface="Montserrat"/>
                <a:cs typeface="Montserrat"/>
                <a:sym typeface="Montserrat"/>
              </a:rPr>
              <a:t> my hobbies, and within my local </a:t>
            </a:r>
            <a:r>
              <a:rPr b="1" lang="en-US">
                <a:solidFill>
                  <a:srgbClr val="687BFD"/>
                </a:solidFill>
                <a:latin typeface="Montserrat"/>
                <a:ea typeface="Montserrat"/>
                <a:cs typeface="Montserrat"/>
                <a:sym typeface="Montserrat"/>
              </a:rPr>
              <a:t>community</a:t>
            </a:r>
            <a:r>
              <a:rPr b="1" lang="en-US">
                <a:latin typeface="Montserrat"/>
                <a:ea typeface="Montserrat"/>
                <a:cs typeface="Montserrat"/>
                <a:sym typeface="Montserrat"/>
              </a:rPr>
              <a:t> </a:t>
            </a:r>
            <a:r>
              <a:rPr lang="en-US">
                <a:latin typeface="Montserrat"/>
                <a:ea typeface="Montserrat"/>
                <a:cs typeface="Montserrat"/>
                <a:sym typeface="Montserrat"/>
              </a:rPr>
              <a:t>participating to events, </a:t>
            </a:r>
            <a:r>
              <a:rPr b="1" lang="en-US">
                <a:solidFill>
                  <a:srgbClr val="687BFD"/>
                </a:solidFill>
                <a:latin typeface="Montserrat"/>
                <a:ea typeface="Montserrat"/>
                <a:cs typeface="Montserrat"/>
                <a:sym typeface="Montserrat"/>
              </a:rPr>
              <a:t>volunteering</a:t>
            </a:r>
            <a:r>
              <a:rPr lang="en-US">
                <a:latin typeface="Montserrat"/>
                <a:ea typeface="Montserrat"/>
                <a:cs typeface="Montserrat"/>
                <a:sym typeface="Montserrat"/>
              </a:rPr>
              <a:t>, and supporting local activities." </a:t>
            </a:r>
            <a:endParaRPr>
              <a:latin typeface="Montserrat"/>
              <a:ea typeface="Montserrat"/>
              <a:cs typeface="Montserrat"/>
              <a:sym typeface="Montserrat"/>
            </a:endParaRPr>
          </a:p>
        </p:txBody>
      </p:sp>
      <p:pic>
        <p:nvPicPr>
          <p:cNvPr id="501" name="Google Shape;501;p94"/>
          <p:cNvPicPr preferRelativeResize="0"/>
          <p:nvPr/>
        </p:nvPicPr>
        <p:blipFill>
          <a:blip r:embed="rId4">
            <a:alphaModFix/>
          </a:blip>
          <a:stretch>
            <a:fillRect/>
          </a:stretch>
        </p:blipFill>
        <p:spPr>
          <a:xfrm>
            <a:off x="7759060" y="1409603"/>
            <a:ext cx="2066925" cy="1905000"/>
          </a:xfrm>
          <a:prstGeom prst="rect">
            <a:avLst/>
          </a:prstGeom>
          <a:noFill/>
          <a:ln>
            <a:noFill/>
          </a:ln>
        </p:spPr>
      </p:pic>
      <p:sp>
        <p:nvSpPr>
          <p:cNvPr id="502" name="Google Shape;502;p94"/>
          <p:cNvSpPr txBox="1"/>
          <p:nvPr/>
        </p:nvSpPr>
        <p:spPr>
          <a:xfrm>
            <a:off x="9825975" y="1731803"/>
            <a:ext cx="1758300" cy="133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solidFill>
                  <a:schemeClr val="dk1"/>
                </a:solidFill>
                <a:latin typeface="Montserrat"/>
                <a:ea typeface="Montserrat"/>
                <a:cs typeface="Montserrat"/>
                <a:sym typeface="Montserrat"/>
              </a:rPr>
              <a:t>A remote worker &amp; Grow Remote volunteer in Enniscorthy</a:t>
            </a:r>
            <a:endParaRPr sz="900"/>
          </a:p>
        </p:txBody>
      </p:sp>
      <p:pic>
        <p:nvPicPr>
          <p:cNvPr id="503" name="Google Shape;503;p94"/>
          <p:cNvPicPr preferRelativeResize="0"/>
          <p:nvPr/>
        </p:nvPicPr>
        <p:blipFill rotWithShape="1">
          <a:blip r:embed="rId5">
            <a:alphaModFix/>
          </a:blip>
          <a:srcRect b="23523" l="22092" r="22131" t="19739"/>
          <a:stretch/>
        </p:blipFill>
        <p:spPr>
          <a:xfrm>
            <a:off x="11179603" y="2628827"/>
            <a:ext cx="378355" cy="384899"/>
          </a:xfrm>
          <a:prstGeom prst="rect">
            <a:avLst/>
          </a:prstGeom>
          <a:noFill/>
          <a:ln>
            <a:noFill/>
          </a:ln>
        </p:spPr>
      </p:pic>
      <p:pic>
        <p:nvPicPr>
          <p:cNvPr id="504" name="Google Shape;504;p94"/>
          <p:cNvPicPr preferRelativeResize="0"/>
          <p:nvPr/>
        </p:nvPicPr>
        <p:blipFill>
          <a:blip r:embed="rId6">
            <a:alphaModFix/>
          </a:blip>
          <a:stretch>
            <a:fillRect/>
          </a:stretch>
        </p:blipFill>
        <p:spPr>
          <a:xfrm>
            <a:off x="11231883" y="5995892"/>
            <a:ext cx="746667" cy="74666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pic>
        <p:nvPicPr>
          <p:cNvPr id="510" name="Google Shape;510;p95"/>
          <p:cNvPicPr preferRelativeResize="0"/>
          <p:nvPr/>
        </p:nvPicPr>
        <p:blipFill>
          <a:blip r:embed="rId3">
            <a:alphaModFix/>
          </a:blip>
          <a:stretch>
            <a:fillRect/>
          </a:stretch>
        </p:blipFill>
        <p:spPr>
          <a:xfrm>
            <a:off x="417498" y="1424350"/>
            <a:ext cx="7733374" cy="5221626"/>
          </a:xfrm>
          <a:prstGeom prst="rect">
            <a:avLst/>
          </a:prstGeom>
          <a:noFill/>
          <a:ln>
            <a:noFill/>
          </a:ln>
        </p:spPr>
      </p:pic>
      <p:sp>
        <p:nvSpPr>
          <p:cNvPr id="511" name="Google Shape;511;p95"/>
          <p:cNvSpPr/>
          <p:nvPr/>
        </p:nvSpPr>
        <p:spPr>
          <a:xfrm>
            <a:off x="0" y="0"/>
            <a:ext cx="12192000" cy="1209300"/>
          </a:xfrm>
          <a:prstGeom prst="rect">
            <a:avLst/>
          </a:prstGeom>
          <a:gradFill>
            <a:gsLst>
              <a:gs pos="0">
                <a:srgbClr val="687BFD"/>
              </a:gs>
              <a:gs pos="26000">
                <a:srgbClr val="687BFD"/>
              </a:gs>
              <a:gs pos="100000">
                <a:srgbClr val="67D7FB"/>
              </a:gs>
            </a:gsLst>
            <a:lin ang="2698631" scaled="0"/>
          </a:gradFill>
          <a:ln>
            <a:noFill/>
          </a:ln>
        </p:spPr>
        <p:txBody>
          <a:bodyPr anchorCtr="0" anchor="ctr" bIns="60925" lIns="121900" spcFirstLastPara="1" rIns="121900" wrap="square" tIns="60925">
            <a:noAutofit/>
          </a:bodyPr>
          <a:lstStyle/>
          <a:p>
            <a:pPr indent="0" lvl="0" marL="0" rtl="0" algn="l">
              <a:spcBef>
                <a:spcPts val="0"/>
              </a:spcBef>
              <a:spcAft>
                <a:spcPts val="0"/>
              </a:spcAft>
              <a:buNone/>
            </a:pPr>
            <a:r>
              <a:t/>
            </a:r>
            <a:endParaRPr/>
          </a:p>
        </p:txBody>
      </p:sp>
      <p:sp>
        <p:nvSpPr>
          <p:cNvPr id="512" name="Google Shape;512;p95"/>
          <p:cNvSpPr txBox="1"/>
          <p:nvPr/>
        </p:nvSpPr>
        <p:spPr>
          <a:xfrm>
            <a:off x="666750" y="390665"/>
            <a:ext cx="10858500" cy="55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1"/>
              </a:buClr>
              <a:buSzPts val="3600"/>
              <a:buFont typeface="Montserrat"/>
              <a:buNone/>
            </a:pPr>
            <a:r>
              <a:rPr lang="en-US" sz="3000">
                <a:solidFill>
                  <a:schemeClr val="lt1"/>
                </a:solidFill>
                <a:latin typeface="Montserrat SemiBold"/>
                <a:ea typeface="Montserrat SemiBold"/>
                <a:cs typeface="Montserrat SemiBold"/>
                <a:sym typeface="Montserrat SemiBold"/>
              </a:rPr>
              <a:t>Ireland is a great place to live and work </a:t>
            </a:r>
            <a:r>
              <a:rPr lang="en-US" sz="3000">
                <a:solidFill>
                  <a:schemeClr val="lt1"/>
                </a:solidFill>
                <a:latin typeface="Montserrat SemiBold"/>
                <a:ea typeface="Montserrat SemiBold"/>
                <a:cs typeface="Montserrat SemiBold"/>
                <a:sym typeface="Montserrat SemiBold"/>
              </a:rPr>
              <a:t>remote</a:t>
            </a:r>
            <a:endParaRPr i="0" sz="3000" u="none" cap="none" strike="noStrike">
              <a:solidFill>
                <a:schemeClr val="lt1"/>
              </a:solidFill>
              <a:latin typeface="Montserrat SemiBold"/>
              <a:ea typeface="Montserrat SemiBold"/>
              <a:cs typeface="Montserrat SemiBold"/>
              <a:sym typeface="Montserrat SemiBold"/>
            </a:endParaRPr>
          </a:p>
        </p:txBody>
      </p:sp>
      <p:pic>
        <p:nvPicPr>
          <p:cNvPr id="513" name="Google Shape;513;p95"/>
          <p:cNvPicPr preferRelativeResize="0"/>
          <p:nvPr/>
        </p:nvPicPr>
        <p:blipFill>
          <a:blip r:embed="rId4">
            <a:alphaModFix/>
          </a:blip>
          <a:stretch>
            <a:fillRect/>
          </a:stretch>
        </p:blipFill>
        <p:spPr>
          <a:xfrm>
            <a:off x="11231883" y="5995892"/>
            <a:ext cx="746667" cy="746667"/>
          </a:xfrm>
          <a:prstGeom prst="rect">
            <a:avLst/>
          </a:prstGeom>
          <a:noFill/>
          <a:ln>
            <a:noFill/>
          </a:ln>
        </p:spPr>
      </p:pic>
      <p:sp>
        <p:nvSpPr>
          <p:cNvPr id="514" name="Google Shape;514;p95"/>
          <p:cNvSpPr txBox="1"/>
          <p:nvPr/>
        </p:nvSpPr>
        <p:spPr>
          <a:xfrm>
            <a:off x="8721600" y="1471200"/>
            <a:ext cx="2981700" cy="221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solidFill>
                  <a:srgbClr val="687BFD"/>
                </a:solidFill>
                <a:latin typeface="Montserrat"/>
                <a:ea typeface="Montserrat"/>
                <a:cs typeface="Montserrat"/>
                <a:sym typeface="Montserrat"/>
              </a:rPr>
              <a:t>Work is not a place, it’s something that you do!</a:t>
            </a:r>
            <a:endParaRPr sz="1900">
              <a:solidFill>
                <a:srgbClr val="687BFD"/>
              </a:solidFill>
            </a:endParaRPr>
          </a:p>
        </p:txBody>
      </p:sp>
      <p:pic>
        <p:nvPicPr>
          <p:cNvPr id="515" name="Google Shape;515;p95"/>
          <p:cNvPicPr preferRelativeResize="0"/>
          <p:nvPr/>
        </p:nvPicPr>
        <p:blipFill rotWithShape="1">
          <a:blip r:embed="rId5">
            <a:alphaModFix/>
          </a:blip>
          <a:srcRect b="0" l="0" r="0" t="28335"/>
          <a:stretch/>
        </p:blipFill>
        <p:spPr>
          <a:xfrm>
            <a:off x="8884112" y="3815325"/>
            <a:ext cx="2656676" cy="1428300"/>
          </a:xfrm>
          <a:prstGeom prst="rect">
            <a:avLst/>
          </a:prstGeom>
          <a:noFill/>
          <a:ln>
            <a:noFill/>
          </a:ln>
        </p:spPr>
      </p:pic>
      <p:sp>
        <p:nvSpPr>
          <p:cNvPr id="516" name="Google Shape;516;p95"/>
          <p:cNvSpPr txBox="1"/>
          <p:nvPr/>
        </p:nvSpPr>
        <p:spPr>
          <a:xfrm>
            <a:off x="9124050" y="5496763"/>
            <a:ext cx="2176800" cy="24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www.growremote.ie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pic>
        <p:nvPicPr>
          <p:cNvPr id="521" name="Google Shape;521;p96"/>
          <p:cNvPicPr preferRelativeResize="0"/>
          <p:nvPr/>
        </p:nvPicPr>
        <p:blipFill>
          <a:blip r:embed="rId3">
            <a:alphaModFix/>
          </a:blip>
          <a:stretch>
            <a:fillRect/>
          </a:stretch>
        </p:blipFill>
        <p:spPr>
          <a:xfrm flipH="1">
            <a:off x="-9" y="0"/>
            <a:ext cx="5307375" cy="6858000"/>
          </a:xfrm>
          <a:prstGeom prst="rect">
            <a:avLst/>
          </a:prstGeom>
          <a:noFill/>
          <a:ln>
            <a:noFill/>
          </a:ln>
        </p:spPr>
      </p:pic>
      <p:sp>
        <p:nvSpPr>
          <p:cNvPr id="522" name="Google Shape;522;p96"/>
          <p:cNvSpPr txBox="1"/>
          <p:nvPr>
            <p:ph type="title"/>
          </p:nvPr>
        </p:nvSpPr>
        <p:spPr>
          <a:xfrm>
            <a:off x="4995979" y="1997250"/>
            <a:ext cx="6590700" cy="8700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SzPts val="990"/>
              <a:buNone/>
            </a:pPr>
            <a:r>
              <a:rPr b="1" lang="en-US" sz="3530">
                <a:solidFill>
                  <a:srgbClr val="687BFD"/>
                </a:solidFill>
                <a:latin typeface="Montserrat"/>
                <a:ea typeface="Montserrat"/>
                <a:cs typeface="Montserrat"/>
                <a:sym typeface="Montserrat"/>
              </a:rPr>
              <a:t>Go raibh maith agaibh</a:t>
            </a:r>
            <a:r>
              <a:rPr b="1" lang="en-US" sz="3730">
                <a:solidFill>
                  <a:srgbClr val="687BFD"/>
                </a:solidFill>
                <a:latin typeface="Montserrat"/>
                <a:ea typeface="Montserrat"/>
                <a:cs typeface="Montserrat"/>
                <a:sym typeface="Montserrat"/>
              </a:rPr>
              <a:t> 🙏</a:t>
            </a:r>
            <a:endParaRPr sz="3030">
              <a:solidFill>
                <a:srgbClr val="687BFD"/>
              </a:solidFill>
              <a:latin typeface="Montserrat"/>
              <a:ea typeface="Montserrat"/>
              <a:cs typeface="Montserrat"/>
              <a:sym typeface="Montserrat"/>
            </a:endParaRPr>
          </a:p>
        </p:txBody>
      </p:sp>
      <p:pic>
        <p:nvPicPr>
          <p:cNvPr id="523" name="Google Shape;523;p96"/>
          <p:cNvPicPr preferRelativeResize="0"/>
          <p:nvPr/>
        </p:nvPicPr>
        <p:blipFill rotWithShape="1">
          <a:blip r:embed="rId4">
            <a:alphaModFix/>
          </a:blip>
          <a:srcRect b="0" l="-3444" r="0" t="0"/>
          <a:stretch/>
        </p:blipFill>
        <p:spPr>
          <a:xfrm>
            <a:off x="10100100" y="6128033"/>
            <a:ext cx="1758434" cy="422867"/>
          </a:xfrm>
          <a:prstGeom prst="rect">
            <a:avLst/>
          </a:prstGeom>
          <a:noFill/>
          <a:ln>
            <a:noFill/>
          </a:ln>
        </p:spPr>
      </p:pic>
      <p:sp>
        <p:nvSpPr>
          <p:cNvPr id="524" name="Google Shape;524;p96"/>
          <p:cNvSpPr txBox="1"/>
          <p:nvPr/>
        </p:nvSpPr>
        <p:spPr>
          <a:xfrm>
            <a:off x="5158525" y="3224188"/>
            <a:ext cx="6656700" cy="94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66">
                <a:solidFill>
                  <a:srgbClr val="687BFD"/>
                </a:solidFill>
                <a:latin typeface="Montserrat"/>
                <a:ea typeface="Montserrat"/>
                <a:cs typeface="Montserrat"/>
                <a:sym typeface="Montserrat"/>
              </a:rPr>
              <a:t>Graham Harron</a:t>
            </a:r>
            <a:r>
              <a:rPr lang="en-US" sz="2466">
                <a:solidFill>
                  <a:srgbClr val="687BFD"/>
                </a:solidFill>
                <a:latin typeface="Montserrat"/>
                <a:ea typeface="Montserrat"/>
                <a:cs typeface="Montserrat"/>
                <a:sym typeface="Montserrat"/>
              </a:rPr>
              <a:t>, Impact &amp; Data</a:t>
            </a:r>
            <a:endParaRPr sz="2466">
              <a:solidFill>
                <a:srgbClr val="687BFD"/>
              </a:solidFill>
              <a:latin typeface="Montserrat"/>
              <a:ea typeface="Montserrat"/>
              <a:cs typeface="Montserrat"/>
              <a:sym typeface="Montserrat"/>
            </a:endParaRPr>
          </a:p>
          <a:p>
            <a:pPr indent="0" lvl="0" marL="0" rtl="0" algn="l">
              <a:spcBef>
                <a:spcPts val="0"/>
              </a:spcBef>
              <a:spcAft>
                <a:spcPts val="0"/>
              </a:spcAft>
              <a:buNone/>
            </a:pPr>
            <a:r>
              <a:rPr lang="en-US" sz="2466" u="sng">
                <a:solidFill>
                  <a:schemeClr val="hlink"/>
                </a:solidFill>
                <a:latin typeface="Montserrat"/>
                <a:ea typeface="Montserrat"/>
                <a:cs typeface="Montserrat"/>
                <a:sym typeface="Montserrat"/>
                <a:hlinkClick r:id="rId5"/>
              </a:rPr>
              <a:t>graham@growremote.ie</a:t>
            </a:r>
            <a:r>
              <a:rPr lang="en-US" sz="2466">
                <a:solidFill>
                  <a:srgbClr val="687BFD"/>
                </a:solidFill>
                <a:latin typeface="Montserrat"/>
                <a:ea typeface="Montserrat"/>
                <a:cs typeface="Montserrat"/>
                <a:sym typeface="Montserrat"/>
              </a:rPr>
              <a:t> </a:t>
            </a:r>
            <a:endParaRPr sz="2466">
              <a:solidFill>
                <a:srgbClr val="687BFD"/>
              </a:solidFill>
              <a:latin typeface="Montserrat"/>
              <a:ea typeface="Montserrat"/>
              <a:cs typeface="Montserrat"/>
              <a:sym typeface="Montserrat"/>
            </a:endParaRPr>
          </a:p>
        </p:txBody>
      </p:sp>
      <p:sp>
        <p:nvSpPr>
          <p:cNvPr id="525" name="Google Shape;525;p96"/>
          <p:cNvSpPr txBox="1"/>
          <p:nvPr>
            <p:ph type="title"/>
          </p:nvPr>
        </p:nvSpPr>
        <p:spPr>
          <a:xfrm rot="-1829548">
            <a:off x="780156" y="2787967"/>
            <a:ext cx="2783465" cy="86994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SzPts val="990"/>
              <a:buNone/>
            </a:pPr>
            <a:r>
              <a:rPr b="1" lang="en-US" sz="3530">
                <a:solidFill>
                  <a:schemeClr val="lt1"/>
                </a:solidFill>
                <a:latin typeface="Montserrat"/>
                <a:ea typeface="Montserrat"/>
                <a:cs typeface="Montserrat"/>
                <a:sym typeface="Montserrat"/>
              </a:rPr>
              <a:t>Thank you</a:t>
            </a:r>
            <a:endParaRPr sz="3030">
              <a:solidFill>
                <a:srgbClr val="687BFD"/>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cxnSp>
        <p:nvCxnSpPr>
          <p:cNvPr id="251" name="Google Shape;251;p80"/>
          <p:cNvCxnSpPr/>
          <p:nvPr/>
        </p:nvCxnSpPr>
        <p:spPr>
          <a:xfrm>
            <a:off x="6724274" y="1625847"/>
            <a:ext cx="15300" cy="4338600"/>
          </a:xfrm>
          <a:prstGeom prst="straightConnector1">
            <a:avLst/>
          </a:prstGeom>
          <a:noFill/>
          <a:ln cap="flat" cmpd="sng" w="9525">
            <a:solidFill>
              <a:srgbClr val="F08048"/>
            </a:solidFill>
            <a:prstDash val="solid"/>
            <a:round/>
            <a:headEnd len="med" w="med" type="none"/>
            <a:tailEnd len="med" w="med" type="none"/>
          </a:ln>
        </p:spPr>
      </p:cxnSp>
      <p:sp>
        <p:nvSpPr>
          <p:cNvPr id="252" name="Google Shape;252;p80"/>
          <p:cNvSpPr/>
          <p:nvPr/>
        </p:nvSpPr>
        <p:spPr>
          <a:xfrm>
            <a:off x="0" y="0"/>
            <a:ext cx="12192000" cy="1209300"/>
          </a:xfrm>
          <a:prstGeom prst="rect">
            <a:avLst/>
          </a:prstGeom>
          <a:gradFill>
            <a:gsLst>
              <a:gs pos="0">
                <a:srgbClr val="687BFD"/>
              </a:gs>
              <a:gs pos="26000">
                <a:srgbClr val="687BFD"/>
              </a:gs>
              <a:gs pos="100000">
                <a:srgbClr val="67D7FB"/>
              </a:gs>
            </a:gsLst>
            <a:lin ang="2698631" scaled="0"/>
          </a:gradFill>
          <a:ln>
            <a:noFill/>
          </a:ln>
        </p:spPr>
        <p:txBody>
          <a:bodyPr anchorCtr="0" anchor="ctr" bIns="60925" lIns="121900" spcFirstLastPara="1" rIns="121900" wrap="square" tIns="60925">
            <a:noAutofit/>
          </a:bodyPr>
          <a:lstStyle/>
          <a:p>
            <a:pPr indent="0" lvl="0" marL="0" rtl="0" algn="l">
              <a:spcBef>
                <a:spcPts val="0"/>
              </a:spcBef>
              <a:spcAft>
                <a:spcPts val="0"/>
              </a:spcAft>
              <a:buNone/>
            </a:pPr>
            <a:r>
              <a:t/>
            </a:r>
            <a:endParaRPr/>
          </a:p>
        </p:txBody>
      </p:sp>
      <p:sp>
        <p:nvSpPr>
          <p:cNvPr id="253" name="Google Shape;253;p80"/>
          <p:cNvSpPr txBox="1"/>
          <p:nvPr/>
        </p:nvSpPr>
        <p:spPr>
          <a:xfrm>
            <a:off x="469800" y="1830700"/>
            <a:ext cx="6179400" cy="404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500">
                <a:latin typeface="Montserrat"/>
                <a:ea typeface="Montserrat"/>
                <a:cs typeface="Montserrat"/>
                <a:sym typeface="Montserrat"/>
              </a:rPr>
              <a:t>1) Hello from Grow Remote 👋</a:t>
            </a:r>
            <a:br>
              <a:rPr lang="en-US" sz="2500">
                <a:latin typeface="Montserrat"/>
                <a:ea typeface="Montserrat"/>
                <a:cs typeface="Montserrat"/>
                <a:sym typeface="Montserrat"/>
              </a:rPr>
            </a:br>
            <a:endParaRPr sz="2500">
              <a:latin typeface="Montserrat"/>
              <a:ea typeface="Montserrat"/>
              <a:cs typeface="Montserrat"/>
              <a:sym typeface="Montserrat"/>
            </a:endParaRPr>
          </a:p>
          <a:p>
            <a:pPr indent="0" lvl="0" marL="0" rtl="0" algn="l">
              <a:spcBef>
                <a:spcPts val="0"/>
              </a:spcBef>
              <a:spcAft>
                <a:spcPts val="0"/>
              </a:spcAft>
              <a:buNone/>
            </a:pPr>
            <a:r>
              <a:rPr lang="en-US" sz="2500">
                <a:latin typeface="Montserrat"/>
                <a:ea typeface="Montserrat"/>
                <a:cs typeface="Montserrat"/>
                <a:sym typeface="Montserrat"/>
              </a:rPr>
              <a:t>2) What is remote work❓</a:t>
            </a:r>
            <a:br>
              <a:rPr lang="en-US" sz="2500">
                <a:latin typeface="Montserrat"/>
                <a:ea typeface="Montserrat"/>
                <a:cs typeface="Montserrat"/>
                <a:sym typeface="Montserrat"/>
              </a:rPr>
            </a:br>
            <a:br>
              <a:rPr lang="en-US" sz="2500">
                <a:latin typeface="Montserrat"/>
                <a:ea typeface="Montserrat"/>
                <a:cs typeface="Montserrat"/>
                <a:sym typeface="Montserrat"/>
              </a:rPr>
            </a:br>
            <a:r>
              <a:rPr lang="en-US" sz="2500">
                <a:latin typeface="Montserrat"/>
                <a:ea typeface="Montserrat"/>
                <a:cs typeface="Montserrat"/>
                <a:sym typeface="Montserrat"/>
              </a:rPr>
              <a:t>3) </a:t>
            </a:r>
            <a:r>
              <a:rPr lang="en-US" sz="2500">
                <a:solidFill>
                  <a:schemeClr val="dk1"/>
                </a:solidFill>
                <a:latin typeface="Montserrat"/>
                <a:ea typeface="Montserrat"/>
                <a:cs typeface="Montserrat"/>
                <a:sym typeface="Montserrat"/>
              </a:rPr>
              <a:t>The Impact of Remote 💚</a:t>
            </a:r>
            <a:br>
              <a:rPr lang="en-US" sz="2500">
                <a:solidFill>
                  <a:schemeClr val="dk1"/>
                </a:solidFill>
                <a:latin typeface="Montserrat"/>
                <a:ea typeface="Montserrat"/>
                <a:cs typeface="Montserrat"/>
                <a:sym typeface="Montserrat"/>
              </a:rPr>
            </a:br>
            <a:br>
              <a:rPr lang="en-US" sz="2500">
                <a:solidFill>
                  <a:schemeClr val="dk1"/>
                </a:solidFill>
                <a:latin typeface="Montserrat"/>
                <a:ea typeface="Montserrat"/>
                <a:cs typeface="Montserrat"/>
                <a:sym typeface="Montserrat"/>
              </a:rPr>
            </a:br>
            <a:r>
              <a:rPr b="1" lang="en-US" sz="2500">
                <a:solidFill>
                  <a:schemeClr val="dk1"/>
                </a:solidFill>
                <a:latin typeface="Montserrat"/>
                <a:ea typeface="Montserrat"/>
                <a:cs typeface="Montserrat"/>
                <a:sym typeface="Montserrat"/>
              </a:rPr>
              <a:t>4) </a:t>
            </a:r>
            <a:r>
              <a:rPr b="1" lang="en-US" sz="2500">
                <a:latin typeface="Montserrat"/>
                <a:ea typeface="Montserrat"/>
                <a:cs typeface="Montserrat"/>
                <a:sym typeface="Montserrat"/>
              </a:rPr>
              <a:t>Remote Work in Ireland</a:t>
            </a:r>
            <a:r>
              <a:rPr lang="en-US" sz="2500">
                <a:latin typeface="Montserrat"/>
                <a:ea typeface="Montserrat"/>
                <a:cs typeface="Montserrat"/>
                <a:sym typeface="Montserrat"/>
              </a:rPr>
              <a:t> ℹ️ </a:t>
            </a:r>
            <a:br>
              <a:rPr lang="en-US" sz="2500">
                <a:latin typeface="Montserrat"/>
                <a:ea typeface="Montserrat"/>
                <a:cs typeface="Montserrat"/>
                <a:sym typeface="Montserrat"/>
              </a:rPr>
            </a:br>
            <a:br>
              <a:rPr lang="en-US" sz="2500">
                <a:latin typeface="Montserrat"/>
                <a:ea typeface="Montserrat"/>
                <a:cs typeface="Montserrat"/>
                <a:sym typeface="Montserrat"/>
              </a:rPr>
            </a:br>
            <a:r>
              <a:rPr lang="en-US" sz="2500">
                <a:latin typeface="Montserrat"/>
                <a:ea typeface="Montserrat"/>
                <a:cs typeface="Montserrat"/>
                <a:sym typeface="Montserrat"/>
              </a:rPr>
              <a:t>5) </a:t>
            </a:r>
            <a:r>
              <a:rPr b="1" lang="en-US" sz="2500">
                <a:latin typeface="Montserrat"/>
                <a:ea typeface="Montserrat"/>
                <a:cs typeface="Montserrat"/>
                <a:sym typeface="Montserrat"/>
              </a:rPr>
              <a:t>Career Resources 📈</a:t>
            </a:r>
            <a:br>
              <a:rPr lang="en-US" sz="1300">
                <a:latin typeface="Montserrat"/>
                <a:ea typeface="Montserrat"/>
                <a:cs typeface="Montserrat"/>
                <a:sym typeface="Montserrat"/>
              </a:rPr>
            </a:br>
            <a:br>
              <a:rPr lang="en-US" sz="1300">
                <a:latin typeface="Montserrat"/>
                <a:ea typeface="Montserrat"/>
                <a:cs typeface="Montserrat"/>
                <a:sym typeface="Montserrat"/>
              </a:rPr>
            </a:br>
            <a:endParaRPr sz="1300">
              <a:latin typeface="Montserrat"/>
              <a:ea typeface="Montserrat"/>
              <a:cs typeface="Montserrat"/>
              <a:sym typeface="Montserrat"/>
            </a:endParaRPr>
          </a:p>
        </p:txBody>
      </p:sp>
      <p:sp>
        <p:nvSpPr>
          <p:cNvPr id="254" name="Google Shape;254;p80"/>
          <p:cNvSpPr txBox="1"/>
          <p:nvPr/>
        </p:nvSpPr>
        <p:spPr>
          <a:xfrm>
            <a:off x="603950" y="376790"/>
            <a:ext cx="10858500" cy="554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accent1"/>
              </a:buClr>
              <a:buSzPts val="3600"/>
              <a:buFont typeface="Montserrat"/>
              <a:buNone/>
            </a:pPr>
            <a:r>
              <a:rPr lang="en-US" sz="3000">
                <a:solidFill>
                  <a:schemeClr val="lt2"/>
                </a:solidFill>
                <a:latin typeface="Montserrat SemiBold"/>
                <a:ea typeface="Montserrat SemiBold"/>
                <a:cs typeface="Montserrat SemiBold"/>
                <a:sym typeface="Montserrat SemiBold"/>
              </a:rPr>
              <a:t>The next 25 mins..</a:t>
            </a:r>
            <a:endParaRPr sz="1600">
              <a:solidFill>
                <a:schemeClr val="lt2"/>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chemeClr val="accent1"/>
              </a:buClr>
              <a:buSzPts val="3600"/>
              <a:buFont typeface="Montserrat"/>
              <a:buNone/>
            </a:pPr>
            <a:r>
              <a:t/>
            </a:r>
            <a:endParaRPr sz="3000">
              <a:solidFill>
                <a:schemeClr val="lt2"/>
              </a:solidFill>
              <a:latin typeface="Montserrat SemiBold"/>
              <a:ea typeface="Montserrat SemiBold"/>
              <a:cs typeface="Montserrat SemiBold"/>
              <a:sym typeface="Montserrat SemiBold"/>
            </a:endParaRPr>
          </a:p>
        </p:txBody>
      </p:sp>
      <p:pic>
        <p:nvPicPr>
          <p:cNvPr id="255" name="Google Shape;255;p80"/>
          <p:cNvPicPr preferRelativeResize="0"/>
          <p:nvPr/>
        </p:nvPicPr>
        <p:blipFill rotWithShape="1">
          <a:blip r:embed="rId3">
            <a:alphaModFix/>
          </a:blip>
          <a:srcRect b="14390" l="14307" r="7039" t="25244"/>
          <a:stretch/>
        </p:blipFill>
        <p:spPr>
          <a:xfrm>
            <a:off x="7408960" y="3489988"/>
            <a:ext cx="3967191" cy="2292549"/>
          </a:xfrm>
          <a:prstGeom prst="rect">
            <a:avLst/>
          </a:prstGeom>
          <a:noFill/>
          <a:ln>
            <a:noFill/>
          </a:ln>
        </p:spPr>
      </p:pic>
      <p:sp>
        <p:nvSpPr>
          <p:cNvPr id="256" name="Google Shape;256;p80"/>
          <p:cNvSpPr txBox="1"/>
          <p:nvPr/>
        </p:nvSpPr>
        <p:spPr>
          <a:xfrm>
            <a:off x="7126350" y="1657575"/>
            <a:ext cx="4532400" cy="1708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solidFill>
                  <a:srgbClr val="687BFD"/>
                </a:solidFill>
                <a:latin typeface="Montserrat"/>
                <a:ea typeface="Montserrat"/>
                <a:cs typeface="Montserrat"/>
                <a:sym typeface="Montserrat"/>
              </a:rPr>
              <a:t>Work is not a place, it’s </a:t>
            </a:r>
            <a:r>
              <a:rPr b="1" lang="en-US" sz="3300">
                <a:solidFill>
                  <a:srgbClr val="687BFD"/>
                </a:solidFill>
                <a:latin typeface="Montserrat"/>
                <a:ea typeface="Montserrat"/>
                <a:cs typeface="Montserrat"/>
                <a:sym typeface="Montserrat"/>
              </a:rPr>
              <a:t>something</a:t>
            </a:r>
            <a:r>
              <a:rPr b="1" lang="en-US" sz="3300">
                <a:solidFill>
                  <a:srgbClr val="687BFD"/>
                </a:solidFill>
                <a:latin typeface="Montserrat"/>
                <a:ea typeface="Montserrat"/>
                <a:cs typeface="Montserrat"/>
                <a:sym typeface="Montserrat"/>
              </a:rPr>
              <a:t> </a:t>
            </a:r>
            <a:r>
              <a:rPr b="1" lang="en-US" sz="3300">
                <a:solidFill>
                  <a:srgbClr val="687BFD"/>
                </a:solidFill>
                <a:latin typeface="Montserrat"/>
                <a:ea typeface="Montserrat"/>
                <a:cs typeface="Montserrat"/>
                <a:sym typeface="Montserrat"/>
              </a:rPr>
              <a:t>that </a:t>
            </a:r>
            <a:r>
              <a:rPr b="1" lang="en-US" sz="3300">
                <a:solidFill>
                  <a:srgbClr val="687BFD"/>
                </a:solidFill>
                <a:latin typeface="Montserrat"/>
                <a:ea typeface="Montserrat"/>
                <a:cs typeface="Montserrat"/>
                <a:sym typeface="Montserrat"/>
              </a:rPr>
              <a:t>you do!</a:t>
            </a:r>
            <a:endParaRPr sz="1900">
              <a:solidFill>
                <a:srgbClr val="687BFD"/>
              </a:solidFill>
            </a:endParaRPr>
          </a:p>
        </p:txBody>
      </p:sp>
      <p:pic>
        <p:nvPicPr>
          <p:cNvPr id="257" name="Google Shape;257;p80"/>
          <p:cNvPicPr preferRelativeResize="0"/>
          <p:nvPr/>
        </p:nvPicPr>
        <p:blipFill>
          <a:blip r:embed="rId4">
            <a:alphaModFix/>
          </a:blip>
          <a:stretch>
            <a:fillRect/>
          </a:stretch>
        </p:blipFill>
        <p:spPr>
          <a:xfrm>
            <a:off x="11231883" y="5995892"/>
            <a:ext cx="746667" cy="74666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81"/>
          <p:cNvSpPr/>
          <p:nvPr/>
        </p:nvSpPr>
        <p:spPr>
          <a:xfrm>
            <a:off x="8979575" y="1657475"/>
            <a:ext cx="2212500" cy="2740200"/>
          </a:xfrm>
          <a:prstGeom prst="roundRect">
            <a:avLst>
              <a:gd fmla="val 10048" name="adj"/>
            </a:avLst>
          </a:prstGeom>
          <a:noFill/>
          <a:ln cap="flat" cmpd="sng" w="12700">
            <a:solidFill>
              <a:srgbClr val="F08048"/>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
        <p:nvSpPr>
          <p:cNvPr id="263" name="Google Shape;263;p81"/>
          <p:cNvSpPr/>
          <p:nvPr/>
        </p:nvSpPr>
        <p:spPr>
          <a:xfrm>
            <a:off x="0" y="0"/>
            <a:ext cx="12192000" cy="1209300"/>
          </a:xfrm>
          <a:prstGeom prst="rect">
            <a:avLst/>
          </a:prstGeom>
          <a:gradFill>
            <a:gsLst>
              <a:gs pos="0">
                <a:srgbClr val="687BFD"/>
              </a:gs>
              <a:gs pos="26000">
                <a:srgbClr val="687BFD"/>
              </a:gs>
              <a:gs pos="100000">
                <a:srgbClr val="67D7FB"/>
              </a:gs>
            </a:gsLst>
            <a:lin ang="2698631" scaled="0"/>
          </a:gradFill>
          <a:ln>
            <a:noFill/>
          </a:ln>
        </p:spPr>
        <p:txBody>
          <a:bodyPr anchorCtr="0" anchor="ctr" bIns="60925" lIns="121900" spcFirstLastPara="1" rIns="121900" wrap="square" tIns="60925">
            <a:noAutofit/>
          </a:bodyPr>
          <a:lstStyle/>
          <a:p>
            <a:pPr indent="0" lvl="0" marL="0" rtl="0" algn="l">
              <a:spcBef>
                <a:spcPts val="0"/>
              </a:spcBef>
              <a:spcAft>
                <a:spcPts val="0"/>
              </a:spcAft>
              <a:buNone/>
            </a:pPr>
            <a:r>
              <a:t/>
            </a:r>
            <a:endParaRPr/>
          </a:p>
        </p:txBody>
      </p:sp>
      <p:pic>
        <p:nvPicPr>
          <p:cNvPr id="264" name="Google Shape;264;p81"/>
          <p:cNvPicPr preferRelativeResize="0"/>
          <p:nvPr/>
        </p:nvPicPr>
        <p:blipFill>
          <a:blip r:embed="rId3">
            <a:alphaModFix/>
          </a:blip>
          <a:stretch>
            <a:fillRect/>
          </a:stretch>
        </p:blipFill>
        <p:spPr>
          <a:xfrm>
            <a:off x="7326171" y="1854337"/>
            <a:ext cx="692600" cy="692566"/>
          </a:xfrm>
          <a:prstGeom prst="rect">
            <a:avLst/>
          </a:prstGeom>
          <a:noFill/>
          <a:ln>
            <a:noFill/>
          </a:ln>
        </p:spPr>
      </p:pic>
      <p:sp>
        <p:nvSpPr>
          <p:cNvPr id="265" name="Google Shape;265;p81"/>
          <p:cNvSpPr txBox="1"/>
          <p:nvPr/>
        </p:nvSpPr>
        <p:spPr>
          <a:xfrm>
            <a:off x="443300" y="5509600"/>
            <a:ext cx="107085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100">
                <a:solidFill>
                  <a:schemeClr val="dk1"/>
                </a:solidFill>
              </a:rPr>
              <a:t>Our mission is to solve the challenges of remote work in order to unlock </a:t>
            </a:r>
            <a:r>
              <a:rPr b="1" lang="en-US" sz="2100">
                <a:solidFill>
                  <a:srgbClr val="4285F4"/>
                </a:solidFill>
              </a:rPr>
              <a:t>social</a:t>
            </a:r>
            <a:r>
              <a:rPr lang="en-US" sz="2100">
                <a:solidFill>
                  <a:schemeClr val="dk1"/>
                </a:solidFill>
              </a:rPr>
              <a:t>, </a:t>
            </a:r>
            <a:r>
              <a:rPr b="1" lang="en-US" sz="2100">
                <a:solidFill>
                  <a:srgbClr val="4285F4"/>
                </a:solidFill>
              </a:rPr>
              <a:t>economic</a:t>
            </a:r>
            <a:r>
              <a:rPr lang="en-US" sz="2100">
                <a:solidFill>
                  <a:schemeClr val="dk1"/>
                </a:solidFill>
              </a:rPr>
              <a:t> and </a:t>
            </a:r>
            <a:r>
              <a:rPr b="1" lang="en-US" sz="2100">
                <a:solidFill>
                  <a:srgbClr val="4285F4"/>
                </a:solidFill>
              </a:rPr>
              <a:t>environmental</a:t>
            </a:r>
            <a:r>
              <a:rPr lang="en-US" sz="2100">
                <a:solidFill>
                  <a:schemeClr val="dk1"/>
                </a:solidFill>
              </a:rPr>
              <a:t> change for individuals, employers and local communities</a:t>
            </a:r>
            <a:endParaRPr sz="1800">
              <a:solidFill>
                <a:schemeClr val="dk1"/>
              </a:solidFill>
              <a:latin typeface="Source Sans Pro"/>
              <a:ea typeface="Source Sans Pro"/>
              <a:cs typeface="Source Sans Pro"/>
              <a:sym typeface="Source Sans Pro"/>
            </a:endParaRPr>
          </a:p>
        </p:txBody>
      </p:sp>
      <p:cxnSp>
        <p:nvCxnSpPr>
          <p:cNvPr id="266" name="Google Shape;266;p81"/>
          <p:cNvCxnSpPr/>
          <p:nvPr/>
        </p:nvCxnSpPr>
        <p:spPr>
          <a:xfrm>
            <a:off x="443300" y="5197860"/>
            <a:ext cx="11179800" cy="0"/>
          </a:xfrm>
          <a:prstGeom prst="straightConnector1">
            <a:avLst/>
          </a:prstGeom>
          <a:noFill/>
          <a:ln cap="flat" cmpd="sng" w="28575">
            <a:solidFill>
              <a:srgbClr val="F08048"/>
            </a:solidFill>
            <a:prstDash val="solid"/>
            <a:round/>
            <a:headEnd len="med" w="med" type="none"/>
            <a:tailEnd len="med" w="med" type="none"/>
          </a:ln>
        </p:spPr>
      </p:cxnSp>
      <p:sp>
        <p:nvSpPr>
          <p:cNvPr id="267" name="Google Shape;267;p81"/>
          <p:cNvSpPr/>
          <p:nvPr/>
        </p:nvSpPr>
        <p:spPr>
          <a:xfrm>
            <a:off x="6486475" y="1657475"/>
            <a:ext cx="2212500" cy="2740200"/>
          </a:xfrm>
          <a:prstGeom prst="roundRect">
            <a:avLst>
              <a:gd fmla="val 10048" name="adj"/>
            </a:avLst>
          </a:prstGeom>
          <a:noFill/>
          <a:ln cap="flat" cmpd="sng" w="12700">
            <a:solidFill>
              <a:srgbClr val="F08048"/>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pic>
        <p:nvPicPr>
          <p:cNvPr id="268" name="Google Shape;268;p81"/>
          <p:cNvPicPr preferRelativeResize="0"/>
          <p:nvPr/>
        </p:nvPicPr>
        <p:blipFill>
          <a:blip r:embed="rId4">
            <a:alphaModFix/>
          </a:blip>
          <a:stretch>
            <a:fillRect/>
          </a:stretch>
        </p:blipFill>
        <p:spPr>
          <a:xfrm>
            <a:off x="7326175" y="1883641"/>
            <a:ext cx="692600" cy="692600"/>
          </a:xfrm>
          <a:prstGeom prst="rect">
            <a:avLst/>
          </a:prstGeom>
          <a:noFill/>
          <a:ln>
            <a:noFill/>
          </a:ln>
        </p:spPr>
      </p:pic>
      <p:sp>
        <p:nvSpPr>
          <p:cNvPr id="269" name="Google Shape;269;p81"/>
          <p:cNvSpPr txBox="1"/>
          <p:nvPr/>
        </p:nvSpPr>
        <p:spPr>
          <a:xfrm>
            <a:off x="9143825" y="2703093"/>
            <a:ext cx="1974900" cy="1665300"/>
          </a:xfrm>
          <a:prstGeom prst="rect">
            <a:avLst/>
          </a:prstGeom>
          <a:noFill/>
          <a:ln>
            <a:noFill/>
          </a:ln>
        </p:spPr>
        <p:txBody>
          <a:bodyPr anchorCtr="0" anchor="t" bIns="60925" lIns="121900" spcFirstLastPara="1" rIns="121900" wrap="square" tIns="60925">
            <a:spAutoFit/>
          </a:bodyPr>
          <a:lstStyle/>
          <a:p>
            <a:pPr indent="0" lvl="0" marL="0" marR="0" rtl="0" algn="ctr">
              <a:lnSpc>
                <a:spcPct val="120000"/>
              </a:lnSpc>
              <a:spcBef>
                <a:spcPts val="0"/>
              </a:spcBef>
              <a:spcAft>
                <a:spcPts val="0"/>
              </a:spcAft>
              <a:buNone/>
            </a:pPr>
            <a:r>
              <a:rPr b="1" lang="en-US" sz="1600">
                <a:solidFill>
                  <a:schemeClr val="dk2"/>
                </a:solidFill>
                <a:latin typeface="Source Sans Pro"/>
                <a:ea typeface="Source Sans Pro"/>
                <a:cs typeface="Source Sans Pro"/>
                <a:sym typeface="Source Sans Pro"/>
              </a:rPr>
              <a:t>Policy &amp; Advocacy</a:t>
            </a:r>
            <a:endParaRPr b="1" sz="1600">
              <a:solidFill>
                <a:schemeClr val="dk2"/>
              </a:solidFill>
              <a:latin typeface="Source Sans Pro"/>
              <a:ea typeface="Source Sans Pro"/>
              <a:cs typeface="Source Sans Pro"/>
              <a:sym typeface="Source Sans Pro"/>
            </a:endParaRPr>
          </a:p>
          <a:p>
            <a:pPr indent="0" lvl="0" marL="0" rtl="0" algn="ctr">
              <a:lnSpc>
                <a:spcPct val="110000"/>
              </a:lnSpc>
              <a:spcBef>
                <a:spcPts val="0"/>
              </a:spcBef>
              <a:spcAft>
                <a:spcPts val="0"/>
              </a:spcAft>
              <a:buNone/>
            </a:pPr>
            <a:r>
              <a:rPr lang="en-US" sz="1500">
                <a:solidFill>
                  <a:schemeClr val="dk1"/>
                </a:solidFill>
                <a:latin typeface="Source Sans Pro"/>
                <a:ea typeface="Source Sans Pro"/>
                <a:cs typeface="Source Sans Pro"/>
                <a:sym typeface="Source Sans Pro"/>
              </a:rPr>
              <a:t>We contribute to and support national policy related to remote work in Ireland</a:t>
            </a:r>
            <a:endParaRPr b="1" sz="1600">
              <a:solidFill>
                <a:schemeClr val="dk2"/>
              </a:solidFill>
              <a:latin typeface="Source Sans Pro"/>
              <a:ea typeface="Source Sans Pro"/>
              <a:cs typeface="Source Sans Pro"/>
              <a:sym typeface="Source Sans Pro"/>
            </a:endParaRPr>
          </a:p>
        </p:txBody>
      </p:sp>
      <p:sp>
        <p:nvSpPr>
          <p:cNvPr id="270" name="Google Shape;270;p81"/>
          <p:cNvSpPr/>
          <p:nvPr/>
        </p:nvSpPr>
        <p:spPr>
          <a:xfrm>
            <a:off x="4047800" y="1657475"/>
            <a:ext cx="2212500" cy="2740200"/>
          </a:xfrm>
          <a:prstGeom prst="roundRect">
            <a:avLst>
              <a:gd fmla="val 10048" name="adj"/>
            </a:avLst>
          </a:prstGeom>
          <a:noFill/>
          <a:ln cap="flat" cmpd="sng" w="12700">
            <a:solidFill>
              <a:srgbClr val="F08048"/>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
        <p:nvSpPr>
          <p:cNvPr id="271" name="Google Shape;271;p81"/>
          <p:cNvSpPr txBox="1"/>
          <p:nvPr/>
        </p:nvSpPr>
        <p:spPr>
          <a:xfrm>
            <a:off x="6640758" y="2682392"/>
            <a:ext cx="1974900" cy="1665300"/>
          </a:xfrm>
          <a:prstGeom prst="rect">
            <a:avLst/>
          </a:prstGeom>
          <a:noFill/>
          <a:ln>
            <a:noFill/>
          </a:ln>
        </p:spPr>
        <p:txBody>
          <a:bodyPr anchorCtr="0" anchor="t" bIns="60925" lIns="121900" spcFirstLastPara="1" rIns="121900" wrap="square" tIns="60925">
            <a:spAutoFit/>
          </a:bodyPr>
          <a:lstStyle/>
          <a:p>
            <a:pPr indent="0" lvl="0" marL="0" marR="0" rtl="0" algn="ctr">
              <a:lnSpc>
                <a:spcPct val="120000"/>
              </a:lnSpc>
              <a:spcBef>
                <a:spcPts val="0"/>
              </a:spcBef>
              <a:spcAft>
                <a:spcPts val="0"/>
              </a:spcAft>
              <a:buNone/>
            </a:pPr>
            <a:r>
              <a:rPr b="1" lang="en-US" sz="1600">
                <a:solidFill>
                  <a:schemeClr val="dk2"/>
                </a:solidFill>
                <a:latin typeface="Source Sans Pro"/>
                <a:ea typeface="Source Sans Pro"/>
                <a:cs typeface="Source Sans Pro"/>
                <a:sym typeface="Source Sans Pro"/>
              </a:rPr>
              <a:t>Community</a:t>
            </a:r>
            <a:endParaRPr b="1" sz="1600">
              <a:solidFill>
                <a:schemeClr val="dk2"/>
              </a:solidFill>
              <a:latin typeface="Source Sans Pro"/>
              <a:ea typeface="Source Sans Pro"/>
              <a:cs typeface="Source Sans Pro"/>
              <a:sym typeface="Source Sans Pro"/>
            </a:endParaRPr>
          </a:p>
          <a:p>
            <a:pPr indent="0" lvl="0" marL="0" rtl="0" algn="ctr">
              <a:lnSpc>
                <a:spcPct val="110000"/>
              </a:lnSpc>
              <a:spcBef>
                <a:spcPts val="0"/>
              </a:spcBef>
              <a:spcAft>
                <a:spcPts val="0"/>
              </a:spcAft>
              <a:buNone/>
            </a:pPr>
            <a:r>
              <a:rPr lang="en-US" sz="1500">
                <a:solidFill>
                  <a:schemeClr val="dk1"/>
                </a:solidFill>
                <a:latin typeface="Source Sans Pro"/>
                <a:ea typeface="Source Sans Pro"/>
                <a:cs typeface="Source Sans Pro"/>
                <a:sym typeface="Source Sans Pro"/>
              </a:rPr>
              <a:t>We build networks of remote workers for connection &amp; help individuals land remote jobs locally</a:t>
            </a:r>
            <a:endParaRPr sz="1500">
              <a:solidFill>
                <a:schemeClr val="dk1"/>
              </a:solidFill>
              <a:latin typeface="Source Sans Pro"/>
              <a:ea typeface="Source Sans Pro"/>
              <a:cs typeface="Source Sans Pro"/>
              <a:sym typeface="Source Sans Pro"/>
            </a:endParaRPr>
          </a:p>
        </p:txBody>
      </p:sp>
      <p:pic>
        <p:nvPicPr>
          <p:cNvPr id="272" name="Google Shape;272;p81"/>
          <p:cNvPicPr preferRelativeResize="0"/>
          <p:nvPr/>
        </p:nvPicPr>
        <p:blipFill>
          <a:blip r:embed="rId5">
            <a:alphaModFix/>
          </a:blip>
          <a:stretch>
            <a:fillRect/>
          </a:stretch>
        </p:blipFill>
        <p:spPr>
          <a:xfrm>
            <a:off x="9692563" y="1852163"/>
            <a:ext cx="692625" cy="692625"/>
          </a:xfrm>
          <a:prstGeom prst="rect">
            <a:avLst/>
          </a:prstGeom>
          <a:noFill/>
          <a:ln>
            <a:noFill/>
          </a:ln>
        </p:spPr>
      </p:pic>
      <p:sp>
        <p:nvSpPr>
          <p:cNvPr id="273" name="Google Shape;273;p81"/>
          <p:cNvSpPr txBox="1"/>
          <p:nvPr/>
        </p:nvSpPr>
        <p:spPr>
          <a:xfrm>
            <a:off x="4266571" y="2645120"/>
            <a:ext cx="1897500" cy="1665300"/>
          </a:xfrm>
          <a:prstGeom prst="rect">
            <a:avLst/>
          </a:prstGeom>
          <a:noFill/>
          <a:ln>
            <a:noFill/>
          </a:ln>
        </p:spPr>
        <p:txBody>
          <a:bodyPr anchorCtr="0" anchor="t" bIns="60925" lIns="121900" spcFirstLastPara="1" rIns="121900" wrap="square" tIns="60925">
            <a:spAutoFit/>
          </a:bodyPr>
          <a:lstStyle/>
          <a:p>
            <a:pPr indent="0" lvl="0" marL="0" marR="0" rtl="0" algn="ctr">
              <a:lnSpc>
                <a:spcPct val="120000"/>
              </a:lnSpc>
              <a:spcBef>
                <a:spcPts val="0"/>
              </a:spcBef>
              <a:spcAft>
                <a:spcPts val="0"/>
              </a:spcAft>
              <a:buNone/>
            </a:pPr>
            <a:r>
              <a:rPr b="1" lang="en-US" sz="1600">
                <a:solidFill>
                  <a:schemeClr val="dk2"/>
                </a:solidFill>
                <a:latin typeface="Source Sans Pro"/>
                <a:ea typeface="Source Sans Pro"/>
                <a:cs typeface="Source Sans Pro"/>
                <a:sym typeface="Source Sans Pro"/>
              </a:rPr>
              <a:t>Employer Services</a:t>
            </a:r>
            <a:endParaRPr b="1" sz="1600">
              <a:solidFill>
                <a:schemeClr val="dk2"/>
              </a:solidFill>
              <a:latin typeface="Source Sans Pro"/>
              <a:ea typeface="Source Sans Pro"/>
              <a:cs typeface="Source Sans Pro"/>
              <a:sym typeface="Source Sans Pro"/>
            </a:endParaRPr>
          </a:p>
          <a:p>
            <a:pPr indent="0" lvl="0" marL="0" rtl="0" algn="ctr">
              <a:lnSpc>
                <a:spcPct val="110000"/>
              </a:lnSpc>
              <a:spcBef>
                <a:spcPts val="0"/>
              </a:spcBef>
              <a:spcAft>
                <a:spcPts val="0"/>
              </a:spcAft>
              <a:buNone/>
            </a:pPr>
            <a:r>
              <a:rPr lang="en-US" sz="1500">
                <a:solidFill>
                  <a:schemeClr val="dk1"/>
                </a:solidFill>
                <a:latin typeface="Source Sans Pro"/>
                <a:ea typeface="Source Sans Pro"/>
                <a:cs typeface="Source Sans Pro"/>
                <a:sym typeface="Source Sans Pro"/>
              </a:rPr>
              <a:t>We empower employers and individuals to transition and </a:t>
            </a:r>
            <a:r>
              <a:rPr lang="en-US" sz="1500">
                <a:solidFill>
                  <a:schemeClr val="dk1"/>
                </a:solidFill>
                <a:latin typeface="Source Sans Pro"/>
                <a:ea typeface="Source Sans Pro"/>
                <a:cs typeface="Source Sans Pro"/>
                <a:sym typeface="Source Sans Pro"/>
              </a:rPr>
              <a:t>thrive</a:t>
            </a:r>
            <a:r>
              <a:rPr lang="en-US" sz="1500">
                <a:solidFill>
                  <a:schemeClr val="dk1"/>
                </a:solidFill>
                <a:latin typeface="Source Sans Pro"/>
                <a:ea typeface="Source Sans Pro"/>
                <a:cs typeface="Source Sans Pro"/>
                <a:sym typeface="Source Sans Pro"/>
              </a:rPr>
              <a:t> remotely</a:t>
            </a:r>
            <a:endParaRPr sz="1500">
              <a:solidFill>
                <a:schemeClr val="dk1"/>
              </a:solidFill>
              <a:latin typeface="Source Sans Pro"/>
              <a:ea typeface="Source Sans Pro"/>
              <a:cs typeface="Source Sans Pro"/>
              <a:sym typeface="Source Sans Pro"/>
            </a:endParaRPr>
          </a:p>
        </p:txBody>
      </p:sp>
      <p:sp>
        <p:nvSpPr>
          <p:cNvPr id="274" name="Google Shape;274;p81"/>
          <p:cNvSpPr txBox="1"/>
          <p:nvPr/>
        </p:nvSpPr>
        <p:spPr>
          <a:xfrm>
            <a:off x="603950" y="376790"/>
            <a:ext cx="10858500" cy="55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1"/>
              </a:buClr>
              <a:buSzPts val="3600"/>
              <a:buFont typeface="Montserrat"/>
              <a:buNone/>
            </a:pPr>
            <a:r>
              <a:rPr lang="en-US" sz="3000">
                <a:solidFill>
                  <a:schemeClr val="lt1"/>
                </a:solidFill>
                <a:latin typeface="Montserrat SemiBold"/>
                <a:ea typeface="Montserrat SemiBold"/>
                <a:cs typeface="Montserrat SemiBold"/>
                <a:sym typeface="Montserrat SemiBold"/>
              </a:rPr>
              <a:t>The Work We Do At Grow Remote</a:t>
            </a:r>
            <a:endParaRPr i="0" sz="3000" u="none" cap="none" strike="noStrike">
              <a:solidFill>
                <a:schemeClr val="lt1"/>
              </a:solidFill>
              <a:latin typeface="Montserrat SemiBold"/>
              <a:ea typeface="Montserrat SemiBold"/>
              <a:cs typeface="Montserrat SemiBold"/>
              <a:sym typeface="Montserrat SemiBold"/>
            </a:endParaRPr>
          </a:p>
        </p:txBody>
      </p:sp>
      <p:pic>
        <p:nvPicPr>
          <p:cNvPr id="275" name="Google Shape;275;p81"/>
          <p:cNvPicPr preferRelativeResize="0"/>
          <p:nvPr/>
        </p:nvPicPr>
        <p:blipFill>
          <a:blip r:embed="rId3">
            <a:alphaModFix/>
          </a:blip>
          <a:stretch>
            <a:fillRect/>
          </a:stretch>
        </p:blipFill>
        <p:spPr>
          <a:xfrm>
            <a:off x="4876471" y="1883688"/>
            <a:ext cx="692600" cy="692566"/>
          </a:xfrm>
          <a:prstGeom prst="rect">
            <a:avLst/>
          </a:prstGeom>
          <a:noFill/>
          <a:ln>
            <a:noFill/>
          </a:ln>
        </p:spPr>
      </p:pic>
      <p:pic>
        <p:nvPicPr>
          <p:cNvPr id="276" name="Google Shape;276;p81"/>
          <p:cNvPicPr preferRelativeResize="0"/>
          <p:nvPr/>
        </p:nvPicPr>
        <p:blipFill>
          <a:blip r:embed="rId6">
            <a:alphaModFix/>
          </a:blip>
          <a:stretch>
            <a:fillRect/>
          </a:stretch>
        </p:blipFill>
        <p:spPr>
          <a:xfrm>
            <a:off x="374125" y="2028937"/>
            <a:ext cx="3371299" cy="2778425"/>
          </a:xfrm>
          <a:prstGeom prst="rect">
            <a:avLst/>
          </a:prstGeom>
          <a:noFill/>
          <a:ln>
            <a:noFill/>
          </a:ln>
        </p:spPr>
      </p:pic>
      <p:pic>
        <p:nvPicPr>
          <p:cNvPr id="277" name="Google Shape;277;p81"/>
          <p:cNvPicPr preferRelativeResize="0"/>
          <p:nvPr/>
        </p:nvPicPr>
        <p:blipFill>
          <a:blip r:embed="rId7">
            <a:alphaModFix/>
          </a:blip>
          <a:stretch>
            <a:fillRect/>
          </a:stretch>
        </p:blipFill>
        <p:spPr>
          <a:xfrm>
            <a:off x="11231883" y="5995892"/>
            <a:ext cx="746667" cy="74666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82"/>
          <p:cNvSpPr/>
          <p:nvPr/>
        </p:nvSpPr>
        <p:spPr>
          <a:xfrm>
            <a:off x="29825" y="0"/>
            <a:ext cx="12192000" cy="1209300"/>
          </a:xfrm>
          <a:prstGeom prst="rect">
            <a:avLst/>
          </a:prstGeom>
          <a:gradFill>
            <a:gsLst>
              <a:gs pos="0">
                <a:srgbClr val="687BFD"/>
              </a:gs>
              <a:gs pos="26000">
                <a:srgbClr val="687BFD"/>
              </a:gs>
              <a:gs pos="100000">
                <a:srgbClr val="67D7FB"/>
              </a:gs>
            </a:gsLst>
            <a:lin ang="2698631" scaled="0"/>
          </a:gradFill>
          <a:ln>
            <a:noFill/>
          </a:ln>
        </p:spPr>
        <p:txBody>
          <a:bodyPr anchorCtr="0" anchor="ctr" bIns="60925" lIns="121900" spcFirstLastPara="1" rIns="121900" wrap="square" tIns="60925">
            <a:noAutofit/>
          </a:bodyPr>
          <a:lstStyle/>
          <a:p>
            <a:pPr indent="0" lvl="0" marL="0" rtl="0" algn="l">
              <a:spcBef>
                <a:spcPts val="0"/>
              </a:spcBef>
              <a:spcAft>
                <a:spcPts val="0"/>
              </a:spcAft>
              <a:buNone/>
            </a:pPr>
            <a:r>
              <a:t/>
            </a:r>
            <a:endParaRPr/>
          </a:p>
        </p:txBody>
      </p:sp>
      <p:sp>
        <p:nvSpPr>
          <p:cNvPr id="283" name="Google Shape;283;p82"/>
          <p:cNvSpPr txBox="1"/>
          <p:nvPr/>
        </p:nvSpPr>
        <p:spPr>
          <a:xfrm>
            <a:off x="603950" y="376790"/>
            <a:ext cx="10858500" cy="55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1"/>
              </a:buClr>
              <a:buSzPts val="3600"/>
              <a:buFont typeface="Montserrat"/>
              <a:buNone/>
            </a:pPr>
            <a:r>
              <a:rPr lang="en-US" sz="3000">
                <a:solidFill>
                  <a:schemeClr val="lt1"/>
                </a:solidFill>
                <a:latin typeface="Montserrat SemiBold"/>
                <a:ea typeface="Montserrat SemiBold"/>
                <a:cs typeface="Montserrat SemiBold"/>
                <a:sym typeface="Montserrat SemiBold"/>
              </a:rPr>
              <a:t>Grow Remote - Employer Services</a:t>
            </a:r>
            <a:endParaRPr i="0" sz="3000" u="none" cap="none" strike="noStrike">
              <a:solidFill>
                <a:schemeClr val="lt1"/>
              </a:solidFill>
              <a:latin typeface="Montserrat SemiBold"/>
              <a:ea typeface="Montserrat SemiBold"/>
              <a:cs typeface="Montserrat SemiBold"/>
              <a:sym typeface="Montserrat SemiBold"/>
            </a:endParaRPr>
          </a:p>
        </p:txBody>
      </p:sp>
      <p:pic>
        <p:nvPicPr>
          <p:cNvPr id="284" name="Google Shape;284;p82"/>
          <p:cNvPicPr preferRelativeResize="0"/>
          <p:nvPr/>
        </p:nvPicPr>
        <p:blipFill rotWithShape="1">
          <a:blip r:embed="rId3">
            <a:alphaModFix/>
          </a:blip>
          <a:srcRect b="0" l="7028" r="0" t="0"/>
          <a:stretch/>
        </p:blipFill>
        <p:spPr>
          <a:xfrm>
            <a:off x="603950" y="1715300"/>
            <a:ext cx="5034975" cy="4326350"/>
          </a:xfrm>
          <a:prstGeom prst="rect">
            <a:avLst/>
          </a:prstGeom>
          <a:noFill/>
          <a:ln>
            <a:noFill/>
          </a:ln>
        </p:spPr>
      </p:pic>
      <p:pic>
        <p:nvPicPr>
          <p:cNvPr id="285" name="Google Shape;285;p82"/>
          <p:cNvPicPr preferRelativeResize="0"/>
          <p:nvPr/>
        </p:nvPicPr>
        <p:blipFill rotWithShape="1">
          <a:blip r:embed="rId4">
            <a:alphaModFix/>
          </a:blip>
          <a:srcRect b="3877" l="0" r="0" t="11095"/>
          <a:stretch/>
        </p:blipFill>
        <p:spPr>
          <a:xfrm>
            <a:off x="5894950" y="3937050"/>
            <a:ext cx="2586525" cy="2104599"/>
          </a:xfrm>
          <a:prstGeom prst="rect">
            <a:avLst/>
          </a:prstGeom>
          <a:noFill/>
          <a:ln>
            <a:noFill/>
          </a:ln>
        </p:spPr>
      </p:pic>
      <p:pic>
        <p:nvPicPr>
          <p:cNvPr id="286" name="Google Shape;286;p82"/>
          <p:cNvPicPr preferRelativeResize="0"/>
          <p:nvPr/>
        </p:nvPicPr>
        <p:blipFill>
          <a:blip r:embed="rId5">
            <a:alphaModFix/>
          </a:blip>
          <a:stretch>
            <a:fillRect/>
          </a:stretch>
        </p:blipFill>
        <p:spPr>
          <a:xfrm>
            <a:off x="5894950" y="1715300"/>
            <a:ext cx="2586523" cy="2040756"/>
          </a:xfrm>
          <a:prstGeom prst="rect">
            <a:avLst/>
          </a:prstGeom>
          <a:noFill/>
          <a:ln>
            <a:noFill/>
          </a:ln>
        </p:spPr>
      </p:pic>
      <p:pic>
        <p:nvPicPr>
          <p:cNvPr id="287" name="Google Shape;287;p82"/>
          <p:cNvPicPr preferRelativeResize="0"/>
          <p:nvPr/>
        </p:nvPicPr>
        <p:blipFill>
          <a:blip r:embed="rId6">
            <a:alphaModFix/>
          </a:blip>
          <a:stretch>
            <a:fillRect/>
          </a:stretch>
        </p:blipFill>
        <p:spPr>
          <a:xfrm>
            <a:off x="11231883" y="5995892"/>
            <a:ext cx="746667" cy="746667"/>
          </a:xfrm>
          <a:prstGeom prst="rect">
            <a:avLst/>
          </a:prstGeom>
          <a:noFill/>
          <a:ln>
            <a:noFill/>
          </a:ln>
        </p:spPr>
      </p:pic>
      <p:pic>
        <p:nvPicPr>
          <p:cNvPr id="288" name="Google Shape;288;p82"/>
          <p:cNvPicPr preferRelativeResize="0"/>
          <p:nvPr/>
        </p:nvPicPr>
        <p:blipFill>
          <a:blip r:embed="rId7">
            <a:alphaModFix/>
          </a:blip>
          <a:stretch>
            <a:fillRect/>
          </a:stretch>
        </p:blipFill>
        <p:spPr>
          <a:xfrm>
            <a:off x="9672977" y="1982844"/>
            <a:ext cx="1265675" cy="507550"/>
          </a:xfrm>
          <a:prstGeom prst="rect">
            <a:avLst/>
          </a:prstGeom>
          <a:noFill/>
          <a:ln>
            <a:noFill/>
          </a:ln>
        </p:spPr>
      </p:pic>
      <p:pic>
        <p:nvPicPr>
          <p:cNvPr id="289" name="Google Shape;289;p82"/>
          <p:cNvPicPr preferRelativeResize="0"/>
          <p:nvPr/>
        </p:nvPicPr>
        <p:blipFill>
          <a:blip r:embed="rId8">
            <a:alphaModFix/>
          </a:blip>
          <a:stretch>
            <a:fillRect/>
          </a:stretch>
        </p:blipFill>
        <p:spPr>
          <a:xfrm>
            <a:off x="9672977" y="2658657"/>
            <a:ext cx="1348776" cy="412500"/>
          </a:xfrm>
          <a:prstGeom prst="rect">
            <a:avLst/>
          </a:prstGeom>
          <a:noFill/>
          <a:ln>
            <a:noFill/>
          </a:ln>
        </p:spPr>
      </p:pic>
      <p:pic>
        <p:nvPicPr>
          <p:cNvPr id="290" name="Google Shape;290;p82"/>
          <p:cNvPicPr preferRelativeResize="0"/>
          <p:nvPr/>
        </p:nvPicPr>
        <p:blipFill>
          <a:blip r:embed="rId9">
            <a:alphaModFix/>
          </a:blip>
          <a:stretch>
            <a:fillRect/>
          </a:stretch>
        </p:blipFill>
        <p:spPr>
          <a:xfrm>
            <a:off x="9672977" y="3239404"/>
            <a:ext cx="1410391" cy="412500"/>
          </a:xfrm>
          <a:prstGeom prst="rect">
            <a:avLst/>
          </a:prstGeom>
          <a:noFill/>
          <a:ln>
            <a:noFill/>
          </a:ln>
        </p:spPr>
      </p:pic>
      <p:pic>
        <p:nvPicPr>
          <p:cNvPr id="291" name="Google Shape;291;p82"/>
          <p:cNvPicPr preferRelativeResize="0"/>
          <p:nvPr/>
        </p:nvPicPr>
        <p:blipFill>
          <a:blip r:embed="rId10">
            <a:alphaModFix/>
          </a:blip>
          <a:stretch>
            <a:fillRect/>
          </a:stretch>
        </p:blipFill>
        <p:spPr>
          <a:xfrm>
            <a:off x="9520577" y="3720204"/>
            <a:ext cx="1756733" cy="554100"/>
          </a:xfrm>
          <a:prstGeom prst="rect">
            <a:avLst/>
          </a:prstGeom>
          <a:noFill/>
          <a:ln>
            <a:noFill/>
          </a:ln>
        </p:spPr>
      </p:pic>
      <p:pic>
        <p:nvPicPr>
          <p:cNvPr id="292" name="Google Shape;292;p82"/>
          <p:cNvPicPr preferRelativeResize="0"/>
          <p:nvPr/>
        </p:nvPicPr>
        <p:blipFill>
          <a:blip r:embed="rId11">
            <a:alphaModFix/>
          </a:blip>
          <a:stretch>
            <a:fillRect/>
          </a:stretch>
        </p:blipFill>
        <p:spPr>
          <a:xfrm>
            <a:off x="9672977" y="4854329"/>
            <a:ext cx="1609124" cy="366020"/>
          </a:xfrm>
          <a:prstGeom prst="rect">
            <a:avLst/>
          </a:prstGeom>
          <a:noFill/>
          <a:ln>
            <a:noFill/>
          </a:ln>
        </p:spPr>
      </p:pic>
      <p:pic>
        <p:nvPicPr>
          <p:cNvPr id="293" name="Google Shape;293;p82"/>
          <p:cNvPicPr preferRelativeResize="0"/>
          <p:nvPr/>
        </p:nvPicPr>
        <p:blipFill>
          <a:blip r:embed="rId12">
            <a:alphaModFix/>
          </a:blip>
          <a:stretch>
            <a:fillRect/>
          </a:stretch>
        </p:blipFill>
        <p:spPr>
          <a:xfrm>
            <a:off x="9430426" y="5181400"/>
            <a:ext cx="2037175" cy="678525"/>
          </a:xfrm>
          <a:prstGeom prst="rect">
            <a:avLst/>
          </a:prstGeom>
          <a:noFill/>
          <a:ln>
            <a:noFill/>
          </a:ln>
        </p:spPr>
      </p:pic>
      <p:pic>
        <p:nvPicPr>
          <p:cNvPr id="294" name="Google Shape;294;p82"/>
          <p:cNvPicPr preferRelativeResize="0"/>
          <p:nvPr/>
        </p:nvPicPr>
        <p:blipFill>
          <a:blip r:embed="rId13">
            <a:alphaModFix/>
          </a:blip>
          <a:stretch>
            <a:fillRect/>
          </a:stretch>
        </p:blipFill>
        <p:spPr>
          <a:xfrm>
            <a:off x="9672977" y="4400904"/>
            <a:ext cx="1552077" cy="280400"/>
          </a:xfrm>
          <a:prstGeom prst="rect">
            <a:avLst/>
          </a:prstGeom>
          <a:noFill/>
          <a:ln>
            <a:noFill/>
          </a:ln>
        </p:spPr>
      </p:pic>
      <p:cxnSp>
        <p:nvCxnSpPr>
          <p:cNvPr id="295" name="Google Shape;295;p82"/>
          <p:cNvCxnSpPr/>
          <p:nvPr/>
        </p:nvCxnSpPr>
        <p:spPr>
          <a:xfrm>
            <a:off x="9039650" y="1715300"/>
            <a:ext cx="2100" cy="4323000"/>
          </a:xfrm>
          <a:prstGeom prst="straightConnector1">
            <a:avLst/>
          </a:prstGeom>
          <a:noFill/>
          <a:ln cap="flat" cmpd="sng" w="28575">
            <a:solidFill>
              <a:srgbClr val="F08048"/>
            </a:solidFill>
            <a:prstDash val="solid"/>
            <a:round/>
            <a:headEnd len="med" w="med" type="none"/>
            <a:tailEnd len="med" w="med"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pic>
        <p:nvPicPr>
          <p:cNvPr id="300" name="Google Shape;300;p83"/>
          <p:cNvPicPr preferRelativeResize="0"/>
          <p:nvPr/>
        </p:nvPicPr>
        <p:blipFill rotWithShape="1">
          <a:blip r:embed="rId3">
            <a:alphaModFix/>
          </a:blip>
          <a:srcRect b="0" l="0" r="0" t="7621"/>
          <a:stretch/>
        </p:blipFill>
        <p:spPr>
          <a:xfrm>
            <a:off x="4880386" y="1351713"/>
            <a:ext cx="2431248" cy="1332862"/>
          </a:xfrm>
          <a:prstGeom prst="rect">
            <a:avLst/>
          </a:prstGeom>
          <a:noFill/>
          <a:ln>
            <a:noFill/>
          </a:ln>
        </p:spPr>
      </p:pic>
      <p:sp>
        <p:nvSpPr>
          <p:cNvPr id="301" name="Google Shape;301;p83"/>
          <p:cNvSpPr/>
          <p:nvPr/>
        </p:nvSpPr>
        <p:spPr>
          <a:xfrm>
            <a:off x="0" y="0"/>
            <a:ext cx="12192000" cy="1209300"/>
          </a:xfrm>
          <a:prstGeom prst="rect">
            <a:avLst/>
          </a:prstGeom>
          <a:gradFill>
            <a:gsLst>
              <a:gs pos="0">
                <a:srgbClr val="687BFD"/>
              </a:gs>
              <a:gs pos="26000">
                <a:srgbClr val="687BFD"/>
              </a:gs>
              <a:gs pos="100000">
                <a:srgbClr val="67D7FB"/>
              </a:gs>
            </a:gsLst>
            <a:lin ang="2698631" scaled="0"/>
          </a:gradFill>
          <a:ln>
            <a:noFill/>
          </a:ln>
        </p:spPr>
        <p:txBody>
          <a:bodyPr anchorCtr="0" anchor="ctr" bIns="60925" lIns="121900" spcFirstLastPara="1" rIns="121900" wrap="square" tIns="60925">
            <a:noAutofit/>
          </a:bodyPr>
          <a:lstStyle/>
          <a:p>
            <a:pPr indent="0" lvl="0" marL="0" rtl="0" algn="l">
              <a:spcBef>
                <a:spcPts val="0"/>
              </a:spcBef>
              <a:spcAft>
                <a:spcPts val="0"/>
              </a:spcAft>
              <a:buNone/>
            </a:pPr>
            <a:r>
              <a:t/>
            </a:r>
            <a:endParaRPr/>
          </a:p>
        </p:txBody>
      </p:sp>
      <p:sp>
        <p:nvSpPr>
          <p:cNvPr id="302" name="Google Shape;302;p83"/>
          <p:cNvSpPr txBox="1"/>
          <p:nvPr/>
        </p:nvSpPr>
        <p:spPr>
          <a:xfrm>
            <a:off x="603950" y="376790"/>
            <a:ext cx="10858500" cy="55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1"/>
              </a:buClr>
              <a:buSzPts val="3600"/>
              <a:buFont typeface="Montserrat"/>
              <a:buNone/>
            </a:pPr>
            <a:r>
              <a:rPr lang="en-US" sz="3000">
                <a:solidFill>
                  <a:schemeClr val="lt1"/>
                </a:solidFill>
                <a:latin typeface="Montserrat SemiBold"/>
                <a:ea typeface="Montserrat SemiBold"/>
                <a:cs typeface="Montserrat SemiBold"/>
                <a:sym typeface="Montserrat SemiBold"/>
              </a:rPr>
              <a:t>Grow Remote - Community</a:t>
            </a:r>
            <a:endParaRPr i="0" sz="3000" u="none" cap="none" strike="noStrike">
              <a:solidFill>
                <a:schemeClr val="lt1"/>
              </a:solidFill>
              <a:latin typeface="Montserrat SemiBold"/>
              <a:ea typeface="Montserrat SemiBold"/>
              <a:cs typeface="Montserrat SemiBold"/>
              <a:sym typeface="Montserrat SemiBold"/>
            </a:endParaRPr>
          </a:p>
        </p:txBody>
      </p:sp>
      <p:pic>
        <p:nvPicPr>
          <p:cNvPr id="303" name="Google Shape;303;p83"/>
          <p:cNvPicPr preferRelativeResize="0"/>
          <p:nvPr/>
        </p:nvPicPr>
        <p:blipFill rotWithShape="1">
          <a:blip r:embed="rId4">
            <a:alphaModFix/>
          </a:blip>
          <a:srcRect b="0" l="8787" r="7277" t="4897"/>
          <a:stretch/>
        </p:blipFill>
        <p:spPr>
          <a:xfrm>
            <a:off x="257000" y="1476725"/>
            <a:ext cx="3883250" cy="4913700"/>
          </a:xfrm>
          <a:prstGeom prst="rect">
            <a:avLst/>
          </a:prstGeom>
          <a:noFill/>
          <a:ln>
            <a:noFill/>
          </a:ln>
        </p:spPr>
      </p:pic>
      <p:pic>
        <p:nvPicPr>
          <p:cNvPr id="304" name="Google Shape;304;p83"/>
          <p:cNvPicPr preferRelativeResize="0"/>
          <p:nvPr/>
        </p:nvPicPr>
        <p:blipFill rotWithShape="1">
          <a:blip r:embed="rId5">
            <a:alphaModFix/>
          </a:blip>
          <a:srcRect b="0" l="0" r="0" t="28335"/>
          <a:stretch/>
        </p:blipFill>
        <p:spPr>
          <a:xfrm>
            <a:off x="7915175" y="2785089"/>
            <a:ext cx="3872675" cy="2082025"/>
          </a:xfrm>
          <a:prstGeom prst="rect">
            <a:avLst/>
          </a:prstGeom>
          <a:noFill/>
          <a:ln>
            <a:noFill/>
          </a:ln>
        </p:spPr>
      </p:pic>
      <p:pic>
        <p:nvPicPr>
          <p:cNvPr id="305" name="Google Shape;305;p83"/>
          <p:cNvPicPr preferRelativeResize="0"/>
          <p:nvPr/>
        </p:nvPicPr>
        <p:blipFill rotWithShape="1">
          <a:blip r:embed="rId6">
            <a:alphaModFix/>
          </a:blip>
          <a:srcRect b="12115" l="0" r="0" t="36981"/>
          <a:stretch/>
        </p:blipFill>
        <p:spPr>
          <a:xfrm>
            <a:off x="7915175" y="5011025"/>
            <a:ext cx="3872675" cy="1478925"/>
          </a:xfrm>
          <a:prstGeom prst="rect">
            <a:avLst/>
          </a:prstGeom>
          <a:noFill/>
          <a:ln>
            <a:noFill/>
          </a:ln>
        </p:spPr>
      </p:pic>
      <p:pic>
        <p:nvPicPr>
          <p:cNvPr id="306" name="Google Shape;306;p83"/>
          <p:cNvPicPr preferRelativeResize="0"/>
          <p:nvPr/>
        </p:nvPicPr>
        <p:blipFill>
          <a:blip r:embed="rId7">
            <a:alphaModFix/>
          </a:blip>
          <a:stretch>
            <a:fillRect/>
          </a:stretch>
        </p:blipFill>
        <p:spPr>
          <a:xfrm>
            <a:off x="4895626" y="2827000"/>
            <a:ext cx="2729824" cy="3642400"/>
          </a:xfrm>
          <a:prstGeom prst="rect">
            <a:avLst/>
          </a:prstGeom>
          <a:noFill/>
          <a:ln>
            <a:noFill/>
          </a:ln>
        </p:spPr>
      </p:pic>
      <p:sp>
        <p:nvSpPr>
          <p:cNvPr id="307" name="Google Shape;307;p83"/>
          <p:cNvSpPr txBox="1"/>
          <p:nvPr/>
        </p:nvSpPr>
        <p:spPr>
          <a:xfrm>
            <a:off x="7625450" y="1443088"/>
            <a:ext cx="42885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2000">
                <a:solidFill>
                  <a:schemeClr val="dk1"/>
                </a:solidFill>
                <a:latin typeface="Source Sans Pro"/>
                <a:ea typeface="Source Sans Pro"/>
                <a:cs typeface="Source Sans Pro"/>
                <a:sym typeface="Source Sans Pro"/>
              </a:rPr>
              <a:t>90% of event attendees met </a:t>
            </a:r>
            <a:r>
              <a:rPr i="1" lang="en-US" sz="2000">
                <a:solidFill>
                  <a:schemeClr val="dk1"/>
                </a:solidFill>
                <a:latin typeface="Source Sans Pro"/>
                <a:ea typeface="Source Sans Pro"/>
                <a:cs typeface="Source Sans Pro"/>
                <a:sym typeface="Source Sans Pro"/>
              </a:rPr>
              <a:t>interesting</a:t>
            </a:r>
            <a:r>
              <a:rPr i="1" lang="en-US" sz="2000">
                <a:solidFill>
                  <a:schemeClr val="dk1"/>
                </a:solidFill>
                <a:latin typeface="Source Sans Pro"/>
                <a:ea typeface="Source Sans Pro"/>
                <a:cs typeface="Source Sans Pro"/>
                <a:sym typeface="Source Sans Pro"/>
              </a:rPr>
              <a:t> people and have FUN! 70% feel more connected to their local community!</a:t>
            </a:r>
            <a:endParaRPr i="1" sz="2000">
              <a:solidFill>
                <a:schemeClr val="dk1"/>
              </a:solidFill>
              <a:latin typeface="Source Sans Pro"/>
              <a:ea typeface="Source Sans Pro"/>
              <a:cs typeface="Source Sans Pro"/>
              <a:sym typeface="Source Sans Pr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84"/>
          <p:cNvSpPr txBox="1"/>
          <p:nvPr/>
        </p:nvSpPr>
        <p:spPr>
          <a:xfrm>
            <a:off x="968025" y="878125"/>
            <a:ext cx="5220900" cy="9237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lang="en-US" sz="3600">
                <a:solidFill>
                  <a:schemeClr val="dk1"/>
                </a:solidFill>
                <a:latin typeface="Montserrat"/>
                <a:ea typeface="Montserrat"/>
                <a:cs typeface="Montserrat"/>
                <a:sym typeface="Montserrat"/>
              </a:rPr>
              <a:t>3 Types of</a:t>
            </a:r>
            <a:r>
              <a:rPr b="1" i="0" lang="en-US" sz="3600" u="none" cap="none" strike="noStrike">
                <a:solidFill>
                  <a:schemeClr val="dk1"/>
                </a:solidFill>
                <a:latin typeface="Montserrat"/>
                <a:ea typeface="Montserrat"/>
                <a:cs typeface="Montserrat"/>
                <a:sym typeface="Montserrat"/>
              </a:rPr>
              <a:t> </a:t>
            </a:r>
            <a:endParaRPr b="1" i="0" sz="36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600"/>
              <a:buFont typeface="Arial"/>
              <a:buNone/>
            </a:pPr>
            <a:r>
              <a:rPr lang="en-US" sz="3600">
                <a:solidFill>
                  <a:srgbClr val="687BFD"/>
                </a:solidFill>
                <a:latin typeface="Montserrat Black"/>
                <a:ea typeface="Montserrat Black"/>
                <a:cs typeface="Montserrat Black"/>
                <a:sym typeface="Montserrat Black"/>
              </a:rPr>
              <a:t>Remote Work</a:t>
            </a:r>
            <a:r>
              <a:rPr b="1" i="0" lang="en-US" sz="3600" u="none" cap="none" strike="noStrike">
                <a:solidFill>
                  <a:srgbClr val="687BFD"/>
                </a:solidFill>
                <a:latin typeface="Montserrat"/>
                <a:ea typeface="Montserrat"/>
                <a:cs typeface="Montserrat"/>
                <a:sym typeface="Montserrat"/>
              </a:rPr>
              <a:t> </a:t>
            </a:r>
            <a:endParaRPr b="1" i="0" sz="3600" u="none" cap="none" strike="noStrike">
              <a:solidFill>
                <a:srgbClr val="687BFD"/>
              </a:solidFill>
              <a:latin typeface="Montserrat"/>
              <a:ea typeface="Montserrat"/>
              <a:cs typeface="Montserrat"/>
              <a:sym typeface="Montserrat"/>
            </a:endParaRPr>
          </a:p>
        </p:txBody>
      </p:sp>
      <p:sp>
        <p:nvSpPr>
          <p:cNvPr id="313" name="Google Shape;313;p84"/>
          <p:cNvSpPr txBox="1"/>
          <p:nvPr/>
        </p:nvSpPr>
        <p:spPr>
          <a:xfrm>
            <a:off x="1267725" y="1883925"/>
            <a:ext cx="4621200" cy="400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lang="en-US" sz="3600">
                <a:solidFill>
                  <a:srgbClr val="687BFD"/>
                </a:solidFill>
                <a:latin typeface="Montserrat Black"/>
                <a:ea typeface="Montserrat Black"/>
                <a:cs typeface="Montserrat Black"/>
                <a:sym typeface="Montserrat Black"/>
              </a:rPr>
              <a:t>Operating</a:t>
            </a:r>
            <a:r>
              <a:rPr lang="en-US" sz="1600">
                <a:solidFill>
                  <a:schemeClr val="dk1"/>
                </a:solidFill>
                <a:latin typeface="Montserrat"/>
                <a:ea typeface="Montserrat"/>
                <a:cs typeface="Montserrat"/>
                <a:sym typeface="Montserrat"/>
              </a:rPr>
              <a:t> </a:t>
            </a:r>
            <a:r>
              <a:rPr lang="en-US" sz="3600">
                <a:solidFill>
                  <a:srgbClr val="687BFD"/>
                </a:solidFill>
                <a:latin typeface="Montserrat Black"/>
                <a:ea typeface="Montserrat Black"/>
                <a:cs typeface="Montserrat Black"/>
                <a:sym typeface="Montserrat Black"/>
              </a:rPr>
              <a:t>Models</a:t>
            </a:r>
            <a:endParaRPr sz="3600">
              <a:solidFill>
                <a:srgbClr val="687BFD"/>
              </a:solidFill>
              <a:latin typeface="Montserrat Black"/>
              <a:ea typeface="Montserrat Black"/>
              <a:cs typeface="Montserrat Black"/>
              <a:sym typeface="Montserrat Black"/>
            </a:endParaRPr>
          </a:p>
        </p:txBody>
      </p:sp>
      <p:grpSp>
        <p:nvGrpSpPr>
          <p:cNvPr id="314" name="Google Shape;314;p84"/>
          <p:cNvGrpSpPr/>
          <p:nvPr/>
        </p:nvGrpSpPr>
        <p:grpSpPr>
          <a:xfrm>
            <a:off x="6776987" y="289025"/>
            <a:ext cx="5084706" cy="1820236"/>
            <a:chOff x="7239622" y="289025"/>
            <a:chExt cx="4621200" cy="1820236"/>
          </a:xfrm>
        </p:grpSpPr>
        <p:sp>
          <p:nvSpPr>
            <p:cNvPr id="315" name="Google Shape;315;p84"/>
            <p:cNvSpPr/>
            <p:nvPr/>
          </p:nvSpPr>
          <p:spPr>
            <a:xfrm rot="8100000">
              <a:off x="7501411" y="344309"/>
              <a:ext cx="265165" cy="265165"/>
            </a:xfrm>
            <a:prstGeom prst="rtTriangle">
              <a:avLst/>
            </a:prstGeom>
            <a:gradFill>
              <a:gsLst>
                <a:gs pos="0">
                  <a:srgbClr val="687BFD"/>
                </a:gs>
                <a:gs pos="100000">
                  <a:srgbClr val="67D7FB"/>
                </a:gs>
              </a:gsLst>
              <a:lin ang="18900044"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316" name="Google Shape;316;p84"/>
            <p:cNvSpPr/>
            <p:nvPr/>
          </p:nvSpPr>
          <p:spPr>
            <a:xfrm rot="8100000">
              <a:off x="8279909" y="344310"/>
              <a:ext cx="265165" cy="265165"/>
            </a:xfrm>
            <a:prstGeom prst="rtTriangle">
              <a:avLst/>
            </a:prstGeom>
            <a:gradFill>
              <a:gsLst>
                <a:gs pos="0">
                  <a:srgbClr val="687BFD"/>
                </a:gs>
                <a:gs pos="100000">
                  <a:srgbClr val="67D7FB"/>
                </a:gs>
              </a:gsLst>
              <a:lin ang="18900044"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317" name="Google Shape;317;p84"/>
            <p:cNvSpPr/>
            <p:nvPr/>
          </p:nvSpPr>
          <p:spPr>
            <a:xfrm>
              <a:off x="7239622" y="469461"/>
              <a:ext cx="4621200" cy="1639800"/>
            </a:xfrm>
            <a:prstGeom prst="rect">
              <a:avLst/>
            </a:prstGeom>
            <a:gradFill>
              <a:gsLst>
                <a:gs pos="0">
                  <a:srgbClr val="687BFD"/>
                </a:gs>
                <a:gs pos="100000">
                  <a:srgbClr val="67D7FB"/>
                </a:gs>
              </a:gsLst>
              <a:lin ang="18900044" scaled="0"/>
            </a:gradFill>
            <a:ln>
              <a:noFill/>
            </a:ln>
            <a:effectLst>
              <a:outerShdw blurRad="254000" sx="105000" rotWithShape="0" algn="ctr" sy="105000">
                <a:srgbClr val="000000">
                  <a:alpha val="902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318" name="Google Shape;318;p84"/>
            <p:cNvSpPr/>
            <p:nvPr/>
          </p:nvSpPr>
          <p:spPr>
            <a:xfrm>
              <a:off x="7633097" y="289025"/>
              <a:ext cx="1094472" cy="1480260"/>
            </a:xfrm>
            <a:custGeom>
              <a:rect b="b" l="l" r="r" t="t"/>
              <a:pathLst>
                <a:path extrusionOk="0" h="1480260" w="777600">
                  <a:moveTo>
                    <a:pt x="0" y="0"/>
                  </a:moveTo>
                  <a:lnTo>
                    <a:pt x="777600" y="0"/>
                  </a:lnTo>
                  <a:lnTo>
                    <a:pt x="777600" y="636778"/>
                  </a:lnTo>
                  <a:lnTo>
                    <a:pt x="777240" y="636778"/>
                  </a:lnTo>
                  <a:lnTo>
                    <a:pt x="777240" y="1091640"/>
                  </a:lnTo>
                  <a:lnTo>
                    <a:pt x="388621" y="1480260"/>
                  </a:lnTo>
                  <a:lnTo>
                    <a:pt x="1" y="1091640"/>
                  </a:lnTo>
                  <a:lnTo>
                    <a:pt x="1" y="636778"/>
                  </a:lnTo>
                  <a:lnTo>
                    <a:pt x="0" y="636778"/>
                  </a:lnTo>
                  <a:close/>
                </a:path>
              </a:pathLst>
            </a:custGeom>
            <a:gradFill>
              <a:gsLst>
                <a:gs pos="0">
                  <a:srgbClr val="687BFD"/>
                </a:gs>
                <a:gs pos="100000">
                  <a:srgbClr val="67D7FB"/>
                </a:gs>
              </a:gsLst>
              <a:lin ang="18900044"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grpSp>
      <p:grpSp>
        <p:nvGrpSpPr>
          <p:cNvPr id="319" name="Google Shape;319;p84"/>
          <p:cNvGrpSpPr/>
          <p:nvPr/>
        </p:nvGrpSpPr>
        <p:grpSpPr>
          <a:xfrm>
            <a:off x="6776987" y="2429275"/>
            <a:ext cx="5084706" cy="1820232"/>
            <a:chOff x="7239622" y="2418184"/>
            <a:chExt cx="4621200" cy="1820232"/>
          </a:xfrm>
        </p:grpSpPr>
        <p:sp>
          <p:nvSpPr>
            <p:cNvPr id="320" name="Google Shape;320;p84"/>
            <p:cNvSpPr/>
            <p:nvPr/>
          </p:nvSpPr>
          <p:spPr>
            <a:xfrm rot="8100000">
              <a:off x="7501411" y="2473464"/>
              <a:ext cx="265165" cy="265165"/>
            </a:xfrm>
            <a:prstGeom prst="rtTriangle">
              <a:avLst/>
            </a:prstGeom>
            <a:gradFill>
              <a:gsLst>
                <a:gs pos="0">
                  <a:srgbClr val="687BFD"/>
                </a:gs>
                <a:gs pos="100000">
                  <a:srgbClr val="67D7FB"/>
                </a:gs>
              </a:gsLst>
              <a:lin ang="18900044"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321" name="Google Shape;321;p84"/>
            <p:cNvSpPr/>
            <p:nvPr/>
          </p:nvSpPr>
          <p:spPr>
            <a:xfrm rot="8100000">
              <a:off x="8279909" y="2473465"/>
              <a:ext cx="265165" cy="265165"/>
            </a:xfrm>
            <a:prstGeom prst="rtTriangle">
              <a:avLst/>
            </a:prstGeom>
            <a:gradFill>
              <a:gsLst>
                <a:gs pos="0">
                  <a:srgbClr val="687BFD"/>
                </a:gs>
                <a:gs pos="100000">
                  <a:srgbClr val="67D7FB"/>
                </a:gs>
              </a:gsLst>
              <a:lin ang="18900044"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322" name="Google Shape;322;p84"/>
            <p:cNvSpPr/>
            <p:nvPr/>
          </p:nvSpPr>
          <p:spPr>
            <a:xfrm>
              <a:off x="7239622" y="2598616"/>
              <a:ext cx="4621200" cy="1639800"/>
            </a:xfrm>
            <a:prstGeom prst="rect">
              <a:avLst/>
            </a:prstGeom>
            <a:gradFill>
              <a:gsLst>
                <a:gs pos="0">
                  <a:srgbClr val="687BFD"/>
                </a:gs>
                <a:gs pos="100000">
                  <a:srgbClr val="67D7FB"/>
                </a:gs>
              </a:gsLst>
              <a:lin ang="18900044" scaled="0"/>
            </a:gradFill>
            <a:ln>
              <a:noFill/>
            </a:ln>
            <a:effectLst>
              <a:outerShdw blurRad="254000" sx="105000" rotWithShape="0" algn="ctr" sy="105000">
                <a:srgbClr val="000000">
                  <a:alpha val="902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323" name="Google Shape;323;p84"/>
            <p:cNvSpPr/>
            <p:nvPr/>
          </p:nvSpPr>
          <p:spPr>
            <a:xfrm>
              <a:off x="7633098" y="2418184"/>
              <a:ext cx="1073088" cy="1480260"/>
            </a:xfrm>
            <a:custGeom>
              <a:rect b="b" l="l" r="r" t="t"/>
              <a:pathLst>
                <a:path extrusionOk="0" h="1480260" w="777600">
                  <a:moveTo>
                    <a:pt x="0" y="0"/>
                  </a:moveTo>
                  <a:lnTo>
                    <a:pt x="777600" y="0"/>
                  </a:lnTo>
                  <a:lnTo>
                    <a:pt x="777600" y="636778"/>
                  </a:lnTo>
                  <a:lnTo>
                    <a:pt x="777240" y="636778"/>
                  </a:lnTo>
                  <a:lnTo>
                    <a:pt x="777240" y="1091640"/>
                  </a:lnTo>
                  <a:lnTo>
                    <a:pt x="388621" y="1480260"/>
                  </a:lnTo>
                  <a:lnTo>
                    <a:pt x="1" y="1091640"/>
                  </a:lnTo>
                  <a:lnTo>
                    <a:pt x="1" y="636778"/>
                  </a:lnTo>
                  <a:lnTo>
                    <a:pt x="0" y="636778"/>
                  </a:lnTo>
                  <a:close/>
                </a:path>
              </a:pathLst>
            </a:custGeom>
            <a:gradFill>
              <a:gsLst>
                <a:gs pos="0">
                  <a:srgbClr val="687BFD"/>
                </a:gs>
                <a:gs pos="100000">
                  <a:srgbClr val="67D7FB"/>
                </a:gs>
              </a:gsLst>
              <a:lin ang="18900044"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grpSp>
      <p:grpSp>
        <p:nvGrpSpPr>
          <p:cNvPr id="324" name="Google Shape;324;p84"/>
          <p:cNvGrpSpPr/>
          <p:nvPr/>
        </p:nvGrpSpPr>
        <p:grpSpPr>
          <a:xfrm>
            <a:off x="6776987" y="4569530"/>
            <a:ext cx="5084706" cy="1820241"/>
            <a:chOff x="7239622" y="2418175"/>
            <a:chExt cx="4621200" cy="1820241"/>
          </a:xfrm>
        </p:grpSpPr>
        <p:sp>
          <p:nvSpPr>
            <p:cNvPr id="325" name="Google Shape;325;p84"/>
            <p:cNvSpPr/>
            <p:nvPr/>
          </p:nvSpPr>
          <p:spPr>
            <a:xfrm rot="8100000">
              <a:off x="7501411" y="2473464"/>
              <a:ext cx="265165" cy="265165"/>
            </a:xfrm>
            <a:prstGeom prst="rtTriangle">
              <a:avLst/>
            </a:prstGeom>
            <a:gradFill>
              <a:gsLst>
                <a:gs pos="0">
                  <a:srgbClr val="687BFD"/>
                </a:gs>
                <a:gs pos="100000">
                  <a:srgbClr val="67D7FB"/>
                </a:gs>
              </a:gsLst>
              <a:lin ang="18900044"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326" name="Google Shape;326;p84"/>
            <p:cNvSpPr/>
            <p:nvPr/>
          </p:nvSpPr>
          <p:spPr>
            <a:xfrm rot="8100000">
              <a:off x="8279909" y="2473465"/>
              <a:ext cx="265165" cy="265165"/>
            </a:xfrm>
            <a:prstGeom prst="rtTriangle">
              <a:avLst/>
            </a:prstGeom>
            <a:gradFill>
              <a:gsLst>
                <a:gs pos="0">
                  <a:srgbClr val="687BFD"/>
                </a:gs>
                <a:gs pos="100000">
                  <a:srgbClr val="67D7FB"/>
                </a:gs>
              </a:gsLst>
              <a:lin ang="18900044"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327" name="Google Shape;327;p84"/>
            <p:cNvSpPr/>
            <p:nvPr/>
          </p:nvSpPr>
          <p:spPr>
            <a:xfrm>
              <a:off x="7239622" y="2598616"/>
              <a:ext cx="4621200" cy="1639800"/>
            </a:xfrm>
            <a:prstGeom prst="rect">
              <a:avLst/>
            </a:prstGeom>
            <a:gradFill>
              <a:gsLst>
                <a:gs pos="0">
                  <a:srgbClr val="687BFD"/>
                </a:gs>
                <a:gs pos="100000">
                  <a:srgbClr val="67D7FB"/>
                </a:gs>
              </a:gsLst>
              <a:lin ang="18900044" scaled="0"/>
            </a:gradFill>
            <a:ln>
              <a:noFill/>
            </a:ln>
            <a:effectLst>
              <a:outerShdw blurRad="254000" sx="105000" rotWithShape="0" algn="ctr" sy="105000">
                <a:srgbClr val="000000">
                  <a:alpha val="902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328" name="Google Shape;328;p84"/>
            <p:cNvSpPr/>
            <p:nvPr/>
          </p:nvSpPr>
          <p:spPr>
            <a:xfrm>
              <a:off x="7633100" y="2418175"/>
              <a:ext cx="1094472" cy="1480260"/>
            </a:xfrm>
            <a:custGeom>
              <a:rect b="b" l="l" r="r" t="t"/>
              <a:pathLst>
                <a:path extrusionOk="0" h="1480260" w="777600">
                  <a:moveTo>
                    <a:pt x="0" y="0"/>
                  </a:moveTo>
                  <a:lnTo>
                    <a:pt x="777600" y="0"/>
                  </a:lnTo>
                  <a:lnTo>
                    <a:pt x="777600" y="636778"/>
                  </a:lnTo>
                  <a:lnTo>
                    <a:pt x="777240" y="636778"/>
                  </a:lnTo>
                  <a:lnTo>
                    <a:pt x="777240" y="1091640"/>
                  </a:lnTo>
                  <a:lnTo>
                    <a:pt x="388621" y="1480260"/>
                  </a:lnTo>
                  <a:lnTo>
                    <a:pt x="1" y="1091640"/>
                  </a:lnTo>
                  <a:lnTo>
                    <a:pt x="1" y="636778"/>
                  </a:lnTo>
                  <a:lnTo>
                    <a:pt x="0" y="636778"/>
                  </a:lnTo>
                  <a:close/>
                </a:path>
              </a:pathLst>
            </a:custGeom>
            <a:gradFill>
              <a:gsLst>
                <a:gs pos="0">
                  <a:srgbClr val="687BFD"/>
                </a:gs>
                <a:gs pos="100000">
                  <a:srgbClr val="67D7FB"/>
                </a:gs>
              </a:gsLst>
              <a:lin ang="18900044"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grpSp>
      <p:sp>
        <p:nvSpPr>
          <p:cNvPr id="329" name="Google Shape;329;p84"/>
          <p:cNvSpPr txBox="1"/>
          <p:nvPr/>
        </p:nvSpPr>
        <p:spPr>
          <a:xfrm>
            <a:off x="8728325" y="720668"/>
            <a:ext cx="2781600" cy="1016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lang="en-US" sz="2400">
                <a:solidFill>
                  <a:schemeClr val="lt1"/>
                </a:solidFill>
                <a:latin typeface="Montserrat"/>
                <a:ea typeface="Montserrat"/>
                <a:cs typeface="Montserrat"/>
                <a:sym typeface="Montserrat"/>
              </a:rPr>
              <a:t>Fully Remote</a:t>
            </a:r>
            <a:endParaRPr b="1" i="0" sz="2400" u="none" cap="none" strike="noStrike">
              <a:solidFill>
                <a:srgbClr val="000000"/>
              </a:solidFill>
              <a:latin typeface="Montserrat"/>
              <a:ea typeface="Montserrat"/>
              <a:cs typeface="Montserrat"/>
              <a:sym typeface="Montserrat"/>
            </a:endParaRPr>
          </a:p>
        </p:txBody>
      </p:sp>
      <p:sp>
        <p:nvSpPr>
          <p:cNvPr id="330" name="Google Shape;330;p84"/>
          <p:cNvSpPr txBox="1"/>
          <p:nvPr/>
        </p:nvSpPr>
        <p:spPr>
          <a:xfrm>
            <a:off x="8458775" y="5183225"/>
            <a:ext cx="3167700" cy="744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lang="en-US" sz="2400">
                <a:solidFill>
                  <a:schemeClr val="lt1"/>
                </a:solidFill>
                <a:latin typeface="Montserrat"/>
                <a:ea typeface="Montserrat"/>
                <a:cs typeface="Montserrat"/>
                <a:sym typeface="Montserrat"/>
              </a:rPr>
              <a:t>Hybrid</a:t>
            </a:r>
            <a:endParaRPr b="1" i="0" sz="2400" u="none" cap="none" strike="noStrike">
              <a:solidFill>
                <a:schemeClr val="lt1"/>
              </a:solidFill>
              <a:latin typeface="Montserrat"/>
              <a:ea typeface="Montserrat"/>
              <a:cs typeface="Montserrat"/>
              <a:sym typeface="Montserrat"/>
            </a:endParaRPr>
          </a:p>
        </p:txBody>
      </p:sp>
      <p:sp>
        <p:nvSpPr>
          <p:cNvPr id="331" name="Google Shape;331;p84"/>
          <p:cNvSpPr txBox="1"/>
          <p:nvPr/>
        </p:nvSpPr>
        <p:spPr>
          <a:xfrm>
            <a:off x="7565325" y="646050"/>
            <a:ext cx="1498500" cy="676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FFFFFF"/>
                </a:solidFill>
                <a:latin typeface="Montserrat"/>
                <a:ea typeface="Montserrat"/>
                <a:cs typeface="Montserrat"/>
                <a:sym typeface="Montserrat"/>
              </a:rPr>
              <a:t>1</a:t>
            </a:r>
            <a:endParaRPr b="1" i="0" sz="4800" u="none" cap="none" strike="noStrike">
              <a:solidFill>
                <a:srgbClr val="FFFFFF"/>
              </a:solidFill>
              <a:latin typeface="Montserrat"/>
              <a:ea typeface="Montserrat"/>
              <a:cs typeface="Montserrat"/>
              <a:sym typeface="Montserrat"/>
            </a:endParaRPr>
          </a:p>
        </p:txBody>
      </p:sp>
      <p:sp>
        <p:nvSpPr>
          <p:cNvPr id="332" name="Google Shape;332;p84"/>
          <p:cNvSpPr txBox="1"/>
          <p:nvPr/>
        </p:nvSpPr>
        <p:spPr>
          <a:xfrm>
            <a:off x="7536225" y="2814050"/>
            <a:ext cx="1175700" cy="676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FFFFFF"/>
                </a:solidFill>
                <a:latin typeface="Montserrat"/>
                <a:ea typeface="Montserrat"/>
                <a:cs typeface="Montserrat"/>
                <a:sym typeface="Montserrat"/>
              </a:rPr>
              <a:t>2</a:t>
            </a:r>
            <a:endParaRPr b="1" i="0" sz="4800" u="none" cap="none" strike="noStrike">
              <a:solidFill>
                <a:srgbClr val="FFFFFF"/>
              </a:solidFill>
              <a:latin typeface="Montserrat"/>
              <a:ea typeface="Montserrat"/>
              <a:cs typeface="Montserrat"/>
              <a:sym typeface="Montserrat"/>
            </a:endParaRPr>
          </a:p>
        </p:txBody>
      </p:sp>
      <p:sp>
        <p:nvSpPr>
          <p:cNvPr id="333" name="Google Shape;333;p84"/>
          <p:cNvSpPr txBox="1"/>
          <p:nvPr/>
        </p:nvSpPr>
        <p:spPr>
          <a:xfrm>
            <a:off x="7612425" y="4942000"/>
            <a:ext cx="1498500" cy="744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FFFFFF"/>
                </a:solidFill>
                <a:latin typeface="Montserrat"/>
                <a:ea typeface="Montserrat"/>
                <a:cs typeface="Montserrat"/>
                <a:sym typeface="Montserrat"/>
              </a:rPr>
              <a:t>3</a:t>
            </a:r>
            <a:endParaRPr b="1" i="0" sz="3600" u="none" cap="none" strike="noStrike">
              <a:solidFill>
                <a:srgbClr val="FFFFFF"/>
              </a:solidFill>
              <a:latin typeface="Montserrat"/>
              <a:ea typeface="Montserrat"/>
              <a:cs typeface="Montserrat"/>
              <a:sym typeface="Montserrat"/>
            </a:endParaRPr>
          </a:p>
        </p:txBody>
      </p:sp>
      <p:sp>
        <p:nvSpPr>
          <p:cNvPr id="334" name="Google Shape;334;p84"/>
          <p:cNvSpPr txBox="1"/>
          <p:nvPr/>
        </p:nvSpPr>
        <p:spPr>
          <a:xfrm>
            <a:off x="8728325" y="2831401"/>
            <a:ext cx="2781600" cy="1016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lang="en-US" sz="2400">
                <a:solidFill>
                  <a:schemeClr val="lt1"/>
                </a:solidFill>
                <a:latin typeface="Montserrat"/>
                <a:ea typeface="Montserrat"/>
                <a:cs typeface="Montserrat"/>
                <a:sym typeface="Montserrat"/>
              </a:rPr>
              <a:t>Remote First</a:t>
            </a:r>
            <a:endParaRPr b="1" i="0" sz="2400" u="none" cap="none" strike="noStrike">
              <a:solidFill>
                <a:srgbClr val="000000"/>
              </a:solidFill>
              <a:latin typeface="Montserrat"/>
              <a:ea typeface="Montserrat"/>
              <a:cs typeface="Montserrat"/>
              <a:sym typeface="Montserrat"/>
            </a:endParaRPr>
          </a:p>
        </p:txBody>
      </p:sp>
      <p:pic>
        <p:nvPicPr>
          <p:cNvPr id="335" name="Google Shape;335;p84"/>
          <p:cNvPicPr preferRelativeResize="0"/>
          <p:nvPr/>
        </p:nvPicPr>
        <p:blipFill rotWithShape="1">
          <a:blip r:embed="rId3">
            <a:alphaModFix/>
          </a:blip>
          <a:srcRect b="18573" l="0" r="0" t="0"/>
          <a:stretch/>
        </p:blipFill>
        <p:spPr>
          <a:xfrm>
            <a:off x="1267733" y="2831397"/>
            <a:ext cx="4990933" cy="3393166"/>
          </a:xfrm>
          <a:prstGeom prst="rect">
            <a:avLst/>
          </a:prstGeom>
          <a:noFill/>
          <a:ln>
            <a:noFill/>
          </a:ln>
        </p:spPr>
      </p:pic>
      <p:sp>
        <p:nvSpPr>
          <p:cNvPr id="336" name="Google Shape;336;p84"/>
          <p:cNvSpPr/>
          <p:nvPr/>
        </p:nvSpPr>
        <p:spPr>
          <a:xfrm>
            <a:off x="569333" y="5789400"/>
            <a:ext cx="698400" cy="744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337" name="Google Shape;337;p84"/>
          <p:cNvPicPr preferRelativeResize="0"/>
          <p:nvPr/>
        </p:nvPicPr>
        <p:blipFill>
          <a:blip r:embed="rId4">
            <a:alphaModFix/>
          </a:blip>
          <a:stretch>
            <a:fillRect/>
          </a:stretch>
        </p:blipFill>
        <p:spPr>
          <a:xfrm>
            <a:off x="11456825" y="5927525"/>
            <a:ext cx="626775" cy="626775"/>
          </a:xfrm>
          <a:prstGeom prst="rect">
            <a:avLst/>
          </a:prstGeom>
          <a:noFill/>
          <a:ln>
            <a:noFill/>
          </a:ln>
        </p:spPr>
      </p:pic>
      <p:pic>
        <p:nvPicPr>
          <p:cNvPr id="338" name="Google Shape;338;p84"/>
          <p:cNvPicPr preferRelativeResize="0"/>
          <p:nvPr/>
        </p:nvPicPr>
        <p:blipFill rotWithShape="1">
          <a:blip r:embed="rId5">
            <a:alphaModFix/>
          </a:blip>
          <a:srcRect b="0" l="0" r="0" t="0"/>
          <a:stretch/>
        </p:blipFill>
        <p:spPr>
          <a:xfrm>
            <a:off x="221358" y="5927517"/>
            <a:ext cx="746667" cy="746667"/>
          </a:xfrm>
          <a:prstGeom prst="rect">
            <a:avLst/>
          </a:prstGeom>
          <a:noFill/>
          <a:ln>
            <a:noFill/>
          </a:ln>
        </p:spPr>
      </p:pic>
      <p:sp>
        <p:nvSpPr>
          <p:cNvPr id="339" name="Google Shape;339;p84"/>
          <p:cNvSpPr/>
          <p:nvPr/>
        </p:nvSpPr>
        <p:spPr>
          <a:xfrm>
            <a:off x="1156250" y="5998050"/>
            <a:ext cx="209700" cy="3540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85"/>
          <p:cNvSpPr txBox="1"/>
          <p:nvPr/>
        </p:nvSpPr>
        <p:spPr>
          <a:xfrm>
            <a:off x="9181775" y="2796225"/>
            <a:ext cx="2673900" cy="27696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Clr>
                <a:schemeClr val="dk1"/>
              </a:buClr>
              <a:buSzPts val="1100"/>
              <a:buFont typeface="Arial"/>
              <a:buNone/>
            </a:pPr>
            <a:r>
              <a:rPr lang="en-US" sz="1200">
                <a:latin typeface="Montserrat"/>
                <a:ea typeface="Montserrat"/>
                <a:cs typeface="Montserrat"/>
                <a:sym typeface="Montserrat"/>
              </a:rPr>
              <a:t>Unequal distribution of the benefits of remote work (rural vs urban as per CSO)</a:t>
            </a:r>
            <a:endParaRPr sz="1200">
              <a:latin typeface="Montserrat"/>
              <a:ea typeface="Montserrat"/>
              <a:cs typeface="Montserrat"/>
              <a:sym typeface="Montserrat"/>
            </a:endParaRPr>
          </a:p>
          <a:p>
            <a:pPr indent="0" lvl="0" marL="0" rtl="0" algn="l">
              <a:lnSpc>
                <a:spcPct val="130000"/>
              </a:lnSpc>
              <a:spcBef>
                <a:spcPts val="0"/>
              </a:spcBef>
              <a:spcAft>
                <a:spcPts val="0"/>
              </a:spcAft>
              <a:buClr>
                <a:schemeClr val="dk1"/>
              </a:buClr>
              <a:buSzPts val="1100"/>
              <a:buFont typeface="Arial"/>
              <a:buNone/>
            </a:pPr>
            <a:r>
              <a:t/>
            </a:r>
            <a:endParaRPr sz="1200">
              <a:latin typeface="Montserrat"/>
              <a:ea typeface="Montserrat"/>
              <a:cs typeface="Montserrat"/>
              <a:sym typeface="Montserrat"/>
            </a:endParaRPr>
          </a:p>
          <a:p>
            <a:pPr indent="0" lvl="0" marL="0" rtl="0" algn="l">
              <a:lnSpc>
                <a:spcPct val="130000"/>
              </a:lnSpc>
              <a:spcBef>
                <a:spcPts val="0"/>
              </a:spcBef>
              <a:spcAft>
                <a:spcPts val="0"/>
              </a:spcAft>
              <a:buClr>
                <a:schemeClr val="dk1"/>
              </a:buClr>
              <a:buSzPts val="1100"/>
              <a:buFont typeface="Arial"/>
              <a:buNone/>
            </a:pPr>
            <a:r>
              <a:rPr lang="en-US" sz="1200">
                <a:latin typeface="Montserrat"/>
                <a:ea typeface="Montserrat"/>
                <a:cs typeface="Montserrat"/>
                <a:sym typeface="Montserrat"/>
              </a:rPr>
              <a:t>A challenging </a:t>
            </a:r>
            <a:r>
              <a:rPr lang="en-US" sz="1200">
                <a:latin typeface="Montserrat"/>
                <a:ea typeface="Montserrat"/>
                <a:cs typeface="Montserrat"/>
                <a:sym typeface="Montserrat"/>
              </a:rPr>
              <a:t>VUCA</a:t>
            </a:r>
            <a:r>
              <a:rPr lang="en-US" sz="1200">
                <a:latin typeface="Montserrat"/>
                <a:ea typeface="Montserrat"/>
                <a:cs typeface="Montserrat"/>
                <a:sym typeface="Montserrat"/>
              </a:rPr>
              <a:t> environment (international policy)</a:t>
            </a:r>
            <a:endParaRPr sz="1200">
              <a:latin typeface="Montserrat"/>
              <a:ea typeface="Montserrat"/>
              <a:cs typeface="Montserrat"/>
              <a:sym typeface="Montserrat"/>
            </a:endParaRPr>
          </a:p>
          <a:p>
            <a:pPr indent="0" lvl="0" marL="0" marR="0" rtl="0" algn="l">
              <a:lnSpc>
                <a:spcPct val="130000"/>
              </a:lnSpc>
              <a:spcBef>
                <a:spcPts val="0"/>
              </a:spcBef>
              <a:spcAft>
                <a:spcPts val="0"/>
              </a:spcAft>
              <a:buClr>
                <a:srgbClr val="000000"/>
              </a:buClr>
              <a:buSzPts val="1100"/>
              <a:buFont typeface="Arial"/>
              <a:buNone/>
            </a:pPr>
            <a:r>
              <a:t/>
            </a:r>
            <a:endParaRPr sz="1200">
              <a:latin typeface="Montserrat"/>
              <a:ea typeface="Montserrat"/>
              <a:cs typeface="Montserrat"/>
              <a:sym typeface="Montserrat"/>
            </a:endParaRPr>
          </a:p>
          <a:p>
            <a:pPr indent="0" lvl="0" marL="0" marR="0" rtl="0" algn="l">
              <a:lnSpc>
                <a:spcPct val="130000"/>
              </a:lnSpc>
              <a:spcBef>
                <a:spcPts val="0"/>
              </a:spcBef>
              <a:spcAft>
                <a:spcPts val="0"/>
              </a:spcAft>
              <a:buClr>
                <a:srgbClr val="000000"/>
              </a:buClr>
              <a:buSzPts val="1100"/>
              <a:buFont typeface="Arial"/>
              <a:buNone/>
            </a:pPr>
            <a:r>
              <a:rPr lang="en-US" sz="1200">
                <a:latin typeface="Montserrat"/>
                <a:ea typeface="Montserrat"/>
                <a:cs typeface="Montserrat"/>
                <a:sym typeface="Montserrat"/>
              </a:rPr>
              <a:t>National supports for remote not used to </a:t>
            </a:r>
            <a:r>
              <a:rPr lang="en-US" sz="1200">
                <a:latin typeface="Montserrat"/>
                <a:ea typeface="Montserrat"/>
                <a:cs typeface="Montserrat"/>
                <a:sym typeface="Montserrat"/>
              </a:rPr>
              <a:t>drive societal change </a:t>
            </a:r>
            <a:endParaRPr sz="1200">
              <a:latin typeface="Montserrat"/>
              <a:ea typeface="Montserrat"/>
              <a:cs typeface="Montserrat"/>
              <a:sym typeface="Montserrat"/>
            </a:endParaRPr>
          </a:p>
          <a:p>
            <a:pPr indent="0" lvl="0" marL="0" marR="0" rtl="0" algn="l">
              <a:lnSpc>
                <a:spcPct val="130000"/>
              </a:lnSpc>
              <a:spcBef>
                <a:spcPts val="0"/>
              </a:spcBef>
              <a:spcAft>
                <a:spcPts val="0"/>
              </a:spcAft>
              <a:buClr>
                <a:srgbClr val="000000"/>
              </a:buClr>
              <a:buSzPts val="1100"/>
              <a:buFont typeface="Arial"/>
              <a:buNone/>
            </a:pPr>
            <a:br>
              <a:rPr lang="en-US" sz="1200">
                <a:latin typeface="Montserrat"/>
                <a:ea typeface="Montserrat"/>
                <a:cs typeface="Montserrat"/>
                <a:sym typeface="Montserrat"/>
              </a:rPr>
            </a:br>
            <a:r>
              <a:rPr lang="en-US" sz="1200">
                <a:latin typeface="Montserrat"/>
                <a:ea typeface="Montserrat"/>
                <a:cs typeface="Montserrat"/>
                <a:sym typeface="Montserrat"/>
              </a:rPr>
              <a:t>Return To Office (inc hybrid)</a:t>
            </a:r>
            <a:br>
              <a:rPr lang="en-US" sz="1200">
                <a:latin typeface="Montserrat"/>
                <a:ea typeface="Montserrat"/>
                <a:cs typeface="Montserrat"/>
                <a:sym typeface="Montserrat"/>
              </a:rPr>
            </a:br>
            <a:br>
              <a:rPr lang="en-US" sz="1200">
                <a:latin typeface="Montserrat"/>
                <a:ea typeface="Montserrat"/>
                <a:cs typeface="Montserrat"/>
                <a:sym typeface="Montserrat"/>
              </a:rPr>
            </a:br>
            <a:r>
              <a:rPr lang="en-US" sz="1200">
                <a:latin typeface="Montserrat"/>
                <a:ea typeface="Montserrat"/>
                <a:cs typeface="Montserrat"/>
                <a:sym typeface="Montserrat"/>
              </a:rPr>
              <a:t>Fighting ghosts and narrative</a:t>
            </a:r>
            <a:endParaRPr b="0" i="0" sz="800" u="none" cap="none" strike="noStrike">
              <a:latin typeface="Arial"/>
              <a:ea typeface="Arial"/>
              <a:cs typeface="Arial"/>
              <a:sym typeface="Arial"/>
            </a:endParaRPr>
          </a:p>
        </p:txBody>
      </p:sp>
      <p:sp>
        <p:nvSpPr>
          <p:cNvPr id="345" name="Google Shape;345;p85"/>
          <p:cNvSpPr txBox="1"/>
          <p:nvPr/>
        </p:nvSpPr>
        <p:spPr>
          <a:xfrm>
            <a:off x="579800" y="2820225"/>
            <a:ext cx="2673900" cy="34374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000000"/>
              </a:buClr>
              <a:buSzPts val="1100"/>
              <a:buFont typeface="Arial"/>
              <a:buNone/>
            </a:pPr>
            <a:r>
              <a:rPr b="1" lang="en-US" sz="1200">
                <a:solidFill>
                  <a:schemeClr val="dk1"/>
                </a:solidFill>
                <a:latin typeface="Montserrat"/>
                <a:ea typeface="Montserrat"/>
                <a:cs typeface="Montserrat"/>
                <a:sym typeface="Montserrat"/>
              </a:rPr>
              <a:t>A national remote work policy with </a:t>
            </a:r>
            <a:r>
              <a:rPr b="1" lang="en-US" sz="1200">
                <a:solidFill>
                  <a:schemeClr val="dk1"/>
                </a:solidFill>
                <a:latin typeface="Montserrat"/>
                <a:ea typeface="Montserrat"/>
                <a:cs typeface="Montserrat"/>
                <a:sym typeface="Montserrat"/>
              </a:rPr>
              <a:t>POG commitment</a:t>
            </a:r>
            <a:endParaRPr b="1" sz="1200">
              <a:solidFill>
                <a:schemeClr val="dk1"/>
              </a:solidFill>
              <a:latin typeface="Montserrat"/>
              <a:ea typeface="Montserrat"/>
              <a:cs typeface="Montserrat"/>
              <a:sym typeface="Montserrat"/>
            </a:endParaRPr>
          </a:p>
          <a:p>
            <a:pPr indent="0" lvl="0" marL="0" marR="0" rtl="0" algn="l">
              <a:lnSpc>
                <a:spcPct val="130000"/>
              </a:lnSpc>
              <a:spcBef>
                <a:spcPts val="0"/>
              </a:spcBef>
              <a:spcAft>
                <a:spcPts val="0"/>
              </a:spcAft>
              <a:buClr>
                <a:srgbClr val="000000"/>
              </a:buClr>
              <a:buSzPts val="1100"/>
              <a:buFont typeface="Arial"/>
              <a:buNone/>
            </a:pPr>
            <a:r>
              <a:t/>
            </a:r>
            <a:endParaRPr b="1" sz="1200">
              <a:solidFill>
                <a:schemeClr val="dk1"/>
              </a:solidFill>
              <a:latin typeface="Montserrat"/>
              <a:ea typeface="Montserrat"/>
              <a:cs typeface="Montserrat"/>
              <a:sym typeface="Montserrat"/>
            </a:endParaRPr>
          </a:p>
          <a:p>
            <a:pPr indent="0" lvl="0" marL="0" marR="0" rtl="0" algn="l">
              <a:lnSpc>
                <a:spcPct val="130000"/>
              </a:lnSpc>
              <a:spcBef>
                <a:spcPts val="0"/>
              </a:spcBef>
              <a:spcAft>
                <a:spcPts val="0"/>
              </a:spcAft>
              <a:buClr>
                <a:srgbClr val="000000"/>
              </a:buClr>
              <a:buSzPts val="1100"/>
              <a:buFont typeface="Arial"/>
              <a:buNone/>
            </a:pPr>
            <a:r>
              <a:rPr b="1" lang="en-US" sz="1200">
                <a:solidFill>
                  <a:schemeClr val="dk1"/>
                </a:solidFill>
                <a:latin typeface="Montserrat"/>
                <a:ea typeface="Montserrat"/>
                <a:cs typeface="Montserrat"/>
                <a:sym typeface="Montserrat"/>
              </a:rPr>
              <a:t>Investment and national network of remote working hubs </a:t>
            </a:r>
            <a:endParaRPr b="1" sz="1200">
              <a:solidFill>
                <a:schemeClr val="dk1"/>
              </a:solidFill>
              <a:latin typeface="Montserrat"/>
              <a:ea typeface="Montserrat"/>
              <a:cs typeface="Montserrat"/>
              <a:sym typeface="Montserrat"/>
            </a:endParaRPr>
          </a:p>
          <a:p>
            <a:pPr indent="0" lvl="0" marL="0" marR="0" rtl="0" algn="l">
              <a:lnSpc>
                <a:spcPct val="130000"/>
              </a:lnSpc>
              <a:spcBef>
                <a:spcPts val="0"/>
              </a:spcBef>
              <a:spcAft>
                <a:spcPts val="0"/>
              </a:spcAft>
              <a:buClr>
                <a:srgbClr val="000000"/>
              </a:buClr>
              <a:buSzPts val="1100"/>
              <a:buFont typeface="Arial"/>
              <a:buNone/>
            </a:pPr>
            <a:r>
              <a:t/>
            </a:r>
            <a:endParaRPr b="1" sz="1200">
              <a:solidFill>
                <a:schemeClr val="dk1"/>
              </a:solidFill>
              <a:latin typeface="Montserrat"/>
              <a:ea typeface="Montserrat"/>
              <a:cs typeface="Montserrat"/>
              <a:sym typeface="Montserrat"/>
            </a:endParaRPr>
          </a:p>
          <a:p>
            <a:pPr indent="0" lvl="0" marL="0" rtl="0" algn="l">
              <a:lnSpc>
                <a:spcPct val="130000"/>
              </a:lnSpc>
              <a:spcBef>
                <a:spcPts val="0"/>
              </a:spcBef>
              <a:spcAft>
                <a:spcPts val="0"/>
              </a:spcAft>
              <a:buClr>
                <a:schemeClr val="dk1"/>
              </a:buClr>
              <a:buSzPts val="1100"/>
              <a:buFont typeface="Arial"/>
              <a:buNone/>
            </a:pPr>
            <a:r>
              <a:rPr b="1" lang="en-US" sz="1200">
                <a:solidFill>
                  <a:schemeClr val="dk1"/>
                </a:solidFill>
                <a:latin typeface="Montserrat"/>
                <a:ea typeface="Montserrat"/>
                <a:cs typeface="Montserrat"/>
                <a:sym typeface="Montserrat"/>
              </a:rPr>
              <a:t>Ireland ranks 2nd in EU list of remote working nations </a:t>
            </a:r>
            <a:endParaRPr b="1" sz="1200">
              <a:solidFill>
                <a:schemeClr val="dk1"/>
              </a:solidFill>
              <a:latin typeface="Montserrat"/>
              <a:ea typeface="Montserrat"/>
              <a:cs typeface="Montserrat"/>
              <a:sym typeface="Montserrat"/>
            </a:endParaRPr>
          </a:p>
          <a:p>
            <a:pPr indent="0" lvl="0" marL="0" rtl="0" algn="l">
              <a:lnSpc>
                <a:spcPct val="130000"/>
              </a:lnSpc>
              <a:spcBef>
                <a:spcPts val="0"/>
              </a:spcBef>
              <a:spcAft>
                <a:spcPts val="0"/>
              </a:spcAft>
              <a:buClr>
                <a:schemeClr val="dk1"/>
              </a:buClr>
              <a:buSzPts val="1100"/>
              <a:buFont typeface="Arial"/>
              <a:buNone/>
            </a:pPr>
            <a:r>
              <a:t/>
            </a:r>
            <a:endParaRPr b="1" sz="1200">
              <a:solidFill>
                <a:schemeClr val="dk1"/>
              </a:solidFill>
              <a:latin typeface="Montserrat"/>
              <a:ea typeface="Montserrat"/>
              <a:cs typeface="Montserrat"/>
              <a:sym typeface="Montserrat"/>
            </a:endParaRPr>
          </a:p>
          <a:p>
            <a:pPr indent="0" lvl="0" marL="0" rtl="0" algn="l">
              <a:lnSpc>
                <a:spcPct val="130000"/>
              </a:lnSpc>
              <a:spcBef>
                <a:spcPts val="0"/>
              </a:spcBef>
              <a:spcAft>
                <a:spcPts val="0"/>
              </a:spcAft>
              <a:buClr>
                <a:schemeClr val="dk1"/>
              </a:buClr>
              <a:buSzPts val="1100"/>
              <a:buFont typeface="Arial"/>
              <a:buNone/>
            </a:pPr>
            <a:r>
              <a:rPr b="1" lang="en-US" sz="1200">
                <a:solidFill>
                  <a:schemeClr val="dk1"/>
                </a:solidFill>
                <a:latin typeface="Montserrat"/>
                <a:ea typeface="Montserrat"/>
                <a:cs typeface="Montserrat"/>
                <a:sym typeface="Montserrat"/>
              </a:rPr>
              <a:t>As per CSO data, 900K+ flexible workers - est. 250K remote.</a:t>
            </a:r>
            <a:br>
              <a:rPr b="1" lang="en-US" sz="1200">
                <a:solidFill>
                  <a:schemeClr val="dk1"/>
                </a:solidFill>
                <a:latin typeface="Montserrat"/>
                <a:ea typeface="Montserrat"/>
                <a:cs typeface="Montserrat"/>
                <a:sym typeface="Montserrat"/>
              </a:rPr>
            </a:br>
            <a:br>
              <a:rPr b="1" lang="en-US" sz="1200">
                <a:solidFill>
                  <a:schemeClr val="dk1"/>
                </a:solidFill>
                <a:latin typeface="Montserrat"/>
                <a:ea typeface="Montserrat"/>
                <a:cs typeface="Montserrat"/>
                <a:sym typeface="Montserrat"/>
              </a:rPr>
            </a:br>
            <a:r>
              <a:rPr b="1" lang="en-US" sz="1200">
                <a:solidFill>
                  <a:schemeClr val="dk1"/>
                </a:solidFill>
                <a:latin typeface="Montserrat"/>
                <a:ea typeface="Montserrat"/>
                <a:cs typeface="Montserrat"/>
                <a:sym typeface="Montserrat"/>
              </a:rPr>
              <a:t>NBI Infrastructure</a:t>
            </a:r>
            <a:endParaRPr b="1" sz="1200">
              <a:solidFill>
                <a:schemeClr val="dk1"/>
              </a:solidFill>
              <a:latin typeface="Montserrat"/>
              <a:ea typeface="Montserrat"/>
              <a:cs typeface="Montserrat"/>
              <a:sym typeface="Montserrat"/>
            </a:endParaRPr>
          </a:p>
          <a:p>
            <a:pPr indent="0" lvl="0" marL="0" rtl="0" algn="l">
              <a:lnSpc>
                <a:spcPct val="130000"/>
              </a:lnSpc>
              <a:spcBef>
                <a:spcPts val="0"/>
              </a:spcBef>
              <a:spcAft>
                <a:spcPts val="0"/>
              </a:spcAft>
              <a:buClr>
                <a:schemeClr val="dk1"/>
              </a:buClr>
              <a:buSzPts val="1100"/>
              <a:buFont typeface="Arial"/>
              <a:buNone/>
            </a:pPr>
            <a:r>
              <a:t/>
            </a:r>
            <a:endParaRPr b="1" sz="1200">
              <a:solidFill>
                <a:schemeClr val="dk1"/>
              </a:solidFill>
              <a:latin typeface="Montserrat"/>
              <a:ea typeface="Montserrat"/>
              <a:cs typeface="Montserrat"/>
              <a:sym typeface="Montserrat"/>
            </a:endParaRPr>
          </a:p>
          <a:p>
            <a:pPr indent="0" lvl="0" marL="0" marR="0" rtl="0" algn="l">
              <a:lnSpc>
                <a:spcPct val="130000"/>
              </a:lnSpc>
              <a:spcBef>
                <a:spcPts val="0"/>
              </a:spcBef>
              <a:spcAft>
                <a:spcPts val="0"/>
              </a:spcAft>
              <a:buClr>
                <a:srgbClr val="000000"/>
              </a:buClr>
              <a:buSzPts val="1100"/>
              <a:buFont typeface="Arial"/>
              <a:buNone/>
            </a:pPr>
            <a:r>
              <a:t/>
            </a:r>
            <a:endParaRPr b="1" i="0" sz="800" u="none" cap="none" strike="noStrike">
              <a:solidFill>
                <a:schemeClr val="dk1"/>
              </a:solidFill>
            </a:endParaRPr>
          </a:p>
        </p:txBody>
      </p:sp>
      <p:sp>
        <p:nvSpPr>
          <p:cNvPr id="346" name="Google Shape;346;p85"/>
          <p:cNvSpPr txBox="1"/>
          <p:nvPr/>
        </p:nvSpPr>
        <p:spPr>
          <a:xfrm>
            <a:off x="666750" y="478165"/>
            <a:ext cx="10858500" cy="554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accent1"/>
              </a:buClr>
              <a:buSzPts val="3600"/>
              <a:buFont typeface="Montserrat"/>
              <a:buNone/>
            </a:pPr>
            <a:r>
              <a:rPr lang="en-US" sz="3600">
                <a:solidFill>
                  <a:srgbClr val="687BFD"/>
                </a:solidFill>
                <a:latin typeface="Montserrat SemiBold"/>
                <a:ea typeface="Montserrat SemiBold"/>
                <a:cs typeface="Montserrat SemiBold"/>
                <a:sym typeface="Montserrat SemiBold"/>
              </a:rPr>
              <a:t>THE STATE OF REMOTE IN IRELAND</a:t>
            </a:r>
            <a:endParaRPr i="0" sz="3600" u="none" cap="none" strike="noStrike">
              <a:solidFill>
                <a:srgbClr val="687BFD"/>
              </a:solidFill>
              <a:latin typeface="Montserrat SemiBold"/>
              <a:ea typeface="Montserrat SemiBold"/>
              <a:cs typeface="Montserrat SemiBold"/>
              <a:sym typeface="Montserrat SemiBold"/>
            </a:endParaRPr>
          </a:p>
        </p:txBody>
      </p:sp>
      <p:sp>
        <p:nvSpPr>
          <p:cNvPr id="347" name="Google Shape;347;p85"/>
          <p:cNvSpPr/>
          <p:nvPr/>
        </p:nvSpPr>
        <p:spPr>
          <a:xfrm>
            <a:off x="1375341" y="1522461"/>
            <a:ext cx="960000" cy="960000"/>
          </a:xfrm>
          <a:prstGeom prst="ellipse">
            <a:avLst/>
          </a:prstGeom>
          <a:solidFill>
            <a:srgbClr val="A2CFFC"/>
          </a:soli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4000"/>
              <a:buFont typeface="Arial"/>
              <a:buNone/>
            </a:pPr>
            <a:r>
              <a:t/>
            </a:r>
            <a:endParaRPr sz="4000">
              <a:solidFill>
                <a:schemeClr val="lt1"/>
              </a:solidFill>
              <a:latin typeface="Lato"/>
              <a:ea typeface="Lato"/>
              <a:cs typeface="Lato"/>
              <a:sym typeface="Lato"/>
            </a:endParaRPr>
          </a:p>
        </p:txBody>
      </p:sp>
      <p:sp>
        <p:nvSpPr>
          <p:cNvPr id="348" name="Google Shape;348;p85"/>
          <p:cNvSpPr txBox="1"/>
          <p:nvPr/>
        </p:nvSpPr>
        <p:spPr>
          <a:xfrm>
            <a:off x="1613035" y="1694618"/>
            <a:ext cx="484500" cy="615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accent1"/>
                </a:solidFill>
                <a:latin typeface="Montserrat"/>
                <a:ea typeface="Montserrat"/>
                <a:cs typeface="Montserrat"/>
                <a:sym typeface="Montserrat"/>
              </a:rPr>
              <a:t>S</a:t>
            </a:r>
            <a:endParaRPr b="1" i="0" sz="4000" u="none" cap="none" strike="noStrike">
              <a:solidFill>
                <a:schemeClr val="accent1"/>
              </a:solidFill>
              <a:latin typeface="Montserrat"/>
              <a:ea typeface="Montserrat"/>
              <a:cs typeface="Montserrat"/>
              <a:sym typeface="Montserrat"/>
            </a:endParaRPr>
          </a:p>
        </p:txBody>
      </p:sp>
      <p:sp>
        <p:nvSpPr>
          <p:cNvPr id="349" name="Google Shape;349;p85"/>
          <p:cNvSpPr/>
          <p:nvPr/>
        </p:nvSpPr>
        <p:spPr>
          <a:xfrm>
            <a:off x="4146058" y="1522461"/>
            <a:ext cx="960000" cy="960000"/>
          </a:xfrm>
          <a:prstGeom prst="ellipse">
            <a:avLst/>
          </a:prstGeom>
          <a:solidFill>
            <a:srgbClr val="A2CFFC"/>
          </a:soli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4000"/>
              <a:buFont typeface="Arial"/>
              <a:buNone/>
            </a:pPr>
            <a:r>
              <a:t/>
            </a:r>
            <a:endParaRPr b="0" i="0" sz="4000" u="none" cap="none" strike="noStrike">
              <a:solidFill>
                <a:schemeClr val="lt1"/>
              </a:solidFill>
              <a:latin typeface="Lato"/>
              <a:ea typeface="Lato"/>
              <a:cs typeface="Lato"/>
              <a:sym typeface="Lato"/>
            </a:endParaRPr>
          </a:p>
        </p:txBody>
      </p:sp>
      <p:sp>
        <p:nvSpPr>
          <p:cNvPr id="350" name="Google Shape;350;p85"/>
          <p:cNvSpPr txBox="1"/>
          <p:nvPr/>
        </p:nvSpPr>
        <p:spPr>
          <a:xfrm>
            <a:off x="4317802" y="1701781"/>
            <a:ext cx="484500" cy="615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4000"/>
              <a:buFont typeface="Arial"/>
              <a:buNone/>
            </a:pPr>
            <a:r>
              <a:rPr i="0" lang="en-US" sz="4000" u="none" cap="none" strike="noStrike">
                <a:solidFill>
                  <a:srgbClr val="F08048"/>
                </a:solidFill>
                <a:latin typeface="Montserrat"/>
                <a:ea typeface="Montserrat"/>
                <a:cs typeface="Montserrat"/>
                <a:sym typeface="Montserrat"/>
              </a:rPr>
              <a:t>W</a:t>
            </a:r>
            <a:endParaRPr i="0" sz="4000" u="none" cap="none" strike="noStrike">
              <a:solidFill>
                <a:srgbClr val="F08048"/>
              </a:solidFill>
              <a:latin typeface="Montserrat"/>
              <a:ea typeface="Montserrat"/>
              <a:cs typeface="Montserrat"/>
              <a:sym typeface="Montserrat"/>
            </a:endParaRPr>
          </a:p>
        </p:txBody>
      </p:sp>
      <p:sp>
        <p:nvSpPr>
          <p:cNvPr id="351" name="Google Shape;351;p85"/>
          <p:cNvSpPr/>
          <p:nvPr/>
        </p:nvSpPr>
        <p:spPr>
          <a:xfrm>
            <a:off x="6916775" y="1522461"/>
            <a:ext cx="960000" cy="960000"/>
          </a:xfrm>
          <a:prstGeom prst="ellipse">
            <a:avLst/>
          </a:prstGeom>
          <a:solidFill>
            <a:srgbClr val="A2CFFC"/>
          </a:soli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4000"/>
              <a:buFont typeface="Arial"/>
              <a:buNone/>
            </a:pPr>
            <a:r>
              <a:t/>
            </a:r>
            <a:endParaRPr b="0" i="0" sz="4000" u="none" cap="none" strike="noStrike">
              <a:solidFill>
                <a:schemeClr val="lt1"/>
              </a:solidFill>
              <a:latin typeface="Lato"/>
              <a:ea typeface="Lato"/>
              <a:cs typeface="Lato"/>
              <a:sym typeface="Lato"/>
            </a:endParaRPr>
          </a:p>
        </p:txBody>
      </p:sp>
      <p:sp>
        <p:nvSpPr>
          <p:cNvPr id="352" name="Google Shape;352;p85"/>
          <p:cNvSpPr txBox="1"/>
          <p:nvPr/>
        </p:nvSpPr>
        <p:spPr>
          <a:xfrm>
            <a:off x="7154469" y="1694618"/>
            <a:ext cx="484500" cy="615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rgbClr val="687BFD"/>
                </a:solidFill>
                <a:latin typeface="Montserrat"/>
                <a:ea typeface="Montserrat"/>
                <a:cs typeface="Montserrat"/>
                <a:sym typeface="Montserrat"/>
              </a:rPr>
              <a:t>O</a:t>
            </a:r>
            <a:endParaRPr b="1" i="0" sz="4000" u="none" cap="none" strike="noStrike">
              <a:solidFill>
                <a:srgbClr val="687BFD"/>
              </a:solidFill>
              <a:latin typeface="Montserrat"/>
              <a:ea typeface="Montserrat"/>
              <a:cs typeface="Montserrat"/>
              <a:sym typeface="Montserrat"/>
            </a:endParaRPr>
          </a:p>
        </p:txBody>
      </p:sp>
      <p:sp>
        <p:nvSpPr>
          <p:cNvPr id="353" name="Google Shape;353;p85"/>
          <p:cNvSpPr/>
          <p:nvPr/>
        </p:nvSpPr>
        <p:spPr>
          <a:xfrm>
            <a:off x="9687492" y="1522461"/>
            <a:ext cx="960000" cy="960000"/>
          </a:xfrm>
          <a:prstGeom prst="ellipse">
            <a:avLst/>
          </a:prstGeom>
          <a:solidFill>
            <a:srgbClr val="A2CFFC"/>
          </a:soli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4000"/>
              <a:buFont typeface="Arial"/>
              <a:buNone/>
            </a:pPr>
            <a:r>
              <a:t/>
            </a:r>
            <a:endParaRPr b="0" i="0" sz="4000" u="none" cap="none" strike="noStrike">
              <a:solidFill>
                <a:schemeClr val="lt1"/>
              </a:solidFill>
              <a:latin typeface="Lato"/>
              <a:ea typeface="Lato"/>
              <a:cs typeface="Lato"/>
              <a:sym typeface="Lato"/>
            </a:endParaRPr>
          </a:p>
        </p:txBody>
      </p:sp>
      <p:sp>
        <p:nvSpPr>
          <p:cNvPr id="354" name="Google Shape;354;p85"/>
          <p:cNvSpPr txBox="1"/>
          <p:nvPr/>
        </p:nvSpPr>
        <p:spPr>
          <a:xfrm>
            <a:off x="9925185" y="1694618"/>
            <a:ext cx="484500" cy="615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4000"/>
              <a:buFont typeface="Arial"/>
              <a:buNone/>
            </a:pPr>
            <a:r>
              <a:rPr i="0" lang="en-US" sz="4000" u="none" cap="none" strike="noStrike">
                <a:solidFill>
                  <a:srgbClr val="F08048"/>
                </a:solidFill>
                <a:latin typeface="Montserrat"/>
                <a:ea typeface="Montserrat"/>
                <a:cs typeface="Montserrat"/>
                <a:sym typeface="Montserrat"/>
              </a:rPr>
              <a:t>T</a:t>
            </a:r>
            <a:endParaRPr i="0" sz="4000" u="none" cap="none" strike="noStrike">
              <a:solidFill>
                <a:srgbClr val="F08048"/>
              </a:solidFill>
              <a:latin typeface="Montserrat"/>
              <a:ea typeface="Montserrat"/>
              <a:cs typeface="Montserrat"/>
              <a:sym typeface="Montserrat"/>
            </a:endParaRPr>
          </a:p>
        </p:txBody>
      </p:sp>
      <p:cxnSp>
        <p:nvCxnSpPr>
          <p:cNvPr id="355" name="Google Shape;355;p85"/>
          <p:cNvCxnSpPr>
            <a:stCxn id="347" idx="6"/>
            <a:endCxn id="349" idx="2"/>
          </p:cNvCxnSpPr>
          <p:nvPr/>
        </p:nvCxnSpPr>
        <p:spPr>
          <a:xfrm>
            <a:off x="2335341" y="2002462"/>
            <a:ext cx="1810800" cy="0"/>
          </a:xfrm>
          <a:prstGeom prst="straightConnector1">
            <a:avLst/>
          </a:prstGeom>
          <a:noFill/>
          <a:ln cap="flat" cmpd="sng" w="38100">
            <a:solidFill>
              <a:srgbClr val="A2CFFC"/>
            </a:solidFill>
            <a:prstDash val="solid"/>
            <a:miter lim="800000"/>
            <a:headEnd len="sm" w="sm" type="none"/>
            <a:tailEnd len="sm" w="sm" type="none"/>
          </a:ln>
        </p:spPr>
      </p:cxnSp>
      <p:cxnSp>
        <p:nvCxnSpPr>
          <p:cNvPr id="356" name="Google Shape;356;p85"/>
          <p:cNvCxnSpPr>
            <a:stCxn id="349" idx="6"/>
          </p:cNvCxnSpPr>
          <p:nvPr/>
        </p:nvCxnSpPr>
        <p:spPr>
          <a:xfrm>
            <a:off x="5106058" y="2002462"/>
            <a:ext cx="1884900" cy="0"/>
          </a:xfrm>
          <a:prstGeom prst="straightConnector1">
            <a:avLst/>
          </a:prstGeom>
          <a:noFill/>
          <a:ln cap="flat" cmpd="sng" w="38100">
            <a:solidFill>
              <a:srgbClr val="A2CFFC"/>
            </a:solidFill>
            <a:prstDash val="solid"/>
            <a:miter lim="800000"/>
            <a:headEnd len="sm" w="sm" type="none"/>
            <a:tailEnd len="sm" w="sm" type="none"/>
          </a:ln>
        </p:spPr>
      </p:cxnSp>
      <p:cxnSp>
        <p:nvCxnSpPr>
          <p:cNvPr id="357" name="Google Shape;357;p85"/>
          <p:cNvCxnSpPr>
            <a:stCxn id="351" idx="6"/>
            <a:endCxn id="353" idx="2"/>
          </p:cNvCxnSpPr>
          <p:nvPr/>
        </p:nvCxnSpPr>
        <p:spPr>
          <a:xfrm>
            <a:off x="7876775" y="2002462"/>
            <a:ext cx="1810800" cy="0"/>
          </a:xfrm>
          <a:prstGeom prst="straightConnector1">
            <a:avLst/>
          </a:prstGeom>
          <a:noFill/>
          <a:ln cap="flat" cmpd="sng" w="38100">
            <a:solidFill>
              <a:srgbClr val="A2CFFC"/>
            </a:solidFill>
            <a:prstDash val="solid"/>
            <a:miter lim="800000"/>
            <a:headEnd len="sm" w="sm" type="none"/>
            <a:tailEnd len="sm" w="sm" type="none"/>
          </a:ln>
        </p:spPr>
      </p:cxnSp>
      <p:sp>
        <p:nvSpPr>
          <p:cNvPr id="358" name="Google Shape;358;p85"/>
          <p:cNvSpPr txBox="1"/>
          <p:nvPr/>
        </p:nvSpPr>
        <p:spPr>
          <a:xfrm>
            <a:off x="3516025" y="2820225"/>
            <a:ext cx="2673900" cy="33777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000000"/>
              </a:buClr>
              <a:buSzPts val="1100"/>
              <a:buFont typeface="Arial"/>
              <a:buNone/>
            </a:pPr>
            <a:r>
              <a:rPr lang="en-US" sz="1200">
                <a:solidFill>
                  <a:schemeClr val="dk1"/>
                </a:solidFill>
                <a:latin typeface="Montserrat"/>
                <a:ea typeface="Montserrat"/>
                <a:cs typeface="Montserrat"/>
                <a:sym typeface="Montserrat"/>
              </a:rPr>
              <a:t>Companies are struggling to make the transition to remote and to hire remotely</a:t>
            </a:r>
            <a:br>
              <a:rPr lang="en-US" sz="1200">
                <a:solidFill>
                  <a:schemeClr val="dk1"/>
                </a:solidFill>
                <a:latin typeface="Montserrat"/>
                <a:ea typeface="Montserrat"/>
                <a:cs typeface="Montserrat"/>
                <a:sym typeface="Montserrat"/>
              </a:rPr>
            </a:br>
            <a:br>
              <a:rPr lang="en-US" sz="1200">
                <a:solidFill>
                  <a:schemeClr val="dk1"/>
                </a:solidFill>
                <a:latin typeface="Montserrat"/>
                <a:ea typeface="Montserrat"/>
                <a:cs typeface="Montserrat"/>
                <a:sym typeface="Montserrat"/>
              </a:rPr>
            </a:br>
            <a:r>
              <a:rPr lang="en-US" sz="1200">
                <a:solidFill>
                  <a:schemeClr val="dk1"/>
                </a:solidFill>
                <a:latin typeface="Montserrat"/>
                <a:ea typeface="Montserrat"/>
                <a:cs typeface="Montserrat"/>
                <a:sym typeface="Montserrat"/>
              </a:rPr>
              <a:t>There are still up to 350K jobs that can be done remotely that are not</a:t>
            </a:r>
            <a:br>
              <a:rPr lang="en-US" sz="1200">
                <a:solidFill>
                  <a:schemeClr val="dk1"/>
                </a:solidFill>
                <a:latin typeface="Montserrat"/>
                <a:ea typeface="Montserrat"/>
                <a:cs typeface="Montserrat"/>
                <a:sym typeface="Montserrat"/>
              </a:rPr>
            </a:br>
            <a:br>
              <a:rPr lang="en-US" sz="1200">
                <a:solidFill>
                  <a:schemeClr val="dk1"/>
                </a:solidFill>
                <a:latin typeface="Montserrat"/>
                <a:ea typeface="Montserrat"/>
                <a:cs typeface="Montserrat"/>
                <a:sym typeface="Montserrat"/>
              </a:rPr>
            </a:br>
            <a:r>
              <a:rPr lang="en-US" sz="1200">
                <a:solidFill>
                  <a:schemeClr val="dk1"/>
                </a:solidFill>
                <a:latin typeface="Montserrat"/>
                <a:ea typeface="Montserrat"/>
                <a:cs typeface="Montserrat"/>
                <a:sym typeface="Montserrat"/>
              </a:rPr>
              <a:t>Lack of awareness in local communities of remote work opportunities</a:t>
            </a:r>
            <a:endParaRPr sz="1200">
              <a:solidFill>
                <a:schemeClr val="dk1"/>
              </a:solidFill>
              <a:latin typeface="Montserrat"/>
              <a:ea typeface="Montserrat"/>
              <a:cs typeface="Montserrat"/>
              <a:sym typeface="Montserrat"/>
            </a:endParaRPr>
          </a:p>
          <a:p>
            <a:pPr indent="0" lvl="0" marL="0" marR="0" rtl="0" algn="l">
              <a:lnSpc>
                <a:spcPct val="130000"/>
              </a:lnSpc>
              <a:spcBef>
                <a:spcPts val="0"/>
              </a:spcBef>
              <a:spcAft>
                <a:spcPts val="0"/>
              </a:spcAft>
              <a:buClr>
                <a:srgbClr val="000000"/>
              </a:buClr>
              <a:buSzPts val="1100"/>
              <a:buFont typeface="Arial"/>
              <a:buNone/>
            </a:pPr>
            <a:r>
              <a:t/>
            </a:r>
            <a:endParaRPr sz="1200">
              <a:solidFill>
                <a:schemeClr val="dk1"/>
              </a:solidFill>
              <a:latin typeface="Montserrat"/>
              <a:ea typeface="Montserrat"/>
              <a:cs typeface="Montserrat"/>
              <a:sym typeface="Montserrat"/>
            </a:endParaRPr>
          </a:p>
          <a:p>
            <a:pPr indent="0" lvl="0" marL="0" rtl="0" algn="l">
              <a:lnSpc>
                <a:spcPct val="130000"/>
              </a:lnSpc>
              <a:spcBef>
                <a:spcPts val="0"/>
              </a:spcBef>
              <a:spcAft>
                <a:spcPts val="0"/>
              </a:spcAft>
              <a:buClr>
                <a:schemeClr val="dk1"/>
              </a:buClr>
              <a:buSzPts val="1100"/>
              <a:buFont typeface="Arial"/>
              <a:buNone/>
            </a:pPr>
            <a:r>
              <a:rPr lang="en-US" sz="1200">
                <a:solidFill>
                  <a:schemeClr val="dk1"/>
                </a:solidFill>
                <a:latin typeface="Montserrat"/>
                <a:ea typeface="Montserrat"/>
                <a:cs typeface="Montserrat"/>
                <a:sym typeface="Montserrat"/>
              </a:rPr>
              <a:t>Ireland does not yet have a national remote-ready skilled workforce</a:t>
            </a:r>
            <a:br>
              <a:rPr lang="en-US" sz="1200">
                <a:solidFill>
                  <a:schemeClr val="dk1"/>
                </a:solidFill>
                <a:latin typeface="Montserrat"/>
                <a:ea typeface="Montserrat"/>
                <a:cs typeface="Montserrat"/>
                <a:sym typeface="Montserrat"/>
              </a:rPr>
            </a:br>
            <a:br>
              <a:rPr lang="en-US" sz="1200">
                <a:solidFill>
                  <a:schemeClr val="dk1"/>
                </a:solidFill>
                <a:latin typeface="Montserrat"/>
                <a:ea typeface="Montserrat"/>
                <a:cs typeface="Montserrat"/>
                <a:sym typeface="Montserrat"/>
              </a:rPr>
            </a:br>
            <a:endParaRPr sz="1200">
              <a:solidFill>
                <a:srgbClr val="674EA7"/>
              </a:solidFill>
              <a:latin typeface="Open Sans Light"/>
              <a:ea typeface="Open Sans Light"/>
              <a:cs typeface="Open Sans Light"/>
              <a:sym typeface="Open Sans Light"/>
            </a:endParaRPr>
          </a:p>
          <a:p>
            <a:pPr indent="0" lvl="0" marL="0" marR="0" rtl="0" algn="l">
              <a:lnSpc>
                <a:spcPct val="130000"/>
              </a:lnSpc>
              <a:spcBef>
                <a:spcPts val="0"/>
              </a:spcBef>
              <a:spcAft>
                <a:spcPts val="0"/>
              </a:spcAft>
              <a:buClr>
                <a:srgbClr val="000000"/>
              </a:buClr>
              <a:buSzPts val="1100"/>
              <a:buFont typeface="Arial"/>
              <a:buNone/>
            </a:pPr>
            <a:r>
              <a:t/>
            </a:r>
            <a:endParaRPr sz="1200">
              <a:solidFill>
                <a:srgbClr val="674EA7"/>
              </a:solidFill>
              <a:latin typeface="Open Sans Light"/>
              <a:ea typeface="Open Sans Light"/>
              <a:cs typeface="Open Sans Light"/>
              <a:sym typeface="Open Sans Light"/>
            </a:endParaRPr>
          </a:p>
          <a:p>
            <a:pPr indent="0" lvl="0" marL="0" marR="0" rtl="0" algn="l">
              <a:lnSpc>
                <a:spcPct val="130000"/>
              </a:lnSpc>
              <a:spcBef>
                <a:spcPts val="1200"/>
              </a:spcBef>
              <a:spcAft>
                <a:spcPts val="0"/>
              </a:spcAft>
              <a:buClr>
                <a:srgbClr val="000000"/>
              </a:buClr>
              <a:buSzPts val="1100"/>
              <a:buFont typeface="Arial"/>
              <a:buNone/>
            </a:pPr>
            <a:r>
              <a:t/>
            </a:r>
            <a:endParaRPr b="0" i="0" sz="800" u="none" cap="none" strike="noStrike">
              <a:solidFill>
                <a:srgbClr val="674EA7"/>
              </a:solidFill>
              <a:latin typeface="Arial"/>
              <a:ea typeface="Arial"/>
              <a:cs typeface="Arial"/>
              <a:sym typeface="Arial"/>
            </a:endParaRPr>
          </a:p>
        </p:txBody>
      </p:sp>
      <p:sp>
        <p:nvSpPr>
          <p:cNvPr id="359" name="Google Shape;359;p85"/>
          <p:cNvSpPr txBox="1"/>
          <p:nvPr/>
        </p:nvSpPr>
        <p:spPr>
          <a:xfrm>
            <a:off x="6465000" y="2820225"/>
            <a:ext cx="2478300" cy="31719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000000"/>
              </a:buClr>
              <a:buSzPts val="1100"/>
              <a:buFont typeface="Arial"/>
              <a:buNone/>
            </a:pPr>
            <a:r>
              <a:rPr b="1" lang="en-US" sz="1200">
                <a:solidFill>
                  <a:schemeClr val="dk1"/>
                </a:solidFill>
                <a:latin typeface="Montserrat"/>
                <a:ea typeface="Montserrat"/>
                <a:cs typeface="Montserrat"/>
                <a:sym typeface="Montserrat"/>
              </a:rPr>
              <a:t>Increase remote work as a community development tool</a:t>
            </a:r>
            <a:endParaRPr b="1" sz="1200">
              <a:solidFill>
                <a:schemeClr val="dk1"/>
              </a:solidFill>
              <a:latin typeface="Montserrat"/>
              <a:ea typeface="Montserrat"/>
              <a:cs typeface="Montserrat"/>
              <a:sym typeface="Montserrat"/>
            </a:endParaRPr>
          </a:p>
          <a:p>
            <a:pPr indent="0" lvl="0" marL="0" marR="0" rtl="0" algn="l">
              <a:lnSpc>
                <a:spcPct val="130000"/>
              </a:lnSpc>
              <a:spcBef>
                <a:spcPts val="0"/>
              </a:spcBef>
              <a:spcAft>
                <a:spcPts val="0"/>
              </a:spcAft>
              <a:buClr>
                <a:srgbClr val="000000"/>
              </a:buClr>
              <a:buSzPts val="1100"/>
              <a:buFont typeface="Arial"/>
              <a:buNone/>
            </a:pPr>
            <a:r>
              <a:t/>
            </a:r>
            <a:endParaRPr b="1" sz="1200">
              <a:solidFill>
                <a:schemeClr val="dk1"/>
              </a:solidFill>
              <a:latin typeface="Montserrat"/>
              <a:ea typeface="Montserrat"/>
              <a:cs typeface="Montserrat"/>
              <a:sym typeface="Montserrat"/>
            </a:endParaRPr>
          </a:p>
          <a:p>
            <a:pPr indent="0" lvl="0" marL="0" marR="0" rtl="0" algn="l">
              <a:lnSpc>
                <a:spcPct val="130000"/>
              </a:lnSpc>
              <a:spcBef>
                <a:spcPts val="0"/>
              </a:spcBef>
              <a:spcAft>
                <a:spcPts val="0"/>
              </a:spcAft>
              <a:buClr>
                <a:srgbClr val="000000"/>
              </a:buClr>
              <a:buSzPts val="1100"/>
              <a:buFont typeface="Arial"/>
              <a:buNone/>
            </a:pPr>
            <a:r>
              <a:rPr b="1" lang="en-US" sz="1200">
                <a:solidFill>
                  <a:schemeClr val="dk1"/>
                </a:solidFill>
                <a:latin typeface="Montserrat"/>
                <a:ea typeface="Montserrat"/>
                <a:cs typeface="Montserrat"/>
                <a:sym typeface="Montserrat"/>
              </a:rPr>
              <a:t>Balance regional development though increased supply of remote work</a:t>
            </a:r>
            <a:endParaRPr b="1" sz="1200">
              <a:solidFill>
                <a:schemeClr val="dk1"/>
              </a:solidFill>
              <a:latin typeface="Montserrat"/>
              <a:ea typeface="Montserrat"/>
              <a:cs typeface="Montserrat"/>
              <a:sym typeface="Montserrat"/>
            </a:endParaRPr>
          </a:p>
          <a:p>
            <a:pPr indent="0" lvl="0" marL="0" marR="0" rtl="0" algn="l">
              <a:lnSpc>
                <a:spcPct val="130000"/>
              </a:lnSpc>
              <a:spcBef>
                <a:spcPts val="0"/>
              </a:spcBef>
              <a:spcAft>
                <a:spcPts val="0"/>
              </a:spcAft>
              <a:buClr>
                <a:srgbClr val="000000"/>
              </a:buClr>
              <a:buSzPts val="1100"/>
              <a:buFont typeface="Arial"/>
              <a:buNone/>
            </a:pPr>
            <a:r>
              <a:t/>
            </a:r>
            <a:endParaRPr b="1" sz="1200">
              <a:solidFill>
                <a:schemeClr val="dk1"/>
              </a:solidFill>
              <a:latin typeface="Montserrat"/>
              <a:ea typeface="Montserrat"/>
              <a:cs typeface="Montserrat"/>
              <a:sym typeface="Montserrat"/>
            </a:endParaRPr>
          </a:p>
          <a:p>
            <a:pPr indent="0" lvl="0" marL="0" marR="0" rtl="0" algn="l">
              <a:lnSpc>
                <a:spcPct val="130000"/>
              </a:lnSpc>
              <a:spcBef>
                <a:spcPts val="0"/>
              </a:spcBef>
              <a:spcAft>
                <a:spcPts val="0"/>
              </a:spcAft>
              <a:buClr>
                <a:srgbClr val="000000"/>
              </a:buClr>
              <a:buSzPts val="1100"/>
              <a:buFont typeface="Arial"/>
              <a:buNone/>
            </a:pPr>
            <a:r>
              <a:rPr b="1" lang="en-US" sz="1200">
                <a:solidFill>
                  <a:schemeClr val="dk1"/>
                </a:solidFill>
                <a:latin typeface="Montserrat"/>
                <a:ea typeface="Montserrat"/>
                <a:cs typeface="Montserrat"/>
                <a:sym typeface="Montserrat"/>
              </a:rPr>
              <a:t>Become an EU leader in remote work best practice</a:t>
            </a:r>
            <a:endParaRPr b="1" sz="1200">
              <a:solidFill>
                <a:schemeClr val="dk1"/>
              </a:solidFill>
              <a:latin typeface="Montserrat"/>
              <a:ea typeface="Montserrat"/>
              <a:cs typeface="Montserrat"/>
              <a:sym typeface="Montserrat"/>
            </a:endParaRPr>
          </a:p>
          <a:p>
            <a:pPr indent="0" lvl="0" marL="0" marR="0" rtl="0" algn="l">
              <a:lnSpc>
                <a:spcPct val="130000"/>
              </a:lnSpc>
              <a:spcBef>
                <a:spcPts val="0"/>
              </a:spcBef>
              <a:spcAft>
                <a:spcPts val="0"/>
              </a:spcAft>
              <a:buClr>
                <a:srgbClr val="000000"/>
              </a:buClr>
              <a:buSzPts val="1100"/>
              <a:buFont typeface="Arial"/>
              <a:buNone/>
            </a:pPr>
            <a:r>
              <a:t/>
            </a:r>
            <a:endParaRPr b="1" sz="1200">
              <a:solidFill>
                <a:schemeClr val="dk1"/>
              </a:solidFill>
              <a:latin typeface="Montserrat"/>
              <a:ea typeface="Montserrat"/>
              <a:cs typeface="Montserrat"/>
              <a:sym typeface="Montserrat"/>
            </a:endParaRPr>
          </a:p>
          <a:p>
            <a:pPr indent="0" lvl="0" marL="0" marR="0" rtl="0" algn="l">
              <a:lnSpc>
                <a:spcPct val="130000"/>
              </a:lnSpc>
              <a:spcBef>
                <a:spcPts val="0"/>
              </a:spcBef>
              <a:spcAft>
                <a:spcPts val="0"/>
              </a:spcAft>
              <a:buClr>
                <a:srgbClr val="000000"/>
              </a:buClr>
              <a:buSzPts val="1100"/>
              <a:buFont typeface="Arial"/>
              <a:buNone/>
            </a:pPr>
            <a:r>
              <a:rPr b="1" lang="en-US" sz="1200">
                <a:solidFill>
                  <a:schemeClr val="dk1"/>
                </a:solidFill>
                <a:latin typeface="Montserrat"/>
                <a:ea typeface="Montserrat"/>
                <a:cs typeface="Montserrat"/>
                <a:sym typeface="Montserrat"/>
              </a:rPr>
              <a:t>Increased usage of hubs network across Ireland</a:t>
            </a:r>
            <a:br>
              <a:rPr b="1" lang="en-US" sz="1200">
                <a:solidFill>
                  <a:schemeClr val="dk1"/>
                </a:solidFill>
                <a:latin typeface="Montserrat"/>
                <a:ea typeface="Montserrat"/>
                <a:cs typeface="Montserrat"/>
                <a:sym typeface="Montserrat"/>
              </a:rPr>
            </a:br>
            <a:br>
              <a:rPr b="1" lang="en-US" sz="1200">
                <a:solidFill>
                  <a:schemeClr val="dk1"/>
                </a:solidFill>
                <a:latin typeface="Montserrat"/>
                <a:ea typeface="Montserrat"/>
                <a:cs typeface="Montserrat"/>
                <a:sym typeface="Montserrat"/>
              </a:rPr>
            </a:br>
            <a:r>
              <a:rPr b="1" lang="en-US" sz="1200">
                <a:solidFill>
                  <a:schemeClr val="dk1"/>
                </a:solidFill>
                <a:latin typeface="Montserrat"/>
                <a:ea typeface="Montserrat"/>
                <a:cs typeface="Montserrat"/>
                <a:sym typeface="Montserrat"/>
              </a:rPr>
              <a:t>National training programmes for remote </a:t>
            </a:r>
            <a:r>
              <a:rPr b="1" lang="en-US" sz="1200">
                <a:solidFill>
                  <a:schemeClr val="dk1"/>
                </a:solidFill>
                <a:latin typeface="Montserrat"/>
                <a:ea typeface="Montserrat"/>
                <a:cs typeface="Montserrat"/>
                <a:sym typeface="Montserrat"/>
              </a:rPr>
              <a:t>work</a:t>
            </a:r>
            <a:r>
              <a:rPr b="1" lang="en-US" sz="1200">
                <a:solidFill>
                  <a:schemeClr val="dk1"/>
                </a:solidFill>
                <a:latin typeface="Montserrat"/>
                <a:ea typeface="Montserrat"/>
                <a:cs typeface="Montserrat"/>
                <a:sym typeface="Montserrat"/>
              </a:rPr>
              <a:t> available</a:t>
            </a:r>
            <a:endParaRPr b="1" sz="800">
              <a:solidFill>
                <a:schemeClr val="dk1"/>
              </a:solidFill>
            </a:endParaRPr>
          </a:p>
          <a:p>
            <a:pPr indent="0" lvl="0" marL="0" marR="0" rtl="0" algn="l">
              <a:lnSpc>
                <a:spcPct val="130000"/>
              </a:lnSpc>
              <a:spcBef>
                <a:spcPts val="0"/>
              </a:spcBef>
              <a:spcAft>
                <a:spcPts val="0"/>
              </a:spcAft>
              <a:buClr>
                <a:srgbClr val="000000"/>
              </a:buClr>
              <a:buSzPts val="1100"/>
              <a:buFont typeface="Arial"/>
              <a:buNone/>
            </a:pPr>
            <a:r>
              <a:t/>
            </a:r>
            <a:endParaRPr b="1" sz="1200">
              <a:solidFill>
                <a:schemeClr val="dk1"/>
              </a:solidFill>
              <a:latin typeface="Montserrat"/>
              <a:ea typeface="Montserrat"/>
              <a:cs typeface="Montserrat"/>
              <a:sym typeface="Montserrat"/>
            </a:endParaRPr>
          </a:p>
        </p:txBody>
      </p:sp>
      <p:sp>
        <p:nvSpPr>
          <p:cNvPr id="360" name="Google Shape;360;p85"/>
          <p:cNvSpPr/>
          <p:nvPr/>
        </p:nvSpPr>
        <p:spPr>
          <a:xfrm>
            <a:off x="0" y="0"/>
            <a:ext cx="12192000" cy="1209300"/>
          </a:xfrm>
          <a:prstGeom prst="rect">
            <a:avLst/>
          </a:prstGeom>
          <a:gradFill>
            <a:gsLst>
              <a:gs pos="0">
                <a:srgbClr val="687BFD"/>
              </a:gs>
              <a:gs pos="26000">
                <a:srgbClr val="687BFD"/>
              </a:gs>
              <a:gs pos="100000">
                <a:srgbClr val="67D7FB"/>
              </a:gs>
            </a:gsLst>
            <a:lin ang="2698631" scaled="0"/>
          </a:gradFill>
          <a:ln>
            <a:noFill/>
          </a:ln>
        </p:spPr>
        <p:txBody>
          <a:bodyPr anchorCtr="0" anchor="ctr" bIns="60925" lIns="121900" spcFirstLastPara="1" rIns="121900" wrap="square" tIns="60925">
            <a:noAutofit/>
          </a:bodyPr>
          <a:lstStyle/>
          <a:p>
            <a:pPr indent="0" lvl="0" marL="0" rtl="0" algn="l">
              <a:spcBef>
                <a:spcPts val="0"/>
              </a:spcBef>
              <a:spcAft>
                <a:spcPts val="0"/>
              </a:spcAft>
              <a:buNone/>
            </a:pPr>
            <a:r>
              <a:t/>
            </a:r>
            <a:endParaRPr/>
          </a:p>
        </p:txBody>
      </p:sp>
      <p:sp>
        <p:nvSpPr>
          <p:cNvPr id="361" name="Google Shape;361;p85"/>
          <p:cNvSpPr txBox="1"/>
          <p:nvPr/>
        </p:nvSpPr>
        <p:spPr>
          <a:xfrm>
            <a:off x="603950" y="376790"/>
            <a:ext cx="10858500" cy="55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1"/>
              </a:buClr>
              <a:buSzPts val="3600"/>
              <a:buFont typeface="Montserrat"/>
              <a:buNone/>
            </a:pPr>
            <a:r>
              <a:rPr lang="en-US" sz="3000">
                <a:solidFill>
                  <a:schemeClr val="lt1"/>
                </a:solidFill>
                <a:latin typeface="Montserrat SemiBold"/>
                <a:ea typeface="Montserrat SemiBold"/>
                <a:cs typeface="Montserrat SemiBold"/>
                <a:sym typeface="Montserrat SemiBold"/>
              </a:rPr>
              <a:t>The State of Remote in Ireland 2025</a:t>
            </a:r>
            <a:endParaRPr i="0" sz="3000" u="none" cap="none" strike="noStrike">
              <a:solidFill>
                <a:schemeClr val="lt1"/>
              </a:solidFill>
              <a:latin typeface="Montserrat SemiBold"/>
              <a:ea typeface="Montserrat SemiBold"/>
              <a:cs typeface="Montserrat SemiBold"/>
              <a:sym typeface="Montserrat SemiBold"/>
            </a:endParaRPr>
          </a:p>
        </p:txBody>
      </p:sp>
      <p:sp>
        <p:nvSpPr>
          <p:cNvPr id="362" name="Google Shape;362;p85"/>
          <p:cNvSpPr/>
          <p:nvPr/>
        </p:nvSpPr>
        <p:spPr>
          <a:xfrm>
            <a:off x="306225" y="4798600"/>
            <a:ext cx="3052845" cy="778946"/>
          </a:xfrm>
          <a:custGeom>
            <a:rect b="b" l="l" r="r" t="t"/>
            <a:pathLst>
              <a:path extrusionOk="0" h="23010" w="146842">
                <a:moveTo>
                  <a:pt x="115191" y="1765"/>
                </a:moveTo>
                <a:cubicBezTo>
                  <a:pt x="89684" y="-1070"/>
                  <a:pt x="63877" y="366"/>
                  <a:pt x="38213" y="366"/>
                </a:cubicBezTo>
                <a:cubicBezTo>
                  <a:pt x="25058" y="366"/>
                  <a:pt x="-1117" y="-2588"/>
                  <a:pt x="74" y="10513"/>
                </a:cubicBezTo>
                <a:cubicBezTo>
                  <a:pt x="599" y="16290"/>
                  <a:pt x="9460" y="17987"/>
                  <a:pt x="15120" y="19260"/>
                </a:cubicBezTo>
                <a:cubicBezTo>
                  <a:pt x="30864" y="22802"/>
                  <a:pt x="47276" y="22259"/>
                  <a:pt x="63406" y="22759"/>
                </a:cubicBezTo>
                <a:cubicBezTo>
                  <a:pt x="79610" y="23262"/>
                  <a:pt x="95829" y="22759"/>
                  <a:pt x="112041" y="22759"/>
                </a:cubicBezTo>
                <a:cubicBezTo>
                  <a:pt x="119276" y="22759"/>
                  <a:pt x="126518" y="22575"/>
                  <a:pt x="133735" y="22059"/>
                </a:cubicBezTo>
                <a:cubicBezTo>
                  <a:pt x="137925" y="21760"/>
                  <a:pt x="142471" y="23364"/>
                  <a:pt x="146331" y="21709"/>
                </a:cubicBezTo>
                <a:cubicBezTo>
                  <a:pt x="147967" y="21008"/>
                  <a:pt x="144698" y="18506"/>
                  <a:pt x="143532" y="17161"/>
                </a:cubicBezTo>
                <a:cubicBezTo>
                  <a:pt x="140965" y="14200"/>
                  <a:pt x="137614" y="11867"/>
                  <a:pt x="134085" y="10163"/>
                </a:cubicBezTo>
                <a:cubicBezTo>
                  <a:pt x="122549" y="4593"/>
                  <a:pt x="109107" y="3165"/>
                  <a:pt x="96296" y="3165"/>
                </a:cubicBezTo>
              </a:path>
            </a:pathLst>
          </a:custGeom>
          <a:noFill/>
          <a:ln cap="flat" cmpd="sng" w="28575">
            <a:solidFill>
              <a:srgbClr val="A64D79"/>
            </a:solidFill>
            <a:prstDash val="solid"/>
            <a:round/>
            <a:headEnd len="med" w="med" type="none"/>
            <a:tailEnd len="med" w="med" type="none"/>
          </a:ln>
        </p:spPr>
      </p:sp>
      <p:sp>
        <p:nvSpPr>
          <p:cNvPr id="363" name="Google Shape;363;p85"/>
          <p:cNvSpPr/>
          <p:nvPr/>
        </p:nvSpPr>
        <p:spPr>
          <a:xfrm>
            <a:off x="3332925" y="3552200"/>
            <a:ext cx="3052845" cy="778946"/>
          </a:xfrm>
          <a:custGeom>
            <a:rect b="b" l="l" r="r" t="t"/>
            <a:pathLst>
              <a:path extrusionOk="0" h="23010" w="146842">
                <a:moveTo>
                  <a:pt x="115191" y="1765"/>
                </a:moveTo>
                <a:cubicBezTo>
                  <a:pt x="89684" y="-1070"/>
                  <a:pt x="63877" y="366"/>
                  <a:pt x="38213" y="366"/>
                </a:cubicBezTo>
                <a:cubicBezTo>
                  <a:pt x="25058" y="366"/>
                  <a:pt x="-1117" y="-2588"/>
                  <a:pt x="74" y="10513"/>
                </a:cubicBezTo>
                <a:cubicBezTo>
                  <a:pt x="599" y="16290"/>
                  <a:pt x="9460" y="17987"/>
                  <a:pt x="15120" y="19260"/>
                </a:cubicBezTo>
                <a:cubicBezTo>
                  <a:pt x="30864" y="22802"/>
                  <a:pt x="47276" y="22259"/>
                  <a:pt x="63406" y="22759"/>
                </a:cubicBezTo>
                <a:cubicBezTo>
                  <a:pt x="79610" y="23262"/>
                  <a:pt x="95829" y="22759"/>
                  <a:pt x="112041" y="22759"/>
                </a:cubicBezTo>
                <a:cubicBezTo>
                  <a:pt x="119276" y="22759"/>
                  <a:pt x="126518" y="22575"/>
                  <a:pt x="133735" y="22059"/>
                </a:cubicBezTo>
                <a:cubicBezTo>
                  <a:pt x="137925" y="21760"/>
                  <a:pt x="142471" y="23364"/>
                  <a:pt x="146331" y="21709"/>
                </a:cubicBezTo>
                <a:cubicBezTo>
                  <a:pt x="147967" y="21008"/>
                  <a:pt x="144698" y="18506"/>
                  <a:pt x="143532" y="17161"/>
                </a:cubicBezTo>
                <a:cubicBezTo>
                  <a:pt x="140965" y="14200"/>
                  <a:pt x="137614" y="11867"/>
                  <a:pt x="134085" y="10163"/>
                </a:cubicBezTo>
                <a:cubicBezTo>
                  <a:pt x="122549" y="4593"/>
                  <a:pt x="109107" y="3165"/>
                  <a:pt x="96296" y="3165"/>
                </a:cubicBezTo>
              </a:path>
            </a:pathLst>
          </a:custGeom>
          <a:noFill/>
          <a:ln cap="flat" cmpd="sng" w="28575">
            <a:solidFill>
              <a:srgbClr val="A64D79"/>
            </a:solidFill>
            <a:prstDash val="solid"/>
            <a:round/>
            <a:headEnd len="med" w="med" type="none"/>
            <a:tailEnd len="med" w="med" type="none"/>
          </a:ln>
        </p:spPr>
      </p:sp>
      <p:sp>
        <p:nvSpPr>
          <p:cNvPr id="364" name="Google Shape;364;p85"/>
          <p:cNvSpPr/>
          <p:nvPr/>
        </p:nvSpPr>
        <p:spPr>
          <a:xfrm>
            <a:off x="6025325" y="4986975"/>
            <a:ext cx="3052845" cy="778946"/>
          </a:xfrm>
          <a:custGeom>
            <a:rect b="b" l="l" r="r" t="t"/>
            <a:pathLst>
              <a:path extrusionOk="0" h="23010" w="146842">
                <a:moveTo>
                  <a:pt x="115191" y="1765"/>
                </a:moveTo>
                <a:cubicBezTo>
                  <a:pt x="89684" y="-1070"/>
                  <a:pt x="63877" y="366"/>
                  <a:pt x="38213" y="366"/>
                </a:cubicBezTo>
                <a:cubicBezTo>
                  <a:pt x="25058" y="366"/>
                  <a:pt x="-1117" y="-2588"/>
                  <a:pt x="74" y="10513"/>
                </a:cubicBezTo>
                <a:cubicBezTo>
                  <a:pt x="599" y="16290"/>
                  <a:pt x="9460" y="17987"/>
                  <a:pt x="15120" y="19260"/>
                </a:cubicBezTo>
                <a:cubicBezTo>
                  <a:pt x="30864" y="22802"/>
                  <a:pt x="47276" y="22259"/>
                  <a:pt x="63406" y="22759"/>
                </a:cubicBezTo>
                <a:cubicBezTo>
                  <a:pt x="79610" y="23262"/>
                  <a:pt x="95829" y="22759"/>
                  <a:pt x="112041" y="22759"/>
                </a:cubicBezTo>
                <a:cubicBezTo>
                  <a:pt x="119276" y="22759"/>
                  <a:pt x="126518" y="22575"/>
                  <a:pt x="133735" y="22059"/>
                </a:cubicBezTo>
                <a:cubicBezTo>
                  <a:pt x="137925" y="21760"/>
                  <a:pt x="142471" y="23364"/>
                  <a:pt x="146331" y="21709"/>
                </a:cubicBezTo>
                <a:cubicBezTo>
                  <a:pt x="147967" y="21008"/>
                  <a:pt x="144698" y="18506"/>
                  <a:pt x="143532" y="17161"/>
                </a:cubicBezTo>
                <a:cubicBezTo>
                  <a:pt x="140965" y="14200"/>
                  <a:pt x="137614" y="11867"/>
                  <a:pt x="134085" y="10163"/>
                </a:cubicBezTo>
                <a:cubicBezTo>
                  <a:pt x="122549" y="4593"/>
                  <a:pt x="109107" y="3165"/>
                  <a:pt x="96296" y="3165"/>
                </a:cubicBezTo>
              </a:path>
            </a:pathLst>
          </a:custGeom>
          <a:noFill/>
          <a:ln cap="flat" cmpd="sng" w="28575">
            <a:solidFill>
              <a:srgbClr val="A64D79"/>
            </a:solidFill>
            <a:prstDash val="solid"/>
            <a:round/>
            <a:headEnd len="med" w="med" type="none"/>
            <a:tailEnd len="med" w="med" type="none"/>
          </a:ln>
        </p:spPr>
      </p:sp>
      <p:sp>
        <p:nvSpPr>
          <p:cNvPr id="365" name="Google Shape;365;p85"/>
          <p:cNvSpPr/>
          <p:nvPr/>
        </p:nvSpPr>
        <p:spPr>
          <a:xfrm>
            <a:off x="8992300" y="2773250"/>
            <a:ext cx="3052845" cy="778946"/>
          </a:xfrm>
          <a:custGeom>
            <a:rect b="b" l="l" r="r" t="t"/>
            <a:pathLst>
              <a:path extrusionOk="0" h="23010" w="146842">
                <a:moveTo>
                  <a:pt x="115191" y="1765"/>
                </a:moveTo>
                <a:cubicBezTo>
                  <a:pt x="89684" y="-1070"/>
                  <a:pt x="63877" y="366"/>
                  <a:pt x="38213" y="366"/>
                </a:cubicBezTo>
                <a:cubicBezTo>
                  <a:pt x="25058" y="366"/>
                  <a:pt x="-1117" y="-2588"/>
                  <a:pt x="74" y="10513"/>
                </a:cubicBezTo>
                <a:cubicBezTo>
                  <a:pt x="599" y="16290"/>
                  <a:pt x="9460" y="17987"/>
                  <a:pt x="15120" y="19260"/>
                </a:cubicBezTo>
                <a:cubicBezTo>
                  <a:pt x="30864" y="22802"/>
                  <a:pt x="47276" y="22259"/>
                  <a:pt x="63406" y="22759"/>
                </a:cubicBezTo>
                <a:cubicBezTo>
                  <a:pt x="79610" y="23262"/>
                  <a:pt x="95829" y="22759"/>
                  <a:pt x="112041" y="22759"/>
                </a:cubicBezTo>
                <a:cubicBezTo>
                  <a:pt x="119276" y="22759"/>
                  <a:pt x="126518" y="22575"/>
                  <a:pt x="133735" y="22059"/>
                </a:cubicBezTo>
                <a:cubicBezTo>
                  <a:pt x="137925" y="21760"/>
                  <a:pt x="142471" y="23364"/>
                  <a:pt x="146331" y="21709"/>
                </a:cubicBezTo>
                <a:cubicBezTo>
                  <a:pt x="147967" y="21008"/>
                  <a:pt x="144698" y="18506"/>
                  <a:pt x="143532" y="17161"/>
                </a:cubicBezTo>
                <a:cubicBezTo>
                  <a:pt x="140965" y="14200"/>
                  <a:pt x="137614" y="11867"/>
                  <a:pt x="134085" y="10163"/>
                </a:cubicBezTo>
                <a:cubicBezTo>
                  <a:pt x="122549" y="4593"/>
                  <a:pt x="109107" y="3165"/>
                  <a:pt x="96296" y="3165"/>
                </a:cubicBezTo>
              </a:path>
            </a:pathLst>
          </a:custGeom>
          <a:noFill/>
          <a:ln cap="flat" cmpd="sng" w="28575">
            <a:solidFill>
              <a:srgbClr val="A64D79"/>
            </a:solidFill>
            <a:prstDash val="solid"/>
            <a:round/>
            <a:headEnd len="med" w="med" type="none"/>
            <a:tailEnd len="med" w="med" type="none"/>
          </a:ln>
        </p:spPr>
      </p:sp>
      <p:pic>
        <p:nvPicPr>
          <p:cNvPr id="366" name="Google Shape;366;p85"/>
          <p:cNvPicPr preferRelativeResize="0"/>
          <p:nvPr/>
        </p:nvPicPr>
        <p:blipFill>
          <a:blip r:embed="rId3">
            <a:alphaModFix/>
          </a:blip>
          <a:stretch>
            <a:fillRect/>
          </a:stretch>
        </p:blipFill>
        <p:spPr>
          <a:xfrm>
            <a:off x="11231883" y="5995892"/>
            <a:ext cx="746667" cy="74666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86"/>
          <p:cNvSpPr txBox="1"/>
          <p:nvPr/>
        </p:nvSpPr>
        <p:spPr>
          <a:xfrm>
            <a:off x="666750" y="478165"/>
            <a:ext cx="10858500" cy="554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accent1"/>
              </a:buClr>
              <a:buSzPts val="3600"/>
              <a:buFont typeface="Montserrat"/>
              <a:buNone/>
            </a:pPr>
            <a:r>
              <a:rPr lang="en-US" sz="3600">
                <a:solidFill>
                  <a:srgbClr val="687BFD"/>
                </a:solidFill>
                <a:latin typeface="Montserrat SemiBold"/>
                <a:ea typeface="Montserrat SemiBold"/>
                <a:cs typeface="Montserrat SemiBold"/>
                <a:sym typeface="Montserrat SemiBold"/>
              </a:rPr>
              <a:t>THE STATE OF REMOTE IN IRELAND</a:t>
            </a:r>
            <a:endParaRPr i="0" sz="3600" u="none" cap="none" strike="noStrike">
              <a:solidFill>
                <a:srgbClr val="687BFD"/>
              </a:solidFill>
              <a:latin typeface="Montserrat SemiBold"/>
              <a:ea typeface="Montserrat SemiBold"/>
              <a:cs typeface="Montserrat SemiBold"/>
              <a:sym typeface="Montserrat SemiBold"/>
            </a:endParaRPr>
          </a:p>
        </p:txBody>
      </p:sp>
      <p:sp>
        <p:nvSpPr>
          <p:cNvPr id="372" name="Google Shape;372;p86"/>
          <p:cNvSpPr/>
          <p:nvPr/>
        </p:nvSpPr>
        <p:spPr>
          <a:xfrm>
            <a:off x="0" y="0"/>
            <a:ext cx="12192000" cy="1209300"/>
          </a:xfrm>
          <a:prstGeom prst="rect">
            <a:avLst/>
          </a:prstGeom>
          <a:gradFill>
            <a:gsLst>
              <a:gs pos="0">
                <a:srgbClr val="687BFD"/>
              </a:gs>
              <a:gs pos="26000">
                <a:srgbClr val="687BFD"/>
              </a:gs>
              <a:gs pos="100000">
                <a:srgbClr val="67D7FB"/>
              </a:gs>
            </a:gsLst>
            <a:lin ang="2698631" scaled="0"/>
          </a:gradFill>
          <a:ln>
            <a:noFill/>
          </a:ln>
        </p:spPr>
        <p:txBody>
          <a:bodyPr anchorCtr="0" anchor="ctr" bIns="60925" lIns="121900" spcFirstLastPara="1" rIns="121900" wrap="square" tIns="60925">
            <a:noAutofit/>
          </a:bodyPr>
          <a:lstStyle/>
          <a:p>
            <a:pPr indent="0" lvl="0" marL="0" rtl="0" algn="l">
              <a:spcBef>
                <a:spcPts val="0"/>
              </a:spcBef>
              <a:spcAft>
                <a:spcPts val="0"/>
              </a:spcAft>
              <a:buNone/>
            </a:pPr>
            <a:r>
              <a:t/>
            </a:r>
            <a:endParaRPr/>
          </a:p>
        </p:txBody>
      </p:sp>
      <p:sp>
        <p:nvSpPr>
          <p:cNvPr id="373" name="Google Shape;373;p86"/>
          <p:cNvSpPr txBox="1"/>
          <p:nvPr/>
        </p:nvSpPr>
        <p:spPr>
          <a:xfrm>
            <a:off x="603950" y="376790"/>
            <a:ext cx="10858500" cy="55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1"/>
              </a:buClr>
              <a:buSzPts val="3600"/>
              <a:buFont typeface="Montserrat"/>
              <a:buNone/>
            </a:pPr>
            <a:r>
              <a:rPr lang="en-US" sz="3000">
                <a:solidFill>
                  <a:schemeClr val="lt1"/>
                </a:solidFill>
                <a:latin typeface="Montserrat SemiBold"/>
                <a:ea typeface="Montserrat SemiBold"/>
                <a:cs typeface="Montserrat SemiBold"/>
                <a:sym typeface="Montserrat SemiBold"/>
              </a:rPr>
              <a:t>The State of Remote in Ireland 2025</a:t>
            </a:r>
            <a:endParaRPr i="0" sz="3000" u="none" cap="none" strike="noStrike">
              <a:solidFill>
                <a:schemeClr val="lt1"/>
              </a:solidFill>
              <a:latin typeface="Montserrat SemiBold"/>
              <a:ea typeface="Montserrat SemiBold"/>
              <a:cs typeface="Montserrat SemiBold"/>
              <a:sym typeface="Montserrat SemiBold"/>
            </a:endParaRPr>
          </a:p>
        </p:txBody>
      </p:sp>
      <p:pic>
        <p:nvPicPr>
          <p:cNvPr id="374" name="Google Shape;374;p86"/>
          <p:cNvPicPr preferRelativeResize="0"/>
          <p:nvPr/>
        </p:nvPicPr>
        <p:blipFill>
          <a:blip r:embed="rId3">
            <a:alphaModFix/>
          </a:blip>
          <a:stretch>
            <a:fillRect/>
          </a:stretch>
        </p:blipFill>
        <p:spPr>
          <a:xfrm>
            <a:off x="222375" y="1385025"/>
            <a:ext cx="7594673" cy="5343900"/>
          </a:xfrm>
          <a:prstGeom prst="rect">
            <a:avLst/>
          </a:prstGeom>
          <a:noFill/>
          <a:ln>
            <a:noFill/>
          </a:ln>
        </p:spPr>
      </p:pic>
      <p:sp>
        <p:nvSpPr>
          <p:cNvPr id="375" name="Google Shape;375;p86"/>
          <p:cNvSpPr/>
          <p:nvPr/>
        </p:nvSpPr>
        <p:spPr>
          <a:xfrm rot="5266164">
            <a:off x="3080280" y="4279250"/>
            <a:ext cx="3753923" cy="467114"/>
          </a:xfrm>
          <a:custGeom>
            <a:rect b="b" l="l" r="r" t="t"/>
            <a:pathLst>
              <a:path extrusionOk="0" h="23010" w="146842">
                <a:moveTo>
                  <a:pt x="115191" y="1765"/>
                </a:moveTo>
                <a:cubicBezTo>
                  <a:pt x="89684" y="-1070"/>
                  <a:pt x="63877" y="366"/>
                  <a:pt x="38213" y="366"/>
                </a:cubicBezTo>
                <a:cubicBezTo>
                  <a:pt x="25058" y="366"/>
                  <a:pt x="-1117" y="-2588"/>
                  <a:pt x="74" y="10513"/>
                </a:cubicBezTo>
                <a:cubicBezTo>
                  <a:pt x="599" y="16290"/>
                  <a:pt x="9460" y="17987"/>
                  <a:pt x="15120" y="19260"/>
                </a:cubicBezTo>
                <a:cubicBezTo>
                  <a:pt x="30864" y="22802"/>
                  <a:pt x="47276" y="22259"/>
                  <a:pt x="63406" y="22759"/>
                </a:cubicBezTo>
                <a:cubicBezTo>
                  <a:pt x="79610" y="23262"/>
                  <a:pt x="95829" y="22759"/>
                  <a:pt x="112041" y="22759"/>
                </a:cubicBezTo>
                <a:cubicBezTo>
                  <a:pt x="119276" y="22759"/>
                  <a:pt x="126518" y="22575"/>
                  <a:pt x="133735" y="22059"/>
                </a:cubicBezTo>
                <a:cubicBezTo>
                  <a:pt x="137925" y="21760"/>
                  <a:pt x="142471" y="23364"/>
                  <a:pt x="146331" y="21709"/>
                </a:cubicBezTo>
                <a:cubicBezTo>
                  <a:pt x="147967" y="21008"/>
                  <a:pt x="144698" y="18506"/>
                  <a:pt x="143532" y="17161"/>
                </a:cubicBezTo>
                <a:cubicBezTo>
                  <a:pt x="140965" y="14200"/>
                  <a:pt x="137614" y="11867"/>
                  <a:pt x="134085" y="10163"/>
                </a:cubicBezTo>
                <a:cubicBezTo>
                  <a:pt x="122549" y="4593"/>
                  <a:pt x="109107" y="3165"/>
                  <a:pt x="96296" y="3165"/>
                </a:cubicBezTo>
              </a:path>
            </a:pathLst>
          </a:custGeom>
          <a:noFill/>
          <a:ln cap="flat" cmpd="sng" w="28575">
            <a:solidFill>
              <a:srgbClr val="A64D79"/>
            </a:solidFill>
            <a:prstDash val="solid"/>
            <a:round/>
            <a:headEnd len="med" w="med" type="none"/>
            <a:tailEnd len="med" w="med" type="none"/>
          </a:ln>
        </p:spPr>
      </p:sp>
      <p:pic>
        <p:nvPicPr>
          <p:cNvPr id="376" name="Google Shape;376;p86"/>
          <p:cNvPicPr preferRelativeResize="0"/>
          <p:nvPr/>
        </p:nvPicPr>
        <p:blipFill>
          <a:blip r:embed="rId4">
            <a:alphaModFix/>
          </a:blip>
          <a:stretch>
            <a:fillRect/>
          </a:stretch>
        </p:blipFill>
        <p:spPr>
          <a:xfrm>
            <a:off x="7992773" y="1385025"/>
            <a:ext cx="4070153" cy="1868686"/>
          </a:xfrm>
          <a:prstGeom prst="rect">
            <a:avLst/>
          </a:prstGeom>
          <a:noFill/>
          <a:ln>
            <a:noFill/>
          </a:ln>
        </p:spPr>
      </p:pic>
      <p:pic>
        <p:nvPicPr>
          <p:cNvPr id="377" name="Google Shape;377;p86"/>
          <p:cNvPicPr preferRelativeResize="0"/>
          <p:nvPr/>
        </p:nvPicPr>
        <p:blipFill>
          <a:blip r:embed="rId5">
            <a:alphaModFix/>
          </a:blip>
          <a:stretch>
            <a:fillRect/>
          </a:stretch>
        </p:blipFill>
        <p:spPr>
          <a:xfrm>
            <a:off x="8093450" y="3312775"/>
            <a:ext cx="3969476" cy="2011991"/>
          </a:xfrm>
          <a:prstGeom prst="rect">
            <a:avLst/>
          </a:prstGeom>
          <a:noFill/>
          <a:ln>
            <a:noFill/>
          </a:ln>
        </p:spPr>
      </p:pic>
      <p:pic>
        <p:nvPicPr>
          <p:cNvPr id="378" name="Google Shape;378;p86"/>
          <p:cNvPicPr preferRelativeResize="0"/>
          <p:nvPr/>
        </p:nvPicPr>
        <p:blipFill>
          <a:blip r:embed="rId6">
            <a:alphaModFix/>
          </a:blip>
          <a:stretch>
            <a:fillRect/>
          </a:stretch>
        </p:blipFill>
        <p:spPr>
          <a:xfrm>
            <a:off x="8093452" y="5535508"/>
            <a:ext cx="2869125" cy="717275"/>
          </a:xfrm>
          <a:prstGeom prst="rect">
            <a:avLst/>
          </a:prstGeom>
          <a:noFill/>
          <a:ln>
            <a:noFill/>
          </a:ln>
        </p:spPr>
      </p:pic>
      <p:pic>
        <p:nvPicPr>
          <p:cNvPr id="379" name="Google Shape;379;p86"/>
          <p:cNvPicPr preferRelativeResize="0"/>
          <p:nvPr/>
        </p:nvPicPr>
        <p:blipFill>
          <a:blip r:embed="rId7">
            <a:alphaModFix/>
          </a:blip>
          <a:stretch>
            <a:fillRect/>
          </a:stretch>
        </p:blipFill>
        <p:spPr>
          <a:xfrm>
            <a:off x="11231883" y="5995892"/>
            <a:ext cx="746667" cy="74666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pic>
        <p:nvPicPr>
          <p:cNvPr id="384" name="Google Shape;384;p87"/>
          <p:cNvPicPr preferRelativeResize="0"/>
          <p:nvPr/>
        </p:nvPicPr>
        <p:blipFill>
          <a:blip r:embed="rId3">
            <a:alphaModFix/>
          </a:blip>
          <a:stretch>
            <a:fillRect/>
          </a:stretch>
        </p:blipFill>
        <p:spPr>
          <a:xfrm>
            <a:off x="253067" y="457134"/>
            <a:ext cx="2715234" cy="6312366"/>
          </a:xfrm>
          <a:prstGeom prst="rect">
            <a:avLst/>
          </a:prstGeom>
          <a:noFill/>
          <a:ln>
            <a:noFill/>
          </a:ln>
        </p:spPr>
      </p:pic>
      <p:pic>
        <p:nvPicPr>
          <p:cNvPr id="385" name="Google Shape;385;p87"/>
          <p:cNvPicPr preferRelativeResize="0"/>
          <p:nvPr/>
        </p:nvPicPr>
        <p:blipFill>
          <a:blip r:embed="rId4">
            <a:alphaModFix/>
          </a:blip>
          <a:stretch>
            <a:fillRect/>
          </a:stretch>
        </p:blipFill>
        <p:spPr>
          <a:xfrm>
            <a:off x="3067117" y="433896"/>
            <a:ext cx="2715250" cy="6335604"/>
          </a:xfrm>
          <a:prstGeom prst="rect">
            <a:avLst/>
          </a:prstGeom>
          <a:noFill/>
          <a:ln>
            <a:noFill/>
          </a:ln>
        </p:spPr>
      </p:pic>
      <p:pic>
        <p:nvPicPr>
          <p:cNvPr id="386" name="Google Shape;386;p87"/>
          <p:cNvPicPr preferRelativeResize="0"/>
          <p:nvPr/>
        </p:nvPicPr>
        <p:blipFill>
          <a:blip r:embed="rId5">
            <a:alphaModFix/>
          </a:blip>
          <a:stretch>
            <a:fillRect/>
          </a:stretch>
        </p:blipFill>
        <p:spPr>
          <a:xfrm>
            <a:off x="5881199" y="471234"/>
            <a:ext cx="2631600" cy="6113166"/>
          </a:xfrm>
          <a:prstGeom prst="rect">
            <a:avLst/>
          </a:prstGeom>
          <a:noFill/>
          <a:ln>
            <a:noFill/>
          </a:ln>
        </p:spPr>
      </p:pic>
      <p:sp>
        <p:nvSpPr>
          <p:cNvPr id="387" name="Google Shape;387;p87"/>
          <p:cNvSpPr txBox="1"/>
          <p:nvPr/>
        </p:nvSpPr>
        <p:spPr>
          <a:xfrm>
            <a:off x="8894500" y="315433"/>
            <a:ext cx="3103500" cy="51891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2400">
                <a:solidFill>
                  <a:schemeClr val="accent1"/>
                </a:solidFill>
              </a:rPr>
              <a:t>Remote Jobs in Ireland via LinkedIn</a:t>
            </a:r>
            <a:br>
              <a:rPr lang="en-US" sz="2400">
                <a:solidFill>
                  <a:schemeClr val="dk2"/>
                </a:solidFill>
              </a:rPr>
            </a:br>
            <a:br>
              <a:rPr lang="en-US" sz="2400">
                <a:solidFill>
                  <a:schemeClr val="dk2"/>
                </a:solidFill>
              </a:rPr>
            </a:br>
            <a:r>
              <a:rPr lang="en-US" sz="2400">
                <a:solidFill>
                  <a:schemeClr val="dk2"/>
                </a:solidFill>
              </a:rPr>
              <a:t>Total Jobs = 28,042</a:t>
            </a:r>
            <a:br>
              <a:rPr lang="en-US" sz="2400">
                <a:solidFill>
                  <a:schemeClr val="dk2"/>
                </a:solidFill>
              </a:rPr>
            </a:br>
            <a:br>
              <a:rPr lang="en-US" sz="2400">
                <a:solidFill>
                  <a:schemeClr val="dk2"/>
                </a:solidFill>
              </a:rPr>
            </a:br>
            <a:r>
              <a:rPr lang="en-US" sz="2100">
                <a:solidFill>
                  <a:schemeClr val="dk2"/>
                </a:solidFill>
              </a:rPr>
              <a:t>Onsite Jobs = 16033</a:t>
            </a:r>
            <a:endParaRPr sz="2100">
              <a:solidFill>
                <a:schemeClr val="dk2"/>
              </a:solidFill>
            </a:endParaRPr>
          </a:p>
          <a:p>
            <a:pPr indent="0" lvl="0" marL="0" rtl="0" algn="l">
              <a:spcBef>
                <a:spcPts val="0"/>
              </a:spcBef>
              <a:spcAft>
                <a:spcPts val="0"/>
              </a:spcAft>
              <a:buNone/>
            </a:pPr>
            <a:r>
              <a:rPr lang="en-US" sz="2100">
                <a:solidFill>
                  <a:schemeClr val="dk2"/>
                </a:solidFill>
              </a:rPr>
              <a:t>Hybrid Jobs = 6460</a:t>
            </a:r>
            <a:endParaRPr sz="2100">
              <a:solidFill>
                <a:schemeClr val="dk2"/>
              </a:solidFill>
            </a:endParaRPr>
          </a:p>
          <a:p>
            <a:pPr indent="0" lvl="0" marL="0" rtl="0" algn="l">
              <a:spcBef>
                <a:spcPts val="0"/>
              </a:spcBef>
              <a:spcAft>
                <a:spcPts val="0"/>
              </a:spcAft>
              <a:buNone/>
            </a:pPr>
            <a:r>
              <a:rPr lang="en-US" sz="2100">
                <a:solidFill>
                  <a:schemeClr val="dk2"/>
                </a:solidFill>
              </a:rPr>
              <a:t>Remote Jobs = 5549</a:t>
            </a:r>
            <a:br>
              <a:rPr lang="en-US" sz="2100">
                <a:solidFill>
                  <a:schemeClr val="dk2"/>
                </a:solidFill>
              </a:rPr>
            </a:br>
            <a:br>
              <a:rPr lang="en-US" sz="2100">
                <a:solidFill>
                  <a:schemeClr val="dk2"/>
                </a:solidFill>
              </a:rPr>
            </a:br>
            <a:r>
              <a:rPr lang="en-US" sz="2100">
                <a:solidFill>
                  <a:schemeClr val="dk2"/>
                </a:solidFill>
              </a:rPr>
              <a:t>Onsite Jobs = 57%</a:t>
            </a:r>
            <a:endParaRPr sz="2100">
              <a:solidFill>
                <a:schemeClr val="dk2"/>
              </a:solidFill>
            </a:endParaRPr>
          </a:p>
          <a:p>
            <a:pPr indent="0" lvl="0" marL="0" rtl="0" algn="l">
              <a:spcBef>
                <a:spcPts val="0"/>
              </a:spcBef>
              <a:spcAft>
                <a:spcPts val="0"/>
              </a:spcAft>
              <a:buClr>
                <a:schemeClr val="dk1"/>
              </a:buClr>
              <a:buSzPts val="1500"/>
              <a:buFont typeface="Arial"/>
              <a:buNone/>
            </a:pPr>
            <a:r>
              <a:rPr b="1" lang="en-US" sz="2100">
                <a:solidFill>
                  <a:schemeClr val="dk2"/>
                </a:solidFill>
              </a:rPr>
              <a:t>Hybrid Jobs = 23%</a:t>
            </a:r>
            <a:endParaRPr b="1" sz="2100">
              <a:solidFill>
                <a:schemeClr val="dk2"/>
              </a:solidFill>
            </a:endParaRPr>
          </a:p>
          <a:p>
            <a:pPr indent="0" lvl="0" marL="0" rtl="0" algn="l">
              <a:spcBef>
                <a:spcPts val="0"/>
              </a:spcBef>
              <a:spcAft>
                <a:spcPts val="0"/>
              </a:spcAft>
              <a:buClr>
                <a:schemeClr val="dk1"/>
              </a:buClr>
              <a:buSzPts val="1500"/>
              <a:buFont typeface="Arial"/>
              <a:buNone/>
            </a:pPr>
            <a:r>
              <a:rPr b="1" lang="en-US" sz="2100">
                <a:solidFill>
                  <a:schemeClr val="dk2"/>
                </a:solidFill>
              </a:rPr>
              <a:t>Remote Jobs = 20%</a:t>
            </a:r>
            <a:br>
              <a:rPr b="1" lang="en-US" sz="2100">
                <a:solidFill>
                  <a:schemeClr val="dk2"/>
                </a:solidFill>
              </a:rPr>
            </a:br>
            <a:r>
              <a:rPr b="1" i="1" lang="en-US" sz="1700">
                <a:solidFill>
                  <a:schemeClr val="accent1"/>
                </a:solidFill>
              </a:rPr>
              <a:t>(+2% vs April)</a:t>
            </a:r>
            <a:endParaRPr b="1" i="1" sz="1700">
              <a:solidFill>
                <a:schemeClr val="accent1"/>
              </a:solidFill>
            </a:endParaRPr>
          </a:p>
        </p:txBody>
      </p:sp>
      <p:sp>
        <p:nvSpPr>
          <p:cNvPr id="388" name="Google Shape;388;p87"/>
          <p:cNvSpPr txBox="1"/>
          <p:nvPr/>
        </p:nvSpPr>
        <p:spPr>
          <a:xfrm>
            <a:off x="8894500" y="4995667"/>
            <a:ext cx="3999900" cy="5694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en-US" sz="2100">
                <a:solidFill>
                  <a:schemeClr val="accent1"/>
                </a:solidFill>
              </a:rPr>
              <a:t>Flexible Work = 43%</a:t>
            </a:r>
            <a:endParaRPr sz="1900">
              <a:solidFill>
                <a:schemeClr val="accent1"/>
              </a:solidFill>
            </a:endParaRPr>
          </a:p>
        </p:txBody>
      </p:sp>
      <p:sp>
        <p:nvSpPr>
          <p:cNvPr id="389" name="Google Shape;389;p87"/>
          <p:cNvSpPr/>
          <p:nvPr/>
        </p:nvSpPr>
        <p:spPr>
          <a:xfrm rot="-812848">
            <a:off x="181949" y="969686"/>
            <a:ext cx="847816" cy="517511"/>
          </a:xfrm>
          <a:custGeom>
            <a:rect b="b" l="l" r="r" t="t"/>
            <a:pathLst>
              <a:path extrusionOk="0" h="16429" w="34375">
                <a:moveTo>
                  <a:pt x="23030" y="2137"/>
                </a:moveTo>
                <a:cubicBezTo>
                  <a:pt x="15331" y="2137"/>
                  <a:pt x="-952" y="-2432"/>
                  <a:pt x="136" y="5190"/>
                </a:cubicBezTo>
                <a:cubicBezTo>
                  <a:pt x="1761" y="16572"/>
                  <a:pt x="33055" y="21195"/>
                  <a:pt x="34324" y="9768"/>
                </a:cubicBezTo>
                <a:cubicBezTo>
                  <a:pt x="34736" y="6055"/>
                  <a:pt x="28100" y="5456"/>
                  <a:pt x="24556" y="4274"/>
                </a:cubicBezTo>
                <a:cubicBezTo>
                  <a:pt x="18232" y="2165"/>
                  <a:pt x="11686" y="0"/>
                  <a:pt x="5020" y="0"/>
                </a:cubicBezTo>
              </a:path>
            </a:pathLst>
          </a:custGeom>
          <a:noFill/>
          <a:ln cap="flat" cmpd="sng" w="9525">
            <a:solidFill>
              <a:srgbClr val="FF0000"/>
            </a:solidFill>
            <a:prstDash val="solid"/>
            <a:round/>
            <a:headEnd len="med" w="med" type="none"/>
            <a:tailEnd len="med" w="med" type="none"/>
          </a:ln>
        </p:spPr>
      </p:sp>
      <p:sp>
        <p:nvSpPr>
          <p:cNvPr id="390" name="Google Shape;390;p87"/>
          <p:cNvSpPr/>
          <p:nvPr/>
        </p:nvSpPr>
        <p:spPr>
          <a:xfrm>
            <a:off x="5802900" y="854533"/>
            <a:ext cx="945570" cy="841863"/>
          </a:xfrm>
          <a:custGeom>
            <a:rect b="b" l="l" r="r" t="t"/>
            <a:pathLst>
              <a:path extrusionOk="0" h="16429" w="34375">
                <a:moveTo>
                  <a:pt x="23030" y="2137"/>
                </a:moveTo>
                <a:cubicBezTo>
                  <a:pt x="15331" y="2137"/>
                  <a:pt x="-952" y="-2432"/>
                  <a:pt x="136" y="5190"/>
                </a:cubicBezTo>
                <a:cubicBezTo>
                  <a:pt x="1761" y="16572"/>
                  <a:pt x="33055" y="21195"/>
                  <a:pt x="34324" y="9768"/>
                </a:cubicBezTo>
                <a:cubicBezTo>
                  <a:pt x="34736" y="6055"/>
                  <a:pt x="28100" y="5456"/>
                  <a:pt x="24556" y="4274"/>
                </a:cubicBezTo>
                <a:cubicBezTo>
                  <a:pt x="18232" y="2165"/>
                  <a:pt x="11686" y="0"/>
                  <a:pt x="5020" y="0"/>
                </a:cubicBezTo>
              </a:path>
            </a:pathLst>
          </a:custGeom>
          <a:noFill/>
          <a:ln cap="flat" cmpd="sng" w="9525">
            <a:solidFill>
              <a:srgbClr val="FF0000"/>
            </a:solidFill>
            <a:prstDash val="solid"/>
            <a:round/>
            <a:headEnd len="med" w="med" type="none"/>
            <a:tailEnd len="med" w="med" type="none"/>
          </a:ln>
        </p:spPr>
      </p:sp>
      <p:sp>
        <p:nvSpPr>
          <p:cNvPr id="391" name="Google Shape;391;p87"/>
          <p:cNvSpPr/>
          <p:nvPr/>
        </p:nvSpPr>
        <p:spPr>
          <a:xfrm>
            <a:off x="6244633" y="477000"/>
            <a:ext cx="974187" cy="682337"/>
          </a:xfrm>
          <a:custGeom>
            <a:rect b="b" l="l" r="r" t="t"/>
            <a:pathLst>
              <a:path extrusionOk="0" h="16429" w="34375">
                <a:moveTo>
                  <a:pt x="23030" y="2137"/>
                </a:moveTo>
                <a:cubicBezTo>
                  <a:pt x="15331" y="2137"/>
                  <a:pt x="-952" y="-2432"/>
                  <a:pt x="136" y="5190"/>
                </a:cubicBezTo>
                <a:cubicBezTo>
                  <a:pt x="1761" y="16572"/>
                  <a:pt x="33055" y="21195"/>
                  <a:pt x="34324" y="9768"/>
                </a:cubicBezTo>
                <a:cubicBezTo>
                  <a:pt x="34736" y="6055"/>
                  <a:pt x="28100" y="5456"/>
                  <a:pt x="24556" y="4274"/>
                </a:cubicBezTo>
                <a:cubicBezTo>
                  <a:pt x="18232" y="2165"/>
                  <a:pt x="11686" y="0"/>
                  <a:pt x="5020" y="0"/>
                </a:cubicBezTo>
              </a:path>
            </a:pathLst>
          </a:custGeom>
          <a:noFill/>
          <a:ln cap="flat" cmpd="sng" w="9525">
            <a:solidFill>
              <a:srgbClr val="FF0000"/>
            </a:solidFill>
            <a:prstDash val="solid"/>
            <a:round/>
            <a:headEnd len="med" w="med" type="none"/>
            <a:tailEnd len="med" w="med" type="none"/>
          </a:ln>
        </p:spPr>
      </p:sp>
      <p:sp>
        <p:nvSpPr>
          <p:cNvPr id="392" name="Google Shape;392;p87"/>
          <p:cNvSpPr txBox="1"/>
          <p:nvPr/>
        </p:nvSpPr>
        <p:spPr>
          <a:xfrm>
            <a:off x="8915000" y="5840200"/>
            <a:ext cx="3999900" cy="5694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US" sz="2100">
                <a:solidFill>
                  <a:schemeClr val="dk2"/>
                </a:solidFill>
              </a:rPr>
              <a:t>IE - 13/05/25</a:t>
            </a:r>
            <a:endParaRPr sz="1900"/>
          </a:p>
        </p:txBody>
      </p:sp>
      <p:sp>
        <p:nvSpPr>
          <p:cNvPr id="393" name="Google Shape;393;p87"/>
          <p:cNvSpPr/>
          <p:nvPr/>
        </p:nvSpPr>
        <p:spPr>
          <a:xfrm>
            <a:off x="2973666" y="877633"/>
            <a:ext cx="974188" cy="574810"/>
          </a:xfrm>
          <a:custGeom>
            <a:rect b="b" l="l" r="r" t="t"/>
            <a:pathLst>
              <a:path extrusionOk="0" h="16429" w="34375">
                <a:moveTo>
                  <a:pt x="23030" y="2137"/>
                </a:moveTo>
                <a:cubicBezTo>
                  <a:pt x="15331" y="2137"/>
                  <a:pt x="-952" y="-2432"/>
                  <a:pt x="136" y="5190"/>
                </a:cubicBezTo>
                <a:cubicBezTo>
                  <a:pt x="1761" y="16572"/>
                  <a:pt x="33055" y="21195"/>
                  <a:pt x="34324" y="9768"/>
                </a:cubicBezTo>
                <a:cubicBezTo>
                  <a:pt x="34736" y="6055"/>
                  <a:pt x="28100" y="5456"/>
                  <a:pt x="24556" y="4274"/>
                </a:cubicBezTo>
                <a:cubicBezTo>
                  <a:pt x="18232" y="2165"/>
                  <a:pt x="11686" y="0"/>
                  <a:pt x="5020" y="0"/>
                </a:cubicBezTo>
              </a:path>
            </a:pathLst>
          </a:custGeom>
          <a:noFill/>
          <a:ln cap="flat" cmpd="sng" w="9525">
            <a:solidFill>
              <a:srgbClr val="FF0000"/>
            </a:solidFill>
            <a:prstDash val="solid"/>
            <a:round/>
            <a:headEnd len="med" w="med" type="none"/>
            <a:tailEnd len="med" w="med" type="none"/>
          </a:ln>
        </p:spPr>
      </p:sp>
      <p:sp>
        <p:nvSpPr>
          <p:cNvPr id="394" name="Google Shape;394;p87"/>
          <p:cNvSpPr/>
          <p:nvPr/>
        </p:nvSpPr>
        <p:spPr>
          <a:xfrm rot="-812848">
            <a:off x="689949" y="563286"/>
            <a:ext cx="847816" cy="517511"/>
          </a:xfrm>
          <a:custGeom>
            <a:rect b="b" l="l" r="r" t="t"/>
            <a:pathLst>
              <a:path extrusionOk="0" h="16429" w="34375">
                <a:moveTo>
                  <a:pt x="23030" y="2137"/>
                </a:moveTo>
                <a:cubicBezTo>
                  <a:pt x="15331" y="2137"/>
                  <a:pt x="-952" y="-2432"/>
                  <a:pt x="136" y="5190"/>
                </a:cubicBezTo>
                <a:cubicBezTo>
                  <a:pt x="1761" y="16572"/>
                  <a:pt x="33055" y="21195"/>
                  <a:pt x="34324" y="9768"/>
                </a:cubicBezTo>
                <a:cubicBezTo>
                  <a:pt x="34736" y="6055"/>
                  <a:pt x="28100" y="5456"/>
                  <a:pt x="24556" y="4274"/>
                </a:cubicBezTo>
                <a:cubicBezTo>
                  <a:pt x="18232" y="2165"/>
                  <a:pt x="11686" y="0"/>
                  <a:pt x="5020" y="0"/>
                </a:cubicBezTo>
              </a:path>
            </a:pathLst>
          </a:custGeom>
          <a:noFill/>
          <a:ln cap="flat" cmpd="sng" w="9525">
            <a:solidFill>
              <a:srgbClr val="FF0000"/>
            </a:solidFill>
            <a:prstDash val="solid"/>
            <a:round/>
            <a:headEnd len="med" w="med" type="none"/>
            <a:tailEnd len="med" w="med" type="none"/>
          </a:ln>
        </p:spPr>
      </p:sp>
      <p:pic>
        <p:nvPicPr>
          <p:cNvPr id="395" name="Google Shape;395;p87" title="Grow_Remote_LOGO_favicon_tablet_.png"/>
          <p:cNvPicPr preferRelativeResize="0"/>
          <p:nvPr/>
        </p:nvPicPr>
        <p:blipFill>
          <a:blip r:embed="rId6">
            <a:alphaModFix/>
          </a:blip>
          <a:stretch>
            <a:fillRect/>
          </a:stretch>
        </p:blipFill>
        <p:spPr>
          <a:xfrm>
            <a:off x="11009657" y="5840191"/>
            <a:ext cx="701667" cy="70166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Non AQR - Blue Purple">
      <a:dk1>
        <a:srgbClr val="000000"/>
      </a:dk1>
      <a:lt1>
        <a:srgbClr val="FFFFFF"/>
      </a:lt1>
      <a:dk2>
        <a:srgbClr val="464646"/>
      </a:dk2>
      <a:lt2>
        <a:srgbClr val="FFFFFF"/>
      </a:lt2>
      <a:accent1>
        <a:srgbClr val="00B0F0"/>
      </a:accent1>
      <a:accent2>
        <a:srgbClr val="1580C4"/>
      </a:accent2>
      <a:accent3>
        <a:srgbClr val="0E55A3"/>
      </a:accent3>
      <a:accent4>
        <a:srgbClr val="4A2C7B"/>
      </a:accent4>
      <a:accent5>
        <a:srgbClr val="9E278B"/>
      </a:accent5>
      <a:accent6>
        <a:srgbClr val="E20B88"/>
      </a:accent6>
      <a:hlink>
        <a:srgbClr val="A05024"/>
      </a:hlink>
      <a:folHlink>
        <a:srgbClr val="FEC0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Pitch Deck Template">
  <a:themeElements>
    <a:clrScheme name="Custom 158">
      <a:dk1>
        <a:srgbClr val="000000"/>
      </a:dk1>
      <a:lt1>
        <a:srgbClr val="EAEAEA"/>
      </a:lt1>
      <a:dk2>
        <a:srgbClr val="4C4C4C"/>
      </a:dk2>
      <a:lt2>
        <a:srgbClr val="FFFFFF"/>
      </a:lt2>
      <a:accent1>
        <a:srgbClr val="2449FC"/>
      </a:accent1>
      <a:accent2>
        <a:srgbClr val="4C4C4C"/>
      </a:accent2>
      <a:accent3>
        <a:srgbClr val="FF495C"/>
      </a:accent3>
      <a:accent4>
        <a:srgbClr val="4C4C4C"/>
      </a:accent4>
      <a:accent5>
        <a:srgbClr val="5F5F5F"/>
      </a:accent5>
      <a:accent6>
        <a:srgbClr val="4C4C4C"/>
      </a:accent6>
      <a:hlink>
        <a:srgbClr val="2449FC"/>
      </a:hlink>
      <a:folHlink>
        <a:srgbClr val="4C4C4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40CCA44CF115C47BF8BAE2B6A45D74C" ma:contentTypeVersion="16" ma:contentTypeDescription="Create a new document." ma:contentTypeScope="" ma:versionID="953b9b83ed2da183ebba466af859247a">
  <xsd:schema xmlns:xsd="http://www.w3.org/2001/XMLSchema" xmlns:xs="http://www.w3.org/2001/XMLSchema" xmlns:p="http://schemas.microsoft.com/office/2006/metadata/properties" xmlns:ns2="369a70b5-979e-46d1-af7c-b532cae02f16" xmlns:ns3="ce1348a1-e77a-4182-bb30-37d54967e58d" targetNamespace="http://schemas.microsoft.com/office/2006/metadata/properties" ma:root="true" ma:fieldsID="429213e3279bfe5c86b69efee2045d5e" ns2:_="" ns3:_="">
    <xsd:import namespace="369a70b5-979e-46d1-af7c-b532cae02f16"/>
    <xsd:import namespace="ce1348a1-e77a-4182-bb30-37d54967e58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9a70b5-979e-46d1-af7c-b532cae02f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790a3ac6-2e28-4701-ab95-9825e7327f58"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e1348a1-e77a-4182-bb30-37d54967e58d"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7d820e9c-1329-4dc7-a954-d8cf5872d83b}" ma:internalName="TaxCatchAll" ma:showField="CatchAllData" ma:web="ce1348a1-e77a-4182-bb30-37d54967e58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69a70b5-979e-46d1-af7c-b532cae02f16">
      <Terms xmlns="http://schemas.microsoft.com/office/infopath/2007/PartnerControls"/>
    </lcf76f155ced4ddcb4097134ff3c332f>
    <TaxCatchAll xmlns="ce1348a1-e77a-4182-bb30-37d54967e58d" xsi:nil="true"/>
  </documentManagement>
</p:properties>
</file>

<file path=customXml/itemProps1.xml><?xml version="1.0" encoding="utf-8"?>
<ds:datastoreItem xmlns:ds="http://schemas.openxmlformats.org/officeDocument/2006/customXml" ds:itemID="{4421D9C4-C483-4D7D-8BCE-18AB8FBA0AFB}"/>
</file>

<file path=customXml/itemProps2.xml><?xml version="1.0" encoding="utf-8"?>
<ds:datastoreItem xmlns:ds="http://schemas.openxmlformats.org/officeDocument/2006/customXml" ds:itemID="{8A6909FD-3A5D-4630-8BF2-1BD689B37A28}"/>
</file>

<file path=customXml/itemProps3.xml><?xml version="1.0" encoding="utf-8"?>
<ds:datastoreItem xmlns:ds="http://schemas.openxmlformats.org/officeDocument/2006/customXml" ds:itemID="{5D10ABD8-22EC-4C51-B379-EB7B87381596}"/>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0x010100F40CCA44CF115C47BF8BAE2B6A45D74C</vt:lpwstr>
  </property>
</Properties>
</file>