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711" r:id="rId6"/>
  </p:sldMasterIdLst>
  <p:notesMasterIdLst>
    <p:notesMasterId r:id="rId14"/>
  </p:notesMasterIdLst>
  <p:sldIdLst>
    <p:sldId id="1106" r:id="rId7"/>
    <p:sldId id="2848" r:id="rId8"/>
    <p:sldId id="4033" r:id="rId9"/>
    <p:sldId id="4034" r:id="rId10"/>
    <p:sldId id="4035" r:id="rId11"/>
    <p:sldId id="4036" r:id="rId12"/>
    <p:sldId id="285" r:id="rId13"/>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D22000-90AE-0740-CB12-A3944AF0D8CE}" name="Lisa JACOBS" initials="LJ" userId="S::lisa.jacobs@ela.europa.eu::d7e892a7-6776-4124-9b8f-bf15c45841d4" providerId="AD"/>
  <p188:author id="{79932989-9549-909D-2C61-D57D646A7526}" name="Irene MANDL" initials="IM" userId="S::irene.mandl@ela.europa.eu::4c99accb-a601-4c8e-828f-7deb21e65bf5" providerId="AD"/>
  <p188:author id="{16DDDD9A-CF40-563E-8FEC-64859D955686}" name="Audrone BALKYTE-DE-SMEDT" initials="AB" userId="S::audrone.balkyte-de-smedt@ela.europa.eu::2a65aa48-bf75-40bc-934f-83595917ef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95E"/>
    <a:srgbClr val="2F5597"/>
    <a:srgbClr val="8A1A5E"/>
    <a:srgbClr val="375EA5"/>
    <a:srgbClr val="274795"/>
    <a:srgbClr val="FFFFFF"/>
    <a:srgbClr val="DEEBF7"/>
    <a:srgbClr val="D0DBE0"/>
    <a:srgbClr val="F8E8F0"/>
    <a:srgbClr val="F2D6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90003-0D59-45BD-B57D-8054638D58DB}" v="12" dt="2025-06-05T07:38:59.1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40" autoAdjust="0"/>
  </p:normalViewPr>
  <p:slideViewPr>
    <p:cSldViewPr snapToGrid="0">
      <p:cViewPr varScale="1">
        <p:scale>
          <a:sx n="60" d="100"/>
          <a:sy n="60" d="100"/>
        </p:scale>
        <p:origin x="78"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JACOBS" userId="d7e892a7-6776-4124-9b8f-bf15c45841d4" providerId="ADAL" clId="{2D090003-0D59-45BD-B57D-8054638D58DB}"/>
    <pc:docChg chg="undo custSel addSld delSld modSld sldOrd">
      <pc:chgData name="Lisa JACOBS" userId="d7e892a7-6776-4124-9b8f-bf15c45841d4" providerId="ADAL" clId="{2D090003-0D59-45BD-B57D-8054638D58DB}" dt="2025-06-05T07:52:28.040" v="1929" actId="6549"/>
      <pc:docMkLst>
        <pc:docMk/>
      </pc:docMkLst>
      <pc:sldChg chg="del">
        <pc:chgData name="Lisa JACOBS" userId="d7e892a7-6776-4124-9b8f-bf15c45841d4" providerId="ADAL" clId="{2D090003-0D59-45BD-B57D-8054638D58DB}" dt="2025-06-04T21:07:26.268" v="1865" actId="47"/>
        <pc:sldMkLst>
          <pc:docMk/>
          <pc:sldMk cId="3217574975" sldId="256"/>
        </pc:sldMkLst>
      </pc:sldChg>
      <pc:sldChg chg="del">
        <pc:chgData name="Lisa JACOBS" userId="d7e892a7-6776-4124-9b8f-bf15c45841d4" providerId="ADAL" clId="{2D090003-0D59-45BD-B57D-8054638D58DB}" dt="2025-06-04T21:07:22.383" v="1858" actId="47"/>
        <pc:sldMkLst>
          <pc:docMk/>
          <pc:sldMk cId="3901484563" sldId="264"/>
        </pc:sldMkLst>
      </pc:sldChg>
      <pc:sldChg chg="delSp modSp mod">
        <pc:chgData name="Lisa JACOBS" userId="d7e892a7-6776-4124-9b8f-bf15c45841d4" providerId="ADAL" clId="{2D090003-0D59-45BD-B57D-8054638D58DB}" dt="2025-06-04T21:08:00.999" v="1881" actId="1076"/>
        <pc:sldMkLst>
          <pc:docMk/>
          <pc:sldMk cId="844954803" sldId="285"/>
        </pc:sldMkLst>
        <pc:spChg chg="mod">
          <ac:chgData name="Lisa JACOBS" userId="d7e892a7-6776-4124-9b8f-bf15c45841d4" providerId="ADAL" clId="{2D090003-0D59-45BD-B57D-8054638D58DB}" dt="2025-06-04T21:08:00.999" v="1881" actId="1076"/>
          <ac:spMkLst>
            <pc:docMk/>
            <pc:sldMk cId="844954803" sldId="285"/>
            <ac:spMk id="3" creationId="{D8B82B85-73E1-0E40-2932-A86B828F7E4B}"/>
          </ac:spMkLst>
        </pc:spChg>
        <pc:spChg chg="del">
          <ac:chgData name="Lisa JACOBS" userId="d7e892a7-6776-4124-9b8f-bf15c45841d4" providerId="ADAL" clId="{2D090003-0D59-45BD-B57D-8054638D58DB}" dt="2025-06-04T21:07:55.215" v="1880" actId="478"/>
          <ac:spMkLst>
            <pc:docMk/>
            <pc:sldMk cId="844954803" sldId="285"/>
            <ac:spMk id="7" creationId="{9E33F90C-05F7-1FC3-6B94-42CCED8D53B3}"/>
          </ac:spMkLst>
        </pc:spChg>
        <pc:spChg chg="del">
          <ac:chgData name="Lisa JACOBS" userId="d7e892a7-6776-4124-9b8f-bf15c45841d4" providerId="ADAL" clId="{2D090003-0D59-45BD-B57D-8054638D58DB}" dt="2025-06-04T21:07:48.328" v="1879" actId="478"/>
          <ac:spMkLst>
            <pc:docMk/>
            <pc:sldMk cId="844954803" sldId="285"/>
            <ac:spMk id="11" creationId="{7E457BB1-FF97-9D86-90A8-DCB3B8444EE5}"/>
          </ac:spMkLst>
        </pc:spChg>
        <pc:spChg chg="mod">
          <ac:chgData name="Lisa JACOBS" userId="d7e892a7-6776-4124-9b8f-bf15c45841d4" providerId="ADAL" clId="{2D090003-0D59-45BD-B57D-8054638D58DB}" dt="2025-06-04T21:07:39.584" v="1878" actId="20577"/>
          <ac:spMkLst>
            <pc:docMk/>
            <pc:sldMk cId="844954803" sldId="285"/>
            <ac:spMk id="12" creationId="{350ADEEF-074F-8A3D-AF52-C0E06A42D334}"/>
          </ac:spMkLst>
        </pc:spChg>
      </pc:sldChg>
      <pc:sldChg chg="del">
        <pc:chgData name="Lisa JACOBS" userId="d7e892a7-6776-4124-9b8f-bf15c45841d4" providerId="ADAL" clId="{2D090003-0D59-45BD-B57D-8054638D58DB}" dt="2025-06-04T21:07:26.540" v="1867" actId="47"/>
        <pc:sldMkLst>
          <pc:docMk/>
          <pc:sldMk cId="342500114" sldId="299"/>
        </pc:sldMkLst>
      </pc:sldChg>
      <pc:sldChg chg="del">
        <pc:chgData name="Lisa JACOBS" userId="d7e892a7-6776-4124-9b8f-bf15c45841d4" providerId="ADAL" clId="{2D090003-0D59-45BD-B57D-8054638D58DB}" dt="2025-06-04T21:07:27.385" v="1869" actId="47"/>
        <pc:sldMkLst>
          <pc:docMk/>
          <pc:sldMk cId="3185700304" sldId="306"/>
        </pc:sldMkLst>
      </pc:sldChg>
      <pc:sldChg chg="del">
        <pc:chgData name="Lisa JACOBS" userId="d7e892a7-6776-4124-9b8f-bf15c45841d4" providerId="ADAL" clId="{2D090003-0D59-45BD-B57D-8054638D58DB}" dt="2025-06-04T21:07:23.428" v="1859" actId="47"/>
        <pc:sldMkLst>
          <pc:docMk/>
          <pc:sldMk cId="2326730349" sldId="412"/>
        </pc:sldMkLst>
      </pc:sldChg>
      <pc:sldChg chg="del">
        <pc:chgData name="Lisa JACOBS" userId="d7e892a7-6776-4124-9b8f-bf15c45841d4" providerId="ADAL" clId="{2D090003-0D59-45BD-B57D-8054638D58DB}" dt="2025-06-04T21:07:26.405" v="1866" actId="47"/>
        <pc:sldMkLst>
          <pc:docMk/>
          <pc:sldMk cId="3915379622" sldId="705"/>
        </pc:sldMkLst>
      </pc:sldChg>
      <pc:sldChg chg="del">
        <pc:chgData name="Lisa JACOBS" userId="d7e892a7-6776-4124-9b8f-bf15c45841d4" providerId="ADAL" clId="{2D090003-0D59-45BD-B57D-8054638D58DB}" dt="2025-06-04T21:07:27.187" v="1868" actId="47"/>
        <pc:sldMkLst>
          <pc:docMk/>
          <pc:sldMk cId="2090932010" sldId="716"/>
        </pc:sldMkLst>
      </pc:sldChg>
      <pc:sldChg chg="addSp delSp modSp mod">
        <pc:chgData name="Lisa JACOBS" userId="d7e892a7-6776-4124-9b8f-bf15c45841d4" providerId="ADAL" clId="{2D090003-0D59-45BD-B57D-8054638D58DB}" dt="2025-06-05T07:05:09.987" v="1884" actId="1076"/>
        <pc:sldMkLst>
          <pc:docMk/>
          <pc:sldMk cId="2828743515" sldId="2848"/>
        </pc:sldMkLst>
        <pc:spChg chg="add mod">
          <ac:chgData name="Lisa JACOBS" userId="d7e892a7-6776-4124-9b8f-bf15c45841d4" providerId="ADAL" clId="{2D090003-0D59-45BD-B57D-8054638D58DB}" dt="2025-06-04T20:28:13.010" v="566" actId="1076"/>
          <ac:spMkLst>
            <pc:docMk/>
            <pc:sldMk cId="2828743515" sldId="2848"/>
            <ac:spMk id="2" creationId="{386EF899-3C6B-571D-4288-FC41183A12F2}"/>
          </ac:spMkLst>
        </pc:spChg>
        <pc:spChg chg="mod">
          <ac:chgData name="Lisa JACOBS" userId="d7e892a7-6776-4124-9b8f-bf15c45841d4" providerId="ADAL" clId="{2D090003-0D59-45BD-B57D-8054638D58DB}" dt="2025-06-05T07:05:06.041" v="1883" actId="1076"/>
          <ac:spMkLst>
            <pc:docMk/>
            <pc:sldMk cId="2828743515" sldId="2848"/>
            <ac:spMk id="31" creationId="{68EA503B-D60D-3887-B28F-F067E7098EB3}"/>
          </ac:spMkLst>
        </pc:spChg>
        <pc:graphicFrameChg chg="del">
          <ac:chgData name="Lisa JACOBS" userId="d7e892a7-6776-4124-9b8f-bf15c45841d4" providerId="ADAL" clId="{2D090003-0D59-45BD-B57D-8054638D58DB}" dt="2025-06-04T20:08:38.602" v="40" actId="478"/>
          <ac:graphicFrameMkLst>
            <pc:docMk/>
            <pc:sldMk cId="2828743515" sldId="2848"/>
            <ac:graphicFrameMk id="11" creationId="{A9F19588-8A2E-7CC4-6781-4B0B52F0EAF5}"/>
          </ac:graphicFrameMkLst>
        </pc:graphicFrameChg>
        <pc:picChg chg="add mod modCrop">
          <ac:chgData name="Lisa JACOBS" userId="d7e892a7-6776-4124-9b8f-bf15c45841d4" providerId="ADAL" clId="{2D090003-0D59-45BD-B57D-8054638D58DB}" dt="2025-06-04T20:29:49.917" v="571" actId="1076"/>
          <ac:picMkLst>
            <pc:docMk/>
            <pc:sldMk cId="2828743515" sldId="2848"/>
            <ac:picMk id="3" creationId="{96630225-F92E-1670-E67D-1060CDA3E50C}"/>
          </ac:picMkLst>
        </pc:picChg>
        <pc:cxnChg chg="mod">
          <ac:chgData name="Lisa JACOBS" userId="d7e892a7-6776-4124-9b8f-bf15c45841d4" providerId="ADAL" clId="{2D090003-0D59-45BD-B57D-8054638D58DB}" dt="2025-06-05T07:05:09.987" v="1884" actId="1076"/>
          <ac:cxnSpMkLst>
            <pc:docMk/>
            <pc:sldMk cId="2828743515" sldId="2848"/>
            <ac:cxnSpMk id="30" creationId="{B8252FB6-72A7-C0BC-4D82-B7AB065CDAC8}"/>
          </ac:cxnSpMkLst>
        </pc:cxnChg>
      </pc:sldChg>
      <pc:sldChg chg="del">
        <pc:chgData name="Lisa JACOBS" userId="d7e892a7-6776-4124-9b8f-bf15c45841d4" providerId="ADAL" clId="{2D090003-0D59-45BD-B57D-8054638D58DB}" dt="2025-06-04T21:07:21.761" v="1857" actId="47"/>
        <pc:sldMkLst>
          <pc:docMk/>
          <pc:sldMk cId="648540273" sldId="2849"/>
        </pc:sldMkLst>
      </pc:sldChg>
      <pc:sldChg chg="del">
        <pc:chgData name="Lisa JACOBS" userId="d7e892a7-6776-4124-9b8f-bf15c45841d4" providerId="ADAL" clId="{2D090003-0D59-45BD-B57D-8054638D58DB}" dt="2025-06-04T14:20:56.711" v="0" actId="47"/>
        <pc:sldMkLst>
          <pc:docMk/>
          <pc:sldMk cId="3411271946" sldId="2850"/>
        </pc:sldMkLst>
      </pc:sldChg>
      <pc:sldChg chg="del">
        <pc:chgData name="Lisa JACOBS" userId="d7e892a7-6776-4124-9b8f-bf15c45841d4" providerId="ADAL" clId="{2D090003-0D59-45BD-B57D-8054638D58DB}" dt="2025-06-04T21:07:24.091" v="1860" actId="47"/>
        <pc:sldMkLst>
          <pc:docMk/>
          <pc:sldMk cId="1007430936" sldId="2854"/>
        </pc:sldMkLst>
      </pc:sldChg>
      <pc:sldChg chg="del">
        <pc:chgData name="Lisa JACOBS" userId="d7e892a7-6776-4124-9b8f-bf15c45841d4" providerId="ADAL" clId="{2D090003-0D59-45BD-B57D-8054638D58DB}" dt="2025-06-04T21:07:24.534" v="1861" actId="47"/>
        <pc:sldMkLst>
          <pc:docMk/>
          <pc:sldMk cId="2296320045" sldId="2855"/>
        </pc:sldMkLst>
      </pc:sldChg>
      <pc:sldChg chg="del">
        <pc:chgData name="Lisa JACOBS" userId="d7e892a7-6776-4124-9b8f-bf15c45841d4" providerId="ADAL" clId="{2D090003-0D59-45BD-B57D-8054638D58DB}" dt="2025-06-04T21:07:25.036" v="1862" actId="47"/>
        <pc:sldMkLst>
          <pc:docMk/>
          <pc:sldMk cId="3609687252" sldId="4030"/>
        </pc:sldMkLst>
      </pc:sldChg>
      <pc:sldChg chg="del">
        <pc:chgData name="Lisa JACOBS" userId="d7e892a7-6776-4124-9b8f-bf15c45841d4" providerId="ADAL" clId="{2D090003-0D59-45BD-B57D-8054638D58DB}" dt="2025-06-04T21:07:25.339" v="1863" actId="47"/>
        <pc:sldMkLst>
          <pc:docMk/>
          <pc:sldMk cId="1969188508" sldId="4031"/>
        </pc:sldMkLst>
      </pc:sldChg>
      <pc:sldChg chg="del">
        <pc:chgData name="Lisa JACOBS" userId="d7e892a7-6776-4124-9b8f-bf15c45841d4" providerId="ADAL" clId="{2D090003-0D59-45BD-B57D-8054638D58DB}" dt="2025-06-04T21:07:26.102" v="1864" actId="47"/>
        <pc:sldMkLst>
          <pc:docMk/>
          <pc:sldMk cId="3746288494" sldId="4032"/>
        </pc:sldMkLst>
      </pc:sldChg>
      <pc:sldChg chg="delSp modSp add mod">
        <pc:chgData name="Lisa JACOBS" userId="d7e892a7-6776-4124-9b8f-bf15c45841d4" providerId="ADAL" clId="{2D090003-0D59-45BD-B57D-8054638D58DB}" dt="2025-06-05T07:23:34.531" v="1893" actId="1076"/>
        <pc:sldMkLst>
          <pc:docMk/>
          <pc:sldMk cId="3998158815" sldId="4033"/>
        </pc:sldMkLst>
        <pc:spChg chg="mod">
          <ac:chgData name="Lisa JACOBS" userId="d7e892a7-6776-4124-9b8f-bf15c45841d4" providerId="ADAL" clId="{2D090003-0D59-45BD-B57D-8054638D58DB}" dt="2025-06-05T07:23:34.531" v="1893" actId="1076"/>
          <ac:spMkLst>
            <pc:docMk/>
            <pc:sldMk cId="3998158815" sldId="4033"/>
            <ac:spMk id="2" creationId="{860BF746-0407-31CB-51BD-325DA47F5C6F}"/>
          </ac:spMkLst>
        </pc:spChg>
        <pc:spChg chg="mod">
          <ac:chgData name="Lisa JACOBS" userId="d7e892a7-6776-4124-9b8f-bf15c45841d4" providerId="ADAL" clId="{2D090003-0D59-45BD-B57D-8054638D58DB}" dt="2025-06-05T07:05:19.752" v="1885" actId="1076"/>
          <ac:spMkLst>
            <pc:docMk/>
            <pc:sldMk cId="3998158815" sldId="4033"/>
            <ac:spMk id="31" creationId="{E7309919-E5B3-695B-B0D7-110BE90F26FF}"/>
          </ac:spMkLst>
        </pc:spChg>
        <pc:picChg chg="del">
          <ac:chgData name="Lisa JACOBS" userId="d7e892a7-6776-4124-9b8f-bf15c45841d4" providerId="ADAL" clId="{2D090003-0D59-45BD-B57D-8054638D58DB}" dt="2025-06-04T20:37:28.726" v="937" actId="478"/>
          <ac:picMkLst>
            <pc:docMk/>
            <pc:sldMk cId="3998158815" sldId="4033"/>
            <ac:picMk id="3" creationId="{AA7765E4-9D5E-2388-89E4-1445B92C11DC}"/>
          </ac:picMkLst>
        </pc:picChg>
        <pc:cxnChg chg="mod">
          <ac:chgData name="Lisa JACOBS" userId="d7e892a7-6776-4124-9b8f-bf15c45841d4" providerId="ADAL" clId="{2D090003-0D59-45BD-B57D-8054638D58DB}" dt="2025-06-05T07:05:26.935" v="1886" actId="1076"/>
          <ac:cxnSpMkLst>
            <pc:docMk/>
            <pc:sldMk cId="3998158815" sldId="4033"/>
            <ac:cxnSpMk id="30" creationId="{DC767646-880D-DF9F-4ABF-AD0101A5AC34}"/>
          </ac:cxnSpMkLst>
        </pc:cxnChg>
      </pc:sldChg>
      <pc:sldChg chg="modSp add mod">
        <pc:chgData name="Lisa JACOBS" userId="d7e892a7-6776-4124-9b8f-bf15c45841d4" providerId="ADAL" clId="{2D090003-0D59-45BD-B57D-8054638D58DB}" dt="2025-06-05T07:43:51.835" v="1927" actId="20577"/>
        <pc:sldMkLst>
          <pc:docMk/>
          <pc:sldMk cId="41714469" sldId="4034"/>
        </pc:sldMkLst>
        <pc:spChg chg="mod">
          <ac:chgData name="Lisa JACOBS" userId="d7e892a7-6776-4124-9b8f-bf15c45841d4" providerId="ADAL" clId="{2D090003-0D59-45BD-B57D-8054638D58DB}" dt="2025-06-05T07:43:51.835" v="1927" actId="20577"/>
          <ac:spMkLst>
            <pc:docMk/>
            <pc:sldMk cId="41714469" sldId="4034"/>
            <ac:spMk id="2" creationId="{6542F150-9CA8-0879-B30F-C3CDCAE79F34}"/>
          </ac:spMkLst>
        </pc:spChg>
        <pc:spChg chg="mod">
          <ac:chgData name="Lisa JACOBS" userId="d7e892a7-6776-4124-9b8f-bf15c45841d4" providerId="ADAL" clId="{2D090003-0D59-45BD-B57D-8054638D58DB}" dt="2025-06-05T07:05:31.415" v="1887" actId="1076"/>
          <ac:spMkLst>
            <pc:docMk/>
            <pc:sldMk cId="41714469" sldId="4034"/>
            <ac:spMk id="31" creationId="{758CD224-6392-56EE-B5FD-C4F9C92D543B}"/>
          </ac:spMkLst>
        </pc:spChg>
        <pc:cxnChg chg="mod">
          <ac:chgData name="Lisa JACOBS" userId="d7e892a7-6776-4124-9b8f-bf15c45841d4" providerId="ADAL" clId="{2D090003-0D59-45BD-B57D-8054638D58DB}" dt="2025-06-05T07:05:34.862" v="1888" actId="1076"/>
          <ac:cxnSpMkLst>
            <pc:docMk/>
            <pc:sldMk cId="41714469" sldId="4034"/>
            <ac:cxnSpMk id="30" creationId="{2BF26A3E-8EFC-F180-2BA5-8F606824F6D1}"/>
          </ac:cxnSpMkLst>
        </pc:cxnChg>
      </pc:sldChg>
      <pc:sldChg chg="modSp add mod">
        <pc:chgData name="Lisa JACOBS" userId="d7e892a7-6776-4124-9b8f-bf15c45841d4" providerId="ADAL" clId="{2D090003-0D59-45BD-B57D-8054638D58DB}" dt="2025-06-05T07:52:28.040" v="1929" actId="6549"/>
        <pc:sldMkLst>
          <pc:docMk/>
          <pc:sldMk cId="833483524" sldId="4035"/>
        </pc:sldMkLst>
        <pc:spChg chg="mod">
          <ac:chgData name="Lisa JACOBS" userId="d7e892a7-6776-4124-9b8f-bf15c45841d4" providerId="ADAL" clId="{2D090003-0D59-45BD-B57D-8054638D58DB}" dt="2025-06-05T07:52:28.040" v="1929" actId="6549"/>
          <ac:spMkLst>
            <pc:docMk/>
            <pc:sldMk cId="833483524" sldId="4035"/>
            <ac:spMk id="2" creationId="{C9DBF79F-A87D-F326-4E3A-147CD32B54B6}"/>
          </ac:spMkLst>
        </pc:spChg>
        <pc:spChg chg="mod">
          <ac:chgData name="Lisa JACOBS" userId="d7e892a7-6776-4124-9b8f-bf15c45841d4" providerId="ADAL" clId="{2D090003-0D59-45BD-B57D-8054638D58DB}" dt="2025-06-05T07:05:40.021" v="1889" actId="1076"/>
          <ac:spMkLst>
            <pc:docMk/>
            <pc:sldMk cId="833483524" sldId="4035"/>
            <ac:spMk id="31" creationId="{4CF483ED-C3AC-FFCF-F793-AF6413352D96}"/>
          </ac:spMkLst>
        </pc:spChg>
        <pc:cxnChg chg="mod">
          <ac:chgData name="Lisa JACOBS" userId="d7e892a7-6776-4124-9b8f-bf15c45841d4" providerId="ADAL" clId="{2D090003-0D59-45BD-B57D-8054638D58DB}" dt="2025-06-05T07:05:43.564" v="1890" actId="1076"/>
          <ac:cxnSpMkLst>
            <pc:docMk/>
            <pc:sldMk cId="833483524" sldId="4035"/>
            <ac:cxnSpMk id="30" creationId="{E14C7E99-C1F2-A70C-8A64-A48DE5EF62C4}"/>
          </ac:cxnSpMkLst>
        </pc:cxnChg>
      </pc:sldChg>
      <pc:sldChg chg="modSp add mod ord">
        <pc:chgData name="Lisa JACOBS" userId="d7e892a7-6776-4124-9b8f-bf15c45841d4" providerId="ADAL" clId="{2D090003-0D59-45BD-B57D-8054638D58DB}" dt="2025-06-05T07:38:50.982" v="1920" actId="20577"/>
        <pc:sldMkLst>
          <pc:docMk/>
          <pc:sldMk cId="1624238427" sldId="4036"/>
        </pc:sldMkLst>
        <pc:spChg chg="mod">
          <ac:chgData name="Lisa JACOBS" userId="d7e892a7-6776-4124-9b8f-bf15c45841d4" providerId="ADAL" clId="{2D090003-0D59-45BD-B57D-8054638D58DB}" dt="2025-06-05T07:38:50.982" v="1920" actId="20577"/>
          <ac:spMkLst>
            <pc:docMk/>
            <pc:sldMk cId="1624238427" sldId="4036"/>
            <ac:spMk id="2" creationId="{48A48290-3C94-CF85-7AE4-A348ADD851B6}"/>
          </ac:spMkLst>
        </pc:spChg>
        <pc:spChg chg="mod">
          <ac:chgData name="Lisa JACOBS" userId="d7e892a7-6776-4124-9b8f-bf15c45841d4" providerId="ADAL" clId="{2D090003-0D59-45BD-B57D-8054638D58DB}" dt="2025-06-05T07:05:49.258" v="1891" actId="1076"/>
          <ac:spMkLst>
            <pc:docMk/>
            <pc:sldMk cId="1624238427" sldId="4036"/>
            <ac:spMk id="31" creationId="{953F7D6B-40AF-E818-CC5B-B5EDE331C784}"/>
          </ac:spMkLst>
        </pc:spChg>
        <pc:cxnChg chg="mod">
          <ac:chgData name="Lisa JACOBS" userId="d7e892a7-6776-4124-9b8f-bf15c45841d4" providerId="ADAL" clId="{2D090003-0D59-45BD-B57D-8054638D58DB}" dt="2025-06-05T07:05:52.238" v="1892" actId="1076"/>
          <ac:cxnSpMkLst>
            <pc:docMk/>
            <pc:sldMk cId="1624238427" sldId="4036"/>
            <ac:cxnSpMk id="30" creationId="{AB1E0BF9-78E4-09A2-A7BD-9D34885E5FCA}"/>
          </ac:cxnSpMkLst>
        </pc:cxnChg>
      </pc:sldChg>
      <pc:sldMasterChg chg="delSldLayout">
        <pc:chgData name="Lisa JACOBS" userId="d7e892a7-6776-4124-9b8f-bf15c45841d4" providerId="ADAL" clId="{2D090003-0D59-45BD-B57D-8054638D58DB}" dt="2025-06-04T21:07:27.385" v="1869" actId="47"/>
        <pc:sldMasterMkLst>
          <pc:docMk/>
          <pc:sldMasterMk cId="3895447009" sldId="2147483711"/>
        </pc:sldMasterMkLst>
        <pc:sldLayoutChg chg="del">
          <pc:chgData name="Lisa JACOBS" userId="d7e892a7-6776-4124-9b8f-bf15c45841d4" providerId="ADAL" clId="{2D090003-0D59-45BD-B57D-8054638D58DB}" dt="2025-06-04T21:07:27.385" v="1869" actId="47"/>
          <pc:sldLayoutMkLst>
            <pc:docMk/>
            <pc:sldMasterMk cId="3895447009" sldId="2147483711"/>
            <pc:sldLayoutMk cId="693099659" sldId="2147483724"/>
          </pc:sldLayoutMkLst>
        </pc:sldLayoutChg>
        <pc:sldLayoutChg chg="del">
          <pc:chgData name="Lisa JACOBS" userId="d7e892a7-6776-4124-9b8f-bf15c45841d4" providerId="ADAL" clId="{2D090003-0D59-45BD-B57D-8054638D58DB}" dt="2025-06-04T21:07:27.187" v="1868" actId="47"/>
          <pc:sldLayoutMkLst>
            <pc:docMk/>
            <pc:sldMasterMk cId="3895447009" sldId="2147483711"/>
            <pc:sldLayoutMk cId="1795332194" sldId="214748372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9907E-A6F7-46CF-A895-96F86158B22D}" type="doc">
      <dgm:prSet loTypeId="urn:microsoft.com/office/officeart/2008/layout/AlternatingHexagons" loCatId="list" qsTypeId="urn:microsoft.com/office/officeart/2005/8/quickstyle/simple1" qsCatId="simple" csTypeId="urn:microsoft.com/office/officeart/2005/8/colors/accent1_2" csCatId="accent1" phldr="0"/>
      <dgm:spPr/>
      <dgm:t>
        <a:bodyPr/>
        <a:lstStyle/>
        <a:p>
          <a:endParaRPr lang="en-GB"/>
        </a:p>
      </dgm:t>
    </dgm:pt>
    <dgm:pt modelId="{573FC87E-6F25-49C2-8B08-4B2488D23D28}">
      <dgm:prSet phldrT="[Text]" phldr="1"/>
      <dgm:spPr/>
      <dgm:t>
        <a:bodyPr/>
        <a:lstStyle/>
        <a:p>
          <a:endParaRPr lang="en-GB"/>
        </a:p>
      </dgm:t>
    </dgm:pt>
    <dgm:pt modelId="{0C29C9C8-C618-4D81-AE06-A5E66D9FF1C1}" type="parTrans" cxnId="{05E7420C-E5FA-4DFA-A53E-E6639BBC3391}">
      <dgm:prSet/>
      <dgm:spPr/>
      <dgm:t>
        <a:bodyPr/>
        <a:lstStyle/>
        <a:p>
          <a:endParaRPr lang="en-GB"/>
        </a:p>
      </dgm:t>
    </dgm:pt>
    <dgm:pt modelId="{82ACA0F0-0070-462B-AFD1-66A340A850C5}" type="sibTrans" cxnId="{05E7420C-E5FA-4DFA-A53E-E6639BBC3391}">
      <dgm:prSet/>
      <dgm:spPr/>
      <dgm:t>
        <a:bodyPr/>
        <a:lstStyle/>
        <a:p>
          <a:endParaRPr lang="en-GB"/>
        </a:p>
      </dgm:t>
    </dgm:pt>
    <dgm:pt modelId="{191BFBEC-BB49-41B8-AF58-65B936738A55}">
      <dgm:prSet phldrT="[Text]" phldr="1"/>
      <dgm:spPr/>
      <dgm:t>
        <a:bodyPr/>
        <a:lstStyle/>
        <a:p>
          <a:endParaRPr lang="en-GB"/>
        </a:p>
      </dgm:t>
    </dgm:pt>
    <dgm:pt modelId="{961478C3-4E4D-4519-805D-7A9620CB00FA}" type="parTrans" cxnId="{FAF0BC0B-6B72-412C-8DC0-A261C6FD299E}">
      <dgm:prSet/>
      <dgm:spPr/>
      <dgm:t>
        <a:bodyPr/>
        <a:lstStyle/>
        <a:p>
          <a:endParaRPr lang="en-GB"/>
        </a:p>
      </dgm:t>
    </dgm:pt>
    <dgm:pt modelId="{08C18B44-1665-43BB-978D-CE878951204C}" type="sibTrans" cxnId="{FAF0BC0B-6B72-412C-8DC0-A261C6FD299E}">
      <dgm:prSet/>
      <dgm:spPr/>
      <dgm:t>
        <a:bodyPr/>
        <a:lstStyle/>
        <a:p>
          <a:endParaRPr lang="en-GB"/>
        </a:p>
      </dgm:t>
    </dgm:pt>
    <dgm:pt modelId="{DD3A5F59-8421-40D8-A9D7-A07F72EB2637}">
      <dgm:prSet phldrT="[Text]" phldr="1"/>
      <dgm:spPr/>
      <dgm:t>
        <a:bodyPr/>
        <a:lstStyle/>
        <a:p>
          <a:endParaRPr lang="en-GB"/>
        </a:p>
      </dgm:t>
    </dgm:pt>
    <dgm:pt modelId="{61BB3B19-3EB8-406D-A5B2-176F71B7A90A}" type="parTrans" cxnId="{EE03B2BF-622A-4183-BCDD-191AE5322DF4}">
      <dgm:prSet/>
      <dgm:spPr/>
      <dgm:t>
        <a:bodyPr/>
        <a:lstStyle/>
        <a:p>
          <a:endParaRPr lang="en-GB"/>
        </a:p>
      </dgm:t>
    </dgm:pt>
    <dgm:pt modelId="{6064D3F7-6DC2-4C83-A72D-3C541A06BCE6}" type="sibTrans" cxnId="{EE03B2BF-622A-4183-BCDD-191AE5322DF4}">
      <dgm:prSet/>
      <dgm:spPr/>
      <dgm:t>
        <a:bodyPr/>
        <a:lstStyle/>
        <a:p>
          <a:endParaRPr lang="en-GB"/>
        </a:p>
      </dgm:t>
    </dgm:pt>
    <dgm:pt modelId="{E0C16F0F-148D-44F9-BD20-0ACD245D1073}">
      <dgm:prSet phldrT="[Text]" phldr="1"/>
      <dgm:spPr/>
      <dgm:t>
        <a:bodyPr/>
        <a:lstStyle/>
        <a:p>
          <a:endParaRPr lang="en-GB"/>
        </a:p>
      </dgm:t>
    </dgm:pt>
    <dgm:pt modelId="{56DB01A8-1D95-4071-AD42-0939ED8F2AA6}" type="parTrans" cxnId="{85F55684-7C70-44D4-B65A-43A750FA79EC}">
      <dgm:prSet/>
      <dgm:spPr/>
      <dgm:t>
        <a:bodyPr/>
        <a:lstStyle/>
        <a:p>
          <a:endParaRPr lang="en-GB"/>
        </a:p>
      </dgm:t>
    </dgm:pt>
    <dgm:pt modelId="{EB847F88-ED8B-493E-9D9D-4D608E6B41F3}" type="sibTrans" cxnId="{85F55684-7C70-44D4-B65A-43A750FA79EC}">
      <dgm:prSet/>
      <dgm:spPr/>
      <dgm:t>
        <a:bodyPr/>
        <a:lstStyle/>
        <a:p>
          <a:endParaRPr lang="en-GB"/>
        </a:p>
      </dgm:t>
    </dgm:pt>
    <dgm:pt modelId="{203EE2FA-6126-4194-B5F9-966B0A08A014}">
      <dgm:prSet phldrT="[Text]" phldr="1"/>
      <dgm:spPr/>
      <dgm:t>
        <a:bodyPr/>
        <a:lstStyle/>
        <a:p>
          <a:endParaRPr lang="en-GB"/>
        </a:p>
      </dgm:t>
    </dgm:pt>
    <dgm:pt modelId="{356F56CB-4D0B-4542-9815-7F3AA5C4E69F}" type="parTrans" cxnId="{6CE7FECF-0A49-4BC5-A2C4-6C47D75D480B}">
      <dgm:prSet/>
      <dgm:spPr/>
      <dgm:t>
        <a:bodyPr/>
        <a:lstStyle/>
        <a:p>
          <a:endParaRPr lang="en-GB"/>
        </a:p>
      </dgm:t>
    </dgm:pt>
    <dgm:pt modelId="{27356143-3CF3-490F-9A36-2A4F1FD7006B}" type="sibTrans" cxnId="{6CE7FECF-0A49-4BC5-A2C4-6C47D75D480B}">
      <dgm:prSet/>
      <dgm:spPr/>
      <dgm:t>
        <a:bodyPr/>
        <a:lstStyle/>
        <a:p>
          <a:endParaRPr lang="en-GB"/>
        </a:p>
      </dgm:t>
    </dgm:pt>
    <dgm:pt modelId="{2C77AE00-5B46-4A18-820C-05EC977843DB}">
      <dgm:prSet phldrT="[Text]" phldr="1"/>
      <dgm:spPr/>
      <dgm:t>
        <a:bodyPr/>
        <a:lstStyle/>
        <a:p>
          <a:endParaRPr lang="en-GB"/>
        </a:p>
      </dgm:t>
    </dgm:pt>
    <dgm:pt modelId="{AD4C63A2-B7AF-40EC-8EEE-8A137E72AD02}" type="parTrans" cxnId="{BD3F0EB2-5F19-401B-9C18-2F4F681D39EB}">
      <dgm:prSet/>
      <dgm:spPr/>
      <dgm:t>
        <a:bodyPr/>
        <a:lstStyle/>
        <a:p>
          <a:endParaRPr lang="en-GB"/>
        </a:p>
      </dgm:t>
    </dgm:pt>
    <dgm:pt modelId="{3EDF8EC9-A19C-43DE-892A-1E7B41297A75}" type="sibTrans" cxnId="{BD3F0EB2-5F19-401B-9C18-2F4F681D39EB}">
      <dgm:prSet/>
      <dgm:spPr/>
      <dgm:t>
        <a:bodyPr/>
        <a:lstStyle/>
        <a:p>
          <a:endParaRPr lang="en-GB"/>
        </a:p>
      </dgm:t>
    </dgm:pt>
    <dgm:pt modelId="{9C46D28C-4D3B-4621-8510-31A79C9CD2C1}" type="pres">
      <dgm:prSet presAssocID="{6DC9907E-A6F7-46CF-A895-96F86158B22D}" presName="Name0" presStyleCnt="0">
        <dgm:presLayoutVars>
          <dgm:chMax/>
          <dgm:chPref/>
          <dgm:dir/>
          <dgm:animLvl val="lvl"/>
        </dgm:presLayoutVars>
      </dgm:prSet>
      <dgm:spPr/>
    </dgm:pt>
    <dgm:pt modelId="{34962AD9-145D-46EF-8C0E-B5C481251B8F}" type="pres">
      <dgm:prSet presAssocID="{573FC87E-6F25-49C2-8B08-4B2488D23D28}" presName="composite" presStyleCnt="0"/>
      <dgm:spPr/>
    </dgm:pt>
    <dgm:pt modelId="{5AB8CBE4-B3DF-4A70-8DEF-AAF069828023}" type="pres">
      <dgm:prSet presAssocID="{573FC87E-6F25-49C2-8B08-4B2488D23D28}" presName="Parent1" presStyleLbl="node1" presStyleIdx="0" presStyleCnt="6">
        <dgm:presLayoutVars>
          <dgm:chMax val="1"/>
          <dgm:chPref val="1"/>
          <dgm:bulletEnabled val="1"/>
        </dgm:presLayoutVars>
      </dgm:prSet>
      <dgm:spPr/>
    </dgm:pt>
    <dgm:pt modelId="{C088911C-09E2-4748-9EBE-2F3933953227}" type="pres">
      <dgm:prSet presAssocID="{573FC87E-6F25-49C2-8B08-4B2488D23D28}" presName="Childtext1" presStyleLbl="revTx" presStyleIdx="0" presStyleCnt="3">
        <dgm:presLayoutVars>
          <dgm:chMax val="0"/>
          <dgm:chPref val="0"/>
          <dgm:bulletEnabled val="1"/>
        </dgm:presLayoutVars>
      </dgm:prSet>
      <dgm:spPr/>
    </dgm:pt>
    <dgm:pt modelId="{0F14C954-12B2-46B1-A5FF-A59923F54A69}" type="pres">
      <dgm:prSet presAssocID="{573FC87E-6F25-49C2-8B08-4B2488D23D28}" presName="BalanceSpacing" presStyleCnt="0"/>
      <dgm:spPr/>
    </dgm:pt>
    <dgm:pt modelId="{35A8DA52-5E3C-4425-8349-1948F003F20A}" type="pres">
      <dgm:prSet presAssocID="{573FC87E-6F25-49C2-8B08-4B2488D23D28}" presName="BalanceSpacing1" presStyleCnt="0"/>
      <dgm:spPr/>
    </dgm:pt>
    <dgm:pt modelId="{C435D202-05F6-4DBF-A312-EA9516D0430C}" type="pres">
      <dgm:prSet presAssocID="{82ACA0F0-0070-462B-AFD1-66A340A850C5}" presName="Accent1Text" presStyleLbl="node1" presStyleIdx="1" presStyleCnt="6"/>
      <dgm:spPr/>
    </dgm:pt>
    <dgm:pt modelId="{FA1C13F3-2E74-4B7B-AA65-DF479BC43702}" type="pres">
      <dgm:prSet presAssocID="{82ACA0F0-0070-462B-AFD1-66A340A850C5}" presName="spaceBetweenRectangles" presStyleCnt="0"/>
      <dgm:spPr/>
    </dgm:pt>
    <dgm:pt modelId="{F2786DAA-910A-4E13-804E-8E0646392402}" type="pres">
      <dgm:prSet presAssocID="{DD3A5F59-8421-40D8-A9D7-A07F72EB2637}" presName="composite" presStyleCnt="0"/>
      <dgm:spPr/>
    </dgm:pt>
    <dgm:pt modelId="{99BCF200-DEAA-46BF-BD9E-C08954422C0B}" type="pres">
      <dgm:prSet presAssocID="{DD3A5F59-8421-40D8-A9D7-A07F72EB2637}" presName="Parent1" presStyleLbl="node1" presStyleIdx="2" presStyleCnt="6">
        <dgm:presLayoutVars>
          <dgm:chMax val="1"/>
          <dgm:chPref val="1"/>
          <dgm:bulletEnabled val="1"/>
        </dgm:presLayoutVars>
      </dgm:prSet>
      <dgm:spPr/>
    </dgm:pt>
    <dgm:pt modelId="{265B78E4-FFA3-4517-A5DE-8EB68AC62E17}" type="pres">
      <dgm:prSet presAssocID="{DD3A5F59-8421-40D8-A9D7-A07F72EB2637}" presName="Childtext1" presStyleLbl="revTx" presStyleIdx="1" presStyleCnt="3">
        <dgm:presLayoutVars>
          <dgm:chMax val="0"/>
          <dgm:chPref val="0"/>
          <dgm:bulletEnabled val="1"/>
        </dgm:presLayoutVars>
      </dgm:prSet>
      <dgm:spPr/>
    </dgm:pt>
    <dgm:pt modelId="{A0D76BEE-1521-47F4-90F1-A3018CF46AC7}" type="pres">
      <dgm:prSet presAssocID="{DD3A5F59-8421-40D8-A9D7-A07F72EB2637}" presName="BalanceSpacing" presStyleCnt="0"/>
      <dgm:spPr/>
    </dgm:pt>
    <dgm:pt modelId="{57632F28-B2EF-41E4-ACA6-2475CB02F1B2}" type="pres">
      <dgm:prSet presAssocID="{DD3A5F59-8421-40D8-A9D7-A07F72EB2637}" presName="BalanceSpacing1" presStyleCnt="0"/>
      <dgm:spPr/>
    </dgm:pt>
    <dgm:pt modelId="{5C354850-6F2B-4609-9271-FAE232E80D8E}" type="pres">
      <dgm:prSet presAssocID="{6064D3F7-6DC2-4C83-A72D-3C541A06BCE6}" presName="Accent1Text" presStyleLbl="node1" presStyleIdx="3" presStyleCnt="6"/>
      <dgm:spPr/>
    </dgm:pt>
    <dgm:pt modelId="{93EC50E8-F619-47DA-86D2-315D08CB5EB1}" type="pres">
      <dgm:prSet presAssocID="{6064D3F7-6DC2-4C83-A72D-3C541A06BCE6}" presName="spaceBetweenRectangles" presStyleCnt="0"/>
      <dgm:spPr/>
    </dgm:pt>
    <dgm:pt modelId="{59D336B7-75C0-4EFC-A5C3-0DF8D46439FF}" type="pres">
      <dgm:prSet presAssocID="{203EE2FA-6126-4194-B5F9-966B0A08A014}" presName="composite" presStyleCnt="0"/>
      <dgm:spPr/>
    </dgm:pt>
    <dgm:pt modelId="{1A36A703-E20C-4579-9BA9-B838EA79B780}" type="pres">
      <dgm:prSet presAssocID="{203EE2FA-6126-4194-B5F9-966B0A08A014}" presName="Parent1" presStyleLbl="node1" presStyleIdx="4" presStyleCnt="6">
        <dgm:presLayoutVars>
          <dgm:chMax val="1"/>
          <dgm:chPref val="1"/>
          <dgm:bulletEnabled val="1"/>
        </dgm:presLayoutVars>
      </dgm:prSet>
      <dgm:spPr/>
    </dgm:pt>
    <dgm:pt modelId="{A31FD4EC-06F5-46A5-A273-A2A97BBA907E}" type="pres">
      <dgm:prSet presAssocID="{203EE2FA-6126-4194-B5F9-966B0A08A014}" presName="Childtext1" presStyleLbl="revTx" presStyleIdx="2" presStyleCnt="3">
        <dgm:presLayoutVars>
          <dgm:chMax val="0"/>
          <dgm:chPref val="0"/>
          <dgm:bulletEnabled val="1"/>
        </dgm:presLayoutVars>
      </dgm:prSet>
      <dgm:spPr/>
    </dgm:pt>
    <dgm:pt modelId="{1E07C409-F7F3-4CA8-90B2-45118487EEF0}" type="pres">
      <dgm:prSet presAssocID="{203EE2FA-6126-4194-B5F9-966B0A08A014}" presName="BalanceSpacing" presStyleCnt="0"/>
      <dgm:spPr/>
    </dgm:pt>
    <dgm:pt modelId="{22D66D2D-C80B-4712-8820-3780A036846A}" type="pres">
      <dgm:prSet presAssocID="{203EE2FA-6126-4194-B5F9-966B0A08A014}" presName="BalanceSpacing1" presStyleCnt="0"/>
      <dgm:spPr/>
    </dgm:pt>
    <dgm:pt modelId="{CD08C0AA-A103-42A8-9E6A-454D6F6BF40F}" type="pres">
      <dgm:prSet presAssocID="{27356143-3CF3-490F-9A36-2A4F1FD7006B}" presName="Accent1Text" presStyleLbl="node1" presStyleIdx="5" presStyleCnt="6"/>
      <dgm:spPr/>
    </dgm:pt>
  </dgm:ptLst>
  <dgm:cxnLst>
    <dgm:cxn modelId="{FAF0BC0B-6B72-412C-8DC0-A261C6FD299E}" srcId="{573FC87E-6F25-49C2-8B08-4B2488D23D28}" destId="{191BFBEC-BB49-41B8-AF58-65B936738A55}" srcOrd="0" destOrd="0" parTransId="{961478C3-4E4D-4519-805D-7A9620CB00FA}" sibTransId="{08C18B44-1665-43BB-978D-CE878951204C}"/>
    <dgm:cxn modelId="{05E7420C-E5FA-4DFA-A53E-E6639BBC3391}" srcId="{6DC9907E-A6F7-46CF-A895-96F86158B22D}" destId="{573FC87E-6F25-49C2-8B08-4B2488D23D28}" srcOrd="0" destOrd="0" parTransId="{0C29C9C8-C618-4D81-AE06-A5E66D9FF1C1}" sibTransId="{82ACA0F0-0070-462B-AFD1-66A340A850C5}"/>
    <dgm:cxn modelId="{D9C46333-2EDC-405A-B528-05BE3EB8654B}" type="presOf" srcId="{27356143-3CF3-490F-9A36-2A4F1FD7006B}" destId="{CD08C0AA-A103-42A8-9E6A-454D6F6BF40F}" srcOrd="0" destOrd="0" presId="urn:microsoft.com/office/officeart/2008/layout/AlternatingHexagons"/>
    <dgm:cxn modelId="{0EB32137-A477-4CE9-B7C6-C3CDB1E012A2}" type="presOf" srcId="{2C77AE00-5B46-4A18-820C-05EC977843DB}" destId="{A31FD4EC-06F5-46A5-A273-A2A97BBA907E}" srcOrd="0" destOrd="0" presId="urn:microsoft.com/office/officeart/2008/layout/AlternatingHexagons"/>
    <dgm:cxn modelId="{E64D6541-7918-440A-AC08-A333E5274250}" type="presOf" srcId="{6064D3F7-6DC2-4C83-A72D-3C541A06BCE6}" destId="{5C354850-6F2B-4609-9271-FAE232E80D8E}" srcOrd="0" destOrd="0" presId="urn:microsoft.com/office/officeart/2008/layout/AlternatingHexagons"/>
    <dgm:cxn modelId="{8CC2654A-D8B6-43C3-BA3D-4331573E7E1E}" type="presOf" srcId="{E0C16F0F-148D-44F9-BD20-0ACD245D1073}" destId="{265B78E4-FFA3-4517-A5DE-8EB68AC62E17}" srcOrd="0" destOrd="0" presId="urn:microsoft.com/office/officeart/2008/layout/AlternatingHexagons"/>
    <dgm:cxn modelId="{637D4278-26DF-4EFE-9F15-4D6ECE917892}" type="presOf" srcId="{203EE2FA-6126-4194-B5F9-966B0A08A014}" destId="{1A36A703-E20C-4579-9BA9-B838EA79B780}" srcOrd="0" destOrd="0" presId="urn:microsoft.com/office/officeart/2008/layout/AlternatingHexagons"/>
    <dgm:cxn modelId="{1677087D-CFA4-4967-8FE3-43FF2D31DC03}" type="presOf" srcId="{DD3A5F59-8421-40D8-A9D7-A07F72EB2637}" destId="{99BCF200-DEAA-46BF-BD9E-C08954422C0B}" srcOrd="0" destOrd="0" presId="urn:microsoft.com/office/officeart/2008/layout/AlternatingHexagons"/>
    <dgm:cxn modelId="{85F55684-7C70-44D4-B65A-43A750FA79EC}" srcId="{DD3A5F59-8421-40D8-A9D7-A07F72EB2637}" destId="{E0C16F0F-148D-44F9-BD20-0ACD245D1073}" srcOrd="0" destOrd="0" parTransId="{56DB01A8-1D95-4071-AD42-0939ED8F2AA6}" sibTransId="{EB847F88-ED8B-493E-9D9D-4D608E6B41F3}"/>
    <dgm:cxn modelId="{B1E32995-1DF3-4202-84A3-15181F536AA9}" type="presOf" srcId="{191BFBEC-BB49-41B8-AF58-65B936738A55}" destId="{C088911C-09E2-4748-9EBE-2F3933953227}" srcOrd="0" destOrd="0" presId="urn:microsoft.com/office/officeart/2008/layout/AlternatingHexagons"/>
    <dgm:cxn modelId="{5059B0A5-3AD9-4F34-B056-EA6170671E23}" type="presOf" srcId="{573FC87E-6F25-49C2-8B08-4B2488D23D28}" destId="{5AB8CBE4-B3DF-4A70-8DEF-AAF069828023}" srcOrd="0" destOrd="0" presId="urn:microsoft.com/office/officeart/2008/layout/AlternatingHexagons"/>
    <dgm:cxn modelId="{BD3F0EB2-5F19-401B-9C18-2F4F681D39EB}" srcId="{203EE2FA-6126-4194-B5F9-966B0A08A014}" destId="{2C77AE00-5B46-4A18-820C-05EC977843DB}" srcOrd="0" destOrd="0" parTransId="{AD4C63A2-B7AF-40EC-8EEE-8A137E72AD02}" sibTransId="{3EDF8EC9-A19C-43DE-892A-1E7B41297A75}"/>
    <dgm:cxn modelId="{EE03B2BF-622A-4183-BCDD-191AE5322DF4}" srcId="{6DC9907E-A6F7-46CF-A895-96F86158B22D}" destId="{DD3A5F59-8421-40D8-A9D7-A07F72EB2637}" srcOrd="1" destOrd="0" parTransId="{61BB3B19-3EB8-406D-A5B2-176F71B7A90A}" sibTransId="{6064D3F7-6DC2-4C83-A72D-3C541A06BCE6}"/>
    <dgm:cxn modelId="{A6186AC4-E8AC-49FB-BF10-DE01723E070F}" type="presOf" srcId="{82ACA0F0-0070-462B-AFD1-66A340A850C5}" destId="{C435D202-05F6-4DBF-A312-EA9516D0430C}" srcOrd="0" destOrd="0" presId="urn:microsoft.com/office/officeart/2008/layout/AlternatingHexagons"/>
    <dgm:cxn modelId="{A80952CB-3650-4F31-938F-53E0BCBD6A20}" type="presOf" srcId="{6DC9907E-A6F7-46CF-A895-96F86158B22D}" destId="{9C46D28C-4D3B-4621-8510-31A79C9CD2C1}" srcOrd="0" destOrd="0" presId="urn:microsoft.com/office/officeart/2008/layout/AlternatingHexagons"/>
    <dgm:cxn modelId="{6CE7FECF-0A49-4BC5-A2C4-6C47D75D480B}" srcId="{6DC9907E-A6F7-46CF-A895-96F86158B22D}" destId="{203EE2FA-6126-4194-B5F9-966B0A08A014}" srcOrd="2" destOrd="0" parTransId="{356F56CB-4D0B-4542-9815-7F3AA5C4E69F}" sibTransId="{27356143-3CF3-490F-9A36-2A4F1FD7006B}"/>
    <dgm:cxn modelId="{4EF890C3-44DF-4CE0-9823-D0ED6AA96704}" type="presParOf" srcId="{9C46D28C-4D3B-4621-8510-31A79C9CD2C1}" destId="{34962AD9-145D-46EF-8C0E-B5C481251B8F}" srcOrd="0" destOrd="0" presId="urn:microsoft.com/office/officeart/2008/layout/AlternatingHexagons"/>
    <dgm:cxn modelId="{7CA41E83-5DD8-499E-A909-747D6B39625E}" type="presParOf" srcId="{34962AD9-145D-46EF-8C0E-B5C481251B8F}" destId="{5AB8CBE4-B3DF-4A70-8DEF-AAF069828023}" srcOrd="0" destOrd="0" presId="urn:microsoft.com/office/officeart/2008/layout/AlternatingHexagons"/>
    <dgm:cxn modelId="{B189C35D-17D1-472D-B735-371927FCFB7F}" type="presParOf" srcId="{34962AD9-145D-46EF-8C0E-B5C481251B8F}" destId="{C088911C-09E2-4748-9EBE-2F3933953227}" srcOrd="1" destOrd="0" presId="urn:microsoft.com/office/officeart/2008/layout/AlternatingHexagons"/>
    <dgm:cxn modelId="{379F9DF2-F9E1-415C-9F56-FAACA2A90F91}" type="presParOf" srcId="{34962AD9-145D-46EF-8C0E-B5C481251B8F}" destId="{0F14C954-12B2-46B1-A5FF-A59923F54A69}" srcOrd="2" destOrd="0" presId="urn:microsoft.com/office/officeart/2008/layout/AlternatingHexagons"/>
    <dgm:cxn modelId="{3577551B-0969-4EDF-AAE0-E053308F17AE}" type="presParOf" srcId="{34962AD9-145D-46EF-8C0E-B5C481251B8F}" destId="{35A8DA52-5E3C-4425-8349-1948F003F20A}" srcOrd="3" destOrd="0" presId="urn:microsoft.com/office/officeart/2008/layout/AlternatingHexagons"/>
    <dgm:cxn modelId="{F4A9BD3C-1961-4A56-AC5D-81939FC931CD}" type="presParOf" srcId="{34962AD9-145D-46EF-8C0E-B5C481251B8F}" destId="{C435D202-05F6-4DBF-A312-EA9516D0430C}" srcOrd="4" destOrd="0" presId="urn:microsoft.com/office/officeart/2008/layout/AlternatingHexagons"/>
    <dgm:cxn modelId="{B2436EC7-0628-4838-9578-FBED01B6665A}" type="presParOf" srcId="{9C46D28C-4D3B-4621-8510-31A79C9CD2C1}" destId="{FA1C13F3-2E74-4B7B-AA65-DF479BC43702}" srcOrd="1" destOrd="0" presId="urn:microsoft.com/office/officeart/2008/layout/AlternatingHexagons"/>
    <dgm:cxn modelId="{10FE0C92-1825-4D73-A59C-AB07ADD3CAF1}" type="presParOf" srcId="{9C46D28C-4D3B-4621-8510-31A79C9CD2C1}" destId="{F2786DAA-910A-4E13-804E-8E0646392402}" srcOrd="2" destOrd="0" presId="urn:microsoft.com/office/officeart/2008/layout/AlternatingHexagons"/>
    <dgm:cxn modelId="{127072A2-AA48-479C-A547-C4892D18E55C}" type="presParOf" srcId="{F2786DAA-910A-4E13-804E-8E0646392402}" destId="{99BCF200-DEAA-46BF-BD9E-C08954422C0B}" srcOrd="0" destOrd="0" presId="urn:microsoft.com/office/officeart/2008/layout/AlternatingHexagons"/>
    <dgm:cxn modelId="{2511DFB5-EFE0-4BD6-AC4A-4CAAD3B17AB9}" type="presParOf" srcId="{F2786DAA-910A-4E13-804E-8E0646392402}" destId="{265B78E4-FFA3-4517-A5DE-8EB68AC62E17}" srcOrd="1" destOrd="0" presId="urn:microsoft.com/office/officeart/2008/layout/AlternatingHexagons"/>
    <dgm:cxn modelId="{A3151139-0780-4F18-9EA8-463E51D964E4}" type="presParOf" srcId="{F2786DAA-910A-4E13-804E-8E0646392402}" destId="{A0D76BEE-1521-47F4-90F1-A3018CF46AC7}" srcOrd="2" destOrd="0" presId="urn:microsoft.com/office/officeart/2008/layout/AlternatingHexagons"/>
    <dgm:cxn modelId="{9E15D832-96E1-4DC9-B949-56C0CCC4E2F7}" type="presParOf" srcId="{F2786DAA-910A-4E13-804E-8E0646392402}" destId="{57632F28-B2EF-41E4-ACA6-2475CB02F1B2}" srcOrd="3" destOrd="0" presId="urn:microsoft.com/office/officeart/2008/layout/AlternatingHexagons"/>
    <dgm:cxn modelId="{B89D14C6-8847-436A-A033-154AE4C84AEC}" type="presParOf" srcId="{F2786DAA-910A-4E13-804E-8E0646392402}" destId="{5C354850-6F2B-4609-9271-FAE232E80D8E}" srcOrd="4" destOrd="0" presId="urn:microsoft.com/office/officeart/2008/layout/AlternatingHexagons"/>
    <dgm:cxn modelId="{81896D4E-72A1-4C7C-B683-E04F0EEEC444}" type="presParOf" srcId="{9C46D28C-4D3B-4621-8510-31A79C9CD2C1}" destId="{93EC50E8-F619-47DA-86D2-315D08CB5EB1}" srcOrd="3" destOrd="0" presId="urn:microsoft.com/office/officeart/2008/layout/AlternatingHexagons"/>
    <dgm:cxn modelId="{15D5789A-DBD9-4A55-900C-9107E9EC441F}" type="presParOf" srcId="{9C46D28C-4D3B-4621-8510-31A79C9CD2C1}" destId="{59D336B7-75C0-4EFC-A5C3-0DF8D46439FF}" srcOrd="4" destOrd="0" presId="urn:microsoft.com/office/officeart/2008/layout/AlternatingHexagons"/>
    <dgm:cxn modelId="{399F134E-0299-4476-867A-94C249B119AB}" type="presParOf" srcId="{59D336B7-75C0-4EFC-A5C3-0DF8D46439FF}" destId="{1A36A703-E20C-4579-9BA9-B838EA79B780}" srcOrd="0" destOrd="0" presId="urn:microsoft.com/office/officeart/2008/layout/AlternatingHexagons"/>
    <dgm:cxn modelId="{12ECAE6D-E30B-4A4B-812E-D93EBB681DF3}" type="presParOf" srcId="{59D336B7-75C0-4EFC-A5C3-0DF8D46439FF}" destId="{A31FD4EC-06F5-46A5-A273-A2A97BBA907E}" srcOrd="1" destOrd="0" presId="urn:microsoft.com/office/officeart/2008/layout/AlternatingHexagons"/>
    <dgm:cxn modelId="{F9F044A2-CF1C-46EE-A170-B97F87971474}" type="presParOf" srcId="{59D336B7-75C0-4EFC-A5C3-0DF8D46439FF}" destId="{1E07C409-F7F3-4CA8-90B2-45118487EEF0}" srcOrd="2" destOrd="0" presId="urn:microsoft.com/office/officeart/2008/layout/AlternatingHexagons"/>
    <dgm:cxn modelId="{EF4C9E65-BD16-4DCF-BA02-D1CFC842D911}" type="presParOf" srcId="{59D336B7-75C0-4EFC-A5C3-0DF8D46439FF}" destId="{22D66D2D-C80B-4712-8820-3780A036846A}" srcOrd="3" destOrd="0" presId="urn:microsoft.com/office/officeart/2008/layout/AlternatingHexagons"/>
    <dgm:cxn modelId="{9536299F-222A-4CF9-B6E8-17031141EAEA}" type="presParOf" srcId="{59D336B7-75C0-4EFC-A5C3-0DF8D46439FF}" destId="{CD08C0AA-A103-42A8-9E6A-454D6F6BF40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C9907E-A6F7-46CF-A895-96F86158B22D}" type="doc">
      <dgm:prSet loTypeId="urn:microsoft.com/office/officeart/2008/layout/AlternatingHexagons" loCatId="list" qsTypeId="urn:microsoft.com/office/officeart/2005/8/quickstyle/simple1" qsCatId="simple" csTypeId="urn:microsoft.com/office/officeart/2005/8/colors/accent1_2" csCatId="accent1" phldr="0"/>
      <dgm:spPr/>
      <dgm:t>
        <a:bodyPr/>
        <a:lstStyle/>
        <a:p>
          <a:endParaRPr lang="en-GB"/>
        </a:p>
      </dgm:t>
    </dgm:pt>
    <dgm:pt modelId="{573FC87E-6F25-49C2-8B08-4B2488D23D28}">
      <dgm:prSet phldrT="[Text]" phldr="1"/>
      <dgm:spPr/>
      <dgm:t>
        <a:bodyPr/>
        <a:lstStyle/>
        <a:p>
          <a:endParaRPr lang="en-GB"/>
        </a:p>
      </dgm:t>
    </dgm:pt>
    <dgm:pt modelId="{0C29C9C8-C618-4D81-AE06-A5E66D9FF1C1}" type="parTrans" cxnId="{05E7420C-E5FA-4DFA-A53E-E6639BBC3391}">
      <dgm:prSet/>
      <dgm:spPr/>
      <dgm:t>
        <a:bodyPr/>
        <a:lstStyle/>
        <a:p>
          <a:endParaRPr lang="en-GB"/>
        </a:p>
      </dgm:t>
    </dgm:pt>
    <dgm:pt modelId="{82ACA0F0-0070-462B-AFD1-66A340A850C5}" type="sibTrans" cxnId="{05E7420C-E5FA-4DFA-A53E-E6639BBC3391}">
      <dgm:prSet/>
      <dgm:spPr/>
      <dgm:t>
        <a:bodyPr/>
        <a:lstStyle/>
        <a:p>
          <a:endParaRPr lang="en-GB"/>
        </a:p>
      </dgm:t>
    </dgm:pt>
    <dgm:pt modelId="{191BFBEC-BB49-41B8-AF58-65B936738A55}">
      <dgm:prSet phldrT="[Text]" phldr="1"/>
      <dgm:spPr/>
      <dgm:t>
        <a:bodyPr/>
        <a:lstStyle/>
        <a:p>
          <a:endParaRPr lang="en-GB"/>
        </a:p>
      </dgm:t>
    </dgm:pt>
    <dgm:pt modelId="{961478C3-4E4D-4519-805D-7A9620CB00FA}" type="parTrans" cxnId="{FAF0BC0B-6B72-412C-8DC0-A261C6FD299E}">
      <dgm:prSet/>
      <dgm:spPr/>
      <dgm:t>
        <a:bodyPr/>
        <a:lstStyle/>
        <a:p>
          <a:endParaRPr lang="en-GB"/>
        </a:p>
      </dgm:t>
    </dgm:pt>
    <dgm:pt modelId="{08C18B44-1665-43BB-978D-CE878951204C}" type="sibTrans" cxnId="{FAF0BC0B-6B72-412C-8DC0-A261C6FD299E}">
      <dgm:prSet/>
      <dgm:spPr/>
      <dgm:t>
        <a:bodyPr/>
        <a:lstStyle/>
        <a:p>
          <a:endParaRPr lang="en-GB"/>
        </a:p>
      </dgm:t>
    </dgm:pt>
    <dgm:pt modelId="{DD3A5F59-8421-40D8-A9D7-A07F72EB2637}">
      <dgm:prSet phldrT="[Text]" phldr="1"/>
      <dgm:spPr/>
      <dgm:t>
        <a:bodyPr/>
        <a:lstStyle/>
        <a:p>
          <a:endParaRPr lang="en-GB"/>
        </a:p>
      </dgm:t>
    </dgm:pt>
    <dgm:pt modelId="{61BB3B19-3EB8-406D-A5B2-176F71B7A90A}" type="parTrans" cxnId="{EE03B2BF-622A-4183-BCDD-191AE5322DF4}">
      <dgm:prSet/>
      <dgm:spPr/>
      <dgm:t>
        <a:bodyPr/>
        <a:lstStyle/>
        <a:p>
          <a:endParaRPr lang="en-GB"/>
        </a:p>
      </dgm:t>
    </dgm:pt>
    <dgm:pt modelId="{6064D3F7-6DC2-4C83-A72D-3C541A06BCE6}" type="sibTrans" cxnId="{EE03B2BF-622A-4183-BCDD-191AE5322DF4}">
      <dgm:prSet/>
      <dgm:spPr/>
      <dgm:t>
        <a:bodyPr/>
        <a:lstStyle/>
        <a:p>
          <a:endParaRPr lang="en-GB"/>
        </a:p>
      </dgm:t>
    </dgm:pt>
    <dgm:pt modelId="{E0C16F0F-148D-44F9-BD20-0ACD245D1073}">
      <dgm:prSet phldrT="[Text]" phldr="1"/>
      <dgm:spPr/>
      <dgm:t>
        <a:bodyPr/>
        <a:lstStyle/>
        <a:p>
          <a:endParaRPr lang="en-GB"/>
        </a:p>
      </dgm:t>
    </dgm:pt>
    <dgm:pt modelId="{56DB01A8-1D95-4071-AD42-0939ED8F2AA6}" type="parTrans" cxnId="{85F55684-7C70-44D4-B65A-43A750FA79EC}">
      <dgm:prSet/>
      <dgm:spPr/>
      <dgm:t>
        <a:bodyPr/>
        <a:lstStyle/>
        <a:p>
          <a:endParaRPr lang="en-GB"/>
        </a:p>
      </dgm:t>
    </dgm:pt>
    <dgm:pt modelId="{EB847F88-ED8B-493E-9D9D-4D608E6B41F3}" type="sibTrans" cxnId="{85F55684-7C70-44D4-B65A-43A750FA79EC}">
      <dgm:prSet/>
      <dgm:spPr/>
      <dgm:t>
        <a:bodyPr/>
        <a:lstStyle/>
        <a:p>
          <a:endParaRPr lang="en-GB"/>
        </a:p>
      </dgm:t>
    </dgm:pt>
    <dgm:pt modelId="{203EE2FA-6126-4194-B5F9-966B0A08A014}">
      <dgm:prSet phldrT="[Text]" phldr="1"/>
      <dgm:spPr/>
      <dgm:t>
        <a:bodyPr/>
        <a:lstStyle/>
        <a:p>
          <a:endParaRPr lang="en-GB"/>
        </a:p>
      </dgm:t>
    </dgm:pt>
    <dgm:pt modelId="{356F56CB-4D0B-4542-9815-7F3AA5C4E69F}" type="parTrans" cxnId="{6CE7FECF-0A49-4BC5-A2C4-6C47D75D480B}">
      <dgm:prSet/>
      <dgm:spPr/>
      <dgm:t>
        <a:bodyPr/>
        <a:lstStyle/>
        <a:p>
          <a:endParaRPr lang="en-GB"/>
        </a:p>
      </dgm:t>
    </dgm:pt>
    <dgm:pt modelId="{27356143-3CF3-490F-9A36-2A4F1FD7006B}" type="sibTrans" cxnId="{6CE7FECF-0A49-4BC5-A2C4-6C47D75D480B}">
      <dgm:prSet/>
      <dgm:spPr/>
      <dgm:t>
        <a:bodyPr/>
        <a:lstStyle/>
        <a:p>
          <a:endParaRPr lang="en-GB"/>
        </a:p>
      </dgm:t>
    </dgm:pt>
    <dgm:pt modelId="{2C77AE00-5B46-4A18-820C-05EC977843DB}">
      <dgm:prSet phldrT="[Text]" phldr="1"/>
      <dgm:spPr/>
      <dgm:t>
        <a:bodyPr/>
        <a:lstStyle/>
        <a:p>
          <a:endParaRPr lang="en-GB"/>
        </a:p>
      </dgm:t>
    </dgm:pt>
    <dgm:pt modelId="{AD4C63A2-B7AF-40EC-8EEE-8A137E72AD02}" type="parTrans" cxnId="{BD3F0EB2-5F19-401B-9C18-2F4F681D39EB}">
      <dgm:prSet/>
      <dgm:spPr/>
      <dgm:t>
        <a:bodyPr/>
        <a:lstStyle/>
        <a:p>
          <a:endParaRPr lang="en-GB"/>
        </a:p>
      </dgm:t>
    </dgm:pt>
    <dgm:pt modelId="{3EDF8EC9-A19C-43DE-892A-1E7B41297A75}" type="sibTrans" cxnId="{BD3F0EB2-5F19-401B-9C18-2F4F681D39EB}">
      <dgm:prSet/>
      <dgm:spPr/>
      <dgm:t>
        <a:bodyPr/>
        <a:lstStyle/>
        <a:p>
          <a:endParaRPr lang="en-GB"/>
        </a:p>
      </dgm:t>
    </dgm:pt>
    <dgm:pt modelId="{9C46D28C-4D3B-4621-8510-31A79C9CD2C1}" type="pres">
      <dgm:prSet presAssocID="{6DC9907E-A6F7-46CF-A895-96F86158B22D}" presName="Name0" presStyleCnt="0">
        <dgm:presLayoutVars>
          <dgm:chMax/>
          <dgm:chPref/>
          <dgm:dir/>
          <dgm:animLvl val="lvl"/>
        </dgm:presLayoutVars>
      </dgm:prSet>
      <dgm:spPr/>
    </dgm:pt>
    <dgm:pt modelId="{34962AD9-145D-46EF-8C0E-B5C481251B8F}" type="pres">
      <dgm:prSet presAssocID="{573FC87E-6F25-49C2-8B08-4B2488D23D28}" presName="composite" presStyleCnt="0"/>
      <dgm:spPr/>
    </dgm:pt>
    <dgm:pt modelId="{5AB8CBE4-B3DF-4A70-8DEF-AAF069828023}" type="pres">
      <dgm:prSet presAssocID="{573FC87E-6F25-49C2-8B08-4B2488D23D28}" presName="Parent1" presStyleLbl="node1" presStyleIdx="0" presStyleCnt="6">
        <dgm:presLayoutVars>
          <dgm:chMax val="1"/>
          <dgm:chPref val="1"/>
          <dgm:bulletEnabled val="1"/>
        </dgm:presLayoutVars>
      </dgm:prSet>
      <dgm:spPr/>
    </dgm:pt>
    <dgm:pt modelId="{C088911C-09E2-4748-9EBE-2F3933953227}" type="pres">
      <dgm:prSet presAssocID="{573FC87E-6F25-49C2-8B08-4B2488D23D28}" presName="Childtext1" presStyleLbl="revTx" presStyleIdx="0" presStyleCnt="3">
        <dgm:presLayoutVars>
          <dgm:chMax val="0"/>
          <dgm:chPref val="0"/>
          <dgm:bulletEnabled val="1"/>
        </dgm:presLayoutVars>
      </dgm:prSet>
      <dgm:spPr/>
    </dgm:pt>
    <dgm:pt modelId="{0F14C954-12B2-46B1-A5FF-A59923F54A69}" type="pres">
      <dgm:prSet presAssocID="{573FC87E-6F25-49C2-8B08-4B2488D23D28}" presName="BalanceSpacing" presStyleCnt="0"/>
      <dgm:spPr/>
    </dgm:pt>
    <dgm:pt modelId="{35A8DA52-5E3C-4425-8349-1948F003F20A}" type="pres">
      <dgm:prSet presAssocID="{573FC87E-6F25-49C2-8B08-4B2488D23D28}" presName="BalanceSpacing1" presStyleCnt="0"/>
      <dgm:spPr/>
    </dgm:pt>
    <dgm:pt modelId="{C435D202-05F6-4DBF-A312-EA9516D0430C}" type="pres">
      <dgm:prSet presAssocID="{82ACA0F0-0070-462B-AFD1-66A340A850C5}" presName="Accent1Text" presStyleLbl="node1" presStyleIdx="1" presStyleCnt="6"/>
      <dgm:spPr/>
    </dgm:pt>
    <dgm:pt modelId="{FA1C13F3-2E74-4B7B-AA65-DF479BC43702}" type="pres">
      <dgm:prSet presAssocID="{82ACA0F0-0070-462B-AFD1-66A340A850C5}" presName="spaceBetweenRectangles" presStyleCnt="0"/>
      <dgm:spPr/>
    </dgm:pt>
    <dgm:pt modelId="{F2786DAA-910A-4E13-804E-8E0646392402}" type="pres">
      <dgm:prSet presAssocID="{DD3A5F59-8421-40D8-A9D7-A07F72EB2637}" presName="composite" presStyleCnt="0"/>
      <dgm:spPr/>
    </dgm:pt>
    <dgm:pt modelId="{99BCF200-DEAA-46BF-BD9E-C08954422C0B}" type="pres">
      <dgm:prSet presAssocID="{DD3A5F59-8421-40D8-A9D7-A07F72EB2637}" presName="Parent1" presStyleLbl="node1" presStyleIdx="2" presStyleCnt="6">
        <dgm:presLayoutVars>
          <dgm:chMax val="1"/>
          <dgm:chPref val="1"/>
          <dgm:bulletEnabled val="1"/>
        </dgm:presLayoutVars>
      </dgm:prSet>
      <dgm:spPr/>
    </dgm:pt>
    <dgm:pt modelId="{265B78E4-FFA3-4517-A5DE-8EB68AC62E17}" type="pres">
      <dgm:prSet presAssocID="{DD3A5F59-8421-40D8-A9D7-A07F72EB2637}" presName="Childtext1" presStyleLbl="revTx" presStyleIdx="1" presStyleCnt="3">
        <dgm:presLayoutVars>
          <dgm:chMax val="0"/>
          <dgm:chPref val="0"/>
          <dgm:bulletEnabled val="1"/>
        </dgm:presLayoutVars>
      </dgm:prSet>
      <dgm:spPr/>
    </dgm:pt>
    <dgm:pt modelId="{A0D76BEE-1521-47F4-90F1-A3018CF46AC7}" type="pres">
      <dgm:prSet presAssocID="{DD3A5F59-8421-40D8-A9D7-A07F72EB2637}" presName="BalanceSpacing" presStyleCnt="0"/>
      <dgm:spPr/>
    </dgm:pt>
    <dgm:pt modelId="{57632F28-B2EF-41E4-ACA6-2475CB02F1B2}" type="pres">
      <dgm:prSet presAssocID="{DD3A5F59-8421-40D8-A9D7-A07F72EB2637}" presName="BalanceSpacing1" presStyleCnt="0"/>
      <dgm:spPr/>
    </dgm:pt>
    <dgm:pt modelId="{5C354850-6F2B-4609-9271-FAE232E80D8E}" type="pres">
      <dgm:prSet presAssocID="{6064D3F7-6DC2-4C83-A72D-3C541A06BCE6}" presName="Accent1Text" presStyleLbl="node1" presStyleIdx="3" presStyleCnt="6"/>
      <dgm:spPr/>
    </dgm:pt>
    <dgm:pt modelId="{93EC50E8-F619-47DA-86D2-315D08CB5EB1}" type="pres">
      <dgm:prSet presAssocID="{6064D3F7-6DC2-4C83-A72D-3C541A06BCE6}" presName="spaceBetweenRectangles" presStyleCnt="0"/>
      <dgm:spPr/>
    </dgm:pt>
    <dgm:pt modelId="{59D336B7-75C0-4EFC-A5C3-0DF8D46439FF}" type="pres">
      <dgm:prSet presAssocID="{203EE2FA-6126-4194-B5F9-966B0A08A014}" presName="composite" presStyleCnt="0"/>
      <dgm:spPr/>
    </dgm:pt>
    <dgm:pt modelId="{1A36A703-E20C-4579-9BA9-B838EA79B780}" type="pres">
      <dgm:prSet presAssocID="{203EE2FA-6126-4194-B5F9-966B0A08A014}" presName="Parent1" presStyleLbl="node1" presStyleIdx="4" presStyleCnt="6">
        <dgm:presLayoutVars>
          <dgm:chMax val="1"/>
          <dgm:chPref val="1"/>
          <dgm:bulletEnabled val="1"/>
        </dgm:presLayoutVars>
      </dgm:prSet>
      <dgm:spPr/>
    </dgm:pt>
    <dgm:pt modelId="{A31FD4EC-06F5-46A5-A273-A2A97BBA907E}" type="pres">
      <dgm:prSet presAssocID="{203EE2FA-6126-4194-B5F9-966B0A08A014}" presName="Childtext1" presStyleLbl="revTx" presStyleIdx="2" presStyleCnt="3">
        <dgm:presLayoutVars>
          <dgm:chMax val="0"/>
          <dgm:chPref val="0"/>
          <dgm:bulletEnabled val="1"/>
        </dgm:presLayoutVars>
      </dgm:prSet>
      <dgm:spPr/>
    </dgm:pt>
    <dgm:pt modelId="{1E07C409-F7F3-4CA8-90B2-45118487EEF0}" type="pres">
      <dgm:prSet presAssocID="{203EE2FA-6126-4194-B5F9-966B0A08A014}" presName="BalanceSpacing" presStyleCnt="0"/>
      <dgm:spPr/>
    </dgm:pt>
    <dgm:pt modelId="{22D66D2D-C80B-4712-8820-3780A036846A}" type="pres">
      <dgm:prSet presAssocID="{203EE2FA-6126-4194-B5F9-966B0A08A014}" presName="BalanceSpacing1" presStyleCnt="0"/>
      <dgm:spPr/>
    </dgm:pt>
    <dgm:pt modelId="{CD08C0AA-A103-42A8-9E6A-454D6F6BF40F}" type="pres">
      <dgm:prSet presAssocID="{27356143-3CF3-490F-9A36-2A4F1FD7006B}" presName="Accent1Text" presStyleLbl="node1" presStyleIdx="5" presStyleCnt="6"/>
      <dgm:spPr/>
    </dgm:pt>
  </dgm:ptLst>
  <dgm:cxnLst>
    <dgm:cxn modelId="{FAF0BC0B-6B72-412C-8DC0-A261C6FD299E}" srcId="{573FC87E-6F25-49C2-8B08-4B2488D23D28}" destId="{191BFBEC-BB49-41B8-AF58-65B936738A55}" srcOrd="0" destOrd="0" parTransId="{961478C3-4E4D-4519-805D-7A9620CB00FA}" sibTransId="{08C18B44-1665-43BB-978D-CE878951204C}"/>
    <dgm:cxn modelId="{05E7420C-E5FA-4DFA-A53E-E6639BBC3391}" srcId="{6DC9907E-A6F7-46CF-A895-96F86158B22D}" destId="{573FC87E-6F25-49C2-8B08-4B2488D23D28}" srcOrd="0" destOrd="0" parTransId="{0C29C9C8-C618-4D81-AE06-A5E66D9FF1C1}" sibTransId="{82ACA0F0-0070-462B-AFD1-66A340A850C5}"/>
    <dgm:cxn modelId="{D9C46333-2EDC-405A-B528-05BE3EB8654B}" type="presOf" srcId="{27356143-3CF3-490F-9A36-2A4F1FD7006B}" destId="{CD08C0AA-A103-42A8-9E6A-454D6F6BF40F}" srcOrd="0" destOrd="0" presId="urn:microsoft.com/office/officeart/2008/layout/AlternatingHexagons"/>
    <dgm:cxn modelId="{0EB32137-A477-4CE9-B7C6-C3CDB1E012A2}" type="presOf" srcId="{2C77AE00-5B46-4A18-820C-05EC977843DB}" destId="{A31FD4EC-06F5-46A5-A273-A2A97BBA907E}" srcOrd="0" destOrd="0" presId="urn:microsoft.com/office/officeart/2008/layout/AlternatingHexagons"/>
    <dgm:cxn modelId="{E64D6541-7918-440A-AC08-A333E5274250}" type="presOf" srcId="{6064D3F7-6DC2-4C83-A72D-3C541A06BCE6}" destId="{5C354850-6F2B-4609-9271-FAE232E80D8E}" srcOrd="0" destOrd="0" presId="urn:microsoft.com/office/officeart/2008/layout/AlternatingHexagons"/>
    <dgm:cxn modelId="{8CC2654A-D8B6-43C3-BA3D-4331573E7E1E}" type="presOf" srcId="{E0C16F0F-148D-44F9-BD20-0ACD245D1073}" destId="{265B78E4-FFA3-4517-A5DE-8EB68AC62E17}" srcOrd="0" destOrd="0" presId="urn:microsoft.com/office/officeart/2008/layout/AlternatingHexagons"/>
    <dgm:cxn modelId="{637D4278-26DF-4EFE-9F15-4D6ECE917892}" type="presOf" srcId="{203EE2FA-6126-4194-B5F9-966B0A08A014}" destId="{1A36A703-E20C-4579-9BA9-B838EA79B780}" srcOrd="0" destOrd="0" presId="urn:microsoft.com/office/officeart/2008/layout/AlternatingHexagons"/>
    <dgm:cxn modelId="{1677087D-CFA4-4967-8FE3-43FF2D31DC03}" type="presOf" srcId="{DD3A5F59-8421-40D8-A9D7-A07F72EB2637}" destId="{99BCF200-DEAA-46BF-BD9E-C08954422C0B}" srcOrd="0" destOrd="0" presId="urn:microsoft.com/office/officeart/2008/layout/AlternatingHexagons"/>
    <dgm:cxn modelId="{85F55684-7C70-44D4-B65A-43A750FA79EC}" srcId="{DD3A5F59-8421-40D8-A9D7-A07F72EB2637}" destId="{E0C16F0F-148D-44F9-BD20-0ACD245D1073}" srcOrd="0" destOrd="0" parTransId="{56DB01A8-1D95-4071-AD42-0939ED8F2AA6}" sibTransId="{EB847F88-ED8B-493E-9D9D-4D608E6B41F3}"/>
    <dgm:cxn modelId="{B1E32995-1DF3-4202-84A3-15181F536AA9}" type="presOf" srcId="{191BFBEC-BB49-41B8-AF58-65B936738A55}" destId="{C088911C-09E2-4748-9EBE-2F3933953227}" srcOrd="0" destOrd="0" presId="urn:microsoft.com/office/officeart/2008/layout/AlternatingHexagons"/>
    <dgm:cxn modelId="{5059B0A5-3AD9-4F34-B056-EA6170671E23}" type="presOf" srcId="{573FC87E-6F25-49C2-8B08-4B2488D23D28}" destId="{5AB8CBE4-B3DF-4A70-8DEF-AAF069828023}" srcOrd="0" destOrd="0" presId="urn:microsoft.com/office/officeart/2008/layout/AlternatingHexagons"/>
    <dgm:cxn modelId="{BD3F0EB2-5F19-401B-9C18-2F4F681D39EB}" srcId="{203EE2FA-6126-4194-B5F9-966B0A08A014}" destId="{2C77AE00-5B46-4A18-820C-05EC977843DB}" srcOrd="0" destOrd="0" parTransId="{AD4C63A2-B7AF-40EC-8EEE-8A137E72AD02}" sibTransId="{3EDF8EC9-A19C-43DE-892A-1E7B41297A75}"/>
    <dgm:cxn modelId="{EE03B2BF-622A-4183-BCDD-191AE5322DF4}" srcId="{6DC9907E-A6F7-46CF-A895-96F86158B22D}" destId="{DD3A5F59-8421-40D8-A9D7-A07F72EB2637}" srcOrd="1" destOrd="0" parTransId="{61BB3B19-3EB8-406D-A5B2-176F71B7A90A}" sibTransId="{6064D3F7-6DC2-4C83-A72D-3C541A06BCE6}"/>
    <dgm:cxn modelId="{A6186AC4-E8AC-49FB-BF10-DE01723E070F}" type="presOf" srcId="{82ACA0F0-0070-462B-AFD1-66A340A850C5}" destId="{C435D202-05F6-4DBF-A312-EA9516D0430C}" srcOrd="0" destOrd="0" presId="urn:microsoft.com/office/officeart/2008/layout/AlternatingHexagons"/>
    <dgm:cxn modelId="{A80952CB-3650-4F31-938F-53E0BCBD6A20}" type="presOf" srcId="{6DC9907E-A6F7-46CF-A895-96F86158B22D}" destId="{9C46D28C-4D3B-4621-8510-31A79C9CD2C1}" srcOrd="0" destOrd="0" presId="urn:microsoft.com/office/officeart/2008/layout/AlternatingHexagons"/>
    <dgm:cxn modelId="{6CE7FECF-0A49-4BC5-A2C4-6C47D75D480B}" srcId="{6DC9907E-A6F7-46CF-A895-96F86158B22D}" destId="{203EE2FA-6126-4194-B5F9-966B0A08A014}" srcOrd="2" destOrd="0" parTransId="{356F56CB-4D0B-4542-9815-7F3AA5C4E69F}" sibTransId="{27356143-3CF3-490F-9A36-2A4F1FD7006B}"/>
    <dgm:cxn modelId="{4EF890C3-44DF-4CE0-9823-D0ED6AA96704}" type="presParOf" srcId="{9C46D28C-4D3B-4621-8510-31A79C9CD2C1}" destId="{34962AD9-145D-46EF-8C0E-B5C481251B8F}" srcOrd="0" destOrd="0" presId="urn:microsoft.com/office/officeart/2008/layout/AlternatingHexagons"/>
    <dgm:cxn modelId="{7CA41E83-5DD8-499E-A909-747D6B39625E}" type="presParOf" srcId="{34962AD9-145D-46EF-8C0E-B5C481251B8F}" destId="{5AB8CBE4-B3DF-4A70-8DEF-AAF069828023}" srcOrd="0" destOrd="0" presId="urn:microsoft.com/office/officeart/2008/layout/AlternatingHexagons"/>
    <dgm:cxn modelId="{B189C35D-17D1-472D-B735-371927FCFB7F}" type="presParOf" srcId="{34962AD9-145D-46EF-8C0E-B5C481251B8F}" destId="{C088911C-09E2-4748-9EBE-2F3933953227}" srcOrd="1" destOrd="0" presId="urn:microsoft.com/office/officeart/2008/layout/AlternatingHexagons"/>
    <dgm:cxn modelId="{379F9DF2-F9E1-415C-9F56-FAACA2A90F91}" type="presParOf" srcId="{34962AD9-145D-46EF-8C0E-B5C481251B8F}" destId="{0F14C954-12B2-46B1-A5FF-A59923F54A69}" srcOrd="2" destOrd="0" presId="urn:microsoft.com/office/officeart/2008/layout/AlternatingHexagons"/>
    <dgm:cxn modelId="{3577551B-0969-4EDF-AAE0-E053308F17AE}" type="presParOf" srcId="{34962AD9-145D-46EF-8C0E-B5C481251B8F}" destId="{35A8DA52-5E3C-4425-8349-1948F003F20A}" srcOrd="3" destOrd="0" presId="urn:microsoft.com/office/officeart/2008/layout/AlternatingHexagons"/>
    <dgm:cxn modelId="{F4A9BD3C-1961-4A56-AC5D-81939FC931CD}" type="presParOf" srcId="{34962AD9-145D-46EF-8C0E-B5C481251B8F}" destId="{C435D202-05F6-4DBF-A312-EA9516D0430C}" srcOrd="4" destOrd="0" presId="urn:microsoft.com/office/officeart/2008/layout/AlternatingHexagons"/>
    <dgm:cxn modelId="{B2436EC7-0628-4838-9578-FBED01B6665A}" type="presParOf" srcId="{9C46D28C-4D3B-4621-8510-31A79C9CD2C1}" destId="{FA1C13F3-2E74-4B7B-AA65-DF479BC43702}" srcOrd="1" destOrd="0" presId="urn:microsoft.com/office/officeart/2008/layout/AlternatingHexagons"/>
    <dgm:cxn modelId="{10FE0C92-1825-4D73-A59C-AB07ADD3CAF1}" type="presParOf" srcId="{9C46D28C-4D3B-4621-8510-31A79C9CD2C1}" destId="{F2786DAA-910A-4E13-804E-8E0646392402}" srcOrd="2" destOrd="0" presId="urn:microsoft.com/office/officeart/2008/layout/AlternatingHexagons"/>
    <dgm:cxn modelId="{127072A2-AA48-479C-A547-C4892D18E55C}" type="presParOf" srcId="{F2786DAA-910A-4E13-804E-8E0646392402}" destId="{99BCF200-DEAA-46BF-BD9E-C08954422C0B}" srcOrd="0" destOrd="0" presId="urn:microsoft.com/office/officeart/2008/layout/AlternatingHexagons"/>
    <dgm:cxn modelId="{2511DFB5-EFE0-4BD6-AC4A-4CAAD3B17AB9}" type="presParOf" srcId="{F2786DAA-910A-4E13-804E-8E0646392402}" destId="{265B78E4-FFA3-4517-A5DE-8EB68AC62E17}" srcOrd="1" destOrd="0" presId="urn:microsoft.com/office/officeart/2008/layout/AlternatingHexagons"/>
    <dgm:cxn modelId="{A3151139-0780-4F18-9EA8-463E51D964E4}" type="presParOf" srcId="{F2786DAA-910A-4E13-804E-8E0646392402}" destId="{A0D76BEE-1521-47F4-90F1-A3018CF46AC7}" srcOrd="2" destOrd="0" presId="urn:microsoft.com/office/officeart/2008/layout/AlternatingHexagons"/>
    <dgm:cxn modelId="{9E15D832-96E1-4DC9-B949-56C0CCC4E2F7}" type="presParOf" srcId="{F2786DAA-910A-4E13-804E-8E0646392402}" destId="{57632F28-B2EF-41E4-ACA6-2475CB02F1B2}" srcOrd="3" destOrd="0" presId="urn:microsoft.com/office/officeart/2008/layout/AlternatingHexagons"/>
    <dgm:cxn modelId="{B89D14C6-8847-436A-A033-154AE4C84AEC}" type="presParOf" srcId="{F2786DAA-910A-4E13-804E-8E0646392402}" destId="{5C354850-6F2B-4609-9271-FAE232E80D8E}" srcOrd="4" destOrd="0" presId="urn:microsoft.com/office/officeart/2008/layout/AlternatingHexagons"/>
    <dgm:cxn modelId="{81896D4E-72A1-4C7C-B683-E04F0EEEC444}" type="presParOf" srcId="{9C46D28C-4D3B-4621-8510-31A79C9CD2C1}" destId="{93EC50E8-F619-47DA-86D2-315D08CB5EB1}" srcOrd="3" destOrd="0" presId="urn:microsoft.com/office/officeart/2008/layout/AlternatingHexagons"/>
    <dgm:cxn modelId="{15D5789A-DBD9-4A55-900C-9107E9EC441F}" type="presParOf" srcId="{9C46D28C-4D3B-4621-8510-31A79C9CD2C1}" destId="{59D336B7-75C0-4EFC-A5C3-0DF8D46439FF}" srcOrd="4" destOrd="0" presId="urn:microsoft.com/office/officeart/2008/layout/AlternatingHexagons"/>
    <dgm:cxn modelId="{399F134E-0299-4476-867A-94C249B119AB}" type="presParOf" srcId="{59D336B7-75C0-4EFC-A5C3-0DF8D46439FF}" destId="{1A36A703-E20C-4579-9BA9-B838EA79B780}" srcOrd="0" destOrd="0" presId="urn:microsoft.com/office/officeart/2008/layout/AlternatingHexagons"/>
    <dgm:cxn modelId="{12ECAE6D-E30B-4A4B-812E-D93EBB681DF3}" type="presParOf" srcId="{59D336B7-75C0-4EFC-A5C3-0DF8D46439FF}" destId="{A31FD4EC-06F5-46A5-A273-A2A97BBA907E}" srcOrd="1" destOrd="0" presId="urn:microsoft.com/office/officeart/2008/layout/AlternatingHexagons"/>
    <dgm:cxn modelId="{F9F044A2-CF1C-46EE-A170-B97F87971474}" type="presParOf" srcId="{59D336B7-75C0-4EFC-A5C3-0DF8D46439FF}" destId="{1E07C409-F7F3-4CA8-90B2-45118487EEF0}" srcOrd="2" destOrd="0" presId="urn:microsoft.com/office/officeart/2008/layout/AlternatingHexagons"/>
    <dgm:cxn modelId="{EF4C9E65-BD16-4DCF-BA02-D1CFC842D911}" type="presParOf" srcId="{59D336B7-75C0-4EFC-A5C3-0DF8D46439FF}" destId="{22D66D2D-C80B-4712-8820-3780A036846A}" srcOrd="3" destOrd="0" presId="urn:microsoft.com/office/officeart/2008/layout/AlternatingHexagons"/>
    <dgm:cxn modelId="{9536299F-222A-4CF9-B6E8-17031141EAEA}" type="presParOf" srcId="{59D336B7-75C0-4EFC-A5C3-0DF8D46439FF}" destId="{CD08C0AA-A103-42A8-9E6A-454D6F6BF40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C9907E-A6F7-46CF-A895-96F86158B22D}" type="doc">
      <dgm:prSet loTypeId="urn:microsoft.com/office/officeart/2008/layout/AlternatingHexagons" loCatId="list" qsTypeId="urn:microsoft.com/office/officeart/2005/8/quickstyle/simple1" qsCatId="simple" csTypeId="urn:microsoft.com/office/officeart/2005/8/colors/accent1_2" csCatId="accent1" phldr="0"/>
      <dgm:spPr/>
      <dgm:t>
        <a:bodyPr/>
        <a:lstStyle/>
        <a:p>
          <a:endParaRPr lang="en-GB"/>
        </a:p>
      </dgm:t>
    </dgm:pt>
    <dgm:pt modelId="{573FC87E-6F25-49C2-8B08-4B2488D23D28}">
      <dgm:prSet phldrT="[Text]" phldr="1"/>
      <dgm:spPr/>
      <dgm:t>
        <a:bodyPr/>
        <a:lstStyle/>
        <a:p>
          <a:endParaRPr lang="en-GB"/>
        </a:p>
      </dgm:t>
    </dgm:pt>
    <dgm:pt modelId="{0C29C9C8-C618-4D81-AE06-A5E66D9FF1C1}" type="parTrans" cxnId="{05E7420C-E5FA-4DFA-A53E-E6639BBC3391}">
      <dgm:prSet/>
      <dgm:spPr/>
      <dgm:t>
        <a:bodyPr/>
        <a:lstStyle/>
        <a:p>
          <a:endParaRPr lang="en-GB"/>
        </a:p>
      </dgm:t>
    </dgm:pt>
    <dgm:pt modelId="{82ACA0F0-0070-462B-AFD1-66A340A850C5}" type="sibTrans" cxnId="{05E7420C-E5FA-4DFA-A53E-E6639BBC3391}">
      <dgm:prSet/>
      <dgm:spPr/>
      <dgm:t>
        <a:bodyPr/>
        <a:lstStyle/>
        <a:p>
          <a:endParaRPr lang="en-GB"/>
        </a:p>
      </dgm:t>
    </dgm:pt>
    <dgm:pt modelId="{191BFBEC-BB49-41B8-AF58-65B936738A55}">
      <dgm:prSet phldrT="[Text]" phldr="1"/>
      <dgm:spPr/>
      <dgm:t>
        <a:bodyPr/>
        <a:lstStyle/>
        <a:p>
          <a:endParaRPr lang="en-GB"/>
        </a:p>
      </dgm:t>
    </dgm:pt>
    <dgm:pt modelId="{961478C3-4E4D-4519-805D-7A9620CB00FA}" type="parTrans" cxnId="{FAF0BC0B-6B72-412C-8DC0-A261C6FD299E}">
      <dgm:prSet/>
      <dgm:spPr/>
      <dgm:t>
        <a:bodyPr/>
        <a:lstStyle/>
        <a:p>
          <a:endParaRPr lang="en-GB"/>
        </a:p>
      </dgm:t>
    </dgm:pt>
    <dgm:pt modelId="{08C18B44-1665-43BB-978D-CE878951204C}" type="sibTrans" cxnId="{FAF0BC0B-6B72-412C-8DC0-A261C6FD299E}">
      <dgm:prSet/>
      <dgm:spPr/>
      <dgm:t>
        <a:bodyPr/>
        <a:lstStyle/>
        <a:p>
          <a:endParaRPr lang="en-GB"/>
        </a:p>
      </dgm:t>
    </dgm:pt>
    <dgm:pt modelId="{DD3A5F59-8421-40D8-A9D7-A07F72EB2637}">
      <dgm:prSet phldrT="[Text]" phldr="1"/>
      <dgm:spPr/>
      <dgm:t>
        <a:bodyPr/>
        <a:lstStyle/>
        <a:p>
          <a:endParaRPr lang="en-GB"/>
        </a:p>
      </dgm:t>
    </dgm:pt>
    <dgm:pt modelId="{61BB3B19-3EB8-406D-A5B2-176F71B7A90A}" type="parTrans" cxnId="{EE03B2BF-622A-4183-BCDD-191AE5322DF4}">
      <dgm:prSet/>
      <dgm:spPr/>
      <dgm:t>
        <a:bodyPr/>
        <a:lstStyle/>
        <a:p>
          <a:endParaRPr lang="en-GB"/>
        </a:p>
      </dgm:t>
    </dgm:pt>
    <dgm:pt modelId="{6064D3F7-6DC2-4C83-A72D-3C541A06BCE6}" type="sibTrans" cxnId="{EE03B2BF-622A-4183-BCDD-191AE5322DF4}">
      <dgm:prSet/>
      <dgm:spPr/>
      <dgm:t>
        <a:bodyPr/>
        <a:lstStyle/>
        <a:p>
          <a:endParaRPr lang="en-GB"/>
        </a:p>
      </dgm:t>
    </dgm:pt>
    <dgm:pt modelId="{E0C16F0F-148D-44F9-BD20-0ACD245D1073}">
      <dgm:prSet phldrT="[Text]" phldr="1"/>
      <dgm:spPr/>
      <dgm:t>
        <a:bodyPr/>
        <a:lstStyle/>
        <a:p>
          <a:endParaRPr lang="en-GB"/>
        </a:p>
      </dgm:t>
    </dgm:pt>
    <dgm:pt modelId="{56DB01A8-1D95-4071-AD42-0939ED8F2AA6}" type="parTrans" cxnId="{85F55684-7C70-44D4-B65A-43A750FA79EC}">
      <dgm:prSet/>
      <dgm:spPr/>
      <dgm:t>
        <a:bodyPr/>
        <a:lstStyle/>
        <a:p>
          <a:endParaRPr lang="en-GB"/>
        </a:p>
      </dgm:t>
    </dgm:pt>
    <dgm:pt modelId="{EB847F88-ED8B-493E-9D9D-4D608E6B41F3}" type="sibTrans" cxnId="{85F55684-7C70-44D4-B65A-43A750FA79EC}">
      <dgm:prSet/>
      <dgm:spPr/>
      <dgm:t>
        <a:bodyPr/>
        <a:lstStyle/>
        <a:p>
          <a:endParaRPr lang="en-GB"/>
        </a:p>
      </dgm:t>
    </dgm:pt>
    <dgm:pt modelId="{203EE2FA-6126-4194-B5F9-966B0A08A014}">
      <dgm:prSet phldrT="[Text]" phldr="1"/>
      <dgm:spPr/>
      <dgm:t>
        <a:bodyPr/>
        <a:lstStyle/>
        <a:p>
          <a:endParaRPr lang="en-GB"/>
        </a:p>
      </dgm:t>
    </dgm:pt>
    <dgm:pt modelId="{356F56CB-4D0B-4542-9815-7F3AA5C4E69F}" type="parTrans" cxnId="{6CE7FECF-0A49-4BC5-A2C4-6C47D75D480B}">
      <dgm:prSet/>
      <dgm:spPr/>
      <dgm:t>
        <a:bodyPr/>
        <a:lstStyle/>
        <a:p>
          <a:endParaRPr lang="en-GB"/>
        </a:p>
      </dgm:t>
    </dgm:pt>
    <dgm:pt modelId="{27356143-3CF3-490F-9A36-2A4F1FD7006B}" type="sibTrans" cxnId="{6CE7FECF-0A49-4BC5-A2C4-6C47D75D480B}">
      <dgm:prSet/>
      <dgm:spPr/>
      <dgm:t>
        <a:bodyPr/>
        <a:lstStyle/>
        <a:p>
          <a:endParaRPr lang="en-GB"/>
        </a:p>
      </dgm:t>
    </dgm:pt>
    <dgm:pt modelId="{2C77AE00-5B46-4A18-820C-05EC977843DB}">
      <dgm:prSet phldrT="[Text]" phldr="1"/>
      <dgm:spPr/>
      <dgm:t>
        <a:bodyPr/>
        <a:lstStyle/>
        <a:p>
          <a:endParaRPr lang="en-GB"/>
        </a:p>
      </dgm:t>
    </dgm:pt>
    <dgm:pt modelId="{AD4C63A2-B7AF-40EC-8EEE-8A137E72AD02}" type="parTrans" cxnId="{BD3F0EB2-5F19-401B-9C18-2F4F681D39EB}">
      <dgm:prSet/>
      <dgm:spPr/>
      <dgm:t>
        <a:bodyPr/>
        <a:lstStyle/>
        <a:p>
          <a:endParaRPr lang="en-GB"/>
        </a:p>
      </dgm:t>
    </dgm:pt>
    <dgm:pt modelId="{3EDF8EC9-A19C-43DE-892A-1E7B41297A75}" type="sibTrans" cxnId="{BD3F0EB2-5F19-401B-9C18-2F4F681D39EB}">
      <dgm:prSet/>
      <dgm:spPr/>
      <dgm:t>
        <a:bodyPr/>
        <a:lstStyle/>
        <a:p>
          <a:endParaRPr lang="en-GB"/>
        </a:p>
      </dgm:t>
    </dgm:pt>
    <dgm:pt modelId="{9C46D28C-4D3B-4621-8510-31A79C9CD2C1}" type="pres">
      <dgm:prSet presAssocID="{6DC9907E-A6F7-46CF-A895-96F86158B22D}" presName="Name0" presStyleCnt="0">
        <dgm:presLayoutVars>
          <dgm:chMax/>
          <dgm:chPref/>
          <dgm:dir/>
          <dgm:animLvl val="lvl"/>
        </dgm:presLayoutVars>
      </dgm:prSet>
      <dgm:spPr/>
    </dgm:pt>
    <dgm:pt modelId="{34962AD9-145D-46EF-8C0E-B5C481251B8F}" type="pres">
      <dgm:prSet presAssocID="{573FC87E-6F25-49C2-8B08-4B2488D23D28}" presName="composite" presStyleCnt="0"/>
      <dgm:spPr/>
    </dgm:pt>
    <dgm:pt modelId="{5AB8CBE4-B3DF-4A70-8DEF-AAF069828023}" type="pres">
      <dgm:prSet presAssocID="{573FC87E-6F25-49C2-8B08-4B2488D23D28}" presName="Parent1" presStyleLbl="node1" presStyleIdx="0" presStyleCnt="6">
        <dgm:presLayoutVars>
          <dgm:chMax val="1"/>
          <dgm:chPref val="1"/>
          <dgm:bulletEnabled val="1"/>
        </dgm:presLayoutVars>
      </dgm:prSet>
      <dgm:spPr/>
    </dgm:pt>
    <dgm:pt modelId="{C088911C-09E2-4748-9EBE-2F3933953227}" type="pres">
      <dgm:prSet presAssocID="{573FC87E-6F25-49C2-8B08-4B2488D23D28}" presName="Childtext1" presStyleLbl="revTx" presStyleIdx="0" presStyleCnt="3">
        <dgm:presLayoutVars>
          <dgm:chMax val="0"/>
          <dgm:chPref val="0"/>
          <dgm:bulletEnabled val="1"/>
        </dgm:presLayoutVars>
      </dgm:prSet>
      <dgm:spPr/>
    </dgm:pt>
    <dgm:pt modelId="{0F14C954-12B2-46B1-A5FF-A59923F54A69}" type="pres">
      <dgm:prSet presAssocID="{573FC87E-6F25-49C2-8B08-4B2488D23D28}" presName="BalanceSpacing" presStyleCnt="0"/>
      <dgm:spPr/>
    </dgm:pt>
    <dgm:pt modelId="{35A8DA52-5E3C-4425-8349-1948F003F20A}" type="pres">
      <dgm:prSet presAssocID="{573FC87E-6F25-49C2-8B08-4B2488D23D28}" presName="BalanceSpacing1" presStyleCnt="0"/>
      <dgm:spPr/>
    </dgm:pt>
    <dgm:pt modelId="{C435D202-05F6-4DBF-A312-EA9516D0430C}" type="pres">
      <dgm:prSet presAssocID="{82ACA0F0-0070-462B-AFD1-66A340A850C5}" presName="Accent1Text" presStyleLbl="node1" presStyleIdx="1" presStyleCnt="6"/>
      <dgm:spPr/>
    </dgm:pt>
    <dgm:pt modelId="{FA1C13F3-2E74-4B7B-AA65-DF479BC43702}" type="pres">
      <dgm:prSet presAssocID="{82ACA0F0-0070-462B-AFD1-66A340A850C5}" presName="spaceBetweenRectangles" presStyleCnt="0"/>
      <dgm:spPr/>
    </dgm:pt>
    <dgm:pt modelId="{F2786DAA-910A-4E13-804E-8E0646392402}" type="pres">
      <dgm:prSet presAssocID="{DD3A5F59-8421-40D8-A9D7-A07F72EB2637}" presName="composite" presStyleCnt="0"/>
      <dgm:spPr/>
    </dgm:pt>
    <dgm:pt modelId="{99BCF200-DEAA-46BF-BD9E-C08954422C0B}" type="pres">
      <dgm:prSet presAssocID="{DD3A5F59-8421-40D8-A9D7-A07F72EB2637}" presName="Parent1" presStyleLbl="node1" presStyleIdx="2" presStyleCnt="6">
        <dgm:presLayoutVars>
          <dgm:chMax val="1"/>
          <dgm:chPref val="1"/>
          <dgm:bulletEnabled val="1"/>
        </dgm:presLayoutVars>
      </dgm:prSet>
      <dgm:spPr/>
    </dgm:pt>
    <dgm:pt modelId="{265B78E4-FFA3-4517-A5DE-8EB68AC62E17}" type="pres">
      <dgm:prSet presAssocID="{DD3A5F59-8421-40D8-A9D7-A07F72EB2637}" presName="Childtext1" presStyleLbl="revTx" presStyleIdx="1" presStyleCnt="3">
        <dgm:presLayoutVars>
          <dgm:chMax val="0"/>
          <dgm:chPref val="0"/>
          <dgm:bulletEnabled val="1"/>
        </dgm:presLayoutVars>
      </dgm:prSet>
      <dgm:spPr/>
    </dgm:pt>
    <dgm:pt modelId="{A0D76BEE-1521-47F4-90F1-A3018CF46AC7}" type="pres">
      <dgm:prSet presAssocID="{DD3A5F59-8421-40D8-A9D7-A07F72EB2637}" presName="BalanceSpacing" presStyleCnt="0"/>
      <dgm:spPr/>
    </dgm:pt>
    <dgm:pt modelId="{57632F28-B2EF-41E4-ACA6-2475CB02F1B2}" type="pres">
      <dgm:prSet presAssocID="{DD3A5F59-8421-40D8-A9D7-A07F72EB2637}" presName="BalanceSpacing1" presStyleCnt="0"/>
      <dgm:spPr/>
    </dgm:pt>
    <dgm:pt modelId="{5C354850-6F2B-4609-9271-FAE232E80D8E}" type="pres">
      <dgm:prSet presAssocID="{6064D3F7-6DC2-4C83-A72D-3C541A06BCE6}" presName="Accent1Text" presStyleLbl="node1" presStyleIdx="3" presStyleCnt="6"/>
      <dgm:spPr/>
    </dgm:pt>
    <dgm:pt modelId="{93EC50E8-F619-47DA-86D2-315D08CB5EB1}" type="pres">
      <dgm:prSet presAssocID="{6064D3F7-6DC2-4C83-A72D-3C541A06BCE6}" presName="spaceBetweenRectangles" presStyleCnt="0"/>
      <dgm:spPr/>
    </dgm:pt>
    <dgm:pt modelId="{59D336B7-75C0-4EFC-A5C3-0DF8D46439FF}" type="pres">
      <dgm:prSet presAssocID="{203EE2FA-6126-4194-B5F9-966B0A08A014}" presName="composite" presStyleCnt="0"/>
      <dgm:spPr/>
    </dgm:pt>
    <dgm:pt modelId="{1A36A703-E20C-4579-9BA9-B838EA79B780}" type="pres">
      <dgm:prSet presAssocID="{203EE2FA-6126-4194-B5F9-966B0A08A014}" presName="Parent1" presStyleLbl="node1" presStyleIdx="4" presStyleCnt="6">
        <dgm:presLayoutVars>
          <dgm:chMax val="1"/>
          <dgm:chPref val="1"/>
          <dgm:bulletEnabled val="1"/>
        </dgm:presLayoutVars>
      </dgm:prSet>
      <dgm:spPr/>
    </dgm:pt>
    <dgm:pt modelId="{A31FD4EC-06F5-46A5-A273-A2A97BBA907E}" type="pres">
      <dgm:prSet presAssocID="{203EE2FA-6126-4194-B5F9-966B0A08A014}" presName="Childtext1" presStyleLbl="revTx" presStyleIdx="2" presStyleCnt="3">
        <dgm:presLayoutVars>
          <dgm:chMax val="0"/>
          <dgm:chPref val="0"/>
          <dgm:bulletEnabled val="1"/>
        </dgm:presLayoutVars>
      </dgm:prSet>
      <dgm:spPr/>
    </dgm:pt>
    <dgm:pt modelId="{1E07C409-F7F3-4CA8-90B2-45118487EEF0}" type="pres">
      <dgm:prSet presAssocID="{203EE2FA-6126-4194-B5F9-966B0A08A014}" presName="BalanceSpacing" presStyleCnt="0"/>
      <dgm:spPr/>
    </dgm:pt>
    <dgm:pt modelId="{22D66D2D-C80B-4712-8820-3780A036846A}" type="pres">
      <dgm:prSet presAssocID="{203EE2FA-6126-4194-B5F9-966B0A08A014}" presName="BalanceSpacing1" presStyleCnt="0"/>
      <dgm:spPr/>
    </dgm:pt>
    <dgm:pt modelId="{CD08C0AA-A103-42A8-9E6A-454D6F6BF40F}" type="pres">
      <dgm:prSet presAssocID="{27356143-3CF3-490F-9A36-2A4F1FD7006B}" presName="Accent1Text" presStyleLbl="node1" presStyleIdx="5" presStyleCnt="6"/>
      <dgm:spPr/>
    </dgm:pt>
  </dgm:ptLst>
  <dgm:cxnLst>
    <dgm:cxn modelId="{FAF0BC0B-6B72-412C-8DC0-A261C6FD299E}" srcId="{573FC87E-6F25-49C2-8B08-4B2488D23D28}" destId="{191BFBEC-BB49-41B8-AF58-65B936738A55}" srcOrd="0" destOrd="0" parTransId="{961478C3-4E4D-4519-805D-7A9620CB00FA}" sibTransId="{08C18B44-1665-43BB-978D-CE878951204C}"/>
    <dgm:cxn modelId="{05E7420C-E5FA-4DFA-A53E-E6639BBC3391}" srcId="{6DC9907E-A6F7-46CF-A895-96F86158B22D}" destId="{573FC87E-6F25-49C2-8B08-4B2488D23D28}" srcOrd="0" destOrd="0" parTransId="{0C29C9C8-C618-4D81-AE06-A5E66D9FF1C1}" sibTransId="{82ACA0F0-0070-462B-AFD1-66A340A850C5}"/>
    <dgm:cxn modelId="{D9C46333-2EDC-405A-B528-05BE3EB8654B}" type="presOf" srcId="{27356143-3CF3-490F-9A36-2A4F1FD7006B}" destId="{CD08C0AA-A103-42A8-9E6A-454D6F6BF40F}" srcOrd="0" destOrd="0" presId="urn:microsoft.com/office/officeart/2008/layout/AlternatingHexagons"/>
    <dgm:cxn modelId="{0EB32137-A477-4CE9-B7C6-C3CDB1E012A2}" type="presOf" srcId="{2C77AE00-5B46-4A18-820C-05EC977843DB}" destId="{A31FD4EC-06F5-46A5-A273-A2A97BBA907E}" srcOrd="0" destOrd="0" presId="urn:microsoft.com/office/officeart/2008/layout/AlternatingHexagons"/>
    <dgm:cxn modelId="{E64D6541-7918-440A-AC08-A333E5274250}" type="presOf" srcId="{6064D3F7-6DC2-4C83-A72D-3C541A06BCE6}" destId="{5C354850-6F2B-4609-9271-FAE232E80D8E}" srcOrd="0" destOrd="0" presId="urn:microsoft.com/office/officeart/2008/layout/AlternatingHexagons"/>
    <dgm:cxn modelId="{8CC2654A-D8B6-43C3-BA3D-4331573E7E1E}" type="presOf" srcId="{E0C16F0F-148D-44F9-BD20-0ACD245D1073}" destId="{265B78E4-FFA3-4517-A5DE-8EB68AC62E17}" srcOrd="0" destOrd="0" presId="urn:microsoft.com/office/officeart/2008/layout/AlternatingHexagons"/>
    <dgm:cxn modelId="{637D4278-26DF-4EFE-9F15-4D6ECE917892}" type="presOf" srcId="{203EE2FA-6126-4194-B5F9-966B0A08A014}" destId="{1A36A703-E20C-4579-9BA9-B838EA79B780}" srcOrd="0" destOrd="0" presId="urn:microsoft.com/office/officeart/2008/layout/AlternatingHexagons"/>
    <dgm:cxn modelId="{1677087D-CFA4-4967-8FE3-43FF2D31DC03}" type="presOf" srcId="{DD3A5F59-8421-40D8-A9D7-A07F72EB2637}" destId="{99BCF200-DEAA-46BF-BD9E-C08954422C0B}" srcOrd="0" destOrd="0" presId="urn:microsoft.com/office/officeart/2008/layout/AlternatingHexagons"/>
    <dgm:cxn modelId="{85F55684-7C70-44D4-B65A-43A750FA79EC}" srcId="{DD3A5F59-8421-40D8-A9D7-A07F72EB2637}" destId="{E0C16F0F-148D-44F9-BD20-0ACD245D1073}" srcOrd="0" destOrd="0" parTransId="{56DB01A8-1D95-4071-AD42-0939ED8F2AA6}" sibTransId="{EB847F88-ED8B-493E-9D9D-4D608E6B41F3}"/>
    <dgm:cxn modelId="{B1E32995-1DF3-4202-84A3-15181F536AA9}" type="presOf" srcId="{191BFBEC-BB49-41B8-AF58-65B936738A55}" destId="{C088911C-09E2-4748-9EBE-2F3933953227}" srcOrd="0" destOrd="0" presId="urn:microsoft.com/office/officeart/2008/layout/AlternatingHexagons"/>
    <dgm:cxn modelId="{5059B0A5-3AD9-4F34-B056-EA6170671E23}" type="presOf" srcId="{573FC87E-6F25-49C2-8B08-4B2488D23D28}" destId="{5AB8CBE4-B3DF-4A70-8DEF-AAF069828023}" srcOrd="0" destOrd="0" presId="urn:microsoft.com/office/officeart/2008/layout/AlternatingHexagons"/>
    <dgm:cxn modelId="{BD3F0EB2-5F19-401B-9C18-2F4F681D39EB}" srcId="{203EE2FA-6126-4194-B5F9-966B0A08A014}" destId="{2C77AE00-5B46-4A18-820C-05EC977843DB}" srcOrd="0" destOrd="0" parTransId="{AD4C63A2-B7AF-40EC-8EEE-8A137E72AD02}" sibTransId="{3EDF8EC9-A19C-43DE-892A-1E7B41297A75}"/>
    <dgm:cxn modelId="{EE03B2BF-622A-4183-BCDD-191AE5322DF4}" srcId="{6DC9907E-A6F7-46CF-A895-96F86158B22D}" destId="{DD3A5F59-8421-40D8-A9D7-A07F72EB2637}" srcOrd="1" destOrd="0" parTransId="{61BB3B19-3EB8-406D-A5B2-176F71B7A90A}" sibTransId="{6064D3F7-6DC2-4C83-A72D-3C541A06BCE6}"/>
    <dgm:cxn modelId="{A6186AC4-E8AC-49FB-BF10-DE01723E070F}" type="presOf" srcId="{82ACA0F0-0070-462B-AFD1-66A340A850C5}" destId="{C435D202-05F6-4DBF-A312-EA9516D0430C}" srcOrd="0" destOrd="0" presId="urn:microsoft.com/office/officeart/2008/layout/AlternatingHexagons"/>
    <dgm:cxn modelId="{A80952CB-3650-4F31-938F-53E0BCBD6A20}" type="presOf" srcId="{6DC9907E-A6F7-46CF-A895-96F86158B22D}" destId="{9C46D28C-4D3B-4621-8510-31A79C9CD2C1}" srcOrd="0" destOrd="0" presId="urn:microsoft.com/office/officeart/2008/layout/AlternatingHexagons"/>
    <dgm:cxn modelId="{6CE7FECF-0A49-4BC5-A2C4-6C47D75D480B}" srcId="{6DC9907E-A6F7-46CF-A895-96F86158B22D}" destId="{203EE2FA-6126-4194-B5F9-966B0A08A014}" srcOrd="2" destOrd="0" parTransId="{356F56CB-4D0B-4542-9815-7F3AA5C4E69F}" sibTransId="{27356143-3CF3-490F-9A36-2A4F1FD7006B}"/>
    <dgm:cxn modelId="{4EF890C3-44DF-4CE0-9823-D0ED6AA96704}" type="presParOf" srcId="{9C46D28C-4D3B-4621-8510-31A79C9CD2C1}" destId="{34962AD9-145D-46EF-8C0E-B5C481251B8F}" srcOrd="0" destOrd="0" presId="urn:microsoft.com/office/officeart/2008/layout/AlternatingHexagons"/>
    <dgm:cxn modelId="{7CA41E83-5DD8-499E-A909-747D6B39625E}" type="presParOf" srcId="{34962AD9-145D-46EF-8C0E-B5C481251B8F}" destId="{5AB8CBE4-B3DF-4A70-8DEF-AAF069828023}" srcOrd="0" destOrd="0" presId="urn:microsoft.com/office/officeart/2008/layout/AlternatingHexagons"/>
    <dgm:cxn modelId="{B189C35D-17D1-472D-B735-371927FCFB7F}" type="presParOf" srcId="{34962AD9-145D-46EF-8C0E-B5C481251B8F}" destId="{C088911C-09E2-4748-9EBE-2F3933953227}" srcOrd="1" destOrd="0" presId="urn:microsoft.com/office/officeart/2008/layout/AlternatingHexagons"/>
    <dgm:cxn modelId="{379F9DF2-F9E1-415C-9F56-FAACA2A90F91}" type="presParOf" srcId="{34962AD9-145D-46EF-8C0E-B5C481251B8F}" destId="{0F14C954-12B2-46B1-A5FF-A59923F54A69}" srcOrd="2" destOrd="0" presId="urn:microsoft.com/office/officeart/2008/layout/AlternatingHexagons"/>
    <dgm:cxn modelId="{3577551B-0969-4EDF-AAE0-E053308F17AE}" type="presParOf" srcId="{34962AD9-145D-46EF-8C0E-B5C481251B8F}" destId="{35A8DA52-5E3C-4425-8349-1948F003F20A}" srcOrd="3" destOrd="0" presId="urn:microsoft.com/office/officeart/2008/layout/AlternatingHexagons"/>
    <dgm:cxn modelId="{F4A9BD3C-1961-4A56-AC5D-81939FC931CD}" type="presParOf" srcId="{34962AD9-145D-46EF-8C0E-B5C481251B8F}" destId="{C435D202-05F6-4DBF-A312-EA9516D0430C}" srcOrd="4" destOrd="0" presId="urn:microsoft.com/office/officeart/2008/layout/AlternatingHexagons"/>
    <dgm:cxn modelId="{B2436EC7-0628-4838-9578-FBED01B6665A}" type="presParOf" srcId="{9C46D28C-4D3B-4621-8510-31A79C9CD2C1}" destId="{FA1C13F3-2E74-4B7B-AA65-DF479BC43702}" srcOrd="1" destOrd="0" presId="urn:microsoft.com/office/officeart/2008/layout/AlternatingHexagons"/>
    <dgm:cxn modelId="{10FE0C92-1825-4D73-A59C-AB07ADD3CAF1}" type="presParOf" srcId="{9C46D28C-4D3B-4621-8510-31A79C9CD2C1}" destId="{F2786DAA-910A-4E13-804E-8E0646392402}" srcOrd="2" destOrd="0" presId="urn:microsoft.com/office/officeart/2008/layout/AlternatingHexagons"/>
    <dgm:cxn modelId="{127072A2-AA48-479C-A547-C4892D18E55C}" type="presParOf" srcId="{F2786DAA-910A-4E13-804E-8E0646392402}" destId="{99BCF200-DEAA-46BF-BD9E-C08954422C0B}" srcOrd="0" destOrd="0" presId="urn:microsoft.com/office/officeart/2008/layout/AlternatingHexagons"/>
    <dgm:cxn modelId="{2511DFB5-EFE0-4BD6-AC4A-4CAAD3B17AB9}" type="presParOf" srcId="{F2786DAA-910A-4E13-804E-8E0646392402}" destId="{265B78E4-FFA3-4517-A5DE-8EB68AC62E17}" srcOrd="1" destOrd="0" presId="urn:microsoft.com/office/officeart/2008/layout/AlternatingHexagons"/>
    <dgm:cxn modelId="{A3151139-0780-4F18-9EA8-463E51D964E4}" type="presParOf" srcId="{F2786DAA-910A-4E13-804E-8E0646392402}" destId="{A0D76BEE-1521-47F4-90F1-A3018CF46AC7}" srcOrd="2" destOrd="0" presId="urn:microsoft.com/office/officeart/2008/layout/AlternatingHexagons"/>
    <dgm:cxn modelId="{9E15D832-96E1-4DC9-B949-56C0CCC4E2F7}" type="presParOf" srcId="{F2786DAA-910A-4E13-804E-8E0646392402}" destId="{57632F28-B2EF-41E4-ACA6-2475CB02F1B2}" srcOrd="3" destOrd="0" presId="urn:microsoft.com/office/officeart/2008/layout/AlternatingHexagons"/>
    <dgm:cxn modelId="{B89D14C6-8847-436A-A033-154AE4C84AEC}" type="presParOf" srcId="{F2786DAA-910A-4E13-804E-8E0646392402}" destId="{5C354850-6F2B-4609-9271-FAE232E80D8E}" srcOrd="4" destOrd="0" presId="urn:microsoft.com/office/officeart/2008/layout/AlternatingHexagons"/>
    <dgm:cxn modelId="{81896D4E-72A1-4C7C-B683-E04F0EEEC444}" type="presParOf" srcId="{9C46D28C-4D3B-4621-8510-31A79C9CD2C1}" destId="{93EC50E8-F619-47DA-86D2-315D08CB5EB1}" srcOrd="3" destOrd="0" presId="urn:microsoft.com/office/officeart/2008/layout/AlternatingHexagons"/>
    <dgm:cxn modelId="{15D5789A-DBD9-4A55-900C-9107E9EC441F}" type="presParOf" srcId="{9C46D28C-4D3B-4621-8510-31A79C9CD2C1}" destId="{59D336B7-75C0-4EFC-A5C3-0DF8D46439FF}" srcOrd="4" destOrd="0" presId="urn:microsoft.com/office/officeart/2008/layout/AlternatingHexagons"/>
    <dgm:cxn modelId="{399F134E-0299-4476-867A-94C249B119AB}" type="presParOf" srcId="{59D336B7-75C0-4EFC-A5C3-0DF8D46439FF}" destId="{1A36A703-E20C-4579-9BA9-B838EA79B780}" srcOrd="0" destOrd="0" presId="urn:microsoft.com/office/officeart/2008/layout/AlternatingHexagons"/>
    <dgm:cxn modelId="{12ECAE6D-E30B-4A4B-812E-D93EBB681DF3}" type="presParOf" srcId="{59D336B7-75C0-4EFC-A5C3-0DF8D46439FF}" destId="{A31FD4EC-06F5-46A5-A273-A2A97BBA907E}" srcOrd="1" destOrd="0" presId="urn:microsoft.com/office/officeart/2008/layout/AlternatingHexagons"/>
    <dgm:cxn modelId="{F9F044A2-CF1C-46EE-A170-B97F87971474}" type="presParOf" srcId="{59D336B7-75C0-4EFC-A5C3-0DF8D46439FF}" destId="{1E07C409-F7F3-4CA8-90B2-45118487EEF0}" srcOrd="2" destOrd="0" presId="urn:microsoft.com/office/officeart/2008/layout/AlternatingHexagons"/>
    <dgm:cxn modelId="{EF4C9E65-BD16-4DCF-BA02-D1CFC842D911}" type="presParOf" srcId="{59D336B7-75C0-4EFC-A5C3-0DF8D46439FF}" destId="{22D66D2D-C80B-4712-8820-3780A036846A}" srcOrd="3" destOrd="0" presId="urn:microsoft.com/office/officeart/2008/layout/AlternatingHexagons"/>
    <dgm:cxn modelId="{9536299F-222A-4CF9-B6E8-17031141EAEA}" type="presParOf" srcId="{59D336B7-75C0-4EFC-A5C3-0DF8D46439FF}" destId="{CD08C0AA-A103-42A8-9E6A-454D6F6BF40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C9907E-A6F7-46CF-A895-96F86158B22D}" type="doc">
      <dgm:prSet loTypeId="urn:microsoft.com/office/officeart/2008/layout/AlternatingHexagons" loCatId="list" qsTypeId="urn:microsoft.com/office/officeart/2005/8/quickstyle/simple1" qsCatId="simple" csTypeId="urn:microsoft.com/office/officeart/2005/8/colors/accent1_2" csCatId="accent1" phldr="0"/>
      <dgm:spPr/>
      <dgm:t>
        <a:bodyPr/>
        <a:lstStyle/>
        <a:p>
          <a:endParaRPr lang="en-GB"/>
        </a:p>
      </dgm:t>
    </dgm:pt>
    <dgm:pt modelId="{573FC87E-6F25-49C2-8B08-4B2488D23D28}">
      <dgm:prSet phldrT="[Text]" phldr="1"/>
      <dgm:spPr/>
      <dgm:t>
        <a:bodyPr/>
        <a:lstStyle/>
        <a:p>
          <a:endParaRPr lang="en-GB"/>
        </a:p>
      </dgm:t>
    </dgm:pt>
    <dgm:pt modelId="{0C29C9C8-C618-4D81-AE06-A5E66D9FF1C1}" type="parTrans" cxnId="{05E7420C-E5FA-4DFA-A53E-E6639BBC3391}">
      <dgm:prSet/>
      <dgm:spPr/>
      <dgm:t>
        <a:bodyPr/>
        <a:lstStyle/>
        <a:p>
          <a:endParaRPr lang="en-GB"/>
        </a:p>
      </dgm:t>
    </dgm:pt>
    <dgm:pt modelId="{82ACA0F0-0070-462B-AFD1-66A340A850C5}" type="sibTrans" cxnId="{05E7420C-E5FA-4DFA-A53E-E6639BBC3391}">
      <dgm:prSet/>
      <dgm:spPr/>
      <dgm:t>
        <a:bodyPr/>
        <a:lstStyle/>
        <a:p>
          <a:endParaRPr lang="en-GB"/>
        </a:p>
      </dgm:t>
    </dgm:pt>
    <dgm:pt modelId="{191BFBEC-BB49-41B8-AF58-65B936738A55}">
      <dgm:prSet phldrT="[Text]" phldr="1"/>
      <dgm:spPr/>
      <dgm:t>
        <a:bodyPr/>
        <a:lstStyle/>
        <a:p>
          <a:endParaRPr lang="en-GB"/>
        </a:p>
      </dgm:t>
    </dgm:pt>
    <dgm:pt modelId="{961478C3-4E4D-4519-805D-7A9620CB00FA}" type="parTrans" cxnId="{FAF0BC0B-6B72-412C-8DC0-A261C6FD299E}">
      <dgm:prSet/>
      <dgm:spPr/>
      <dgm:t>
        <a:bodyPr/>
        <a:lstStyle/>
        <a:p>
          <a:endParaRPr lang="en-GB"/>
        </a:p>
      </dgm:t>
    </dgm:pt>
    <dgm:pt modelId="{08C18B44-1665-43BB-978D-CE878951204C}" type="sibTrans" cxnId="{FAF0BC0B-6B72-412C-8DC0-A261C6FD299E}">
      <dgm:prSet/>
      <dgm:spPr/>
      <dgm:t>
        <a:bodyPr/>
        <a:lstStyle/>
        <a:p>
          <a:endParaRPr lang="en-GB"/>
        </a:p>
      </dgm:t>
    </dgm:pt>
    <dgm:pt modelId="{DD3A5F59-8421-40D8-A9D7-A07F72EB2637}">
      <dgm:prSet phldrT="[Text]" phldr="1"/>
      <dgm:spPr/>
      <dgm:t>
        <a:bodyPr/>
        <a:lstStyle/>
        <a:p>
          <a:endParaRPr lang="en-GB"/>
        </a:p>
      </dgm:t>
    </dgm:pt>
    <dgm:pt modelId="{61BB3B19-3EB8-406D-A5B2-176F71B7A90A}" type="parTrans" cxnId="{EE03B2BF-622A-4183-BCDD-191AE5322DF4}">
      <dgm:prSet/>
      <dgm:spPr/>
      <dgm:t>
        <a:bodyPr/>
        <a:lstStyle/>
        <a:p>
          <a:endParaRPr lang="en-GB"/>
        </a:p>
      </dgm:t>
    </dgm:pt>
    <dgm:pt modelId="{6064D3F7-6DC2-4C83-A72D-3C541A06BCE6}" type="sibTrans" cxnId="{EE03B2BF-622A-4183-BCDD-191AE5322DF4}">
      <dgm:prSet/>
      <dgm:spPr/>
      <dgm:t>
        <a:bodyPr/>
        <a:lstStyle/>
        <a:p>
          <a:endParaRPr lang="en-GB"/>
        </a:p>
      </dgm:t>
    </dgm:pt>
    <dgm:pt modelId="{E0C16F0F-148D-44F9-BD20-0ACD245D1073}">
      <dgm:prSet phldrT="[Text]" phldr="1"/>
      <dgm:spPr/>
      <dgm:t>
        <a:bodyPr/>
        <a:lstStyle/>
        <a:p>
          <a:endParaRPr lang="en-GB"/>
        </a:p>
      </dgm:t>
    </dgm:pt>
    <dgm:pt modelId="{56DB01A8-1D95-4071-AD42-0939ED8F2AA6}" type="parTrans" cxnId="{85F55684-7C70-44D4-B65A-43A750FA79EC}">
      <dgm:prSet/>
      <dgm:spPr/>
      <dgm:t>
        <a:bodyPr/>
        <a:lstStyle/>
        <a:p>
          <a:endParaRPr lang="en-GB"/>
        </a:p>
      </dgm:t>
    </dgm:pt>
    <dgm:pt modelId="{EB847F88-ED8B-493E-9D9D-4D608E6B41F3}" type="sibTrans" cxnId="{85F55684-7C70-44D4-B65A-43A750FA79EC}">
      <dgm:prSet/>
      <dgm:spPr/>
      <dgm:t>
        <a:bodyPr/>
        <a:lstStyle/>
        <a:p>
          <a:endParaRPr lang="en-GB"/>
        </a:p>
      </dgm:t>
    </dgm:pt>
    <dgm:pt modelId="{203EE2FA-6126-4194-B5F9-966B0A08A014}">
      <dgm:prSet phldrT="[Text]" phldr="1"/>
      <dgm:spPr/>
      <dgm:t>
        <a:bodyPr/>
        <a:lstStyle/>
        <a:p>
          <a:endParaRPr lang="en-GB"/>
        </a:p>
      </dgm:t>
    </dgm:pt>
    <dgm:pt modelId="{356F56CB-4D0B-4542-9815-7F3AA5C4E69F}" type="parTrans" cxnId="{6CE7FECF-0A49-4BC5-A2C4-6C47D75D480B}">
      <dgm:prSet/>
      <dgm:spPr/>
      <dgm:t>
        <a:bodyPr/>
        <a:lstStyle/>
        <a:p>
          <a:endParaRPr lang="en-GB"/>
        </a:p>
      </dgm:t>
    </dgm:pt>
    <dgm:pt modelId="{27356143-3CF3-490F-9A36-2A4F1FD7006B}" type="sibTrans" cxnId="{6CE7FECF-0A49-4BC5-A2C4-6C47D75D480B}">
      <dgm:prSet/>
      <dgm:spPr/>
      <dgm:t>
        <a:bodyPr/>
        <a:lstStyle/>
        <a:p>
          <a:endParaRPr lang="en-GB"/>
        </a:p>
      </dgm:t>
    </dgm:pt>
    <dgm:pt modelId="{2C77AE00-5B46-4A18-820C-05EC977843DB}">
      <dgm:prSet phldrT="[Text]" phldr="1"/>
      <dgm:spPr/>
      <dgm:t>
        <a:bodyPr/>
        <a:lstStyle/>
        <a:p>
          <a:endParaRPr lang="en-GB"/>
        </a:p>
      </dgm:t>
    </dgm:pt>
    <dgm:pt modelId="{AD4C63A2-B7AF-40EC-8EEE-8A137E72AD02}" type="parTrans" cxnId="{BD3F0EB2-5F19-401B-9C18-2F4F681D39EB}">
      <dgm:prSet/>
      <dgm:spPr/>
      <dgm:t>
        <a:bodyPr/>
        <a:lstStyle/>
        <a:p>
          <a:endParaRPr lang="en-GB"/>
        </a:p>
      </dgm:t>
    </dgm:pt>
    <dgm:pt modelId="{3EDF8EC9-A19C-43DE-892A-1E7B41297A75}" type="sibTrans" cxnId="{BD3F0EB2-5F19-401B-9C18-2F4F681D39EB}">
      <dgm:prSet/>
      <dgm:spPr/>
      <dgm:t>
        <a:bodyPr/>
        <a:lstStyle/>
        <a:p>
          <a:endParaRPr lang="en-GB"/>
        </a:p>
      </dgm:t>
    </dgm:pt>
    <dgm:pt modelId="{9C46D28C-4D3B-4621-8510-31A79C9CD2C1}" type="pres">
      <dgm:prSet presAssocID="{6DC9907E-A6F7-46CF-A895-96F86158B22D}" presName="Name0" presStyleCnt="0">
        <dgm:presLayoutVars>
          <dgm:chMax/>
          <dgm:chPref/>
          <dgm:dir/>
          <dgm:animLvl val="lvl"/>
        </dgm:presLayoutVars>
      </dgm:prSet>
      <dgm:spPr/>
    </dgm:pt>
    <dgm:pt modelId="{34962AD9-145D-46EF-8C0E-B5C481251B8F}" type="pres">
      <dgm:prSet presAssocID="{573FC87E-6F25-49C2-8B08-4B2488D23D28}" presName="composite" presStyleCnt="0"/>
      <dgm:spPr/>
    </dgm:pt>
    <dgm:pt modelId="{5AB8CBE4-B3DF-4A70-8DEF-AAF069828023}" type="pres">
      <dgm:prSet presAssocID="{573FC87E-6F25-49C2-8B08-4B2488D23D28}" presName="Parent1" presStyleLbl="node1" presStyleIdx="0" presStyleCnt="6">
        <dgm:presLayoutVars>
          <dgm:chMax val="1"/>
          <dgm:chPref val="1"/>
          <dgm:bulletEnabled val="1"/>
        </dgm:presLayoutVars>
      </dgm:prSet>
      <dgm:spPr/>
    </dgm:pt>
    <dgm:pt modelId="{C088911C-09E2-4748-9EBE-2F3933953227}" type="pres">
      <dgm:prSet presAssocID="{573FC87E-6F25-49C2-8B08-4B2488D23D28}" presName="Childtext1" presStyleLbl="revTx" presStyleIdx="0" presStyleCnt="3">
        <dgm:presLayoutVars>
          <dgm:chMax val="0"/>
          <dgm:chPref val="0"/>
          <dgm:bulletEnabled val="1"/>
        </dgm:presLayoutVars>
      </dgm:prSet>
      <dgm:spPr/>
    </dgm:pt>
    <dgm:pt modelId="{0F14C954-12B2-46B1-A5FF-A59923F54A69}" type="pres">
      <dgm:prSet presAssocID="{573FC87E-6F25-49C2-8B08-4B2488D23D28}" presName="BalanceSpacing" presStyleCnt="0"/>
      <dgm:spPr/>
    </dgm:pt>
    <dgm:pt modelId="{35A8DA52-5E3C-4425-8349-1948F003F20A}" type="pres">
      <dgm:prSet presAssocID="{573FC87E-6F25-49C2-8B08-4B2488D23D28}" presName="BalanceSpacing1" presStyleCnt="0"/>
      <dgm:spPr/>
    </dgm:pt>
    <dgm:pt modelId="{C435D202-05F6-4DBF-A312-EA9516D0430C}" type="pres">
      <dgm:prSet presAssocID="{82ACA0F0-0070-462B-AFD1-66A340A850C5}" presName="Accent1Text" presStyleLbl="node1" presStyleIdx="1" presStyleCnt="6"/>
      <dgm:spPr/>
    </dgm:pt>
    <dgm:pt modelId="{FA1C13F3-2E74-4B7B-AA65-DF479BC43702}" type="pres">
      <dgm:prSet presAssocID="{82ACA0F0-0070-462B-AFD1-66A340A850C5}" presName="spaceBetweenRectangles" presStyleCnt="0"/>
      <dgm:spPr/>
    </dgm:pt>
    <dgm:pt modelId="{F2786DAA-910A-4E13-804E-8E0646392402}" type="pres">
      <dgm:prSet presAssocID="{DD3A5F59-8421-40D8-A9D7-A07F72EB2637}" presName="composite" presStyleCnt="0"/>
      <dgm:spPr/>
    </dgm:pt>
    <dgm:pt modelId="{99BCF200-DEAA-46BF-BD9E-C08954422C0B}" type="pres">
      <dgm:prSet presAssocID="{DD3A5F59-8421-40D8-A9D7-A07F72EB2637}" presName="Parent1" presStyleLbl="node1" presStyleIdx="2" presStyleCnt="6">
        <dgm:presLayoutVars>
          <dgm:chMax val="1"/>
          <dgm:chPref val="1"/>
          <dgm:bulletEnabled val="1"/>
        </dgm:presLayoutVars>
      </dgm:prSet>
      <dgm:spPr/>
    </dgm:pt>
    <dgm:pt modelId="{265B78E4-FFA3-4517-A5DE-8EB68AC62E17}" type="pres">
      <dgm:prSet presAssocID="{DD3A5F59-8421-40D8-A9D7-A07F72EB2637}" presName="Childtext1" presStyleLbl="revTx" presStyleIdx="1" presStyleCnt="3">
        <dgm:presLayoutVars>
          <dgm:chMax val="0"/>
          <dgm:chPref val="0"/>
          <dgm:bulletEnabled val="1"/>
        </dgm:presLayoutVars>
      </dgm:prSet>
      <dgm:spPr/>
    </dgm:pt>
    <dgm:pt modelId="{A0D76BEE-1521-47F4-90F1-A3018CF46AC7}" type="pres">
      <dgm:prSet presAssocID="{DD3A5F59-8421-40D8-A9D7-A07F72EB2637}" presName="BalanceSpacing" presStyleCnt="0"/>
      <dgm:spPr/>
    </dgm:pt>
    <dgm:pt modelId="{57632F28-B2EF-41E4-ACA6-2475CB02F1B2}" type="pres">
      <dgm:prSet presAssocID="{DD3A5F59-8421-40D8-A9D7-A07F72EB2637}" presName="BalanceSpacing1" presStyleCnt="0"/>
      <dgm:spPr/>
    </dgm:pt>
    <dgm:pt modelId="{5C354850-6F2B-4609-9271-FAE232E80D8E}" type="pres">
      <dgm:prSet presAssocID="{6064D3F7-6DC2-4C83-A72D-3C541A06BCE6}" presName="Accent1Text" presStyleLbl="node1" presStyleIdx="3" presStyleCnt="6"/>
      <dgm:spPr/>
    </dgm:pt>
    <dgm:pt modelId="{93EC50E8-F619-47DA-86D2-315D08CB5EB1}" type="pres">
      <dgm:prSet presAssocID="{6064D3F7-6DC2-4C83-A72D-3C541A06BCE6}" presName="spaceBetweenRectangles" presStyleCnt="0"/>
      <dgm:spPr/>
    </dgm:pt>
    <dgm:pt modelId="{59D336B7-75C0-4EFC-A5C3-0DF8D46439FF}" type="pres">
      <dgm:prSet presAssocID="{203EE2FA-6126-4194-B5F9-966B0A08A014}" presName="composite" presStyleCnt="0"/>
      <dgm:spPr/>
    </dgm:pt>
    <dgm:pt modelId="{1A36A703-E20C-4579-9BA9-B838EA79B780}" type="pres">
      <dgm:prSet presAssocID="{203EE2FA-6126-4194-B5F9-966B0A08A014}" presName="Parent1" presStyleLbl="node1" presStyleIdx="4" presStyleCnt="6">
        <dgm:presLayoutVars>
          <dgm:chMax val="1"/>
          <dgm:chPref val="1"/>
          <dgm:bulletEnabled val="1"/>
        </dgm:presLayoutVars>
      </dgm:prSet>
      <dgm:spPr/>
    </dgm:pt>
    <dgm:pt modelId="{A31FD4EC-06F5-46A5-A273-A2A97BBA907E}" type="pres">
      <dgm:prSet presAssocID="{203EE2FA-6126-4194-B5F9-966B0A08A014}" presName="Childtext1" presStyleLbl="revTx" presStyleIdx="2" presStyleCnt="3">
        <dgm:presLayoutVars>
          <dgm:chMax val="0"/>
          <dgm:chPref val="0"/>
          <dgm:bulletEnabled val="1"/>
        </dgm:presLayoutVars>
      </dgm:prSet>
      <dgm:spPr/>
    </dgm:pt>
    <dgm:pt modelId="{1E07C409-F7F3-4CA8-90B2-45118487EEF0}" type="pres">
      <dgm:prSet presAssocID="{203EE2FA-6126-4194-B5F9-966B0A08A014}" presName="BalanceSpacing" presStyleCnt="0"/>
      <dgm:spPr/>
    </dgm:pt>
    <dgm:pt modelId="{22D66D2D-C80B-4712-8820-3780A036846A}" type="pres">
      <dgm:prSet presAssocID="{203EE2FA-6126-4194-B5F9-966B0A08A014}" presName="BalanceSpacing1" presStyleCnt="0"/>
      <dgm:spPr/>
    </dgm:pt>
    <dgm:pt modelId="{CD08C0AA-A103-42A8-9E6A-454D6F6BF40F}" type="pres">
      <dgm:prSet presAssocID="{27356143-3CF3-490F-9A36-2A4F1FD7006B}" presName="Accent1Text" presStyleLbl="node1" presStyleIdx="5" presStyleCnt="6"/>
      <dgm:spPr/>
    </dgm:pt>
  </dgm:ptLst>
  <dgm:cxnLst>
    <dgm:cxn modelId="{FAF0BC0B-6B72-412C-8DC0-A261C6FD299E}" srcId="{573FC87E-6F25-49C2-8B08-4B2488D23D28}" destId="{191BFBEC-BB49-41B8-AF58-65B936738A55}" srcOrd="0" destOrd="0" parTransId="{961478C3-4E4D-4519-805D-7A9620CB00FA}" sibTransId="{08C18B44-1665-43BB-978D-CE878951204C}"/>
    <dgm:cxn modelId="{05E7420C-E5FA-4DFA-A53E-E6639BBC3391}" srcId="{6DC9907E-A6F7-46CF-A895-96F86158B22D}" destId="{573FC87E-6F25-49C2-8B08-4B2488D23D28}" srcOrd="0" destOrd="0" parTransId="{0C29C9C8-C618-4D81-AE06-A5E66D9FF1C1}" sibTransId="{82ACA0F0-0070-462B-AFD1-66A340A850C5}"/>
    <dgm:cxn modelId="{D9C46333-2EDC-405A-B528-05BE3EB8654B}" type="presOf" srcId="{27356143-3CF3-490F-9A36-2A4F1FD7006B}" destId="{CD08C0AA-A103-42A8-9E6A-454D6F6BF40F}" srcOrd="0" destOrd="0" presId="urn:microsoft.com/office/officeart/2008/layout/AlternatingHexagons"/>
    <dgm:cxn modelId="{0EB32137-A477-4CE9-B7C6-C3CDB1E012A2}" type="presOf" srcId="{2C77AE00-5B46-4A18-820C-05EC977843DB}" destId="{A31FD4EC-06F5-46A5-A273-A2A97BBA907E}" srcOrd="0" destOrd="0" presId="urn:microsoft.com/office/officeart/2008/layout/AlternatingHexagons"/>
    <dgm:cxn modelId="{E64D6541-7918-440A-AC08-A333E5274250}" type="presOf" srcId="{6064D3F7-6DC2-4C83-A72D-3C541A06BCE6}" destId="{5C354850-6F2B-4609-9271-FAE232E80D8E}" srcOrd="0" destOrd="0" presId="urn:microsoft.com/office/officeart/2008/layout/AlternatingHexagons"/>
    <dgm:cxn modelId="{8CC2654A-D8B6-43C3-BA3D-4331573E7E1E}" type="presOf" srcId="{E0C16F0F-148D-44F9-BD20-0ACD245D1073}" destId="{265B78E4-FFA3-4517-A5DE-8EB68AC62E17}" srcOrd="0" destOrd="0" presId="urn:microsoft.com/office/officeart/2008/layout/AlternatingHexagons"/>
    <dgm:cxn modelId="{637D4278-26DF-4EFE-9F15-4D6ECE917892}" type="presOf" srcId="{203EE2FA-6126-4194-B5F9-966B0A08A014}" destId="{1A36A703-E20C-4579-9BA9-B838EA79B780}" srcOrd="0" destOrd="0" presId="urn:microsoft.com/office/officeart/2008/layout/AlternatingHexagons"/>
    <dgm:cxn modelId="{1677087D-CFA4-4967-8FE3-43FF2D31DC03}" type="presOf" srcId="{DD3A5F59-8421-40D8-A9D7-A07F72EB2637}" destId="{99BCF200-DEAA-46BF-BD9E-C08954422C0B}" srcOrd="0" destOrd="0" presId="urn:microsoft.com/office/officeart/2008/layout/AlternatingHexagons"/>
    <dgm:cxn modelId="{85F55684-7C70-44D4-B65A-43A750FA79EC}" srcId="{DD3A5F59-8421-40D8-A9D7-A07F72EB2637}" destId="{E0C16F0F-148D-44F9-BD20-0ACD245D1073}" srcOrd="0" destOrd="0" parTransId="{56DB01A8-1D95-4071-AD42-0939ED8F2AA6}" sibTransId="{EB847F88-ED8B-493E-9D9D-4D608E6B41F3}"/>
    <dgm:cxn modelId="{B1E32995-1DF3-4202-84A3-15181F536AA9}" type="presOf" srcId="{191BFBEC-BB49-41B8-AF58-65B936738A55}" destId="{C088911C-09E2-4748-9EBE-2F3933953227}" srcOrd="0" destOrd="0" presId="urn:microsoft.com/office/officeart/2008/layout/AlternatingHexagons"/>
    <dgm:cxn modelId="{5059B0A5-3AD9-4F34-B056-EA6170671E23}" type="presOf" srcId="{573FC87E-6F25-49C2-8B08-4B2488D23D28}" destId="{5AB8CBE4-B3DF-4A70-8DEF-AAF069828023}" srcOrd="0" destOrd="0" presId="urn:microsoft.com/office/officeart/2008/layout/AlternatingHexagons"/>
    <dgm:cxn modelId="{BD3F0EB2-5F19-401B-9C18-2F4F681D39EB}" srcId="{203EE2FA-6126-4194-B5F9-966B0A08A014}" destId="{2C77AE00-5B46-4A18-820C-05EC977843DB}" srcOrd="0" destOrd="0" parTransId="{AD4C63A2-B7AF-40EC-8EEE-8A137E72AD02}" sibTransId="{3EDF8EC9-A19C-43DE-892A-1E7B41297A75}"/>
    <dgm:cxn modelId="{EE03B2BF-622A-4183-BCDD-191AE5322DF4}" srcId="{6DC9907E-A6F7-46CF-A895-96F86158B22D}" destId="{DD3A5F59-8421-40D8-A9D7-A07F72EB2637}" srcOrd="1" destOrd="0" parTransId="{61BB3B19-3EB8-406D-A5B2-176F71B7A90A}" sibTransId="{6064D3F7-6DC2-4C83-A72D-3C541A06BCE6}"/>
    <dgm:cxn modelId="{A6186AC4-E8AC-49FB-BF10-DE01723E070F}" type="presOf" srcId="{82ACA0F0-0070-462B-AFD1-66A340A850C5}" destId="{C435D202-05F6-4DBF-A312-EA9516D0430C}" srcOrd="0" destOrd="0" presId="urn:microsoft.com/office/officeart/2008/layout/AlternatingHexagons"/>
    <dgm:cxn modelId="{A80952CB-3650-4F31-938F-53E0BCBD6A20}" type="presOf" srcId="{6DC9907E-A6F7-46CF-A895-96F86158B22D}" destId="{9C46D28C-4D3B-4621-8510-31A79C9CD2C1}" srcOrd="0" destOrd="0" presId="urn:microsoft.com/office/officeart/2008/layout/AlternatingHexagons"/>
    <dgm:cxn modelId="{6CE7FECF-0A49-4BC5-A2C4-6C47D75D480B}" srcId="{6DC9907E-A6F7-46CF-A895-96F86158B22D}" destId="{203EE2FA-6126-4194-B5F9-966B0A08A014}" srcOrd="2" destOrd="0" parTransId="{356F56CB-4D0B-4542-9815-7F3AA5C4E69F}" sibTransId="{27356143-3CF3-490F-9A36-2A4F1FD7006B}"/>
    <dgm:cxn modelId="{4EF890C3-44DF-4CE0-9823-D0ED6AA96704}" type="presParOf" srcId="{9C46D28C-4D3B-4621-8510-31A79C9CD2C1}" destId="{34962AD9-145D-46EF-8C0E-B5C481251B8F}" srcOrd="0" destOrd="0" presId="urn:microsoft.com/office/officeart/2008/layout/AlternatingHexagons"/>
    <dgm:cxn modelId="{7CA41E83-5DD8-499E-A909-747D6B39625E}" type="presParOf" srcId="{34962AD9-145D-46EF-8C0E-B5C481251B8F}" destId="{5AB8CBE4-B3DF-4A70-8DEF-AAF069828023}" srcOrd="0" destOrd="0" presId="urn:microsoft.com/office/officeart/2008/layout/AlternatingHexagons"/>
    <dgm:cxn modelId="{B189C35D-17D1-472D-B735-371927FCFB7F}" type="presParOf" srcId="{34962AD9-145D-46EF-8C0E-B5C481251B8F}" destId="{C088911C-09E2-4748-9EBE-2F3933953227}" srcOrd="1" destOrd="0" presId="urn:microsoft.com/office/officeart/2008/layout/AlternatingHexagons"/>
    <dgm:cxn modelId="{379F9DF2-F9E1-415C-9F56-FAACA2A90F91}" type="presParOf" srcId="{34962AD9-145D-46EF-8C0E-B5C481251B8F}" destId="{0F14C954-12B2-46B1-A5FF-A59923F54A69}" srcOrd="2" destOrd="0" presId="urn:microsoft.com/office/officeart/2008/layout/AlternatingHexagons"/>
    <dgm:cxn modelId="{3577551B-0969-4EDF-AAE0-E053308F17AE}" type="presParOf" srcId="{34962AD9-145D-46EF-8C0E-B5C481251B8F}" destId="{35A8DA52-5E3C-4425-8349-1948F003F20A}" srcOrd="3" destOrd="0" presId="urn:microsoft.com/office/officeart/2008/layout/AlternatingHexagons"/>
    <dgm:cxn modelId="{F4A9BD3C-1961-4A56-AC5D-81939FC931CD}" type="presParOf" srcId="{34962AD9-145D-46EF-8C0E-B5C481251B8F}" destId="{C435D202-05F6-4DBF-A312-EA9516D0430C}" srcOrd="4" destOrd="0" presId="urn:microsoft.com/office/officeart/2008/layout/AlternatingHexagons"/>
    <dgm:cxn modelId="{B2436EC7-0628-4838-9578-FBED01B6665A}" type="presParOf" srcId="{9C46D28C-4D3B-4621-8510-31A79C9CD2C1}" destId="{FA1C13F3-2E74-4B7B-AA65-DF479BC43702}" srcOrd="1" destOrd="0" presId="urn:microsoft.com/office/officeart/2008/layout/AlternatingHexagons"/>
    <dgm:cxn modelId="{10FE0C92-1825-4D73-A59C-AB07ADD3CAF1}" type="presParOf" srcId="{9C46D28C-4D3B-4621-8510-31A79C9CD2C1}" destId="{F2786DAA-910A-4E13-804E-8E0646392402}" srcOrd="2" destOrd="0" presId="urn:microsoft.com/office/officeart/2008/layout/AlternatingHexagons"/>
    <dgm:cxn modelId="{127072A2-AA48-479C-A547-C4892D18E55C}" type="presParOf" srcId="{F2786DAA-910A-4E13-804E-8E0646392402}" destId="{99BCF200-DEAA-46BF-BD9E-C08954422C0B}" srcOrd="0" destOrd="0" presId="urn:microsoft.com/office/officeart/2008/layout/AlternatingHexagons"/>
    <dgm:cxn modelId="{2511DFB5-EFE0-4BD6-AC4A-4CAAD3B17AB9}" type="presParOf" srcId="{F2786DAA-910A-4E13-804E-8E0646392402}" destId="{265B78E4-FFA3-4517-A5DE-8EB68AC62E17}" srcOrd="1" destOrd="0" presId="urn:microsoft.com/office/officeart/2008/layout/AlternatingHexagons"/>
    <dgm:cxn modelId="{A3151139-0780-4F18-9EA8-463E51D964E4}" type="presParOf" srcId="{F2786DAA-910A-4E13-804E-8E0646392402}" destId="{A0D76BEE-1521-47F4-90F1-A3018CF46AC7}" srcOrd="2" destOrd="0" presId="urn:microsoft.com/office/officeart/2008/layout/AlternatingHexagons"/>
    <dgm:cxn modelId="{9E15D832-96E1-4DC9-B949-56C0CCC4E2F7}" type="presParOf" srcId="{F2786DAA-910A-4E13-804E-8E0646392402}" destId="{57632F28-B2EF-41E4-ACA6-2475CB02F1B2}" srcOrd="3" destOrd="0" presId="urn:microsoft.com/office/officeart/2008/layout/AlternatingHexagons"/>
    <dgm:cxn modelId="{B89D14C6-8847-436A-A033-154AE4C84AEC}" type="presParOf" srcId="{F2786DAA-910A-4E13-804E-8E0646392402}" destId="{5C354850-6F2B-4609-9271-FAE232E80D8E}" srcOrd="4" destOrd="0" presId="urn:microsoft.com/office/officeart/2008/layout/AlternatingHexagons"/>
    <dgm:cxn modelId="{81896D4E-72A1-4C7C-B683-E04F0EEEC444}" type="presParOf" srcId="{9C46D28C-4D3B-4621-8510-31A79C9CD2C1}" destId="{93EC50E8-F619-47DA-86D2-315D08CB5EB1}" srcOrd="3" destOrd="0" presId="urn:microsoft.com/office/officeart/2008/layout/AlternatingHexagons"/>
    <dgm:cxn modelId="{15D5789A-DBD9-4A55-900C-9107E9EC441F}" type="presParOf" srcId="{9C46D28C-4D3B-4621-8510-31A79C9CD2C1}" destId="{59D336B7-75C0-4EFC-A5C3-0DF8D46439FF}" srcOrd="4" destOrd="0" presId="urn:microsoft.com/office/officeart/2008/layout/AlternatingHexagons"/>
    <dgm:cxn modelId="{399F134E-0299-4476-867A-94C249B119AB}" type="presParOf" srcId="{59D336B7-75C0-4EFC-A5C3-0DF8D46439FF}" destId="{1A36A703-E20C-4579-9BA9-B838EA79B780}" srcOrd="0" destOrd="0" presId="urn:microsoft.com/office/officeart/2008/layout/AlternatingHexagons"/>
    <dgm:cxn modelId="{12ECAE6D-E30B-4A4B-812E-D93EBB681DF3}" type="presParOf" srcId="{59D336B7-75C0-4EFC-A5C3-0DF8D46439FF}" destId="{A31FD4EC-06F5-46A5-A273-A2A97BBA907E}" srcOrd="1" destOrd="0" presId="urn:microsoft.com/office/officeart/2008/layout/AlternatingHexagons"/>
    <dgm:cxn modelId="{F9F044A2-CF1C-46EE-A170-B97F87971474}" type="presParOf" srcId="{59D336B7-75C0-4EFC-A5C3-0DF8D46439FF}" destId="{1E07C409-F7F3-4CA8-90B2-45118487EEF0}" srcOrd="2" destOrd="0" presId="urn:microsoft.com/office/officeart/2008/layout/AlternatingHexagons"/>
    <dgm:cxn modelId="{EF4C9E65-BD16-4DCF-BA02-D1CFC842D911}" type="presParOf" srcId="{59D336B7-75C0-4EFC-A5C3-0DF8D46439FF}" destId="{22D66D2D-C80B-4712-8820-3780A036846A}" srcOrd="3" destOrd="0" presId="urn:microsoft.com/office/officeart/2008/layout/AlternatingHexagons"/>
    <dgm:cxn modelId="{9536299F-222A-4CF9-B6E8-17031141EAEA}" type="presParOf" srcId="{59D336B7-75C0-4EFC-A5C3-0DF8D46439FF}" destId="{CD08C0AA-A103-42A8-9E6A-454D6F6BF40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C9907E-A6F7-46CF-A895-96F86158B22D}" type="doc">
      <dgm:prSet loTypeId="urn:microsoft.com/office/officeart/2008/layout/AlternatingHexagons" loCatId="list" qsTypeId="urn:microsoft.com/office/officeart/2005/8/quickstyle/simple1" qsCatId="simple" csTypeId="urn:microsoft.com/office/officeart/2005/8/colors/accent1_2" csCatId="accent1" phldr="0"/>
      <dgm:spPr/>
      <dgm:t>
        <a:bodyPr/>
        <a:lstStyle/>
        <a:p>
          <a:endParaRPr lang="en-GB"/>
        </a:p>
      </dgm:t>
    </dgm:pt>
    <dgm:pt modelId="{573FC87E-6F25-49C2-8B08-4B2488D23D28}">
      <dgm:prSet phldrT="[Text]" phldr="1"/>
      <dgm:spPr/>
      <dgm:t>
        <a:bodyPr/>
        <a:lstStyle/>
        <a:p>
          <a:endParaRPr lang="en-GB"/>
        </a:p>
      </dgm:t>
    </dgm:pt>
    <dgm:pt modelId="{0C29C9C8-C618-4D81-AE06-A5E66D9FF1C1}" type="parTrans" cxnId="{05E7420C-E5FA-4DFA-A53E-E6639BBC3391}">
      <dgm:prSet/>
      <dgm:spPr/>
      <dgm:t>
        <a:bodyPr/>
        <a:lstStyle/>
        <a:p>
          <a:endParaRPr lang="en-GB"/>
        </a:p>
      </dgm:t>
    </dgm:pt>
    <dgm:pt modelId="{82ACA0F0-0070-462B-AFD1-66A340A850C5}" type="sibTrans" cxnId="{05E7420C-E5FA-4DFA-A53E-E6639BBC3391}">
      <dgm:prSet/>
      <dgm:spPr/>
      <dgm:t>
        <a:bodyPr/>
        <a:lstStyle/>
        <a:p>
          <a:endParaRPr lang="en-GB"/>
        </a:p>
      </dgm:t>
    </dgm:pt>
    <dgm:pt modelId="{191BFBEC-BB49-41B8-AF58-65B936738A55}">
      <dgm:prSet phldrT="[Text]" phldr="1"/>
      <dgm:spPr/>
      <dgm:t>
        <a:bodyPr/>
        <a:lstStyle/>
        <a:p>
          <a:endParaRPr lang="en-GB"/>
        </a:p>
      </dgm:t>
    </dgm:pt>
    <dgm:pt modelId="{961478C3-4E4D-4519-805D-7A9620CB00FA}" type="parTrans" cxnId="{FAF0BC0B-6B72-412C-8DC0-A261C6FD299E}">
      <dgm:prSet/>
      <dgm:spPr/>
      <dgm:t>
        <a:bodyPr/>
        <a:lstStyle/>
        <a:p>
          <a:endParaRPr lang="en-GB"/>
        </a:p>
      </dgm:t>
    </dgm:pt>
    <dgm:pt modelId="{08C18B44-1665-43BB-978D-CE878951204C}" type="sibTrans" cxnId="{FAF0BC0B-6B72-412C-8DC0-A261C6FD299E}">
      <dgm:prSet/>
      <dgm:spPr/>
      <dgm:t>
        <a:bodyPr/>
        <a:lstStyle/>
        <a:p>
          <a:endParaRPr lang="en-GB"/>
        </a:p>
      </dgm:t>
    </dgm:pt>
    <dgm:pt modelId="{DD3A5F59-8421-40D8-A9D7-A07F72EB2637}">
      <dgm:prSet phldrT="[Text]" phldr="1"/>
      <dgm:spPr/>
      <dgm:t>
        <a:bodyPr/>
        <a:lstStyle/>
        <a:p>
          <a:endParaRPr lang="en-GB"/>
        </a:p>
      </dgm:t>
    </dgm:pt>
    <dgm:pt modelId="{61BB3B19-3EB8-406D-A5B2-176F71B7A90A}" type="parTrans" cxnId="{EE03B2BF-622A-4183-BCDD-191AE5322DF4}">
      <dgm:prSet/>
      <dgm:spPr/>
      <dgm:t>
        <a:bodyPr/>
        <a:lstStyle/>
        <a:p>
          <a:endParaRPr lang="en-GB"/>
        </a:p>
      </dgm:t>
    </dgm:pt>
    <dgm:pt modelId="{6064D3F7-6DC2-4C83-A72D-3C541A06BCE6}" type="sibTrans" cxnId="{EE03B2BF-622A-4183-BCDD-191AE5322DF4}">
      <dgm:prSet/>
      <dgm:spPr/>
      <dgm:t>
        <a:bodyPr/>
        <a:lstStyle/>
        <a:p>
          <a:endParaRPr lang="en-GB"/>
        </a:p>
      </dgm:t>
    </dgm:pt>
    <dgm:pt modelId="{E0C16F0F-148D-44F9-BD20-0ACD245D1073}">
      <dgm:prSet phldrT="[Text]" phldr="1"/>
      <dgm:spPr/>
      <dgm:t>
        <a:bodyPr/>
        <a:lstStyle/>
        <a:p>
          <a:endParaRPr lang="en-GB"/>
        </a:p>
      </dgm:t>
    </dgm:pt>
    <dgm:pt modelId="{56DB01A8-1D95-4071-AD42-0939ED8F2AA6}" type="parTrans" cxnId="{85F55684-7C70-44D4-B65A-43A750FA79EC}">
      <dgm:prSet/>
      <dgm:spPr/>
      <dgm:t>
        <a:bodyPr/>
        <a:lstStyle/>
        <a:p>
          <a:endParaRPr lang="en-GB"/>
        </a:p>
      </dgm:t>
    </dgm:pt>
    <dgm:pt modelId="{EB847F88-ED8B-493E-9D9D-4D608E6B41F3}" type="sibTrans" cxnId="{85F55684-7C70-44D4-B65A-43A750FA79EC}">
      <dgm:prSet/>
      <dgm:spPr/>
      <dgm:t>
        <a:bodyPr/>
        <a:lstStyle/>
        <a:p>
          <a:endParaRPr lang="en-GB"/>
        </a:p>
      </dgm:t>
    </dgm:pt>
    <dgm:pt modelId="{203EE2FA-6126-4194-B5F9-966B0A08A014}">
      <dgm:prSet phldrT="[Text]" phldr="1"/>
      <dgm:spPr/>
      <dgm:t>
        <a:bodyPr/>
        <a:lstStyle/>
        <a:p>
          <a:endParaRPr lang="en-GB"/>
        </a:p>
      </dgm:t>
    </dgm:pt>
    <dgm:pt modelId="{356F56CB-4D0B-4542-9815-7F3AA5C4E69F}" type="parTrans" cxnId="{6CE7FECF-0A49-4BC5-A2C4-6C47D75D480B}">
      <dgm:prSet/>
      <dgm:spPr/>
      <dgm:t>
        <a:bodyPr/>
        <a:lstStyle/>
        <a:p>
          <a:endParaRPr lang="en-GB"/>
        </a:p>
      </dgm:t>
    </dgm:pt>
    <dgm:pt modelId="{27356143-3CF3-490F-9A36-2A4F1FD7006B}" type="sibTrans" cxnId="{6CE7FECF-0A49-4BC5-A2C4-6C47D75D480B}">
      <dgm:prSet/>
      <dgm:spPr/>
      <dgm:t>
        <a:bodyPr/>
        <a:lstStyle/>
        <a:p>
          <a:endParaRPr lang="en-GB"/>
        </a:p>
      </dgm:t>
    </dgm:pt>
    <dgm:pt modelId="{2C77AE00-5B46-4A18-820C-05EC977843DB}">
      <dgm:prSet phldrT="[Text]" phldr="1"/>
      <dgm:spPr/>
      <dgm:t>
        <a:bodyPr/>
        <a:lstStyle/>
        <a:p>
          <a:endParaRPr lang="en-GB"/>
        </a:p>
      </dgm:t>
    </dgm:pt>
    <dgm:pt modelId="{AD4C63A2-B7AF-40EC-8EEE-8A137E72AD02}" type="parTrans" cxnId="{BD3F0EB2-5F19-401B-9C18-2F4F681D39EB}">
      <dgm:prSet/>
      <dgm:spPr/>
      <dgm:t>
        <a:bodyPr/>
        <a:lstStyle/>
        <a:p>
          <a:endParaRPr lang="en-GB"/>
        </a:p>
      </dgm:t>
    </dgm:pt>
    <dgm:pt modelId="{3EDF8EC9-A19C-43DE-892A-1E7B41297A75}" type="sibTrans" cxnId="{BD3F0EB2-5F19-401B-9C18-2F4F681D39EB}">
      <dgm:prSet/>
      <dgm:spPr/>
      <dgm:t>
        <a:bodyPr/>
        <a:lstStyle/>
        <a:p>
          <a:endParaRPr lang="en-GB"/>
        </a:p>
      </dgm:t>
    </dgm:pt>
    <dgm:pt modelId="{9C46D28C-4D3B-4621-8510-31A79C9CD2C1}" type="pres">
      <dgm:prSet presAssocID="{6DC9907E-A6F7-46CF-A895-96F86158B22D}" presName="Name0" presStyleCnt="0">
        <dgm:presLayoutVars>
          <dgm:chMax/>
          <dgm:chPref/>
          <dgm:dir/>
          <dgm:animLvl val="lvl"/>
        </dgm:presLayoutVars>
      </dgm:prSet>
      <dgm:spPr/>
    </dgm:pt>
    <dgm:pt modelId="{34962AD9-145D-46EF-8C0E-B5C481251B8F}" type="pres">
      <dgm:prSet presAssocID="{573FC87E-6F25-49C2-8B08-4B2488D23D28}" presName="composite" presStyleCnt="0"/>
      <dgm:spPr/>
    </dgm:pt>
    <dgm:pt modelId="{5AB8CBE4-B3DF-4A70-8DEF-AAF069828023}" type="pres">
      <dgm:prSet presAssocID="{573FC87E-6F25-49C2-8B08-4B2488D23D28}" presName="Parent1" presStyleLbl="node1" presStyleIdx="0" presStyleCnt="6">
        <dgm:presLayoutVars>
          <dgm:chMax val="1"/>
          <dgm:chPref val="1"/>
          <dgm:bulletEnabled val="1"/>
        </dgm:presLayoutVars>
      </dgm:prSet>
      <dgm:spPr/>
    </dgm:pt>
    <dgm:pt modelId="{C088911C-09E2-4748-9EBE-2F3933953227}" type="pres">
      <dgm:prSet presAssocID="{573FC87E-6F25-49C2-8B08-4B2488D23D28}" presName="Childtext1" presStyleLbl="revTx" presStyleIdx="0" presStyleCnt="3">
        <dgm:presLayoutVars>
          <dgm:chMax val="0"/>
          <dgm:chPref val="0"/>
          <dgm:bulletEnabled val="1"/>
        </dgm:presLayoutVars>
      </dgm:prSet>
      <dgm:spPr/>
    </dgm:pt>
    <dgm:pt modelId="{0F14C954-12B2-46B1-A5FF-A59923F54A69}" type="pres">
      <dgm:prSet presAssocID="{573FC87E-6F25-49C2-8B08-4B2488D23D28}" presName="BalanceSpacing" presStyleCnt="0"/>
      <dgm:spPr/>
    </dgm:pt>
    <dgm:pt modelId="{35A8DA52-5E3C-4425-8349-1948F003F20A}" type="pres">
      <dgm:prSet presAssocID="{573FC87E-6F25-49C2-8B08-4B2488D23D28}" presName="BalanceSpacing1" presStyleCnt="0"/>
      <dgm:spPr/>
    </dgm:pt>
    <dgm:pt modelId="{C435D202-05F6-4DBF-A312-EA9516D0430C}" type="pres">
      <dgm:prSet presAssocID="{82ACA0F0-0070-462B-AFD1-66A340A850C5}" presName="Accent1Text" presStyleLbl="node1" presStyleIdx="1" presStyleCnt="6"/>
      <dgm:spPr/>
    </dgm:pt>
    <dgm:pt modelId="{FA1C13F3-2E74-4B7B-AA65-DF479BC43702}" type="pres">
      <dgm:prSet presAssocID="{82ACA0F0-0070-462B-AFD1-66A340A850C5}" presName="spaceBetweenRectangles" presStyleCnt="0"/>
      <dgm:spPr/>
    </dgm:pt>
    <dgm:pt modelId="{F2786DAA-910A-4E13-804E-8E0646392402}" type="pres">
      <dgm:prSet presAssocID="{DD3A5F59-8421-40D8-A9D7-A07F72EB2637}" presName="composite" presStyleCnt="0"/>
      <dgm:spPr/>
    </dgm:pt>
    <dgm:pt modelId="{99BCF200-DEAA-46BF-BD9E-C08954422C0B}" type="pres">
      <dgm:prSet presAssocID="{DD3A5F59-8421-40D8-A9D7-A07F72EB2637}" presName="Parent1" presStyleLbl="node1" presStyleIdx="2" presStyleCnt="6">
        <dgm:presLayoutVars>
          <dgm:chMax val="1"/>
          <dgm:chPref val="1"/>
          <dgm:bulletEnabled val="1"/>
        </dgm:presLayoutVars>
      </dgm:prSet>
      <dgm:spPr/>
    </dgm:pt>
    <dgm:pt modelId="{265B78E4-FFA3-4517-A5DE-8EB68AC62E17}" type="pres">
      <dgm:prSet presAssocID="{DD3A5F59-8421-40D8-A9D7-A07F72EB2637}" presName="Childtext1" presStyleLbl="revTx" presStyleIdx="1" presStyleCnt="3">
        <dgm:presLayoutVars>
          <dgm:chMax val="0"/>
          <dgm:chPref val="0"/>
          <dgm:bulletEnabled val="1"/>
        </dgm:presLayoutVars>
      </dgm:prSet>
      <dgm:spPr/>
    </dgm:pt>
    <dgm:pt modelId="{A0D76BEE-1521-47F4-90F1-A3018CF46AC7}" type="pres">
      <dgm:prSet presAssocID="{DD3A5F59-8421-40D8-A9D7-A07F72EB2637}" presName="BalanceSpacing" presStyleCnt="0"/>
      <dgm:spPr/>
    </dgm:pt>
    <dgm:pt modelId="{57632F28-B2EF-41E4-ACA6-2475CB02F1B2}" type="pres">
      <dgm:prSet presAssocID="{DD3A5F59-8421-40D8-A9D7-A07F72EB2637}" presName="BalanceSpacing1" presStyleCnt="0"/>
      <dgm:spPr/>
    </dgm:pt>
    <dgm:pt modelId="{5C354850-6F2B-4609-9271-FAE232E80D8E}" type="pres">
      <dgm:prSet presAssocID="{6064D3F7-6DC2-4C83-A72D-3C541A06BCE6}" presName="Accent1Text" presStyleLbl="node1" presStyleIdx="3" presStyleCnt="6"/>
      <dgm:spPr/>
    </dgm:pt>
    <dgm:pt modelId="{93EC50E8-F619-47DA-86D2-315D08CB5EB1}" type="pres">
      <dgm:prSet presAssocID="{6064D3F7-6DC2-4C83-A72D-3C541A06BCE6}" presName="spaceBetweenRectangles" presStyleCnt="0"/>
      <dgm:spPr/>
    </dgm:pt>
    <dgm:pt modelId="{59D336B7-75C0-4EFC-A5C3-0DF8D46439FF}" type="pres">
      <dgm:prSet presAssocID="{203EE2FA-6126-4194-B5F9-966B0A08A014}" presName="composite" presStyleCnt="0"/>
      <dgm:spPr/>
    </dgm:pt>
    <dgm:pt modelId="{1A36A703-E20C-4579-9BA9-B838EA79B780}" type="pres">
      <dgm:prSet presAssocID="{203EE2FA-6126-4194-B5F9-966B0A08A014}" presName="Parent1" presStyleLbl="node1" presStyleIdx="4" presStyleCnt="6">
        <dgm:presLayoutVars>
          <dgm:chMax val="1"/>
          <dgm:chPref val="1"/>
          <dgm:bulletEnabled val="1"/>
        </dgm:presLayoutVars>
      </dgm:prSet>
      <dgm:spPr/>
    </dgm:pt>
    <dgm:pt modelId="{A31FD4EC-06F5-46A5-A273-A2A97BBA907E}" type="pres">
      <dgm:prSet presAssocID="{203EE2FA-6126-4194-B5F9-966B0A08A014}" presName="Childtext1" presStyleLbl="revTx" presStyleIdx="2" presStyleCnt="3">
        <dgm:presLayoutVars>
          <dgm:chMax val="0"/>
          <dgm:chPref val="0"/>
          <dgm:bulletEnabled val="1"/>
        </dgm:presLayoutVars>
      </dgm:prSet>
      <dgm:spPr/>
    </dgm:pt>
    <dgm:pt modelId="{1E07C409-F7F3-4CA8-90B2-45118487EEF0}" type="pres">
      <dgm:prSet presAssocID="{203EE2FA-6126-4194-B5F9-966B0A08A014}" presName="BalanceSpacing" presStyleCnt="0"/>
      <dgm:spPr/>
    </dgm:pt>
    <dgm:pt modelId="{22D66D2D-C80B-4712-8820-3780A036846A}" type="pres">
      <dgm:prSet presAssocID="{203EE2FA-6126-4194-B5F9-966B0A08A014}" presName="BalanceSpacing1" presStyleCnt="0"/>
      <dgm:spPr/>
    </dgm:pt>
    <dgm:pt modelId="{CD08C0AA-A103-42A8-9E6A-454D6F6BF40F}" type="pres">
      <dgm:prSet presAssocID="{27356143-3CF3-490F-9A36-2A4F1FD7006B}" presName="Accent1Text" presStyleLbl="node1" presStyleIdx="5" presStyleCnt="6"/>
      <dgm:spPr/>
    </dgm:pt>
  </dgm:ptLst>
  <dgm:cxnLst>
    <dgm:cxn modelId="{FAF0BC0B-6B72-412C-8DC0-A261C6FD299E}" srcId="{573FC87E-6F25-49C2-8B08-4B2488D23D28}" destId="{191BFBEC-BB49-41B8-AF58-65B936738A55}" srcOrd="0" destOrd="0" parTransId="{961478C3-4E4D-4519-805D-7A9620CB00FA}" sibTransId="{08C18B44-1665-43BB-978D-CE878951204C}"/>
    <dgm:cxn modelId="{05E7420C-E5FA-4DFA-A53E-E6639BBC3391}" srcId="{6DC9907E-A6F7-46CF-A895-96F86158B22D}" destId="{573FC87E-6F25-49C2-8B08-4B2488D23D28}" srcOrd="0" destOrd="0" parTransId="{0C29C9C8-C618-4D81-AE06-A5E66D9FF1C1}" sibTransId="{82ACA0F0-0070-462B-AFD1-66A340A850C5}"/>
    <dgm:cxn modelId="{D9C46333-2EDC-405A-B528-05BE3EB8654B}" type="presOf" srcId="{27356143-3CF3-490F-9A36-2A4F1FD7006B}" destId="{CD08C0AA-A103-42A8-9E6A-454D6F6BF40F}" srcOrd="0" destOrd="0" presId="urn:microsoft.com/office/officeart/2008/layout/AlternatingHexagons"/>
    <dgm:cxn modelId="{0EB32137-A477-4CE9-B7C6-C3CDB1E012A2}" type="presOf" srcId="{2C77AE00-5B46-4A18-820C-05EC977843DB}" destId="{A31FD4EC-06F5-46A5-A273-A2A97BBA907E}" srcOrd="0" destOrd="0" presId="urn:microsoft.com/office/officeart/2008/layout/AlternatingHexagons"/>
    <dgm:cxn modelId="{E64D6541-7918-440A-AC08-A333E5274250}" type="presOf" srcId="{6064D3F7-6DC2-4C83-A72D-3C541A06BCE6}" destId="{5C354850-6F2B-4609-9271-FAE232E80D8E}" srcOrd="0" destOrd="0" presId="urn:microsoft.com/office/officeart/2008/layout/AlternatingHexagons"/>
    <dgm:cxn modelId="{8CC2654A-D8B6-43C3-BA3D-4331573E7E1E}" type="presOf" srcId="{E0C16F0F-148D-44F9-BD20-0ACD245D1073}" destId="{265B78E4-FFA3-4517-A5DE-8EB68AC62E17}" srcOrd="0" destOrd="0" presId="urn:microsoft.com/office/officeart/2008/layout/AlternatingHexagons"/>
    <dgm:cxn modelId="{637D4278-26DF-4EFE-9F15-4D6ECE917892}" type="presOf" srcId="{203EE2FA-6126-4194-B5F9-966B0A08A014}" destId="{1A36A703-E20C-4579-9BA9-B838EA79B780}" srcOrd="0" destOrd="0" presId="urn:microsoft.com/office/officeart/2008/layout/AlternatingHexagons"/>
    <dgm:cxn modelId="{1677087D-CFA4-4967-8FE3-43FF2D31DC03}" type="presOf" srcId="{DD3A5F59-8421-40D8-A9D7-A07F72EB2637}" destId="{99BCF200-DEAA-46BF-BD9E-C08954422C0B}" srcOrd="0" destOrd="0" presId="urn:microsoft.com/office/officeart/2008/layout/AlternatingHexagons"/>
    <dgm:cxn modelId="{85F55684-7C70-44D4-B65A-43A750FA79EC}" srcId="{DD3A5F59-8421-40D8-A9D7-A07F72EB2637}" destId="{E0C16F0F-148D-44F9-BD20-0ACD245D1073}" srcOrd="0" destOrd="0" parTransId="{56DB01A8-1D95-4071-AD42-0939ED8F2AA6}" sibTransId="{EB847F88-ED8B-493E-9D9D-4D608E6B41F3}"/>
    <dgm:cxn modelId="{B1E32995-1DF3-4202-84A3-15181F536AA9}" type="presOf" srcId="{191BFBEC-BB49-41B8-AF58-65B936738A55}" destId="{C088911C-09E2-4748-9EBE-2F3933953227}" srcOrd="0" destOrd="0" presId="urn:microsoft.com/office/officeart/2008/layout/AlternatingHexagons"/>
    <dgm:cxn modelId="{5059B0A5-3AD9-4F34-B056-EA6170671E23}" type="presOf" srcId="{573FC87E-6F25-49C2-8B08-4B2488D23D28}" destId="{5AB8CBE4-B3DF-4A70-8DEF-AAF069828023}" srcOrd="0" destOrd="0" presId="urn:microsoft.com/office/officeart/2008/layout/AlternatingHexagons"/>
    <dgm:cxn modelId="{BD3F0EB2-5F19-401B-9C18-2F4F681D39EB}" srcId="{203EE2FA-6126-4194-B5F9-966B0A08A014}" destId="{2C77AE00-5B46-4A18-820C-05EC977843DB}" srcOrd="0" destOrd="0" parTransId="{AD4C63A2-B7AF-40EC-8EEE-8A137E72AD02}" sibTransId="{3EDF8EC9-A19C-43DE-892A-1E7B41297A75}"/>
    <dgm:cxn modelId="{EE03B2BF-622A-4183-BCDD-191AE5322DF4}" srcId="{6DC9907E-A6F7-46CF-A895-96F86158B22D}" destId="{DD3A5F59-8421-40D8-A9D7-A07F72EB2637}" srcOrd="1" destOrd="0" parTransId="{61BB3B19-3EB8-406D-A5B2-176F71B7A90A}" sibTransId="{6064D3F7-6DC2-4C83-A72D-3C541A06BCE6}"/>
    <dgm:cxn modelId="{A6186AC4-E8AC-49FB-BF10-DE01723E070F}" type="presOf" srcId="{82ACA0F0-0070-462B-AFD1-66A340A850C5}" destId="{C435D202-05F6-4DBF-A312-EA9516D0430C}" srcOrd="0" destOrd="0" presId="urn:microsoft.com/office/officeart/2008/layout/AlternatingHexagons"/>
    <dgm:cxn modelId="{A80952CB-3650-4F31-938F-53E0BCBD6A20}" type="presOf" srcId="{6DC9907E-A6F7-46CF-A895-96F86158B22D}" destId="{9C46D28C-4D3B-4621-8510-31A79C9CD2C1}" srcOrd="0" destOrd="0" presId="urn:microsoft.com/office/officeart/2008/layout/AlternatingHexagons"/>
    <dgm:cxn modelId="{6CE7FECF-0A49-4BC5-A2C4-6C47D75D480B}" srcId="{6DC9907E-A6F7-46CF-A895-96F86158B22D}" destId="{203EE2FA-6126-4194-B5F9-966B0A08A014}" srcOrd="2" destOrd="0" parTransId="{356F56CB-4D0B-4542-9815-7F3AA5C4E69F}" sibTransId="{27356143-3CF3-490F-9A36-2A4F1FD7006B}"/>
    <dgm:cxn modelId="{4EF890C3-44DF-4CE0-9823-D0ED6AA96704}" type="presParOf" srcId="{9C46D28C-4D3B-4621-8510-31A79C9CD2C1}" destId="{34962AD9-145D-46EF-8C0E-B5C481251B8F}" srcOrd="0" destOrd="0" presId="urn:microsoft.com/office/officeart/2008/layout/AlternatingHexagons"/>
    <dgm:cxn modelId="{7CA41E83-5DD8-499E-A909-747D6B39625E}" type="presParOf" srcId="{34962AD9-145D-46EF-8C0E-B5C481251B8F}" destId="{5AB8CBE4-B3DF-4A70-8DEF-AAF069828023}" srcOrd="0" destOrd="0" presId="urn:microsoft.com/office/officeart/2008/layout/AlternatingHexagons"/>
    <dgm:cxn modelId="{B189C35D-17D1-472D-B735-371927FCFB7F}" type="presParOf" srcId="{34962AD9-145D-46EF-8C0E-B5C481251B8F}" destId="{C088911C-09E2-4748-9EBE-2F3933953227}" srcOrd="1" destOrd="0" presId="urn:microsoft.com/office/officeart/2008/layout/AlternatingHexagons"/>
    <dgm:cxn modelId="{379F9DF2-F9E1-415C-9F56-FAACA2A90F91}" type="presParOf" srcId="{34962AD9-145D-46EF-8C0E-B5C481251B8F}" destId="{0F14C954-12B2-46B1-A5FF-A59923F54A69}" srcOrd="2" destOrd="0" presId="urn:microsoft.com/office/officeart/2008/layout/AlternatingHexagons"/>
    <dgm:cxn modelId="{3577551B-0969-4EDF-AAE0-E053308F17AE}" type="presParOf" srcId="{34962AD9-145D-46EF-8C0E-B5C481251B8F}" destId="{35A8DA52-5E3C-4425-8349-1948F003F20A}" srcOrd="3" destOrd="0" presId="urn:microsoft.com/office/officeart/2008/layout/AlternatingHexagons"/>
    <dgm:cxn modelId="{F4A9BD3C-1961-4A56-AC5D-81939FC931CD}" type="presParOf" srcId="{34962AD9-145D-46EF-8C0E-B5C481251B8F}" destId="{C435D202-05F6-4DBF-A312-EA9516D0430C}" srcOrd="4" destOrd="0" presId="urn:microsoft.com/office/officeart/2008/layout/AlternatingHexagons"/>
    <dgm:cxn modelId="{B2436EC7-0628-4838-9578-FBED01B6665A}" type="presParOf" srcId="{9C46D28C-4D3B-4621-8510-31A79C9CD2C1}" destId="{FA1C13F3-2E74-4B7B-AA65-DF479BC43702}" srcOrd="1" destOrd="0" presId="urn:microsoft.com/office/officeart/2008/layout/AlternatingHexagons"/>
    <dgm:cxn modelId="{10FE0C92-1825-4D73-A59C-AB07ADD3CAF1}" type="presParOf" srcId="{9C46D28C-4D3B-4621-8510-31A79C9CD2C1}" destId="{F2786DAA-910A-4E13-804E-8E0646392402}" srcOrd="2" destOrd="0" presId="urn:microsoft.com/office/officeart/2008/layout/AlternatingHexagons"/>
    <dgm:cxn modelId="{127072A2-AA48-479C-A547-C4892D18E55C}" type="presParOf" srcId="{F2786DAA-910A-4E13-804E-8E0646392402}" destId="{99BCF200-DEAA-46BF-BD9E-C08954422C0B}" srcOrd="0" destOrd="0" presId="urn:microsoft.com/office/officeart/2008/layout/AlternatingHexagons"/>
    <dgm:cxn modelId="{2511DFB5-EFE0-4BD6-AC4A-4CAAD3B17AB9}" type="presParOf" srcId="{F2786DAA-910A-4E13-804E-8E0646392402}" destId="{265B78E4-FFA3-4517-A5DE-8EB68AC62E17}" srcOrd="1" destOrd="0" presId="urn:microsoft.com/office/officeart/2008/layout/AlternatingHexagons"/>
    <dgm:cxn modelId="{A3151139-0780-4F18-9EA8-463E51D964E4}" type="presParOf" srcId="{F2786DAA-910A-4E13-804E-8E0646392402}" destId="{A0D76BEE-1521-47F4-90F1-A3018CF46AC7}" srcOrd="2" destOrd="0" presId="urn:microsoft.com/office/officeart/2008/layout/AlternatingHexagons"/>
    <dgm:cxn modelId="{9E15D832-96E1-4DC9-B949-56C0CCC4E2F7}" type="presParOf" srcId="{F2786DAA-910A-4E13-804E-8E0646392402}" destId="{57632F28-B2EF-41E4-ACA6-2475CB02F1B2}" srcOrd="3" destOrd="0" presId="urn:microsoft.com/office/officeart/2008/layout/AlternatingHexagons"/>
    <dgm:cxn modelId="{B89D14C6-8847-436A-A033-154AE4C84AEC}" type="presParOf" srcId="{F2786DAA-910A-4E13-804E-8E0646392402}" destId="{5C354850-6F2B-4609-9271-FAE232E80D8E}" srcOrd="4" destOrd="0" presId="urn:microsoft.com/office/officeart/2008/layout/AlternatingHexagons"/>
    <dgm:cxn modelId="{81896D4E-72A1-4C7C-B683-E04F0EEEC444}" type="presParOf" srcId="{9C46D28C-4D3B-4621-8510-31A79C9CD2C1}" destId="{93EC50E8-F619-47DA-86D2-315D08CB5EB1}" srcOrd="3" destOrd="0" presId="urn:microsoft.com/office/officeart/2008/layout/AlternatingHexagons"/>
    <dgm:cxn modelId="{15D5789A-DBD9-4A55-900C-9107E9EC441F}" type="presParOf" srcId="{9C46D28C-4D3B-4621-8510-31A79C9CD2C1}" destId="{59D336B7-75C0-4EFC-A5C3-0DF8D46439FF}" srcOrd="4" destOrd="0" presId="urn:microsoft.com/office/officeart/2008/layout/AlternatingHexagons"/>
    <dgm:cxn modelId="{399F134E-0299-4476-867A-94C249B119AB}" type="presParOf" srcId="{59D336B7-75C0-4EFC-A5C3-0DF8D46439FF}" destId="{1A36A703-E20C-4579-9BA9-B838EA79B780}" srcOrd="0" destOrd="0" presId="urn:microsoft.com/office/officeart/2008/layout/AlternatingHexagons"/>
    <dgm:cxn modelId="{12ECAE6D-E30B-4A4B-812E-D93EBB681DF3}" type="presParOf" srcId="{59D336B7-75C0-4EFC-A5C3-0DF8D46439FF}" destId="{A31FD4EC-06F5-46A5-A273-A2A97BBA907E}" srcOrd="1" destOrd="0" presId="urn:microsoft.com/office/officeart/2008/layout/AlternatingHexagons"/>
    <dgm:cxn modelId="{F9F044A2-CF1C-46EE-A170-B97F87971474}" type="presParOf" srcId="{59D336B7-75C0-4EFC-A5C3-0DF8D46439FF}" destId="{1E07C409-F7F3-4CA8-90B2-45118487EEF0}" srcOrd="2" destOrd="0" presId="urn:microsoft.com/office/officeart/2008/layout/AlternatingHexagons"/>
    <dgm:cxn modelId="{EF4C9E65-BD16-4DCF-BA02-D1CFC842D911}" type="presParOf" srcId="{59D336B7-75C0-4EFC-A5C3-0DF8D46439FF}" destId="{22D66D2D-C80B-4712-8820-3780A036846A}" srcOrd="3" destOrd="0" presId="urn:microsoft.com/office/officeart/2008/layout/AlternatingHexagons"/>
    <dgm:cxn modelId="{9536299F-222A-4CF9-B6E8-17031141EAEA}" type="presParOf" srcId="{59D336B7-75C0-4EFC-A5C3-0DF8D46439FF}" destId="{CD08C0AA-A103-42A8-9E6A-454D6F6BF40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8CBE4-B3DF-4A70-8DEF-AAF069828023}">
      <dsp:nvSpPr>
        <dsp:cNvPr id="0" name=""/>
        <dsp:cNvSpPr/>
      </dsp:nvSpPr>
      <dsp:spPr>
        <a:xfrm rot="5400000">
          <a:off x="4229444" y="1433888"/>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4786596" y="1686203"/>
        <a:ext cx="1663472" cy="1912037"/>
      </dsp:txXfrm>
    </dsp:sp>
    <dsp:sp modelId="{C088911C-09E2-4748-9EBE-2F3933953227}">
      <dsp:nvSpPr>
        <dsp:cNvPr id="0" name=""/>
        <dsp:cNvSpPr/>
      </dsp:nvSpPr>
      <dsp:spPr>
        <a:xfrm>
          <a:off x="6900000" y="1808888"/>
          <a:ext cx="31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a:p>
      </dsp:txBody>
      <dsp:txXfrm>
        <a:off x="6900000" y="1808888"/>
        <a:ext cx="3100000" cy="1666666"/>
      </dsp:txXfrm>
    </dsp:sp>
    <dsp:sp modelId="{C435D202-05F6-4DBF-A312-EA9516D0430C}">
      <dsp:nvSpPr>
        <dsp:cNvPr id="0" name=""/>
        <dsp:cNvSpPr/>
      </dsp:nvSpPr>
      <dsp:spPr>
        <a:xfrm rot="5400000">
          <a:off x="1619444" y="1433888"/>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176596" y="1686203"/>
        <a:ext cx="1663472" cy="1912037"/>
      </dsp:txXfrm>
    </dsp:sp>
    <dsp:sp modelId="{99BCF200-DEAA-46BF-BD9E-C08954422C0B}">
      <dsp:nvSpPr>
        <dsp:cNvPr id="0" name=""/>
        <dsp:cNvSpPr/>
      </dsp:nvSpPr>
      <dsp:spPr>
        <a:xfrm rot="5400000">
          <a:off x="2919444" y="3791666"/>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3476596" y="4043981"/>
        <a:ext cx="1663472" cy="1912037"/>
      </dsp:txXfrm>
    </dsp:sp>
    <dsp:sp modelId="{265B78E4-FFA3-4517-A5DE-8EB68AC62E17}">
      <dsp:nvSpPr>
        <dsp:cNvPr id="0" name=""/>
        <dsp:cNvSpPr/>
      </dsp:nvSpPr>
      <dsp:spPr>
        <a:xfrm>
          <a:off x="0" y="4166666"/>
          <a:ext cx="30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en-GB" sz="3600" kern="1200"/>
        </a:p>
      </dsp:txBody>
      <dsp:txXfrm>
        <a:off x="0" y="4166666"/>
        <a:ext cx="3000000" cy="1666666"/>
      </dsp:txXfrm>
    </dsp:sp>
    <dsp:sp modelId="{5C354850-6F2B-4609-9271-FAE232E80D8E}">
      <dsp:nvSpPr>
        <dsp:cNvPr id="0" name=""/>
        <dsp:cNvSpPr/>
      </dsp:nvSpPr>
      <dsp:spPr>
        <a:xfrm rot="5400000">
          <a:off x="5529444" y="3791666"/>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6086596" y="4043981"/>
        <a:ext cx="1663472" cy="1912037"/>
      </dsp:txXfrm>
    </dsp:sp>
    <dsp:sp modelId="{1A36A703-E20C-4579-9BA9-B838EA79B780}">
      <dsp:nvSpPr>
        <dsp:cNvPr id="0" name=""/>
        <dsp:cNvSpPr/>
      </dsp:nvSpPr>
      <dsp:spPr>
        <a:xfrm rot="5400000">
          <a:off x="4229444" y="6149444"/>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4786596" y="6401759"/>
        <a:ext cx="1663472" cy="1912037"/>
      </dsp:txXfrm>
    </dsp:sp>
    <dsp:sp modelId="{A31FD4EC-06F5-46A5-A273-A2A97BBA907E}">
      <dsp:nvSpPr>
        <dsp:cNvPr id="0" name=""/>
        <dsp:cNvSpPr/>
      </dsp:nvSpPr>
      <dsp:spPr>
        <a:xfrm>
          <a:off x="6900000" y="6524444"/>
          <a:ext cx="31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a:p>
      </dsp:txBody>
      <dsp:txXfrm>
        <a:off x="6900000" y="6524444"/>
        <a:ext cx="3100000" cy="1666666"/>
      </dsp:txXfrm>
    </dsp:sp>
    <dsp:sp modelId="{CD08C0AA-A103-42A8-9E6A-454D6F6BF40F}">
      <dsp:nvSpPr>
        <dsp:cNvPr id="0" name=""/>
        <dsp:cNvSpPr/>
      </dsp:nvSpPr>
      <dsp:spPr>
        <a:xfrm rot="5400000">
          <a:off x="1619444" y="6149444"/>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176596" y="6401759"/>
        <a:ext cx="1663472" cy="1912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8CBE4-B3DF-4A70-8DEF-AAF069828023}">
      <dsp:nvSpPr>
        <dsp:cNvPr id="0" name=""/>
        <dsp:cNvSpPr/>
      </dsp:nvSpPr>
      <dsp:spPr>
        <a:xfrm rot="5400000">
          <a:off x="4229444" y="1433888"/>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4786596" y="1686203"/>
        <a:ext cx="1663472" cy="1912037"/>
      </dsp:txXfrm>
    </dsp:sp>
    <dsp:sp modelId="{C088911C-09E2-4748-9EBE-2F3933953227}">
      <dsp:nvSpPr>
        <dsp:cNvPr id="0" name=""/>
        <dsp:cNvSpPr/>
      </dsp:nvSpPr>
      <dsp:spPr>
        <a:xfrm>
          <a:off x="6900000" y="1808888"/>
          <a:ext cx="31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a:p>
      </dsp:txBody>
      <dsp:txXfrm>
        <a:off x="6900000" y="1808888"/>
        <a:ext cx="3100000" cy="1666666"/>
      </dsp:txXfrm>
    </dsp:sp>
    <dsp:sp modelId="{C435D202-05F6-4DBF-A312-EA9516D0430C}">
      <dsp:nvSpPr>
        <dsp:cNvPr id="0" name=""/>
        <dsp:cNvSpPr/>
      </dsp:nvSpPr>
      <dsp:spPr>
        <a:xfrm rot="5400000">
          <a:off x="1619444" y="1433888"/>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176596" y="1686203"/>
        <a:ext cx="1663472" cy="1912037"/>
      </dsp:txXfrm>
    </dsp:sp>
    <dsp:sp modelId="{99BCF200-DEAA-46BF-BD9E-C08954422C0B}">
      <dsp:nvSpPr>
        <dsp:cNvPr id="0" name=""/>
        <dsp:cNvSpPr/>
      </dsp:nvSpPr>
      <dsp:spPr>
        <a:xfrm rot="5400000">
          <a:off x="2919444" y="3791666"/>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3476596" y="4043981"/>
        <a:ext cx="1663472" cy="1912037"/>
      </dsp:txXfrm>
    </dsp:sp>
    <dsp:sp modelId="{265B78E4-FFA3-4517-A5DE-8EB68AC62E17}">
      <dsp:nvSpPr>
        <dsp:cNvPr id="0" name=""/>
        <dsp:cNvSpPr/>
      </dsp:nvSpPr>
      <dsp:spPr>
        <a:xfrm>
          <a:off x="0" y="4166666"/>
          <a:ext cx="30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en-GB" sz="3600" kern="1200"/>
        </a:p>
      </dsp:txBody>
      <dsp:txXfrm>
        <a:off x="0" y="4166666"/>
        <a:ext cx="3000000" cy="1666666"/>
      </dsp:txXfrm>
    </dsp:sp>
    <dsp:sp modelId="{5C354850-6F2B-4609-9271-FAE232E80D8E}">
      <dsp:nvSpPr>
        <dsp:cNvPr id="0" name=""/>
        <dsp:cNvSpPr/>
      </dsp:nvSpPr>
      <dsp:spPr>
        <a:xfrm rot="5400000">
          <a:off x="5529444" y="3791666"/>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6086596" y="4043981"/>
        <a:ext cx="1663472" cy="1912037"/>
      </dsp:txXfrm>
    </dsp:sp>
    <dsp:sp modelId="{1A36A703-E20C-4579-9BA9-B838EA79B780}">
      <dsp:nvSpPr>
        <dsp:cNvPr id="0" name=""/>
        <dsp:cNvSpPr/>
      </dsp:nvSpPr>
      <dsp:spPr>
        <a:xfrm rot="5400000">
          <a:off x="4229444" y="6149444"/>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4786596" y="6401759"/>
        <a:ext cx="1663472" cy="1912037"/>
      </dsp:txXfrm>
    </dsp:sp>
    <dsp:sp modelId="{A31FD4EC-06F5-46A5-A273-A2A97BBA907E}">
      <dsp:nvSpPr>
        <dsp:cNvPr id="0" name=""/>
        <dsp:cNvSpPr/>
      </dsp:nvSpPr>
      <dsp:spPr>
        <a:xfrm>
          <a:off x="6900000" y="6524444"/>
          <a:ext cx="31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a:p>
      </dsp:txBody>
      <dsp:txXfrm>
        <a:off x="6900000" y="6524444"/>
        <a:ext cx="3100000" cy="1666666"/>
      </dsp:txXfrm>
    </dsp:sp>
    <dsp:sp modelId="{CD08C0AA-A103-42A8-9E6A-454D6F6BF40F}">
      <dsp:nvSpPr>
        <dsp:cNvPr id="0" name=""/>
        <dsp:cNvSpPr/>
      </dsp:nvSpPr>
      <dsp:spPr>
        <a:xfrm rot="5400000">
          <a:off x="1619444" y="6149444"/>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176596" y="6401759"/>
        <a:ext cx="1663472" cy="1912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8CBE4-B3DF-4A70-8DEF-AAF069828023}">
      <dsp:nvSpPr>
        <dsp:cNvPr id="0" name=""/>
        <dsp:cNvSpPr/>
      </dsp:nvSpPr>
      <dsp:spPr>
        <a:xfrm rot="5400000">
          <a:off x="4229444" y="1433888"/>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4786596" y="1686203"/>
        <a:ext cx="1663472" cy="1912037"/>
      </dsp:txXfrm>
    </dsp:sp>
    <dsp:sp modelId="{C088911C-09E2-4748-9EBE-2F3933953227}">
      <dsp:nvSpPr>
        <dsp:cNvPr id="0" name=""/>
        <dsp:cNvSpPr/>
      </dsp:nvSpPr>
      <dsp:spPr>
        <a:xfrm>
          <a:off x="6900000" y="1808888"/>
          <a:ext cx="31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a:p>
      </dsp:txBody>
      <dsp:txXfrm>
        <a:off x="6900000" y="1808888"/>
        <a:ext cx="3100000" cy="1666666"/>
      </dsp:txXfrm>
    </dsp:sp>
    <dsp:sp modelId="{C435D202-05F6-4DBF-A312-EA9516D0430C}">
      <dsp:nvSpPr>
        <dsp:cNvPr id="0" name=""/>
        <dsp:cNvSpPr/>
      </dsp:nvSpPr>
      <dsp:spPr>
        <a:xfrm rot="5400000">
          <a:off x="1619444" y="1433888"/>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176596" y="1686203"/>
        <a:ext cx="1663472" cy="1912037"/>
      </dsp:txXfrm>
    </dsp:sp>
    <dsp:sp modelId="{99BCF200-DEAA-46BF-BD9E-C08954422C0B}">
      <dsp:nvSpPr>
        <dsp:cNvPr id="0" name=""/>
        <dsp:cNvSpPr/>
      </dsp:nvSpPr>
      <dsp:spPr>
        <a:xfrm rot="5400000">
          <a:off x="2919444" y="3791666"/>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3476596" y="4043981"/>
        <a:ext cx="1663472" cy="1912037"/>
      </dsp:txXfrm>
    </dsp:sp>
    <dsp:sp modelId="{265B78E4-FFA3-4517-A5DE-8EB68AC62E17}">
      <dsp:nvSpPr>
        <dsp:cNvPr id="0" name=""/>
        <dsp:cNvSpPr/>
      </dsp:nvSpPr>
      <dsp:spPr>
        <a:xfrm>
          <a:off x="0" y="4166666"/>
          <a:ext cx="30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en-GB" sz="3600" kern="1200"/>
        </a:p>
      </dsp:txBody>
      <dsp:txXfrm>
        <a:off x="0" y="4166666"/>
        <a:ext cx="3000000" cy="1666666"/>
      </dsp:txXfrm>
    </dsp:sp>
    <dsp:sp modelId="{5C354850-6F2B-4609-9271-FAE232E80D8E}">
      <dsp:nvSpPr>
        <dsp:cNvPr id="0" name=""/>
        <dsp:cNvSpPr/>
      </dsp:nvSpPr>
      <dsp:spPr>
        <a:xfrm rot="5400000">
          <a:off x="5529444" y="3791666"/>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6086596" y="4043981"/>
        <a:ext cx="1663472" cy="1912037"/>
      </dsp:txXfrm>
    </dsp:sp>
    <dsp:sp modelId="{1A36A703-E20C-4579-9BA9-B838EA79B780}">
      <dsp:nvSpPr>
        <dsp:cNvPr id="0" name=""/>
        <dsp:cNvSpPr/>
      </dsp:nvSpPr>
      <dsp:spPr>
        <a:xfrm rot="5400000">
          <a:off x="4229444" y="6149444"/>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4786596" y="6401759"/>
        <a:ext cx="1663472" cy="1912037"/>
      </dsp:txXfrm>
    </dsp:sp>
    <dsp:sp modelId="{A31FD4EC-06F5-46A5-A273-A2A97BBA907E}">
      <dsp:nvSpPr>
        <dsp:cNvPr id="0" name=""/>
        <dsp:cNvSpPr/>
      </dsp:nvSpPr>
      <dsp:spPr>
        <a:xfrm>
          <a:off x="6900000" y="6524444"/>
          <a:ext cx="31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a:p>
      </dsp:txBody>
      <dsp:txXfrm>
        <a:off x="6900000" y="6524444"/>
        <a:ext cx="3100000" cy="1666666"/>
      </dsp:txXfrm>
    </dsp:sp>
    <dsp:sp modelId="{CD08C0AA-A103-42A8-9E6A-454D6F6BF40F}">
      <dsp:nvSpPr>
        <dsp:cNvPr id="0" name=""/>
        <dsp:cNvSpPr/>
      </dsp:nvSpPr>
      <dsp:spPr>
        <a:xfrm rot="5400000">
          <a:off x="1619444" y="6149444"/>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176596" y="6401759"/>
        <a:ext cx="1663472" cy="1912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8CBE4-B3DF-4A70-8DEF-AAF069828023}">
      <dsp:nvSpPr>
        <dsp:cNvPr id="0" name=""/>
        <dsp:cNvSpPr/>
      </dsp:nvSpPr>
      <dsp:spPr>
        <a:xfrm rot="5400000">
          <a:off x="4229444" y="1433888"/>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4786596" y="1686203"/>
        <a:ext cx="1663472" cy="1912037"/>
      </dsp:txXfrm>
    </dsp:sp>
    <dsp:sp modelId="{C088911C-09E2-4748-9EBE-2F3933953227}">
      <dsp:nvSpPr>
        <dsp:cNvPr id="0" name=""/>
        <dsp:cNvSpPr/>
      </dsp:nvSpPr>
      <dsp:spPr>
        <a:xfrm>
          <a:off x="6900000" y="1808888"/>
          <a:ext cx="31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a:p>
      </dsp:txBody>
      <dsp:txXfrm>
        <a:off x="6900000" y="1808888"/>
        <a:ext cx="3100000" cy="1666666"/>
      </dsp:txXfrm>
    </dsp:sp>
    <dsp:sp modelId="{C435D202-05F6-4DBF-A312-EA9516D0430C}">
      <dsp:nvSpPr>
        <dsp:cNvPr id="0" name=""/>
        <dsp:cNvSpPr/>
      </dsp:nvSpPr>
      <dsp:spPr>
        <a:xfrm rot="5400000">
          <a:off x="1619444" y="1433888"/>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176596" y="1686203"/>
        <a:ext cx="1663472" cy="1912037"/>
      </dsp:txXfrm>
    </dsp:sp>
    <dsp:sp modelId="{99BCF200-DEAA-46BF-BD9E-C08954422C0B}">
      <dsp:nvSpPr>
        <dsp:cNvPr id="0" name=""/>
        <dsp:cNvSpPr/>
      </dsp:nvSpPr>
      <dsp:spPr>
        <a:xfrm rot="5400000">
          <a:off x="2919444" y="3791666"/>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3476596" y="4043981"/>
        <a:ext cx="1663472" cy="1912037"/>
      </dsp:txXfrm>
    </dsp:sp>
    <dsp:sp modelId="{265B78E4-FFA3-4517-A5DE-8EB68AC62E17}">
      <dsp:nvSpPr>
        <dsp:cNvPr id="0" name=""/>
        <dsp:cNvSpPr/>
      </dsp:nvSpPr>
      <dsp:spPr>
        <a:xfrm>
          <a:off x="0" y="4166666"/>
          <a:ext cx="30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en-GB" sz="3600" kern="1200"/>
        </a:p>
      </dsp:txBody>
      <dsp:txXfrm>
        <a:off x="0" y="4166666"/>
        <a:ext cx="3000000" cy="1666666"/>
      </dsp:txXfrm>
    </dsp:sp>
    <dsp:sp modelId="{5C354850-6F2B-4609-9271-FAE232E80D8E}">
      <dsp:nvSpPr>
        <dsp:cNvPr id="0" name=""/>
        <dsp:cNvSpPr/>
      </dsp:nvSpPr>
      <dsp:spPr>
        <a:xfrm rot="5400000">
          <a:off x="5529444" y="3791666"/>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6086596" y="4043981"/>
        <a:ext cx="1663472" cy="1912037"/>
      </dsp:txXfrm>
    </dsp:sp>
    <dsp:sp modelId="{1A36A703-E20C-4579-9BA9-B838EA79B780}">
      <dsp:nvSpPr>
        <dsp:cNvPr id="0" name=""/>
        <dsp:cNvSpPr/>
      </dsp:nvSpPr>
      <dsp:spPr>
        <a:xfrm rot="5400000">
          <a:off x="4229444" y="6149444"/>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4786596" y="6401759"/>
        <a:ext cx="1663472" cy="1912037"/>
      </dsp:txXfrm>
    </dsp:sp>
    <dsp:sp modelId="{A31FD4EC-06F5-46A5-A273-A2A97BBA907E}">
      <dsp:nvSpPr>
        <dsp:cNvPr id="0" name=""/>
        <dsp:cNvSpPr/>
      </dsp:nvSpPr>
      <dsp:spPr>
        <a:xfrm>
          <a:off x="6900000" y="6524444"/>
          <a:ext cx="31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a:p>
      </dsp:txBody>
      <dsp:txXfrm>
        <a:off x="6900000" y="6524444"/>
        <a:ext cx="3100000" cy="1666666"/>
      </dsp:txXfrm>
    </dsp:sp>
    <dsp:sp modelId="{CD08C0AA-A103-42A8-9E6A-454D6F6BF40F}">
      <dsp:nvSpPr>
        <dsp:cNvPr id="0" name=""/>
        <dsp:cNvSpPr/>
      </dsp:nvSpPr>
      <dsp:spPr>
        <a:xfrm rot="5400000">
          <a:off x="1619444" y="6149444"/>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176596" y="6401759"/>
        <a:ext cx="1663472" cy="19120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8CBE4-B3DF-4A70-8DEF-AAF069828023}">
      <dsp:nvSpPr>
        <dsp:cNvPr id="0" name=""/>
        <dsp:cNvSpPr/>
      </dsp:nvSpPr>
      <dsp:spPr>
        <a:xfrm rot="5400000">
          <a:off x="4229444" y="1433888"/>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4786596" y="1686203"/>
        <a:ext cx="1663472" cy="1912037"/>
      </dsp:txXfrm>
    </dsp:sp>
    <dsp:sp modelId="{C088911C-09E2-4748-9EBE-2F3933953227}">
      <dsp:nvSpPr>
        <dsp:cNvPr id="0" name=""/>
        <dsp:cNvSpPr/>
      </dsp:nvSpPr>
      <dsp:spPr>
        <a:xfrm>
          <a:off x="6900000" y="1808888"/>
          <a:ext cx="31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a:p>
      </dsp:txBody>
      <dsp:txXfrm>
        <a:off x="6900000" y="1808888"/>
        <a:ext cx="3100000" cy="1666666"/>
      </dsp:txXfrm>
    </dsp:sp>
    <dsp:sp modelId="{C435D202-05F6-4DBF-A312-EA9516D0430C}">
      <dsp:nvSpPr>
        <dsp:cNvPr id="0" name=""/>
        <dsp:cNvSpPr/>
      </dsp:nvSpPr>
      <dsp:spPr>
        <a:xfrm rot="5400000">
          <a:off x="1619444" y="1433888"/>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176596" y="1686203"/>
        <a:ext cx="1663472" cy="1912037"/>
      </dsp:txXfrm>
    </dsp:sp>
    <dsp:sp modelId="{99BCF200-DEAA-46BF-BD9E-C08954422C0B}">
      <dsp:nvSpPr>
        <dsp:cNvPr id="0" name=""/>
        <dsp:cNvSpPr/>
      </dsp:nvSpPr>
      <dsp:spPr>
        <a:xfrm rot="5400000">
          <a:off x="2919444" y="3791666"/>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3476596" y="4043981"/>
        <a:ext cx="1663472" cy="1912037"/>
      </dsp:txXfrm>
    </dsp:sp>
    <dsp:sp modelId="{265B78E4-FFA3-4517-A5DE-8EB68AC62E17}">
      <dsp:nvSpPr>
        <dsp:cNvPr id="0" name=""/>
        <dsp:cNvSpPr/>
      </dsp:nvSpPr>
      <dsp:spPr>
        <a:xfrm>
          <a:off x="0" y="4166666"/>
          <a:ext cx="30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en-GB" sz="3600" kern="1200"/>
        </a:p>
      </dsp:txBody>
      <dsp:txXfrm>
        <a:off x="0" y="4166666"/>
        <a:ext cx="3000000" cy="1666666"/>
      </dsp:txXfrm>
    </dsp:sp>
    <dsp:sp modelId="{5C354850-6F2B-4609-9271-FAE232E80D8E}">
      <dsp:nvSpPr>
        <dsp:cNvPr id="0" name=""/>
        <dsp:cNvSpPr/>
      </dsp:nvSpPr>
      <dsp:spPr>
        <a:xfrm rot="5400000">
          <a:off x="5529444" y="3791666"/>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6086596" y="4043981"/>
        <a:ext cx="1663472" cy="1912037"/>
      </dsp:txXfrm>
    </dsp:sp>
    <dsp:sp modelId="{1A36A703-E20C-4579-9BA9-B838EA79B780}">
      <dsp:nvSpPr>
        <dsp:cNvPr id="0" name=""/>
        <dsp:cNvSpPr/>
      </dsp:nvSpPr>
      <dsp:spPr>
        <a:xfrm rot="5400000">
          <a:off x="4229444" y="6149444"/>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5400000">
        <a:off x="4786596" y="6401759"/>
        <a:ext cx="1663472" cy="1912037"/>
      </dsp:txXfrm>
    </dsp:sp>
    <dsp:sp modelId="{A31FD4EC-06F5-46A5-A273-A2A97BBA907E}">
      <dsp:nvSpPr>
        <dsp:cNvPr id="0" name=""/>
        <dsp:cNvSpPr/>
      </dsp:nvSpPr>
      <dsp:spPr>
        <a:xfrm>
          <a:off x="6900000" y="6524444"/>
          <a:ext cx="3100000" cy="166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a:p>
      </dsp:txBody>
      <dsp:txXfrm>
        <a:off x="6900000" y="6524444"/>
        <a:ext cx="3100000" cy="1666666"/>
      </dsp:txXfrm>
    </dsp:sp>
    <dsp:sp modelId="{CD08C0AA-A103-42A8-9E6A-454D6F6BF40F}">
      <dsp:nvSpPr>
        <dsp:cNvPr id="0" name=""/>
        <dsp:cNvSpPr/>
      </dsp:nvSpPr>
      <dsp:spPr>
        <a:xfrm rot="5400000">
          <a:off x="1619444" y="6149444"/>
          <a:ext cx="2777777" cy="241666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176596" y="6401759"/>
        <a:ext cx="1663472" cy="191203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A46F3AB4-9409-44E0-91A1-5CF6A8C14A10}" type="datetimeFigureOut">
              <a:rPr lang="en-US" smtClean="0"/>
              <a:t>6/4/2025</a:t>
            </a:fld>
            <a:endParaRPr lang="en-US"/>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2A0388B3-6D30-4AB2-B2B6-D82BBE952A55}" type="slidenum">
              <a:rPr lang="en-US" smtClean="0"/>
              <a:t>‹#›</a:t>
            </a:fld>
            <a:endParaRPr lang="en-US"/>
          </a:p>
        </p:txBody>
      </p:sp>
    </p:spTree>
    <p:extLst>
      <p:ext uri="{BB962C8B-B14F-4D97-AF65-F5344CB8AC3E}">
        <p14:creationId xmlns:p14="http://schemas.microsoft.com/office/powerpoint/2010/main" val="179427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0388B3-6D30-4AB2-B2B6-D82BBE952A55}" type="slidenum">
              <a:rPr lang="en-US" smtClean="0"/>
              <a:t>1</a:t>
            </a:fld>
            <a:endParaRPr lang="en-US"/>
          </a:p>
        </p:txBody>
      </p:sp>
    </p:spTree>
    <p:extLst>
      <p:ext uri="{BB962C8B-B14F-4D97-AF65-F5344CB8AC3E}">
        <p14:creationId xmlns:p14="http://schemas.microsoft.com/office/powerpoint/2010/main" val="426969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63636-6EE0-6650-88A5-0D0C1DDFF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9F4F9-6A0C-ABFA-349D-FADC41D79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41C26-D0E4-E559-BD56-14C102B80064}"/>
              </a:ext>
            </a:extLst>
          </p:cNvPr>
          <p:cNvSpPr>
            <a:spLocks noGrp="1"/>
          </p:cNvSpPr>
          <p:nvPr>
            <p:ph type="body" idx="1"/>
          </p:nvPr>
        </p:nvSpPr>
        <p:spPr/>
        <p:txBody>
          <a:bodyPr/>
          <a:lstStyle/>
          <a:p>
            <a:pPr algn="just" defTabSz="966612">
              <a:defRPr/>
            </a:pPr>
            <a:endParaRPr lang="en-GB" dirty="0"/>
          </a:p>
        </p:txBody>
      </p:sp>
      <p:sp>
        <p:nvSpPr>
          <p:cNvPr id="4" name="Slide Number Placeholder 3">
            <a:extLst>
              <a:ext uri="{FF2B5EF4-FFF2-40B4-BE49-F238E27FC236}">
                <a16:creationId xmlns:a16="http://schemas.microsoft.com/office/drawing/2014/main" id="{E24538C7-B280-D7C3-5F2D-7D4B5EE25C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388B3-6D30-4AB2-B2B6-D82BBE952A5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43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676C2-66B3-1907-046C-CC12A1F79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2BE37-7084-F0B1-6632-B1BB4B445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A95C2-3A51-ABF1-01EB-F5D82E63C8A6}"/>
              </a:ext>
            </a:extLst>
          </p:cNvPr>
          <p:cNvSpPr>
            <a:spLocks noGrp="1"/>
          </p:cNvSpPr>
          <p:nvPr>
            <p:ph type="body" idx="1"/>
          </p:nvPr>
        </p:nvSpPr>
        <p:spPr/>
        <p:txBody>
          <a:bodyPr/>
          <a:lstStyle/>
          <a:p>
            <a:pPr algn="just" defTabSz="966612">
              <a:defRPr/>
            </a:pPr>
            <a:endParaRPr lang="en-GB" dirty="0"/>
          </a:p>
        </p:txBody>
      </p:sp>
      <p:sp>
        <p:nvSpPr>
          <p:cNvPr id="4" name="Slide Number Placeholder 3">
            <a:extLst>
              <a:ext uri="{FF2B5EF4-FFF2-40B4-BE49-F238E27FC236}">
                <a16:creationId xmlns:a16="http://schemas.microsoft.com/office/drawing/2014/main" id="{3B0F7C43-9D3C-BA40-038F-D35A75D278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388B3-6D30-4AB2-B2B6-D82BBE952A5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274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E79F4-C862-C4E9-4D02-DAB09638E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333D9-83E3-371F-CD71-125D7B0E7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B6FF65-FA81-46D7-418E-2EABA9165CED}"/>
              </a:ext>
            </a:extLst>
          </p:cNvPr>
          <p:cNvSpPr>
            <a:spLocks noGrp="1"/>
          </p:cNvSpPr>
          <p:nvPr>
            <p:ph type="body" idx="1"/>
          </p:nvPr>
        </p:nvSpPr>
        <p:spPr/>
        <p:txBody>
          <a:bodyPr/>
          <a:lstStyle/>
          <a:p>
            <a:pPr algn="just" defTabSz="966612">
              <a:defRPr/>
            </a:pPr>
            <a:endParaRPr lang="en-GB" dirty="0"/>
          </a:p>
        </p:txBody>
      </p:sp>
      <p:sp>
        <p:nvSpPr>
          <p:cNvPr id="4" name="Slide Number Placeholder 3">
            <a:extLst>
              <a:ext uri="{FF2B5EF4-FFF2-40B4-BE49-F238E27FC236}">
                <a16:creationId xmlns:a16="http://schemas.microsoft.com/office/drawing/2014/main" id="{4A92D2B4-FDF9-1DE2-3913-10CDBD0F9C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388B3-6D30-4AB2-B2B6-D82BBE952A5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101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B542A-779D-7D44-010D-BB24D4AAC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CEA90-4440-FB90-2232-6AD0C1D6B3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C9FC7-C954-F0FB-F339-19867F69BB84}"/>
              </a:ext>
            </a:extLst>
          </p:cNvPr>
          <p:cNvSpPr>
            <a:spLocks noGrp="1"/>
          </p:cNvSpPr>
          <p:nvPr>
            <p:ph type="body" idx="1"/>
          </p:nvPr>
        </p:nvSpPr>
        <p:spPr/>
        <p:txBody>
          <a:bodyPr/>
          <a:lstStyle/>
          <a:p>
            <a:pPr algn="just" defTabSz="966612">
              <a:defRPr/>
            </a:pPr>
            <a:endParaRPr lang="en-GB" dirty="0"/>
          </a:p>
        </p:txBody>
      </p:sp>
      <p:sp>
        <p:nvSpPr>
          <p:cNvPr id="4" name="Slide Number Placeholder 3">
            <a:extLst>
              <a:ext uri="{FF2B5EF4-FFF2-40B4-BE49-F238E27FC236}">
                <a16:creationId xmlns:a16="http://schemas.microsoft.com/office/drawing/2014/main" id="{EB2A3D39-3F01-776C-F4D2-5DE050FAD5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388B3-6D30-4AB2-B2B6-D82BBE952A5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529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F50F9-8CF6-2EEA-8CEF-5C42344A4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6A991-C529-111A-0A0C-A3B11E974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19EFF-1638-C34F-5815-645A23A7B7A5}"/>
              </a:ext>
            </a:extLst>
          </p:cNvPr>
          <p:cNvSpPr>
            <a:spLocks noGrp="1"/>
          </p:cNvSpPr>
          <p:nvPr>
            <p:ph type="body" idx="1"/>
          </p:nvPr>
        </p:nvSpPr>
        <p:spPr/>
        <p:txBody>
          <a:bodyPr/>
          <a:lstStyle/>
          <a:p>
            <a:pPr algn="just" defTabSz="966612">
              <a:defRPr/>
            </a:pPr>
            <a:endParaRPr lang="en-GB" dirty="0"/>
          </a:p>
        </p:txBody>
      </p:sp>
      <p:sp>
        <p:nvSpPr>
          <p:cNvPr id="4" name="Slide Number Placeholder 3">
            <a:extLst>
              <a:ext uri="{FF2B5EF4-FFF2-40B4-BE49-F238E27FC236}">
                <a16:creationId xmlns:a16="http://schemas.microsoft.com/office/drawing/2014/main" id="{7B5FB291-C6E1-E4A9-D366-20565328FC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388B3-6D30-4AB2-B2B6-D82BBE952A5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45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0388B3-6D30-4AB2-B2B6-D82BBE952A55}" type="slidenum">
              <a:rPr lang="en-US" smtClean="0"/>
              <a:t>7</a:t>
            </a:fld>
            <a:endParaRPr lang="en-US"/>
          </a:p>
        </p:txBody>
      </p:sp>
    </p:spTree>
    <p:extLst>
      <p:ext uri="{BB962C8B-B14F-4D97-AF65-F5344CB8AC3E}">
        <p14:creationId xmlns:p14="http://schemas.microsoft.com/office/powerpoint/2010/main" val="213808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5C10-BA25-48DA-BE74-21FEB29A93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2545B6-BA0A-48C9-B718-4AFBABD52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A8493E-9C9A-448F-845E-BBF5590E4ADE}"/>
              </a:ext>
            </a:extLst>
          </p:cNvPr>
          <p:cNvSpPr>
            <a:spLocks noGrp="1"/>
          </p:cNvSpPr>
          <p:nvPr>
            <p:ph type="dt" sz="half" idx="10"/>
          </p:nvPr>
        </p:nvSpPr>
        <p:spPr/>
        <p:txBody>
          <a:bodyPr/>
          <a:lstStyle/>
          <a:p>
            <a:fld id="{37C1DC30-70C0-4F4E-B89D-7D84B6681251}" type="datetimeFigureOut">
              <a:rPr lang="en-US" smtClean="0"/>
              <a:t>6/4/2025</a:t>
            </a:fld>
            <a:endParaRPr lang="en-US"/>
          </a:p>
        </p:txBody>
      </p:sp>
      <p:sp>
        <p:nvSpPr>
          <p:cNvPr id="5" name="Footer Placeholder 4">
            <a:extLst>
              <a:ext uri="{FF2B5EF4-FFF2-40B4-BE49-F238E27FC236}">
                <a16:creationId xmlns:a16="http://schemas.microsoft.com/office/drawing/2014/main" id="{4F23EDAA-A0F3-4BFB-B218-AC862E5BB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633E5-7517-4845-8A91-E6AEF9554A70}"/>
              </a:ext>
            </a:extLst>
          </p:cNvPr>
          <p:cNvSpPr>
            <a:spLocks noGrp="1"/>
          </p:cNvSpPr>
          <p:nvPr>
            <p:ph type="sldNum" sz="quarter" idx="12"/>
          </p:nvPr>
        </p:nvSpPr>
        <p:spPr/>
        <p:txBody>
          <a:bodyPr/>
          <a:lstStyle/>
          <a:p>
            <a:fld id="{307F6726-5C65-4C1D-882C-E1B90B6B994E}" type="slidenum">
              <a:rPr lang="en-US" smtClean="0"/>
              <a:t>‹#›</a:t>
            </a:fld>
            <a:endParaRPr lang="en-US"/>
          </a:p>
        </p:txBody>
      </p:sp>
    </p:spTree>
    <p:extLst>
      <p:ext uri="{BB962C8B-B14F-4D97-AF65-F5344CB8AC3E}">
        <p14:creationId xmlns:p14="http://schemas.microsoft.com/office/powerpoint/2010/main" val="369697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78843974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p>
        </p:txBody>
      </p:sp>
      <p:sp>
        <p:nvSpPr>
          <p:cNvPr id="16" name="Tijdelijke aanduiding voor datum 15"/>
          <p:cNvSpPr>
            <a:spLocks noGrp="1"/>
          </p:cNvSpPr>
          <p:nvPr>
            <p:ph type="dt" sz="half" idx="10"/>
          </p:nvPr>
        </p:nvSpPr>
        <p:spPr/>
        <p:txBody>
          <a:bodyPr/>
          <a:lstStyle/>
          <a:p>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8762445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12" name="Tijdelijke aanduiding voor datum 11"/>
          <p:cNvSpPr>
            <a:spLocks noGrp="1"/>
          </p:cNvSpPr>
          <p:nvPr>
            <p:ph type="dt" sz="half" idx="10"/>
          </p:nvPr>
        </p:nvSpPr>
        <p:spPr/>
        <p:txBody>
          <a:bodyPr/>
          <a:lstStyle/>
          <a:p>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21589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20488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p>
        </p:txBody>
      </p:sp>
      <p:sp>
        <p:nvSpPr>
          <p:cNvPr id="17" name="Tijdelijke aanduiding voor datum 16"/>
          <p:cNvSpPr>
            <a:spLocks noGrp="1"/>
          </p:cNvSpPr>
          <p:nvPr>
            <p:ph type="dt" sz="half" idx="14"/>
          </p:nvPr>
        </p:nvSpPr>
        <p:spPr/>
        <p:txBody>
          <a:bodyPr/>
          <a:lstStyle/>
          <a:p>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29811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4644360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6" name="Tijdelijke aanduiding voor datum 5"/>
          <p:cNvSpPr>
            <a:spLocks noGrp="1"/>
          </p:cNvSpPr>
          <p:nvPr>
            <p:ph type="dt" sz="half" idx="10"/>
          </p:nvPr>
        </p:nvSpPr>
        <p:spPr/>
        <p:txBody>
          <a:bodyPr/>
          <a:lstStyle/>
          <a:p>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6856827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bg>
      <p:bgPr>
        <a:gradFill>
          <a:gsLst>
            <a:gs pos="50000">
              <a:schemeClr val="accent1">
                <a:lumMod val="0"/>
                <a:lumOff val="100000"/>
              </a:schemeClr>
            </a:gs>
            <a:gs pos="50000">
              <a:schemeClr val="tx2"/>
            </a:gs>
          </a:gsLst>
          <a:lin ang="0" scaled="0"/>
        </a:grad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231734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bg>
      <p:bgPr>
        <a:gradFill>
          <a:gsLst>
            <a:gs pos="50000">
              <a:schemeClr val="tx2"/>
            </a:gs>
            <a:gs pos="50000">
              <a:schemeClr val="bg1"/>
            </a:gs>
          </a:gsLst>
          <a:lin ang="0" scaled="0"/>
        </a:grad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8699857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p>
        </p:txBody>
      </p:sp>
      <p:sp>
        <p:nvSpPr>
          <p:cNvPr id="8" name="Tijdelijke aanduiding voor afbeelding 9"/>
          <p:cNvSpPr>
            <a:spLocks noGrp="1"/>
          </p:cNvSpPr>
          <p:nvPr>
            <p:ph type="pic" sz="quarter" idx="24"/>
          </p:nvPr>
        </p:nvSpPr>
        <p:spPr>
          <a:xfrm>
            <a:off x="6096001" y="-2380"/>
            <a:ext cx="6095999" cy="6867256"/>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948531 h 6860381"/>
              <a:gd name="connsiteX12" fmla="*/ 1 w 6096000"/>
              <a:gd name="connsiteY12" fmla="*/ 711200 h 6860381"/>
              <a:gd name="connsiteX13" fmla="*/ 1 w 6096000"/>
              <a:gd name="connsiteY13" fmla="*/ 2381 h 6860381"/>
              <a:gd name="connsiteX14" fmla="*/ 2 w 6096000"/>
              <a:gd name="connsiteY14" fmla="*/ 2381 h 6860381"/>
              <a:gd name="connsiteX15" fmla="*/ 2 w 6096000"/>
              <a:gd name="connsiteY15" fmla="*/ 711994 h 6860381"/>
              <a:gd name="connsiteX16" fmla="*/ 233366 w 6096000"/>
              <a:gd name="connsiteY16" fmla="*/ 711994 h 6860381"/>
              <a:gd name="connsiteX17" fmla="*/ 233366 w 6096000"/>
              <a:gd name="connsiteY17" fmla="*/ 2381 h 6860381"/>
              <a:gd name="connsiteX18" fmla="*/ 229238 w 6096000"/>
              <a:gd name="connsiteY18" fmla="*/ 2381 h 6860381"/>
              <a:gd name="connsiteX19" fmla="*/ 229238 w 6096000"/>
              <a:gd name="connsiteY19" fmla="*/ 0 h 6860381"/>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1 w 6096000"/>
              <a:gd name="connsiteY10" fmla="*/ 948531 h 6860381"/>
              <a:gd name="connsiteX11" fmla="*/ 1 w 6096000"/>
              <a:gd name="connsiteY11" fmla="*/ 711200 h 6860381"/>
              <a:gd name="connsiteX12" fmla="*/ 1 w 6096000"/>
              <a:gd name="connsiteY12" fmla="*/ 2381 h 6860381"/>
              <a:gd name="connsiteX13" fmla="*/ 2 w 6096000"/>
              <a:gd name="connsiteY13" fmla="*/ 2381 h 6860381"/>
              <a:gd name="connsiteX14" fmla="*/ 2 w 6096000"/>
              <a:gd name="connsiteY14" fmla="*/ 711994 h 6860381"/>
              <a:gd name="connsiteX15" fmla="*/ 233366 w 6096000"/>
              <a:gd name="connsiteY15" fmla="*/ 711994 h 6860381"/>
              <a:gd name="connsiteX16" fmla="*/ 233366 w 6096000"/>
              <a:gd name="connsiteY16" fmla="*/ 2381 h 6860381"/>
              <a:gd name="connsiteX17" fmla="*/ 229238 w 6096000"/>
              <a:gd name="connsiteY17" fmla="*/ 2381 h 6860381"/>
              <a:gd name="connsiteX18" fmla="*/ 229238 w 6096000"/>
              <a:gd name="connsiteY18" fmla="*/ 0 h 6860381"/>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0 w 6096000"/>
              <a:gd name="connsiteY8" fmla="*/ 6626381 h 6860381"/>
              <a:gd name="connsiteX9" fmla="*/ 1 w 6096000"/>
              <a:gd name="connsiteY9" fmla="*/ 948531 h 6860381"/>
              <a:gd name="connsiteX10" fmla="*/ 1 w 6096000"/>
              <a:gd name="connsiteY10" fmla="*/ 711200 h 6860381"/>
              <a:gd name="connsiteX11" fmla="*/ 1 w 6096000"/>
              <a:gd name="connsiteY11" fmla="*/ 2381 h 6860381"/>
              <a:gd name="connsiteX12" fmla="*/ 2 w 6096000"/>
              <a:gd name="connsiteY12" fmla="*/ 2381 h 6860381"/>
              <a:gd name="connsiteX13" fmla="*/ 2 w 6096000"/>
              <a:gd name="connsiteY13" fmla="*/ 711994 h 6860381"/>
              <a:gd name="connsiteX14" fmla="*/ 233366 w 6096000"/>
              <a:gd name="connsiteY14" fmla="*/ 711994 h 6860381"/>
              <a:gd name="connsiteX15" fmla="*/ 233366 w 6096000"/>
              <a:gd name="connsiteY15" fmla="*/ 2381 h 6860381"/>
              <a:gd name="connsiteX16" fmla="*/ 229238 w 6096000"/>
              <a:gd name="connsiteY16" fmla="*/ 2381 h 6860381"/>
              <a:gd name="connsiteX17" fmla="*/ 229238 w 6096000"/>
              <a:gd name="connsiteY17" fmla="*/ 0 h 6860381"/>
              <a:gd name="connsiteX0" fmla="*/ 229237 w 6095999"/>
              <a:gd name="connsiteY0" fmla="*/ 0 h 6860381"/>
              <a:gd name="connsiteX1" fmla="*/ 6091237 w 6095999"/>
              <a:gd name="connsiteY1" fmla="*/ 0 h 6860381"/>
              <a:gd name="connsiteX2" fmla="*/ 6091237 w 6095999"/>
              <a:gd name="connsiteY2" fmla="*/ 2381 h 6860381"/>
              <a:gd name="connsiteX3" fmla="*/ 6095999 w 6095999"/>
              <a:gd name="connsiteY3" fmla="*/ 2381 h 6860381"/>
              <a:gd name="connsiteX4" fmla="*/ 6095999 w 6095999"/>
              <a:gd name="connsiteY4" fmla="*/ 6860381 h 6860381"/>
              <a:gd name="connsiteX5" fmla="*/ 6095998 w 6095999"/>
              <a:gd name="connsiteY5" fmla="*/ 6860381 h 6860381"/>
              <a:gd name="connsiteX6" fmla="*/ 3832224 w 6095999"/>
              <a:gd name="connsiteY6" fmla="*/ 6860381 h 6860381"/>
              <a:gd name="connsiteX7" fmla="*/ 232200 w 6095999"/>
              <a:gd name="connsiteY7" fmla="*/ 6860381 h 6860381"/>
              <a:gd name="connsiteX8" fmla="*/ 0 w 6095999"/>
              <a:gd name="connsiteY8" fmla="*/ 948531 h 6860381"/>
              <a:gd name="connsiteX9" fmla="*/ 0 w 6095999"/>
              <a:gd name="connsiteY9" fmla="*/ 711200 h 6860381"/>
              <a:gd name="connsiteX10" fmla="*/ 0 w 6095999"/>
              <a:gd name="connsiteY10" fmla="*/ 2381 h 6860381"/>
              <a:gd name="connsiteX11" fmla="*/ 1 w 6095999"/>
              <a:gd name="connsiteY11" fmla="*/ 2381 h 6860381"/>
              <a:gd name="connsiteX12" fmla="*/ 1 w 6095999"/>
              <a:gd name="connsiteY12" fmla="*/ 711994 h 6860381"/>
              <a:gd name="connsiteX13" fmla="*/ 233365 w 6095999"/>
              <a:gd name="connsiteY13" fmla="*/ 711994 h 6860381"/>
              <a:gd name="connsiteX14" fmla="*/ 233365 w 6095999"/>
              <a:gd name="connsiteY14" fmla="*/ 2381 h 6860381"/>
              <a:gd name="connsiteX15" fmla="*/ 229237 w 6095999"/>
              <a:gd name="connsiteY15" fmla="*/ 2381 h 6860381"/>
              <a:gd name="connsiteX16" fmla="*/ 229237 w 6095999"/>
              <a:gd name="connsiteY16" fmla="*/ 0 h 6860381"/>
              <a:gd name="connsiteX0" fmla="*/ 229237 w 6095999"/>
              <a:gd name="connsiteY0" fmla="*/ 0 h 6867256"/>
              <a:gd name="connsiteX1" fmla="*/ 6091237 w 6095999"/>
              <a:gd name="connsiteY1" fmla="*/ 0 h 6867256"/>
              <a:gd name="connsiteX2" fmla="*/ 6091237 w 6095999"/>
              <a:gd name="connsiteY2" fmla="*/ 2381 h 6867256"/>
              <a:gd name="connsiteX3" fmla="*/ 6095999 w 6095999"/>
              <a:gd name="connsiteY3" fmla="*/ 2381 h 6867256"/>
              <a:gd name="connsiteX4" fmla="*/ 6095999 w 6095999"/>
              <a:gd name="connsiteY4" fmla="*/ 6860381 h 6867256"/>
              <a:gd name="connsiteX5" fmla="*/ 6095998 w 6095999"/>
              <a:gd name="connsiteY5" fmla="*/ 6860381 h 6867256"/>
              <a:gd name="connsiteX6" fmla="*/ 3832224 w 6095999"/>
              <a:gd name="connsiteY6" fmla="*/ 6860381 h 6867256"/>
              <a:gd name="connsiteX7" fmla="*/ 5319 w 6095999"/>
              <a:gd name="connsiteY7" fmla="*/ 6867256 h 6867256"/>
              <a:gd name="connsiteX8" fmla="*/ 0 w 6095999"/>
              <a:gd name="connsiteY8" fmla="*/ 948531 h 6867256"/>
              <a:gd name="connsiteX9" fmla="*/ 0 w 6095999"/>
              <a:gd name="connsiteY9" fmla="*/ 711200 h 6867256"/>
              <a:gd name="connsiteX10" fmla="*/ 0 w 6095999"/>
              <a:gd name="connsiteY10" fmla="*/ 2381 h 6867256"/>
              <a:gd name="connsiteX11" fmla="*/ 1 w 6095999"/>
              <a:gd name="connsiteY11" fmla="*/ 2381 h 6867256"/>
              <a:gd name="connsiteX12" fmla="*/ 1 w 6095999"/>
              <a:gd name="connsiteY12" fmla="*/ 711994 h 6867256"/>
              <a:gd name="connsiteX13" fmla="*/ 233365 w 6095999"/>
              <a:gd name="connsiteY13" fmla="*/ 711994 h 6867256"/>
              <a:gd name="connsiteX14" fmla="*/ 233365 w 6095999"/>
              <a:gd name="connsiteY14" fmla="*/ 2381 h 6867256"/>
              <a:gd name="connsiteX15" fmla="*/ 229237 w 6095999"/>
              <a:gd name="connsiteY15" fmla="*/ 2381 h 6867256"/>
              <a:gd name="connsiteX16" fmla="*/ 229237 w 6095999"/>
              <a:gd name="connsiteY16" fmla="*/ 0 h 686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999" h="6867256">
                <a:moveTo>
                  <a:pt x="229237" y="0"/>
                </a:moveTo>
                <a:lnTo>
                  <a:pt x="6091237" y="0"/>
                </a:lnTo>
                <a:lnTo>
                  <a:pt x="6091237" y="2381"/>
                </a:lnTo>
                <a:lnTo>
                  <a:pt x="6095999" y="2381"/>
                </a:lnTo>
                <a:lnTo>
                  <a:pt x="6095999" y="6860381"/>
                </a:lnTo>
                <a:lnTo>
                  <a:pt x="6095998" y="6860381"/>
                </a:lnTo>
                <a:lnTo>
                  <a:pt x="3832224" y="6860381"/>
                </a:lnTo>
                <a:lnTo>
                  <a:pt x="5319" y="6867256"/>
                </a:lnTo>
                <a:lnTo>
                  <a:pt x="0" y="948531"/>
                </a:lnTo>
                <a:lnTo>
                  <a:pt x="0" y="711200"/>
                </a:lnTo>
                <a:lnTo>
                  <a:pt x="0" y="2381"/>
                </a:lnTo>
                <a:lnTo>
                  <a:pt x="1" y="2381"/>
                </a:lnTo>
                <a:lnTo>
                  <a:pt x="1" y="711994"/>
                </a:lnTo>
                <a:lnTo>
                  <a:pt x="233365" y="711994"/>
                </a:lnTo>
                <a:lnTo>
                  <a:pt x="233365" y="2381"/>
                </a:lnTo>
                <a:lnTo>
                  <a:pt x="229237" y="2381"/>
                </a:lnTo>
                <a:lnTo>
                  <a:pt x="229237"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1" name="Tijdelijke aanduiding voor datum 10"/>
          <p:cNvSpPr>
            <a:spLocks noGrp="1"/>
          </p:cNvSpPr>
          <p:nvPr>
            <p:ph type="dt" sz="half" idx="25"/>
          </p:nvPr>
        </p:nvSpPr>
        <p:spPr/>
        <p:txBody>
          <a:bodyPr/>
          <a:lstStyle/>
          <a:p>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80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C725-7FC3-4F5B-A7DF-D514A34A4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15C45-4572-4367-B0FE-5D43745655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061C5-54B6-4BE6-BB85-427FD0BA6997}"/>
              </a:ext>
            </a:extLst>
          </p:cNvPr>
          <p:cNvSpPr>
            <a:spLocks noGrp="1"/>
          </p:cNvSpPr>
          <p:nvPr>
            <p:ph type="dt" sz="half" idx="10"/>
          </p:nvPr>
        </p:nvSpPr>
        <p:spPr/>
        <p:txBody>
          <a:bodyPr/>
          <a:lstStyle/>
          <a:p>
            <a:fld id="{37C1DC30-70C0-4F4E-B89D-7D84B6681251}" type="datetimeFigureOut">
              <a:rPr lang="en-US" smtClean="0"/>
              <a:t>6/4/2025</a:t>
            </a:fld>
            <a:endParaRPr lang="en-US"/>
          </a:p>
        </p:txBody>
      </p:sp>
      <p:sp>
        <p:nvSpPr>
          <p:cNvPr id="5" name="Footer Placeholder 4">
            <a:extLst>
              <a:ext uri="{FF2B5EF4-FFF2-40B4-BE49-F238E27FC236}">
                <a16:creationId xmlns:a16="http://schemas.microsoft.com/office/drawing/2014/main" id="{19F89D86-FD92-4DD2-BF88-3902F18CC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29AC4-C59C-45EE-806B-430F91DBF2E8}"/>
              </a:ext>
            </a:extLst>
          </p:cNvPr>
          <p:cNvSpPr>
            <a:spLocks noGrp="1"/>
          </p:cNvSpPr>
          <p:nvPr>
            <p:ph type="sldNum" sz="quarter" idx="12"/>
          </p:nvPr>
        </p:nvSpPr>
        <p:spPr/>
        <p:txBody>
          <a:bodyPr/>
          <a:lstStyle/>
          <a:p>
            <a:fld id="{307F6726-5C65-4C1D-882C-E1B90B6B994E}" type="slidenum">
              <a:rPr lang="en-US" smtClean="0"/>
              <a:t>‹#›</a:t>
            </a:fld>
            <a:endParaRPr lang="en-US"/>
          </a:p>
        </p:txBody>
      </p:sp>
    </p:spTree>
    <p:extLst>
      <p:ext uri="{BB962C8B-B14F-4D97-AF65-F5344CB8AC3E}">
        <p14:creationId xmlns:p14="http://schemas.microsoft.com/office/powerpoint/2010/main" val="331871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bg>
      <p:bgPr>
        <a:gradFill>
          <a:gsLst>
            <a:gs pos="50000">
              <a:schemeClr val="tx2"/>
            </a:gs>
            <a:gs pos="50000">
              <a:schemeClr val="bg1"/>
            </a:gs>
          </a:gsLst>
          <a:lin ang="0" scaled="0"/>
        </a:gradFill>
        <a:effectLst/>
      </p:bgPr>
    </p:bg>
    <p:spTree>
      <p:nvGrpSpPr>
        <p:cNvPr id="1" name=""/>
        <p:cNvGrpSpPr/>
        <p:nvPr/>
      </p:nvGrpSpPr>
      <p:grpSpPr>
        <a:xfrm>
          <a:off x="0" y="0"/>
          <a:ext cx="0" cy="0"/>
          <a:chOff x="0" y="0"/>
          <a:chExt cx="0" cy="0"/>
        </a:xfrm>
      </p:grpSpPr>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p>
        </p:txBody>
      </p:sp>
      <p:sp>
        <p:nvSpPr>
          <p:cNvPr id="11" name="Tijdelijke aanduiding voor afbeelding 9"/>
          <p:cNvSpPr>
            <a:spLocks noGrp="1"/>
          </p:cNvSpPr>
          <p:nvPr>
            <p:ph type="pic" sz="quarter" idx="24"/>
          </p:nvPr>
        </p:nvSpPr>
        <p:spPr>
          <a:xfrm>
            <a:off x="6096001" y="-2381"/>
            <a:ext cx="6095999" cy="6869479"/>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5488781 h 6860381"/>
              <a:gd name="connsiteX10" fmla="*/ 1 w 6096000"/>
              <a:gd name="connsiteY10" fmla="*/ 5488781 h 6860381"/>
              <a:gd name="connsiteX11" fmla="*/ 1 w 6096000"/>
              <a:gd name="connsiteY11" fmla="*/ 948531 h 6860381"/>
              <a:gd name="connsiteX12" fmla="*/ 1 w 6096000"/>
              <a:gd name="connsiteY12" fmla="*/ 711200 h 6860381"/>
              <a:gd name="connsiteX13" fmla="*/ 1 w 6096000"/>
              <a:gd name="connsiteY13" fmla="*/ 2381 h 6860381"/>
              <a:gd name="connsiteX14" fmla="*/ 2 w 6096000"/>
              <a:gd name="connsiteY14" fmla="*/ 2381 h 6860381"/>
              <a:gd name="connsiteX15" fmla="*/ 2 w 6096000"/>
              <a:gd name="connsiteY15" fmla="*/ 711994 h 6860381"/>
              <a:gd name="connsiteX16" fmla="*/ 233366 w 6096000"/>
              <a:gd name="connsiteY16" fmla="*/ 711994 h 6860381"/>
              <a:gd name="connsiteX17" fmla="*/ 233366 w 6096000"/>
              <a:gd name="connsiteY17" fmla="*/ 2381 h 6860381"/>
              <a:gd name="connsiteX18" fmla="*/ 229238 w 6096000"/>
              <a:gd name="connsiteY18" fmla="*/ 2381 h 6860381"/>
              <a:gd name="connsiteX19" fmla="*/ 229238 w 6096000"/>
              <a:gd name="connsiteY19" fmla="*/ 0 h 6860381"/>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0 w 6096000"/>
              <a:gd name="connsiteY8" fmla="*/ 5488781 h 6860381"/>
              <a:gd name="connsiteX9" fmla="*/ 1 w 6096000"/>
              <a:gd name="connsiteY9" fmla="*/ 5488781 h 6860381"/>
              <a:gd name="connsiteX10" fmla="*/ 1 w 6096000"/>
              <a:gd name="connsiteY10" fmla="*/ 948531 h 6860381"/>
              <a:gd name="connsiteX11" fmla="*/ 1 w 6096000"/>
              <a:gd name="connsiteY11" fmla="*/ 711200 h 6860381"/>
              <a:gd name="connsiteX12" fmla="*/ 1 w 6096000"/>
              <a:gd name="connsiteY12" fmla="*/ 2381 h 6860381"/>
              <a:gd name="connsiteX13" fmla="*/ 2 w 6096000"/>
              <a:gd name="connsiteY13" fmla="*/ 2381 h 6860381"/>
              <a:gd name="connsiteX14" fmla="*/ 2 w 6096000"/>
              <a:gd name="connsiteY14" fmla="*/ 711994 h 6860381"/>
              <a:gd name="connsiteX15" fmla="*/ 233366 w 6096000"/>
              <a:gd name="connsiteY15" fmla="*/ 711994 h 6860381"/>
              <a:gd name="connsiteX16" fmla="*/ 233366 w 6096000"/>
              <a:gd name="connsiteY16" fmla="*/ 2381 h 6860381"/>
              <a:gd name="connsiteX17" fmla="*/ 229238 w 6096000"/>
              <a:gd name="connsiteY17" fmla="*/ 2381 h 6860381"/>
              <a:gd name="connsiteX18" fmla="*/ 229238 w 6096000"/>
              <a:gd name="connsiteY18" fmla="*/ 0 h 6860381"/>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0 w 6096000"/>
              <a:gd name="connsiteY8" fmla="*/ 5488781 h 6860381"/>
              <a:gd name="connsiteX9" fmla="*/ 1 w 6096000"/>
              <a:gd name="connsiteY9" fmla="*/ 948531 h 6860381"/>
              <a:gd name="connsiteX10" fmla="*/ 1 w 6096000"/>
              <a:gd name="connsiteY10" fmla="*/ 711200 h 6860381"/>
              <a:gd name="connsiteX11" fmla="*/ 1 w 6096000"/>
              <a:gd name="connsiteY11" fmla="*/ 2381 h 6860381"/>
              <a:gd name="connsiteX12" fmla="*/ 2 w 6096000"/>
              <a:gd name="connsiteY12" fmla="*/ 2381 h 6860381"/>
              <a:gd name="connsiteX13" fmla="*/ 2 w 6096000"/>
              <a:gd name="connsiteY13" fmla="*/ 711994 h 6860381"/>
              <a:gd name="connsiteX14" fmla="*/ 233366 w 6096000"/>
              <a:gd name="connsiteY14" fmla="*/ 711994 h 6860381"/>
              <a:gd name="connsiteX15" fmla="*/ 233366 w 6096000"/>
              <a:gd name="connsiteY15" fmla="*/ 2381 h 6860381"/>
              <a:gd name="connsiteX16" fmla="*/ 229238 w 6096000"/>
              <a:gd name="connsiteY16" fmla="*/ 2381 h 6860381"/>
              <a:gd name="connsiteX17" fmla="*/ 229238 w 6096000"/>
              <a:gd name="connsiteY17" fmla="*/ 0 h 6860381"/>
              <a:gd name="connsiteX0" fmla="*/ 229237 w 6095999"/>
              <a:gd name="connsiteY0" fmla="*/ 0 h 6860381"/>
              <a:gd name="connsiteX1" fmla="*/ 6091237 w 6095999"/>
              <a:gd name="connsiteY1" fmla="*/ 0 h 6860381"/>
              <a:gd name="connsiteX2" fmla="*/ 6091237 w 6095999"/>
              <a:gd name="connsiteY2" fmla="*/ 2381 h 6860381"/>
              <a:gd name="connsiteX3" fmla="*/ 6095999 w 6095999"/>
              <a:gd name="connsiteY3" fmla="*/ 2381 h 6860381"/>
              <a:gd name="connsiteX4" fmla="*/ 6095999 w 6095999"/>
              <a:gd name="connsiteY4" fmla="*/ 6860381 h 6860381"/>
              <a:gd name="connsiteX5" fmla="*/ 6095998 w 6095999"/>
              <a:gd name="connsiteY5" fmla="*/ 6860381 h 6860381"/>
              <a:gd name="connsiteX6" fmla="*/ 3832224 w 6095999"/>
              <a:gd name="connsiteY6" fmla="*/ 6860381 h 6860381"/>
              <a:gd name="connsiteX7" fmla="*/ 232200 w 6095999"/>
              <a:gd name="connsiteY7" fmla="*/ 6860381 h 6860381"/>
              <a:gd name="connsiteX8" fmla="*/ 0 w 6095999"/>
              <a:gd name="connsiteY8" fmla="*/ 948531 h 6860381"/>
              <a:gd name="connsiteX9" fmla="*/ 0 w 6095999"/>
              <a:gd name="connsiteY9" fmla="*/ 711200 h 6860381"/>
              <a:gd name="connsiteX10" fmla="*/ 0 w 6095999"/>
              <a:gd name="connsiteY10" fmla="*/ 2381 h 6860381"/>
              <a:gd name="connsiteX11" fmla="*/ 1 w 6095999"/>
              <a:gd name="connsiteY11" fmla="*/ 2381 h 6860381"/>
              <a:gd name="connsiteX12" fmla="*/ 1 w 6095999"/>
              <a:gd name="connsiteY12" fmla="*/ 711994 h 6860381"/>
              <a:gd name="connsiteX13" fmla="*/ 233365 w 6095999"/>
              <a:gd name="connsiteY13" fmla="*/ 711994 h 6860381"/>
              <a:gd name="connsiteX14" fmla="*/ 233365 w 6095999"/>
              <a:gd name="connsiteY14" fmla="*/ 2381 h 6860381"/>
              <a:gd name="connsiteX15" fmla="*/ 229237 w 6095999"/>
              <a:gd name="connsiteY15" fmla="*/ 2381 h 6860381"/>
              <a:gd name="connsiteX16" fmla="*/ 229237 w 6095999"/>
              <a:gd name="connsiteY16" fmla="*/ 0 h 6860381"/>
              <a:gd name="connsiteX0" fmla="*/ 229237 w 6095999"/>
              <a:gd name="connsiteY0" fmla="*/ 0 h 6869479"/>
              <a:gd name="connsiteX1" fmla="*/ 6091237 w 6095999"/>
              <a:gd name="connsiteY1" fmla="*/ 0 h 6869479"/>
              <a:gd name="connsiteX2" fmla="*/ 6091237 w 6095999"/>
              <a:gd name="connsiteY2" fmla="*/ 2381 h 6869479"/>
              <a:gd name="connsiteX3" fmla="*/ 6095999 w 6095999"/>
              <a:gd name="connsiteY3" fmla="*/ 2381 h 6869479"/>
              <a:gd name="connsiteX4" fmla="*/ 6095999 w 6095999"/>
              <a:gd name="connsiteY4" fmla="*/ 6860381 h 6869479"/>
              <a:gd name="connsiteX5" fmla="*/ 6095998 w 6095999"/>
              <a:gd name="connsiteY5" fmla="*/ 6860381 h 6869479"/>
              <a:gd name="connsiteX6" fmla="*/ 3832224 w 6095999"/>
              <a:gd name="connsiteY6" fmla="*/ 6860381 h 6869479"/>
              <a:gd name="connsiteX7" fmla="*/ 188 w 6095999"/>
              <a:gd name="connsiteY7" fmla="*/ 6869479 h 6869479"/>
              <a:gd name="connsiteX8" fmla="*/ 0 w 6095999"/>
              <a:gd name="connsiteY8" fmla="*/ 948531 h 6869479"/>
              <a:gd name="connsiteX9" fmla="*/ 0 w 6095999"/>
              <a:gd name="connsiteY9" fmla="*/ 711200 h 6869479"/>
              <a:gd name="connsiteX10" fmla="*/ 0 w 6095999"/>
              <a:gd name="connsiteY10" fmla="*/ 2381 h 6869479"/>
              <a:gd name="connsiteX11" fmla="*/ 1 w 6095999"/>
              <a:gd name="connsiteY11" fmla="*/ 2381 h 6869479"/>
              <a:gd name="connsiteX12" fmla="*/ 1 w 6095999"/>
              <a:gd name="connsiteY12" fmla="*/ 711994 h 6869479"/>
              <a:gd name="connsiteX13" fmla="*/ 233365 w 6095999"/>
              <a:gd name="connsiteY13" fmla="*/ 711994 h 6869479"/>
              <a:gd name="connsiteX14" fmla="*/ 233365 w 6095999"/>
              <a:gd name="connsiteY14" fmla="*/ 2381 h 6869479"/>
              <a:gd name="connsiteX15" fmla="*/ 229237 w 6095999"/>
              <a:gd name="connsiteY15" fmla="*/ 2381 h 6869479"/>
              <a:gd name="connsiteX16" fmla="*/ 229237 w 6095999"/>
              <a:gd name="connsiteY16" fmla="*/ 0 h 686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999" h="6869479">
                <a:moveTo>
                  <a:pt x="229237" y="0"/>
                </a:moveTo>
                <a:lnTo>
                  <a:pt x="6091237" y="0"/>
                </a:lnTo>
                <a:lnTo>
                  <a:pt x="6091237" y="2381"/>
                </a:lnTo>
                <a:lnTo>
                  <a:pt x="6095999" y="2381"/>
                </a:lnTo>
                <a:lnTo>
                  <a:pt x="6095999" y="6860381"/>
                </a:lnTo>
                <a:lnTo>
                  <a:pt x="6095998" y="6860381"/>
                </a:lnTo>
                <a:lnTo>
                  <a:pt x="3832224" y="6860381"/>
                </a:lnTo>
                <a:lnTo>
                  <a:pt x="188" y="6869479"/>
                </a:lnTo>
                <a:cubicBezTo>
                  <a:pt x="125" y="4895830"/>
                  <a:pt x="63" y="2922180"/>
                  <a:pt x="0" y="948531"/>
                </a:cubicBezTo>
                <a:lnTo>
                  <a:pt x="0" y="711200"/>
                </a:lnTo>
                <a:lnTo>
                  <a:pt x="0" y="2381"/>
                </a:lnTo>
                <a:lnTo>
                  <a:pt x="1" y="2381"/>
                </a:lnTo>
                <a:lnTo>
                  <a:pt x="1" y="711994"/>
                </a:lnTo>
                <a:lnTo>
                  <a:pt x="233365" y="711994"/>
                </a:lnTo>
                <a:lnTo>
                  <a:pt x="233365" y="2381"/>
                </a:lnTo>
                <a:lnTo>
                  <a:pt x="229237" y="2381"/>
                </a:lnTo>
                <a:lnTo>
                  <a:pt x="229237"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20" name="Tijdelijke aanduiding voor datum 19"/>
          <p:cNvSpPr>
            <a:spLocks noGrp="1"/>
          </p:cNvSpPr>
          <p:nvPr>
            <p:ph type="dt" sz="half" idx="25"/>
          </p:nvPr>
        </p:nvSpPr>
        <p:spPr/>
        <p:txBody>
          <a:bodyPr/>
          <a:lstStyle/>
          <a:p>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93734105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626381 h 6860381"/>
              <a:gd name="connsiteX8" fmla="*/ 0 w 6096000"/>
              <a:gd name="connsiteY8" fmla="*/ 6626381 h 6860381"/>
              <a:gd name="connsiteX9" fmla="*/ 0 w 6096000"/>
              <a:gd name="connsiteY9" fmla="*/ 5488781 h 6860381"/>
              <a:gd name="connsiteX10" fmla="*/ 1 w 6096000"/>
              <a:gd name="connsiteY10" fmla="*/ 5488781 h 6860381"/>
              <a:gd name="connsiteX11" fmla="*/ 1 w 6096000"/>
              <a:gd name="connsiteY11" fmla="*/ 948531 h 6860381"/>
              <a:gd name="connsiteX12" fmla="*/ 1 w 6096000"/>
              <a:gd name="connsiteY12" fmla="*/ 711200 h 6860381"/>
              <a:gd name="connsiteX13" fmla="*/ 1 w 6096000"/>
              <a:gd name="connsiteY13" fmla="*/ 2381 h 6860381"/>
              <a:gd name="connsiteX14" fmla="*/ 2 w 6096000"/>
              <a:gd name="connsiteY14" fmla="*/ 2381 h 6860381"/>
              <a:gd name="connsiteX15" fmla="*/ 2 w 6096000"/>
              <a:gd name="connsiteY15" fmla="*/ 711994 h 6860381"/>
              <a:gd name="connsiteX16" fmla="*/ 233366 w 6096000"/>
              <a:gd name="connsiteY16" fmla="*/ 711994 h 6860381"/>
              <a:gd name="connsiteX17" fmla="*/ 233366 w 6096000"/>
              <a:gd name="connsiteY17" fmla="*/ 2381 h 6860381"/>
              <a:gd name="connsiteX18" fmla="*/ 229238 w 6096000"/>
              <a:gd name="connsiteY18" fmla="*/ 2381 h 6860381"/>
              <a:gd name="connsiteX19" fmla="*/ 229238 w 6096000"/>
              <a:gd name="connsiteY19" fmla="*/ 0 h 6860381"/>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0 w 6096000"/>
              <a:gd name="connsiteY7" fmla="*/ 6626381 h 6860381"/>
              <a:gd name="connsiteX8" fmla="*/ 0 w 6096000"/>
              <a:gd name="connsiteY8" fmla="*/ 5488781 h 6860381"/>
              <a:gd name="connsiteX9" fmla="*/ 1 w 6096000"/>
              <a:gd name="connsiteY9" fmla="*/ 5488781 h 6860381"/>
              <a:gd name="connsiteX10" fmla="*/ 1 w 6096000"/>
              <a:gd name="connsiteY10" fmla="*/ 948531 h 6860381"/>
              <a:gd name="connsiteX11" fmla="*/ 1 w 6096000"/>
              <a:gd name="connsiteY11" fmla="*/ 711200 h 6860381"/>
              <a:gd name="connsiteX12" fmla="*/ 1 w 6096000"/>
              <a:gd name="connsiteY12" fmla="*/ 2381 h 6860381"/>
              <a:gd name="connsiteX13" fmla="*/ 2 w 6096000"/>
              <a:gd name="connsiteY13" fmla="*/ 2381 h 6860381"/>
              <a:gd name="connsiteX14" fmla="*/ 2 w 6096000"/>
              <a:gd name="connsiteY14" fmla="*/ 711994 h 6860381"/>
              <a:gd name="connsiteX15" fmla="*/ 233366 w 6096000"/>
              <a:gd name="connsiteY15" fmla="*/ 711994 h 6860381"/>
              <a:gd name="connsiteX16" fmla="*/ 233366 w 6096000"/>
              <a:gd name="connsiteY16" fmla="*/ 2381 h 6860381"/>
              <a:gd name="connsiteX17" fmla="*/ 229238 w 6096000"/>
              <a:gd name="connsiteY17" fmla="*/ 2381 h 6860381"/>
              <a:gd name="connsiteX18" fmla="*/ 229238 w 6096000"/>
              <a:gd name="connsiteY18" fmla="*/ 0 h 6860381"/>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0 w 6096000"/>
              <a:gd name="connsiteY7" fmla="*/ 6626381 h 6860381"/>
              <a:gd name="connsiteX8" fmla="*/ 0 w 6096000"/>
              <a:gd name="connsiteY8" fmla="*/ 5488781 h 6860381"/>
              <a:gd name="connsiteX9" fmla="*/ 1 w 6096000"/>
              <a:gd name="connsiteY9" fmla="*/ 948531 h 6860381"/>
              <a:gd name="connsiteX10" fmla="*/ 1 w 6096000"/>
              <a:gd name="connsiteY10" fmla="*/ 711200 h 6860381"/>
              <a:gd name="connsiteX11" fmla="*/ 1 w 6096000"/>
              <a:gd name="connsiteY11" fmla="*/ 2381 h 6860381"/>
              <a:gd name="connsiteX12" fmla="*/ 2 w 6096000"/>
              <a:gd name="connsiteY12" fmla="*/ 2381 h 6860381"/>
              <a:gd name="connsiteX13" fmla="*/ 2 w 6096000"/>
              <a:gd name="connsiteY13" fmla="*/ 711994 h 6860381"/>
              <a:gd name="connsiteX14" fmla="*/ 233366 w 6096000"/>
              <a:gd name="connsiteY14" fmla="*/ 711994 h 6860381"/>
              <a:gd name="connsiteX15" fmla="*/ 233366 w 6096000"/>
              <a:gd name="connsiteY15" fmla="*/ 2381 h 6860381"/>
              <a:gd name="connsiteX16" fmla="*/ 229238 w 6096000"/>
              <a:gd name="connsiteY16" fmla="*/ 2381 h 6860381"/>
              <a:gd name="connsiteX17" fmla="*/ 229238 w 6096000"/>
              <a:gd name="connsiteY17" fmla="*/ 0 h 6860381"/>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0 w 6096000"/>
              <a:gd name="connsiteY6" fmla="*/ 6626381 h 6860381"/>
              <a:gd name="connsiteX7" fmla="*/ 0 w 6096000"/>
              <a:gd name="connsiteY7" fmla="*/ 5488781 h 6860381"/>
              <a:gd name="connsiteX8" fmla="*/ 1 w 6096000"/>
              <a:gd name="connsiteY8" fmla="*/ 948531 h 6860381"/>
              <a:gd name="connsiteX9" fmla="*/ 1 w 6096000"/>
              <a:gd name="connsiteY9" fmla="*/ 711200 h 6860381"/>
              <a:gd name="connsiteX10" fmla="*/ 1 w 6096000"/>
              <a:gd name="connsiteY10" fmla="*/ 2381 h 6860381"/>
              <a:gd name="connsiteX11" fmla="*/ 2 w 6096000"/>
              <a:gd name="connsiteY11" fmla="*/ 2381 h 6860381"/>
              <a:gd name="connsiteX12" fmla="*/ 2 w 6096000"/>
              <a:gd name="connsiteY12" fmla="*/ 711994 h 6860381"/>
              <a:gd name="connsiteX13" fmla="*/ 233366 w 6096000"/>
              <a:gd name="connsiteY13" fmla="*/ 711994 h 6860381"/>
              <a:gd name="connsiteX14" fmla="*/ 233366 w 6096000"/>
              <a:gd name="connsiteY14" fmla="*/ 2381 h 6860381"/>
              <a:gd name="connsiteX15" fmla="*/ 229238 w 6096000"/>
              <a:gd name="connsiteY15" fmla="*/ 2381 h 6860381"/>
              <a:gd name="connsiteX16" fmla="*/ 229238 w 6096000"/>
              <a:gd name="connsiteY16" fmla="*/ 0 h 6860381"/>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0 w 6096000"/>
              <a:gd name="connsiteY6" fmla="*/ 6626381 h 6860381"/>
              <a:gd name="connsiteX7" fmla="*/ 1 w 6096000"/>
              <a:gd name="connsiteY7" fmla="*/ 948531 h 6860381"/>
              <a:gd name="connsiteX8" fmla="*/ 1 w 6096000"/>
              <a:gd name="connsiteY8" fmla="*/ 711200 h 6860381"/>
              <a:gd name="connsiteX9" fmla="*/ 1 w 6096000"/>
              <a:gd name="connsiteY9" fmla="*/ 2381 h 6860381"/>
              <a:gd name="connsiteX10" fmla="*/ 2 w 6096000"/>
              <a:gd name="connsiteY10" fmla="*/ 2381 h 6860381"/>
              <a:gd name="connsiteX11" fmla="*/ 2 w 6096000"/>
              <a:gd name="connsiteY11" fmla="*/ 711994 h 6860381"/>
              <a:gd name="connsiteX12" fmla="*/ 233366 w 6096000"/>
              <a:gd name="connsiteY12" fmla="*/ 711994 h 6860381"/>
              <a:gd name="connsiteX13" fmla="*/ 233366 w 6096000"/>
              <a:gd name="connsiteY13" fmla="*/ 2381 h 6860381"/>
              <a:gd name="connsiteX14" fmla="*/ 229238 w 6096000"/>
              <a:gd name="connsiteY14" fmla="*/ 2381 h 6860381"/>
              <a:gd name="connsiteX15" fmla="*/ 229238 w 6096000"/>
              <a:gd name="connsiteY15" fmla="*/ 0 h 6860381"/>
              <a:gd name="connsiteX0" fmla="*/ 242989 w 6109751"/>
              <a:gd name="connsiteY0" fmla="*/ 0 h 6860381"/>
              <a:gd name="connsiteX1" fmla="*/ 6104989 w 6109751"/>
              <a:gd name="connsiteY1" fmla="*/ 0 h 6860381"/>
              <a:gd name="connsiteX2" fmla="*/ 6104989 w 6109751"/>
              <a:gd name="connsiteY2" fmla="*/ 2381 h 6860381"/>
              <a:gd name="connsiteX3" fmla="*/ 6109751 w 6109751"/>
              <a:gd name="connsiteY3" fmla="*/ 2381 h 6860381"/>
              <a:gd name="connsiteX4" fmla="*/ 6109751 w 6109751"/>
              <a:gd name="connsiteY4" fmla="*/ 6860381 h 6860381"/>
              <a:gd name="connsiteX5" fmla="*/ 6109750 w 6109751"/>
              <a:gd name="connsiteY5" fmla="*/ 6860381 h 6860381"/>
              <a:gd name="connsiteX6" fmla="*/ 0 w 6109751"/>
              <a:gd name="connsiteY6" fmla="*/ 6860137 h 6860381"/>
              <a:gd name="connsiteX7" fmla="*/ 13752 w 6109751"/>
              <a:gd name="connsiteY7" fmla="*/ 948531 h 6860381"/>
              <a:gd name="connsiteX8" fmla="*/ 13752 w 6109751"/>
              <a:gd name="connsiteY8" fmla="*/ 711200 h 6860381"/>
              <a:gd name="connsiteX9" fmla="*/ 13752 w 6109751"/>
              <a:gd name="connsiteY9" fmla="*/ 2381 h 6860381"/>
              <a:gd name="connsiteX10" fmla="*/ 13753 w 6109751"/>
              <a:gd name="connsiteY10" fmla="*/ 2381 h 6860381"/>
              <a:gd name="connsiteX11" fmla="*/ 13753 w 6109751"/>
              <a:gd name="connsiteY11" fmla="*/ 711994 h 6860381"/>
              <a:gd name="connsiteX12" fmla="*/ 247117 w 6109751"/>
              <a:gd name="connsiteY12" fmla="*/ 711994 h 6860381"/>
              <a:gd name="connsiteX13" fmla="*/ 247117 w 6109751"/>
              <a:gd name="connsiteY13" fmla="*/ 2381 h 6860381"/>
              <a:gd name="connsiteX14" fmla="*/ 242989 w 6109751"/>
              <a:gd name="connsiteY14" fmla="*/ 2381 h 6860381"/>
              <a:gd name="connsiteX15" fmla="*/ 242989 w 6109751"/>
              <a:gd name="connsiteY15" fmla="*/ 0 h 6860381"/>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0 w 6096000"/>
              <a:gd name="connsiteY6" fmla="*/ 6860137 h 6860381"/>
              <a:gd name="connsiteX7" fmla="*/ 1 w 6096000"/>
              <a:gd name="connsiteY7" fmla="*/ 948531 h 6860381"/>
              <a:gd name="connsiteX8" fmla="*/ 1 w 6096000"/>
              <a:gd name="connsiteY8" fmla="*/ 711200 h 6860381"/>
              <a:gd name="connsiteX9" fmla="*/ 1 w 6096000"/>
              <a:gd name="connsiteY9" fmla="*/ 2381 h 6860381"/>
              <a:gd name="connsiteX10" fmla="*/ 2 w 6096000"/>
              <a:gd name="connsiteY10" fmla="*/ 2381 h 6860381"/>
              <a:gd name="connsiteX11" fmla="*/ 2 w 6096000"/>
              <a:gd name="connsiteY11" fmla="*/ 711994 h 6860381"/>
              <a:gd name="connsiteX12" fmla="*/ 233366 w 6096000"/>
              <a:gd name="connsiteY12" fmla="*/ 711994 h 6860381"/>
              <a:gd name="connsiteX13" fmla="*/ 233366 w 6096000"/>
              <a:gd name="connsiteY13" fmla="*/ 2381 h 6860381"/>
              <a:gd name="connsiteX14" fmla="*/ 229238 w 6096000"/>
              <a:gd name="connsiteY14" fmla="*/ 2381 h 6860381"/>
              <a:gd name="connsiteX15" fmla="*/ 229238 w 6096000"/>
              <a:gd name="connsiteY15"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0" h="6860381">
                <a:moveTo>
                  <a:pt x="229238" y="0"/>
                </a:moveTo>
                <a:lnTo>
                  <a:pt x="6091238" y="0"/>
                </a:lnTo>
                <a:lnTo>
                  <a:pt x="6091238" y="2381"/>
                </a:lnTo>
                <a:lnTo>
                  <a:pt x="6096000" y="2381"/>
                </a:lnTo>
                <a:lnTo>
                  <a:pt x="6096000" y="6860381"/>
                </a:lnTo>
                <a:lnTo>
                  <a:pt x="6095999" y="6860381"/>
                </a:lnTo>
                <a:lnTo>
                  <a:pt x="0" y="6860137"/>
                </a:lnTo>
                <a:cubicBezTo>
                  <a:pt x="0" y="4967520"/>
                  <a:pt x="1" y="2841148"/>
                  <a:pt x="1" y="948531"/>
                </a:cubicBezTo>
                <a:lnTo>
                  <a:pt x="1" y="711200"/>
                </a:lnTo>
                <a:lnTo>
                  <a:pt x="1" y="2381"/>
                </a:lnTo>
                <a:lnTo>
                  <a:pt x="2" y="2381"/>
                </a:lnTo>
                <a:lnTo>
                  <a:pt x="2" y="711994"/>
                </a:lnTo>
                <a:lnTo>
                  <a:pt x="233366" y="711994"/>
                </a:lnTo>
                <a:lnTo>
                  <a:pt x="233366" y="2381"/>
                </a:lnTo>
                <a:lnTo>
                  <a:pt x="229238" y="2381"/>
                </a:lnTo>
                <a:lnTo>
                  <a:pt x="229238"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6" name="Tijdelijke aanduiding voor datum 5"/>
          <p:cNvSpPr>
            <a:spLocks noGrp="1"/>
          </p:cNvSpPr>
          <p:nvPr>
            <p:ph type="dt" sz="half" idx="25"/>
          </p:nvPr>
        </p:nvSpPr>
        <p:spPr/>
        <p:txBody>
          <a:bodyPr/>
          <a:lstStyle/>
          <a:p>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13336547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273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82419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245126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611259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el/grafiek verticaal">
    <p:bg>
      <p:bgPr>
        <a:gradFill>
          <a:gsLst>
            <a:gs pos="50000">
              <a:schemeClr val="bg1"/>
            </a:gs>
            <a:gs pos="50000">
              <a:schemeClr val="tx2"/>
            </a:gs>
          </a:gsLst>
          <a:lin ang="0" scaled="0"/>
        </a:gradFill>
        <a:effectLst/>
      </p:bgPr>
    </p:bg>
    <p:spTree>
      <p:nvGrpSpPr>
        <p:cNvPr id="1" name=""/>
        <p:cNvGrpSpPr/>
        <p:nvPr/>
      </p:nvGrpSpPr>
      <p:grpSpPr>
        <a:xfrm>
          <a:off x="0" y="0"/>
          <a:ext cx="0" cy="0"/>
          <a:chOff x="0" y="0"/>
          <a:chExt cx="0" cy="0"/>
        </a:xfrm>
      </p:grpSpPr>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35347802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gradFill>
          <a:gsLst>
            <a:gs pos="50000">
              <a:schemeClr val="tx2"/>
            </a:gs>
            <a:gs pos="50000">
              <a:schemeClr val="bg1"/>
            </a:gs>
          </a:gsLst>
          <a:lin ang="0" scaled="0"/>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7" name="Tijdelijke aanduiding voor datum 6"/>
          <p:cNvSpPr>
            <a:spLocks noGrp="1"/>
          </p:cNvSpPr>
          <p:nvPr>
            <p:ph type="dt" sz="half" idx="22"/>
          </p:nvPr>
        </p:nvSpPr>
        <p:spPr/>
        <p:txBody>
          <a:bodyPr/>
          <a:lstStyle/>
          <a:p>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pic>
        <p:nvPicPr>
          <p:cNvPr id="14" name="Afbeelding 13" descr="Afbeelding met tekst&#10;&#10;Automatisch gegenereerde beschrijving">
            <a:extLst>
              <a:ext uri="{FF2B5EF4-FFF2-40B4-BE49-F238E27FC236}">
                <a16:creationId xmlns:a16="http://schemas.microsoft.com/office/drawing/2014/main" id="{952942C7-799F-2C46-90E0-9FA113BDE88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54454" y="0"/>
            <a:ext cx="4212493" cy="1608089"/>
          </a:xfrm>
          <a:prstGeom prst="rect">
            <a:avLst/>
          </a:prstGeom>
        </p:spPr>
      </p:pic>
    </p:spTree>
    <p:extLst>
      <p:ext uri="{BB962C8B-B14F-4D97-AF65-F5344CB8AC3E}">
        <p14:creationId xmlns:p14="http://schemas.microsoft.com/office/powerpoint/2010/main" val="1815037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a:t>
            </a:fld>
            <a:endParaRPr lang="nl-NL"/>
          </a:p>
        </p:txBody>
      </p:sp>
      <p:pic>
        <p:nvPicPr>
          <p:cNvPr id="13" name="Afbeelding 12" descr="Afbeelding met tekst&#10;&#10;Automatisch gegenereerde beschrijving">
            <a:extLst>
              <a:ext uri="{FF2B5EF4-FFF2-40B4-BE49-F238E27FC236}">
                <a16:creationId xmlns:a16="http://schemas.microsoft.com/office/drawing/2014/main" id="{9DFE7100-F7E1-FC4D-B478-F630198C8A5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5455604" y="0"/>
            <a:ext cx="4212493" cy="1608089"/>
          </a:xfrm>
          <a:prstGeom prst="rect">
            <a:avLst/>
          </a:prstGeom>
        </p:spPr>
      </p:pic>
    </p:spTree>
    <p:extLst>
      <p:ext uri="{BB962C8B-B14F-4D97-AF65-F5344CB8AC3E}">
        <p14:creationId xmlns:p14="http://schemas.microsoft.com/office/powerpoint/2010/main" val="186807668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776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5" name="Afbeelding 4" descr="Afbeelding met tekst&#10;&#10;Automatisch gegenereerde beschrijving">
            <a:extLst>
              <a:ext uri="{FF2B5EF4-FFF2-40B4-BE49-F238E27FC236}">
                <a16:creationId xmlns:a16="http://schemas.microsoft.com/office/drawing/2014/main" id="{C2C8EE5C-FE08-BB47-9468-E94287A185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455604" y="0"/>
            <a:ext cx="4212493" cy="1608089"/>
          </a:xfrm>
          <a:prstGeom prst="rect">
            <a:avLst/>
          </a:prstGeom>
        </p:spPr>
      </p:pic>
    </p:spTree>
    <p:extLst>
      <p:ext uri="{BB962C8B-B14F-4D97-AF65-F5344CB8AC3E}">
        <p14:creationId xmlns:p14="http://schemas.microsoft.com/office/powerpoint/2010/main" val="14790660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336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55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737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677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136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CDC0D1A-1E5E-9049-BB58-8EBC7AD8EA97}"/>
              </a:ext>
            </a:extLst>
          </p:cNvPr>
          <p:cNvSpPr>
            <a:spLocks noGrp="1"/>
          </p:cNvSpPr>
          <p:nvPr>
            <p:ph type="dt" sz="half" idx="10"/>
          </p:nvPr>
        </p:nvSpPr>
        <p:spPr>
          <a:xfrm>
            <a:off x="838200" y="6356350"/>
            <a:ext cx="2743200" cy="365125"/>
          </a:xfrm>
          <a:prstGeom prst="rect">
            <a:avLst/>
          </a:prstGeom>
        </p:spPr>
        <p:txBody>
          <a:bodyPr/>
          <a:lstStyle/>
          <a:p>
            <a:fld id="{7798676B-66C6-F447-A544-F16FA9E49FD9}" type="datetimeFigureOut">
              <a:rPr lang="it-IT" smtClean="0"/>
              <a:t>04/06/2025</a:t>
            </a:fld>
            <a:endParaRPr lang="it-IT"/>
          </a:p>
        </p:txBody>
      </p:sp>
      <p:sp>
        <p:nvSpPr>
          <p:cNvPr id="3" name="Segnaposto piè di pagina 2">
            <a:extLst>
              <a:ext uri="{FF2B5EF4-FFF2-40B4-BE49-F238E27FC236}">
                <a16:creationId xmlns:a16="http://schemas.microsoft.com/office/drawing/2014/main" id="{0528F66F-4D8C-B14F-8B5E-A4C29B9FA7F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24D8141A-5AC8-1742-A6D7-9B324D923322}"/>
              </a:ext>
            </a:extLst>
          </p:cNvPr>
          <p:cNvSpPr>
            <a:spLocks noGrp="1"/>
          </p:cNvSpPr>
          <p:nvPr>
            <p:ph type="sldNum" sz="quarter" idx="12"/>
          </p:nvPr>
        </p:nvSpPr>
        <p:spPr>
          <a:xfrm>
            <a:off x="8610600" y="6356350"/>
            <a:ext cx="2743200" cy="365125"/>
          </a:xfrm>
          <a:prstGeom prst="rect">
            <a:avLst/>
          </a:prstGeom>
        </p:spPr>
        <p:txBody>
          <a:bodyPr/>
          <a:lstStyle/>
          <a:p>
            <a:fld id="{B58C2EC2-7FFF-714E-B2B9-32B33890AAFA}" type="slidenum">
              <a:rPr lang="it-IT" smtClean="0"/>
              <a:t>‹#›</a:t>
            </a:fld>
            <a:endParaRPr lang="it-IT"/>
          </a:p>
        </p:txBody>
      </p:sp>
    </p:spTree>
    <p:extLst>
      <p:ext uri="{BB962C8B-B14F-4D97-AF65-F5344CB8AC3E}">
        <p14:creationId xmlns:p14="http://schemas.microsoft.com/office/powerpoint/2010/main" val="1785513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598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324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2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32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242892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C725-7FC3-4F5B-A7DF-D514A34A4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15C45-4572-4367-B0FE-5D43745655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061C5-54B6-4BE6-BB85-427FD0BA6997}"/>
              </a:ext>
            </a:extLst>
          </p:cNvPr>
          <p:cNvSpPr>
            <a:spLocks noGrp="1"/>
          </p:cNvSpPr>
          <p:nvPr>
            <p:ph type="dt" sz="half" idx="10"/>
          </p:nvPr>
        </p:nvSpPr>
        <p:spPr/>
        <p:txBody>
          <a:bodyPr/>
          <a:lstStyle/>
          <a:p>
            <a:fld id="{37C1DC30-70C0-4F4E-B89D-7D84B6681251}" type="datetimeFigureOut">
              <a:rPr lang="en-US" smtClean="0"/>
              <a:t>6/4/2025</a:t>
            </a:fld>
            <a:endParaRPr lang="en-US"/>
          </a:p>
        </p:txBody>
      </p:sp>
      <p:sp>
        <p:nvSpPr>
          <p:cNvPr id="5" name="Footer Placeholder 4">
            <a:extLst>
              <a:ext uri="{FF2B5EF4-FFF2-40B4-BE49-F238E27FC236}">
                <a16:creationId xmlns:a16="http://schemas.microsoft.com/office/drawing/2014/main" id="{19F89D86-FD92-4DD2-BF88-3902F18CC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29AC4-C59C-45EE-806B-430F91DBF2E8}"/>
              </a:ext>
            </a:extLst>
          </p:cNvPr>
          <p:cNvSpPr>
            <a:spLocks noGrp="1"/>
          </p:cNvSpPr>
          <p:nvPr>
            <p:ph type="sldNum" sz="quarter" idx="12"/>
          </p:nvPr>
        </p:nvSpPr>
        <p:spPr/>
        <p:txBody>
          <a:bodyPr/>
          <a:lstStyle/>
          <a:p>
            <a:fld id="{307F6726-5C65-4C1D-882C-E1B90B6B994E}" type="slidenum">
              <a:rPr lang="en-US" smtClean="0"/>
              <a:t>‹#›</a:t>
            </a:fld>
            <a:endParaRPr lang="en-US"/>
          </a:p>
        </p:txBody>
      </p:sp>
    </p:spTree>
    <p:extLst>
      <p:ext uri="{BB962C8B-B14F-4D97-AF65-F5344CB8AC3E}">
        <p14:creationId xmlns:p14="http://schemas.microsoft.com/office/powerpoint/2010/main" val="239641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verticaal">
    <p:bg>
      <p:bgPr>
        <a:gradFill>
          <a:gsLst>
            <a:gs pos="50000">
              <a:schemeClr val="accent1">
                <a:lumMod val="0"/>
                <a:lumOff val="100000"/>
              </a:schemeClr>
            </a:gs>
            <a:gs pos="50000">
              <a:schemeClr val="tx2"/>
            </a:gs>
          </a:gsLst>
          <a:lin ang="0" scaled="0"/>
        </a:gradFill>
        <a:effectLst/>
      </p:bgPr>
    </p:bg>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65396"/>
          </a:xfrm>
          <a:custGeom>
            <a:avLst/>
            <a:gdLst>
              <a:gd name="connsiteX0" fmla="*/ 0 w 6099175"/>
              <a:gd name="connsiteY0" fmla="*/ 0 h 6865396"/>
              <a:gd name="connsiteX1" fmla="*/ 6099175 w 6099175"/>
              <a:gd name="connsiteY1" fmla="*/ 0 h 6865396"/>
              <a:gd name="connsiteX2" fmla="*/ 6099175 w 6099175"/>
              <a:gd name="connsiteY2" fmla="*/ 6865396 h 6865396"/>
              <a:gd name="connsiteX3" fmla="*/ 0 w 6099175"/>
              <a:gd name="connsiteY3" fmla="*/ 6865396 h 6865396"/>
              <a:gd name="connsiteX4" fmla="*/ 0 w 6099175"/>
              <a:gd name="connsiteY4" fmla="*/ 0 h 6865396"/>
              <a:gd name="connsiteX0" fmla="*/ 0 w 6099175"/>
              <a:gd name="connsiteY0" fmla="*/ 6875 h 6872271"/>
              <a:gd name="connsiteX1" fmla="*/ 5757707 w 6099175"/>
              <a:gd name="connsiteY1" fmla="*/ 0 h 6872271"/>
              <a:gd name="connsiteX2" fmla="*/ 6099175 w 6099175"/>
              <a:gd name="connsiteY2" fmla="*/ 6875 h 6872271"/>
              <a:gd name="connsiteX3" fmla="*/ 6099175 w 6099175"/>
              <a:gd name="connsiteY3" fmla="*/ 6872271 h 6872271"/>
              <a:gd name="connsiteX4" fmla="*/ 0 w 6099175"/>
              <a:gd name="connsiteY4" fmla="*/ 6872271 h 6872271"/>
              <a:gd name="connsiteX5" fmla="*/ 0 w 6099175"/>
              <a:gd name="connsiteY5" fmla="*/ 6875 h 6872271"/>
              <a:gd name="connsiteX0" fmla="*/ 0 w 6099175"/>
              <a:gd name="connsiteY0" fmla="*/ 6875 h 6872271"/>
              <a:gd name="connsiteX1" fmla="*/ 5757707 w 6099175"/>
              <a:gd name="connsiteY1" fmla="*/ 0 h 6872271"/>
              <a:gd name="connsiteX2" fmla="*/ 6099175 w 6099175"/>
              <a:gd name="connsiteY2" fmla="*/ 6875 h 6872271"/>
              <a:gd name="connsiteX3" fmla="*/ 6094592 w 6099175"/>
              <a:gd name="connsiteY3" fmla="*/ 1278786 h 6872271"/>
              <a:gd name="connsiteX4" fmla="*/ 6099175 w 6099175"/>
              <a:gd name="connsiteY4" fmla="*/ 6872271 h 6872271"/>
              <a:gd name="connsiteX5" fmla="*/ 0 w 6099175"/>
              <a:gd name="connsiteY5" fmla="*/ 6872271 h 6872271"/>
              <a:gd name="connsiteX6" fmla="*/ 0 w 6099175"/>
              <a:gd name="connsiteY6" fmla="*/ 6875 h 6872271"/>
              <a:gd name="connsiteX0" fmla="*/ 0 w 6099175"/>
              <a:gd name="connsiteY0" fmla="*/ 0 h 6865396"/>
              <a:gd name="connsiteX1" fmla="*/ 5785208 w 6099175"/>
              <a:gd name="connsiteY1" fmla="*/ 1 h 6865396"/>
              <a:gd name="connsiteX2" fmla="*/ 6099175 w 6099175"/>
              <a:gd name="connsiteY2" fmla="*/ 0 h 6865396"/>
              <a:gd name="connsiteX3" fmla="*/ 6094592 w 6099175"/>
              <a:gd name="connsiteY3" fmla="*/ 1271911 h 6865396"/>
              <a:gd name="connsiteX4" fmla="*/ 6099175 w 6099175"/>
              <a:gd name="connsiteY4" fmla="*/ 6865396 h 6865396"/>
              <a:gd name="connsiteX5" fmla="*/ 0 w 6099175"/>
              <a:gd name="connsiteY5" fmla="*/ 6865396 h 6865396"/>
              <a:gd name="connsiteX6" fmla="*/ 0 w 6099175"/>
              <a:gd name="connsiteY6" fmla="*/ 0 h 6865396"/>
              <a:gd name="connsiteX0" fmla="*/ 0 w 6099175"/>
              <a:gd name="connsiteY0" fmla="*/ 0 h 6865396"/>
              <a:gd name="connsiteX1" fmla="*/ 5785208 w 6099175"/>
              <a:gd name="connsiteY1" fmla="*/ 1 h 6865396"/>
              <a:gd name="connsiteX2" fmla="*/ 5782916 w 6099175"/>
              <a:gd name="connsiteY2" fmla="*/ 1271909 h 6865396"/>
              <a:gd name="connsiteX3" fmla="*/ 6094592 w 6099175"/>
              <a:gd name="connsiteY3" fmla="*/ 1271911 h 6865396"/>
              <a:gd name="connsiteX4" fmla="*/ 6099175 w 6099175"/>
              <a:gd name="connsiteY4" fmla="*/ 6865396 h 6865396"/>
              <a:gd name="connsiteX5" fmla="*/ 0 w 6099175"/>
              <a:gd name="connsiteY5" fmla="*/ 6865396 h 6865396"/>
              <a:gd name="connsiteX6" fmla="*/ 0 w 6099175"/>
              <a:gd name="connsiteY6" fmla="*/ 0 h 6865396"/>
              <a:gd name="connsiteX0" fmla="*/ 0 w 6201774"/>
              <a:gd name="connsiteY0" fmla="*/ 0 h 6865396"/>
              <a:gd name="connsiteX1" fmla="*/ 5785208 w 6201774"/>
              <a:gd name="connsiteY1" fmla="*/ 1 h 6865396"/>
              <a:gd name="connsiteX2" fmla="*/ 5782916 w 6201774"/>
              <a:gd name="connsiteY2" fmla="*/ 1271909 h 6865396"/>
              <a:gd name="connsiteX3" fmla="*/ 6094592 w 6201774"/>
              <a:gd name="connsiteY3" fmla="*/ 1271911 h 6865396"/>
              <a:gd name="connsiteX4" fmla="*/ 6099175 w 6201774"/>
              <a:gd name="connsiteY4" fmla="*/ 6865396 h 6865396"/>
              <a:gd name="connsiteX5" fmla="*/ 0 w 6201774"/>
              <a:gd name="connsiteY5" fmla="*/ 6865396 h 6865396"/>
              <a:gd name="connsiteX6" fmla="*/ 0 w 6201774"/>
              <a:gd name="connsiteY6" fmla="*/ 0 h 6865396"/>
              <a:gd name="connsiteX0" fmla="*/ 0 w 6201774"/>
              <a:gd name="connsiteY0" fmla="*/ 0 h 6865396"/>
              <a:gd name="connsiteX1" fmla="*/ 5785208 w 6201774"/>
              <a:gd name="connsiteY1" fmla="*/ 1 h 6865396"/>
              <a:gd name="connsiteX2" fmla="*/ 5782916 w 6201774"/>
              <a:gd name="connsiteY2" fmla="*/ 1271909 h 6865396"/>
              <a:gd name="connsiteX3" fmla="*/ 6094592 w 6201774"/>
              <a:gd name="connsiteY3" fmla="*/ 1271911 h 6865396"/>
              <a:gd name="connsiteX4" fmla="*/ 6099175 w 6201774"/>
              <a:gd name="connsiteY4" fmla="*/ 6865396 h 6865396"/>
              <a:gd name="connsiteX5" fmla="*/ 0 w 6201774"/>
              <a:gd name="connsiteY5" fmla="*/ 6865396 h 6865396"/>
              <a:gd name="connsiteX6" fmla="*/ 0 w 6201774"/>
              <a:gd name="connsiteY6" fmla="*/ 0 h 6865396"/>
              <a:gd name="connsiteX0" fmla="*/ 0 w 6213232"/>
              <a:gd name="connsiteY0" fmla="*/ 0 h 6865396"/>
              <a:gd name="connsiteX1" fmla="*/ 5785208 w 6213232"/>
              <a:gd name="connsiteY1" fmla="*/ 1 h 6865396"/>
              <a:gd name="connsiteX2" fmla="*/ 5782916 w 6213232"/>
              <a:gd name="connsiteY2" fmla="*/ 1271909 h 6865396"/>
              <a:gd name="connsiteX3" fmla="*/ 6094592 w 6213232"/>
              <a:gd name="connsiteY3" fmla="*/ 1271911 h 6865396"/>
              <a:gd name="connsiteX4" fmla="*/ 6099175 w 6213232"/>
              <a:gd name="connsiteY4" fmla="*/ 6865396 h 6865396"/>
              <a:gd name="connsiteX5" fmla="*/ 0 w 6213232"/>
              <a:gd name="connsiteY5" fmla="*/ 6865396 h 6865396"/>
              <a:gd name="connsiteX6" fmla="*/ 0 w 6213232"/>
              <a:gd name="connsiteY6" fmla="*/ 0 h 6865396"/>
              <a:gd name="connsiteX0" fmla="*/ 0 w 6213232"/>
              <a:gd name="connsiteY0" fmla="*/ 0 h 6865396"/>
              <a:gd name="connsiteX1" fmla="*/ 5785208 w 6213232"/>
              <a:gd name="connsiteY1" fmla="*/ 1 h 6865396"/>
              <a:gd name="connsiteX2" fmla="*/ 5782916 w 6213232"/>
              <a:gd name="connsiteY2" fmla="*/ 1271909 h 6865396"/>
              <a:gd name="connsiteX3" fmla="*/ 6094592 w 6213232"/>
              <a:gd name="connsiteY3" fmla="*/ 1271911 h 6865396"/>
              <a:gd name="connsiteX4" fmla="*/ 6099175 w 6213232"/>
              <a:gd name="connsiteY4" fmla="*/ 6865396 h 6865396"/>
              <a:gd name="connsiteX5" fmla="*/ 0 w 6213232"/>
              <a:gd name="connsiteY5" fmla="*/ 6865396 h 6865396"/>
              <a:gd name="connsiteX6" fmla="*/ 0 w 6213232"/>
              <a:gd name="connsiteY6" fmla="*/ 0 h 6865396"/>
              <a:gd name="connsiteX0" fmla="*/ 0 w 6099175"/>
              <a:gd name="connsiteY0" fmla="*/ 0 h 6865396"/>
              <a:gd name="connsiteX1" fmla="*/ 5785208 w 6099175"/>
              <a:gd name="connsiteY1" fmla="*/ 1 h 6865396"/>
              <a:gd name="connsiteX2" fmla="*/ 5782916 w 6099175"/>
              <a:gd name="connsiteY2" fmla="*/ 1271909 h 6865396"/>
              <a:gd name="connsiteX3" fmla="*/ 6094592 w 6099175"/>
              <a:gd name="connsiteY3" fmla="*/ 1271911 h 6865396"/>
              <a:gd name="connsiteX4" fmla="*/ 6099175 w 6099175"/>
              <a:gd name="connsiteY4" fmla="*/ 6865396 h 6865396"/>
              <a:gd name="connsiteX5" fmla="*/ 0 w 6099175"/>
              <a:gd name="connsiteY5" fmla="*/ 6865396 h 6865396"/>
              <a:gd name="connsiteX6" fmla="*/ 0 w 6099175"/>
              <a:gd name="connsiteY6" fmla="*/ 0 h 6865396"/>
              <a:gd name="connsiteX0" fmla="*/ 0 w 6099175"/>
              <a:gd name="connsiteY0" fmla="*/ 0 h 6865396"/>
              <a:gd name="connsiteX1" fmla="*/ 5785208 w 6099175"/>
              <a:gd name="connsiteY1" fmla="*/ 1 h 6865396"/>
              <a:gd name="connsiteX2" fmla="*/ 5782916 w 6099175"/>
              <a:gd name="connsiteY2" fmla="*/ 1271909 h 6865396"/>
              <a:gd name="connsiteX3" fmla="*/ 6094592 w 6099175"/>
              <a:gd name="connsiteY3" fmla="*/ 1271911 h 6865396"/>
              <a:gd name="connsiteX4" fmla="*/ 6099175 w 6099175"/>
              <a:gd name="connsiteY4" fmla="*/ 6865396 h 6865396"/>
              <a:gd name="connsiteX5" fmla="*/ 0 w 6099175"/>
              <a:gd name="connsiteY5" fmla="*/ 6865396 h 6865396"/>
              <a:gd name="connsiteX6" fmla="*/ 0 w 6099175"/>
              <a:gd name="connsiteY6" fmla="*/ 0 h 6865396"/>
              <a:gd name="connsiteX0" fmla="*/ 0 w 6099175"/>
              <a:gd name="connsiteY0" fmla="*/ 0 h 6865396"/>
              <a:gd name="connsiteX1" fmla="*/ 5785208 w 6099175"/>
              <a:gd name="connsiteY1" fmla="*/ 1 h 6865396"/>
              <a:gd name="connsiteX2" fmla="*/ 5782916 w 6099175"/>
              <a:gd name="connsiteY2" fmla="*/ 1271909 h 6865396"/>
              <a:gd name="connsiteX3" fmla="*/ 6094592 w 6099175"/>
              <a:gd name="connsiteY3" fmla="*/ 1271911 h 6865396"/>
              <a:gd name="connsiteX4" fmla="*/ 6099175 w 6099175"/>
              <a:gd name="connsiteY4" fmla="*/ 6865396 h 6865396"/>
              <a:gd name="connsiteX5" fmla="*/ 0 w 6099175"/>
              <a:gd name="connsiteY5" fmla="*/ 6865396 h 6865396"/>
              <a:gd name="connsiteX6" fmla="*/ 0 w 6099175"/>
              <a:gd name="connsiteY6" fmla="*/ 0 h 6865396"/>
              <a:gd name="connsiteX0" fmla="*/ 0 w 6099175"/>
              <a:gd name="connsiteY0" fmla="*/ 0 h 6865396"/>
              <a:gd name="connsiteX1" fmla="*/ 5772508 w 6099175"/>
              <a:gd name="connsiteY1" fmla="*/ 6351 h 6865396"/>
              <a:gd name="connsiteX2" fmla="*/ 5782916 w 6099175"/>
              <a:gd name="connsiteY2" fmla="*/ 1271909 h 6865396"/>
              <a:gd name="connsiteX3" fmla="*/ 6094592 w 6099175"/>
              <a:gd name="connsiteY3" fmla="*/ 1271911 h 6865396"/>
              <a:gd name="connsiteX4" fmla="*/ 6099175 w 6099175"/>
              <a:gd name="connsiteY4" fmla="*/ 6865396 h 6865396"/>
              <a:gd name="connsiteX5" fmla="*/ 0 w 6099175"/>
              <a:gd name="connsiteY5" fmla="*/ 6865396 h 6865396"/>
              <a:gd name="connsiteX6" fmla="*/ 0 w 6099175"/>
              <a:gd name="connsiteY6" fmla="*/ 0 h 6865396"/>
              <a:gd name="connsiteX0" fmla="*/ 0 w 6099175"/>
              <a:gd name="connsiteY0" fmla="*/ 0 h 6865396"/>
              <a:gd name="connsiteX1" fmla="*/ 5772508 w 6099175"/>
              <a:gd name="connsiteY1" fmla="*/ 6351 h 6865396"/>
              <a:gd name="connsiteX2" fmla="*/ 5773391 w 6099175"/>
              <a:gd name="connsiteY2" fmla="*/ 1275084 h 6865396"/>
              <a:gd name="connsiteX3" fmla="*/ 6094592 w 6099175"/>
              <a:gd name="connsiteY3" fmla="*/ 1271911 h 6865396"/>
              <a:gd name="connsiteX4" fmla="*/ 6099175 w 6099175"/>
              <a:gd name="connsiteY4" fmla="*/ 6865396 h 6865396"/>
              <a:gd name="connsiteX5" fmla="*/ 0 w 6099175"/>
              <a:gd name="connsiteY5" fmla="*/ 6865396 h 6865396"/>
              <a:gd name="connsiteX6" fmla="*/ 0 w 6099175"/>
              <a:gd name="connsiteY6" fmla="*/ 0 h 6865396"/>
              <a:gd name="connsiteX0" fmla="*/ 0 w 6099175"/>
              <a:gd name="connsiteY0" fmla="*/ 0 h 6865396"/>
              <a:gd name="connsiteX1" fmla="*/ 5772508 w 6099175"/>
              <a:gd name="connsiteY1" fmla="*/ 1 h 6865396"/>
              <a:gd name="connsiteX2" fmla="*/ 5773391 w 6099175"/>
              <a:gd name="connsiteY2" fmla="*/ 1275084 h 6865396"/>
              <a:gd name="connsiteX3" fmla="*/ 6094592 w 6099175"/>
              <a:gd name="connsiteY3" fmla="*/ 1271911 h 6865396"/>
              <a:gd name="connsiteX4" fmla="*/ 6099175 w 6099175"/>
              <a:gd name="connsiteY4" fmla="*/ 6865396 h 6865396"/>
              <a:gd name="connsiteX5" fmla="*/ 0 w 6099175"/>
              <a:gd name="connsiteY5" fmla="*/ 6865396 h 6865396"/>
              <a:gd name="connsiteX6" fmla="*/ 0 w 6099175"/>
              <a:gd name="connsiteY6" fmla="*/ 0 h 6865396"/>
              <a:gd name="connsiteX0" fmla="*/ 0 w 6099175"/>
              <a:gd name="connsiteY0" fmla="*/ 0 h 6865396"/>
              <a:gd name="connsiteX1" fmla="*/ 5772508 w 6099175"/>
              <a:gd name="connsiteY1" fmla="*/ 1 h 6865396"/>
              <a:gd name="connsiteX2" fmla="*/ 5773391 w 6099175"/>
              <a:gd name="connsiteY2" fmla="*/ 1275084 h 6865396"/>
              <a:gd name="connsiteX3" fmla="*/ 6097767 w 6099175"/>
              <a:gd name="connsiteY3" fmla="*/ 1287786 h 6865396"/>
              <a:gd name="connsiteX4" fmla="*/ 6099175 w 6099175"/>
              <a:gd name="connsiteY4" fmla="*/ 6865396 h 6865396"/>
              <a:gd name="connsiteX5" fmla="*/ 0 w 6099175"/>
              <a:gd name="connsiteY5" fmla="*/ 6865396 h 6865396"/>
              <a:gd name="connsiteX6" fmla="*/ 0 w 6099175"/>
              <a:gd name="connsiteY6" fmla="*/ 0 h 6865396"/>
              <a:gd name="connsiteX0" fmla="*/ 0 w 6099175"/>
              <a:gd name="connsiteY0" fmla="*/ 0 h 6865396"/>
              <a:gd name="connsiteX1" fmla="*/ 5772508 w 6099175"/>
              <a:gd name="connsiteY1" fmla="*/ 1 h 6865396"/>
              <a:gd name="connsiteX2" fmla="*/ 5773391 w 6099175"/>
              <a:gd name="connsiteY2" fmla="*/ 1287784 h 6865396"/>
              <a:gd name="connsiteX3" fmla="*/ 6097767 w 6099175"/>
              <a:gd name="connsiteY3" fmla="*/ 1287786 h 6865396"/>
              <a:gd name="connsiteX4" fmla="*/ 6099175 w 6099175"/>
              <a:gd name="connsiteY4" fmla="*/ 6865396 h 6865396"/>
              <a:gd name="connsiteX5" fmla="*/ 0 w 6099175"/>
              <a:gd name="connsiteY5" fmla="*/ 6865396 h 6865396"/>
              <a:gd name="connsiteX6" fmla="*/ 0 w 6099175"/>
              <a:gd name="connsiteY6" fmla="*/ 0 h 686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9175" h="6865396">
                <a:moveTo>
                  <a:pt x="0" y="0"/>
                </a:moveTo>
                <a:lnTo>
                  <a:pt x="5772508" y="1"/>
                </a:lnTo>
                <a:cubicBezTo>
                  <a:pt x="5775977" y="421854"/>
                  <a:pt x="5769922" y="865931"/>
                  <a:pt x="5773391" y="1287784"/>
                </a:cubicBezTo>
                <a:lnTo>
                  <a:pt x="6097767" y="1287786"/>
                </a:lnTo>
                <a:cubicBezTo>
                  <a:pt x="6099295" y="3152281"/>
                  <a:pt x="6097647" y="5000901"/>
                  <a:pt x="6099175" y="6865396"/>
                </a:cubicBezTo>
                <a:lnTo>
                  <a:pt x="0" y="6865396"/>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1" name="Tijdelijke aanduiding voor datum 10"/>
          <p:cNvSpPr>
            <a:spLocks noGrp="1"/>
          </p:cNvSpPr>
          <p:nvPr>
            <p:ph type="dt" sz="half" idx="23"/>
          </p:nvPr>
        </p:nvSpPr>
        <p:spPr/>
        <p:txBody>
          <a:bodyPr/>
          <a:lstStyle/>
          <a:p>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13" name="Afbeelding 12" descr="Afbeelding met tekst&#10;&#10;Automatisch gegenereerde beschrijving">
            <a:extLst>
              <a:ext uri="{FF2B5EF4-FFF2-40B4-BE49-F238E27FC236}">
                <a16:creationId xmlns:a16="http://schemas.microsoft.com/office/drawing/2014/main" id="{A6D6B03C-B67F-0D4A-B3A8-E782AD3E7F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4454" y="0"/>
            <a:ext cx="4212493" cy="1608089"/>
          </a:xfrm>
          <a:prstGeom prst="rect">
            <a:avLst/>
          </a:prstGeom>
        </p:spPr>
      </p:pic>
    </p:spTree>
    <p:extLst>
      <p:ext uri="{BB962C8B-B14F-4D97-AF65-F5344CB8AC3E}">
        <p14:creationId xmlns:p14="http://schemas.microsoft.com/office/powerpoint/2010/main" val="396536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verticaal">
    <p:bg>
      <p:bgPr>
        <a:gradFill>
          <a:gsLst>
            <a:gs pos="50000">
              <a:schemeClr val="accent1">
                <a:lumMod val="0"/>
                <a:lumOff val="100000"/>
              </a:schemeClr>
            </a:gs>
            <a:gs pos="50000">
              <a:schemeClr val="tx2"/>
            </a:gs>
          </a:gsLst>
          <a:lin ang="0" scaled="0"/>
        </a:gradFill>
        <a:effectLst/>
      </p:bgPr>
    </p:bg>
    <p:spTree>
      <p:nvGrpSpPr>
        <p:cNvPr id="1" name=""/>
        <p:cNvGrpSpPr/>
        <p:nvPr/>
      </p:nvGrpSpPr>
      <p:grpSpPr>
        <a:xfrm>
          <a:off x="0" y="0"/>
          <a:ext cx="0" cy="0"/>
          <a:chOff x="0" y="0"/>
          <a:chExt cx="0" cy="0"/>
        </a:xfrm>
      </p:grpSpPr>
      <p:sp>
        <p:nvSpPr>
          <p:cNvPr id="18" name="Tijdelijke aanduiding voor datum 17"/>
          <p:cNvSpPr>
            <a:spLocks noGrp="1"/>
          </p:cNvSpPr>
          <p:nvPr>
            <p:ph type="dt" sz="half" idx="17"/>
          </p:nvPr>
        </p:nvSpPr>
        <p:spPr/>
        <p:txBody>
          <a:bodyPr/>
          <a:lstStyle/>
          <a:p>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p>
        </p:txBody>
      </p:sp>
      <p:pic>
        <p:nvPicPr>
          <p:cNvPr id="11" name="Afbeelding 10" descr="Afbeelding met tekst&#10;&#10;Automatisch gegenereerde beschrijving">
            <a:extLst>
              <a:ext uri="{FF2B5EF4-FFF2-40B4-BE49-F238E27FC236}">
                <a16:creationId xmlns:a16="http://schemas.microsoft.com/office/drawing/2014/main" id="{AE75D786-3B55-294F-B48A-5D4AF7039A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4454" y="0"/>
            <a:ext cx="4212493" cy="1608089"/>
          </a:xfrm>
          <a:prstGeom prst="rect">
            <a:avLst/>
          </a:prstGeom>
        </p:spPr>
      </p:pic>
    </p:spTree>
    <p:extLst>
      <p:ext uri="{BB962C8B-B14F-4D97-AF65-F5344CB8AC3E}">
        <p14:creationId xmlns:p14="http://schemas.microsoft.com/office/powerpoint/2010/main" val="163399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bg>
      <p:bgPr>
        <a:gradFill>
          <a:gsLst>
            <a:gs pos="50000">
              <a:schemeClr val="tx2"/>
            </a:gs>
            <a:gs pos="50000">
              <a:schemeClr val="bg1"/>
            </a:gs>
          </a:gsLst>
          <a:lin ang="0" scaled="0"/>
        </a:gra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243633724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bg>
      <p:bgPr>
        <a:gradFill>
          <a:gsLst>
            <a:gs pos="50000">
              <a:schemeClr val="accent1">
                <a:lumMod val="0"/>
                <a:lumOff val="100000"/>
              </a:schemeClr>
            </a:gs>
            <a:gs pos="50000">
              <a:schemeClr val="tx2"/>
            </a:gs>
          </a:gsLst>
          <a:lin ang="0" scaled="0"/>
        </a:gradFill>
        <a:effectLst/>
      </p:bgPr>
    </p:bg>
    <p:spTree>
      <p:nvGrpSpPr>
        <p:cNvPr id="1" name=""/>
        <p:cNvGrpSpPr/>
        <p:nvPr/>
      </p:nvGrpSpPr>
      <p:grpSpPr>
        <a:xfrm>
          <a:off x="0" y="0"/>
          <a:ext cx="0" cy="0"/>
          <a:chOff x="0" y="0"/>
          <a:chExt cx="0" cy="0"/>
        </a:xfrm>
      </p:grpSpPr>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858000 h 6858000"/>
              <a:gd name="connsiteX6" fmla="*/ 0 w 6098242"/>
              <a:gd name="connsiteY6" fmla="*/ 6858000 h 6858000"/>
              <a:gd name="connsiteX7" fmla="*/ 0 w 6098242"/>
              <a:gd name="connsiteY7" fmla="*/ 0 h 6858000"/>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0 w 6098242"/>
              <a:gd name="connsiteY5" fmla="*/ 6858000 h 6858000"/>
              <a:gd name="connsiteX6" fmla="*/ 0 w 6098242"/>
              <a:gd name="connsiteY6" fmla="*/ 0 h 6858000"/>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1367 w 6098242"/>
              <a:gd name="connsiteY4" fmla="*/ 6854156 h 6858000"/>
              <a:gd name="connsiteX5" fmla="*/ 0 w 6098242"/>
              <a:gd name="connsiteY5" fmla="*/ 6858000 h 6858000"/>
              <a:gd name="connsiteX6" fmla="*/ 0 w 609824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242" h="6858000">
                <a:moveTo>
                  <a:pt x="0" y="0"/>
                </a:moveTo>
                <a:lnTo>
                  <a:pt x="5862000" y="0"/>
                </a:lnTo>
                <a:lnTo>
                  <a:pt x="5862000" y="708025"/>
                </a:lnTo>
                <a:lnTo>
                  <a:pt x="6098242" y="708025"/>
                </a:lnTo>
                <a:cubicBezTo>
                  <a:pt x="6095950" y="2756735"/>
                  <a:pt x="6093659" y="4805446"/>
                  <a:pt x="6091367" y="6854156"/>
                </a:cubicBezTo>
                <a:lnTo>
                  <a:pt x="0" y="6858000"/>
                </a:lnTo>
                <a:lnTo>
                  <a:pt x="0" y="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p>
        </p:txBody>
      </p:sp>
      <p:sp>
        <p:nvSpPr>
          <p:cNvPr id="17" name="Tijdelijke aanduiding voor datum 16"/>
          <p:cNvSpPr>
            <a:spLocks noGrp="1"/>
          </p:cNvSpPr>
          <p:nvPr>
            <p:ph type="dt" sz="half" idx="14"/>
          </p:nvPr>
        </p:nvSpPr>
        <p:spPr/>
        <p:txBody>
          <a:bodyPr/>
          <a:lstStyle/>
          <a:p>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8561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bg>
      <p:bgPr>
        <a:gradFill>
          <a:gsLst>
            <a:gs pos="50000">
              <a:schemeClr val="tx2"/>
            </a:gs>
            <a:gs pos="50000">
              <a:schemeClr val="bg1"/>
            </a:gs>
          </a:gsLst>
          <a:lin ang="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0" name="Tijdelijke aanduiding voor datum 9"/>
          <p:cNvSpPr>
            <a:spLocks noGrp="1"/>
          </p:cNvSpPr>
          <p:nvPr>
            <p:ph type="dt" sz="half" idx="14"/>
          </p:nvPr>
        </p:nvSpPr>
        <p:spPr/>
        <p:txBody>
          <a:bodyPr/>
          <a:lstStyle/>
          <a:p>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55713112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image" Target="../media/image1.png"/><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2.e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99B4F2-371C-4CDA-BF14-EA9D16F93C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420FF2-0B84-48F5-BB8C-6D6B1B968C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38221-4811-40EC-A4FE-0FBF4A69C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1DC30-70C0-4F4E-B89D-7D84B6681251}" type="datetimeFigureOut">
              <a:rPr lang="en-US" smtClean="0"/>
              <a:t>6/4/2025</a:t>
            </a:fld>
            <a:endParaRPr lang="en-US"/>
          </a:p>
        </p:txBody>
      </p:sp>
      <p:sp>
        <p:nvSpPr>
          <p:cNvPr id="5" name="Footer Placeholder 4">
            <a:extLst>
              <a:ext uri="{FF2B5EF4-FFF2-40B4-BE49-F238E27FC236}">
                <a16:creationId xmlns:a16="http://schemas.microsoft.com/office/drawing/2014/main" id="{1041F287-A758-4F7E-A726-9FD4BCD4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50626B-8A00-4968-8A09-B24571F2C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F6726-5C65-4C1D-882C-E1B90B6B994E}" type="slidenum">
              <a:rPr lang="en-US" smtClean="0"/>
              <a:t>‹#›</a:t>
            </a:fld>
            <a:endParaRPr lang="en-US"/>
          </a:p>
        </p:txBody>
      </p:sp>
    </p:spTree>
    <p:extLst>
      <p:ext uri="{BB962C8B-B14F-4D97-AF65-F5344CB8AC3E}">
        <p14:creationId xmlns:p14="http://schemas.microsoft.com/office/powerpoint/2010/main" val="204279424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pic>
        <p:nvPicPr>
          <p:cNvPr id="12" name="Afbeelding 11"/>
          <p:cNvPicPr>
            <a:picLocks noChangeAspect="1"/>
          </p:cNvPicPr>
          <p:nvPr userDrawn="1"/>
        </p:nvPicPr>
        <p:blipFill>
          <a:blip r:embed="rId28">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19639178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AE9AFB1-EC3A-0440-AE19-B130E9C01003}"/>
              </a:ext>
            </a:extLst>
          </p:cNvPr>
          <p:cNvPicPr>
            <a:picLocks noChangeAspect="1"/>
          </p:cNvPicPr>
          <p:nvPr userDrawn="1"/>
        </p:nvPicPr>
        <p:blipFill>
          <a:blip r:embed="rId14"/>
          <a:stretch>
            <a:fillRect/>
          </a:stretch>
        </p:blipFill>
        <p:spPr>
          <a:xfrm>
            <a:off x="10026650" y="0"/>
            <a:ext cx="2165350" cy="6858000"/>
          </a:xfrm>
          <a:prstGeom prst="rect">
            <a:avLst/>
          </a:prstGeom>
        </p:spPr>
      </p:pic>
      <p:pic>
        <p:nvPicPr>
          <p:cNvPr id="8" name="Immagine 7">
            <a:extLst>
              <a:ext uri="{FF2B5EF4-FFF2-40B4-BE49-F238E27FC236}">
                <a16:creationId xmlns:a16="http://schemas.microsoft.com/office/drawing/2014/main" id="{9974A313-4E15-484B-B924-54F11B5C2FF4}"/>
              </a:ext>
            </a:extLst>
          </p:cNvPr>
          <p:cNvPicPr>
            <a:picLocks noChangeAspect="1"/>
          </p:cNvPicPr>
          <p:nvPr userDrawn="1"/>
        </p:nvPicPr>
        <p:blipFill>
          <a:blip r:embed="rId15"/>
          <a:stretch>
            <a:fillRect/>
          </a:stretch>
        </p:blipFill>
        <p:spPr>
          <a:xfrm>
            <a:off x="374450" y="321400"/>
            <a:ext cx="1796960" cy="615302"/>
          </a:xfrm>
          <a:prstGeom prst="rect">
            <a:avLst/>
          </a:prstGeom>
        </p:spPr>
      </p:pic>
      <p:sp>
        <p:nvSpPr>
          <p:cNvPr id="9" name="Titolo 1">
            <a:extLst>
              <a:ext uri="{FF2B5EF4-FFF2-40B4-BE49-F238E27FC236}">
                <a16:creationId xmlns:a16="http://schemas.microsoft.com/office/drawing/2014/main" id="{B1E24D53-9520-7044-A638-943A2666A8F9}"/>
              </a:ext>
            </a:extLst>
          </p:cNvPr>
          <p:cNvSpPr txBox="1">
            <a:spLocks/>
          </p:cNvSpPr>
          <p:nvPr userDrawn="1"/>
        </p:nvSpPr>
        <p:spPr>
          <a:xfrm>
            <a:off x="292308" y="6400618"/>
            <a:ext cx="1791325" cy="210046"/>
          </a:xfrm>
          <a:prstGeom prst="rect">
            <a:avLst/>
          </a:prstGeom>
        </p:spPr>
        <p:txBody>
          <a:bodyPr vert="horz" wrap="square" lIns="91440" tIns="45720" rIns="91440" bIns="45720" rtlCol="0" anchor="t" anchorCtr="0">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400" err="1">
                <a:solidFill>
                  <a:srgbClr val="274795"/>
                </a:solidFill>
                <a:latin typeface="Arial" panose="020B0604020202020204" pitchFamily="34" charset="0"/>
                <a:cs typeface="Arial" panose="020B0604020202020204" pitchFamily="34" charset="0"/>
              </a:rPr>
              <a:t>www.ela.europa.eu</a:t>
            </a:r>
            <a:endParaRPr lang="it-IT" sz="800">
              <a:solidFill>
                <a:srgbClr val="27479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44700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socialsecurity.belgium.be/en/internationally-active/cross-border-telework-eu-eea-and-switzerland"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europa.eu/youreurope/citizens/work/social-security-and-benefits/index_en.htm" TargetMode="External"/><Relationship Id="rId13" Type="http://schemas.openxmlformats.org/officeDocument/2006/relationships/hyperlink" Target="https://ec.europa.eu/solvit/index_en.htm" TargetMode="Externa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hyperlink" Target="https://europa.eu/youreurope/advice/index_en.htm" TargetMode="External"/><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diagramColors" Target="../diagrams/colors5.xml"/><Relationship Id="rId11" Type="http://schemas.openxmlformats.org/officeDocument/2006/relationships/hyperlink" Target="https://european-union.europa.eu/contact-eu/write-us/answering-your-questions_en" TargetMode="External"/><Relationship Id="rId5" Type="http://schemas.openxmlformats.org/officeDocument/2006/relationships/diagramQuickStyle" Target="../diagrams/quickStyle5.xml"/><Relationship Id="rId15" Type="http://schemas.openxmlformats.org/officeDocument/2006/relationships/hyperlink" Target="https://employment-social-affairs.ec.europa.eu/policies-and-activities/moving-working-europe/eu-social-security-coordination/frequently-asked-questions_en" TargetMode="External"/><Relationship Id="rId10" Type="http://schemas.openxmlformats.org/officeDocument/2006/relationships/hyperlink" Target="https://employment-social-affairs.ec.europa.eu/policies-and-activities/moving-working-europe/eu-social-security-coordination/which-rules-apply-you_en" TargetMode="External"/><Relationship Id="rId4" Type="http://schemas.openxmlformats.org/officeDocument/2006/relationships/diagramLayout" Target="../diagrams/layout5.xml"/><Relationship Id="rId9" Type="http://schemas.openxmlformats.org/officeDocument/2006/relationships/hyperlink" Target="https://employment-social-affairs.ec.europa.eu/policies-and-activities/moving-working-europe/eu-social-security-coordination/your-rights-country-country_en" TargetMode="External"/><Relationship Id="rId14" Type="http://schemas.openxmlformats.org/officeDocument/2006/relationships/hyperlink" Target="https://eures.europa.eu/index_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outdoor, city, tall&#10;&#10;Description automatically generated">
            <a:extLst>
              <a:ext uri="{FF2B5EF4-FFF2-40B4-BE49-F238E27FC236}">
                <a16:creationId xmlns:a16="http://schemas.microsoft.com/office/drawing/2014/main" id="{2F7694B7-6B68-7A0B-16D9-811D299A34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397"/>
          <a:stretch/>
        </p:blipFill>
        <p:spPr>
          <a:xfrm>
            <a:off x="0" y="0"/>
            <a:ext cx="10076155" cy="6861524"/>
          </a:xfrm>
          <a:prstGeom prst="rect">
            <a:avLst/>
          </a:prstGeom>
        </p:spPr>
      </p:pic>
      <p:pic>
        <p:nvPicPr>
          <p:cNvPr id="11" name="Immagine 4">
            <a:extLst>
              <a:ext uri="{FF2B5EF4-FFF2-40B4-BE49-F238E27FC236}">
                <a16:creationId xmlns:a16="http://schemas.microsoft.com/office/drawing/2014/main" id="{2A46BCE4-392B-0C67-9FDF-C529685BDB70}"/>
              </a:ext>
            </a:extLst>
          </p:cNvPr>
          <p:cNvPicPr>
            <a:picLocks noChangeAspect="1"/>
          </p:cNvPicPr>
          <p:nvPr/>
        </p:nvPicPr>
        <p:blipFill>
          <a:blip r:embed="rId4"/>
          <a:stretch>
            <a:fillRect/>
          </a:stretch>
        </p:blipFill>
        <p:spPr>
          <a:xfrm>
            <a:off x="7867650" y="0"/>
            <a:ext cx="4324350" cy="6858000"/>
          </a:xfrm>
          <a:prstGeom prst="rect">
            <a:avLst/>
          </a:prstGeom>
        </p:spPr>
      </p:pic>
      <p:pic>
        <p:nvPicPr>
          <p:cNvPr id="27" name="Immagine 6">
            <a:extLst>
              <a:ext uri="{FF2B5EF4-FFF2-40B4-BE49-F238E27FC236}">
                <a16:creationId xmlns:a16="http://schemas.microsoft.com/office/drawing/2014/main" id="{997351A1-54AD-10C8-F93E-A5CC6A645D9E}"/>
              </a:ext>
            </a:extLst>
          </p:cNvPr>
          <p:cNvPicPr>
            <a:picLocks noChangeAspect="1"/>
          </p:cNvPicPr>
          <p:nvPr/>
        </p:nvPicPr>
        <p:blipFill rotWithShape="1">
          <a:blip r:embed="rId5"/>
          <a:srcRect l="1" r="23179"/>
          <a:stretch/>
        </p:blipFill>
        <p:spPr>
          <a:xfrm>
            <a:off x="4836337" y="1780224"/>
            <a:ext cx="7355664" cy="1041795"/>
          </a:xfrm>
          <a:prstGeom prst="rect">
            <a:avLst/>
          </a:prstGeom>
        </p:spPr>
      </p:pic>
      <p:sp>
        <p:nvSpPr>
          <p:cNvPr id="33" name="TextBox 32">
            <a:extLst>
              <a:ext uri="{FF2B5EF4-FFF2-40B4-BE49-F238E27FC236}">
                <a16:creationId xmlns:a16="http://schemas.microsoft.com/office/drawing/2014/main" id="{43C6222D-7DE3-DAED-F227-E86EFBC7C14D}"/>
              </a:ext>
            </a:extLst>
          </p:cNvPr>
          <p:cNvSpPr txBox="1"/>
          <p:nvPr/>
        </p:nvSpPr>
        <p:spPr>
          <a:xfrm>
            <a:off x="5239821" y="1908707"/>
            <a:ext cx="6792734" cy="784830"/>
          </a:xfrm>
          <a:prstGeom prst="rect">
            <a:avLst/>
          </a:prstGeom>
          <a:noFill/>
        </p:spPr>
        <p:txBody>
          <a:bodyPr wrap="square" rtlCol="0">
            <a:spAutoFit/>
          </a:bodyPr>
          <a:lstStyle/>
          <a:p>
            <a:pPr algn="r"/>
            <a:r>
              <a:rPr 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European </a:t>
            </a:r>
            <a:r>
              <a:rPr lang="en-US" sz="4000" b="1"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Labour</a:t>
            </a:r>
            <a:r>
              <a:rPr 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Authority</a:t>
            </a:r>
          </a:p>
          <a:p>
            <a:pPr algn="r"/>
            <a:endParaRPr lang="en-US" sz="500">
              <a:solidFill>
                <a:schemeClr val="bg1"/>
              </a:solidFill>
              <a:latin typeface="Arial Narrow" panose="020B0606020202030204" pitchFamily="34" charset="0"/>
              <a:cs typeface="Arial" panose="020B0604020202020204" pitchFamily="34" charset="0"/>
            </a:endParaRPr>
          </a:p>
        </p:txBody>
      </p:sp>
      <p:sp>
        <p:nvSpPr>
          <p:cNvPr id="35" name="Parallelogram 34">
            <a:extLst>
              <a:ext uri="{FF2B5EF4-FFF2-40B4-BE49-F238E27FC236}">
                <a16:creationId xmlns:a16="http://schemas.microsoft.com/office/drawing/2014/main" id="{8D884496-5797-8A06-FFC9-6BF904389F59}"/>
              </a:ext>
            </a:extLst>
          </p:cNvPr>
          <p:cNvSpPr/>
          <p:nvPr/>
        </p:nvSpPr>
        <p:spPr>
          <a:xfrm rot="10800000" flipH="1">
            <a:off x="5437820" y="5626542"/>
            <a:ext cx="10181117" cy="550471"/>
          </a:xfrm>
          <a:prstGeom prst="parallelogram">
            <a:avLst>
              <a:gd name="adj" fmla="val 44794"/>
            </a:avLst>
          </a:prstGeom>
          <a:solidFill>
            <a:srgbClr val="00449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TextBox 38">
            <a:extLst>
              <a:ext uri="{FF2B5EF4-FFF2-40B4-BE49-F238E27FC236}">
                <a16:creationId xmlns:a16="http://schemas.microsoft.com/office/drawing/2014/main" id="{BC9BE308-0FEB-B94C-D8A0-44B78B3F0EB5}"/>
              </a:ext>
            </a:extLst>
          </p:cNvPr>
          <p:cNvSpPr txBox="1"/>
          <p:nvPr/>
        </p:nvSpPr>
        <p:spPr>
          <a:xfrm>
            <a:off x="3216568" y="5639634"/>
            <a:ext cx="8812299" cy="461665"/>
          </a:xfrm>
          <a:prstGeom prst="rect">
            <a:avLst/>
          </a:prstGeom>
          <a:noFill/>
        </p:spPr>
        <p:txBody>
          <a:bodyPr wrap="square" lIns="91440" tIns="45720" rIns="91440" bIns="45720" rtlCol="0" anchor="t">
            <a:spAutoFit/>
          </a:bodyPr>
          <a:lstStyle/>
          <a:p>
            <a:pPr algn="r"/>
            <a:r>
              <a:rPr lang="en-US" sz="2400" b="1" i="1" dirty="0">
                <a:solidFill>
                  <a:schemeClr val="bg1"/>
                </a:solidFill>
                <a:latin typeface="Arial"/>
                <a:cs typeface="Arial"/>
              </a:rPr>
              <a:t>Remote Working in the EU – social security</a:t>
            </a:r>
          </a:p>
        </p:txBody>
      </p:sp>
      <p:pic>
        <p:nvPicPr>
          <p:cNvPr id="41" name="Picture 40" descr="Logo">
            <a:extLst>
              <a:ext uri="{FF2B5EF4-FFF2-40B4-BE49-F238E27FC236}">
                <a16:creationId xmlns:a16="http://schemas.microsoft.com/office/drawing/2014/main" id="{A44F6F25-59A2-C3D3-E871-F55D24DEF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0247"/>
            <a:ext cx="3290726" cy="1864119"/>
          </a:xfrm>
          <a:prstGeom prst="rect">
            <a:avLst/>
          </a:prstGeom>
        </p:spPr>
      </p:pic>
      <p:sp>
        <p:nvSpPr>
          <p:cNvPr id="12" name="Tekstvak 11">
            <a:extLst>
              <a:ext uri="{FF2B5EF4-FFF2-40B4-BE49-F238E27FC236}">
                <a16:creationId xmlns:a16="http://schemas.microsoft.com/office/drawing/2014/main" id="{DCB4AED3-53D5-4B1B-8EC4-10A56E0AD21A}"/>
              </a:ext>
            </a:extLst>
          </p:cNvPr>
          <p:cNvSpPr txBox="1"/>
          <p:nvPr/>
        </p:nvSpPr>
        <p:spPr>
          <a:xfrm>
            <a:off x="8498773" y="2940903"/>
            <a:ext cx="3693227" cy="707886"/>
          </a:xfrm>
          <a:prstGeom prst="rect">
            <a:avLst/>
          </a:prstGeom>
          <a:noFill/>
        </p:spPr>
        <p:txBody>
          <a:bodyPr wrap="square" rtlCol="0">
            <a:spAutoFit/>
          </a:bodyPr>
          <a:lstStyle/>
          <a:p>
            <a:pPr algn="r"/>
            <a:r>
              <a:rPr lang="en-US" sz="2000" b="1" i="1" dirty="0">
                <a:solidFill>
                  <a:schemeClr val="bg1"/>
                </a:solidFill>
              </a:rPr>
              <a:t>Boost Your Career with EURES </a:t>
            </a:r>
          </a:p>
          <a:p>
            <a:pPr algn="r"/>
            <a:r>
              <a:rPr lang="en-US" sz="2000" b="1" i="1" dirty="0">
                <a:solidFill>
                  <a:schemeClr val="bg1"/>
                </a:solidFill>
              </a:rPr>
              <a:t>5 June 2025</a:t>
            </a:r>
            <a:endParaRPr lang="nl-BE" sz="2000" b="1" i="1" dirty="0">
              <a:solidFill>
                <a:schemeClr val="bg1"/>
              </a:solidFill>
            </a:endParaRPr>
          </a:p>
        </p:txBody>
      </p:sp>
      <p:sp>
        <p:nvSpPr>
          <p:cNvPr id="2" name="Tekstvak 11">
            <a:extLst>
              <a:ext uri="{FF2B5EF4-FFF2-40B4-BE49-F238E27FC236}">
                <a16:creationId xmlns:a16="http://schemas.microsoft.com/office/drawing/2014/main" id="{9064ED3C-440F-2A88-3313-EBCCF8231F7F}"/>
              </a:ext>
            </a:extLst>
          </p:cNvPr>
          <p:cNvSpPr txBox="1"/>
          <p:nvPr/>
        </p:nvSpPr>
        <p:spPr>
          <a:xfrm>
            <a:off x="9005068" y="4452118"/>
            <a:ext cx="3046622" cy="646331"/>
          </a:xfrm>
          <a:prstGeom prst="rect">
            <a:avLst/>
          </a:prstGeom>
          <a:noFill/>
        </p:spPr>
        <p:txBody>
          <a:bodyPr wrap="square" rtlCol="0">
            <a:spAutoFit/>
          </a:bodyPr>
          <a:lstStyle/>
          <a:p>
            <a:pPr algn="r"/>
            <a:r>
              <a:rPr lang="nl-BE" sz="2000" i="1" dirty="0">
                <a:solidFill>
                  <a:schemeClr val="bg1"/>
                </a:solidFill>
              </a:rPr>
              <a:t>Lisa Jacobs</a:t>
            </a:r>
          </a:p>
          <a:p>
            <a:pPr algn="r"/>
            <a:r>
              <a:rPr lang="nl-BE" sz="1600" i="1" dirty="0">
                <a:solidFill>
                  <a:schemeClr val="bg1"/>
                </a:solidFill>
              </a:rPr>
              <a:t>Senior Labour </a:t>
            </a:r>
            <a:r>
              <a:rPr lang="nl-BE" sz="1600" i="1" dirty="0" err="1">
                <a:solidFill>
                  <a:schemeClr val="bg1"/>
                </a:solidFill>
              </a:rPr>
              <a:t>Mobility</a:t>
            </a:r>
            <a:r>
              <a:rPr lang="nl-BE" sz="1600" i="1" dirty="0">
                <a:solidFill>
                  <a:schemeClr val="bg1"/>
                </a:solidFill>
              </a:rPr>
              <a:t> </a:t>
            </a:r>
            <a:r>
              <a:rPr lang="nl-BE" sz="1600" i="1" dirty="0" err="1">
                <a:solidFill>
                  <a:schemeClr val="bg1"/>
                </a:solidFill>
              </a:rPr>
              <a:t>Officer</a:t>
            </a:r>
            <a:endParaRPr lang="nl-BE" sz="1600" i="1" dirty="0">
              <a:solidFill>
                <a:schemeClr val="bg1"/>
              </a:solidFill>
            </a:endParaRPr>
          </a:p>
        </p:txBody>
      </p:sp>
    </p:spTree>
    <p:extLst>
      <p:ext uri="{BB962C8B-B14F-4D97-AF65-F5344CB8AC3E}">
        <p14:creationId xmlns:p14="http://schemas.microsoft.com/office/powerpoint/2010/main" val="229188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4658F-699B-AC50-66D8-625E5E755139}"/>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571EB8D8-05C5-7B0B-E3EC-3EBB0B3A96CC}"/>
              </a:ext>
            </a:extLst>
          </p:cNvPr>
          <p:cNvSpPr/>
          <p:nvPr/>
        </p:nvSpPr>
        <p:spPr>
          <a:xfrm>
            <a:off x="557070" y="1535676"/>
            <a:ext cx="3900630" cy="48703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0" name="Connettore 1 5">
            <a:extLst>
              <a:ext uri="{FF2B5EF4-FFF2-40B4-BE49-F238E27FC236}">
                <a16:creationId xmlns:a16="http://schemas.microsoft.com/office/drawing/2014/main" id="{B8252FB6-72A7-C0BC-4D82-B7AB065CDAC8}"/>
              </a:ext>
            </a:extLst>
          </p:cNvPr>
          <p:cNvCxnSpPr>
            <a:cxnSpLocks/>
          </p:cNvCxnSpPr>
          <p:nvPr/>
        </p:nvCxnSpPr>
        <p:spPr>
          <a:xfrm>
            <a:off x="2626359" y="1267686"/>
            <a:ext cx="9311640" cy="0"/>
          </a:xfrm>
          <a:prstGeom prst="line">
            <a:avLst/>
          </a:prstGeom>
          <a:ln w="28575">
            <a:solidFill>
              <a:srgbClr val="274795"/>
            </a:solidFill>
          </a:ln>
        </p:spPr>
        <p:style>
          <a:lnRef idx="1">
            <a:schemeClr val="accent1"/>
          </a:lnRef>
          <a:fillRef idx="0">
            <a:schemeClr val="accent1"/>
          </a:fillRef>
          <a:effectRef idx="0">
            <a:schemeClr val="accent1"/>
          </a:effectRef>
          <a:fontRef idx="minor">
            <a:schemeClr val="tx1"/>
          </a:fontRef>
        </p:style>
      </p:cxnSp>
      <p:sp>
        <p:nvSpPr>
          <p:cNvPr id="31" name="Sottotitolo 2">
            <a:extLst>
              <a:ext uri="{FF2B5EF4-FFF2-40B4-BE49-F238E27FC236}">
                <a16:creationId xmlns:a16="http://schemas.microsoft.com/office/drawing/2014/main" id="{68EA503B-D60D-3887-B28F-F067E7098EB3}"/>
              </a:ext>
            </a:extLst>
          </p:cNvPr>
          <p:cNvSpPr txBox="1">
            <a:spLocks/>
          </p:cNvSpPr>
          <p:nvPr/>
        </p:nvSpPr>
        <p:spPr>
          <a:xfrm>
            <a:off x="2507385" y="655498"/>
            <a:ext cx="8490473" cy="6121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8A1A5E"/>
                </a:solidFill>
                <a:effectLst/>
                <a:uLnTx/>
                <a:uFillTx/>
                <a:latin typeface="Arial"/>
                <a:ea typeface="+mn-ea"/>
                <a:cs typeface="Arial"/>
              </a:rPr>
              <a:t>Coordination of social security systems</a:t>
            </a:r>
            <a:endParaRPr kumimoji="0" lang="en-US" sz="200" b="0" i="0" u="none" strike="noStrike" kern="1200" cap="none" spc="0" normalizeH="0" baseline="0" noProof="0" dirty="0">
              <a:ln>
                <a:noFill/>
              </a:ln>
              <a:solidFill>
                <a:srgbClr val="8E1859"/>
              </a:solidFill>
              <a:effectLst/>
              <a:uLnTx/>
              <a:uFillTx/>
              <a:latin typeface="Arial" panose="020B0604020202020204" pitchFamily="34" charset="0"/>
              <a:ea typeface="+mn-ea"/>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47E6781F-B9B3-A592-7564-AB9913DE877A}"/>
              </a:ext>
            </a:extLst>
          </p:cNvPr>
          <p:cNvGraphicFramePr>
            <a:graphicFrameLocks noGrp="1"/>
          </p:cNvGraphicFramePr>
          <p:nvPr>
            <p:ph idx="1"/>
          </p:nvPr>
        </p:nvGraphicFramePr>
        <p:xfrm>
          <a:off x="0" y="0"/>
          <a:ext cx="0" cy="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386EF899-3C6B-571D-4288-FC41183A12F2}"/>
              </a:ext>
            </a:extLst>
          </p:cNvPr>
          <p:cNvSpPr txBox="1"/>
          <p:nvPr/>
        </p:nvSpPr>
        <p:spPr>
          <a:xfrm>
            <a:off x="557070" y="1580288"/>
            <a:ext cx="10463856" cy="563231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004494"/>
                </a:solidFill>
                <a:cs typeface="Segoe UI"/>
              </a:rPr>
              <a:t>When moving within Europe (EU and Iceland, Liechtenstein, Norway and Switzerland), the EU provides common rules to protect your social security rights.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srgbClr val="004494"/>
                </a:solidFill>
                <a:effectLst/>
                <a:uLnTx/>
                <a:uFillTx/>
                <a:latin typeface="Calibri" panose="020F0502020204030204"/>
                <a:ea typeface="+mn-ea"/>
                <a:cs typeface="Segoe UI"/>
              </a:rPr>
              <a:t>All countries have their own </a:t>
            </a:r>
            <a:r>
              <a:rPr lang="en-GB" sz="2400" dirty="0">
                <a:solidFill>
                  <a:srgbClr val="004494"/>
                </a:solidFill>
                <a:latin typeface="Calibri" panose="020F0502020204030204"/>
                <a:cs typeface="Segoe UI"/>
              </a:rPr>
              <a:t>national social security system, and they are free to decide who is insured under their legislation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1200" cap="none" spc="0" normalizeH="0" baseline="0" noProof="0" dirty="0">
                <a:ln>
                  <a:noFill/>
                </a:ln>
                <a:solidFill>
                  <a:srgbClr val="004494"/>
                </a:solidFill>
                <a:effectLst/>
                <a:uLnTx/>
                <a:uFillTx/>
                <a:latin typeface="Calibri" panose="020F0502020204030204"/>
                <a:ea typeface="+mn-ea"/>
                <a:cs typeface="Segoe UI"/>
              </a:rPr>
              <a:t>The coordination rules do not replace national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dirty="0">
              <a:solidFill>
                <a:srgbClr val="004494"/>
              </a:solidFill>
              <a:latin typeface="Calibri" panose="020F0502020204030204"/>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8A1A5E"/>
                </a:solidFill>
                <a:latin typeface="Calibri" panose="020F0502020204030204"/>
              </a:rPr>
              <a:t>Four main principles: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2400" dirty="0">
                <a:solidFill>
                  <a:srgbClr val="274795"/>
                </a:solidFill>
                <a:latin typeface="Calibri" panose="020F0502020204030204"/>
              </a:rPr>
              <a:t>Single applicable legislation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2400" dirty="0">
                <a:solidFill>
                  <a:srgbClr val="274795"/>
                </a:solidFill>
                <a:latin typeface="Calibri" panose="020F0502020204030204"/>
              </a:rPr>
              <a:t>Equal treatment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2400" dirty="0">
                <a:solidFill>
                  <a:srgbClr val="274795"/>
                </a:solidFill>
                <a:latin typeface="Calibri" panose="020F0502020204030204"/>
              </a:rPr>
              <a:t>Aggregation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2400" dirty="0">
                <a:solidFill>
                  <a:srgbClr val="274795"/>
                </a:solidFill>
                <a:latin typeface="Calibri" panose="020F0502020204030204"/>
              </a:rPr>
              <a:t>Exportability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2400" dirty="0">
              <a:solidFill>
                <a:srgbClr val="274795"/>
              </a:solidFill>
              <a:latin typeface="Calibri" panose="020F0502020204030204"/>
            </a:endParaRPr>
          </a:p>
          <a:p>
            <a:pPr marL="285750" indent="-285750">
              <a:buFont typeface="Arial" panose="020B0604020202020204" pitchFamily="34" charset="0"/>
              <a:buChar char="•"/>
              <a:defRPr/>
            </a:pPr>
            <a:endParaRPr lang="en-GB" sz="2400" b="1" dirty="0">
              <a:solidFill>
                <a:srgbClr val="8A1A5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74795"/>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6630225-F92E-1670-E67D-1060CDA3E50C}"/>
              </a:ext>
            </a:extLst>
          </p:cNvPr>
          <p:cNvPicPr>
            <a:picLocks noChangeAspect="1"/>
          </p:cNvPicPr>
          <p:nvPr/>
        </p:nvPicPr>
        <p:blipFill>
          <a:blip r:embed="rId8"/>
          <a:srcRect b="31764"/>
          <a:stretch/>
        </p:blipFill>
        <p:spPr>
          <a:xfrm>
            <a:off x="7125595" y="3864625"/>
            <a:ext cx="3895331" cy="2826173"/>
          </a:xfrm>
          <a:prstGeom prst="rect">
            <a:avLst/>
          </a:prstGeom>
        </p:spPr>
      </p:pic>
    </p:spTree>
    <p:extLst>
      <p:ext uri="{BB962C8B-B14F-4D97-AF65-F5344CB8AC3E}">
        <p14:creationId xmlns:p14="http://schemas.microsoft.com/office/powerpoint/2010/main" val="282874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E780A-B8AF-6ED5-58D6-1D6B1FB8A631}"/>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5D2FCC95-94CF-4CCF-01DB-2F80EAF4E48F}"/>
              </a:ext>
            </a:extLst>
          </p:cNvPr>
          <p:cNvSpPr/>
          <p:nvPr/>
        </p:nvSpPr>
        <p:spPr>
          <a:xfrm>
            <a:off x="557070" y="1535676"/>
            <a:ext cx="3900630" cy="48703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0" name="Connettore 1 5">
            <a:extLst>
              <a:ext uri="{FF2B5EF4-FFF2-40B4-BE49-F238E27FC236}">
                <a16:creationId xmlns:a16="http://schemas.microsoft.com/office/drawing/2014/main" id="{DC767646-880D-DF9F-4ABF-AD0101A5AC34}"/>
              </a:ext>
            </a:extLst>
          </p:cNvPr>
          <p:cNvCxnSpPr>
            <a:cxnSpLocks/>
          </p:cNvCxnSpPr>
          <p:nvPr/>
        </p:nvCxnSpPr>
        <p:spPr>
          <a:xfrm>
            <a:off x="2677159" y="1325895"/>
            <a:ext cx="9311640" cy="0"/>
          </a:xfrm>
          <a:prstGeom prst="line">
            <a:avLst/>
          </a:prstGeom>
          <a:ln w="28575">
            <a:solidFill>
              <a:srgbClr val="274795"/>
            </a:solidFill>
          </a:ln>
        </p:spPr>
        <p:style>
          <a:lnRef idx="1">
            <a:schemeClr val="accent1"/>
          </a:lnRef>
          <a:fillRef idx="0">
            <a:schemeClr val="accent1"/>
          </a:fillRef>
          <a:effectRef idx="0">
            <a:schemeClr val="accent1"/>
          </a:effectRef>
          <a:fontRef idx="minor">
            <a:schemeClr val="tx1"/>
          </a:fontRef>
        </p:style>
      </p:cxnSp>
      <p:sp>
        <p:nvSpPr>
          <p:cNvPr id="31" name="Sottotitolo 2">
            <a:extLst>
              <a:ext uri="{FF2B5EF4-FFF2-40B4-BE49-F238E27FC236}">
                <a16:creationId xmlns:a16="http://schemas.microsoft.com/office/drawing/2014/main" id="{E7309919-E5B3-695B-B0D7-110BE90F26FF}"/>
              </a:ext>
            </a:extLst>
          </p:cNvPr>
          <p:cNvSpPr txBox="1">
            <a:spLocks/>
          </p:cNvSpPr>
          <p:nvPr/>
        </p:nvSpPr>
        <p:spPr>
          <a:xfrm>
            <a:off x="2555853" y="713707"/>
            <a:ext cx="8490473" cy="6121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8A1A5E"/>
                </a:solidFill>
                <a:effectLst/>
                <a:uLnTx/>
                <a:uFillTx/>
                <a:latin typeface="Arial"/>
                <a:ea typeface="+mn-ea"/>
                <a:cs typeface="Arial"/>
              </a:rPr>
              <a:t>Coordination of social security systems</a:t>
            </a:r>
            <a:endParaRPr kumimoji="0" lang="en-US" sz="200" b="0" i="0" u="none" strike="noStrike" kern="1200" cap="none" spc="0" normalizeH="0" baseline="0" noProof="0" dirty="0">
              <a:ln>
                <a:noFill/>
              </a:ln>
              <a:solidFill>
                <a:srgbClr val="8E1859"/>
              </a:solidFill>
              <a:effectLst/>
              <a:uLnTx/>
              <a:uFillTx/>
              <a:latin typeface="Arial" panose="020B0604020202020204" pitchFamily="34" charset="0"/>
              <a:ea typeface="+mn-ea"/>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742C7C49-25D1-2B7C-222A-6CCE092353D7}"/>
              </a:ext>
            </a:extLst>
          </p:cNvPr>
          <p:cNvGraphicFramePr>
            <a:graphicFrameLocks noGrp="1"/>
          </p:cNvGraphicFramePr>
          <p:nvPr>
            <p:ph idx="1"/>
          </p:nvPr>
        </p:nvGraphicFramePr>
        <p:xfrm>
          <a:off x="0" y="0"/>
          <a:ext cx="0" cy="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60BF746-0407-31CB-51BD-325DA47F5C6F}"/>
              </a:ext>
            </a:extLst>
          </p:cNvPr>
          <p:cNvSpPr txBox="1"/>
          <p:nvPr/>
        </p:nvSpPr>
        <p:spPr>
          <a:xfrm>
            <a:off x="582470" y="2214623"/>
            <a:ext cx="10463856"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8A1A5E"/>
                </a:solidFill>
                <a:latin typeface="Calibri" panose="020F0502020204030204"/>
              </a:rPr>
              <a:t>Branches covered by the coordination rules: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rPr>
              <a:t>Sickness, maternity and equivalent paternity benefits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rPr>
              <a:t>Old-age pensions, pre-retirement and invalidity benefits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rPr>
              <a:t>Survivors’ benefits and death grants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rPr>
              <a:t>Unemployment benefits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rPr>
              <a:t>Family benefits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rPr>
              <a:t>Benefits in respect of accidents at work and occupational diseases.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dirty="0">
              <a:solidFill>
                <a:srgbClr val="274795"/>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GB" sz="2400" dirty="0">
              <a:solidFill>
                <a:srgbClr val="274795"/>
              </a:solidFill>
              <a:latin typeface="Calibri" panose="020F0502020204030204"/>
            </a:endParaRPr>
          </a:p>
          <a:p>
            <a:pPr marL="285750" indent="-285750">
              <a:buFont typeface="Arial" panose="020B0604020202020204" pitchFamily="34" charset="0"/>
              <a:buChar char="•"/>
              <a:defRPr/>
            </a:pPr>
            <a:endParaRPr lang="en-GB" sz="2400" b="1" dirty="0">
              <a:solidFill>
                <a:srgbClr val="8A1A5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747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158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F231F-4550-2F2E-1F6B-E49D0A6EBADA}"/>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097574DF-6826-579C-B922-8B591D41F9E9}"/>
              </a:ext>
            </a:extLst>
          </p:cNvPr>
          <p:cNvSpPr/>
          <p:nvPr/>
        </p:nvSpPr>
        <p:spPr>
          <a:xfrm>
            <a:off x="557070" y="1535676"/>
            <a:ext cx="3900630" cy="48703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0" name="Connettore 1 5">
            <a:extLst>
              <a:ext uri="{FF2B5EF4-FFF2-40B4-BE49-F238E27FC236}">
                <a16:creationId xmlns:a16="http://schemas.microsoft.com/office/drawing/2014/main" id="{2BF26A3E-8EFC-F180-2BA5-8F606824F6D1}"/>
              </a:ext>
            </a:extLst>
          </p:cNvPr>
          <p:cNvCxnSpPr>
            <a:cxnSpLocks/>
          </p:cNvCxnSpPr>
          <p:nvPr/>
        </p:nvCxnSpPr>
        <p:spPr>
          <a:xfrm>
            <a:off x="2598285" y="1325895"/>
            <a:ext cx="9311640" cy="0"/>
          </a:xfrm>
          <a:prstGeom prst="line">
            <a:avLst/>
          </a:prstGeom>
          <a:ln w="28575">
            <a:solidFill>
              <a:srgbClr val="274795"/>
            </a:solidFill>
          </a:ln>
        </p:spPr>
        <p:style>
          <a:lnRef idx="1">
            <a:schemeClr val="accent1"/>
          </a:lnRef>
          <a:fillRef idx="0">
            <a:schemeClr val="accent1"/>
          </a:fillRef>
          <a:effectRef idx="0">
            <a:schemeClr val="accent1"/>
          </a:effectRef>
          <a:fontRef idx="minor">
            <a:schemeClr val="tx1"/>
          </a:fontRef>
        </p:style>
      </p:cxnSp>
      <p:sp>
        <p:nvSpPr>
          <p:cNvPr id="31" name="Sottotitolo 2">
            <a:extLst>
              <a:ext uri="{FF2B5EF4-FFF2-40B4-BE49-F238E27FC236}">
                <a16:creationId xmlns:a16="http://schemas.microsoft.com/office/drawing/2014/main" id="{758CD224-6392-56EE-B5FD-C4F9C92D543B}"/>
              </a:ext>
            </a:extLst>
          </p:cNvPr>
          <p:cNvSpPr txBox="1">
            <a:spLocks/>
          </p:cNvSpPr>
          <p:nvPr/>
        </p:nvSpPr>
        <p:spPr>
          <a:xfrm>
            <a:off x="2530453" y="713707"/>
            <a:ext cx="8490473" cy="6121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8A1A5E"/>
                </a:solidFill>
                <a:effectLst/>
                <a:uLnTx/>
                <a:uFillTx/>
                <a:latin typeface="Arial"/>
                <a:ea typeface="+mn-ea"/>
                <a:cs typeface="Arial"/>
              </a:rPr>
              <a:t>Coordination of social security systems</a:t>
            </a:r>
            <a:endParaRPr kumimoji="0" lang="en-US" sz="200" b="0" i="0" u="none" strike="noStrike" kern="1200" cap="none" spc="0" normalizeH="0" baseline="0" noProof="0" dirty="0">
              <a:ln>
                <a:noFill/>
              </a:ln>
              <a:solidFill>
                <a:srgbClr val="8E1859"/>
              </a:solidFill>
              <a:effectLst/>
              <a:uLnTx/>
              <a:uFillTx/>
              <a:latin typeface="Arial" panose="020B0604020202020204" pitchFamily="34" charset="0"/>
              <a:ea typeface="+mn-ea"/>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B1D013D4-AA83-D120-FD8B-6644EBDF5F93}"/>
              </a:ext>
            </a:extLst>
          </p:cNvPr>
          <p:cNvGraphicFramePr>
            <a:graphicFrameLocks noGrp="1"/>
          </p:cNvGraphicFramePr>
          <p:nvPr>
            <p:ph idx="1"/>
          </p:nvPr>
        </p:nvGraphicFramePr>
        <p:xfrm>
          <a:off x="0" y="0"/>
          <a:ext cx="0" cy="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542F150-9CA8-0879-B30F-C3CDCAE79F34}"/>
              </a:ext>
            </a:extLst>
          </p:cNvPr>
          <p:cNvSpPr txBox="1"/>
          <p:nvPr/>
        </p:nvSpPr>
        <p:spPr>
          <a:xfrm>
            <a:off x="557070" y="1580288"/>
            <a:ext cx="1046385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8A1A5E"/>
                </a:solidFill>
                <a:latin typeface="Calibri" panose="020F0502020204030204"/>
              </a:rPr>
              <a:t>Worker   </a:t>
            </a:r>
          </a:p>
          <a:p>
            <a:pPr marR="0" lvl="0" algn="l" defTabSz="914400" rtl="0" eaLnBrk="1" fontAlgn="auto" latinLnBrk="0" hangingPunct="1">
              <a:lnSpc>
                <a:spcPct val="100000"/>
              </a:lnSpc>
              <a:spcBef>
                <a:spcPts val="0"/>
              </a:spcBef>
              <a:spcAft>
                <a:spcPts val="0"/>
              </a:spcAft>
              <a:buClrTx/>
              <a:buSzTx/>
              <a:tabLst/>
              <a:defRPr/>
            </a:pPr>
            <a:r>
              <a:rPr lang="en-US" sz="2400" dirty="0">
                <a:solidFill>
                  <a:srgbClr val="274795"/>
                </a:solidFill>
                <a:latin typeface="Calibri" panose="020F0502020204030204"/>
              </a:rPr>
              <a:t>As a basic rule, if you work in one country you are subject to the legislation of the country where you actually work as an employed or self-employed person. It does not matter where you live or where your employer is based.</a:t>
            </a:r>
            <a:endParaRPr lang="en-GB" sz="2400" dirty="0">
              <a:solidFill>
                <a:srgbClr val="274795"/>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srgbClr val="8A1A5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8A1A5E"/>
                </a:solidFill>
                <a:latin typeface="Calibri" panose="020F0502020204030204"/>
              </a:rPr>
              <a:t>Employer   </a:t>
            </a:r>
          </a:p>
          <a:p>
            <a:pPr marR="0" lvl="0" algn="l" defTabSz="914400" rtl="0" eaLnBrk="1" fontAlgn="auto" latinLnBrk="0" hangingPunct="1">
              <a:lnSpc>
                <a:spcPct val="100000"/>
              </a:lnSpc>
              <a:spcBef>
                <a:spcPts val="0"/>
              </a:spcBef>
              <a:spcAft>
                <a:spcPts val="0"/>
              </a:spcAft>
              <a:buClrTx/>
              <a:buSzTx/>
              <a:tabLst/>
              <a:defRPr/>
            </a:pPr>
            <a:r>
              <a:rPr lang="en-US" sz="2400" dirty="0">
                <a:solidFill>
                  <a:srgbClr val="274795"/>
                </a:solidFill>
                <a:latin typeface="Calibri" panose="020F0502020204030204"/>
              </a:rPr>
              <a:t>If you employ workers in another EU Member State, you must register with and pay contributions into the social security system in the country where your employees work, even if your business is not based there. </a:t>
            </a:r>
            <a:endParaRPr lang="en-GB" sz="2400" dirty="0">
              <a:solidFill>
                <a:srgbClr val="274795"/>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GB" sz="2400" dirty="0">
              <a:solidFill>
                <a:srgbClr val="274795"/>
              </a:solidFill>
              <a:latin typeface="Calibri" panose="020F0502020204030204"/>
            </a:endParaRPr>
          </a:p>
          <a:p>
            <a:pPr>
              <a:defRPr/>
            </a:pPr>
            <a:r>
              <a:rPr lang="en-GB" sz="2400" b="1" dirty="0">
                <a:solidFill>
                  <a:srgbClr val="8A1A5E"/>
                </a:solidFill>
                <a:latin typeface="Calibri" panose="020F0502020204030204"/>
              </a:rPr>
              <a:t>Exceptions: posted workers and work in two or more countries simultaneously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747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508D7-739A-B4A4-F1BB-03DC22A4E255}"/>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61A6795B-AB46-E22C-841C-82C6DFC83CE0}"/>
              </a:ext>
            </a:extLst>
          </p:cNvPr>
          <p:cNvSpPr/>
          <p:nvPr/>
        </p:nvSpPr>
        <p:spPr>
          <a:xfrm>
            <a:off x="557070" y="1535676"/>
            <a:ext cx="3900630" cy="48703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0" name="Connettore 1 5">
            <a:extLst>
              <a:ext uri="{FF2B5EF4-FFF2-40B4-BE49-F238E27FC236}">
                <a16:creationId xmlns:a16="http://schemas.microsoft.com/office/drawing/2014/main" id="{E14C7E99-C1F2-A70C-8A64-A48DE5EF62C4}"/>
              </a:ext>
            </a:extLst>
          </p:cNvPr>
          <p:cNvCxnSpPr>
            <a:cxnSpLocks/>
          </p:cNvCxnSpPr>
          <p:nvPr/>
        </p:nvCxnSpPr>
        <p:spPr>
          <a:xfrm>
            <a:off x="2651759" y="1325895"/>
            <a:ext cx="9311640" cy="0"/>
          </a:xfrm>
          <a:prstGeom prst="line">
            <a:avLst/>
          </a:prstGeom>
          <a:ln w="28575">
            <a:solidFill>
              <a:srgbClr val="274795"/>
            </a:solidFill>
          </a:ln>
        </p:spPr>
        <p:style>
          <a:lnRef idx="1">
            <a:schemeClr val="accent1"/>
          </a:lnRef>
          <a:fillRef idx="0">
            <a:schemeClr val="accent1"/>
          </a:fillRef>
          <a:effectRef idx="0">
            <a:schemeClr val="accent1"/>
          </a:effectRef>
          <a:fontRef idx="minor">
            <a:schemeClr val="tx1"/>
          </a:fontRef>
        </p:style>
      </p:cxnSp>
      <p:sp>
        <p:nvSpPr>
          <p:cNvPr id="31" name="Sottotitolo 2">
            <a:extLst>
              <a:ext uri="{FF2B5EF4-FFF2-40B4-BE49-F238E27FC236}">
                <a16:creationId xmlns:a16="http://schemas.microsoft.com/office/drawing/2014/main" id="{4CF483ED-C3AC-FFCF-F793-AF6413352D96}"/>
              </a:ext>
            </a:extLst>
          </p:cNvPr>
          <p:cNvSpPr txBox="1">
            <a:spLocks/>
          </p:cNvSpPr>
          <p:nvPr/>
        </p:nvSpPr>
        <p:spPr>
          <a:xfrm>
            <a:off x="2530453" y="713707"/>
            <a:ext cx="8490473" cy="6121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8A1A5E"/>
                </a:solidFill>
                <a:effectLst/>
                <a:uLnTx/>
                <a:uFillTx/>
                <a:latin typeface="Arial"/>
                <a:ea typeface="+mn-ea"/>
                <a:cs typeface="Arial"/>
              </a:rPr>
              <a:t>Coordination of social security systems</a:t>
            </a:r>
            <a:endParaRPr kumimoji="0" lang="en-US" sz="200" b="0" i="0" u="none" strike="noStrike" kern="1200" cap="none" spc="0" normalizeH="0" baseline="0" noProof="0" dirty="0">
              <a:ln>
                <a:noFill/>
              </a:ln>
              <a:solidFill>
                <a:srgbClr val="8E1859"/>
              </a:solidFill>
              <a:effectLst/>
              <a:uLnTx/>
              <a:uFillTx/>
              <a:latin typeface="Arial" panose="020B0604020202020204" pitchFamily="34" charset="0"/>
              <a:ea typeface="+mn-ea"/>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361C1475-4FAC-A48C-436F-FD6A45E2C71E}"/>
              </a:ext>
            </a:extLst>
          </p:cNvPr>
          <p:cNvGraphicFramePr>
            <a:graphicFrameLocks noGrp="1"/>
          </p:cNvGraphicFramePr>
          <p:nvPr>
            <p:ph idx="1"/>
          </p:nvPr>
        </p:nvGraphicFramePr>
        <p:xfrm>
          <a:off x="0" y="0"/>
          <a:ext cx="0" cy="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9DBF79F-A87D-F326-4E3A-147CD32B54B6}"/>
              </a:ext>
            </a:extLst>
          </p:cNvPr>
          <p:cNvSpPr txBox="1"/>
          <p:nvPr/>
        </p:nvSpPr>
        <p:spPr>
          <a:xfrm>
            <a:off x="557070" y="1515268"/>
            <a:ext cx="10463856"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8A1A5E"/>
                </a:solidFill>
                <a:latin typeface="Calibri" panose="020F0502020204030204"/>
              </a:rPr>
              <a:t>Telework and social security coordination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rPr>
              <a:t>Due to pandemic, telework increased considerably, leading to force majeure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rPr>
              <a:t>How to deal with telework in normal working circumstances?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rPr>
              <a:t>Development of Guidance note on telework. </a:t>
            </a:r>
          </a:p>
          <a:p>
            <a:pPr marR="0" lvl="0" algn="l" defTabSz="914400" rtl="0" eaLnBrk="1" fontAlgn="auto" latinLnBrk="0" hangingPunct="1">
              <a:lnSpc>
                <a:spcPct val="100000"/>
              </a:lnSpc>
              <a:spcBef>
                <a:spcPts val="0"/>
              </a:spcBef>
              <a:spcAft>
                <a:spcPts val="0"/>
              </a:spcAft>
              <a:buClrTx/>
              <a:buSzTx/>
              <a:tabLst/>
              <a:defRPr/>
            </a:pPr>
            <a:endParaRPr lang="en-GB" sz="2400" dirty="0">
              <a:solidFill>
                <a:srgbClr val="274795"/>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2400" dirty="0">
                <a:solidFill>
                  <a:srgbClr val="274795"/>
                </a:solidFill>
                <a:latin typeface="Calibri" panose="020F0502020204030204"/>
              </a:rPr>
              <a:t>The framework agreement facilitates individual derogations in the interest of a category of employed teleworkers and their employer(s), provided that certain conditions are met.</a:t>
            </a:r>
          </a:p>
          <a:p>
            <a:pPr marR="0" lvl="0" algn="l" defTabSz="914400" rtl="0" eaLnBrk="1" fontAlgn="auto" latinLnBrk="0" hangingPunct="1">
              <a:lnSpc>
                <a:spcPct val="100000"/>
              </a:lnSpc>
              <a:spcBef>
                <a:spcPts val="0"/>
              </a:spcBef>
              <a:spcAft>
                <a:spcPts val="0"/>
              </a:spcAft>
              <a:buClrTx/>
              <a:buSzTx/>
              <a:tabLst/>
              <a:defRPr/>
            </a:pPr>
            <a:r>
              <a:rPr lang="en-US" sz="2400" dirty="0">
                <a:solidFill>
                  <a:srgbClr val="274795"/>
                </a:solidFill>
                <a:latin typeface="Calibri" panose="020F0502020204030204"/>
              </a:rPr>
              <a:t>Only possible between countries that are signatory to the agreement. (FR, DE, IE, PL, ES, NL yes. </a:t>
            </a:r>
            <a:r>
              <a:rPr lang="en-US" sz="2400" b="1" dirty="0">
                <a:solidFill>
                  <a:srgbClr val="274795"/>
                </a:solidFill>
                <a:latin typeface="Calibri" panose="020F0502020204030204"/>
              </a:rPr>
              <a:t>EE not (yet)</a:t>
            </a:r>
            <a:r>
              <a:rPr lang="en-US" sz="2400" dirty="0">
                <a:solidFill>
                  <a:srgbClr val="274795"/>
                </a:solidFill>
                <a:latin typeface="Calibri" panose="020F0502020204030204"/>
              </a:rPr>
              <a:t>)</a:t>
            </a:r>
          </a:p>
          <a:p>
            <a:pPr marR="0" lvl="0" algn="l" defTabSz="914400" rtl="0" eaLnBrk="1" fontAlgn="auto" latinLnBrk="0" hangingPunct="1">
              <a:lnSpc>
                <a:spcPct val="100000"/>
              </a:lnSpc>
              <a:spcBef>
                <a:spcPts val="0"/>
              </a:spcBef>
              <a:spcAft>
                <a:spcPts val="0"/>
              </a:spcAft>
              <a:buClrTx/>
              <a:buSzTx/>
              <a:tabLst/>
              <a:defRPr/>
            </a:pPr>
            <a:endParaRPr lang="en-GB" sz="2400" dirty="0">
              <a:solidFill>
                <a:srgbClr val="274795"/>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274795"/>
                </a:solidFill>
                <a:effectLst/>
                <a:uLnTx/>
                <a:uFillTx/>
                <a:latin typeface="Calibri" panose="020F0502020204030204"/>
                <a:ea typeface="+mn-ea"/>
                <a:cs typeface="+mn-cs"/>
              </a:rPr>
              <a:t>See for more information: </a:t>
            </a:r>
            <a:r>
              <a:rPr kumimoji="0" lang="en-GB" sz="2400" b="0" i="0" u="none" strike="noStrike" kern="1200" cap="none" spc="0" normalizeH="0" baseline="0" noProof="0" dirty="0">
                <a:ln>
                  <a:noFill/>
                </a:ln>
                <a:solidFill>
                  <a:srgbClr val="274795"/>
                </a:solidFill>
                <a:effectLst/>
                <a:uLnTx/>
                <a:uFillTx/>
                <a:latin typeface="Calibri" panose="020F0502020204030204"/>
                <a:ea typeface="+mn-ea"/>
                <a:cs typeface="+mn-cs"/>
                <a:hlinkClick r:id="rId8"/>
              </a:rPr>
              <a:t>https://socialsecurity.belgium.be/en/internationally-active/cross-border-telework-eu-eea-and-switzerland</a:t>
            </a:r>
            <a:r>
              <a:rPr kumimoji="0" lang="en-GB" sz="2400" b="0" i="0" u="none" strike="noStrike" kern="1200" cap="none" spc="0" normalizeH="0" baseline="0" noProof="0" dirty="0">
                <a:ln>
                  <a:noFill/>
                </a:ln>
                <a:solidFill>
                  <a:srgbClr val="274795"/>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83348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2735F-3E03-2130-456B-2B87818CF471}"/>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06AED799-E793-85DF-A6F0-4D589E286D88}"/>
              </a:ext>
            </a:extLst>
          </p:cNvPr>
          <p:cNvSpPr/>
          <p:nvPr/>
        </p:nvSpPr>
        <p:spPr>
          <a:xfrm>
            <a:off x="557070" y="1535676"/>
            <a:ext cx="3900630" cy="48703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0" name="Connettore 1 5">
            <a:extLst>
              <a:ext uri="{FF2B5EF4-FFF2-40B4-BE49-F238E27FC236}">
                <a16:creationId xmlns:a16="http://schemas.microsoft.com/office/drawing/2014/main" id="{AB1E0BF9-78E4-09A2-A7BD-9D34885E5FCA}"/>
              </a:ext>
            </a:extLst>
          </p:cNvPr>
          <p:cNvCxnSpPr>
            <a:cxnSpLocks/>
          </p:cNvCxnSpPr>
          <p:nvPr/>
        </p:nvCxnSpPr>
        <p:spPr>
          <a:xfrm>
            <a:off x="2530453" y="1325895"/>
            <a:ext cx="9311640" cy="0"/>
          </a:xfrm>
          <a:prstGeom prst="line">
            <a:avLst/>
          </a:prstGeom>
          <a:ln w="28575">
            <a:solidFill>
              <a:srgbClr val="274795"/>
            </a:solidFill>
          </a:ln>
        </p:spPr>
        <p:style>
          <a:lnRef idx="1">
            <a:schemeClr val="accent1"/>
          </a:lnRef>
          <a:fillRef idx="0">
            <a:schemeClr val="accent1"/>
          </a:fillRef>
          <a:effectRef idx="0">
            <a:schemeClr val="accent1"/>
          </a:effectRef>
          <a:fontRef idx="minor">
            <a:schemeClr val="tx1"/>
          </a:fontRef>
        </p:style>
      </p:cxnSp>
      <p:sp>
        <p:nvSpPr>
          <p:cNvPr id="31" name="Sottotitolo 2">
            <a:extLst>
              <a:ext uri="{FF2B5EF4-FFF2-40B4-BE49-F238E27FC236}">
                <a16:creationId xmlns:a16="http://schemas.microsoft.com/office/drawing/2014/main" id="{953F7D6B-40AF-E818-CC5B-B5EDE331C784}"/>
              </a:ext>
            </a:extLst>
          </p:cNvPr>
          <p:cNvSpPr txBox="1">
            <a:spLocks/>
          </p:cNvSpPr>
          <p:nvPr/>
        </p:nvSpPr>
        <p:spPr>
          <a:xfrm>
            <a:off x="2530453" y="713707"/>
            <a:ext cx="8490473" cy="6121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8A1A5E"/>
                </a:solidFill>
                <a:effectLst/>
                <a:uLnTx/>
                <a:uFillTx/>
                <a:latin typeface="Arial"/>
                <a:ea typeface="+mn-ea"/>
                <a:cs typeface="Arial"/>
              </a:rPr>
              <a:t>Coordination of social security systems</a:t>
            </a:r>
            <a:endParaRPr kumimoji="0" lang="en-US" sz="200" b="0" i="0" u="none" strike="noStrike" kern="1200" cap="none" spc="0" normalizeH="0" baseline="0" noProof="0" dirty="0">
              <a:ln>
                <a:noFill/>
              </a:ln>
              <a:solidFill>
                <a:srgbClr val="8E1859"/>
              </a:solidFill>
              <a:effectLst/>
              <a:uLnTx/>
              <a:uFillTx/>
              <a:latin typeface="Arial" panose="020B0604020202020204" pitchFamily="34" charset="0"/>
              <a:ea typeface="+mn-ea"/>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618F1222-526D-0D26-1018-44D99690EEEE}"/>
              </a:ext>
            </a:extLst>
          </p:cNvPr>
          <p:cNvGraphicFramePr>
            <a:graphicFrameLocks noGrp="1"/>
          </p:cNvGraphicFramePr>
          <p:nvPr>
            <p:ph idx="1"/>
          </p:nvPr>
        </p:nvGraphicFramePr>
        <p:xfrm>
          <a:off x="0" y="0"/>
          <a:ext cx="0" cy="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8A48290-3C94-CF85-7AE4-A348ADD851B6}"/>
              </a:ext>
            </a:extLst>
          </p:cNvPr>
          <p:cNvSpPr txBox="1"/>
          <p:nvPr/>
        </p:nvSpPr>
        <p:spPr>
          <a:xfrm>
            <a:off x="557070" y="1580288"/>
            <a:ext cx="1046385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8A1A5E"/>
                </a:solidFill>
                <a:latin typeface="Calibri" panose="020F0502020204030204"/>
              </a:rPr>
              <a:t>More information: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hlinkClick r:id="rId8"/>
              </a:rPr>
              <a:t>Social security and benefits</a:t>
            </a:r>
            <a:endParaRPr lang="en-GB" sz="2400" dirty="0">
              <a:solidFill>
                <a:srgbClr val="274795"/>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hlinkClick r:id="rId9"/>
              </a:rPr>
              <a:t>Your rights country by country</a:t>
            </a:r>
            <a:endParaRPr lang="en-GB" sz="2400" dirty="0">
              <a:solidFill>
                <a:srgbClr val="274795"/>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hlinkClick r:id="rId10"/>
              </a:rPr>
              <a:t>Which rules apply to you?</a:t>
            </a:r>
            <a:endParaRPr lang="en-GB" sz="2400" dirty="0">
              <a:solidFill>
                <a:srgbClr val="274795"/>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hlinkClick r:id="rId11"/>
              </a:rPr>
              <a:t>Europe Direct </a:t>
            </a:r>
            <a:endParaRPr lang="en-GB" sz="2400" dirty="0">
              <a:solidFill>
                <a:srgbClr val="274795"/>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hlinkClick r:id="rId12"/>
              </a:rPr>
              <a:t>Your Europe - Advice</a:t>
            </a:r>
            <a:endParaRPr lang="en-GB" sz="2400" dirty="0">
              <a:solidFill>
                <a:srgbClr val="274795"/>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hlinkClick r:id="rId13"/>
              </a:rPr>
              <a:t>Solvit</a:t>
            </a:r>
            <a:endParaRPr lang="en-GB" sz="2400" dirty="0">
              <a:solidFill>
                <a:srgbClr val="274795"/>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hlinkClick r:id="rId14"/>
              </a:rPr>
              <a:t>EURES</a:t>
            </a:r>
            <a:r>
              <a:rPr lang="en-GB" sz="2400" dirty="0">
                <a:solidFill>
                  <a:srgbClr val="274795"/>
                </a:solidFill>
                <a:latin typeface="Calibri" panose="020F0502020204030204"/>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274795"/>
                </a:solidFill>
                <a:latin typeface="Calibri" panose="020F0502020204030204"/>
                <a:hlinkClick r:id="rId15"/>
              </a:rPr>
              <a:t>FAQ – European Commission</a:t>
            </a:r>
            <a:endParaRPr lang="en-GB" sz="2400" dirty="0">
              <a:solidFill>
                <a:srgbClr val="274795"/>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GB" sz="2400" dirty="0">
              <a:solidFill>
                <a:srgbClr val="274795"/>
              </a:solidFill>
              <a:latin typeface="Calibri" panose="020F0502020204030204"/>
            </a:endParaRPr>
          </a:p>
          <a:p>
            <a:pPr marL="285750" indent="-285750">
              <a:buFont typeface="Arial" panose="020B0604020202020204" pitchFamily="34" charset="0"/>
              <a:buChar char="•"/>
              <a:defRPr/>
            </a:pPr>
            <a:endParaRPr lang="en-GB" sz="2400" b="1" dirty="0">
              <a:solidFill>
                <a:srgbClr val="8A1A5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747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238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outdoor, city, sunset&#10;&#10;Description automatically generated">
            <a:extLst>
              <a:ext uri="{FF2B5EF4-FFF2-40B4-BE49-F238E27FC236}">
                <a16:creationId xmlns:a16="http://schemas.microsoft.com/office/drawing/2014/main" id="{517C75C0-67FA-49A6-AE30-5C6201CA1381}"/>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arallelogram 7">
            <a:extLst>
              <a:ext uri="{FF2B5EF4-FFF2-40B4-BE49-F238E27FC236}">
                <a16:creationId xmlns:a16="http://schemas.microsoft.com/office/drawing/2014/main" id="{2DA31073-7DB7-49E4-8CB3-FB0FAC9DACF4}"/>
              </a:ext>
            </a:extLst>
          </p:cNvPr>
          <p:cNvSpPr/>
          <p:nvPr/>
        </p:nvSpPr>
        <p:spPr>
          <a:xfrm rot="10800000" flipH="1">
            <a:off x="-523982" y="4671090"/>
            <a:ext cx="9079186" cy="1417834"/>
          </a:xfrm>
          <a:prstGeom prst="parallelogram">
            <a:avLst>
              <a:gd name="adj" fmla="val 37074"/>
            </a:avLst>
          </a:prstGeom>
          <a:solidFill>
            <a:srgbClr val="00449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D8B82B85-73E1-0E40-2932-A86B828F7E4B}"/>
              </a:ext>
            </a:extLst>
          </p:cNvPr>
          <p:cNvSpPr txBox="1"/>
          <p:nvPr/>
        </p:nvSpPr>
        <p:spPr>
          <a:xfrm>
            <a:off x="374450" y="5118397"/>
            <a:ext cx="3401199" cy="523220"/>
          </a:xfrm>
          <a:prstGeom prst="rect">
            <a:avLst/>
          </a:prstGeom>
          <a:noFill/>
        </p:spPr>
        <p:txBody>
          <a:bodyPr wrap="square" lIns="91440" tIns="45720" rIns="91440" bIns="45720" rtlCol="0" anchor="t">
            <a:spAutoFit/>
          </a:bodyPr>
          <a:lstStyle/>
          <a:p>
            <a:r>
              <a:rPr lang="en-US" sz="2800" dirty="0">
                <a:solidFill>
                  <a:srgbClr val="FFFFFF"/>
                </a:solidFill>
                <a:latin typeface="Arial"/>
                <a:cs typeface="Arial"/>
              </a:rPr>
              <a:t>www.ela.europa.eu</a:t>
            </a:r>
          </a:p>
        </p:txBody>
      </p:sp>
      <p:pic>
        <p:nvPicPr>
          <p:cNvPr id="2" name="Immagine 3">
            <a:extLst>
              <a:ext uri="{FF2B5EF4-FFF2-40B4-BE49-F238E27FC236}">
                <a16:creationId xmlns:a16="http://schemas.microsoft.com/office/drawing/2014/main" id="{A8EC37DC-C8E8-3323-D1E0-ACA5930899F5}"/>
              </a:ext>
            </a:extLst>
          </p:cNvPr>
          <p:cNvPicPr>
            <a:picLocks noChangeAspect="1"/>
          </p:cNvPicPr>
          <p:nvPr/>
        </p:nvPicPr>
        <p:blipFill>
          <a:blip r:embed="rId4"/>
          <a:stretch>
            <a:fillRect/>
          </a:stretch>
        </p:blipFill>
        <p:spPr>
          <a:xfrm>
            <a:off x="374450" y="321400"/>
            <a:ext cx="1796960" cy="615302"/>
          </a:xfrm>
          <a:prstGeom prst="rect">
            <a:avLst/>
          </a:prstGeom>
        </p:spPr>
      </p:pic>
      <p:sp>
        <p:nvSpPr>
          <p:cNvPr id="6" name="Parallelogram 5">
            <a:extLst>
              <a:ext uri="{FF2B5EF4-FFF2-40B4-BE49-F238E27FC236}">
                <a16:creationId xmlns:a16="http://schemas.microsoft.com/office/drawing/2014/main" id="{F3583D85-73C8-BDB0-81B0-284FAE3BB206}"/>
              </a:ext>
            </a:extLst>
          </p:cNvPr>
          <p:cNvSpPr/>
          <p:nvPr/>
        </p:nvSpPr>
        <p:spPr>
          <a:xfrm rot="10800000" flipH="1">
            <a:off x="4675365" y="1173723"/>
            <a:ext cx="9079186" cy="1417834"/>
          </a:xfrm>
          <a:prstGeom prst="parallelogram">
            <a:avLst>
              <a:gd name="adj" fmla="val 37074"/>
            </a:avLst>
          </a:prstGeom>
          <a:solidFill>
            <a:srgbClr val="00449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Box 11">
            <a:extLst>
              <a:ext uri="{FF2B5EF4-FFF2-40B4-BE49-F238E27FC236}">
                <a16:creationId xmlns:a16="http://schemas.microsoft.com/office/drawing/2014/main" id="{350ADEEF-074F-8A3D-AF52-C0E06A42D334}"/>
              </a:ext>
            </a:extLst>
          </p:cNvPr>
          <p:cNvSpPr txBox="1"/>
          <p:nvPr/>
        </p:nvSpPr>
        <p:spPr>
          <a:xfrm>
            <a:off x="6176114" y="1550715"/>
            <a:ext cx="3401199" cy="646331"/>
          </a:xfrm>
          <a:prstGeom prst="rect">
            <a:avLst/>
          </a:prstGeom>
          <a:noFill/>
        </p:spPr>
        <p:txBody>
          <a:bodyPr wrap="square" lIns="91440" tIns="45720" rIns="91440" bIns="45720" rtlCol="0" anchor="t">
            <a:spAutoFit/>
          </a:bodyPr>
          <a:lstStyle/>
          <a:p>
            <a:r>
              <a:rPr lang="en-US" sz="3600" dirty="0">
                <a:solidFill>
                  <a:srgbClr val="FFFFFF"/>
                </a:solidFill>
                <a:latin typeface="Arial"/>
                <a:cs typeface="Arial"/>
              </a:rPr>
              <a:t>Thank you</a:t>
            </a:r>
          </a:p>
        </p:txBody>
      </p:sp>
    </p:spTree>
    <p:extLst>
      <p:ext uri="{BB962C8B-B14F-4D97-AF65-F5344CB8AC3E}">
        <p14:creationId xmlns:p14="http://schemas.microsoft.com/office/powerpoint/2010/main" val="844954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jkshuisstijl Violet">
  <a:themeElements>
    <a:clrScheme name="Rijks Robijnrood">
      <a:dk1>
        <a:srgbClr val="000000"/>
      </a:dk1>
      <a:lt1>
        <a:srgbClr val="FFFFFF"/>
      </a:lt1>
      <a:dk2>
        <a:srgbClr val="CA205D"/>
      </a:dk2>
      <a:lt2>
        <a:srgbClr val="F6D8E6"/>
      </a:lt2>
      <a:accent1>
        <a:srgbClr val="F9E11E"/>
      </a:accent1>
      <a:accent2>
        <a:srgbClr val="FFB612"/>
      </a:accent2>
      <a:accent3>
        <a:srgbClr val="777C00"/>
      </a:accent3>
      <a:accent4>
        <a:srgbClr val="75D1B5"/>
      </a:accent4>
      <a:accent5>
        <a:srgbClr val="8EC9E7"/>
      </a:accent5>
      <a:accent6>
        <a:srgbClr val="017BC6"/>
      </a:accent6>
      <a:hlink>
        <a:srgbClr val="CA205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101 - PPT_NL Arbeidsinspectie_ENG_v.01" id="{FBFBCB3A-8AE8-4146-B791-D1C8FB260100}" vid="{3BD15FB1-F8F4-4C21-BA67-C5D43403557C}"/>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e1348a1-e77a-4182-bb30-37d54967e58d" xsi:nil="true"/>
    <lcf76f155ced4ddcb4097134ff3c332f xmlns="369a70b5-979e-46d1-af7c-b532cae02f16">
      <Terms xmlns="http://schemas.microsoft.com/office/infopath/2007/PartnerControls"/>
    </lcf76f155ced4ddcb4097134ff3c332f>
    <SharedWithUsers xmlns="ce1348a1-e77a-4182-bb30-37d54967e58d">
      <UserInfo>
        <DisplayName>Karel Lucien DERIDDER</DisplayName>
        <AccountId>46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0CCA44CF115C47BF8BAE2B6A45D74C" ma:contentTypeVersion="16" ma:contentTypeDescription="Create a new document." ma:contentTypeScope="" ma:versionID="953b9b83ed2da183ebba466af859247a">
  <xsd:schema xmlns:xsd="http://www.w3.org/2001/XMLSchema" xmlns:xs="http://www.w3.org/2001/XMLSchema" xmlns:p="http://schemas.microsoft.com/office/2006/metadata/properties" xmlns:ns2="369a70b5-979e-46d1-af7c-b532cae02f16" xmlns:ns3="ce1348a1-e77a-4182-bb30-37d54967e58d" targetNamespace="http://schemas.microsoft.com/office/2006/metadata/properties" ma:root="true" ma:fieldsID="429213e3279bfe5c86b69efee2045d5e" ns2:_="" ns3:_="">
    <xsd:import namespace="369a70b5-979e-46d1-af7c-b532cae02f16"/>
    <xsd:import namespace="ce1348a1-e77a-4182-bb30-37d54967e5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a70b5-979e-46d1-af7c-b532cae02f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90a3ac6-2e28-4701-ab95-9825e7327f5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1348a1-e77a-4182-bb30-37d54967e58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d820e9c-1329-4dc7-a954-d8cf5872d83b}" ma:internalName="TaxCatchAll" ma:showField="CatchAllData" ma:web="ce1348a1-e77a-4182-bb30-37d54967e58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18D57A-136B-40E1-9FC1-0EB616FE03A2}">
  <ds:schemaRefs>
    <ds:schemaRef ds:uri="http://purl.org/dc/elements/1.1/"/>
    <ds:schemaRef ds:uri="http://purl.org/dc/dcmitype/"/>
    <ds:schemaRef ds:uri="http://schemas.microsoft.com/office/2006/metadata/properties"/>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b3df69f0-6fe2-4e81-b246-f13eeb5ac435"/>
    <ds:schemaRef ds:uri="76a4311c-36e5-4bdf-8035-546955da2d0d"/>
  </ds:schemaRefs>
</ds:datastoreItem>
</file>

<file path=customXml/itemProps2.xml><?xml version="1.0" encoding="utf-8"?>
<ds:datastoreItem xmlns:ds="http://schemas.openxmlformats.org/officeDocument/2006/customXml" ds:itemID="{BD674F3C-4372-4679-9084-FC82D59328AD}">
  <ds:schemaRefs>
    <ds:schemaRef ds:uri="http://schemas.microsoft.com/sharepoint/v3/contenttype/forms"/>
  </ds:schemaRefs>
</ds:datastoreItem>
</file>

<file path=customXml/itemProps3.xml><?xml version="1.0" encoding="utf-8"?>
<ds:datastoreItem xmlns:ds="http://schemas.openxmlformats.org/officeDocument/2006/customXml" ds:itemID="{DE4B3F2E-B685-45D7-B9DC-6B2F152F1987}"/>
</file>

<file path=docProps/app.xml><?xml version="1.0" encoding="utf-8"?>
<Properties xmlns="http://schemas.openxmlformats.org/officeDocument/2006/extended-properties" xmlns:vt="http://schemas.openxmlformats.org/officeDocument/2006/docPropsVTypes">
  <TotalTime>0</TotalTime>
  <Words>414</Words>
  <Application>Microsoft Office PowerPoint</Application>
  <PresentationFormat>Widescreen</PresentationFormat>
  <Paragraphs>65</Paragraphs>
  <Slides>7</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Arial</vt:lpstr>
      <vt:lpstr>Arial Narrow</vt:lpstr>
      <vt:lpstr>Calibri</vt:lpstr>
      <vt:lpstr>Calibri Light</vt:lpstr>
      <vt:lpstr>Segoe UI</vt:lpstr>
      <vt:lpstr>Verdana</vt:lpstr>
      <vt:lpstr>Wingdings</vt:lpstr>
      <vt:lpstr>Office Theme</vt:lpstr>
      <vt:lpstr>Rijkshuisstijl Violet</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Audrone BALKYTE-DE SMEDT</Manager>
  <Company>ELA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the mission</dc:title>
  <dc:subject>ELA delegation visit to the ILO HQ in Geneva</dc:subject>
  <dc:creator>JACOBS Lisa</dc:creator>
  <cp:keywords>ILO, ELA, cooperation, international organisations</cp:keywords>
  <dc:description>13 December 2022, Geneva</dc:description>
  <cp:lastModifiedBy>Lisa JACOBS</cp:lastModifiedBy>
  <cp:revision>5</cp:revision>
  <cp:lastPrinted>2023-02-20T13:01:18Z</cp:lastPrinted>
  <dcterms:created xsi:type="dcterms:W3CDTF">2022-02-04T10:20:16Z</dcterms:created>
  <dcterms:modified xsi:type="dcterms:W3CDTF">2025-06-05T07:52:34Z</dcterms:modified>
  <cp:category>Missions</cp:category>
  <dc:language>EN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9197468-90aa-4b2a-93ff-0b2ae8533209_Enabled">
    <vt:lpwstr>true</vt:lpwstr>
  </property>
  <property fmtid="{D5CDD505-2E9C-101B-9397-08002B2CF9AE}" pid="3" name="MSIP_Label_b9197468-90aa-4b2a-93ff-0b2ae8533209_SetDate">
    <vt:lpwstr>2022-02-04T10:20:16Z</vt:lpwstr>
  </property>
  <property fmtid="{D5CDD505-2E9C-101B-9397-08002B2CF9AE}" pid="4" name="MSIP_Label_b9197468-90aa-4b2a-93ff-0b2ae8533209_Method">
    <vt:lpwstr>Standard</vt:lpwstr>
  </property>
  <property fmtid="{D5CDD505-2E9C-101B-9397-08002B2CF9AE}" pid="5" name="MSIP_Label_b9197468-90aa-4b2a-93ff-0b2ae8533209_Name">
    <vt:lpwstr>Public</vt:lpwstr>
  </property>
  <property fmtid="{D5CDD505-2E9C-101B-9397-08002B2CF9AE}" pid="6" name="MSIP_Label_b9197468-90aa-4b2a-93ff-0b2ae8533209_SiteId">
    <vt:lpwstr>ba8252eb-da41-4a26-8f37-3320ef9a2285</vt:lpwstr>
  </property>
  <property fmtid="{D5CDD505-2E9C-101B-9397-08002B2CF9AE}" pid="7" name="MSIP_Label_b9197468-90aa-4b2a-93ff-0b2ae8533209_ActionId">
    <vt:lpwstr>263bb794-d236-44d4-8885-5f2bc16080f0</vt:lpwstr>
  </property>
  <property fmtid="{D5CDD505-2E9C-101B-9397-08002B2CF9AE}" pid="8" name="MSIP_Label_b9197468-90aa-4b2a-93ff-0b2ae8533209_ContentBits">
    <vt:lpwstr>0</vt:lpwstr>
  </property>
  <property fmtid="{D5CDD505-2E9C-101B-9397-08002B2CF9AE}" pid="9" name="ContentTypeId">
    <vt:lpwstr>0x010100F40CCA44CF115C47BF8BAE2B6A45D74C</vt:lpwstr>
  </property>
  <property fmtid="{D5CDD505-2E9C-101B-9397-08002B2CF9AE}" pid="10" name="MediaServiceImageTags">
    <vt:lpwstr/>
  </property>
</Properties>
</file>