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256" r:id="rId3"/>
    <p:sldId id="263" r:id="rId4"/>
    <p:sldId id="277" r:id="rId5"/>
    <p:sldId id="267" r:id="rId6"/>
    <p:sldId id="278" r:id="rId7"/>
    <p:sldId id="257" r:id="rId8"/>
    <p:sldId id="1021" r:id="rId9"/>
    <p:sldId id="1018" r:id="rId10"/>
    <p:sldId id="920" r:id="rId11"/>
    <p:sldId id="102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04E94-A8CA-4D27-8F03-7401402960C0}" v="74" dt="2025-06-04T07:54:04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5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Vargas Llave" userId="bef304dc-b6b8-4777-9d68-8c37b4be4433" providerId="ADAL" clId="{14E04E94-A8CA-4D27-8F03-7401402960C0}"/>
    <pc:docChg chg="undo custSel addSld delSld modSld sldOrd">
      <pc:chgData name="Oscar Vargas Llave" userId="bef304dc-b6b8-4777-9d68-8c37b4be4433" providerId="ADAL" clId="{14E04E94-A8CA-4D27-8F03-7401402960C0}" dt="2025-06-04T07:54:57.177" v="546" actId="20577"/>
      <pc:docMkLst>
        <pc:docMk/>
      </pc:docMkLst>
      <pc:sldChg chg="modSp mod">
        <pc:chgData name="Oscar Vargas Llave" userId="bef304dc-b6b8-4777-9d68-8c37b4be4433" providerId="ADAL" clId="{14E04E94-A8CA-4D27-8F03-7401402960C0}" dt="2025-06-04T07:49:57.812" v="515" actId="20577"/>
        <pc:sldMkLst>
          <pc:docMk/>
          <pc:sldMk cId="3021176381" sldId="256"/>
        </pc:sldMkLst>
        <pc:spChg chg="mod">
          <ac:chgData name="Oscar Vargas Llave" userId="bef304dc-b6b8-4777-9d68-8c37b4be4433" providerId="ADAL" clId="{14E04E94-A8CA-4D27-8F03-7401402960C0}" dt="2025-06-04T07:49:57.812" v="515" actId="20577"/>
          <ac:spMkLst>
            <pc:docMk/>
            <pc:sldMk cId="3021176381" sldId="256"/>
            <ac:spMk id="2" creationId="{2AB9D1E2-1D9A-6696-A893-086982C06E81}"/>
          </ac:spMkLst>
        </pc:spChg>
        <pc:spChg chg="mod">
          <ac:chgData name="Oscar Vargas Llave" userId="bef304dc-b6b8-4777-9d68-8c37b4be4433" providerId="ADAL" clId="{14E04E94-A8CA-4D27-8F03-7401402960C0}" dt="2025-06-04T07:40:23.651" v="416" actId="20577"/>
          <ac:spMkLst>
            <pc:docMk/>
            <pc:sldMk cId="3021176381" sldId="256"/>
            <ac:spMk id="9" creationId="{B1E92E71-EC20-00D2-62FB-DD76BDE262E8}"/>
          </ac:spMkLst>
        </pc:spChg>
      </pc:sldChg>
      <pc:sldChg chg="addSp delSp modSp mod modMedia delAnim">
        <pc:chgData name="Oscar Vargas Llave" userId="bef304dc-b6b8-4777-9d68-8c37b4be4433" providerId="ADAL" clId="{14E04E94-A8CA-4D27-8F03-7401402960C0}" dt="2025-06-04T07:42:14.326" v="417" actId="478"/>
        <pc:sldMkLst>
          <pc:docMk/>
          <pc:sldMk cId="3405921093" sldId="257"/>
        </pc:sldMkLst>
        <pc:spChg chg="del">
          <ac:chgData name="Oscar Vargas Llave" userId="bef304dc-b6b8-4777-9d68-8c37b4be4433" providerId="ADAL" clId="{14E04E94-A8CA-4D27-8F03-7401402960C0}" dt="2025-06-04T07:39:20.750" v="394" actId="26606"/>
          <ac:spMkLst>
            <pc:docMk/>
            <pc:sldMk cId="3405921093" sldId="257"/>
            <ac:spMk id="2" creationId="{50A36C6D-0AA2-E882-163E-A6824FD6E99E}"/>
          </ac:spMkLst>
        </pc:spChg>
        <pc:spChg chg="mod">
          <ac:chgData name="Oscar Vargas Llave" userId="bef304dc-b6b8-4777-9d68-8c37b4be4433" providerId="ADAL" clId="{14E04E94-A8CA-4D27-8F03-7401402960C0}" dt="2025-06-04T07:39:20.750" v="394" actId="26606"/>
          <ac:spMkLst>
            <pc:docMk/>
            <pc:sldMk cId="3405921093" sldId="257"/>
            <ac:spMk id="3" creationId="{D91D1444-2987-D615-FC45-B479E2EA6A99}"/>
          </ac:spMkLst>
        </pc:spChg>
        <pc:spChg chg="del">
          <ac:chgData name="Oscar Vargas Llave" userId="bef304dc-b6b8-4777-9d68-8c37b4be4433" providerId="ADAL" clId="{14E04E94-A8CA-4D27-8F03-7401402960C0}" dt="2025-06-04T07:39:20.750" v="394" actId="26606"/>
          <ac:spMkLst>
            <pc:docMk/>
            <pc:sldMk cId="3405921093" sldId="257"/>
            <ac:spMk id="4" creationId="{9E6B8A84-99E8-7F14-CE7E-1C825C432086}"/>
          </ac:spMkLst>
        </pc:spChg>
        <pc:spChg chg="add">
          <ac:chgData name="Oscar Vargas Llave" userId="bef304dc-b6b8-4777-9d68-8c37b4be4433" providerId="ADAL" clId="{14E04E94-A8CA-4D27-8F03-7401402960C0}" dt="2025-06-04T07:39:20.750" v="394" actId="26606"/>
          <ac:spMkLst>
            <pc:docMk/>
            <pc:sldMk cId="3405921093" sldId="257"/>
            <ac:spMk id="10" creationId="{94271915-9268-0967-DFF8-9AA4673FBBB9}"/>
          </ac:spMkLst>
        </pc:spChg>
        <pc:picChg chg="add del mod">
          <ac:chgData name="Oscar Vargas Llave" userId="bef304dc-b6b8-4777-9d68-8c37b4be4433" providerId="ADAL" clId="{14E04E94-A8CA-4D27-8F03-7401402960C0}" dt="2025-06-04T07:42:14.326" v="417" actId="478"/>
          <ac:picMkLst>
            <pc:docMk/>
            <pc:sldMk cId="3405921093" sldId="257"/>
            <ac:picMk id="6" creationId="{010AFEE5-44EF-C546-9BCC-81B46BF8033C}"/>
          </ac:picMkLst>
        </pc:picChg>
      </pc:sldChg>
      <pc:sldChg chg="del">
        <pc:chgData name="Oscar Vargas Llave" userId="bef304dc-b6b8-4777-9d68-8c37b4be4433" providerId="ADAL" clId="{14E04E94-A8CA-4D27-8F03-7401402960C0}" dt="2025-06-04T07:38:26.594" v="381" actId="47"/>
        <pc:sldMkLst>
          <pc:docMk/>
          <pc:sldMk cId="1909526203" sldId="258"/>
        </pc:sldMkLst>
      </pc:sldChg>
      <pc:sldChg chg="del">
        <pc:chgData name="Oscar Vargas Llave" userId="bef304dc-b6b8-4777-9d68-8c37b4be4433" providerId="ADAL" clId="{14E04E94-A8CA-4D27-8F03-7401402960C0}" dt="2025-06-04T07:48:58.304" v="496" actId="47"/>
        <pc:sldMkLst>
          <pc:docMk/>
          <pc:sldMk cId="1656875732" sldId="259"/>
        </pc:sldMkLst>
      </pc:sldChg>
      <pc:sldChg chg="del">
        <pc:chgData name="Oscar Vargas Llave" userId="bef304dc-b6b8-4777-9d68-8c37b4be4433" providerId="ADAL" clId="{14E04E94-A8CA-4D27-8F03-7401402960C0}" dt="2025-06-04T07:49:02.857" v="498" actId="47"/>
        <pc:sldMkLst>
          <pc:docMk/>
          <pc:sldMk cId="3966954409" sldId="260"/>
        </pc:sldMkLst>
      </pc:sldChg>
      <pc:sldChg chg="del">
        <pc:chgData name="Oscar Vargas Llave" userId="bef304dc-b6b8-4777-9d68-8c37b4be4433" providerId="ADAL" clId="{14E04E94-A8CA-4D27-8F03-7401402960C0}" dt="2025-06-04T07:48:54.948" v="494" actId="47"/>
        <pc:sldMkLst>
          <pc:docMk/>
          <pc:sldMk cId="3878703451" sldId="261"/>
        </pc:sldMkLst>
      </pc:sldChg>
      <pc:sldChg chg="del">
        <pc:chgData name="Oscar Vargas Llave" userId="bef304dc-b6b8-4777-9d68-8c37b4be4433" providerId="ADAL" clId="{14E04E94-A8CA-4D27-8F03-7401402960C0}" dt="2025-06-04T07:29:21.752" v="0" actId="47"/>
        <pc:sldMkLst>
          <pc:docMk/>
          <pc:sldMk cId="1666118310" sldId="262"/>
        </pc:sldMkLst>
      </pc:sldChg>
      <pc:sldChg chg="modSp mod">
        <pc:chgData name="Oscar Vargas Llave" userId="bef304dc-b6b8-4777-9d68-8c37b4be4433" providerId="ADAL" clId="{14E04E94-A8CA-4D27-8F03-7401402960C0}" dt="2025-06-04T07:29:33.030" v="46" actId="20577"/>
        <pc:sldMkLst>
          <pc:docMk/>
          <pc:sldMk cId="64476438" sldId="263"/>
        </pc:sldMkLst>
        <pc:spChg chg="mod">
          <ac:chgData name="Oscar Vargas Llave" userId="bef304dc-b6b8-4777-9d68-8c37b4be4433" providerId="ADAL" clId="{14E04E94-A8CA-4D27-8F03-7401402960C0}" dt="2025-06-04T07:29:33.030" v="46" actId="20577"/>
          <ac:spMkLst>
            <pc:docMk/>
            <pc:sldMk cId="64476438" sldId="263"/>
            <ac:spMk id="3" creationId="{93C2B088-CE8E-A548-712B-942C62CCE927}"/>
          </ac:spMkLst>
        </pc:spChg>
      </pc:sldChg>
      <pc:sldChg chg="del">
        <pc:chgData name="Oscar Vargas Llave" userId="bef304dc-b6b8-4777-9d68-8c37b4be4433" providerId="ADAL" clId="{14E04E94-A8CA-4D27-8F03-7401402960C0}" dt="2025-06-04T07:48:59.411" v="497" actId="47"/>
        <pc:sldMkLst>
          <pc:docMk/>
          <pc:sldMk cId="2442114960" sldId="264"/>
        </pc:sldMkLst>
      </pc:sldChg>
      <pc:sldChg chg="del">
        <pc:chgData name="Oscar Vargas Llave" userId="bef304dc-b6b8-4777-9d68-8c37b4be4433" providerId="ADAL" clId="{14E04E94-A8CA-4D27-8F03-7401402960C0}" dt="2025-06-04T07:38:31.933" v="382" actId="47"/>
        <pc:sldMkLst>
          <pc:docMk/>
          <pc:sldMk cId="2315324177" sldId="265"/>
        </pc:sldMkLst>
      </pc:sldChg>
      <pc:sldChg chg="del">
        <pc:chgData name="Oscar Vargas Llave" userId="bef304dc-b6b8-4777-9d68-8c37b4be4433" providerId="ADAL" clId="{14E04E94-A8CA-4D27-8F03-7401402960C0}" dt="2025-06-04T07:48:56.946" v="495" actId="47"/>
        <pc:sldMkLst>
          <pc:docMk/>
          <pc:sldMk cId="413942562" sldId="266"/>
        </pc:sldMkLst>
      </pc:sldChg>
      <pc:sldChg chg="modSp mod">
        <pc:chgData name="Oscar Vargas Llave" userId="bef304dc-b6b8-4777-9d68-8c37b4be4433" providerId="ADAL" clId="{14E04E94-A8CA-4D27-8F03-7401402960C0}" dt="2025-06-04T07:35:23.475" v="240" actId="21"/>
        <pc:sldMkLst>
          <pc:docMk/>
          <pc:sldMk cId="261379152" sldId="267"/>
        </pc:sldMkLst>
        <pc:spChg chg="mod">
          <ac:chgData name="Oscar Vargas Llave" userId="bef304dc-b6b8-4777-9d68-8c37b4be4433" providerId="ADAL" clId="{14E04E94-A8CA-4D27-8F03-7401402960C0}" dt="2025-06-04T07:35:23.475" v="240" actId="21"/>
          <ac:spMkLst>
            <pc:docMk/>
            <pc:sldMk cId="261379152" sldId="267"/>
            <ac:spMk id="2" creationId="{6F81F9F6-1FA8-C449-223E-A26ED560DE86}"/>
          </ac:spMkLst>
        </pc:spChg>
        <pc:spChg chg="mod">
          <ac:chgData name="Oscar Vargas Llave" userId="bef304dc-b6b8-4777-9d68-8c37b4be4433" providerId="ADAL" clId="{14E04E94-A8CA-4D27-8F03-7401402960C0}" dt="2025-06-04T07:33:48.716" v="150" actId="20577"/>
          <ac:spMkLst>
            <pc:docMk/>
            <pc:sldMk cId="261379152" sldId="267"/>
            <ac:spMk id="3" creationId="{AB8F3519-2012-1141-4D69-1DC349BA7538}"/>
          </ac:spMkLst>
        </pc:spChg>
      </pc:sldChg>
      <pc:sldChg chg="del">
        <pc:chgData name="Oscar Vargas Llave" userId="bef304dc-b6b8-4777-9d68-8c37b4be4433" providerId="ADAL" clId="{14E04E94-A8CA-4D27-8F03-7401402960C0}" dt="2025-06-04T07:38:11.791" v="380" actId="47"/>
        <pc:sldMkLst>
          <pc:docMk/>
          <pc:sldMk cId="587685251" sldId="268"/>
        </pc:sldMkLst>
      </pc:sldChg>
      <pc:sldChg chg="del">
        <pc:chgData name="Oscar Vargas Llave" userId="bef304dc-b6b8-4777-9d68-8c37b4be4433" providerId="ADAL" clId="{14E04E94-A8CA-4D27-8F03-7401402960C0}" dt="2025-06-04T07:33:37.412" v="134" actId="47"/>
        <pc:sldMkLst>
          <pc:docMk/>
          <pc:sldMk cId="1257095088" sldId="271"/>
        </pc:sldMkLst>
      </pc:sldChg>
      <pc:sldChg chg="del">
        <pc:chgData name="Oscar Vargas Llave" userId="bef304dc-b6b8-4777-9d68-8c37b4be4433" providerId="ADAL" clId="{14E04E94-A8CA-4D27-8F03-7401402960C0}" dt="2025-06-04T07:48:41.851" v="491" actId="47"/>
        <pc:sldMkLst>
          <pc:docMk/>
          <pc:sldMk cId="4258648002" sldId="272"/>
        </pc:sldMkLst>
      </pc:sldChg>
      <pc:sldChg chg="del">
        <pc:chgData name="Oscar Vargas Llave" userId="bef304dc-b6b8-4777-9d68-8c37b4be4433" providerId="ADAL" clId="{14E04E94-A8CA-4D27-8F03-7401402960C0}" dt="2025-06-04T07:48:52.007" v="492" actId="47"/>
        <pc:sldMkLst>
          <pc:docMk/>
          <pc:sldMk cId="4099395451" sldId="273"/>
        </pc:sldMkLst>
      </pc:sldChg>
      <pc:sldChg chg="del">
        <pc:chgData name="Oscar Vargas Llave" userId="bef304dc-b6b8-4777-9d68-8c37b4be4433" providerId="ADAL" clId="{14E04E94-A8CA-4D27-8F03-7401402960C0}" dt="2025-06-04T07:48:53.574" v="493" actId="47"/>
        <pc:sldMkLst>
          <pc:docMk/>
          <pc:sldMk cId="926120737" sldId="275"/>
        </pc:sldMkLst>
      </pc:sldChg>
      <pc:sldChg chg="del">
        <pc:chgData name="Oscar Vargas Llave" userId="bef304dc-b6b8-4777-9d68-8c37b4be4433" providerId="ADAL" clId="{14E04E94-A8CA-4D27-8F03-7401402960C0}" dt="2025-06-04T07:48:39.316" v="490" actId="47"/>
        <pc:sldMkLst>
          <pc:docMk/>
          <pc:sldMk cId="3405430463" sldId="276"/>
        </pc:sldMkLst>
      </pc:sldChg>
      <pc:sldChg chg="addSp modSp new mod modClrScheme chgLayout">
        <pc:chgData name="Oscar Vargas Llave" userId="bef304dc-b6b8-4777-9d68-8c37b4be4433" providerId="ADAL" clId="{14E04E94-A8CA-4D27-8F03-7401402960C0}" dt="2025-06-04T07:32:41.895" v="133" actId="5793"/>
        <pc:sldMkLst>
          <pc:docMk/>
          <pc:sldMk cId="3518027536" sldId="277"/>
        </pc:sldMkLst>
        <pc:spChg chg="add mod">
          <ac:chgData name="Oscar Vargas Llave" userId="bef304dc-b6b8-4777-9d68-8c37b4be4433" providerId="ADAL" clId="{14E04E94-A8CA-4D27-8F03-7401402960C0}" dt="2025-06-04T07:32:41.895" v="133" actId="5793"/>
          <ac:spMkLst>
            <pc:docMk/>
            <pc:sldMk cId="3518027536" sldId="277"/>
            <ac:spMk id="7" creationId="{285A1909-C999-ED50-75CD-B1A49598F98A}"/>
          </ac:spMkLst>
        </pc:spChg>
        <pc:picChg chg="add mod">
          <ac:chgData name="Oscar Vargas Llave" userId="bef304dc-b6b8-4777-9d68-8c37b4be4433" providerId="ADAL" clId="{14E04E94-A8CA-4D27-8F03-7401402960C0}" dt="2025-06-04T07:32:15.547" v="101" actId="26606"/>
          <ac:picMkLst>
            <pc:docMk/>
            <pc:sldMk cId="3518027536" sldId="277"/>
            <ac:picMk id="2" creationId="{0C45985A-3D97-AD9F-DFA2-15DD2076815E}"/>
          </ac:picMkLst>
        </pc:picChg>
      </pc:sldChg>
      <pc:sldChg chg="new del">
        <pc:chgData name="Oscar Vargas Llave" userId="bef304dc-b6b8-4777-9d68-8c37b4be4433" providerId="ADAL" clId="{14E04E94-A8CA-4D27-8F03-7401402960C0}" dt="2025-06-04T07:35:39.123" v="242" actId="47"/>
        <pc:sldMkLst>
          <pc:docMk/>
          <pc:sldMk cId="247687604" sldId="278"/>
        </pc:sldMkLst>
      </pc:sldChg>
      <pc:sldChg chg="addSp delSp modSp new mod modClrScheme chgLayout">
        <pc:chgData name="Oscar Vargas Llave" userId="bef304dc-b6b8-4777-9d68-8c37b4be4433" providerId="ADAL" clId="{14E04E94-A8CA-4D27-8F03-7401402960C0}" dt="2025-06-04T07:45:58.123" v="488" actId="20577"/>
        <pc:sldMkLst>
          <pc:docMk/>
          <pc:sldMk cId="403726124" sldId="278"/>
        </pc:sldMkLst>
        <pc:spChg chg="add del">
          <ac:chgData name="Oscar Vargas Llave" userId="bef304dc-b6b8-4777-9d68-8c37b4be4433" providerId="ADAL" clId="{14E04E94-A8CA-4D27-8F03-7401402960C0}" dt="2025-06-04T07:36:29.342" v="252" actId="26606"/>
          <ac:spMkLst>
            <pc:docMk/>
            <pc:sldMk cId="403726124" sldId="278"/>
            <ac:spMk id="2" creationId="{1CEFF895-38AE-65A8-A1EE-CC876C2CA348}"/>
          </ac:spMkLst>
        </pc:spChg>
        <pc:spChg chg="del mod">
          <ac:chgData name="Oscar Vargas Llave" userId="bef304dc-b6b8-4777-9d68-8c37b4be4433" providerId="ADAL" clId="{14E04E94-A8CA-4D27-8F03-7401402960C0}" dt="2025-06-04T07:36:29.342" v="252" actId="26606"/>
          <ac:spMkLst>
            <pc:docMk/>
            <pc:sldMk cId="403726124" sldId="278"/>
            <ac:spMk id="3" creationId="{4D8FCB53-37A2-791F-2212-757E2B443B62}"/>
          </ac:spMkLst>
        </pc:spChg>
        <pc:spChg chg="add mod">
          <ac:chgData name="Oscar Vargas Llave" userId="bef304dc-b6b8-4777-9d68-8c37b4be4433" providerId="ADAL" clId="{14E04E94-A8CA-4D27-8F03-7401402960C0}" dt="2025-06-04T07:37:49.733" v="363" actId="20577"/>
          <ac:spMkLst>
            <pc:docMk/>
            <pc:sldMk cId="403726124" sldId="278"/>
            <ac:spMk id="5" creationId="{9B010F00-CB67-EA6E-3692-7BB35E66543A}"/>
          </ac:spMkLst>
        </pc:spChg>
        <pc:spChg chg="add del mod">
          <ac:chgData name="Oscar Vargas Llave" userId="bef304dc-b6b8-4777-9d68-8c37b4be4433" providerId="ADAL" clId="{14E04E94-A8CA-4D27-8F03-7401402960C0}" dt="2025-06-04T07:36:29.327" v="251" actId="26606"/>
          <ac:spMkLst>
            <pc:docMk/>
            <pc:sldMk cId="403726124" sldId="278"/>
            <ac:spMk id="10" creationId="{F945CDDC-806B-9B0D-6322-13872CAF256A}"/>
          </ac:spMkLst>
        </pc:spChg>
        <pc:spChg chg="add mod">
          <ac:chgData name="Oscar Vargas Llave" userId="bef304dc-b6b8-4777-9d68-8c37b4be4433" providerId="ADAL" clId="{14E04E94-A8CA-4D27-8F03-7401402960C0}" dt="2025-06-04T07:37:55.023" v="379" actId="20577"/>
          <ac:spMkLst>
            <pc:docMk/>
            <pc:sldMk cId="403726124" sldId="278"/>
            <ac:spMk id="11" creationId="{7961D7B4-71B5-5E05-AE28-CE18FC8E4EA5}"/>
          </ac:spMkLst>
        </pc:spChg>
        <pc:graphicFrameChg chg="add mod">
          <ac:chgData name="Oscar Vargas Llave" userId="bef304dc-b6b8-4777-9d68-8c37b4be4433" providerId="ADAL" clId="{14E04E94-A8CA-4D27-8F03-7401402960C0}" dt="2025-06-04T07:45:58.123" v="488" actId="20577"/>
          <ac:graphicFrameMkLst>
            <pc:docMk/>
            <pc:sldMk cId="403726124" sldId="278"/>
            <ac:graphicFrameMk id="7" creationId="{3729E199-6A91-AC2A-E275-3DE65F5D36E7}"/>
          </ac:graphicFrameMkLst>
        </pc:graphicFrameChg>
        <pc:picChg chg="add del">
          <ac:chgData name="Oscar Vargas Llave" userId="bef304dc-b6b8-4777-9d68-8c37b4be4433" providerId="ADAL" clId="{14E04E94-A8CA-4D27-8F03-7401402960C0}" dt="2025-06-04T07:36:16.137" v="247" actId="478"/>
          <ac:picMkLst>
            <pc:docMk/>
            <pc:sldMk cId="403726124" sldId="278"/>
            <ac:picMk id="4" creationId="{B856A5C0-1602-ED40-C8DD-646A039DCC8A}"/>
          </ac:picMkLst>
        </pc:picChg>
      </pc:sldChg>
      <pc:sldChg chg="add">
        <pc:chgData name="Oscar Vargas Llave" userId="bef304dc-b6b8-4777-9d68-8c37b4be4433" providerId="ADAL" clId="{14E04E94-A8CA-4D27-8F03-7401402960C0}" dt="2025-06-04T07:54:04.257" v="516"/>
        <pc:sldMkLst>
          <pc:docMk/>
          <pc:sldMk cId="2224720139" sldId="920"/>
        </pc:sldMkLst>
      </pc:sldChg>
      <pc:sldChg chg="add">
        <pc:chgData name="Oscar Vargas Llave" userId="bef304dc-b6b8-4777-9d68-8c37b4be4433" providerId="ADAL" clId="{14E04E94-A8CA-4D27-8F03-7401402960C0}" dt="2025-06-04T07:48:33.421" v="489"/>
        <pc:sldMkLst>
          <pc:docMk/>
          <pc:sldMk cId="951057117" sldId="1018"/>
        </pc:sldMkLst>
      </pc:sldChg>
      <pc:sldChg chg="add ord">
        <pc:chgData name="Oscar Vargas Llave" userId="bef304dc-b6b8-4777-9d68-8c37b4be4433" providerId="ADAL" clId="{14E04E94-A8CA-4D27-8F03-7401402960C0}" dt="2025-06-04T07:54:13.894" v="518"/>
        <pc:sldMkLst>
          <pc:docMk/>
          <pc:sldMk cId="649579097" sldId="1021"/>
        </pc:sldMkLst>
      </pc:sldChg>
      <pc:sldChg chg="modSp new mod">
        <pc:chgData name="Oscar Vargas Llave" userId="bef304dc-b6b8-4777-9d68-8c37b4be4433" providerId="ADAL" clId="{14E04E94-A8CA-4D27-8F03-7401402960C0}" dt="2025-06-04T07:54:57.177" v="546" actId="20577"/>
        <pc:sldMkLst>
          <pc:docMk/>
          <pc:sldMk cId="3420521148" sldId="1022"/>
        </pc:sldMkLst>
        <pc:spChg chg="mod">
          <ac:chgData name="Oscar Vargas Llave" userId="bef304dc-b6b8-4777-9d68-8c37b4be4433" providerId="ADAL" clId="{14E04E94-A8CA-4D27-8F03-7401402960C0}" dt="2025-06-04T07:54:57.177" v="546" actId="20577"/>
          <ac:spMkLst>
            <pc:docMk/>
            <pc:sldMk cId="3420521148" sldId="1022"/>
            <ac:spMk id="3" creationId="{FA80DC85-8F96-FE60-5B8A-F2C680E862D9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ova\Desktop\Sources%20of%20regulation%20telework%20and%20evolution%20of%20R2D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'R2D 2021'!$B$1:$B$27</cx:f>
        <cx:lvl ptCount="27">
          <cx:pt idx="0">Right to disconnect</cx:pt>
          <cx:pt idx="1">Right to disconnect</cx:pt>
          <cx:pt idx="2">Right to disconnect</cx:pt>
          <cx:pt idx="3">Right to disconnect</cx:pt>
          <cx:pt idx="4">No legislation</cx:pt>
          <cx:pt idx="5">No legislation</cx:pt>
          <cx:pt idx="6">No legislation</cx:pt>
          <cx:pt idx="7">No legislation</cx:pt>
          <cx:pt idx="8">Right to disconnect</cx:pt>
          <cx:pt idx="9">No legislation</cx:pt>
          <cx:pt idx="10">No legislation</cx:pt>
          <cx:pt idx="11">No legislation</cx:pt>
          <cx:pt idx="12">Right to disconnect</cx:pt>
          <cx:pt idx="13">No legislation</cx:pt>
          <cx:pt idx="14">No legislation</cx:pt>
          <cx:pt idx="15">No legislation</cx:pt>
          <cx:pt idx="16">No legislation</cx:pt>
          <cx:pt idx="17">No legislation</cx:pt>
          <cx:pt idx="18">Right to disconnect</cx:pt>
          <cx:pt idx="19">No legislation</cx:pt>
          <cx:pt idx="20">No legislation</cx:pt>
          <cx:pt idx="21">No legislation</cx:pt>
          <cx:pt idx="22">No legislation</cx:pt>
          <cx:pt idx="23">No legislation</cx:pt>
          <cx:pt idx="24">No legislation</cx:pt>
          <cx:pt idx="25">No legislation</cx:pt>
          <cx:pt idx="26">Right to disconnect</cx:pt>
        </cx:lvl>
      </cx:strDim>
      <cx:strDim type="cat">
        <cx:f>'R2D 2021'!$A$1:$A$27</cx:f>
        <cx:lvl ptCount="27">
          <cx:pt idx="0">Belgium</cx:pt>
          <cx:pt idx="1">Spain</cx:pt>
          <cx:pt idx="2">France</cx:pt>
          <cx:pt idx="3">Italy</cx:pt>
          <cx:pt idx="4">Czechia</cx:pt>
          <cx:pt idx="5">Germany</cx:pt>
          <cx:pt idx="6">Lithuania</cx:pt>
          <cx:pt idx="7">Poland</cx:pt>
          <cx:pt idx="8">Portugal</cx:pt>
          <cx:pt idx="9">Cyprus</cx:pt>
          <cx:pt idx="10">Denmark</cx:pt>
          <cx:pt idx="11">Finland</cx:pt>
          <cx:pt idx="12">Ireland</cx:pt>
          <cx:pt idx="13">Latvia</cx:pt>
          <cx:pt idx="14">Sweden</cx:pt>
          <cx:pt idx="15">Austria</cx:pt>
          <cx:pt idx="16">Bulgaria</cx:pt>
          <cx:pt idx="17">Estonia</cx:pt>
          <cx:pt idx="18">Greece</cx:pt>
          <cx:pt idx="19">Croatia</cx:pt>
          <cx:pt idx="20">Hungary</cx:pt>
          <cx:pt idx="21">Luxembourg</cx:pt>
          <cx:pt idx="22">Malta</cx:pt>
          <cx:pt idx="23">Netherlands</cx:pt>
          <cx:pt idx="24">Romania</cx:pt>
          <cx:pt idx="25">Slovenia</cx:pt>
          <cx:pt idx="26">Slovakia</cx:pt>
        </cx:lvl>
      </cx:str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plotSurface>
          <cx:spPr>
            <a:effectLst>
              <a:glow>
                <a:schemeClr val="accent1">
                  <a:alpha val="40000"/>
                </a:schemeClr>
              </a:glow>
              <a:outerShdw blurRad="50800" dist="88900" dir="5400000" sx="101000" sy="101000" algn="ctr" rotWithShape="0">
                <a:srgbClr val="000000">
                  <a:alpha val="43137"/>
                </a:srgbClr>
              </a:outerShdw>
            </a:effectLst>
          </cx:spPr>
        </cx:plotSurface>
        <cx:series layoutId="regionMap" uniqueId="{EC639566-A249-45C3-8876-350C1083CC73}">
          <cx:dataPt idx="12">
            <cx:spPr>
              <a:solidFill>
                <a:srgbClr val="0070C0"/>
              </a:solidFill>
            </cx:spPr>
          </cx:dataPt>
          <cx:dataPt idx="19">
            <cx:spPr>
              <a:solidFill>
                <a:srgbClr val="002060"/>
              </a:solidFill>
            </cx:spPr>
          </cx:dataPt>
          <cx:dataId val="0"/>
          <cx:layoutPr>
            <cx:geography viewedRegionType="dataOnly" cultureLanguage="en-US" cultureRegion="IE" attribution="Powered by Bing">
              <cx:geoCache provider="{E9337A44-BEBE-4D9F-B70C-5C5E7DAFC167}">
                <cx:binary>zHxrb9y4su1fGeTzlYdvkRt7DnAoqdvdbr/tZJIvguM4eouUqPevv9XJ2Il7vHcCHAOZIOi4qWaL
WlWsWrWKzr/vp3/dlw937W9TVdbuX/fTH2/SrrP/+v13d58+VHfuqMruW+PM5+7o3lS/m8+fs/uH
3z+1d2NWJ78ThNnv9+ld2z1Mb/7n3/BtyYPZmfu7LjP1Zf/QzlcPri8791+uvXjpt3vT191+egLf
9MebC1Pe1Z/e/PZQd1k338z24Y83zz7y5rffD7/obzf9rYR1df0nmMvJESZMUq6ERNjnvnzzW2nq
5K/LWB1RpRRSyqeYMU7x463P7iqY/uPlfFnM3adP7YNzv/3177d5z5b+bThzJvj63IHZr/Ji9+Wx
fn+O6//8+2AAHvRg5DvoD1H50aVD5PVDmWR99fj8rwA9OhIMI4WookgIhsQz6NmREBgh5UvJMcWS
wuWvVv8K/U+s52XsnyYegP80foi+jn49+pv24ZUdnx5h35cCEYH2KIvn6HvyCDNAXmBBEWEKEfoc
/p9Y0MvwP008gP9p/BD+zT8A/mt7l9WPAPzfXZ8hCCsIE8y4UgIp+jzqePSIc7YPPMLHigpE+eO9
v/r+D5fzMvR/TTsA/q/RQ9ij61/v9av2rr5/eHz2V8BdHAlCwesVEUSoL+H8u2hPjhiHPxIJDHbZ
R/zHW3+F/cfLeRn3x3kHwD8OHyK/uvr1yAetgRx59/j8rwA9h4CCCJHEh8DCqA8u/R30WBwxIjFl
CkuCiVQHifYn1vMy9k8TD8B/Gj9E//ifgP7ycJ++KvrqyKeKUAmvCFPhk+fo8yNKsa/8vdsr4EOP
dv/q98GPl/MfwH+ceAj+4/gh+MGHX+/616UZHupXRV8cYayYL/Y0hqu/+T47koQgxGFrKIwFOfD9
n1nQy/h/m3lggG8XDi1wvfn1Fth0d+X86IKvEHognRKI60gyiD8c8+dUB0MJABwIIwqZgSiuHu/8
1fl/uJiXof9r2gHuf40egr65+fWgrx/a6q5+Rdg5PgJmQySCiEKogJ+exxzgQBIRBbGeMC4QP+A4
P7Gel5F/mniA/dP4Ifph9OvRP70ru1fMtpQfSSkxlj6jUglIuM+xZ0cMkjEG6DmEJeQfEJ0fruZl
5P+adoD7X6OHqJ/+A3x+l3Vpf/eqsZ7vU6nwBQe//lLWQjD/jucQeqQQgxTgMwZ8SJADr/+pFb2M
/ndTDyzw3ZVDK+z+AVa4MG3XJ3flY9z9v0d8qo4EpFRBGEGCM6L8Z0bw/COQeyhS0gcbwVV5YIWf
WdHLRvg288AG3y4cmuDiH2CCYLZt717RAPwIcdAEEYR4+XfGQ+kRWAdxCdn2sf79Xtv58XJeRv9x
3gH2j8OHyAfvf33gDx/q6q4tXg96Lo4QZRILnwHnpMA3n/k+CJpYIR/7QkEhRoEWPd76K935ifW8
jP3TxAPwn8YP0Q9Pfj36ex58V7wq15dHPuRT3+egL0iE/i4oQzKW+9DDQV+Dkvc5/D+zoJfx/zbz
wADfLhxa4PofYIH/7V3XvqoB/CMuwQSICWD8/hcl4bsEjNleh1BSgtSgQH/jBwb4ifW8jP/TxAP4
n8YP0f/ff0DcX2X168rKgh1xrECsZwR6KXhPb74Dn4gjEIAkSP7wGUjO+KDW+onlvAz+08QD8J/G
D8FfbX598NnddcNrej5EfskZhByfIFAbyIGkT9iRIj40uQiIEV+45/PQ8+PlvIz947wD6B+HD5Hf
vf31yF+PD58eXlHPF+RIUsn2qib0rCjHBwqDOII6DIH+QxgTfxc3f7ycl5F/nHeA/OPwIfLX0a9H
Xvdlcve68Z4c+RzoDmUc+imgLD+XGQg/IpQjDnK+BFUfH0ibP7Oel8H/NvMA/m8XDg2g17/eAJHr
zOsWvBJqLSqg1tpnU+A7BwUvKBFQ7QLZFKDtC6VAef6e6v/Eel7G/2niAfxP44foR/8A91+3Dw+v
2dCCQpcBz6eEg3bJ9gr+83xLgAsR4nNQ/f8mNfx4LS8D/zjvAPfH4UPY1/+AfspxX0PUmR897/8u
MDAfNGOQePbpFAA+TLVwbIRBdxfa50Kq/amRA6f/ifW8jP3TxAPwn8YP0T++/fUhZ9dPD9VH07fJ
KxoAGlo+aDwYmlmwA6CH/szxoQaGbpfCewkCaD587PHWX6vcn1vSyzb4fu6BGb6/dGiJ3T/AEmcP
XfrQ7hn/K2o9cIQKeulI7A8rwGERkHuemYIfCQxWwEjCX07QYcH1k2t62RbPJh8Y49m1Q2uc/QNO
VF0ZaLi8ZgHA9rkWjvL4X/opTMgDKgQFgIRL3Ad9aN+POdgUP7Gel63wNPHAAk/jh+hfnb9GVPrP
Z92eTvyFd91d9OWo4HfH3f771S+PCKcXD6b+txOHX/nM5tMfb/Z9lqfzh/tveMZ1Hg98PP/8w53r
/nijjjgIEgx6Nd8k0fFhf8WDkxNfOpO+RFBTC0zhKFYNmnkKxxehxwYiE1ewreCU3Je+vjP9/hLD
RxSEECEZtJ0pdHnE08FMOLU4J6Z+wuGv97/VfXVhsrpzf7zB/M1v9uvH9s8FXSLGINtRODbDELzb
u5a9v7uCw5/7T/+/ouFxG9sa6bIa5+OBTiKKO2x0O5B0N0KfZVfylq5M7w/XRkbTWH+g+ehlWna8
1v6yzGfTbMedWWyivwPxp9YGh6UIphyYjoDmyp4Efb82VHm2c8YNuq4s1Unf1yGPu4smndGlKStt
spk0Oh9pvq7J4u9UM3jHddt6gZplHw6ok2HX82KX5BSH/31x+/LjOXCcQXkC1Jip/V8fjPf94kzD
MxOjotfKLpNmjvIALUN7FteSR/P7sUPpWU5VFRV2msPEeuy68HhY89vBDuasb+9sObGVJyu8a/k2
5oLemjgzoY+bZkObnIaxc8lmsi0O3Jj20VKOMsxm5NYlSwLfG8WWTmm79qS3GZZaRmKoDNLYqh3F
Y3r+5UWpRK0yiqj2wNY/AAHvLfDMe6DyAtkZQbsRimSoxJ6DQE0v4i6hrf56a5SgDTXhNC7mXeob
/6wdM12W7IaohN7KHJ/gqpEbNJbL5svTVA5lp12s2ssij9MVT/FX1vn1wOwLPsSBkT1f4b6AoVDD
ENhMEENhI39vpqwXfp62ntHzwD0TjFmv1kliThPLllNDWrayvgwbJDuANjVnVYnLaOB4CkpejKup
nLFuSmLO8qWpwsXRLpymfj6pi5lfp1n1UbXivGTTBWuzdtOq2T/lXnlBixJfKZquk7GaT9I8r3Wx
JO58jCceKF6GuStRkJI62bl8Kc5sltNbhOvtYn2rl74jm4Qt7Q5PSZDQEn9s0uXWpfVw3mVNJBHN
VjElS2gVz69UodJjlpSttjkJHe2rG9ovy9dg/Z+h/JvHQ6mhAEloOxMF0WoP9Xehgk3MVKMwRqdp
+2lAZXfleNZFLku0WWa8nS2/iGtcX7RtSjUrTHJuC/cZNfF43gt3XBadaXSl8nodt+rKItOeVkJ9
gLli3c9ze1r46Uez1O4UT45Gy9C0QTIWQhvJvFNjkvCbOUYKEKm8rKOymdLriXR2Jdp+x5h3Xsbj
jqYZv0jaqFy4OeMT076Mb+qBNu8Xf6ZB7+ZWL1NcrEZLupWUTbYq6g2inrvyRXs5DFN93lbVdbYg
pcWU2bPU1Z9UOd2WcsLbhPfJVyryn/EFqfSZs4K8B9kbERCUfKgxoMuMniNcyUyoiYtC4zFfwnkS
VLedOpsmctkUlGkPL05XMydrI10Yk1RF3nIWF7TSSbfLDEOBB1xuN1v8QVYq4PFQnVp+3/osO43T
igTM+L6exyXKM+Wflo4w3WOPhIPFH9uEpAGfZhaKlHxO9xt5IfH7aSwj31/6kwVjT6e8WBf12Gof
zS6srWp3oiGapsscxLltNHxqZ2hLTvqyv0k9ov0WecFi+JXM5e2QI00K70ODFnFsDZHh1Oa3bYfW
iW22tI+KSqQR54TqmldnvY34OEdtmlOdpe2Vj4rTLJU2xMw/YY4UgUf1wtxVWo2XVi1lMC/NjghX
hiymES3kxzLPwWTldZEm77x4CnGmU6+0GhoMVrcJvnVFe+3j68WWdQDNtTgoMdbp0vcBJ/llJYY7
M1+5qlv3C4RdV+DpvEo/D2PG3mJWar/CGsoVfrIofCE9L98olKnADjXdjNmS6sHw7rStu2mVlrQI
cuPqy7o+JUjmV7w4n6TXLRfxIP2wAqHL6moQNsI1LAKiAA49L/ODVsh40XwmEU5Gc0FQsrbSuxsr
pFaunc+LYibnua3/egG63gJ+/rmxxBz7Q7X8SZTd+k2fhhMjbMuWpAxVwpIrl+Zj1KvUnvtzkq9p
g/kOG6eO66a+gC6LXI89z9a8t/EFNF+8APule4fT5XNaSvlpVHmAyxWvBDlzHk7Pv7yoLmbraQaU
kzgJKB7i3VDFCdWiZiKCL6iCysYJwLwPuSYdtZ0K9sCKd9YkaapJZTfFNCefbFy+z1VvPmTcjdor
DXsbV9kUAB0er+UQh6TOxK5ntTtDqAymGlc3rvWwTqwiOz/e4pL5Nyka3rPeTmd4EOS24lKXCz3x
1TRcdF7X32RDERHRsHdFY1dZ0i2rJqPNuvESd+v56q2bR3/N2qWNbJOmFwvke6U6ftnybjkfOqW7
ZDJnTV+zoAPJJhRtEUH4lBs1LDKoJJ+DMjNTsEiarvrZkuu2m9MgBR+6ZXFyN/nEfIgbcmlmnF9A
69cFiTeoral7HLGu/fzlncul5V8vNJWO65FtF5R6tTaOetuvL8Q7a2hSpRA7OAvT/R5vMpttSx9+
m8dkF6So6vOE9M2uYWjQTZ2qdyo+K6dCRch2cZSoZWu46s47J0RgYjMGbKrnFXVkAMeeEhtkw9gG
PkNy9/WFCxmkNGjyoB+MH3RN351+e3EkLo4HkzqtGjDO4OJ1Qorxz9ghcZzDUoKsTsnWG5p4V7CU
rlTJhhPodeyKNEWXOYIHJIntN6Ts442v2NsMX3pZ9+BXSbuasuKyHuf23K8accIL5mmS4h1uMLkT
w8pM6fAxa2SsSbdwt2KwAdYtRcXOWsa3LHf6y7s67ePQsnm66ClfefngLiXN8C4f+KmBr7/sGnbi
sq7bZAVKg7yYk1XBlyZse0OOsco/u4qQPcExgWz4O5Ol13ZGU1AzNv9pF4QDEs88KGMBBA2h3q2r
tuu2Ay66LZbDfIyqKqw9l1eaL+OVyycZJh1D66kPvVLZ96gbH3DrPmZkdOcpBbaCeQ3skaBy20hw
vNhW5DJx9dZObXdVZKJZi3atJuKuCi9ErlNXZWKvasqaKFOmuxgS1F20cwrwxiQ+zlWttlmXJyub
yMhnOd5i+M2tYJmrewNJeDflMdmQMY6Q2aIZVyZQ/aDLIcv+5DyvA0+MwcT8Ktb+mKR/loOaP6xa
2tU3fOhQtFDjRd3+bVEVQN0X6V+pOXsYerBetSxrXE3JRqbsGg12Pvny0kNHbI1NU76lnVrCuurN
bmrLLmj71oWJr5o1U3MdDhMFYjGyoQvyLFVrJuM7JKk5XbwOmJ7IGETRmkVirNExWDkJ5pYNV8Sf
zbZlndVsqYYrL0+qXaLKdwMX/ZXx+v7Kr4C6ZwwV2hu8XA8sbTZLjPjJXNSJbvKqhNBP2cnYDtN6
TiFdq77OTzKPOaO9/Y9f3n/5SdZ1ryUuosn0yUU5Zln45dFiV5S7lr1raTPc4dx1kZTjyoFJx6Ql
O25ZFdqsmFYVkJcwht7sMW2Ab8LuUOu0wHXQ4slbWboAW4VktKry2Om4nMddOxftOhEz/8o9lzLR
siSzhn0cDWQhp8B02vXSV2+buPYvvWnxL1Up+T7TffrynCixmz6X1YUPiSTwXYsClfnt5TIUVcia
dI1JV0fNaOltaiwUkXUf0bh052rcEsybVVaWo258We+GuYOgvwxbr6nMjqAaAuw8Vnps0vombpol
wNmQB0mXxqvET1TgpYnRlaDNdTKFM6H4yuO1DOeogtiuc9dmsLXTm6U1O0hpw1W+LN26kqrVeS4v
7RSnOkdjvUmbGij8Qvv1qJaz1iJ72cnkxIm+32WViJY8se+rodjyIaJkuJ1rK7dsku2qk7xaGdNA
Jpa0PPMXn2vr2XqVdvO1gnLhFHajuUrqh85i8a5gSx2SaSovWmJtuFTIXXs8zcJ6Sj4hPrarLx+v
WpJtE7FnH2782OMl2zUNaa6zAn8wczbsVJe1132VrOAIKA+hvDGrXppLBJQ07Mf8QS7IBD07z/Nl
Om86oTMBJTJkFTtX7n7JySc6mvSG8nGIUsaCpOn51s3DWTu0jfaxlad+WZhdW0DqggKkTNJmlYz+
+yzvOm3JWOiuHi5qEGdPFouwXky9Lml7xSCRboGijGfEmVR3Q7FDymLNZa5TmxE9FTQg2XXOgjxl
H9iUJ5uRSLhnBhTRLl22GuQ5HXsVGB9KralWYV5V2SlSQE3L9nRM8+J27oZTN5hLhz3YLKNbIFjQ
1RQjE5qmeJvjhO8cVNe6y4pEc0euRU7fUvD6E8BuWMqVmGIe5GV30rA529ox0fnKHyxax/N8SvPO
RHCavNLTMnxU8D1JMkSqkrpP0hKs5lXR1HurrhmCgejRxt7pLLwIfv9iCvy+Gnai9fMo66Y5Wux8
LiQQZrZ4YY1yccx6tur9rj52vNDF2MSryfEtVV4KoUFNZ31ylfU4XhHlAYmtPaBpxDuxVE5rY85R
ibS0Lrks/WoMeMMd8L02ov31lAwGfOuzlyO6GsptjNId/HalCwyQu3AuUKiWBrJAMXgazfMHVKD8
ilZrz5WamSsQAfwtQZQExMBS+nS8bBa3miy1J11hVx2J5VZke86G1irtfZ2O9TmUIpANWzKF7UmT
oSHKeNhCOR/WZKiDbIqvRe2pY2/Bq8SaLhSq/8Br5Qe8Kh/6OTljwmRnExCzdurrFWFJo1UdZrbl
Qdah5XgqPy3Khl6Sol1Nl5s04ea4MXIIpwFiWDdNx9lc7vq5CFwFbunP4O0ynYSO8/EG985EXL33
IbfoNrMkSH0mj2Ns3uVlOgaD8rKgSIHGFK2vx/ZDS9UIzxDnkA/fQ2UNUXL09JC5arWU84OaiykY
RxRUCL/llT8GeZ61J6lnT3skL8mIvJDQ2B6XeXWaFOo0bvGt39EkHA2P143Lz3P4VeQoI+JzD0Ek
Sskww32Brc34fU1JpyHD/5nNHgOb8H4122VLpRevWDyVYc2WbSO6cV+bDru5HC9ccT+K9ixTZXU+
Fx89lMs18LrpuqrRB3Tbg98fq3Eqg3Spg1o5ukJpAh7bLLvTeCDhFDcy7H2XaVaL855PZidnW2uW
Lx+lnI+daOIIN06GIkv4dsJ1NNtyBsUGSqiiC0rLi9WQNlOUdvQKz1CgFWmn55Lu+XvNIVx2mzHF
RVDb1g/8skZneSFPHbY3XA3NSjT0jNu+2ZYgGPYDuDNtJwe10RyVNQalsZ5PkqSbdj6EeiQaTdhY
6nGeH/KsWJOETxvWsThAtoIkotoTRxuqGyCTOfXMBlS+26xiF/Nkl9XQUxTWRj3k86j7ueEr5Kpk
Xd/4pKRB2pEPiUFWN00qwjiHcJrMoLM4p92M5dbOS1AMg3+MllFpIhIRJlBilou9SQp42rhMAkud
3KmqGKDGzdtw4LkDqr+tqqFfVza/rb1YXash0yJH7sorkjGYRaciWX0cl5ppl0gaiBRku2kuNFJF
v9nXRLnXGD0iH4yfwyYpvABEYW81yrTQywIurCAcaYpjqzEkb5HEV/mQLSeiaWLN7XTcDhD/0x6Z
ta+8uzqpy6D2F614U52UjiYguYxLAOrp5wy0hdAibk66yQv8Qu6MVy6QDehJnLD4srbiEkgVIp65
g9OOlxNUcMSU7xbjX+ZOJJpOPAm539brWQIbkbQOl5zVp64EIbZyZRPUIxRTC1/WSyNBDOzwLh2a
e6NGSI1QUIFPzhr3vQnquLXan0weZH5fnAolxwhoEDWqC2XVWyDL5XScdtN9A0cCISA0m8JPXLjY
ioVOnvG8YjoZ6k8I86tkNlzXC1BsQRMWSlOBLgQrDzgGcodwONFmDsBDXNApgDWNSYAN/E8HboEQ
URd5KPNqM+z1iFikbVh0pc5MCt8k/FFPdXOK8xgdL0VxUgwF28wj2Iy3Mz6miDca9ArN2qTe0o6/
B1HAaLJ8cHgq1qVX9qsu8TYl8aug4WqTuLgKRrb0Ub1Ux5bHxVVtRGT7d4VIkqAajVvJhV/KGGhy
AjwumEjNQ0liqG95BqVygyE2Yh4UY9LrOXWzBtGu1GTCNqgRYFC5CoRvnOURqXINR2WdrlM2BKWf
RbU3zsEop2M8ZOU6raBEh/I5bOXcBj1qwQZz9meLdDoM9mMX17BvPbISA24Cmhq1ssDQp2mpNh51
G6nG94MXFgl/mLOqCXgfmDzVQpYb0zITxOLaX1IoYcZ8CvCAN4xWc2iFXDXpSDY9f1eSIgu4qeBp
pFvnCPhrny7B2GSDlrOKVyJnawLCwpVv58sk74DCFrgIKwEhgdQ5D5cYYtmYRWmfnyasmYK0iDst
R5DYeQOpSCITJfm0BJ2hNEgc5G7hdZvCQc1iDYM8xpADx+6LEFsRobqVgZjj9JjEfINBBRQiBQUS
2g2ZbOJtPiTa8rS8HbG/at3SBrKkdo3SpgjH1PTh0mmMRnvaujW0r91qrAD1qVIhFAXuBKQhcQqy
cDtAIM0IMStegBrMkN12Ms0iH0/vZgUJ3taAXd+mmkoo0TKThbP1s1CiBVIKEbuF5WOIaN9FLQZm
VPRkjjjQ2hHDrpBWrnDZcoinxkKCG4aw3HulqKspkmz4QKrhhJHyQ525bmVqD1bADbhKw05TZsJq
gJ6DFNfdjNkKTj33sOGCdonTgLglSvk+oIFozogLRyqHoK06F+TvBE8/Is/vwyzrbqrZv+765m1a
97Guh9pGUCSFfAYL88XHx4kJPI8kkBriUwb5YSXj6Vh2o3/M6gEyJq9NlHP0kYD0FTYtTiIn9rQO
gcydsOK6G+IVkFOhc6G806KD2mEBHqTrUlJtZRG1Y7cEPJODnrI5ZBAdIPgnUGtNE0inctHOx0nY
TXWrq7rZyZzcemns69IuHlA3vz6tEA3mviYh9noDCcj3tkMKMQ5O7MAemvsTN6VFIJKSwAP6XhBT
yKlVlkQyd0UAfopWBYI53nBLVd5t0wT2FV9wNGJXhK6CUrcZNPBZEfgw/9hlwOWLsQYD58PWxC7R
C9DqnavMmUMdUEhOB2jmwN0X4y0Rn5aoQskZMH2QAxmE9tGPQTU0WVBB4BsXyIQdP7YUBBxrJwu6
roM7dAJK2TRkdn7fyPECWVBXEtB0QYnhl26ezlNZbDOOeih2SBMB35xjb12S1Ne2YKci7k+gScAh
pBVuLTPrNGfZpAV0plZYLOwMZPwIytkbOLW3gJ4GuQRcqWm8NTTT2rDxQSWBes9tPWqguGhzC+En
Edu6FCboioQFrpX1CbZLfcL9eAJiDgGwHdVxsrD2eOy7FihMH+LYh1KMxFOUGynDArVqVSaTRm1e
blnXvG/APqcT7TcFTzexV5t15qXkdCqWYJirfNs6Gya4ed9N7bzFnVdoKyrY9KhKtIe3UEbOb2nL
eOhbTAMO5WXcQwB2Q+JdQHmZHRfcpCvmSqkHP/K9BJ+RutgYNQ+6FUuvoZd0MYmLYpm47l33ORFT
rzuRnnGShD0fP3q8PYPiIEQ2Atp7piQkv3Qwdw7hPmolPQOioafZrFR3mvbsT9fYO79IZz2txBhz
vbgoT/37aYYhWlbHUswb2Y+bfoZILcxN3/B7YGNXBdSekNiHUjzE7jiFzsB7Cw7uKItkMrx1PEaa
J/6uqZoOmAI8ZDPVN9Diwdp3vhbj3AQTWjAkZf99Phe+bjHUxzx/6Kv8am7IDueBiOszG/NomEuQ
lVUOncxBDxa0SXFvR/bRDRjalkluNI4N6LX11XzvT7CfqnJ6h6tZBEAZbjoHZQufN2QucQBV/BwS
UYU58DItKnjMQuFPKZtAT8Q3IIGB30EcH6omSsa4DkYvraJUwCLzOQ1HB0moa0Q4zz0OBt/GIYgm
TYFuOzOBvo/2GyM7ZxeDqe02jo3TQxkPmublTed35151mccWmO3YtrpTOV/lcuCbuEHXZVG/LX0P
pOTJnrVF7IJWZgtQPygreq+lGjHHwiTu7oume+tnFci/1f9n6syaI8Whbf2LiGAQAr0y5eRMD+Wp
6oUoV5cREggkEAh+/VlZJ26c+5Lt6na1MwFp773Wt+TlXvwI9pXlR62kucahd+SBpRUA5AiFZIGH
EkRTZb0uzJd4OK8TbzDiBd+spcFdcNkzPymSdaokDLXJOB/2l4Q/TBIL9bvB1rE05cxonLWOfKHX
cZXhX7CTymhNyWPyZ4rvSgudyYlDli+2VpZAEvy8MehLveReX8XNoos9iRUenEJ1yRyrsdt3aM07
5upb2w9/570+UTddPd9VYo3fZ+jneD+jybpopZmUdYqtujY5j+fc9UNzq3k4lD42sOdR13HBnzZ/
sNeusfFB4+/OW1jh0/YPaggKv9W/1tortjWdHv0pbDJHur+rDznBl79rjKdozt3niPk0SycKFQM+
fVlPpD+u0MoL1va5mFt3NdDC84ZiKB+iHbZ8uF36qfY+6khWSTShB6u99hzT9YOsy4Ul25h5A28r
LiEB62h+2cJ2rLxgbnIR2zabYcE+TMsbanlznIa0mttMJvPXPLVv1BH54ivMV00j3/W0roc9fFep
8B99vnXoVQ2K5IRr0nHHMeW4tkpAgWCXsO9cY3ytl+0RanZ72PlvYqCnWiNlvnGTRXAhEqUxE9Vr
W8AwxkMWTvoB8eyij/syXUrazuuXL8I8ggSSdQ2jhTL8Rx1i4UyjWDJc7/RHknT/TSlYAt3tn6Kr
L1TuKRTbSzqcQ8iKmT8nDy4Un26LIAebH3MX+0UYyGpotfdE9nbIJos2nGz1yxTa5WIG9TKEMADY
lKpcmsxglebb0q9n7tyBBDPG/ymCRDAMfeWNw4ZGfcUkKO0Z9IgodIwHK0pIn+PSnxntofoF621J
/DO1b8kwrFUg9zgDF4XNs2FQFlI0S8tczKZJMuxYotKQVFIL6gKWcaGx/ZJ6/H33GWvyGTVje0RU
vc62Zqp24n3oxNWZDLt7mxgW4Ha+Z86GY795b6FKbp1dmgtM9zVTCiOC6qJH410ja8/a+lWzpJke
nV9MJinHOq1Ur7IRnl9GE4wefdK81rb+7BJ+75jr7wayzBqizi/zmhkPO0uMTtUPnvsl/hzIjlok
icuRpio8G49oAAQ6dchnNYurLTAgbZ7rgYWlCLAJ4ea+bDjnDM2L+EkT9P54xyxfaoUL8TLIqMtA
9HySCbolvQYtmTOqJbSyCCrWro6pHtdi3dYYksRahXP6If35T6fNu0xH4ATTdJggHeUuDafD2o5P
qhOFa+e+aGuByWJBd+JWeVkW8Urr6QU9aV47b860H9fVDL+uWsZS3eenSFJeheGCLi6C07euYamE
UmhH0j5jBvhDGCVLEQoFz5PYoRxYp7J4JjHcO8BEVkbrYzMqqGNix+3aBhho0GQUNl23C/kQTeI2
KN3m/pbkLlmizLlRFzB7MwlpNavdiOPYMrLWS94kS1d1vi429sF58pzULDgOkCQgS1gBYXZAkyno
mrG1vpgg/AEAojn3HpxK0jWvDMNYEccUzMBmSsQzWRHMPMzbQZzaLlqyBiAO1i/JF39KCnzMrvCx
zV8DCHseh4wrJyiNazq4p1FNh8bVL3sy4iLpvhKjBCUDuZoF7f7hVf0E0gSaXzDxJMc48jJ5yS8a
zt/YGpIcm2SXL5C0MtYHnx105TyelSyFuAQJfGUXZFEbQkryX7ckOHAPUgDdiKzSzv7s9uUh7nT9
uG5ZLzb2ACFUoVTtdTGgXBGZtXW9n9uvcOyCwxgP33QJBQqaX5faNc8WW+LUwV9lSUeyeb6PLtQ/
8RTdKxzRDDBbeqCyxb7ZnwNvP3Zx+91EqMJ+CwmuDtZ8FdidWoxijs/0uI+Tw+SKxa/7pcujfbSY
OuCl1E9rWH8tBn5ZMkBGUzgACrvavh2aaf0lfFXaFW5fGuv53O3yMm1dX1I8Dmdn3XnYSXgWpK0P
opbZsNFDkjRoUjaH2T/8bT2LheZ37zWtgxyK39oMBV2mk1Z4J9v8BwTcAl2CxZB97RvHyogDdHlJ
uIXXMOoeeDHI+FcHZ/qd9/pJT73N1sAnBwHhstTCscJGC+gVnx6ka2ERJthoZBLemiG498Y/48hT
p+WpnqU4bNC4MjebV3T8BIWaLrgb1OSUgKcaSRLBYHL4nynv1vjsUcZuOkT7Q4JZsmx6BuSKfw9w
lqaQQTKIvGwyM/mhiL4kiUBtxD/drtHFTLwwxnx4usMkRsY5m2EfeUs/n+PN0ANT3Y+Yi2cp+wQt
E9xRuCzlmo5BGbDZq/bLDkk+7VOYYoMAayFgpVtgOYbJCXPQQPO5buV56j/QQamLXZdzT3xXUJio
WLyi2lfvNOj9dzwsa9b4aNr3DCZO1vSk/5QTfGAZ3jDR64VdOwyPAW3+8HFCDfRcWVPgBy3qXmFN
0FZwseuM8RQk1EjwRPZoVMhfjNzFFEDBhxQyeM+afoomoOAGQXnMdo8fXdMdKMFF99u6YiaGaEZ/
8B6CEE3GobxzfGxW09G3qOQbcJAp9V7nuu7KlA1LuaUrzzGhqmLszN+x05DStM3aBq4igyKNb/8M
5nQoA+ntB5suXjkOgCBEuxYp/N6TeR0lH6/hyE6yM6bobNBleJqwmfxeOvWUOrLmalkxbBnM8pJi
tUHCLFmMlSInDlpDOXqIub6CC/Me1vRTT7p5CKWB9lE3XS61fexWcByM/tdPKjknZvrdsB98mEQG
rDQ9d4b619jv33eD57KN0xV8Bl9uhDXP3EDhmHzrf4qwf/fi8NiN43BgMxzf8Ymg78rXYd0zdMv/
SVVwTT8mD0jKjM6DpPE5HPeLL2PxYDGnc/vVxA0auRoAXMvx1VS3//VbLpgRWUPpiMF8uaD+PHSK
zoUvsVe3k8njjXwbnvIT7/amhOuRazbmXtwuNxXHR6eHrmzs+mT8WmQJ7fcqcV5wZKa+jHY1J6Ic
rEwQAFH8qObN+71JSGRpg35K9nHz7NihTbHdwyD2z9K0y5mbpi4j50o7J5cwYefeBtmwhAAjyPRB
FbTjfZhzb59vgOCqsR+iStk2KtJG+9CkFc0XBUU4SDH0+mThULR89RwA0ckCqmgW0XWG4uRVxsPY
IbuIl4Sz65xgK4+8Zi/avs+mKdGZVV57UulPDYvxMm/JCclEkY8hd8UghpLu3ncn2qdg44cVD3bl
6+kodvhsw6qxNvauhHwWZbMLeLaHsT7Br8/3dXe4iCmIuKGpZnMZpfuF7SrNly58VkyjDkgpq26I
o0LqNLxOk7zJbsZbnSsbi+Matx3mWrQBOHxDZ7RGaRfoaae54/nm5IPoQ1dBSaiL6W0T9HVj3dcW
NFNGbXyNoOQVwJxAS0Ejzpe7KuvJaYe4n7kknU883t78odoMrDnZtNDFU5bVaTkpIIed8L5UIHg+
cgonFiMd1wxdwZZO0KPOTrYgIrpkxEJ3z9ybn+Abh4dQi9/tnj4yyE6QaBqotSG8Zzu8DMReJyvb
IvI14JMOyin1v5wTT9vg+cWKiQ9gMcZBPxozLra2qH173Qn60IaZm+/5F1/Yc8IJ7CsW9g9eXN9A
Sr1EvDkMkqLtovunxY0euO9n7DO5z7KmtNqzGfGi5Kro0haANkwR3EfVeZLv87zfdKeLYYAmFa7m
zdvPk+Xv2CamLDVhOcNCPKuplWiTLCkdIqvYENN8NVdC2LlzsG0nYVDGtuscjD9bL3pou34sYfi9
7otQZ6LNxW6CnahM/tNEgIcL0Oj20MqzpU/8HIDIBDLMftBww6SqUX9Fm/J8MA5IXg2+pomWk/Ih
i7fSWzNO2QFoJfBij7zE8UOX1E227TXE39Eeh6k/+nLEngRs64j5N6/BmmXcRVO5UqA9/tabDC6J
zkg7PMV+d0wN+43mbM9WOjK4JD1gIzRdWaNRB4LdH6ueJLD1vMrDOTyFUdueWRL+7WjrHVsDvtCw
n6u+s2d35RTktyoJpicLKE+Bg0ExUnCke4s6lXhPhgYH6oBB8p2hb0QdA0JwjiAjQW70LhMxH03D
8NCyBm1qkp62nUI+AQfTxlsHFKg+tc1aAKdvMV+gP+vZzMFaxseIH9MOqGKvvT8DT1w2hOPBifgC
cafGJICKpkHVZ+s6PAaQPetWsdwO8VgJiAOXNm3fcfMV1C+fl+FCXtaYZoFyfg6VnOQx0AeMH0Vd
Y+cVQyeywHX8AHO0LmCG58JpBvu8xSIl/aVfr7EFDkD3v30bXLEfb4UGnIk18EtOyccc73mdNtGJ
W8yWcyDKZtIaXXuPDpD/SEkzFumo/qR9/NSOhBTLBNNJbwCRZHTTnnhe5n2s2NrCdiRQITtvlwdI
PL3vfdeTok9QZAOdHHrYpZ2HRnqGIhwsA9ypfJ/q+Jb6fZz1El5zj8ox87nPPFGbw6YmNIjgocJ6
wYJPwgcRr6KYaVNhgnsN+vT3bru/sGBENnvKgiDpClDcZ8xRJB/WKMn9Rv2nDX1N3AgPOcIDCNPz
wPlvRoAitNaHk9+lM7ahxh4Fjco0gCy39+MjZPBli/XBdD3YnqgG6CrdXP61UVglaiKHmQZwK1JL
cpsKmYVQEeH9QIxgvkGpYaoU9+VKtMZtg6RG67EEfo4autT5nOA9k3Z6o81qyoRj99Zw1721fhY4
TPMU3ptTkn6ZyD3w+7jKQFCXid2Pg28ucu++Wx0l1bTO1T5fJl7f+AhkGojLf8oOB/iZP9GYAVFa
12IhSqGDnKCm6WcnxFdz1wpQjrpsA9FU1EbDeWG3sMXcCuwHvo/c+5K5VkD5Hz8kZEa/JqqKDeTx
prGljdiWq5mAUQiH/kiWj9q0dQlee8jksKIGMXXsouHiWrSlPQykOfGXom70nPU2fJB0fRn8xJbj
bLZssPrnxmBHjZvnsojNDx6yE5MH3dOL0Pgs9F3DJIdF9in5dzi75riuKOkL/9qmfchlgnBFlNR/
sBDjQ90yCISd8bIRpEvmbfJbj4lX8IEeerI8DqlXALu9eJ3fVy62LygZ2Ojk/XaRoKBj9GdLOKiW
FAt6AYHuiAPtcfKWu/ds97ceB5BlXK88izn/3AgZ89HM6MqCEi798xzyv5Z7lx0ZFpAoybdKstjg
QbCzBWBMBrAKIcZ5h+JQwPZlGbmLyL76Q9Szee/JX8BMb2b1H+gKjcOpGKBx2vyGpbcyDo5W2F/b
zNCqug6ovZYt4Hc2Fcsq4WiIOuMskoWIKJhaeYEEVTZ1ikVj4t+Mo9VEHOkoNsrz1Guv/V0Qn5UI
qnW2BnfJfcuFg4qr5WfaNfRYJTvecOwMw6CUZgPTXynxf06m8Q4qcmgvRlYKB2RtoPRLwjyqFrp/
7BqcgIPK5fUgYI0TAzqk4Ld182MNFDEwiTnFI6gryEAjVDD+XltTBSCfCg/rc6phv9jNvdsFNhqi
JVP5AsT5UwU1y7o4kZV2YPcSB9l188kZWnx7a4X3Erq2iLGgs53Z+uOfHz55249gdr862ydZIJKu
9K35C/f/HVetK2bwNzlFA43/JkQW+0ONWEMf5Ll7HyP2yERw44lMKsUg36kxPg3IBsMUxAMYDX53
2CkGWli8Y4Ft9+w1MLnQt4ZoZgbYAT42tn3hp1CKdyXxRHA2LkWbEpv56EwOE94PmkOedxv9ZJ0n
c4fdb1j8V2WG/xYU8KJp0mcTYky3bH2/b7XZdk0jeTcjYlRFeDtRMn+EZORlkM5PvsimdHgJZ+hr
tlc/vcECGV7sf7vB0LWH3XDQ2Gqugx4u+5542eoRV4yRRWHdw6werMsWexNp800b8wW18GW1/o51
D7bYRHudeX3kHfXVj8RdGq5lscXUwfAVZeKAJcnZRxkZyFccvK4DReVOpmc4Wjbv7frSpoeY0OYh
TWlVYyYHio3xTiqe1at6SxL3FE4xP6RznRvTXlYL4lpJjqXid0WX7KX0PnqlfqRDkEB13jH3bFj9
tb6IfQMjE5UkwSfQPbZVrR9U09xhy45jfpqPppEXZtAUj1F4DEe9AivDTDkxzTIWqhwowZO/Aa2B
/Xz2ce33np596pqKqRYqewDNN9L6bTLRFygwbK2cofYbBf+1h2tE4UXUDPtaK/oCVhCkUy90mZsG
L+9b/bCAlsMBMvbksfVuEcGCMcGzk5LnrOfi4GMOCURrDw3a/9w29IUrB92ixgwx0ORJgb0nJBQF
TnfHVMH0GwR4aKY7lvVCv/SsMU84AyxPB69ICqDLEKIwUrwgkvXS4ilC/26gIu6vdRiVyxg3KLBQ
T5BSuq7wkLOlRn+xD5AatGw+9c5ptbr91o7ifZAl/NHuhDzPYYfrdjFpePYDSG4UOQX0KiiuNNWX
fhbF5u19Jlwg7gGqNp/sPhZh0pkLIowDNKXlcQTWXwEax/bnnSeN7in2t9cQ98VPHGBep4N8aFRz
u/PQQwLy1Wj2uKcemhjUwQUT1MYB9KNsTySyWSBhB4UYKJmyX0G008OaSpW7DVj8gi4Upb3zwV1v
jZ8jF/lLN7bNhacge8shzr0EOIAI7CmFznTGMVRX0hQQrOHda9YXq+BfNALeMt4HKxPOT3OAoSuF
PZnVe6iKfoJrNY8PSeR+holbjxY5t6WZt5OK9aeu+xvtWFPuVqFvrtDsJVtwHcliq9QTCBKKoBRb
J3OgIg4hFfNrvJP9YHxzyxuS0Xgaq0HYnKe26NhWhnu/nXf1TiK1VovAhUbU4IkauhxkskxFhLw4
0j2IL/Vvcbr/mFYNADDFD959k48Y4gA0JqdlW4+YoF9nEv7Yd9Pku0SjM8zzx7yxg2vNY6uR50BJ
KOs1eOfx8rFoDdvO9zLXeONJU/hLy9IUCU/ek7D/5mT/CY2c562cb92wPqa1yLFT9BUiRHWe4oHM
PIeboEG+x0GQ12jacn9FI6vNuTb2I07i5QoqguX7DN0jTZY8IMNx6PeoDBlZQUZNbc6n9mUBO4z/
vpVp56NPRUY0RQuRbcQWFDt9NqI7QEvmPtBJITCGQjY2qKaLD3hbIDh3UG4DJhl8w3jDNtVKgFrk
wwUm82gkAEmtL0ELsRNykXroI3Zc2c0z8LioRfrO/+KdeqaSNNCZoTIuWmZmM1vuwTIs62HwMtN5
HxTppookwxfjaK+jVFx5qk96iMgDg5hyjB2s/53wzKEYQ0JifZ5ohiafXNcamP1sLCDBnuZI66PT
oHiARnSxiQiyZcKoamMssGUgLXRSGkDJQjRwBkqEdnUfjwogQeOtcJ/AmOTAYP5Ec3oTFo80JXeV
8QJpkWdALAGiAT0tEo1GeZgaeujuVRupQpkDCoUGka7o3lcgEJGE5r5P7A4fP8G9abMa2l2eMlYx
LwyzJeihvdo/DhnWSnnjV9QvKPLfCLnL3J8CnpuaE4RnW68UCbfQ9dE63dvn3sOs5Dk4GVa053Rk
8MG6Dbov+YMYi3ftJ3fdML8fweu/wbiBsZSU8ywBJ3ZPfJ1ufI7RBfr52Lsbwinds9zb500Jco5G
8WPxbo65l8RuAyag9sLl1hebqg+YGZLTOLSfK+CWk5Om7I28bnLHY2q4X4G3SC7+IOrDRiYvG+5I
jxd9yJCrA9rNw6jmEgHDhw2ecjdh5B3jWwewsYwlf1uoZNhXocnE7zFSYYeuw37N2iZPm7VBcs49
tkA7sRmNXwsIzbnBcqR7YWqAlTEVx7YJloIgppiRXmOht/1Lz2N4wQJRNp78El10JLLfIAQB99rS
/erWaMmtc1/JeKhpulyarjmvENPvz/4LaZv2GUoQ1l96Uu6hpfbQJcJUNYNgY8W729upTNdMhCTN
G5s+RA5wVZcOp2UBZgPTsuR8sQ9pPx080YtDgiQbQNMkT6cWXwRd86MBT77RrfBrXqSQ+iG+8/68
DW/tbj1YfbRIFdcPGyDAwPKo8My/wPbjWAfqQGJ81tm/gO9RJaVihs4ny3aq0YHukGPd2J84UUd8
D4ZIsZhsSCLoNHe6WDtNqi5AsRdpetXo1u9YDDmPd1tgXOyz5CBmYabe3VKdtdgDssVDUCKa8nZD
FgdwRYjeNYgya+tfCvxPTjz6E6EXBmjcse8k7qP3GfZaJJJCr1t86CzwgXbfrp5tn3qfQN0xrZ9h
GT46G2cu6kW+pLNfsaT50XeSnqIR/c0Q4SDLFHJD4HsVfleRBnLUnnpkRUuhy9DNQ3EwiBmUq9IM
687qzMOMIf2qb8TZm9unbmctqqO4+5W4YSnFhUYcLLgN429/jf/rIoSWBSRSrybdBe8JbGUcqiOF
go8hH4GUFEKA849TOC4XkCcHxdQfjbT6yZmobHAe6V3B/IPkxMuMDq+aUFpzHw127NnfY1Lsy91b
N8kErNkF5cI8sMMODXIAjSTb+lf4aMjp371MvZkv0w+AQRnYkkijO4n6rpxbMebB9pWGGLpaZKMy
DSoBbsL2Mx6NAtRlNAQ8ea7tCNAk9o8xivYwI9kxQAQvp5iZXOzwGcWA9izu2vrSo9NEJB8IMPeK
IZgxgTEosIAJo4NagwoHDjQZm0aggzjnpPKGvdonVIZx1ogrTd0C24zKfEjwwyK0VCF409AffuOn
kUagL9klhll39NmEhM62YlrET8uCqL0i29KNYBpDGf7nNXrIp/qssOngWdsPfvQ0QO2DvmTbAgzF
Wo2Wv1lDv7nUTwAwfCcAyXuLue0cpwdgV/BWAKbMXfSKGaI1CCKRkk+wNSiXPnyd+epP4c9xwcPj
49t2YR+C2j5sXmgeO88nuH1oxeRsPoMhjUrD2isk5QTclN1Q00E2utcAvV4OnJ9nXqpfQtgNh5ok
IC8keUU676+ICD8R5KYwC4eHLYS4DjEV6cN1TR+FjC4M8v8RiYefHtAx4ERpKG4SMkieboEufcnl
rQlg2TrJnwKvicnRU4i2mHtqdMfBJhmjUFXkZPijoig1smGHeBlwX5lUz+uCrMi8+F8LBk2IR/wM
2mTMia0B8BL9vNZpiu5JPg9kvtZu05exnqcRBWZ7tUR7cPehj8CqPaPE6qNXe8iUgBPagvnSdXw4
M+XBQWrCXSGhN7MGA2sf4wwS8beXSXuK2e7uE6U8RjHwAjUvL5h6DLCAVeVIzbe/tFznbF+Je6QI
p9/kHP0isMVV94BnuTul0vwBF9icttg9xDXznuBhfI3UIVJz/9MSL/kWh+wyyNG/Ti1rqgXKdg1j
5Tgj0K7dCmgyHoFmGcg4HMBtCQUEhKIUW7nsnjrPwzCFIDmb7ggknlVwMbY8kHq4RfeXf18tgd+c
zVJf/+/fG4/0BwTxu6O4YsqafmiKiM8Ogj+3AF8CQDgvxIEkkr47TAsByz+HzQF68oSjAFh96mbD
D5qhewCFjogqjoQo+iC0TwAKU0Rf8X1IHsFxkeL3xOKwRMsflB5E0gxxmxQpxbY++jN6bpe6E05I
KLCe+y9Q/9jrAMBJT9HXrd/By0f3+XtK4tdQsV+mbe/9T7i/R/gdZ9C5ZHsjatzfFXa3te3nl3ZN
6FuYHv6hfLA32+cIx3L8+ytDGqQP68Zm6LL4PXU40+AQjrE6JzEoxMCo6O3/+yPK3s3Tybux4fLc
m1PUBOolvr8A6BhOgH2+fIAS0WbJrfbT4RJt62FpHDC1gF2sR5ub7efktuB3VdyMqysFCvNSK0ZO
MvRfe7lHNON9el65Aou/J92VzSRvdRBfgr2OL1jxuLAO+27bJcnl/17cItPLIlJAXUm7l8hMQKNM
yXxCKI+8KGnpLUjokek+zFVv1mNLVfc2It0uaxe9uNXv3nCgyo3INXpkacdvNFze9YYbT30bHM3s
uZcYJ7E8q/pDbrt7mba4y0nvpmoLRXL1wgGRXoQ5piV9GeO+HtHp1/8FWL0p6fozwfEyJ7nLOEt0
2lU7TeaSxml9jO8oUwJupJzRnRxFJ/XPUaAQpqb/QMDsPCwsPkgEPYqet8HPFmHxbFA9dinETLON
BQx83QTvqp2euyj98+8MDQB695jvWysHBFVxSEGCIDGk/40BuZRhrI6aB+JoZ+I//HuZ8RD971f/
/hjAAsjadjwGEMOO3soYUCiQyKxf3tjGm2vK4HbFQB8KS6YY+J4vK0QjfMA0dH0PtWnBRFt9omQu
uR3tpY9iff2/l6TGQ630/fOqE36vTABG5P+9NHc8dWX+1YAbPql/EXmQsRNGI5xmQEnEcwSpNowC
iFh26zw/gFkqLdCSm2zt/eOOF9rAcsz8AUEiHJ7ZFkCjOv5A++mISHpzJJGOz97Eg7T89+XSqrxH
njafGA6MCNZBbtgEUSBiHMcyjdPz1gG/U+PWn9f7OS0erb9witB4wJmdwSVd9+AivM9wxMkJJVvW
+g2F3cuwludnDGzgWMT9sCAgVeNDvF22WqnC9yDO+i708yFW8jGJoJ3t8BwCVJt/ToJu53OPtHLl
d+MDwHr7F0eBXpOe0OfB3z+HcBtzSDr+S4r9DXh6WvZu9w5hfEuQH3rHh7OIZLj1IYaW2wvyEUjr
I7PaIS7hWXDHGsppqthvt/L2EiM2DnNhg1VYh9Wi2u20IEKAtoFjjOnH4Z5iOeGoH+B2LiCP46jS
Y9ijE+8R68sT1YO/u1+Hfy+NDwTHaldNxEf7cQ8LLyG9gqgPT+SeAW9qaLRti3heEOxT3iGvUsn5
5/9uFh3SA7uTKPCie4cDA53gfgqMBlFQ+Pu45P/uvL9PNltES3ELIwD+iBLpC7wrMx1DE7xLJJNg
fkX9E4xGUiosSXREVBfSRciIS3UVnuBl6ri7+Mjd5OtdcZ1gz/4PY+e15DawZdkfmoyBTQARE/1A
T9CWV+kFIVOCdwmPr+8FaqbvvT3RPfOCEMtIFElkntxn73WwmngnvL7BSTdIvc5JMW4SQyMinHbP
GMgjTGZ2+Ixj7jiOIRu4N+eXMhL62hNOfBK4KobOiVeh2lfyKpWunv5ehrK6xU6JfbgYsADU9wEN
5J6oWUPPjr19M8+fspLmobWDYm9Q+qGUOfe8cbD0at2AY3iuzvOQlKxk4zGpzOydNyryQ0NEOzIB
+SGrdX8wTe19Y+WtfQrjel65ZZCcx1LV2BWtz7QaEAilOdB3kq9Khv1b5ahkI2fqytYyP/RYkRVk
S7UKu9+DFChfGDr0unQW4lZ0706K3Dv0OZ6XLP9mjqbcNE2VHe02eY/NGQTEZLwofYivGR+iEN7L
zzmz7gly7THU6e646ZB+WNRYWzE1xQ6b3Dqc5+xkzm7GQdQl1gthB6c5D93arQ/z0B6s0VyXwFaO
w8wZCLs7q3ZJRqYrekJUk7FJgdbfy9pCEx4ahXhbq32HE/yaYfK8EiLhuXTabxBW85YYAkYXjggb
Wub5WUUVviSnMVYPHFOaueEdWY9EKULXfrYn+1XFo1y7LrGtfMrTcy1yb69ih1IpH08WAK4ttyNN
raSdrqn7TnhxuBSaLdbZgE00T4V+5i5svOi91UpxoRDtX03RcaiunvrJNbYIRtQmMrIJ9UxDehi7
Rl8/PvZ6Nnc019oftmjtFyv5PXQUvzbCdIXpAroPWTkDIyTrRERMLk846JbJpV4AD+RQjdPfxScF
v9AtuCKEw1dEV6TEYGhw40TlzdJxnZemtsIBNn2XWD4M08u2ajlKjB2cqJnSzuejmQX8SKfTjxmO
UZ5q90K0v/UMW1YVmvpZxaVGxajsF6NOLxHJa4xZYBssoqtObZP28MbUBxtQ3OckyrYChw1Of4IG
tt7+cSoTLxb/y8ukFfmlgxhxULn53BvEjhpVkBcq++AUDeYxltkjhoyQ1wMzkYxp4gxpU8YXHiFa
GW+HmOh/icdkRYTM2Dze2MDtn01tIAdf5/MpkJO5JzyZU6U55pYFOyBA5HEEjjpxjsypWBYHZFCt
mc6jRQWWyADLRFP9agw2+ZBDwGOF6lgLd1TAfww99jZR4oIrmR2yBq0bHPWoEGsSRzNF8UAAYmoI
YkfxZwjh4qUMEbAp/pyjw/lkrfWmDvOBi8iTpSXMCp0895iSbm7jceBi6ROemZEU1+2NnmWaP2Yo
5BVUtTECXKEjCT4W/yma07XdcB+4GVaL0Ov00+MyGhPnby8vEGE8yuRUj+nTK2HvI2v4hoeDcJiK
WEM8GzpS1OJlBlPqR7QSt5Mc5/OwXMbWbfwWqdMOoDNwjnYmP1kkvdRMrhLtTgpqopDO0I2NvlmN
mlR+leTfMhhlF9IlhV/g9Vk1TAflJo1ytLq6Z5PFQWGT9ttnTTNfp3Ipo4fwDuzH25ehbv09+zQQ
4N4K4BdLqPEduIF96XXZPBXzQUmqv8eSM0aNb3dtvS307BZMQXu0zQFhMFLjVRsS/MQsRfu2dd29
wPeqrRb1GDmMVkyQp5su1adDF1bnGj/AMxZwsa74qX1o4kNXRSH3RS1XGVOmMcIn7dkb5cBZLHvJ
WXg2BJqGdwqaepepOUKdkrB0+ulM2EXsq6CxdwRAnOfeZYGY0+VMb8ccNmW0kdKI90YmN23QHyzV
R89FQP3QkC4uE2c917E6N8qKduZCv/j7zMd4+D4uKyD23ftsG9SYEwcc0BERoJ2lxBPYg+uEkFuh
qnGjLbeMTpDjkC0PzayP9pOI6zVWk+DEH2o86+lG1UUC9gJXs243HRVfCbusCfButoiCsWZg0wjn
vawwfZN8Ts+0PZNjWBcfpYVQOUau6Se5TM78jRx/68q6ak4WbJysHQkD5e8uSbkDacGMoz8YHHfC
OV8Fc3hJIHh5Mjv3w+cwd87NLtEvNJTKkKDe7XHPOUalbxKndS7BYBV+pBlvKjH8QYzax4Chatd2
1gshWnWzUKoNKcF8UZWueGrjXWZ5tqnrcnHxkhXJcSDrefg9nycYTl42H1yt5k7lhkUQTMbz409N
dB7lzyULNMswvpH6knedsvQuU1x9dXEas0DH5vN/vow9DjAT2LVszDnGj/Y2SVXud1mfrgbTLjeT
JvZaLM2rbGmMcVIwD0nvmXe9qXcTh7MLKtq+qZPqnCzMPCIIwclR3cFyFCUPbItN0asUvF6YXgQe
QZazzWxO8lUre/dE6EeuY3Tsz6l3Nux129wr5JOLKr3vWsICSlYV/co4OE92V5+MWfV3NynzI6Rb
0Gt92N8fl1o3L6GWf2nZ/GTlDj1viktPH+9ZMAenfmrgUNk4bbypOsWyPZWJXZxU0nlPthx2j81g
mOt68/ez2pXWN9hmN0PwcdDbNH2tbYc3IzTcDV5gaw//Mz2anm1vRgBQ+Jon6ESqW7vVYJ+MLoOs
M3JXz2SfTmWl0zL3Goo/6HnYJY3iOSln8Yn6Sc/CluFeFnOyDnLCVLVKliSVCq+PizT18NqG1uSr
VB1pumqbslLQXZIB7mdsjpg1jEQ8cedRS6TBMzhmoucdXt/SmWsahmSmk1qfNyL0xFb0cfpsWq8Z
wDgc3pL9EFpQS5d0b5QuYkpVp5TQqaWfOp2WT6KzVytEpymJymAXTULuHBbtVbR8psnAAm4AgbGV
lB0qVI0/x2N2HpeL7LJPFoWRLSdOT5VT1juvmgl348N4nagaOrujRTq6za4aOu9A7OZJNnpw6gxO
gBbWa78he7qKl3/JXEx4tVN/LwDNnWyzi15i0ubr2sijQ9/3gGwwT+2xDOHM1Rxy7EhNOwcEENZX
M7sP0rr2YWZv7cibdiposjuc/OsDBJX2Y7eLe206xR2mrTK2nH2b0hOQWQNjTRXvdVcP4dG2Kxdf
RV+u8zYrT5jEwk3vzcNacHZaVV3b7yqU06I08mue2/0Tsadqv6BhsA4ZlyC2n5B4mhdzRsuIk+yL
0nf4TMkmDSLLAOJ57KzQlIQ+cfYystrXB+9PMpnq3Ea1Q+KCvhX93flYBDjNcqVHG31y67vVaM5e
I5/pKxkBu5hCE+VdrEVS5LcisN2NSAyAXcp1V4+n3iFoI1Nm0ebxkIANK1oRofO2WCswIKUbu+Bg
2EliTTynC5lj5HbD25SDbZ1S3SnJT5tYYaXAOx2YcFOdwLyy7IJ+qIEt9jkx22QUzb1vIYqZIUmP
qvXeTYuyouW0t9FnF3fC4qhfm4aSZ8o1ebbNID6OUf4i6/KQBl58nws9fDWHiA2oScRez7AMlvqs
TlrU1rsosunHu3LTaUb8DRcpYAoMmtdpFD8S2YhtbtvFfXCi/WNBFWAnU10OCBBPVRhqJ+nM6VlE
8oLVfdFTl/9lTOjEZk/ZCB1jyNyZzeuDrlRnx8EbrSukJOuMFwzOhGOFF8uI6e17dItxpbb1dLdk
at5S9zOwBdWLGtaOIeQhi7urrucoVi3/BgFCmi6cXpBUTNOfmlOVJxJ0pNYRsnjSup4u6KJqcWpZ
oZiIq961L14VpCyY9rdGTvPRjkgd8zf2NMqPnGuDzd+DllGo9YxQQPrFC/fKzRbPppcPB52+5Wk0
XDY11mnEZHCN5vx9msFqPDBQneHdK1MLT3lgR77MKNXDRh6NMPuqu34T2gk+aRCyzdbO0p6Gbend
jCBOLl6sAeDg6KuMHjCDNR8aD1cOxvhyM3B08R/cNmk6n/Ws6BSSxt42tdueIY6+RwQgr8lykY28
jZYq/BqeiBkOe9PJ7Bs3wABiaBEyyfHlft1IJMda/m6MEtxCOkQv08+OOMcuK/hJoXXzSZfd1unZ
Yyo4nFOri/faRCOD+RTSB9XfgzYP70CS4o+1id58qpWR7QxMB7s8AZ31iCIXUxFdOta1rPjhQPdo
dbyV60aP3ds/Hua11fsWaKa/5LNU6719RRuXJE8W7CO5Lrq2etMNvLe2ENO2A9LCG2o1a0tr3b3h
sfk2Kbbkciko+rQOQREkpF7j6k0LZ19ECa6w7GVxrF4J+Mf3xyWdKAhkWpknMsniDXPQKtfuonWi
nwBbacGGzZeRkk3sRWof9HJEZrP20RCiH8G4giJA7G8TFGQzpfDqbSn6gPelQnCfp673g696KHtf
1W37jQ4196r7zWkInlZZkL94bnWWWsQ5XBXzLkg9C+d3rQ621qunrNiMjr6cUybts9RM3i8vfnZz
mvxO07+maX8oZgHMrsYS4EZ243duHbLv2NOFY1e4Cy3wcIHsAh9TOGEcB6qhKdQ3FXb9McBfdYs5
HK+zzIOeNlrzKY2DPyhVeMY9D9IaiyaLMf4zvY9cvENdcRWjbw9aDZYF0LIQGb0hqmGxEpZxtgRM
j1yXPwqnnp/t2LyCWbVuOs5+HSru30cZAVlTz8qdBp3g21w8I6E6n4WtIaaO2bAzx8b57NCGYE/a
b+hpxFStDzB4/bacHPMlT6AaCtrnJygGYGDpeXZx9mmKqT4qQjybgvW9gPLzIshBbR5/ihMahY8/
DUh+5HOHrdViU07s2Hh6XKxY4Rh0cDEtX+pGN7sufVklXZqUdXuiWMyf23zW7jE7dpc0AE3ZwamW
1QRwoNfwiS2X2QMwgBbdrqkpngaZazsrpf8Px67EokMk38UzcMZi5KwSC0SDHCLvmEezTpKGE0E7
mPR/xXAp3fGszxg6LYNyaOyOHE6Tk7VUE/XAscdT6auEePQJg+SDnLGgGABREetZe0knqu+B/vwh
Azu9s2sc7CaUFKIQzldNxObeU0pX4W+kx/jpcaFtax2i5Qk5hendtT+jQ+QzFmH/ZJtkEiMU+ydc
y5wul6osHeGrlPq4SsIk/5XihUVjb9JbTZhgw7n211DK6rUX3Ra3HPDpLPCgh0m5I9t4t3GeOVnf
YWouN7PmfY1NXpxNJ6w+NlZHMYVh1X2WLS9iNYJ0KJebpEzrJ45X4c++px5TcKDwJzR7x67ytzqh
c4/jQMdGHWMqBFehze12HAWhhYYBP+iMFgSY2eZzGoIvaCfsH1kPbrDHObiFvGqfxwr/eerU31LS
bWuTsRO4mU+KCsFu1FOhkf991MF92VyhIXMAEJ1nYd6qJBslBy7N/UFsGduug+sU7S3Y9qOWnOrR
S3DTOxiNB1bpvspP1BwnWkI7GLHeMVrUMn2OysNj42hiLC4Blfc2E6XfZ8P0zdKKdt3kHu0OiotU
QGpuZm1i78enN1sexnOC5T4RLIN//0urAYUMo6debdySkE3yk6HnAhb3VtbhsMo0/ADTVOqvDuGk
bdI2+u7xsDcKGGpKfwHDBQ/RpZtuR6P7s676W2z25fvQVGrfCBcbtmqT18idfpiNbl+b1M5X5M+s
az6Rbirw1BzKGcvepivHbJtO2oVeMMmQRRety6Z5WkAynBv5mrDD5mk0ZObDJgJMFjv8SNiKQ5/z
duaiOxveOAEWRAvNs9b+oSXTT+rT+rnF1ezNzY3lrjoA8MyxElfNrXFYYMQcV/vcQBtHiCKxvEDG
rYYDGTBkUogTyvMwu++JMC/dLPNfDdSs0DJ2IIG0Z+p2/RkzBTZ/Dee15dFRcGAMPKlysUHWXvpD
L7t9X1M0aibdB1el87m3HEJHy8uaO+Opd4EMmVjosMN2xq4y65/EQkgGluGRpcf1I9q8m3B2+hcN
3UYR4v2giYuBRSciHzaJcUJiybczadz7WH25tMDWcEKGD4oA2NSOU1t7d+QNjsuy23VGGV8AHMUX
NyjplP7jsdklLwrR4vD40j++/vhTGbX0VARYJS8Phh0wG5t0kzZf/3FxGkDbjgx+JyJsD4+vR7If
aRLoX5rRpuIwIUKfRtzLp0k2xjHoLP0ZBmn/1v1QBg5BEgQkNVU73Xml6da5WrZiVVO3oACZ5LVe
/K0Hj7QJIys96gsvX7XNgdDXQRspLSCi2M9BEFzYHKZvPY1Q6gwd+FjpvZQJVh7D/F2a5CpCrbPe
jIQNPh6ag9RBfz3Oq1jyrWM3OruSvi23G665xkMyfIgStQb3YyIT81ybon1Kg73+Dp+6+1VNer82
EtQEXZbZCSsFHwcJF7JHq3tcBm2Es4HBlhf8DVng6JWdd3GWi+i1StuMjfGHz6UFdt8otc3f75CQ
3jeDRhD8P34a3NcMLmCmDOmb6j46828ED+P4ePS41CCjD2yHFTtNqVfEofByKTmepK7KjWWSuuxJ
/mIfUKaPbP7UpIF1e3zpccnKSOfmB7fzn77hBO2bLuubqkBvu20UXcRshhBXsg93rju/13pry6s7
U2gZf4Zkqj9JL6H+z6E81naef06bbOlflpbUj46q7hSrKMOOYT03Zs/pe9atdxwzfMKEVr3FTvE8
K3dXdtX0fZBesyWqTWMbXt8RNt1uItH7Mg8le3QwmbtHdZ0UJ1zS6zIOTb/NavyObSZW2aQCnaQo
Szpa1W/LjTiBGUV7CCdsEnDk/sCxWoJ3qoRuY6oPTdOOIgSe1ejlC0SWZm1WPAI5StMbUBMt9JnI
2CpR1j1NwnWtmX9G+YH0z9HUcJJ91pICpL7EmmwlJob5PvFNA+u00JTvLOljWloePsJsWVPxqDrI
CCr65FihEcm3kYOtzsEVYOIECTY5PDSCoLPaieSnSSf4YMYuoDs645hWNpEDSVUmpM89yk0XzxzN
bQIdFTBF0CzlSTObezC0WJqaqFqXE97qlhukHIKFGIgl2Bbmaqq9cUUT2VzjlkzhLCzxNFQ6bO/t
kwxqmuHLLxYgP5Eo0q0n3F/Fon5aHaZ8WvzrTldwOzgYbuuGmi2KOCMP4e8R/dumzlyTD6ZLA6RY
9UV9JXEF0xh5L/BukykSgJiue9RkeowtkCU0QCs/s829C1Nl7aoaRMl4RsPsbznhtTKx6lVdzS3B
VMfAR5hH29nmaN1hR/P0BiAmgReZUECxk/0IA2SbED0WK8QS/bSmzwD726rQ9OoyVViVQ6vtDy1x
5GwgFooA6Y+NlT/NLctFTD+3spDClgi8ZyXHPsjPTVec67AZ1i11+mo2TSgYMXsk+ttm6r5UwMQR
amoAu2V474TpnTUGjFRuB1Cl55QfVyS1qWZQLLVxFXfEeCMH23lXHhNd25cjg08stxG70tbA+sRj
zYJPqMuGRr9u8/q7pgGQyPoa0ItRBdvAqvgJpE2hX2MnrdZRiIdV4pIepWl9F1q/DrwmWTdzAjxY
b445To5DGZPQ7M17RO/2zY0kuYupQ2vDum46mBbtNrjjFUb8XoiicyAW6xU7GoegnZYO3rHujRsa
TLanGbkSIPmPQRnHx74WG8WZZuMyZ4CgF/i1OQMCMgXuZ6TydWuZ7XaYLecQV5so+grIjT8HEC6H
roqPcwcrwHL5L7fEA/2iJaMQJvoqW2zfZGXslvgUENpNXzjpeYDIqMIWuZTQUT114F5CZwTcSvt5
WqlyVLgn0mfoBnSu8v43GLvvQDgmEIpmu6vq8TZWhOQIiGYLx1LHmbWZnPHTtSLIiKnjLi5n37XT
Nwx71hbiGWtRT+E62F8coraGYf+WeCI2npwpacadNaf6zuybdmmSphvJIXhldJVFlCzfaWYf+EGN
aTIDGEenD9wiCEJafTNFnJm/pYLWcWGGnyRUkRrLL+axWDtnMLqbiY/UsaAlzlX7ReLcfq9YKEvP
3M9z8JHkhEXVRKPSJojpj7HxKRxidKW072Gs54TmCGCLyPqKHYdXOhLfPYTSXTF2ByfqnyqowpTF
2S5V5Cx83fHSm8cJqZq9s86x/7sZtfukTZytztoLKorPm1V/NW7/FaR0IZkZ0q37kJkY1VTvQQv8
iJzi52hnCwhkASNBXV9HuLku5XIruJqpb214spheenUEBvwxsy33DJnYds5rhX5wMxMI/KEBagGK
/c6ISuscxwHGaTUCUGFiDRsAS5VRQbYx4X3V+LTlRCJC67Ns1ZTMjBgsJhn060ZWPxkNc41NWd0h
q6MZJwCOUDUARar0d7OAfSR9RFRcvd7oysGCbR9bTXR+N8jbVFjnSscGT4/o7hpwyi1vjo+tIePF
3r3klSk5gILiNOgvHbOpVmmC9Vvr82cm6JB5D6rvfY0PY6oJgQZzX28iw9jOqrB86IeYnpNTAXp8
cfNcR6e4e10bbysZntJa/yOQfrbFUB3SIRO+mtzAl9x6iDrzvCHAP6DsKMqOcsD43eFGBrz+RwB/
BP3lnerWjfGkax98kj7qGG4h3rmdK+GgWI3ucKsNBXhWXrFGV5vSwMVnlTjShA1PpMt/w1yDVRiv
izokTK0b4HbfmwqgbJZ3L2ktPL8NbrUiaU1OpFrjKsWFZNPB8FKQg+Pg3LIaIs0UDnjgWHd25l00
7B1oTOGz8vBKGjTkqfeMo9mI7EjIkBR/pM5aVnhXBj7F28BlWIP13IVMgICsfpkN7jVdTclFjOLP
mLW3ivTZvtIYHzEN+p+qKD5QXvBFBemfquvfCjV/U7NxNSOy7ER0Kgv7MxXhQjo14d54HLJTSMaq
/hxb0DSdNnyrJ+n4ekM2beDrBGvh2mZUjLPOvROVk//kzSWN+FYrDrnD/eG0BzrsW2eI9RO31gtA
H04ZWcMhayJQACEO8/w+mcTgJ1jC3KSQR/DTZ+kMV4n738enABc8iP3cG5lQEZI0aUVd+F0cd7u8
4LOUkkYdJ84ZQZ1f00HuCDL8nkPt3vbVTQ9L4+I2qV+r8CDjQv9wF3sINp0Mu3T83fNinlQsNgnf
exmCsEC0YlnHM2cg4a5KESe70Qy0qzG9TfqEuTQ6246GObFkDTZMIkqGhV8EfrrQnsnhkV0nDX0Y
4+KnB8cnEZ2ztdt8rWkGarNRtnvXoPKoxaCtgynEX9ba245088WqOL8X4KCkMrCLYBnpy/wLibC/
9i3eVosZCghYa2+J42Oy3MBnfZol4y9mJ3nqCYEF43lufxYVQyRyae2aXNtXWfg90KrfhT3iZgKL
gPQOF0JProVmpQcaCqtU7IXoEHhFmG0N8hd7Oi1PvTDeodQlbvnTSKrv8dj/qkYbZw2RnB1i7YCZ
eboMCkSsk1V/SOT9ScziiTQUSQR6Agd3pCLsW4/2vhdXvj6qyqdmooV8qcm/rCoPwo+pmC+AEdHe
ufQqXqvR+NChCxPlLtQGdTkLAG8XaRkQeZ6fMdeSoE6LQxoDJo169ynJMEV7pQeSCRjF1nAHTGA2
DjLb6tZtNR7zHnXW0ZkPE1AIPiuL3oGuwbMcN2lCrJzW1VOsg0PokE/Xth2eWtVYx0H0e9k4a6nc
+azyFHeV8uTNrlBv51uESfZ3P4gnAuDbgXE0by0rl1oAlIZ85WPdXGts9nMG5Vf27m7404Z6uzUs
oA4tLpISp3Dbe9WxMgirWGN0TpqSSx3uHeKxM3mti0dxtWrTnvkWldwpOwfQKLQfbljptyoPtBv4
7tYV4cGDIenrRbrDTUXpM83v0QxhVFnpdyI/4sXSm/YYYnZZjYH8aGnbbdJAf0ZAkJjR7OyA08Q+
TI0LToGROA53yYFGLXTjCjJJYI7DLSfVmuet6XNc/h/RQGPISheESlvswFoOx5osahIy1WfSUMFg
zMWE2gWCiD1gVGdMTB5WV6J+5qssq1PvQMMazQ3uHsPEzjvqt7GIkkMRO0fO0rsy82iu0Mo8hClT
FMr5WaYBB3kLzXHa/fcT+ZZh7P806g19yDUNCUnJ0x3Dhny3fP+f5pNhvHLA7xHQVjOTZtwOcE6U
Ws7WZaIO3S98JQ47IqbBsNg2vNS4m3EIFJ37Ykz2z7BZu0Zs0jTDeZLG4/W/f3bG/zXbyzWZoi1t
3SQOKWnB/uuzAxXD2WdqeXYh+0aajND6wyx46uwd4UJeysaJd3aubfPUmp51s8XZEH/YenRh2xG7
poKqh/p2Jjqgg2ZhJSkMlOVcHBj/oX3M5HjIIlf/j6Fklr4MyCsfcySXAZG8qp6rSddwmHKvaQ4y
2r8+b9VI0D9ZB3rv0TCBQ5teyXvjP/MmecanlT+zOP0gSlocZiqsv54YeDnwwYTF5CDSczSu7QEd
Tk07MSnpD67X+Grst7iR0lfLSF9Db8p3Ib5hmlbdjlW8w++Ya89EHLXnjmCXaGDQzYS1mWIBGUGr
XSCN2Xuv2f25K5KBLHFjwH6wo43dggQlrAQM0mKcQVmCFwjc+IzhOz+F5TxualIUFErmtgvq8t52
evPCC2AB7mIChKgAfTVJRS9cR6HMtCI+xXAP1/jnbKKTQ8ySPcKkaZOYVRFa26EBywVDjuxTXbku
764Nla0mhs5Zqz31BWSiNNaXBi/czdLrtiDYWBuM1PNDAoEQZ0Ha8ncY5JwMsU9Ks7nMsoz2VjSF
6yiz2h1++tq3KwGDf7k8HoJRf0/wMe7+8aUsKqId2tk7rAb6Ym2KjMYmwTyq5bcev//4VSeSzDFg
bowVzNFNLpe6IAJsGN15VhURjJKjqQ6me+NOBe1N2kysAcavemjcO4b/Vb2IiSoc3BfUIYZ76MDO
DU4/ad9OQNK5ZA3cic7GmU+A7fqQvirdnI56j5UkRMjYjqLIKME7RpHEBqpCSTb3cZG6fMOPbO3J
SiVb0jwlpJXaOXiN+NUkfU4OGdIHQy9L//HQSuPbRDvGbbTRn/P8uWvt+oBWi44qrnPLXKzZNC69
hxUUgtg3nVrwOEUmxHa9SphoAGZ/bCb5ZKgK64bLpAewE8H5cSnqDEiF04A1tSJxzrWSmlhrmRxD
nfWkhsp8iwEqeiKZX+aiMDAUzsYmpJbSo9D5HnrGQG4LBIoZMqPHGGk1tfWwljGTazIUb3qcOPwn
3gtvtu5GdUldz721Rmndm+nqpJbY2V3r+e6IoWBQLeBaU44cqW3TZxoNlPdKTef7yKfyTEZZ4XK2
Q/gBjWp3tECCbjU7sXVuOZeJpVlK1CvzHz5MNlsUmPk0irC4MlCspn2ovoCOMsvUyVsyGdXaqAfd
H02PLKkxiWfUEtqiqKFrJMoEoZpxCkWtj+t0uU/a5e4otl4oswOT/MqPvirSVUh7y1R59WyBFYST
MTNKYQEJ0FHyzjYBiO3Acs5ErRoyPjPGAOtq31wd8IXVG8Sz4Fjfs5C0QFmUziaSyxkmzqD1NQ5G
tjlv1o4zKt8gbrti8kKTN9BllUuQOsFfQTs29ic3/N2wQ+BOmc7zbOHkhVVvGDWDMmR5bN1EHQ2v
ojRH/TqIKW6ucdCQJS1xkgW1R8dk+VrCesP8MqInqnE5qlBC4wB165r3VZgnR3hXBs2lPNsqOuOh
+BXY6Ugz+0LRYJ0Dy8a+mhWf9OHtkxMMIbQjRSAwbfKtsohETpw9g2UirFlZHE+0otnGTOHaj3mB
AUPoX7gppm/Rgkv3ytyCLTjQwIER3NgjUWPc4DlWKnyerhf9IbVrHOhbVscciuRmYLlZN5OA6Tlo
1T0x5/BAZPbkZF5zM2NlU6xW6VsXcYuI1i+tPDtjLkx2feNqV+Egc7jKy3zTwcVrlcPFJAVOJNVk
qEuZQLaZ/NRNks9uAThPaecwxkBH1cDvQBwdL4cRdD8fOSAGvs6rRHwwbmCEUeW7E6Yg+LF2947b
94Tg5h28fHT2sdb+6aM+f4qzsb4WuuasWtPsrjgYre3UmvHZHtLp0Bv9Z9mjfPQDYeHRGTc5wcwp
kM1HU3yLLSy7ockZQw1ZSX0CATPrr63dLd0VUe6Ja/Q3V3p+EOmXmBEqtyCwxHEqXMVAkWilBSa1
A9SsK7UUHbmZU4c+FIL8m+p3edktL+jSqjQJpgmGKaD/y98VbKFzMkCNasNw8NVysVDQ1l1v2Fto
JuygTq0faLblrzN07oPDgYPZQJSKZgCaKTNgDIHGPMbMx9gI5IKfoj+A2ClOaDX1PreDeR1OuJXQ
+HFa5/nF4lX4yIcAoGkQjD6NWuPvxN//+S9TSv8OkP5VVpOKEQ7/08N/23+V1x/5V/O/lt/6j5/6
t399yC/97790GZf9Lw8IzcXt9E+Du/+L0dzPX02Xtf/FN///5nY7jLv+r+d2r+evX9E/BrX/O2Xn
sRw5km7pVxmbPa5Bi21AhKLIpAomNzAmmQTgcGjhAJ7+fui7mZndLLqsq7qzKAJw/8U53/lPvcMf
+J/gbsP/L9/VdVKnAxMPie0G//t//U9wt2H+lx5QaAaMBixwfjZBuf9Hbrfj+76H+cX1A9shFRrd
3n9yu32SwM3AQKDMH3Mc2/v/ye22iAj/vwsz3TQCn28Cs40ZWJbp/D+F2dYsfGsC5WiXo+3xuGSM
sa5R83Aija1/VtQwCZv3mU20+N0MNzbTOSXkvMWAXoAn+NvANVyu+0j9nFW2cRjX9I0laXkeia1p
EU2NYO2iDf9UtI5PQi/DFGb6e4kDRH05E3o6ak8Qh+VVr8QZeDge226lBvDNa8Y4/dTZO6vWZ52m
YVqHvvfS92tkGGWKj+3AUg6Qqq9/TplEswX5qpBuXOQ6IQYGJLamY/nY2zWQUat4nPvceWKoHTIS
rsFj+CgrU9lDHqwTRoToJFnQQioirwVuAEoKG+9q+bRNGQ5RjyicPQXKc4ecbnBi6JuSfqZauqR2
XCDSXivbJGJ1Gq+TJd1klJCO1iCAGJ/Ogg6XvkIGJdamxXrPSuIZHe/i+s6P2W1M0Vp5Ywz/7Qaq
Asqf/wxD9T62KE4VvDjuoZMqCTtj2vfozQEWTie4DxZgIzPk7nTsTSK1OO69Jpa7kxmqV0zTiGjH
2P4K+BEMR9k9oWs0xHIZ4JUBqmEAnKn3XjqnlD1u/Y8gV/izBqKxNbOifODOshBpwackAmR3FDfM
r5W4FIFFxFU9EXybEba1fNjOeQ3cTx41BwdACbSol9dqCRDv0zUGK6EwI7ZgMCdrUjHj9oFbQiwt
3RPR379ZviSqrz5KCrxD81uWxnNRcL3KktywVNZ/Jx9HkFsbT0JNdJSY5JcGzlcf4PWrNzkkAam8
tWtR/JYtSeqdwNfSDI+V0KoEUA44ioIfekFWuxUFgP5VizZLnNIA2tP62g8mRmJcgQGU8LBsxGU0
lm3/Dc9Y7wBNVm4WqcoOjniTD5nT5WFXZG0M5/Lg2tq/xhX+wbz0o7plpsuCZRYmvJAP9PQX/A8D
m4X5vh2zv3Wd322aX58Rm53zNIXxkXfQiZfsTysnNxT2Nh3Mlt828s8Hu+jOKE7u2Xk+BAjHkWjA
Pm5brmZrvs/d4YcN40Pq2CflY6zN0rOFQTPzCqy7QPF4d9/bDXmGkEsajbzllWXTk++Stb6g2DSg
SlabH+oaVIfGzZhb2x8riMzDlGqQxzW2ZDTvp47/6EhvSMaYzqDSg7sJ+X6HnPjgMsRcVvgwbFnf
spWM3sy5m4DsVYvvJXIV8QRiCLkRJ0O5uUuCWB9I2trJw1Z6N4JeiDUd3cet7a+Zau87H1teR/KJ
V7KZGWok/qb0ifcpOADAtPPCQ+6LTRKEEc1qIsp97bSYuRmD4dAy1LXbt3Ry3LWDE7YFjxOV6H2W
iTHGksTvBItCW2zGfWqPv/E1WIf8MveekeQLq7+N2PsaLm9ceGwjtDugN+CSl7tMb417wSZoMCci
E2R5cZE4x5qOvNFogAwO1nOqbOtUFC8jZ16sM0U/d0aJAj+NbZxTh3VBg7MyJ5iDYDrqHvh1NQFV
16y6PSqT6AjRTxfW7fPJcXL9MG+EX5j1sc5SoNw1cMCNnfChd+RF3zkBZi/hNnorw5gNJAIRTwEY
utleWOLiXDZNdUoXZjK29VkXCMJQS4BXI2pY1FuEruNsUeMcPPZuh8E2iKBAzAM9FpxtXoDwhrL1
tgUN0h7npfbYS3iV/8UqHtptMD6jayhwap7GFnfM/qFA7yRryZZfwlpfl1Q9YSQeILA2xp2pUWKs
07hc7Ie+R5NnG79aJ3iwrOXLKhiiz6bSwScI7UXPyMacX3okeY//Uc8jzk300Smvzmw+QEdvjhCa
vqlSCAiZg/K6rhLG4ALUqnL76tAP7G8C9ETRPKtXDMIR3GamzWWvgYiAGM8xKEKMv0HkvTQDeRu8
AlrIqRNpvjc9isZ9SDf3bp6M6dSz8TH/Y1eBrM6G4q4Ukx97Tv6or9r7iCkPHx8n71yz0g9M+T2p
eTtvMLIzMCtJIBA/wmC6Ushx69FwIY/CUd3A+aIZR72oPBKF+Cukl4zFMWKAU7D5/8QEU1uIeYtM
vGzh9ofnAniF61WPM0KOjODekza0jzjA+6iyuid/NqjJ8WAJl+GrKDdCU4hdRF+bDjZz/D59LTgT
p9KHZK5Edx450RZ0H2i6ZJxjm/eU+igGM3E0TJ9qAFOZs50+rEA6jzmKYm+ZVDQ2A6hGxuKA8RsS
kwrisAjWAX29/eiD+tSmfl8/gvmu2Fko+1HzKxtDCGqEMffjtvM+GS9iKJv5FIn1vhrWdFc2c3ma
gisQm+2ozVchnQemhwKwMiwrKz8DWvwQ7C9wdkh7IECmUAzeGuPZdcdzjbwMvDh6rQL4a2b7b42G
RAGaB+C5PD1hCHzyWlUnEPvAARknUqKdCHCijJQNbcgpSQDAJ3JyzUw9e63z0vSIYxeI8biOUvsE
bxCqyQYqFjXWyV77EBsviA+fFXiP3fPKyXw0akXaHPh2aJqjekwdXgXhbJHwS+eTTWIMaNH7JP7z
6Bu79KGePs1R24Hz+ARK/0VgAontVnTR5moQE9nMxDVRcwkxMZh2YEnE1VBE1VKZJ2XxPSwKrVnK
X6Og+1hGi3agsMkOpSzhklbyjKfo3Kh6uJuYOBuNII7HRiOndkBA3aTQBbh9Zh3jMUbtocMoMQCG
OG95/UnmU3PWQLuw4BruibWsowyxVWIVy8nbFJmShjcealFwuuLNZF3Zo0ZmY05oD4bp2f9sLZpf
MqkRepfgrZRk67USjQ1muSMKdjzrGfvbAuvIFujreTBZFhd8OcbOXOzuFOpgskE09wVVHOqVgush
csrG45TFy2CLgXzTnIhtuJcsWMYfGxr7QxtYH/42Lcd5Aeq49FAfuFT1kzneoaG3k8AKAIMJrE09
WtN78F34hTtxQ2oBc6Uh0BrQHHCrzWGnTn044298rGviXp3KuM88+I2mHYMgQG5v7FF/cmF+k3uM
Z8SStCPcmjKYxEEEdvA/X6KakNE3JmkImNsADBn2U4PzZSOAB+2X2lk3DAlqDz+uXc1Rtb6KItKc
Tr+gAwDdPCv5ZPcVRmiSxS9inQMCNezhFIDBN0oWTTjlkTdWKkjcbXsmbg5ORCfLU6vxtmoVEPNm
UyePDfyl7L7dBvLP5rbZxanXu8ZpnCMTzzOmhfmiWxgSS7th7oDrsx8JdWrc8hcIytBDjH23WdDI
O+5/kUKOG3eghyo74v9aOK9yWz7pLrb7QBlscupLuQFUapC6jETh4C7Xz3g1nvQUxoSv9WeJz+1a
ObKJdhP3dHUKI0+4bwFYyaF71IrsvigrtOCyGK6uK7NTv6GJneylT3S7qw5szpyERQi/kx6dQRsg
TJKffKPaaeq9swOunlB7YM6G8OOgxuNkt1gZhE0En2G5ddw6hXZMjelrUBC/UyKCo1n6p5rNMfB4
luObsjG3tPrFZKl3aIjzi/tOexQoNR+QJUZWBrhBeZeybP7p23HZqpsK0CT7NTAFxuqsMBig6S75
FCt1ViO0t3aoxhipF23E4oPBI1R1kQKnkdVfHQK3FuLTaxdeoVL6R1OM2FSAuSQgQEg+AmZCok0T
jxlZOH2AyRTqzWF2qZbQ/sPZvUMEzoocNlggC9DZK6cHDkzHDmBxGewsBjaIPZq3vneTYvOduAJ+
Fq7IYkcUc4nVH0HEQ1YEWHqYtOFRsD5m2QmNmIPh3wTXfcf3UI+yCObny+eCIBKbNaoryz0i9jRr
I6VBgQJMpOq+H1N6BPnWtNhX7aD+WxhBHnU9PE1pbuOJYHTg0oPVhuXUlaHd6xYmH7F+ykeBGrdr
24GWqTaiidMJoRYJa6bGAgqZ4Jrx4gksFYcaoNUBktdfaeM8U876O229xzZbpnDS1BvBuugvxvUV
PJMdp9WK32ipxshkuB5DVz/bq/YrgABVIu7yGft7IKpWKAYzmslQtP0zGoOVvszSAsR+7STiViES
KrbtcXX87ri4Aec0PjWPuNYUgcjzJuvQ6gLGixDuI5fYUa+rczQQLf0QMoZpOs0+xAt9TV8qxjp7
E3mdADST9sb+q/2xNfPUOFTJvYE8HKcO/LldwjobWKooqjuj+WhNtlE+Rn0H13dSpul1rSxiKZby
QZNjQ5/4Y7/a1IiRIpoSMvjuTmZlqCNGTMH8RMtuQjhWuLBY8AlmdYsIg9yDM9RTe6LwgBWHOmgD
u9PVaMalvuWhtVMcZW9RQGdL7HWo2bqNJn1xPzVOMAKNyIJ1TRJMlP0v/SPmN7VI+FSKn2Eqmck6
gLRrMc1hk+IuwHp8zDrvTzBrOBhwYdQqfWv18q90qJu2vfXP/xWS/54phWpyRmjGze5lfYuDvX7E
jRGcvWW46NysFnpALUOYZ7rVb8apsFdaXiyMgf3Y4fu3P3pZIrFLj8XSxBYGrcA0IGAiuiZjav0a
VusHONu1zflz6zJz0wCFN13IT7SpzLpxR6D7cZtjpvFN/WXMIsNh7Hx4huab76OQ6MiaH7KNrTtj
b0J7EYwK6xzUtKFkXqexVG3Uemi+GkIhcJC1Z5/RpOU2v0CkpSQywetDj/vVsknA0l2GZDZTYwGO
REcNWF768FhKiinWQpHng961INDHQSoeF50RbsHKDBnEiURQJDVF9ZJt7WMLL8eugs+g0/4g11k4
jcrv2dHcEPAI8Mi9izCHu7RsX1LNP7F6fBjGdj5NXmofZjXGhtYfDSCyzpB9enbXn8mHfF8gIieW
vfxBSUsnBxNQ29rPoa2zcDYRCjamJq49914l2YPnxjex4cyGWXgfirwDDKO1/HhO84JsOz146a4N
15iO4LYNDZOOU65tx/tHNtfST80OfnYPWqnHtllnCRJGPt6GuLaJ4NRwq83b0tuPjsj1GJP0r9UD
K2D2n/UO+vGZq/JtzMgH3Z4KlshKAxOKK80TDLyYNvCoOygd0nWSsUVGo2yyNPTGX4sfwIkas5RT
OA9HIeKctjq0h7nCFexx9LI9KpBTQElJI9frflAE9AMDqLISetK3z6xwLF5MF7A7AGIivdODQWUN
4LBOsLyim3YQ2hntcBmoWUPwjh9lmYljZ9bndPC9Ez5V1LH7ak1BubLWsKmpArZWO6BrobQv6j8m
3nzPQUO1kfijMbcjhof/2YWyYdV2HBTM8DeBNK+B8Vun7IfGmdgF23LPq060N6GjLCTNYoaUUaFI
SVmkNdPF1363BWxp11yf+2GOpi5hpZmHm1yel9L92+sTujScwpya5EzL4U+2ZSinJUvK7NsqRmSj
BWOOzfvAqcN9YvyYumMlmYNMxlOAGPEcLyg9e/bVzZuDrY55+3pllPSkgBhyKK1YEfnA7AEnQhV4
KKY6Yz62oOz6rHDi//w/oDuJUGDCMInfjHRk4Jrr4t5ti9BK0zhnyQW9EVCSufACtan7irSUfBXu
fKrtob1Q9N93W7OeV3t42oZtepUTOersDru4mlr8+d74ggRvMwWy06FTl7mZrkXQc//qdJuYuczD
avqP7igA5tvZR287iRI9jJfyq0RKBU2fWMlPKQuQCLIcUTW3M+n1D1QUnCBo/+OaGdpYOwbrNhSY
rf2Rl04JppE9gT1WiZPCy9ka5y85C3/TjfdfesBv+CehNP4M3QdMNujAQkb9QERSQMytwwEd1ZL0
7ArJfzqt3oOzVMfayI9eY1hUG91LRorzCd3vr9HGb9b3AneEuUdW4uKR/cAdXy8x8ugjnfXoVuVb
piaWIXPx1BgMYxCIEyZgIzCDpeBFI1tYF28ned4NH2W3X6F2HrfDGpHEmuIfeBhw1RIKCeugMFHG
ara4cdAiuXGy+83QfgH6y69qGvyE+BG4XNvysxQa+8xMnclzSKRCNW3OnG3DHhPC8AbLMeD8TSJx
4bn4tRDfljLxg3yE/rEU7bM7BSn5XFp+pu5gnKJ/lZ1FDIQB/gE2LYMIy6Sq8QmxdZnP2FRa68hZ
bg6+HW2deyT+o7oM2tkvgP7jpc1DI2d63XPOJ7Ib2fFb0CWdFWLbQCofFvOjwbZnNAkaaTV5mxA9
cYOdhI6R0lxuWAuAWWTovMRk0bvZzXUs5SnvqOpch3BD6RD5gsC2VbP41YiFg5V/MV+ZC6IfZeIx
7rKncb3DtnWDkUKGVaG2Y5lRB00uY03uUTfHttfrmBNde7jtzIT7Guto6sC18fp6J22UV7rd362t
LeG41R91t+Z3hp69qXn8h+JsBO8YlhKuCXqeBy1I75WgAZMQKgh6izvTcw/c9p+NyvTImCjERJWg
/q4QJAy3qZx/Bht/XIbEQzD1Scag/3B2oCYJHae6ar24XEhhcRklY7KqEopziCejCiKQ0XtCMj93
2tZo8ZkroSmBRAzbqx/5tASiMvAUkN1L/cy5deGSIC3XVklaDBELVpORvmwjZTDe8ir0cQ2kz02I
JNedPppRzyDXan8x3342Juz1FrxdblQN6jn8QOJ5FiZnEgbaCqmNbuSUWXCMChNUp/LEDyrRMCvX
p2lQlLW6+OERYbm9w+MNPD+cPytCiwxPXAohRSccXLP0EQERmWZcbyd/RQmVMyKLWjCC9JhdE00L
KIMiMH7VabEyy+LvFoIbda25y/32NytQCBHFhBS+1L43t/5VeVyWmcHkw9/g8SqyJ1j3+zOditc4
ME3rlwURRQjdXcarc206qCMSFa9spIzqZ62eGLDDeN0vR2su3kyX5THDP70inq0qVyCfHmpxP0V/
kKviZKMxiYCcg6/eF5n9Ku+z+dPr/DKqiyXJTXHl7SOX1UOw34t5DqvfZYN6TuuWT3KSEOTtQrZ0
0k8L4lO92EB+LwC1C97Lii0/KSuMzIvWOQFa4KvzeNCxVO3jGOCcH4EZ6WZV3osJe6gxNf0xY26e
ogJPVuaDTT9TpYhxZQgHjjubyvaoNTJ0dpG5UYz3rQWGql/MR6Q4Lw5nFI56Hl07+7JywXxEJ7N5
blLz6GnyBWM0oDCTkgGCKqRaybGi6jYsFhgKFV/0pLnoiLFiTFE32pcckks8DRmvPgOlsWYp3YGk
OODe/2ZSjo4DMdHgYn2ciZgQw4aCl8beNdaPdpjZ+AP4P/bl7iVWd9QDU2hAAkDltmaRMNInfsN9
UlmmBzbBu+cGMOLGaJ5Uh16cLuwjM4s68QW526TejCmJ057zRm9x7yBP5MKjRuzda5atPsFlAVGO
+YLCzpc3rCmxqUAkjGbxJW1U4EapUli31mM6j/hE/JEndGaobjB7lYeAPIdwkPZy3MbqylwC0hOx
KOFoLdtvU1rP0kLb2yTeiLtw7uAql4H6MN3sFuAgiPP+ZiB2PrASczli+dNm+3vNXBTXjNhka4xY
CvyHoaAOdRG/s/2uMNrA2bDZHurYqsN2HJ7lgKqwMSkEunHX5OZTEesqeHJM7yQRTBwMjT+81TiK
04zT1ucdKBe6ldynzRK+8JLMp0urtX5DdN895X91O2MqsxUzc/BswKMd9IiU0Mlx43aACVFkxXPJ
M6K6LvHrKjig8GpPbC+TZqtfbcIZGJ8B2TAl8Le5u55niUSjJN86qyDJY0tCxXBntPr3gKCIY5Al
pTvxcOE+pRhIY1fjEtkUmrV5ymIEWSvXXHEsalYei2m9VeOj5bD6BMGXifU2N3DENtY9e1jIkxpn
l/Y4KEP2AFFaieDXyDRfr16CkRWWruR0NTK7QoCyWqFW1B+6idNl88dLYbB6agaSGNm+oJHV+1d/
weixmvDMuoa5GAwVykJtZS5lHjlIDkDrrYdtZipIJ54v8QqDzWI8Q3bVnsJEs8GcCotAf2sdrFE1
PBxKtEtLhb405gE56JoonkXc3J+isL86t6sZu/O65Z774bfYJ2uU72jOqNQ6HpW+ZT+FFs+K8OyR
bpPic5411G+CRRKFe/uM8Qb8dKZwmk13BHTeGwa1pIPaoknBdjQ5ISA9iQl1W3zkGsKo5u+GP6eb
66TqvVtejQ/6NvVHE4EsSvcffnID3Z35nNX0fqk1P60sNU9zFvzIfrkiQLk6tfdusb9MU8ACy3QX
WEz4ykk91Su8JlThgIZCR07kK7n1uUpzD+ezohEO2oVMLOump3RmTo/XbL+u9rlt3ejmAa+/dzDt
ZQ3dDvBjlZsPuUHsXjEZrNptF2AmeqADUS1hoW1uVJQZ/VYPCVAVGBmCRDS1ecUaHGLZwr0zzcfa
N6pwInAicrUFSTm7inYIJBKp9DbYEx2Ubt2wy3MN61Qem3iUVkq/BaX0gX/BocX6c62oR8Z1+25g
T4SWydKMReENrVx26CerC8vOqQ9+K7/GbbgoOGTRsEw/ctR6BgAUJYFXvupeZ0KIwVGqWVy5/yon
aC5QSm4ETVfzqTSaAZ8/PIqVvZbi4qNM67mCNIJmLUhHJOsaEnCW/U5EAQ5MY2B2y6ExB9/jrM6q
5nmFk/LVjyQMFfn23qLbJUR3odPYE5gIH8SfZem/M52oTc8DGlCmNaOkvgaX6Xaf+A0YHsiX/YJj
KL5LN13sghwKEWmK3viHDNSAwBBGnsLscQKqZ0gd67EkSrf1vDtGcigc2uLCAfM11HNi5H1wNF2f
+X/lH8G77jnLOBw0mwLdUG9kOrgMnNzHNq9/29N0s11K7xat3BFziQinwbzIDJu6tDX4Yf65B/Kv
jwQz9U1+dgk68fOUAR22TNK1nGdI8zh/+zrCpknRZBSAvofqrZ6YLZSBeSul/NGEdUUr+Ub8+rua
IMcBPSb/pwNyQZEFGCDuc6QFpk6NsdSrz8jgW6/hg6/TWazTF3Yywra/HUXJ4/R0mngTHoyugt/a
Nqdiq75ab7yDjVfC1YBnuzqeQ/oZXVQR2GyxGhj0046vr9PpPGvpIySJN+JXQ4RU7z2SrliiUoG9
N37VVfFuORCACdNgINGc9HrPOjrjYVpCvSJ4wqetDsf/xBYVjx7oiwMj1QtGafQgRBG2pYY3ZU3G
tpriwPfIDqaBCJSMllnB+GkGFuLnSa+gkQ+4NsHc7hRS0nj6GIbMGYJ+Nm5GCKrcjKva+/Eq7nIw
SXyElfzVLnYE/GwMAyIPGGsOZLJx6JBZA6yFN9CmmF0GCTfI//Im97I4bOdU4INjp9OPLZ1d/JTB
DjPUjA2CsW1T+SzdHB1VH4TvDKEhHl5SRhR0xoXqYjDL6+jSErgaW3NDg2XpgRU18HywAB7fF56d
xLT5PduIwdHCtFPk6dtn2eojFpdaskKm3XNdDaQZ8F/mJHvF6XfJ1kMa8JsDp2syd1gwhpLGHUfG
djKdr9ZxvJCTtYwrJlKx62T2UZvK22DpaVgWeR0vhHxPNaHmksMnNumlE7ueJJkIIiok7GbqnpUY
NXX0NVLOrBauv9VTwsq/veYhtsl85plsg5kemywdnPbNxNgbQnglY6fdqZjWFpVu+VxD9w7JGAFu
UhD3QqqROpp++sdMCO68rSNjIGzwG29FczDW0bxbMutpAyrBtIOEtFrPZJTtx3PGBR43bh+1wsei
VdsQ03IUmnuiud+JKMXjzVj0cRy8KUwHPe6HnAcrJ1fWLfMgqtEFRWJD3EKCysBqhodyNYgS2DG7
G+k6aFuZlBNj+Oyysmwbr44YB97wIDIKWpgw9E/KxvxR5jnlTr0DPDtc50QMTP2G3LbbTqKvoBh4
IruDpFWb2RaiqljDygD6zJ764mJlNRbzrejVbgJMk1Wbv/hkjzZGanbW++8tw008faaSycQcT4EW
kRRvk3XTWOEgPjrDeKjX2QSMuQFxtBaS/LguK3Vp2KCBjBdxMNnvrHae0AzUSTcZuKJemLSV4Rp8
ky/o3bu5dtZxKD/zQZ9KrX2rW/W9zV5sTsNOU/CR/7J2R6erHZB/VbEnbrnDo4fRPGCWYVIc9SpZ
Futu2PmQWI5s0jmIg0IpfeysHobzVP6qHeteg+2NHcbj8XO/9YHFZhPU/1gLpvddGY/13k5NHT2K
/drhLIgmD4UTLyF9eqyAuTOM3XFiKKYORotFkewc5GjGt8bZiByjvjWYn2ubDcO2oNqpfPaxDk1w
DkYgGyNM+gjkMNXR7evYc0ZW6NbrSBphMmgGkuvhX8cpHG0jPNm8ILMhm7TfyJt/BDFSEqfspU7H
RMzjC52UMzgM/lAHuORWjKxrtKF58HRGm6bCGqMAdY8ustzUvKs6Yn1BgX4aM/RCx89Cd4ZF0oJ/
WGBEJnL2RESqab5uYN9ontHckEthG5D8PcxFtsNINYBjwk+8sssDtXrIgyGLNtg0R/ZxOem1icfu
KvTH4KM0sm9heW8KUZURNDcHKU/mfm+4yPHvo5szNRJQpHt2mvbVytIvhCJwOjYRxIFlfwGMfkYu
eEmhfxBmUj/J2fHOdkH8YZbnY8hDx3HCGeOYb45NoOHYEsqb5+YQbmzWbMOqnstg+WaeihXNtu6l
Q9wZN+n32thavDGKRqkzI1GflwsBPtlRy6a/i8ZUnFHzfb9/QBx+OePQQR79aTEPriUlHkpEYSXK
xmI/hHrgyLHuj81JAy2i2vlp0tB0sG8HWGAIdOIVquwZSe8yCQCPTPERP1I+ITVkvXUcdlmGDoG2
YoiFVI73u5FE+5JVfPYbjdRItb1YmzpmvUJ+S+LMSvZMtIp5PwkZKRr2+K3+OAPqDWIlwPkaqXec
eKoOHuVFSziWgBi36SEZtJTFJoQFw0GgTcn42ys58xXXraEblIwCYigmG6qneXwNVL5Q0ZSkuJTE
XmXMCtOq1iIyFHIYNmXc90BOm3Z4MkGFHnJg74h6JhONsXdmlpaFLLQeU5zCsmWXFph8qUplZEHT
hKUefv/tXnbz+2KyLiHbIjgg4sB7Pkmoi10JUajiVITJspOOvhwbIWFZb4+V3ABRteRbGLLSQ7f5
o5P8U8Ihx0nfFEmbjaGOCyfELMoUbgkiKGY1RC9+ISb/3ojO2pUOQGJHhDLRw61w8xOwjS/XgwWv
IQg/CBfl1OhxvAYQdFhdJnmzMHJoUI5UmDgf8goFk7d096XYXr2e1AXh8tsZnudZPAgqAXdRxR0q
lKgKJvdcZJQvlkPDZPf5N8KcW+WZD6roScBKyXXRTXnPL78PKx3JpB+kx3oMuGUCAB4cGPjM3Toi
MD3lfcRvfjNyEhS6mmkAKbFkKc6J38xV1DhqoEcikmHuX1N4n4c+P5Uew7hqaU74P/pkWQnTtOCZ
8VHNsB3nIvaaoCI+NPgroWUXC1PCjswsRvevmFIhLHmkmphb8457l7VkRt7k7sWvGRjbHk4kqZYb
MYXNmS0OhJeWCfVm/waPduisl3a9pSp/RwCBdoA5q7GgdHPG7qhVQ8xOM79TxZ/U97AsrkwjkJQJ
LXgC5pDlu55h4rkTFHvnDJiWraMxg2nrJQX8iHieakg7aYHJFeh9bnogRpZ7NOS/Wh1PzIomBj0L
hcNiT1eRsj3pWvppbyljVLTZ1aSHvfhG9zLjLDpa04C6KseET1Ybva5/yPB4odKlwkpR75YWM6GN
rW6ZoQhmCbzflOOl07B42maWdJJU1XTdY0fq9J9buk+0DNT0w3Amxu0gAeZAHbJDBEgUefDcDlV9
HlXzuwpeGeSxzl91FjBcHxppT49MCinmlqaDsGf/6838C2sP4xDAmK5iwlyOhGYsFoP1QXxnGhtn
z2E9hN7hoPjHzDuJcxwc8wOUBS2DfbP18kfK5a3y7CrUJjIWchMJQxkY2QU97PNmaTTh/LYdXEna
AlS7z1YGUQYNGQG/h7yyq1NqMNdeqsjOlY/PogJcVQst9lyNFWbvHt3C4nGTZqIrY0/SBh0r1HZp
R9cLjQLZR79JpL9FHSFOIj0omO/0lfAsLildH2OLNOEnit/tCWvdIe8J5mNnIpC/rRMUBz6TnLkH
mQVTYjqKZAO4Q66A7bJogUFPQIfLtHYhPoD2cgKnV/jt36pPeUuQ8ikVoDODOM88Azk36AVWiE1c
+aQTLztWpXgPpuHOM7DcpVZ+A+TmHoZK/jFc3Opt+SZttCV1uf71Zu86NvKYbeN9z/VmoYpdl+XI
dXhO04liafqQHpvGNPUmhqABbrKF3qRwg9dRZL/nemWrOTB9maT7PVHyhxhW2WMTAqlmlIdVy0qP
ASaWQRxKorv0tR5NtoYVVJCuPN4By0hsxgupP+FoqqryCGv1nqNyoYE6I+FGj82OhgN1yE+oGaMA
e2BM0oIIC+EwINiav5pTEbm15+vZ/otHksJmgwhJlz6IuOXfF83L74hgSjqzH889sAQuon3l0SO5
db5HBe4xbQXi7lLp8CDNW9DxY2kpGlgrpVkuhl/mZLpHK1/VoWzpmjGRsLIYvsxJQR+HaYIzJilL
07uYxTAlg+7ynlGu0hfUEV44FLzyHnYPI4kJQ2QPAj3EWH7Tmn3FxOpG5fafZeClxRDEBUWEWwmw
4jJuzU8qrPSU1kx+RKtZ8cauM7RcQ17x+kJmgr3SjhxZ6MRwOM4X3vjfZsfSuKs4dzq2a3mrMWX0
HZjBwuOUJh17tS3gf+TYdLEtvX++ndZMBl1iooFeHLoFZJHb57dREe6HkXrSLTg05gjgsvhIi8VL
+tkmQ2k+ZwE6kdy1kczS5TC+Z2plD5fgrKpiu2bIdiNrRty1/ApynsayZmK3BngAdE9xlvBOHYgG
YTzGcDAULhLdOoXH25UtdgMC48yp8I+rx1btv6k7s+W4kWzL/kr/ANIcjvk15olzMCjyBSZSIuZ5
xtf38si8ZZLyltLyrdtMRZMqKRERAbgfP2fvtUlS70uXXTJDM9CYiKJ1X9yQa0FMI+0MRi0pjk02
JQgSY/iSTmhUzVi9ouswlZASK+JIO6Z4+jXdecoGdmiI1Y8wovRlPrW8NQHxoWFDD6o/RFaHmAu1
vms6ZLrg6kyD9aToF8J8bBtsjgZKX6zTWBd8Ea99Lat2kxa+0T1ZZbV2CgrvQOpxBUhAp7bAEMAM
FjZxP5B5p/RCN2PTfg2i6FFLG7HPUEXPanZSAJRfslrjvgupWOlX08uYkj212RMwGBBU9dPoRVvV
K12HphJAM6GfSLlYBISHoPjgxDI61bIoo1ubNKhV7IUf0tUZfW1T6D7Y0Mhrbc3v5B7H68oNaTKm
X4UwaRL1HKWiaWlpgb3CMI+0XDbyVo5A7GXgHdCRnSqTCXSBFy2bncemS7aj9HqI1vPFaeOZ+Ifk
M/Ko5XPwnktPSXykPFfzHOzTYHtlU1x8HeWDL325GAoiB/yIqQsEdTY6PhKm1fW2SMkfCSPmakLe
ZTpFeEphQYO8o8KAJo52fj/60GTsukKLqPi6MwmwRkY6YOnQPU/kDbTTlymacdBnCyejdUFC66h4
sw1l98IlwciJrIwcVQDiccMaRRF4oFoaHsIEkXzpjzvGjv2ic0EVcWZeI5L+Ri6JvtUYGAYzRXgY
PaOYzHloLQ6+OeMgJKQclOZqy8p4CB1r20tyfsqMjjL3y6cIWBjcyniMUaNwOv4WDmw9Rq6coQVH
3LQgCwLi1zIE17iafZzgM6k7mkvHmmSmhd9F3WrWlH5Nh/uFfrttjW9abuxrgoKGBKuJbPNtAbsh
kna1dXrttY2plbt57xFVumhUmwSv0q6R+bywHSgThGSGazvUV4EWNad21KAToUESeQgHSGzBFAFp
06ORJRipSmt9GVIicmbvcywa60aicRU1Wo4kzPRtaUPAvnRZeKjYd4ORLIxOm99tJ38K7fBbqdrr
GcT6pb/Uex++ZNVc8HfQJS02nuW9la6bHa7es39lrbuJPmr6aJ/tz2a6/ye9dbqNue2/m+tuvqbt
V8x0V7OfstZdv/8vb535h+XYrgGzzWGHNl2gA39568w/wJealsdzjpLLcHG9/eWtM+w/hCsN4TlS
eoLCU/+Pt86w/gBSIC28dUyLDEh//8pbZ2D6+4l5oKAHhmGzYJqOJYjJ+pl5IIYg04JEY/xbQPdg
MZYkPNojw8Bhbc3VrUknaXQ/Ypg+dCppu7ykrFzGg1LJ6KW3JsRlJbp4W0bpSm9G1NsxEM1qWYtL
WiTHmcyCokeTdBj954KWDhW/DsGxJRn5azkcadAgNHeyT9EefIJm7hlp0XFPz4GF9IEnkCuDvK/T
U3JOnniMs7vZv5uKb3NJwZpvYubtMH9EdpyNBcgorgmxF1op/XlsdrZ3b9oQlQn19MBK+QFCOro7
GYP6COous0WbJYgtjW4sMe/4vmOenGWKxapgIGwZ92VASWo3rA+cx2O47eO0UW9PqI0rl1HRxHGX
0drOT5pDTqEUaUoloq/xO9d0ghLMLhHzhTH74ibvijC4jHifbYDGha9il+tlAoI1sLgi5l4+uqlr
C9K5EUgzfcnqolTcPMoRnioxPLlE79FYWWNe2QzSOULw2kOLX/YqQxHwt14G2HTDY1CFa4Ok18b/
ro/63kN8APlgT2m4Au2FNZzQEALYh2LiyEH3rmc8En101SkIsSC2KMZAUwL8mjP2A/oSS8vRqCcB
IXOMrBqY58yqxiDZ+jRl1XVq1mUMgqWMHob4xUqWJeYzklIbTGDuczdd5A5EexC9FeJQNF8dNOgk
/C4jWpEG4L+0uNTluGLjHtphldFwAbZU6BeuKcc44NMG1KqLusrI8kk245wcYsELPjRTwx8B+4uo
hEoPGBSgrUl75gM0CiL0oyP2pPiNu6q2hpUsaPTSlpHcqImh0068r8t+bTJ9sVU+FR9U9aH+Hw/I
ZMaqa9lYnEh1tuVHz1wxZNUekGFU2ns2A4EeL3kaMPKmVoxgnJRsxvPWYmqsLivlY2k6rF90YH1b
oYCG9ch+MdPdhF+8zJFIldnOLGhF1G9Fc2GaoIewzWHk1oATam4v+hlb/AcLIuLYY5FOGWzihLLk
BXyi8BG8nwZnVOthXYllF2tkKODwE69tc9BrPhRMNurOJd94WdBj9VFfubiXiG/jWc9gMV4IvF4K
5fnnkyB6HfFrSovuo2tvSSJYOCBKE7LE60ti49IqQelyD6QMy8h8X1d2xAhw2xsKM0JQc4nkrGO+
3/MiYb5PPslNtEUSdGW1Na5mfVwVlVJ9IcznXlF/VkSjHEEpF2vP00oKQewWh+ocyigdLiodZOKs
KBR59jDSJuRece5tZPuKeROTKgcHDOyGhtEw/vhhEb//E/zyf/Iuu+dI2DYAYH7lwVzXRktIKQ1H
mMJRa+cPlB3DwTAQtlRCMv1sino133n0ZVLwlwnbNhzMLXd9llXkk6lX5h7bVPKoaSuEPdi3mFOO
G1Uh9ELfD9MWJJTLYlJuelRU8M4XSAVUqxkWZIVDJYHue1+LXTmpEHR1+9M/pK7yENGn04d6yMbx
+gw0xYMQ9z7zHI/O2ORSAFO4Z+FHygPkigsRHBkZTx6fPP7PpewuPkTxVM3mxYcZvzJl56fZ9qHK
iBioP+rqoaH7qMUfPh1Mco0XEeIwF0Grbd814WPWUn6O29+/u/r/uvP88O7+QgnqUC8lxLgzQ0if
k/FccdjIDJrAPKOMKhbK/9lWn4Z5q9FgpFE5mdOqqU+cGNa/vxK2zL/vgaZBZ9ZyTEmPS/z8Oee9
prlDk/A5Q7LFJgOTgrt9Cpem2PPGWZxSKwKaD4V76+HEmFZVc9/466BC62WtcTw4NCdMcsW2jThq
+QoaN7KRpLjDG1pXDKaOlbbXIn69GAAiQA0Ke1cKasju7vcv5RejvOSO9YQU3K/q1bhSvdIf79jY
cIVwOVfhaau9965VADybgdqp0Ovl738WUIBfKwd+lmE7huRd071fPr9aTz1kOgzfB5NUOoafK3KS
O2TYFPLvzJT+4addmVY/0pmkTiEkbGolTuoWGuufX9vgilGTfohIkvVmhpbs+DxWYQLElIMHDuxC
nzbJ+CG16oumrTz2jEEjLmC8DANeiyBYF6Okn84wqsdykcDK1UJA6d2NWuXzhq7GjISUKceole+B
+SKynReF9M/ibc5DjiL3m6XRgwnPddTuZ5xaeiOXA536IJP0IPQ9zYT7xh1uBhAXZv7h4IgxJhg7
LBYjs/P1LL5WnImq7gMQ4dIx94LNVZURGuRguCyMuLdJc+QX2ysBef56QEaZGXssy7uRisBEeeLQ
9a8zhNwdZ2v7HuWHz8mv0V7BGuy1UNsxpF1O1Uc8VweZ7lhCl9wpIIRhhTg0TShk+mGldt6Iy1bb
A+pFhs68FPjKaudTrzYYzpCjFv5FIKktygQgUA1knWAX66KqBmKCkF/wcHB8xA2xUAt97deH7p0Z
D9p18If2qkcGhFANdxTGUbkYQ6A7dFo1fKQ0A03tGz7Dl6a6b+dNoHxbsYu4pMeEOa4C6p4pp6fB
g9igbMDb0yeYwefvJpYvOig+MzPMONsBi7KevKnXpTaUrHhB6AOL9Eb5jV0qSD3ivMOHqr+6NjNx
rrliz5tom6qCra9IoLnrEDzYdHrMhMa8e6DTtUL8rUbkNAWxjBBja1y3yW7UFlUb7I0oe7Gqeqcb
0FAGRAf9ShjRPmzc28nUdmjtkYUtubZV170hwlniv14BDKAoCddFQLHoINlrtjTOTUQxIwFUqM02
kKhUw2itIn9ULJHVbefsNDsq2IOZKJumKfnXcam7drRlUETqMNtlZN9c9+W1O2PwSL42oUXDEnu0
fQGywlT3e8er8Kk2gS+jw92p7drAWKHKozJJtlpek6Ok0bXiEyXegcDzOb3MtC2RLG4nxvQ+ERbl
Q0WmXkchJC3uxTg4J7lBqQj7PsbDHOzbMjinOhxndUNoFwimPFePvT6SVROucIopOBC6N9zUzcfg
vkuqa/LRQfqcHPc0qSYmZa37btBeznVUjtgV+QkuNTU3fsHFjf3ByzZ4fNW9XAO47gU7VsDACkYo
JuXBbeg7TJt+kNsA5ZcGlLSLwdiDLTKmF1WKUN14wbRST2WEAGTug2XJlmdUT9wBC/QhDAYXTDGQ
tAdshyUi1S6UHAjkPvTuHYvHifXCYUpBWVQ443W36iwd8fHCEd6uHqpdpvqB+A/VU1Zzu0yqqh7P
WfuuDhFORQILZ4y6GogE/UhIe1JXkcc0v/oPX2hrcORrI3vomg9VREGzzyXySdS8VOEhHrXiGiIW
rkOtx673BsPvWhSjmcDAKtYtnqnubI/FCloEvcaPvHkpk3Inh3Vo1DvFk429cW0T9muX0X1DFwqZ
/bqHNmEh4PDWPd1d2abbUCfOE+VQjSi6sp5cGlpRd8mq200cgRzkv6qTRROWK43pDbwTo+9XKfMR
tVApgez1YMHdoI4OHruox41m2hSwLsVcA49BPliKyWhrRId90/x+rX/xUh7C9iEiTKtmkXbe1Xtu
lBWHrI86Z92nzvSQCfQDRXZS79SJqlMmE6YpNpZCojSUT3cJsLhMk203VssqyDhncmLRO8YzzV1S
B8Dy1E3w5ncYGW2q9KWtjr31W8pACmv1Ig5hFGF5GIdLFz/r+ScR79T5BYg3jNndtKITtRY0oxCS
wblk3UD9hl6zzXd0VetyhSY8Rimn/jdmJdYXczsaN+hOgfPjqyZyZCSxsczvSzSshQb7Ww6UPRbe
uATAzbyCHQs9adfoDxVxQUwR07PXHdPw3ZzXjrH1/bfI+ohQPAfnlopYfdZDHm3tp7SmSWl+/s/F
QpCD4PmIgQHs8Aq97xKvADM9UBUcJ2uJhwDl+ICgCTCyWaV8ilh2m1WNBJzIBsTB2qZSmy6EQf2T
xNlARyXIhLWqbsgrASCzkpC9LRpdzgt6hVqPN2abIA+1b/LwveetjbC1nFlZlf6ykwm0J7m1WYS/
hwSJuEB1gvNA7HvWHJmGc5LKCDd7LozzGH/VWJ7ZAXweHw6r7SlhaGSBP6sxr1fOKU/PCHeD9o6p
ddTv/HCf6Advvm2LOwYGvApVBKmPDD2Zs26LlvR4Ij4kJvSoWgXuyaNTK3gr5o0zfIUsulKZHwmY
AUaZCWKohM540VlQvPQDkc6eU+91bFnMl561oLqbCR+YgU/R2sG1Ibae6DZtRSzjNK08wLV1B9Ke
fkdFNE2CgpaUqk1oeOckyFAt9GuU3nTBNdxCPEgsfzqSJw+agZ6+QVBJW/QBTXgYyFepIEMA7+vc
E3NDJiXpRq/tpcknUjKZeAn8rYbfOqnVDaStmwHZCaKgiEUyJ65DI7AnRjTO3IHJEr6cnT+/WPKc
YztSr5/nwOxfHfk8gRxKgSZhlAMnE0b9Ws3rVKSsokBPuUWKmZq35wsmLesuJmzNVwxafzmTT0qk
FtnPDb1I8wF7FwxA+jIskll8arOXmvw/XGuoJAK68+wOHXcX03LyspBks1QpLZIOxoP2tU056eQM
ddMn9YNrjqJVaC3DrIGBjBHO9UnhO3fjZ0cPRKRfYLHtkUblZOJFAethk3zq85eMlB3jDDafrj2j
Re08kBop5aeBkShHzWbM2jqdsFfIiG3oU90okrVJ9z/HAXEL6dwZKaG4kMHoiwpVtw3NBikeb0nJ
Olfj1VC/t6dwvbNtZmL2p42ObWqovKO3XCiVm7msQxQ5zKxT/S0nGB3R9xo84QqsLqpSH+IJn7/O
tzEmTacZHqi/rvEux/jqRyIoobYtFK8hR3I0+OECrdRCypIOcXj9fpQrnICRpcH+RipkO+2avAWo
utmqVdPlktsujNYTcMeWBxAJ8jJNwPH0XGiSrmIEgRGrHaGGq3CwOHa9Td28aqge1SJBJ50LP1W2
GoGbi1ot75grTY6EwFkeMs7u6tuA2i3hYSxbnHUCYWmRa+vO4jETFGFmuJ3r4NFs0o1t58TmsdD7
lMbtxqo+J8atDV2piOZBnEGUMCVLAJvFJE9efZcC8FGnfcMdN9Qoo8+IuUlIS0LiYWi7vBmIIKD0
tcJjlhjkiiOM7G+8ML70wbRRM81kOnZ1sJ8j8RYNPqv6sI6neKX6Ha3V3ZAPd2hmeL0eTlq8ZQEd
J/p7kXlpsnijil7VNmwYfAvqvLZ4CEq+w9S3Q+nvDCfcqMIzadiKRzxgtH2IFtlk7ObwA+G1z2vS
HhczU4JB/1pbPPKoWGJR7kKKSrbsxeCCVBjO9nzkdhDOzkL3ee1BjjBCCSRsQB1VVGmRoaPcWKXM
jyqbxxGNbauvSHo3uKen4QPVpCnR9fMZhN9AX4IpI7IVZzICGxq64mT3l3mub70sxMWFcB6d0LfZ
+WgCNO90CVWRlWr+rp2TLTPyO22obwej2c8oKsIgvjB4okekrbI8erye7v7VQOBcZPz6dRrwE3fv
v84Mfvqu/4+gfbrOCf2/Dxb27dd0+mmwoL7/P9A+C1qxB4JPMAh0XUYUfw4W7D9s5gyeZxvY8Vhd
dE7Kfw0WTAeenyWFwyTCAMynSH9/QfsYLACw9MD9od0DE+2Z/2awoK7rx+6AYARicUwnRE7AynVM
Jhg/diIKK6vmlkE0tlB0NYn1Okn8RkkwYFkKZrx5ecY2ZpxNwSLvFBAEEGUA3dg6ZBu42ArYXJ5q
c97OQ/C9wcvyD92LXy8QhLaCHZouLRNpm2jkf75AuAaMXiID0o/dMzPAh7ZzcrfEB6mnB35DxS81
1+SQ6657vzmERYxePu2eoiqb9kWUVHD10Npm/mQeMhMqX8A/skew9vnDR/6/tCEtPsgf30ouUABm
lLalG1S6fOY/X2kq1CdoVaQJeWP5WgTO6xxOpG/YTbMFgYvkPagfplIjQaJ17Zdr3mozcYY3Bzfd
uEEhwb+IaI1ACOxIlT8ABd2ZAxrSayhTHQw7Wb7SG5YPV2p4a5TnoATbqjNmZVMB67Ntvem9MhQT
qvP3TYW6Z+uHKG0Mrenu3OaLMG37PFZxu3FEcuOYk3v0O1uVjQH024zqVDqatY5y+jSEesAyHp1P
rXW7eyvtM3Tdrk3UkTkPTxpkKXTi8walXP3QdnH3D+0+dfv/+n4y87J5ZFz6V9yhP7+fsyZLvR1Q
X5aldjd0NB0StUN6hcZUwKWrGvnePq78fQtk7gQt9jyFebyLdRCvfmxPD47bffn9Z6z//TPWDQPF
hmujM1OPzs/XVCW13kf5NHMMNcf7odbGUz7Pl3Kc29uB9BLI6Ksgne3HPik/Z9UrrdN+essK8VIQ
3/oPzbZrn/DHXptg1dBdDEMC/IsuzF863zWpuV3PBB6auYBMpmLCEPByNsdEsRBt8dqO5nxvtCA3
ISKwhZVm1sKtyE0kAFX5KqF9HY0kJrUtQdFniVcXgdQXM8b63HfFh1+a9rEdIRi5ATHtGe087IxJ
uO96k0zkDHXJUDaEsBnspP/6rXbVsJVFEN6piw/457c6r6A+VCPdV9wzF9MFSFnqE13FMHgvkLGO
xkjIatZNz67/1cTHe2TOJje5gRglK6huf385v3ZsGb/qjBaY9rpSshz9cjN6oHuLokFP0HsZkvuw
R7LDM3o/MTq8N/X4nlRXc//7n/m3tU+XDluAowOREXBaXdXa/aFNDKMljllsQKkW+bNmJSwmRkUD
ArV2vWip/fgUzXYfXkN6sB89dXPtbZgpRJso/WKlQXZKSSd4qEz9CzANfx/qjH0z2zX/YZWW6kp+
vBG5UskDIQ32JtMxfh1P54T25rppFRhOjJcAsrwaBRmY5/rXJtcpkUWpNdtqKI1nEqFXY+D5jzYs
i0Pcda+ou+dl3pjDsZvli+tjAoFJnczrxOWJAiAHzLQvbkVWQ6frRpb45lC3xCWN5XjxRtHcWhkd
qgmv+QsRSeM/PGUM2X99dTxblu1I02KbVJv2z59DNMhoTIyWzM468faadLZDa9Qw5xvt2EYEx1eT
c/YJuXtqtCI4uZofrMh9+C6mTD6o/zaWUYEDUGrHwsG2D/pZWw9hGa+buq3uBaOKrjLCp6Swv3fE
QsAAmsH+4MrAVNgftIgsks6CWeBpxReyu3Jsw/Hb4A/NuXed7ZyMRz8V47MndEbtp5q4+TVySW9n
dnRfbUkgtO8J61A5iElQLt/6U+rsGl8WG0MO7JtWkuxCUb1ed67Epq2KQxroV3EqgEQvKjPR9yht
jXNm3VyDIInlWfaE/9wUWScW1zWu9p0RSWE2I2cb4IY1Q39wbeADhPBA35MhCMuxtp6ayT27Wu5t
UmHjKqg8DIyiwhQLk7WsivaRVXO+I0lvj+JI7soi9lasBMUt3HAcDXJC98j0eOx7sZmnxiGqbKwJ
72Ay1gxhcBNgul5CiEVtwA/fS9Og/I7ukFLZe21wg5tSPnp6S4dHsCBG9NswfdNfKQ3f3Lu2Ha47
24xvMSvXazcSWJjUzTeqL9Y8LD1OzedWAoZBYiROU5DZMHBNrTy0Nbwlk4CJ5YzV5VhO8gtJZv5R
ZqF29Mjf3VQmAdTSqkkUV1+qeWTu4VPQjIig0ZqNK9L7xHeKMmDB34IkeCskx5jME+4xsxEiVMin
lfzLQRrv5hdZd3dNF4g9MSE+/7A0bqDACh62lg6M+b3ojeq1c+EN5HMbkG1MASUK7RiU6cznze8K
fCnkFhQPbfzaDF52bpAMk5inFhhLz0CgRw4Zu5NT7SwkS4vBkqvIrfQvuAgYxpPy9NCaHCQbvaKl
Ueby0ALzRa4uwRmrACZtSr8Bq6ofEB0Cs0+3g7rREY5ld55W73zf2Mu56l9Nk6rF8FpEFqKpjqCd
ylMVTe8lGZffMuBEaaLdXB8E5mnBYxPsQqQfx4Ym4nbkFm4R7CJwUYUQenTnTkNrDwB/sHZFrz/H
gYUeciR/qbDdbG1B1QkD/x5Gs41yNokGMh4A2iRgGRZ4OHguPSDplaBJl7vyxNS53eRmnuxl7dY7
uCiYxW2TVc0X/C31VyvHcB401zd2ehCSwBk79lGzy0sEvPdEUoW9KSrf3hZi/hLQfTzUWtuDwOL2
jUQUIOayujXDJItvc15LAWnBpkgN4IFl6ssUkp421rF9wsK5bVrTerr+bNHa9imTfcU93EZb5JCD
4hmh61TOHD8Zv0MSKF8TMPHL2XBIK3bz+pk9BXeE1djr69/K9do6xkZBCorXfo+IOVr5ShQdDXGx
KgrMX27RMthSFYMhaSg1mGaeejQnGZz3rWnZBIQ5+IxrSdaaaUP50rOIFUXN3fo6PLRGl50T0vae
xgjYVuAtjIRxxPUVBF335KH7rXMGchlOBIyywrnvEDkvZssPL5AsElIdcWEYsmNaRphv09fNNmFb
uSmr+djlVn2aJcAiuJQevNQUSKg5NetSTwgTDB8Mp2QIk2fvmFdMAALTaxVEexRT031HTx2EMnyi
Hq8YhGpQAHAOD24433qEPd/ORS4AFeLDjCIRPwYgSJLOK3aNNsw7Ixv9IwbBbud/BOlo77FLOHez
nSmzkjhiOHoDYAFzT8fO0w/xeJdMROoM8On8cXQ34FtUJgMMmoHwK05d+vB6/V2DH/hiTf0XPdqn
wplvKnjLtybGnuWf26ObN4p1jXCY0L8IZGPWn53AwwxpJM8lRPVHnr5Xx5omlNuttTUiPdjEDo5O
03Ixv1rQC8ui94+1+uLoqsceCcZHlg32t6Xolg4bkzG+RxaQhqDUzKdwBD7cmx5UWm74qNKto1Gq
gIHrBp8EKK4zDWAEmGG6jyAwUxSnWOy8GyMKVcYHPW+9LbcyKYe9iJJPonbKAwwCPDyRHt2Kgi5w
ErSPidZfCP6R+yAe5CFIMtYXd6QrVVkKc2zUF99J3v2GpbzFOVxYRJ72gI/3YTegySzr8EnXnLUY
xwPO054BS2NvrAOuZuvoZT42HtOY3iLtDhDtLSCK+7rJeMglHHbHRELeG/N4LCRZN9czDzZeDAHY
GB49O+gWUSDQYDnDPfiKNQLl5laKaFgFfeLu+tbdeXWXvCaQngebDZjUsjvBmWGL/vzWEn39ELKj
rhwQJ5sunbyTaR0nofsq9rFceT55XohXrKM/jBmua7r5hM5Mm/jAA9HdR9A272cKp40rih2kfQ+N
KV0pHPPhAa19ummJKgyc1ngsOSet0kCnjRUXw7ZzYey19LIAwFhJnxBywpfBsMZl3tKuLGByEf+T
jTvDIyhEN1D8OXGBMHCMb1LBWMhKIqK2AGndHIiHbk647JqTJQhudB36aTojvUcM1qQ5tzuaeZlW
hyA5e+OZiD53lxn+XRwzVWXH1zFhZ+Oy77zgGUDR7A3BbUz6JrehdzfETX/HtTkb6HHzkx5GdzUh
Ez39UL2Q3vtA8QRYn7eoIWl1bTtzcsK2lKjAnkVghPORIRJxAJ25jkwRPlkwA7G/esW+IMcJs69G
CKmb3QwWGvSEHf3sVgjrszpNN7FeaqtoMuqTCO14nwi5H62JP1VufaoD64PcuOy2hU8+G5351AxF
wHRpqh9mLXiucnTnpZfpj2Xr0MvL9GSX2TmiMsw7zWZy6L+m1UiVZ0FkNpLiKNU/azsW86eubbfD
2GiHxuJvlJlf8fIihGmsshB8oEQkZOW98EBv7KLLHv1InL2qze5qn+lDYSBoSWkPP2SRwX0QG89u
MujrtHwcITQ9zMJ56oKQybY6DdB4ZPQQBBTrQzncDw0/gipmXnUlVErGcPOFQKZtHHFSvNP9Hreq
SzVVOAdqGwpeQuCA9atgGvXSjZxgSdXw6M2UbcAFpjNX9q0be/kdsZtnHa7MOozDAMaJ19xL4y4g
hVijzXRr2w37nTVl69JvoxWeSJhY03jSK1STnHZxxhDb8QjpSeP5G0hyNOcvblx9cx0t38ga1Qeo
HbQFvV2bnEHnFW7zZl0nPLp6b8tnGHPNus2i53Hsvhij90jwZn5u1G7UkEqNgM9tvOmxJmDlGEWY
uSSJ6QvL9OW+C/i4fn+ck0qf9NMhyeaEJLDIcqy1bFuXPx8jPJv+haETq6BH0UGApdxm3dg+csqj
j6xhcmjG6kiKxKGqwG71BEuuKRibu+sXIGvrFvvjQ9PV79c3PIykcahK29rLod7G6fwPzY6/nels
ZFYGAhHbkKzav/az5FCJ1HfRg1QjPPjUROoiZ/jeTeY0N0Xk35q93d8mLmrDwpzG+9+/W/rffjyi
dZvun+UZwBYAKvz8brmlE3oSqxZjkdYlpyCC6+sFgBV0JCSlEAyoQ0xITuEGxzjySM3oNpW7DYty
I8lsPPWOPu86F1EwHRi5guDIERKT5q0f44v5/cUaf/toPWyh9GI8zMu6kL9ebOBnJimajBYJ/qU4
T2w8dNQvY9EfDcfuj+gsHyvpGwgpg/55ZIKRztKAbxbFpySH4+v0GaRaVUSyZIbwexDHgKka915L
ToSrgU81m2E6DGX/bYia7Al3NeeZnoiCsBHWa+1gI3JrZAfNzMw49Mx/asf9/SWiUsSNhJnFklJ3
f+kUD9oYj1nizotrRTmP7JQgf2ksud4AhqOAfYbxornTnAZnFJ6xpSUIG/j9G/23pqDuEWHDjQEc
DiW87qgG3Q8tkZDID7M2nRljIJqNTsP9jociXER97D7Ubsq55bo5xOi+cPF6pBoYNTFzmP1CdEXf
mH3CwEBp+g93wN86g+rCbJs2lWmQwoNP4OcLmxmCkfkBEKemU8YMVT8VsstvyVxTCP/oqdDTj44Q
+bWWI25J69jcdwRwYms0gxuBO/cf3ima+PzEH5cb9IWmrcMxMnEoCNP45QEKwgKGuw8ER8aojYti
+2ePwVvKqS1XFtL0Q6V3zTYwG5TIbvmBz6F/arqs2+demm8Yy2dFQANOlCSYyDQ9aGHTkU6AvWse
tdVAbtgDs2r9xsOPkKZWhzAOjQzdOe8CH+SQkK6Ju7KZ722/+B41NoTn0X0iOrm5I3hWWQQ4Ptlv
fTAWtzHUYiaeqkKAsbur3JYBZ6Tbt3GYxLvrk3E9aLk9nKvB4vGYg/D9z+bSnzVx5OpgrpDxPzit
98p7+5i2tGULYHqcNY/gtHkpyDDOie3dXTsN9dymD9L9ItZ/drfnHLV6qZX6Ga7ihNFroFBV1zjq
1ns9Ivg1rJZovTy5L8q52fu5J04+HqdFVG2Ejklcqi+F5FT911m0D409RZu1IL+R9ISxpYFdjwNz
8uZKXERwXjJ3/zDzz4ZT2XdcUzFjWbzYJOVERyRT7V1PdDQ8JrFHjFLsp9gCEK7fmJy/okS0j9eX
ImDJ9UD24JCyXugWZ4ootCwSaK3yCIWhfCQI/TP1m3YTWn6xz4HaLQZPVI8iFbT5e8tms2FGSpiE
v0Fv9lpxLPreor4XiUNk45SZS1JZivXoDtlN7dWPdlpNX80p5uASdd6LP0JQCepsPA9eDcdkzIlE
gQM2ciZGKBYjlqunLwHEAuz4eoJyzcafq+6haUQZHqiaXHfz85TR+jDmahcmgm4Rz7ek8Kdi6Op1
qoqgzgFhUzjDCYp0e2M27tFIw+roBI9dpo33DgzykwxFy4zHA7zeQs7nkRuXhl4wZaUAwC9Jvtn/
HKUcTWx04u+eVR+c6XlaIvtFfx+HoCuKiIpM//AgKfO4muI0FipOKTOIT4sYspd8eHu4U4z8Zx5j
exr2Zk36sdXUDxHNntrDVGNMlokEpuBWIU7Zky28moKG9tKs6o8Kh9Fzn8/B7X/+1GaYHGHBlBgf
PO++mXoOiCQRXNym48GQLrpvnURb9UPgyoFNHgqCEPzpIWkEQ/a0+G5rBjETfhQcrdF4vJ7cBw69
h9CcKTlpE6/gNmmbWqTmxjSLr56ciWMiNWULomxcJ1j59mE1u4u5s+a7OtMBv1wX17lwYQVA+UoM
Mz9O2IaQdwWnjMoHzACyyIgdUD2fOnLTmWAVPKkvVjncjghT7/0YmdIQy28Zc7+nkMCNXdmawVqB
mdI2tZ5QWbB7efq3KrbOHPzN2yDmiyiiFzuwxpMF+JWgbPHooz/a9zp2uZVeB+tIA1tPnMIN8Xmo
84fE2zheTQFAaMfZNdrm6OTtBNCPU94x8m2svMl8gAkgTrPpvP65gMBL625nC4JGEVJJRBHRFJKc
gVJ9tkrOYZTWqfCG/8vXeS23zaxZ9IlQhdQIt2ImRYpUsCTfoGTZRmzERmg8/SzQZ2aq5mJuVJZ9
Tv22CHR/Ye+1+4NpmGeVBfLKrSPZAYwOAsyelwd28S6zsTv0ZqGeE1jrK8MzIaO4423q4wq7Ol+6
tqnO0KB4kkKsCKYn0xcCYqX0hpdJQxVM3AxV3VKsGCzxH5yuJl+hj//K3idwvjbsgxVsBc0nuH46
82Bm/XK/lj3FMTGSCeANBuJQIwMBtvzt5Wy+Zg1RjPfvyuACNZyoL+7MaDhkLVkuru1PPwI7Otaz
a6/vR+08Rt2GjReKDOZ0x8Efi+0MEIhV7KXAtUStalqER7fd8d4eS/xPqg+61b/TOtHkcBA9ck2U
9B76zt7d/+NdEJBUz6cNGcKZHx1TLpHUp3Spz5okuJkw24+ei8auDVWGzaLZQBbor2buYoyCi/CA
1egcmIQDKCUB57NcIxLM0zhf9caM3fwCWZvXPRZfYlb2W6YiedGz/zX7fnJqTQe3rA3+knhM/+xY
hre1zYzf0010KqI5OokWJHUGWAAJR10dMAqXe2KDuhWENnNtd3H9CFe5Q0HYa7zNqMdbE8+tgTIY
Z0yQPZMJShtyf1/ulfoyzUkLx7hmYCZ3rJfqz9rnTJtbcOHhNJWnIIl3uZh4E0im7kDYxMt+wHkx
LecYUefuGl+UR1g2Jw3Q8WfpMqvRU783ssncGBUSOGPIv0zm25upK41dAalAjJG9CfLQWUM+yHfw
DwG2slU9MXJ/uhdJyZhZ+9Ru7P0dQWvP86M7uvnO5Y7dxnUd3JyeLNq4Gb8duvVbFZMz3nqLO3xx
10RBZN5sRoBgnmXzGBbokO8dpiNxy4QsPwsNvY58Zfip+Jr298kGVKYexR03Z1j3H7aHjR1CF6Tj
zBneB/MjbqYLdn4UZoP8FeSJ/lNMr3oYXks5qS8SbS99+busWQGaDVEaxv2QcJB8ZW5adp9Ka4oR
qyuvLVIwUcJVEcAIibWdPGiDTvjh9c6z3mfNFD1DwSEcJk7tea8b7+n+t+r5d5/IJ35IYjj/bWy0
jxS31SkDNQ291fz23SI4ds4YnrolLLCzmcb0Q38aUjM++UMNLLT3N53Xxi9agVfgDpg/S1TY4BUt
Io1vrgYhy85hWBgvwdoPULQTf9WLNP0l9bg3eVdumouYa6Lumm2x3GN2MaidbEYiiobPKBfpu4nk
R5ssIsvRsk5wAP39SEeFqhtuvszc4WhVLn60ZvyaOQoZrALttkkhhNzGmLzTmhG31d3uCx2XZAmS
0Y5NNwx77A5E+TjIPFaqrSgnwoaF0Oj+LYb8rOyZe36IAF7WETJxm+SmsRirR8+W1aUDT3hIbZNo
N14HCQKBlqBNgBxUVMJbNASAJmNCA+6tWGxW0Ip6lpsUq+iUp+QJYGP7VBKGxCe8G8e5ekc3DCCG
F/MBAVTy4Hg6f+6j8J1EiOETcxL+H4bCr7Y/EjJXTW/CZD4GXTF5qeqoucHeNoy/sWUS7lVSkLIs
9SGPOD2xLtW4txS8i/vIJCt++B4uz4Hsks+ixtImS6s8qi4gDUtiwWqETgArg9cN2wo0FufdYZB9
si+t01jYE5OsmHFXNZGE1oNIy5fDpF/+an2oGNQV7yBViiOytumcpPG59Y3q1Rbd0RjG5lMygL7v
3ywHWq83e9XZt0iFiEOAlCTYc7hAUsaX1DD8AOTyOVM0bKnS8F+Rx7C7p7bWQDorE3/o/992ub67
rNv/TzdBJwGc0KP58oP/O7ywXZm3SD7xWaYV5auwXYTG92SbvHMPYKCZcQ1tT+6WpfXJs5CfBtpZ
rAb6dO4m0f+Cw938mPt5ehh98KWtlO4FuJT5OPofZuYaC4ck/oLXBJphhRt2fpyGdmjW5ZJ+DtZj
i05SnYiuSA+MxpFuBx5JWcu3hT385w/okS0qcfWDPJGYBsSSBy8Beeb2jQE7XLpP4AyyTarsnK0D
ULqqK17ryQ/2I1Sd17EJs72JlNd0/AdnuR+s5QtjXb2ZfGiFoceGip6nuegqHK62BOw5ulH94snk
J6m4f0hXXqQeVKhu4TQ3Ryfmou/Zzoaqzv/7JZWIArEA4MpcRlxOOCPPhqenDiE6jvLg9tr/hpOX
rSYNWDxX+SGiPV91+MPfGnAvfl7oXTyQ737v6oQRhHtTYzfI59SaHqzpRH5yfrhPbUr+RWnM+T2H
M8prrwtAjPbWK/T9YGdE+molFRj85SEMRxPv1cAUrYSpK3Ng3/cvhpN059QYH0azxRZXMLv63x8P
W6yvoBlbgs84AYizfGwozw8SQ2g+hPonvDXvIJfRoxcT7ZpUG6Hq7jVMYK+72cr4Fi1sIZ+w7Fs1
CKC4JRQwo69hWKJX2d9HeWylmPRPZxwb6alWzh9d9/NVYybNR66o3rUxFiDE/7cWYh5+YdO3NN7T
jwqjNYDG5t+MYJ5M75Jk/Q0+5rQZQyTsvGXtY+S37dFvp71wHgcYqT+7AdqMX+TRGpg/6N5GvfqZ
H/4oRfohpqA+mBXLYVaazFHDQdJlRxMgoua9byf/nIw+z40MUdcz2joYIF32WQgj9P5xFcSYwF26
D/Zk3uOFSLS5Rj+KwZSZ7LlbdulVr5GgV6b7EmY1ys82zC9Bb+7umzI66rXnkrlGJANb/MS030pR
2eDpQaGySvg1TSo/JvbYPc3IlHGnzjtwd90mG/r8xvR91sx3jcHW73Xb78KsajZWQ0oov1iVlhTf
A0cknsr/1MYavfy/hioZXWeNZhHCcFX46VO2/DfSYjCOHIhnJ/T+hF4xvptY9vE2QSpfdsn5OI8v
deB9kGuAmCuxoB87CF3jFj0FBj4Dw6SPZdo3d2oKxxN8LWPfLr9iyWXs5y6NVsx1Y7IyZHAadAIh
G4vOJWyDfW9BobNJNziZAiC0MJR4oZrFSpZrDs2qFTedTs67UO1boVLN9WaJnTCil9yIiPyeog8/
N17CRM4/gQGcpjRP4aZhT0hTOug2N/cNq5bXyqXVnakyngB4lldDi3XYtW8z0qk/JuttsCWw7Sw2
GoZKgz+WR9hoHZ3tykuv09SFr0aLKwEMw0zWzGZUcb8djYy9DSM7lrZZ8txnZrAXGfRQPYcHRKDM
qVHsbQwRiw14VXizMCiOXlhU+xwJ9GqEQ85Dp9XaYYC4dqIwBaU0eEz+ZbDtsoZkvw5ut1U0PmaB
wUFAtL+rMOTgUDOWRrx33c47VgpvLPTEgdeQd7hot8TkFgRj8jnoj1x2SP+88UeWL+rQdpwwVmX5
tQ+gmdzH6b1PbvgsWSQRMcLLlutrOIvpylhC7YicOBlp9lVPrXr2SJB/nAGhtXmBETfvIZSaRkCn
Ods4Mu6Xbdd0ikuNJqnjHTvff5Xa9rlxXetfReFMjX2pMFxyf6zmPA43Ssvk2mPBuxJBxlrBliy8
lm9TwEbsOsvhYOVVjy5CMyQe1au7PCemgS0klm60Rj860OOGpGwQLXjVNQOCnETBpPXhazril26w
BHlBF93MTm3w2jQbUzklXUDdHlqiTYaKLEHTZBQRsW8W4QRjOMwuad+j2mzzj8pT8ZmVfsrOo4ft
0EnrhxpJCkrrdzuBtZuTCNpmUQBXMPXXEH6n14h9eF1nb/fL/f4l0Ky4G8ATnUrOg98Nr0kssSin
kpWRHb7T0BQHCHQUcJ7jqlUEi912Y+JUeuR9+Tht+oat+mQlzUb5aYT9IbUeBWO1te+O5rpwLAcX
j8FpaA84ysKwBOZAXs5kTN0Nql+1WgI1tnc1Tly92B0UdErVFYRRDbI8zo4JeHsVTsGRACTadRcY
jhHG8bOl39vIdtE+jPHaDhDleMBoEVDpTYkbehNMOYywdIr2QT4XTxYSdqsbnCMdh4s1qOJVD4hy
82bBchBwGlS0Kn/2IVJh1QTpWLH4g9GhjcsQA+fxXWRlWQ32nLkZtLSIvJvcYL0bqPmL+h17Rth9
tp7H7ewFIHmIyiFVqAYORporkgPvt2U7gmvPx43mqOoVkRu5WWczqdMPLuES+4mbHDusLB+usLfQ
nV6k2Uan+4Bpiu9SYE0KghngL3UTeW3GoV9lNKDG1DPph8f1iX2Pt6x5JvZarhMzg+2dK3EccrCr
S+3cS+1s0ozop4xQFG1YwVsO8HNT5sa88mT3q4PYjKXJM5qtw6gI40nY3jDI/rWLtDmqaTyGIh8v
3ErqKUB00oSxdzaADWTkl15U2lUkFFqgogTGEXPibFmZExausRDpZjI1y3eEy9t//XnB2o6mulu7
Y2jjFB3Do7aTl+H+Bo/UM2Cn+3TNvQuISuYzWcn8CoUNr2CrxAlg68mjY3ufZAf+N9Fbv4uyLfuT
8JzMXqQOSohmO/mOc0XHs6vteDjbmNov4TwzUYrtiw7zD3sptCnK5gPOo3enjG7wMbyOKwJPSepm
t3QZ8fmGyimfxdswKlgeocie71+6CD+Ra1rX+3eYwFzO/O6jAfy4xn+f4ObOFI05iyLsGsLa/vu+
JKTqqbPxIRIGReXQvXMZRPBSTRWyIkYgT9/8hF7JeLr/qmkiXDBlMrJYbRMILDQOrnDEyxhQFowy
nE/tIojTxUziwWh8VCReraRKiXCb3VyfvQlnW5piaOZfa8dl9RyHyb+7nveIJcOEFQv03Lqux4Dn
+79Xhfcb2dMxZmZuKBac9/KggViG8UU/41yTV1sXiIqq6+hEzmPe29HNh1N4tZqXviTNKZ5CRHTL
6dJaLKv8LpFHopzmvUn29UrxkByJLpAP959gOXoSoo2nEWxutFVFf1RBV5LxNk/a0M8+NtgL/uHt
P7GcAlgxk+X90nk9kod5ID2lm4O9VVoRyVi+uY3bVNz8UInbZDOO9acQZ21ihYd8gJuDWONBVlGy
m9Km2c8IVC6urLfwfcPNaGKLdHsjPzsKwmE4Zx+siLqbmkCvkozJbN0vxYvTk+azEKjreajpzfXP
bNn637/g9jllqmfyNTsJ86TY23VQOobQb26ja0L+ioV7Ht4tq6p/WERkNaocn2LYwJ7TJy/j0hAK
DXy8n2c0fm4YPJElhIkChprdYVq9a3nEcs3Czq4o81S6jcPeOt2/2HXV7h1bH71i1sd+ulRd3FAP
LSClJlIhbc+y5OptRibpG1pWdRQB5moPUCV1liKqreXPCAcQF9c39P7f2HqZdA4Kmn7yd+p8ciKn
fDh5jREgfRC/epSnp9YS7kn2AVZqad4Gq9jHxrOdEtVI3iarohGV2/Kly+wvMQY1p6Ut9bFq8MIv
NeD9AXQksgpbG9kh8cjGMSseJuTdycbqBOFVPXdoTSztswxSe+8Pjdg4hHOkBO5cZivVl/uviObc
ptRNTMOmBiAfh8H9i+UxmGNvUkFJH76yIGnOYz+Ml6HrP0MytF8aLivKG/XsE83bNH7+VBBR6hMN
eNRx+vufzjKfaPKjpTpB7yI3+STx0KmK/WnnQ6awa4YarYc9trSzzTQAds+6eHhld5+celthjCm/
MBq4H0tpteoxAawcNlXrMWP+YwdZttNtxAleTh+OMgN81vX85Bty3CWOHJEs8oepBpo1JDRmUevT
8M718E7cjrkiVt4+3r9F8nSKu5ahcs0ksiz66ZmP8pQte+MZFBhTljlfOw1S93gAbguz/71MCv06
JOD3xsQhoktI5wdGjUdlYv/NIPWcq1VjIW0lx55Tl8CPP96YvdVV6P8MB1blKnWyJT67u9+jJyWy
6aFZ9CTLtcq3aCTu3+Z94u+dhqmiQ70LHcb/DFuwCdJPrctUlCRsjsOvSHnpRtLrbTM7xz/dYmgD
AO+s7t8GjvOSuqI+N1i912S/NDuLevh1yGKeqsGaH1Reoid0cE/KRThjZ+mJ8e5Mi8lwp4bnvMuX
RIOsx4qcavd5KqT7zAL+w9BT+Xj/LUJyxXpAu4khHofo/S8PYqo5FWXzn28JImvQZUO+DbGxuqmg
DXYV+qTZQIk9o2BKTJzLMmRq20p6M3RilS0CKGSTfI2U8m5crqv7d6mc81cG4CFMr9531S4JZ94M
pklPcZl+hygTkFPwgHZ11B9HUv1mPZ8I1PV+Z9LD6Z/+MaxyePYCFtaSrK1TJdsjwQ3JS2Nm+y6c
93LSf3TeZkxfliIvtcaFFWu2nIvK2tkm58L94I5nrp+SwwZrPjf7/cpMGyEeKWrKf4vMYh7E45Sh
0VmO6z7VH03R1JsKouqekZ7+mNxxp0WNvTCOX8n9iyG2gkygXQdjQr7wg+718FS1uqWRB3nZZbSs
FQuhfdokRLhpbgxl2ulHHE9PhTbyvTXid6agCx8tzEmrMMy7L08Mj40s9VvfAUEXScBmx27BnFDI
MOhrb1Te5ZPEcN50OLXrQKvj/azFyEDXKgpFCgigCcmw4n++OCw1VrX1JXpyyMZlpMf7u5stU761
BcHUU+gDERKpcYOwSLpD5m7vWuOYcoybbUsyvPVJKCAMOc8fj6bqvFd3hCJAJn3Lo5U8+EQTYa+p
/zpJ+2pmXvdi593V6xNklEOd3FI4jvtaNg5etdS5Nun0jDk62XQZWe33N6BY3oou7puzywKnd+Kd
apzhPGNQvnqJdK+oNhP02QtTOpEHlzv2o5p4uuaGRI9FeJ7if8sjXYEroBUiTjeCmuZ032qC6s9G
ihSeymI4YVjJdIji93RRynmqyR8JEglgIjUgdjxcw1Kz5mmc6GOiTX5o07K4inSstmOkngiKRqyV
FudCgbSStdescazdEuJKdr7RtCfRGLSXi0Co0EO81hzK+MWZZ6rMi06lhaCFEso53JcDPqKNtWNj
RJnLWh/8cN7iAcM0Lqbwz1l12gWE2jZbLyMGxzSf/NHOno2WHLjeGl6pvc3npK32cRzY5/vBrP3I
AOFSyL2DwA//kvl4L1brrvT30RjcGD6OrHxSeXaXXoufF5tXAn6wl4VXHsV+7Umdn/5NKswuyG/j
cvpM3EeHSi9lpHjB4dnu25H5s87kKYZy6Lq6OdO6RzciQ8urM5IhjS6NqQXm//tO3vHxKUa1uskK
SAk/zvaryNJD1bPzJqisXpXu8Kbzur85Mze60aOW9oAeMg10r0U+7SVx1udsCJ2rY3dbMczTBTHv
R9kH48mYZow9UenfSqCIkYjAKJb4k8Ll9wePwQMLpMP9f3X/rUzjIs5jdu5cW1DDrYnudyJGXoVP
cRSyaSduNI+L5gJOItyhTAZ8sgj37/VT6uG/sIggzGuCxexlXT6a1FsVSR2rf037Mn6/L2NceDKX
5VjEah5yTPlzvZ6lNt99W3zOGaGewsrbi4j7BF9CW50l+sXNjNiciGCmrX2G1yBi+s1rtiKZEIAu
VqJuMflNTcMOuOSJgyejWQSCD+H/MqxHIqlkQVV6l8wnRM7tszH7GXVOe9Aa/p2CCntomHeRC8/g
RSjSC10v/YYClD1HpRE84uu7KkSaxwney7kdkUsyBd7yk/0qC7RGWVfM6/uAXtX10137aJit9zBa
pAmJkGIYB5kmjFU03EYyPlL2YITw+hvd0d8kZ48CJDLY2Xb9TZig9RQnS14Ngxm/tmCFlJr9Gncj
u/cfJbXnqox8fCA5jsKy4P2wRMt1kjLiZXJ3DwbUxpmpduQxePmq+mG4lAjmVpIseylIRfPFr8HT
Ypvl1rM7pkz2EvY7ymP3R0YnE6JtpKNhTxQp4x+rwttpTrt+QCNexguQsEo+EEOCAn4yA7dchegr
SbzKcBrkLQyO8ho6fJTM4D1O7bprN3Y1+nv4zQQ3iFpsZmNONyHMwtTlpojGUL8MGvp/bWAVEHZd
wkyq000KlSKEjDWJvMDskDKRSsh+0KY9b0ujoElLv5KaBTiq81vrQW6xc+DGemDnYZvs/6vE/qQk
RTgzc6An7SkaNEL44Dk4KKkIclHGB/sMdA6BvU/xQh7iKGd706dI0QHFmbTuHrwrFsyAKQ2DZAhq
ymkc2OE64E7tstqQiHbsCiLWprL4bdXUV3P+1poMhx0GwBuEN2TOWd/J2CB/te29mMTyUDbRJq87
SA9Bv+nHYN2Y9XRl3ESSgnpj1frRTuVPADrSgARSOCWBKTG4SzV8AwQtw4m0l/47dka5NBkNzWQK
QcSSx7h78syo2kYFac9RHxIiMC8+AxIltzTQfxJjJEOXbC0N+B35G3OS8iJTEpWKDzVO0ValDEji
NPOR5eeCISsu49nQf3OyTE5h5Nvre0hKBqSjb83p5BnPc+ZjCrXw9JQNiYjjGBAsYUgWiSEMC0V6
3IMb98+B7fdnP6ETRDcERaRlyTJpmXLVy4gkvbDasasYATOlb8uc/ZFAYNIi2BLEjIECxzuVBnwn
Z4n4rUPmvENoaqgMLUP+cZY7CDYMNog5bEJmhAOnjDna4Q4zsuXkYB3b5ymQ4dpxktuQuu1uMr8r
N/guDahHyHYIAkyqlMSDioHj4AP0pj8wyV+GiB0dHCKUpeGx/oWcGjy3HdEjRmt8ZabcoIujO4/8
r8qT7pp5m70KoLeaPQXX2OnfYeeJDa4rC24Ll8s0MK9KukytMxcNuA+DNU7NRYca+Edv2s8iPLUq
RFUy+/kh9qe3oigV9Diq2IqrAS1FHWIiKW2SSGbmd7EcH43ZsnZFof9EhJ1r2OeQ6udVbAuGm/Ar
mFm6uMG5jD3hjufyEBsAzUOjTLY8NtWDK4b+Gon+ECSLalzi5xuwq/lJXD+wRwzXZsbqODZQzzD9
esHRUjyGWblTRt9QOrGZsTEZ9TPIsjQsTbh6UMsVGnhPFORYkYZoj2utQA1T+eWHphQcnUgrrMZ4
0XX9OIbpIW26Y7cEiNaNqAmdKZ4V/2AEvZwMdrMAkdJ0b7j9k1mF/RFWDHoUhujYVjN89J3y8C+I
ehv8rqxYMpubOINMSeZmw09s9Fy9hUwIAkn8FgTdbHFPQbdinMlJ5TBi9AYAcV6ebQyj2eeR/0IF
CHjfrL8rDzIRydDd0fbaqwWM07TIEcoRnCijuCAa/BmY42KlSa+9BO4XlQQKJgabFKu4zugMQ5ds
QhLBLHLpceT8Dptg3rrBc0l44IM7L5yqUaynBWfCoqQjrK2vwV95PrSepDnIifxUIenIB3ChlZPB
9lXxi4HjC2Fk9kN3SCKH2C0Ordek25YVx6Zv/XeU8f6T4DOfEbCMvcgf+cTLnVdnf+tpKKBepoiH
m2lLVRYewgCrbNYMzQZVCRbSbOdm0G/qCQWq0/uPXu68JBGJz65VXhblxJqNPhwh0ZGl06fOGvmG
g4X8F0Of81xUZLQmRAXZcR+fTEoMLoZ6bwSo50VEDVom3a7UvK5z+JwQKAVK8ahTsz1j8CVMXRVP
nFnmzuUDsu3ZejDn8beN6YKercvX7mT/KVhKr7N84QgbJcx0hH0Mpck4SCy1jatUPhCR4G1U8yvy
62rpfZji9dhQK/au0IsX2LReMioTFja0ppK9SCmR6Y47s2DKVbENWkuMmg81kb0P9sDiP4oHktUt
n+wmt+1J8BjTHWk5MbM+prFxOTtrv1aXQvESRC4xLnG1Ddb9zPbAMySMwZymXo8dKdwNk88427dB
6a+HSLCPzjc6rQbCVREvoaAJiA0ADIjJrYn/Gh3agEhTtsccSOtmtNsthDsXTUmwJfNo4zahR27r
B7nH67m1rR03INFV6NRe0lYt9rwn3/E+hIh/IKOun8JAnjpkKA/Uy2srgXzhTYgGk0+Txe8Du8Bf
jiFAKsWUr67ID0nsiVs2fA0cVkQ/tl/SggopE5hPeBQ3dTp8l6ON+MiZuGP7Ze1hza9pzDgjC9ON
CMpnqXuSm3H+MrFOH8YOtdDCVZ7S1t57bffD97HPOBA8puhpLqDFegU7ZdcDzuWV6IsZwafrTKly
k7m/nYECgxo5WiezOlnwHNdOziXLRULCQo+ipY+NP6INcHRG1gV1YrmNjUtLG7zHrFQ8lPEP/tkn
1zYhxma0LjNDUaZ2/UwLN5ZtyUeU2mvGdiFhbJ8eryh6MMLEsUtyILEyoebA6AlAijSeno+WNQKm
YUhcDomXTcP9pjsmIfGkDhIgxkpl2S8kWah9jfRxisIv5Dyo9ryRn1DYHpu8e5QDB2oHX9mdvwDl
Inn0/JZm/Tvw23ee/Be2+8XGQlOCsDTBjTKa7rUt1NqGa0eSmH5AIYibVKufIxXWLqCTZC7JNYos
CipchL4xvXoB6dlRXQPFjWW5YRVPhq52+CgjaV1QyCMJal7rOWYoZBC76Igrqc0nB4n8a1l2FUAm
fg46+ELitAGZuSZ+/HeiEp5quhijlZzE4Qu2WHIzI6x/U71Et5Tpo+UVNpV4DiwT/RZ6pt5bJUtu
XtDJDH4x5b4Iaub5FUlPcspJO2VJqTKW2C2BtER5HMiY+A3d79Mcp4GEGTbELRQz20QzOQa9vR+Z
LOI8VI9YvCPNkC8KvXfVc5G7Wo7rIOzPAxg1p2iMdzH8sN2qW4fktSJaB8PMa4+melv7FAVJRQ2B
2/EHQAUPFyRYtQH2Hg+JQ5+akKo95cmHxYWbZtVRa2otELEl1Ttsuey5Hgr1UAhzocXR90UGT6RB
sog0i/pi6EPaQWtyqwJrecS5SO23RPlteptQcU8FyE91sIfiJpYXweU2J5SWZ7wLb268OH0Le8eW
+OcyEyqikUBUconwj04DcVMxjSKtX4blHnQVEH6sbg0hrvi1mnMrYwLWiiLfTEX2TYSzB6rasPAn
BttxND1ywnL4Vl5yc50pfuztCyuJdDuXjPxU5DDIl92Rjimk7hpwfdf+V1R2gmEGh6nQDZWRyV+2
bG9Q+X8UpdccbOM7AaA4rJuhsDZmV3KzTmqNZ2KvhuG9btpsxxic0qvQvDSYqpEcgPBs2hcd2sU2
xQiTtlzfbpiUD4azPCwBwZTjUlEXYXeiBjZcGKxjya2exbT1fFLkrkB82/tRDetUvepyMHeWb+2x
RRhbJMZgHXkcUEDs25l8JqQLvAGts2XZlh88tRNz+lsJ7e8bywerOFjrxIZyixqSCicHAd0odcBx
2pO2x1FQzR6oF4LT05AKKTsN5TGL/IjXHsoQd/ClQ87O9EJsQ2U7WxDp1Vq5NuhE0GlZnq6lYBDV
mrCOSYnZTwsQN1K/zSR8NitPb4vKxgZLyp8TNR+ABBiEOVgFfBtOZah3zowBHPD2MViSU6wwgD7n
P+borJDot+pFCQ5Tp3SANDrqZxGWxvPEDg1m29Hzf5WyCz9NHxGTSoHW9QICXaSIJJWt2LlF7K9s
0cI9AAwc+czUUtYvcRR5LAmili6ICMgIWzNpvhNBv6UJ1dk4eaQIH3MnDVelgVxLMBVXCu6EN5Oa
5qmHdCJ0JTAjIHho8GxdMmFGouTKYTfyETswsjZlGyRbr4+SFb63Y1+lxUNALskKaM218pGZNKN3
TImQpUQD0VthQxum9zhx4ZXKZNhITtYE3MhG1tNX2NkN9OCw3aXhHwqthHwB/8rI/0EVA2uTiiwq
orBgZQTWteNQ3gVs0hkOG5taDEd+3Ock98eV6KNbMKFALFpzDWlFrBO1mVGfEBs4JtCn4HsWzRrf
CdiA3vldB8wudID2nZUXeGqaEs2DsInIEcRqEzyImEzmwcbuO7fCo+oIBj6VQ56b5DeneywFJUl3
wPGUB39gqNE5PhQdIhREgGAzrXyVumjNYWzzTOXtTyfB4MRC9MnFsLVDXNqgEUa9wfjeDngfUdDG
TfdeYvTc0qigsMkY+GHE33SojA2t0r0LJHJQNKp9AOoW6+UG39/0lYi1spjgtAhZC4KdiclyI+he
pCBe+ATn/aAbdArhm6DyO7SOhOob/fK7/lDD4tmwMRakgsPlRbPJygeUKmcxaE3cDiRJMk8gO41R
Rl39HhwS7JmAx1u739ljae9az17bFmKfaiZrIsc8g49fM/o9d118aqRWG9Nwy2ujHxsDn1nnkmFl
qpxAXQGAIDZL51F1Zblx2vpPpcpbhRmI84HliV9+ou1bYlDmz4qzhZ8Z9PyM4Ixo+djsjjsjJmox
bZ8NYc+wBYmUKzvOQNfUjD5JyPIF/T6JLxvseVvHd/c98uCzGkiGXBBcq1RaJz2PHOkn9IfB3usN
jV0lmNetBaK3m1rm2F+5bdWc/4xmOSAUUxPvks5qXKm6HAlIGraZOb5EdhA+Jqn+4cxCb1rjZhGS
pX3n5pcDCWEyybdRl0GLnvkZpY4kKxYko0BogsgczVfjfudk5N1qw3tD3uecjHl4MduP1MVw7SO4
YuGJxKMdWKEb0TagDls3acIV24cPiLQASJqkrSDOFBwJLgt7fZl6Q15EaTIR1c2xt4hFQ6STbELX
YUaWvbeIfTdUvsmumOjaGmQh29alEMSMvQfCdimmZMSUS/dLCDTggzteIBU7y+aj7AvWoMDWDWl2
VzRxCL4kDFlhL2BdQoBDkjvYaU8/27J6CfmbQ/pF6TQghW6FEA/JR5FKvYn31arrUpu9gHo1oQtc
8BXv2VamyPuSt7RGgiFc5WxLywS8gma0cZ1NXzvbBkaPrhvil13vuWIavWnGXzOS2E0icWjKsjx1
Tb8f+37+L+rOY7luZs2y73LHhRsAEgkzqMnxljz0IicIkRLhPZAwT18L4K2o6oro6KhhT/j/lESJ
PCbN/vZe+96MeUd7krOwVT8y/iH9BqxaYjpeqRrKMOHZl6gu7a2jDS1MYzJ14GY2ukFhqeGI+VyL
64FYKNzK2SueiTMFRnGZOFQYr4zcr3eTPxwbHP0Amb1qixZwN4W6sSklfY2didMqbzaUhQaniEbv
lDPtqo+r97JrXi24s2Nq8u7I4m7nNvW9Q30mx4PxyJpa7puo++Wr0DgUWvLJIDc4oTGLlaAWulC9
hW3OpBxXdtFT59gnbLYwxjw9XE0O6If3rsvbU2epL5nGf7sU5GbkdVwYBnpIU3LrUfMMVFduUwzP
W0DRf9PefETmpfPRMgfuUg4e7/jTVlm3y6qgXe9TCz1pwvwPuLPhdhZO66pHyZisWJ1kl7wUMYpQ
kRbVxkjQ+eNa8zfR1PEWwFalR+m+tKP27FTjYTSoROHgJA9t7t1imK7dLFvZjhp2Jvhjsh2tXBMG
QUqIcS5YvbMPpUg2JmdCy+qmK4XwB+FKseo8tHBfITVxAWXco1MUU5dOsfcHqjdUjNBTld2+VlNx
NFvzF7a6Dv2n0reG+IpUpB1E9DQ6tEw68fCKve9PaYV8jcSzZKGT0DrO/dV8BJR0LR0M/9WU0fbe
Ttg/R2+8G2tiO3ei4YntcLKsw5TnSEYmKrUgSC76z2Fq7loma1gsSSO0Gse/HFMtcTMITcTqV3Y6
HlqGu6vaaB987BEcn92NjNOSqoS7kjzAWXfy32adXpwytTDxGtdOyW944gmuh+Te7ioPUXNFT6va
5T6FleBpkOuYxEFn+BiyS9XgQuROqWrut2GD8OVw6QjpQUcN8ndIby01mUw0ZZRfpJNee/Vc5hER
0l4rD8pnviYziOZsCe92HYdXmWH4MLqUAwXvT1gCZBW3pRsLFg4MZF2t/R2F+aoonNxx/yblRULR
LRnwGsQRVoJ/HXvNlTukj5GY1wgv64/Qrw9Byjt/brwsjrGJuFdR3Ur59CzMrpgLoQ25bXrRjfF3
p5f6qXPz34gxAIEr1OLcGMF35HdY6l6kp4tDUccfppjLirrhU8k8W6P/8i5outcu1+yLG+8Fb8MY
fsw2H+iIHfLp7DWtie8kfENppLYgBY3iR7AOauT5PcC773CsbhNj2MoYkrOv40boEqfkedTOjl6p
Ny2tD3pp0WevqXxrWxFvF/J3LJKP+Kw0el2D373eW/DjAxKK7K/rHIQG0z1q50VOsWWqPyRS+bsm
EUwxx/QjgrJhQoVQIzcXRTdt4M8Ua4fXYpUbt7jL021T5d12FM1Va8P7Tiu+LEz53OM4RboSj2A2
/ul9nWAhjPVgZKT1FtJqeF9R6hweAhN8uS+JtZZDTHEtkdhNJ9WuptpX1EodM4F3jIDlU+pAFtZ6
8Qa5cwRZ0lMYxVE54ZbLRQeRpOvfaq15B2SfQIWG8TyOSIB9mj0FlJAlyhiuuXGiupKOM0kQRJl4
+Wzxp6FHcc6bPrg+rqFaRBtKTkFGCJNmn7kHSXmcTjFbUN9YZ922znOoK3r0pkR0Br+sDtKMOPDF
II79dFa7ExXdXLDuoYMjqWU6fvZredc6nc6j1inu8zXFB341x/mp33DBB66nwv8dxj5lmuDgEEa0
6DRM9mNfUAqVUUYEbYwQTWxMj2YR3epM3/CCjx8St39qHXQ4KrpG1ZVP5E53xdi9k2QoLnhKX20S
VIPhX4fcv2b18BQUeIvsyn9ivMHFz/wdUbp8nhsfhPpdNSH6lG/kl+6XMnQu86RIqWTkNtAG+rZx
x2HlRE1yKajK5iBKyQcIGLZXbrus1+Pfyjc2uhmLS4c7Ww71h+GNaOcNfzCLAbkpw/+T11Fz7mMe
KW+CxpLUTA0iPU8vRuonPx94iFctI58txSnTvsuCr8KN5zNf+EeQQd9bEU1enentNMt1sDpwRs5p
QMOxznWOUWYv68NUNjzzSbZPBHd+rIBAYT9rgXevlmzyUOgdX7/Zpp5Tx2V+xN3fARGAyi7duDbd
yGbqUMOB2fhzEOo7yrjwiBHTaf5npIJjZfQIn6ll/4qpbgsSo1r1guuDSsVHHgoXPp1/NCrGTDIP
UBXRYcuRU2AS7wutMfbkFE3eTXDzsGxsI7pzD1ROowY78RZba7d2J/u5ViYuaJfreEDFrwqQgAMV
70Q30KYherqmUo5SEyFcHVfAauqREHmT9hb7HH4abUMk3nS5F2PKdg8JdqFyaq1tU4u/LdMGzxCf
A1fL1aQ3Ww7wKaB+Z8O4Akg23Z9HVepIXZiBuHKJcI1ShUo/sGHUgg6yQWJCz1+FCF4tjUUtrt7g
gxJ/MhV5epW9+NrEhq8Jbnudid/eNbjcl93J0eO/LVX0p6zIf3Oze3UnJzpimQV6oJrHxnOrfY2Q
Hekg1cXgok9aCEPq92gpYhOs6DIdXvoRj5L5N5TtHx5zgxYP5PA4CqqPEi+zOfg+l62m3pCU23tD
LB9SaoO1cNpFHbCQqdwzUoLa2VDGxzf6IR2GF0J6bx7LVR3N120sWqb2HQ94cNryRHKnYx2YRwp2
U9MiZL67JSKzNLkXd9W4VQMvPJ1LmI4aGMrO2jk2ZySWyhTKV1JZVyE5Fljp3GWAOLTjjvvhjy2c
uPYjyoNhizsQCUQCHfMH7tcc7wDrBbG7Y/7LTgMECNLHFr5psWlkwdahfIaJmnVJ4p6HtjKjTdSE
G8tFJFEjNysvtJ4mT6UUmQ9vnQtCPkiKE3oaLRIZJo5KoZ479q7xRxpoGG6dkXo2CrPW1jAMnHIw
8/W+vELiYjpGS2qIm9pJcZBVzVSvlcFaI8P0JVIoJ+CSTpgtVraeMnsbchBBkkAWvRcTl/i1znnX
HDpuqzGMBk+5eAYm2GzEMo5azau+KdiQtAiRwBM2QhiD3LXTF3eGQCrgTDSsWzO8JuR8tkJ9mjR2
zg46emgTakwCWuexOo7chIzwsbLNPZNdf0c7EGVsHBkjPTO41Td7q8jkOjETJv/yrQx7YHr4vIXA
2Exk8sjcg9zENCdR7ae8tgq6l9IjXCsikWvIftUaZODfDk+817/73C483cmORmY/mWHhYcWg9K3l
8NHM9UYMC8rPiiv+GP1q9ZrCPZf2Ra3lhRiwnOiKw6lysXNo/bgGc7nNQvoqBigJ9F/i7/eJ1PsS
fd5xOZd2Bcp6PxlAJfpi5PLF4RNICP8cqwGTNEWNOPIMWCNkgTbkb3S5sTWjeEAZwWln0z5UdG8Z
9slC+sljXaSHXrbdVqsh8o+lexwQALjIexzVgGGxpFG+QovFxKsy9s33QIrs5M3a4Cyj2PVIsqOv
CsxdrmBCSvyqNHUEveIKFIdIBDzYjUsxFpfdauPAAdvwuB/dXKOxqVSUrVCNpGihXzMJX3U15NCW
q9S6yFDa0AHDIUlpGQ3YkAr+JsfhMSBAIlnv5KNG1ter2WPd4S63A6xBOkJ5i7MliieSpO3wlfnp
cPCyrqSSjml+Y71hvMCz6XTJFfEG0oYoeJNldEG3DOayFp28t2ma9mT+FZNA1ytXh2JA8Z+Fp7WL
ePLdeWqEQyC/4iPfVGKs+NNJjmpHlp+L9NxCKh86L3rrZ3+y5T5MplYQgtvjjnrwAst/sFPBJDud
rnbiXppBow9YFmdbajMQrPpOPbodSSfzhnKm7JxBtMmCHEnY034HgE73FXCllUcsmFQk0rOiElwG
/qNuguYzAJYNY6Vx/nci1CB/RiUaHCBKOlJqipeU7pyYaxYrnOOryUs6eg0huIVoaHXgYmaeC5ed
7HOAF7D1ob1zEdIb6LrRKtN8dE0iJxlW9/3IGVhyToY3QV9IBq+mVaZ76fyS2YXDq0jWzxhwzoZN
6/U0gQkDeOgcChBhvG7c09jRQToF48qLi4eyomtMyzlqB635YZtEyONHt9O0HUccuWOVW9UKAm4n
9M0wlNNutsC5o/vCflwciUlBYKgoU4fscJ5YEUTLIdgI5HCMqFRV4/iXq1y6mmxetdxOKPkeLl4+
nonx2ttKjVur5g6ilGy2GXtwSyrqNCrjzmvKapeo/FlU9lUId7qreyhOgdcntHs2xywOQaJrY7bm
YDKXS1SnoBWPXUihDYOgZIczgGYV51xZ4bjCYbi1c2GdyC7yVhgSf+v2w8FS/afeZRgxy6LAw2Tf
Izly3kQz2GSDsdkyz54uE4O2KcnEjmMw3gmIKq0di8P0kub6R08i6InCdHc/JJ+hl2b3gM/u6uRr
SPsbUoW6lDYSEpB7QlLDXJCCqIP5Zm7ago0lHQvNPPwVg71hYvjeg8TEYtsQAydiu8WO+c1ATSJ4
hPeWHPy93YoAWo3xosXeNYmzqyH8Egenrm3wNT8EBH+iOKrPVoZWmurGq+r1tTuCWslb9beLmmyH
NURjk+CHat7hzuBIEfipVf2RJ0x6GtboyeYlHKVc0j3wzQHvpUM1uxrtSWBYQKzummJrVuNzQ98y
dwnOJUnOPcAv03VIiMHMJG4c1SAlEuAKAlnAGpyeqW4BzgtSEf5s2OrgbksUSZfIjhUgz+DY2/UE
4dmBIq7PAQmC9K+Ve84aJ9eHVhT0R07GToKx4kIcPJOcxVmephY7PmlxXW1JedVA8ntpy12APdUN
GTQYTqPvZURgwHdPDN526WzeHxl0tGH/YBQa+UBdYBwJPOckiscaRIzT7hMHExreiw8vocDEnSqL
7KK+yRXOdF0YsxM4vsScqFxb7MTwnSbov2b3pAc1A2FezkNVc6nSRfCQ0HkWTPepFo97pLiLjvFl
ZXhauYkwxO6y5rF08xH1L4pWhm+fiDL7O0IT9AoZ+aEw5I5Min2wqD9kQGNtRKYjAIhxK+e92+4y
dXF1bvuDrW2LGDy3A58fP2EPTWbMtGxr0pG4CQeH4mQ0L4SPflKfMA7ngGxbbL2RXAsHzj0puD6A
Rz9GpyhtwdQwQXbVlO6cE0Se5lxJ/dVAZoRsGWDx4TSoyI5dSLK9ejYnI5aQneeR568N9OZaFQ9D
q659bWJn5/hQIkJhAQ6vmR96m4BbO/wGZIzhvs0BpmpziARBv1pZg6MdNGV8qIl296ce8T3gi1G+
0fSLzAA2y2Wl4ZSVDpq6C9AcT4NePoog2yuSpCx4tXceivZmGHRpVaJsiVI77xynK9wnlyohs2Gn
CXwEEMXXCmvrqh7VnVZ28hRYFslsu72WZN92TnwztZshQ2iPOjqbaNyD4Oy0mkrK94bA1Ym4AQOW
Qznyd7jebuFcFDoNgWYdBjdCvlQAFQUuPyrtmznYBymIpwNXHNYk+DoDLzgxTKB6Q1BkhaSPa8Fx
5Yli70qZfaLgeRWZfSjI9tnRhIYQo3EBwtwrKsc+uIL6slw6as/lCZelg5UzY9iP6PK8+EKNnKUL
kpC1B3+OLyX0ziFO+nWAQ5wBPpLe8sc4HSZnXMDuasl3z9rVzFtu456X4dSQqIuwPuNVe8GeBIAW
vGtDeApREIY8jyInsyjeEqqKWZ+94Lmo3fnkoj4HEEOW5u51zrkP7FvNAx5sE5EtZL/MDJq85wdC
yB7JdcIKiPUVTiSG9QRbs90N1yRytxMGqWON4/WlyYnZTaW1GiTUisInZhmE0A1CrLwvAFS4D0z6
o1L5o9eBNDM1tV7+ZUMWpCzqRl38InbZORJimSrMn5X3GzczB8+haPYLdYBzc7QBeCK3IV9ikP/h
1Mx4pvLEW10ENV5Hk8h1TMvJ8ozZUTGcIPLf5NCPl8WSCqvEWi8ouR4LBCUeItiRdaT03GgRvvH5
3gOTsO6Js9c046L0rwhH43Q08FMqk6JNs5JfP/i1zGqtZ5sj8yzlctLhNE+ymHAZYimFVHOO30HU
oINjt2R8lw/5hMgTtmJvdPVtYpbyNHj7ZmDo3Mc5VZhudtQpIXksGAKvKapghqkRC7Zz57p8fZdi
EfCE8yoHMosBPiShpXuHM45CYt8u5BhnhGnUF3MXJsCi5adVcvJhmhT8M+ZA+HBU8QthTkhhYYLJ
dOH36oogJigO8rhs1JxJU7mJkb8OnKf+5gVnCJgebGWFGveBRq9F4Mr40qv0uW/KnhCr15CwI4iT
OIT8ePMINrCG0FxdPbNGvluNrh/lgIkKG4j33OTHeo7Z0bi2WbpRMqpdtkkX+ByQQLEj0pSrMnNG
zNPJ1dDpfLIIP5ytuQUuGwd/HbWsjz1+OE0V8s+QCpJu6LsdKKuRPvNdSlB4Yxj535kAci7nXCMB
HLgRE2VZBA6HK2DxfdiU0R0uRdynITx+e0qTx95yd2NswDmanCdjCVE2WXWf81lT48ot/Byijzmt
HV3Wn52PRoxbIXzIjbkezuepi23GLUPUTr+GmBNf1t/yUJUvI3QqHqQhuCb5L2RhunVnYH5q5j42
2O429M67LixuMN1QZuvuhyHSGNml9MfxFlccs+spIHSTjWfi7s1DbXFYXOhJRmh3WPUKnLW0be2s
HLMVS499zqY/Gr++HUlLEtDl1YWF48mBBLAJQ694NYti4/uquJlmUsCVz9iQWuVAlonniDs5VTx2
jLGt0j1oWoBldp50m7IVJEb78QaLn3EGufoFDxMp7FR2GF+NNFYGxfYzkYXdNzpjV6svJpMFGnsz
bVO3+m/Upuw0hmKgfKV8WQDrzhiBfEyFdVf71cTe5dw0mbMOCCM9jw1NZTnizTiG2B+bmJr6ujeQ
TJWOGv5edwP3x7iDSwMLqMeZuIrAjtFiBoiZHNwpcah1KDwv3VkGQOjAorjYCrz4JHOOxC0L8E0w
L54z0MuDijVhW5bxxA/oYPkk17DEEusQxoFAb14XvAEP7tirA07cjGvy7BS0svHSoFWFM6wrgJRl
COe+n/N5oMnDnS9IO/eOZm71NOSiPT8lftgQWE9Q5flzZEMY3N5pWujt8hmPSRTEoGr9mpMU33W1
zyR57E+FRZ/nwurlYOet8r7PH7W4dnZ5gy/vv7460PVPcAfOfd0x9uDynB5SEf7Gan5MiL1HQ1Hv
LVTI7VAY4OCBgd/xC7vEq84Lrrqa6ybyCMEmy4+RLl+LsN0teK7awmG/EOkGigX3Fi2frBvh05Cb
NR2d+mpZEAlUgr7I6cprUqwDJdcfaim4JBcumhUBz34IflBqRbatMqVfls22iKwv2YUKkkfcX9r5
Q6eTgYLGbRzi5p7RyIVNel7f//ND5r47ZqHfl33x2KMlcF7ityzb/yp7kELLZ5OIcw7vfbfrDtwI
xl/Cd2vS1i12hJIXgRwt8ajlzbZqa/WRt5xxMROKa1Bk0QUPA7+hEDQkpjXOPa+tgQXBHcZf0jzb
KvSOudPRHRlk8a+0cxjV2ho3i9o2ECXmipZUfSnfFe+RU12U/muo/OgvRBt8HAYS9Q81qCkkPDX/
b6CHhC1sEgC027xqGgxxrCjvaLzKoayUi1WwMxJcABZWw4Uh02IQWBko68KuuhnvaL7I0XhNskxc
6+h1WWh930shqTW/nDrW505X734ofb6JPLhBU5SPJhiLPrG2EHbZ9Psqv2Iqe4BJT9m1CPjhZnqn
ZvgfPRGQE4lH/5CD9KMIUOrvKuhvwxxyi+OxPI6aE77ko/c4AmG/GysjeukiA5XNiQG6z78p5jyc
ZEdvh4qj+sTC3UotPru4za/FkJRob6T6pwZ4s6bAjZa+gaPWoTalTeth38d98tCULMaNhaI7stMd
41E+/rDR4h4CAFXOhJbSPRYRaNw+EkFUqfuoJiqvGfgN5vjOlOvnnw2/cpWHs51hFUE/reVbGQSd
j+Tbf54c8lIFl2Ke63UCZCLNHVLboCGbvHuJER1xuQ3aeQhJrOD9bS6BBUsySq7LeqIF+QCNzrFI
rIAg1DiFrDLeKIcF0D6N3nREp+Di0DFidJIq+gRn8OCwYl0qQoMrva3do64n1bbvHegoxM63QVEP
1yr9Xk44Gfsa11e4T2bfOrskNZLzz/5eJM54K9zyVVnSQ79lNQotgoEYPqqtiI3HkvadO9eMrceY
2etkl1SR6NbIsTQwEWu6o+3VTGta4ZNlGB20x9E/8qKkUNrz03VEwGTD8Pik46i6b/2CufgMPGeW
5D78fAuYCjX8PqqkZjIo30bMgbPZDqxLU5YnLZ47VXC5nuzQevU1P90bEXNHvAEw8eAKlTjtD15T
xwe2WIQnYEY8lvMXUbVyozlmLlkoHmyNIFqW+BhLWP7JEeOlqrMvCxpB23TFc1DrVyyA9PXWNp9x
gF9rJOOf8567lRZbxNzK5hLbeUUJr8edgbcDa8n4i4w3HLb5Z3JIVXVK47JG3H2HWmBcysLe9KZe
XxZuTCfLfyF9fpBkwoz1ldUH2TrtcTEz4Wd8IyuUvZJqmtD6ahgJ8LbaLpDfhImQaIX1oIISbEEm
j9h87uI0LNcLRsZQsXULVIjrFacfXvdvgCK8O/ifXoZ7UtNgKmp5v3wrtG1a5V6RW2NZ9bVt2BHM
RU7Cfdbo43sXMrvNmuaeFI588voXSAf7KY3D30FaUBdsUThvRba3S3TmKfBr9gsmtVNRtusScSu6
cvxw5toBY25VJYANDDWe4/L/urIQn5kLZgvm5s7gHBeA8bLqy5CzchU4RwMnElnKCBRPBfMYXCCA
x4bj5HJvK5VprjFLYByfb2qYqYJtk0bFfi6OIPwQfesg/Qr8/7sh40iLx08cSCHjbJ/B+8rvrWPc
K/JQjo39sGqHrbIZRquFO2DE6bFPoCjiOYu2jeXF3Es4Ittz1hjSAAONavhsdEwteUIVatdShZP7
UE5+/lcjGYL+Um+MopKvwqUUxosjecDhIF+VGzJ3NfOPvHGSSw7CitWoK1ZdbouNMSMwJYGlsx9V
X4NF9mmhTY41PhZ9bOH/Fq7zNDatt6nrb3oZiaSaKR9KkzEhiNo10mPPEEfhpSXot3MzKz5qvv8s
IQ7d16w91dwWgx2VP6rQXYpe935aqHh8OKJjBokIrceOtHYjJ0TsWpx0eh8n0XIlKF1HP1I5ok0t
FtN+MB6p7EVJTarPsho1xvBwOSQ4zVXNlrOslcuqyepZ5p3JSPgMRq1YcxGk/a3nIOgWCAfLd5Ua
4RlTb7BpS0DZ0oGV1GvCg3VlHnQj+FbIxrt0zBiuLs0+/QUjSnbwsPPsR8++RNSMP2fthRN9+au1
Ms4/tR09AwRxftYdixfA/JXtHPWIpqChIpzuYt62zq52m/xUajlvJ1s8WeBQqpZeLCesv0hlXgyd
WXlEkPu+991vQmcmQpz9nUMqvDW2epsiq9tBYUQa8C3/uaDmU4X2fsLIssYZ3d0XrXYYwOgBAGcS
yuyIpGcawb2m1TrLQrrRgRWslgO81lJHsiwqge6yW8h2w1t3ugvMiUEiK1nv8OpW4bjPKw5Vo03o
WYYovnluHxUGmYvlDR8BhXdnR07umTUygQDDzCtljX0qWc/8bOqfG5NLqptaryxb8Z8o7R6sLHPx
hgQnJmvUv6PqH8bSqO9cXrarpGZ0NhSds1l2+3nIjcw2XpbveWyfaLwvb0ZdoU0bnAuWlhMB+552
Xf24bGZyjk/Xls7bmNYyk5qWuYNk+dWxCt5pi1HgHb2eB8Rxt1FQPxZGb/Isu95Jpv2DlZqHaq61
qkrzoek1QgC2OkUmWXB3uoAs6ba4T7Pn0R8nQBGcoFKuf3KGi0A4EkwWFQAQiIuPBnTWE28YfFET
rdmeoHdF6qp++K/fSFJfHmhUQ5aswps/Swpj6n9jF5M7AtdfyKtiV/eFTOk1gUkpSequncx1T1wp
fyvsNozGWbs0kVBVVfq4/eZTRZi7JzsCu9AbzoPI4yfycDS2F4E7h8VYTho73ORUPLMDEewnQ0zv
vZ4ew6GhU65L/WvnYS+q3KS8tQEjWZNNo10PZSM2pD9/4a0EMU1key1F9T1hQDimeAPZt2h55/S4
WepQMk9j+ktX1XGKiUayPwZ7ST3AtcwVxxymGUQSIKWXfohdbtjpxTAetIqKt5nVdh/W2f0Pklha
3q4LE0rWAMHOF+ikRhqE84OTaS7+gbYTzmkFLtagrpiqxHQoVdWLnYwxIhyKiGbEJx4YaBQdWdbl
l0a/e5HQadYyM+jncrghN170Ual8n2bpW8eI805r5EdiowuWMet+bjzhDexfpAIQV3QzUXRZSJCs
77IWVVgvpP2cxPo1CuH6t7mEAp712fHfOMKaQT9gwbSNJ9d/DAdmTne2/JxcxJp1guWuIkW2N6ua
zeeW+Hee+2JoL475WovXxnrGobKqTXvlkLy3qMH2OPOYQtuw3tIisz7lxoGSYAFipd23+cFtN11T
kVn/GJuHpnuYhd5/080wd5CaJCcL676QpNy19GRQKoHOG7wOgUT3mDYVJ66BHGMEfxTzdvUNZSia
oiPGmgNi94fuzYbZmg6AZgS2WbmrUCBz9JQsVaJ5pWuSOWhIeBBz+q1prSd8m1vSWew8sfnUD95n
adrbvIArNBWltk4CeWvK9mICEkHD57uw4kNKVjQoFGg8R2YrJpdfOJRe6Cbk2Z37kNxcHoUTz6Ad
C79u0j+GXbvydLb82K+fuFTCPmJqTDq69YrnhsQFOLKE/EiL6DJuNaLa2J17PyHVHtJTZNUXw2Wy
WQkmWBO9CFZmbAMDUzvOTU3otIy5PH20iB7y+v/RpWr+z9paU5fC0A2Go5ZhG8b/rK3N66r02iGu
ULWLTY/cdTfOHxL3Rh06D4o1lgyv+OAYJR9s51+fLr8WtDRf6h42mBof/BX19iSCCsiBlqc0Ogid
6JGU4uHnQ8nptui59vxjLtT+XzWP/39UGG4atG383wvDn8rfUf7fC8OXP/9TGG79U5iw2ukQMSkS
wWZMMU7/t2n//R+w3f5pODTR6pYUlmeYBh0s/9kYLv7pOKhyZGnm/+gOHaVz33T47/8wnX/aOtUt
riNtpkvSsP83jeGW6f6fryaKUAVebsey8KOajqsvr7b/1sFSjnoT4Yf7jqpc7Qwz9PcRRqy1mpH3
OXG3Puif2F4IAucvJqOGecNoItIThcBhRvx/ukukNeFWj7KvxvZHxsQIMJ3kergoSyHYDyiY8c7r
enI61pNw4aBX+lXZHXbDCIN+VwNZlSqqXhBCEXo18dZpLM2OGJIN9TtMXqMUHS6xV03d5+/wSbVd
A7wyaCuxrefSBcuQ5VbFktFx7VZXo6NlQ1VOugoGK3lGqDK2k/UFDWK8+Y2E11DcLQUTbIqviUtK
pV0O2oGOxJmW/QYVPTqlVf4I2ZTGxtnklrEkMC87uUXL2b53kttUu5hYnTjbDMzPabjyW3Fqu3fH
l8mDSsR0JWlI1KYI/D/LQd42KEULo56dGqZu03hEAiPVnkGBRwfdwqjIrCdGnOnbjWr0cqMBfDmE
sP331L6L9fL1bl788cOyAxMAk6xkENOENff11nUPOsiuY1e2yZ0O3XMbaNF9CQoARi4HVnqPMR+M
nXeEpFsku7i0AGM5jnailU47Lf9Xzp8OpoUvSzStz3HVhfqhYW6tGk3fLvNGLDvjXStc+BitTZ8K
90WrAUK4rrpb0tqYtdAk+gmjTJxNYg/vR3+kF0cszdU6kvttGdSMEd2uQ1e12Pg5DmGoGa6Z9G5p
DPqo6UpeU5YR1AeNzDhhBz60cS43o2+dOHjpORB0OdMH3bhv9wXby9Z0n2Mtsy+ma1rsSPJXH71D
A10u1q0xECBevk3hdZdqpmBoul1cEA+8XZhwr5K+B8TEgzG+TJrMiJsY9mwPXFRi0ltA8np5FoWX
u/c/P41LXgkSToMAVjsDHAPaIuwmQmqGwIcc0GmI3YDDlw9ljDzz8y1YhK03VaxZp3jgdjFWqkPP
P+Z2sdOgLAYrOjB2uaUZnwP2m2VQFA4Wc3tLo0LA1g+JnMP9M6ktmj84MNnNLuU1CEXJWA9RPJ54
OcUb05P+qgAqf5MVQJ/Q+lM3DsYPSob7Kn6x8QfsuVcLhP10FcYTCkS+LwuMiXpNwcKU5KBBHAMy
qrKwWUjLDLeocvyAxh+pV9ElEB1U/MYm3r88vxxlt2rmPE2Un+5qNPbVKJJ3XJruK3d/LNwKgENW
unc/n1m0Frg9fFaNifqGcHGAftzhIouMl0TWOUWeFeWUDaLTFh9lu3VMBmy6nPSnHnUJ48rPJ978
y4p4yAarD6NSii0qz3g2CvncGaC1COKFt6VWw+3sj2GWYNwo/XYHKnrU/JlM3GSrwTnEDTX/qG4a
vALX4aY/f/BK50bA9AmNXKcyMbcf/LT748UajJYS07oXOfVDWrbEHjZaoomDmAvFC7R/MmZJBnjC
i/fDhFax/EmN6gvQ+QEdE3MbsvLBhTH0GzFM/XXz7zCQXPYTK7wLwZd8jP0EmcM2/McICvPOTgdx
6Y3yjaco3Xt+58+xkeKTpUXm6jMNC7lxqFPYFDbC9zKg1VrnTxibFaf+sVgvQ1rO7X/szGi5U9H3
5ljV2dQs7y6qjOI8prokhSf7Nzzbd8TjbnZkFNeFM4TB6HuMKfnpTaXORZp4W1Ljzr10PXcbMIfp
zKDcLpMrvWSk/vNotsqLLg37w9oZ6vDYw9pZdGOnr+941CbmLj50u4DLR0AVWjEYp7rBGOGnU0jQ
ubafCj/9NSQJ9oAQVs6Yu9oVPJc/rXQaIDeBtA9kBAncYcNVs2DeTS1AtSj2DjI0AWeX03ie9dOy
DepTmrTfy2S3li7r3bJ693nQHCwuFVafZbeuCvPnCOMgdL37DOAUzN0xIlECdMpTRbU2hN4cTMqA
FuL48sG0fXfv6W/4fv+DqvNajhuJkugXIQIehdf2lmw60bwgKIqEBwq2AHz9HoATu7EvHSKl4Uht
yuTNPNnZ7t1IED9aWzhlIOBZexaQ4wKPS2aMHGQpNji67XfdMqeWpKqq1MG5PgO6VFd0uMICSLxN
6D7ltXxx8rY/yYHE89LFvPztw5YQDyUjtDlFc097Zqnq6A0Ttmkd9w4ZnQ0VwdG1pT/N6u3yfnnz
iWI7lSzJRtj8TbvuNaxMebJ9Df+O4mQLxokbvhVBeSFc62caSHuln0VaW6yMLI2rtCzzDwiEV9cu
7Z+uBYXtfuUe0/LBjMVGNqAXZY3pMYVoubXEoO2WSb8U9CQpoa87nEa31gIR6sAveqNxkH4gYjE9
MDdo6/FwSA1sIRYfXpus7GlR3Aj1jEfNCN8H+VDqRndnza8rUAwNOoVb70Es8QxQ2PCQ2Oh7eAvL
u3F+cCYNPqo17mkQs/4MUfxpyKl60+3+jP2MLCOKwCklsXNOB4vKuQHjO7Gf8UlF+l3qjxN+iGSs
/+nmSQfhvovM3Nw3qePc5RMkoXGLTB29OoLiGwwqhGdEQFVxj1tAZLAOPOWTLsH6Aa0fRvAAlQmT
v/gqY5l//r9fhJD1eHXNeu87GmkXUOBmHfQ7PypzIHOs89H80PMWAfyHKWAcEbOjwN0ngDwu9ZBY
5AZM9Rm5H11ZzuE7982H9bzqiYM9mgl/Ms5UciSlQY+WBxKag2vEAY6JMCCo6h2iD8TzEcu0FWjH
BbBoQEpaDe7IlITYhznrgcvD/K0EuvZRk/WDXxfQUUL3TXTlTZZExa24f8Zg1D/T7HBv+YF/FwRI
k3XmyVOhJ2diy+2TnU3t/ZBjf5/iOj55UaXWQOHoAmDK389lCmZhf/LZ8t0TIJ7mWJrcXTmfUtcS
2frB7lq5xV4zMupSANdglm8ipKirH/f2WTnyOTTLaLOsd1EdlpsoDffLymzMy3N7nJrumkR58arp
KXmO0ZwefHPEuUJaUqQQNHzTe4lpnLK1oP4MuiJY95ZuXqZgUpfAZBgZls2BQ1O9GSZrusW69jH1
WHh7LXD/1VTp6RYBAIsC4Cs5GfdatqZccbiRr8JIqFnlA+Eoy9gNyVi90/9zjoWkRm/GKGE3/q68
nvAMsMu9oQJja7qV/WpYdNYWgcoAMDlb+sHJy6LtP2pkUh4lsANlifRmxWG/jxmtb4ZRcVquOHDE
xDYZlXXGFar3Ef37zksT548obfqbOurSrToA6k7yY21j+/0MbAunpn5Qjdd8DgNMakbRtDbDMbEx
tNIRZ/zr+Ta8suhB0QeGM6NOgaUSqobE2tCaVgV7iIP9VgGkiblxr/iFHkfjlZ4N0AXl2Vm+S+HA
sp14nZmT6Jvcbd5hkzaKBEc2Zr9L5Ql14Y0fscJD2B/yor8OTV3S9d5gqSh5CisxvAN0nHcEWo1O
OAsuy1ah9Uuteu3uA1Pj5NS1jNUSWnCa3iwA4lTmMcObu54JhoecWfG+8P3hNviV91tItDDwPIwX
q17Nzd654RxGX3TXFvbormym5MFjR9hkQ1e+dC1bRhXW3bllrrluUVBAwMI9mA/Ny8PYpmDixrrd
wRWjl3BCascNymbg67DsCvvOdyy5aw3BwlOGLSFoBWWf3eDf/IuhS5o3rMdPtW39CaLEJcuNn8dK
khLeAkKmB3qKQwdd6C0XrdRok39T0/6kkWyfXfa2lR1hEwXV4V6FKdG3/vdX8wurJhGdl+//358A
FmXXQjDPN7rHyMa+VxaDpB4I5DPsjm3JYsnUj+7f1MC3b1l6hzqOWcs0+wK3ME+aV8CNLGUkuSWN
suTIAFvSQGcJm5jm6YiEw3Lqqvqw/OCcsUq1avwCOUhaPaeX1Jl8jD5JPauPzcNyC02G4seYMDRs
IouTgtf4uyqZ+mfuMv2zqY97HXIJKFPc9q6pXRacYSESsVWFSNes+ypuo8vygA86uhDc+e/L3++1
rjzEaf6Gewz7BW/Fk9Lqo+fSZDDN98jYdrHCG+mF5u9wTW6q3S0To+VBhAk4MQqeoqzK178To1l6
Xc4icR5aGy1hE9uwAK5HewjxbgbWlS4K61pNpX1dvoz4gFFh36x00zf3vrQ5n0TY4+LA/yqi2Du6
/F93cR19lAa33Fq28yEojfcZY+lXQtynKqyMvyj2+PRU8ClTooG9L5oteVBv2wVFD7A8me7Jw6Bi
3wGvNp41xhmP2Nd/wZDLV14KEamJvH0p8fM7XdfeOrgYlxoHST02brWFc7EdMfLXWQ9yn+FFsu5r
BgJD+ZBSe3AIhEM/JDDTu3Rwtr8nr1lJKOr291uLmpDnAUA5N3Vh2GXGxgKi+hiG+Uc/tB+8cCDT
2rh+Ciy/ZRJttmsb3sbTZLj1kwB7AfOWK0wal4+6LrGcNKB4Bj/118Lmr9F6uGkaz3iWXmdwJSCL
N/TdpQeFunIH1eyrTMsfowRuwsgRlPqneYKapeM9sRl3p0JL23eeds5Ipe30gdh0blnHQDPdp97P
2aydtAxvFHFmpBXCEDb51Nd3hJzWems6XwF5ohUtau1LURSs7WSUfH98w822JxKHLhLDdBVB8aec
AE93xtyFSCkE2m0vI6yEefFma+WdDXSusCw6r4oRU/vsvLCy2Fr50gBtM4vdUUUMIeygyVHWCOiN
xkKo/kRswzDbY0yhCpZBz6voZrKwSu6TvhWnegjyVTEx3W2sadiFA9Z6K1HcgprIb0+VAgveWRWV
Hsyq3bB5MFKtv9eSnMXQlZucHISkL8LtP10TXv/UYX6DsgmVgMIEmRVrgZCtlU9NaLwQesCLwjF6
5fx44bBhjvoKAOkpTzD7OsFfULBbCw8OBrvqAh2XmX3Odd9uHglUOQ0WONP2zkkkJPkRiKpR/dhE
CY42Yla93CZaSg/CZK1ED8gAuE8kq1PT6nC8E+QlAi2xhSc6n8RHgmLsJ+IFIf5R1LpG7g2bZFA/
l31snrVgokcow+CrOqYo1dzfhl1L6CMpfeb73KGTvWYM7MU8M2eYHltiNMF75rKpFNMPNwmC934b
rWtj/BvkcDBIYcBUin3vOilusy1QKkQ/vM1hH1+z6suI8/yqk7sababV5GYvrj7pdGxeukinX1Le
+SbjvEIwrRodMrjGhFU+tWzIC+aDNXh3sWtaLDkBk7JuV+TIUQVZNs0aaM2VRD+oiwAG6sbYctvq
DpwJM2QAHgc8+dkh7qSLIG48Iqvw7gjcVwLN3PmNpqWaQWlPjZ1+xKRrEfamP6GIWVUKIvueFhKu
hhNNKrPKA/3eD6Vx32v6Z+Pk6uhLlxl8H4J2wiSul0l3FaG2TytaErFiX3w2lAuWlNNQUcyq+ADK
gs7ZPNVXEeLY1v4CjCl2SRPzl2W3o1PxznKfGyhs5840t6WnFy+DC3W28x9gSvj/mvI+m7SV1zEX
KgBrrECKTRfNdNY2MZgB98QxKxBSapIeCSgXWjyGhyzB0Za0w4ZLq75qoEJCb38URoSBocev2Mnh
aDvcLjkEwnQS6tT7cyVP6YM0yUhDxb14yGIapASc18OYM5OLp8eS9s1VHsxpifroMLsln5jh1R3M
Vx832nMqKLhh1hQygiC5VkewPKuRBo0WHEUsT2HllqeJqvmtDxGdf4kRHdCuOIZYxQNo9B/uGD9J
MsTMk0GampJaBDHD8gLWIAP/mK9V8hyFsFYSRjfANi3GsCvLAIbiV5KbyFjeUaNw6iU9mXQKH+g5
2nMcjh8YCDQFOFKdqMuqQXpYR0ggmK4swaVT2fsa18O6nVt9RuOi43M+V7mcCC7yjEwdyeoS70vm
qUNtgvNIuwE2nQ9RdkzG8tgH9V4X3o8VohzGiQFNytABsQzRmxTtj/kSTOWNjs7yUYyEdp18nyiR
rMoUuSNB6POsP+D6w+3cG7NmKT8RX9qCKSq2jYfUZ+rWoTHsc6bas09jSKaTQLcCTvmsC+jJjOcG
oAWULDVPhRl/lFGUHf3GK1CeCuO1rnHzNOnJDEsTgoK810P95nnmP11SX1zRQTqSzrFSBrpFkT/2
cYxTT6uK0xSSDs815tKIbkjIHlKWlfcnz1N3ITiC1CJhqflib7mmOvkhGPOk4xgk+i+2qGY1KPOe
gvMnoWLjXCRya5O8PxTeR0yZ3oHnxFg/wjw64RrVPnLV8PwS5BoirEZmo6NWjK53IsvwhmKfbWAN
w8jxqjOIO4NM/I7JErkGu7I5VJYpP/zUTOZdWU9vtLi+BGn8Mz8HVFulr6M5/lQ6xJcqgs47Zu19
OGo/Vi6Sa2GRUpAIW9c+NB9I9gl0EC2GxQoXxb9jzl5fUip1EDuzI2osJkrsxo1vm5gEFZt6K8JH
+0a22tnFMSAe2YJC80fnXqTQxrG9a3sblzZ2Q/CpMxFnPUz3gkqk0xA1T7Wc82T+n8gw7yCuzmZ5
YEaG95x2+b+kt1dgHBrqfnkb1I3BkFQSlMCCukcc8BD2eGsS1+K4WOr4qc3XaKLMqMVp6xX+OWQC
vqqT/GfqbLGuS1TptoJNY5uT2nZpN6Gt9dgwRhGgQ2faqVTyQFtWt03V+FO6TDftIt6OXnGjJfYu
IZm/HwaFVzDe6hxcMQeYW9g9wAsrAEeq0sXWDOSHVdsNN9X8MUuwyZrgglhWuJ0qQa1IWY1vY96v
ItsCCOYzYB3wuoFyrG95RjpoKuxLr9z7TseKZjhHs/bYJzuDDGdTYzir7GGl1ek/9HpyvImVAq0Q
c3uRK29x0d9x1v2bT/2Mm6ciyL9P57MUA1+QEU0PC9SB3DABwt8RYSGs4RF51jP07tpfUQFoX8Y4
nWURDywS6RG/qzQScc9qktnWyswXftxrkRU1Nh2Mf+kwGFup67SaSxfNn5Pz2mwxtY5w4TaxV/xl
SfmsRpCmoVVuaJ7s1hoLyroV/fdkV9/K481OjQLpjwT0SgQhqTHLj2ryLwGXNtPz03vKQigTBcqG
w77CZxy2D1PGqCEH2oXo8sGUDRt5bH+HAya7KDZwhrvOLRQw+cfYfHfZxNB24IdqoYBfl4tXTGHW
vpIvlSydP7psvy20sR0G8L0FWPS+lIW94zn7riZUnDJ405XhH/mQvLhGVVLFTI0MhtdmjSIr1gHz
rdTNg1NV5jurkzbLBA1ATuFASu0bIogAG6HOgQSHru8ZKfUgpvNPVLO91fx2HeMLTwECBFLOlvjH
S+Bap7aeBJjGgPhy079HpeSUG9LpYaqapun2uaqGex/j464KsnEzdukHS9M/4YVgSdz0sSmHejuR
969iUJvesKtHzKpG3E0vTdju8V88KIykl4xs2IakU4mhHjxevo4SY1W2iky9oE7XEVjT2DNQMDsZ
H7U5vumX/WMcfUNn4eYAS5m+iW1c59DyxHs/+9Sh25bzsowNRxKmB39LtNaNjlOt6ceCrb9v+ww2
j3kP1tI/itjciTrqIPj6lAsXLXgzOaodf6uAsiky45rb4DHEkh/R3RcHevqirBtOsu5USKc4REbD
AC2BmxINydojrjG6lv1hu/mwikPriywUbcKpjgFgFyi4oHaTBNucmSKpP/quu7z6cDl44jNWycaL
+SdLR1crRzTaTg4DznQDFG5XHmNCwVxOEL1tHRpjXtyPDKvWeT+D+/yy2zLnRS/CVTbfIJyyilZN
ILDBdN+pR8NuSZ3utu+cSzSy8bqkGdZxKjHYVZchz45kQajQ6cMr9Qx/rQQBMwvb/AGI0ilyavwJ
5sjnKO8PboMsw/REXiHX2nz21Ps0tRlZVVJuoT2WYLzDT2oxWUoohguMJrv0hrXSnSxiCc0h/tUe
Ch44ihOGLVgwtf8+lEF/z6t58etq7bMeMjFz9mLKK7jY0JabMidun/rHEZzFOihv0HizXa+X95Yz
VJQa6RsstDDyhD+us67chUXyTyRNdYsHuZPpKJAK6podlT7q0RkjSnVCCuPFlxnqBLwLJDbqpxi3
AZYZtPZBiwRaZu6W66TBwhFAoOS/c4aV6Wj8hodZUipEiFaNb/NZKW/wq2qqlVwTq1tBvOcMRadd
TSaMbd0x1i6vJX3b/tY3EeWkGDecU+0jZGICzuA+Q+K77lTD2adnbgQin8fWnW4zwtIGZ+J00Ot8
uJJ3ayJWn7Z8Yrki5lborwR3Ssr59Ppkm4QNxjw5mREZbzEblJwaDNRk6smeTkomhO5rrVs/WRKu
09q+9VkJ0idI7qJYY4aOPiHJULc98VLXqZ6SgKOink1Ho5avGgckIg5Y7I6uQXnBCJfQbHrWQhFF
+HubfwC1mm2cB/FJr+0tVZXjhTkyos0QmPjK++GiTI1awnljnByLPZcHzLzA7fzwQGCnPJZa/rp8
G1e9fUynHr6Eb90saFE72NHcQYDV3pbvlWLvSvinq4hU3VbTaZKLfUjg+ggsa+5yZ9bPeWWKuLfy
ldSjFGQ03HWtycrr8jCl3bsOCX6vh6bcl6LiDQzU7zF37ebkVgWh9PlLD37UzWLEVcbqNtFz++pO
sJzRL1CwQO5z6vJ6es4id0UXHgP1Imb6nM/x47Q7kX/wNrns0ek0VhwSj/yxUuVnovEMWiOKAM8Q
yYFcSqi3UxGASzQyrl+zlV46icGXYtclkCOIgUK/bMELTFOJv2keZtdlH0BfCLe/P85vcRWkcJVJ
QA39K0ncForIuod3jK9B4ExNSXj7mkXgWInwaoSgNmBMsk0H3/k8gaaAqrjZ9vQBGs+DNgBlkPmf
s1uc0MjdGpceS+HqzgHe2uF7oeLHNPf7MzROiozm5Bny5oMLKYamJAJmYqIfq/Uokb/afTLeSFm9
y9lM68MUeTSD79me4bbwPOXsYQ5JBiausWNPD6iUkNV7PY5HB6/cPoyWwU9HuTgzqcMwmuGNQ/U2
MmRMm4vmnyFfrXrJfW15iDpxDsvw154Ymm540i0PuvfYvoV6mP9VNtSWzLRfwJ1u5SCC2cOxiofC
Pv7Kptie2a6acMvh2bsm84PQ+uxchfJQDdIjrKoz4sW58qTNXg0VB4de6+rLOE/AYD4QjZxb6FVc
bZZ34fIjzCzUd0bPHSjkDXmnyrDj1RPDWuH+3jo+KXgncJyzLmZT50jB1jrgzBLsTL8yTuUcH18e
fgvgUK+yTVMR1d/jG0HSMWv3Mlg4IoDiQSIxsDKgujBAL9OkOCxtSETmAwIqpsttUrLyzd6CcQQV
r7ndP4tO551AnmgLCgWzOURGKMW+i4c9HSIs4pEzcJVoRojcnvQ3y09cHjQUz40Mag5aFUAnhob0
7vhaTud0QbJkBOxsOle7pdSVwgSg6VJkm0gY9VNCenD9+9NbKpTIrxu7Mg2MJ0CzaAO6N9F/K3kf
uZKE6PL39fUAGsyiLmU2ONLledfn570hCmhN64jailJvOJvPvpAJ3dH19OFUeJhIuOiwdWXBTo0k
H2RDLML2ilmaTvl3m1SQRM4hHkf1BOvsJH1V3Qc+7EvIVfauHQtCi02f0y+j1JefMOUedZdPa9j4
Z3tAE+5E1Z+qOvsKu1oenDn3hV8fubga3V3hNDUlVuEhwK15pbTUIkAwP7EZZtp1xL3/LHX3bfk0
pC2Nmy3T9PXSBGgRUfjtBJTRMO468sUrDSv3NSU+Nv9fbG7UV2IGFNCml9mHd+FSg628rx9/V8tW
1yl2wmkuZ7/48hCaJNZLIzlr48RvpilHlZDGp6ELwatCwbr+/ioJiXR52XZ5DZa3y/JClHgm1nRd
gc3SU+5xFcIc8QHeji7KlN8LwtLFnHeYldrWcSb2Y6M17+so/3Erad+J+aGvOES5IoH3I6wHzfHV
IXfT7sx0DHXbtF6FstvVYHX2NW/sb1N3hj0TgvjQwTpmoJeCHfBxnNoWwtIUu9p+KS8D5n4RxIaf
+mYuxUxKF98DOfgM4kiDc+a3oBE1D0X9lHB96bLGvc9ahMCWiQ7Pkb6JWoDPhqQtoQANyUpVfBae
aLhL1hyk0Hqp3RjTHda28iQ0jfz7LNxyHL20ihnNsuxyoUtPv78h6uE71aJ87+Rhu1kChSNYJNKp
9q1ho4Gt8tD3E40Jw0TkKgCFQxyvu0jDtVa4bfSDkRcmjGYf6cXLQdP1vH0ldjcq0uLouIQ2u3n8
HxcA7BuHNqa2kXvNjsULtotH7BH5l5zK7e8iB43uTRk21zBLhyy6zE9+N5PGrsKTQXHdurdNm62m
wwlLiTEJCOjUSfAUNUF7UAbFijhNS9rPuWG3uOw5bM3K8+L0HxxJFMJ2o4fyWLl6d9VGorF+FY/3
iw9t8ULJfrA3YBAA6eAWcyOGOYuJQHo66dGU5Zlp5HdoDdrr70deDDQkJsk/FZbjh+4WzN0Crim/
Ux7fBPO1uJp+I5mWdUujHqiPeUyyVHs1l1mQGxX/NE/uHE/PHpcqvPmrUHE0T3oH680cKAyouY1c
8OSGDni4aYer41IPkxWFOGNO3PR2b74o17tfdktsLL9drDJPhj2ME6Yys5q+7Jhq/hXdLPo61cx2
BS2bsNFgmR8gk7aTIIi0HAiUxUlvWSKWD4yhcB0JrepWmR7ZHPDZXZYHCDr5pu/YNty4J8lS6XI/
GZHxMpj5Y5jK/gvuyWM4oMSZE4hNCiM6owVM0wKPWn7+5Ocad86ItGaj0n1gl2Rb5jPZOLPG2tQl
+26qvzYdKxV98WtCzs6xq+36j/IIXqUMC2dt36yTmzvn5i0Cy1NQG0/Il7//ZJoj1MHsxs/ftcxw
xiObJaH4ZSnIuvbQEVRI7GBmLcvsvYwpiRw79cW1eWfZ3fCyuIqGbSvkiTqh/As827zhIhrxivTj
kaXMP6rGJUpcBj9GmLV/HE+T73nO0NmpR6yHPbcA4dMUSDAKJrHm4OFsNQ7wfgNWEtz2eDIsLscD
/uXn2FL7lovzFlARQHnv0rUFpICsftJMA7vaqPN0xT1rLyivaK+ma8KmlGjRzmut+oTlnyv3wJWN
xZ8F2FFPJDKr3ZKrjwesRDCWj0ZuiXUXWf6ptRXc2BRHTBVO2ja0HFyUFGbcp4rMWpkH005Uur5v
4DG24Ah/Q4YK9psTatshJmjWE89lAxGJPIg+9Z5qK/nbaHVFXwSV3ANQezX3ujlKfqaxa10so3+i
LYkZ8ZwKSUf409gB612utW9Vm6kDaT3JZOotV6THKFRJD8X8JTiepxH15br8HVLXfUtHl4Y84b4v
g27bEPJq0eZ16cv4s7Tt8U3vCmhISfC5TOpczuibXgpuEehIN1UrD8MPIkNcedVdIaBQMKtg3hAa
zh2p43nOKdDMV4aHE8Ipnf88dGTJQCCW5kHLx79LpqvjnXS0LMU6SToUYgy89lb3d5PjKl6f7q+r
hdNBA+p/JMQjttKCQCyhtUSbIBzL7XIkiEUG6ZeA7bqtogZjiKSQyr/7XSyj4dar7BlFAhVtPqWW
xdQwvWe4JxQNpmomGwR/+Vsbp7GJ+vvF8ZgkNi4nJj37BMXq6ieQ5vDEDlsNfsm9W9pfBsrHK5qJ
fayV0Nj7/VOnudYxNvU/gBkeDeKF/7Q8fJGBm/3Ji6LbeSLLVrrhZRfL9A96Usj/TkG22dY3fXyF
Yxe/OcyJjNkTaMLQXqnRpHbOngUwZe+WsTerib/xvFwSrjU0zBTZ3S8mYl6l4vl55MefqNsLNkaZ
3Vx6fk52G7Dmx+NLNOXT51IZ0Gm6vRoxOewQH4tHtyN8Neny3ZAZyFIO9kKhxht1Yb0AAGRmDsQN
GGH8ZAdUAEIHCfdokdM5ES5FZ54nb7V6X64amJ+7W2Ha+k2EU76K5twpXDpqKTX9Sy1WOz8v9+0Y
iitdqt4V1rJ3rTwOkmCw6U/qOqg8Xpdtu+G+qLkLQzrgLlAhHXb57Iuku2XVCOOeTr21NwY/lDHg
atCEeYNygSMBqE1dtkxGsN4EOqmnyIvIxRjmges1mrDfPVjzuMpjRt/UWof3sv9mzK7pVUHdvOQq
Ejj6VquOVuhlNyd8dA0fYZbZDhjwm+F209OQ7Zy5osOiP730NO++yVhaMdHsFILdNm8oUwqRX5IY
MkwzpkxlGGUq2+GSzbQcq2cWw0Ks4g3VqJ9YHIbV4IPByDMo84xE4XFR6e5z/zqOvjLRs9JrEesr
xx3eOH/oEFv8K+80ax96LVBB6D+UqcI5GtzyAHmxOvnRLYsTfT2ImQNMk0IbujTv2OZ309U/Vdn5
ez0JLiFYAw2nHa1E+IqYHPx1J23f9wT6kqZHo43Ee8fx9Qi35GyC6C3wiwLxT+WhsPptFHookjRW
rFvZgYdz8XkwONvEQfxUZdGJ0/P96JmnHi+iPsUDgt5nQy3KCev03oCxvg/0DEMyyvPKSPNLxtEM
89+3HVQCh/zkritfQuja8m/7FoYJkdswbq0/3nmKu79jaxRPxD6EfrxydnVtnmzTHI68Vu+VYwQr
u6+TI5HVY9c72uPMXsKf/Zo7iXZxpHHwiza8x/oMkWJaM9M5ekH3mQ9I7b1rEDeoVH2scdsjdYt5
mUYFkdN3mNXjWjfJ7yFXHZi91Ju6QruWUbwbU904Zh7Qydx6IqE2m8CKrCGETpVrTR/yIaEeYhUk
6A+9kd6VSlHJMM/0JdYtZek73J6cCogp7AZPs7f4iDKoXpAt6NgNHT4FozI3ZGlBWWAw6dFrzn03
fE6Vvo4rah3QBwjz8e5e6WI817VhbxPBC5xIZD/WUdRGHM0Jz/vMQKcRy5K3fqozXhrCEPr8pp14
iiIgi2ZS0SzvP7mFTVVgp225FeFZiqaPlsawQQFBNrAimZpLl4k8DF51G/U9OtZIoF22DBrDDC+m
zxTjjjtHdKAni/oq+0URfljnDf+vUtQ4lUFHwPxwr28SngNyT/eBaYUIP6EEck7ORtdccaQ+6aTW
5LvA/ciYCZqdP3BNB75uYhdMi3Eb+UjSKtulpKWxgeF9n2LnTzwS4QlmtwJj1rZp/mWhe2FQEeA8
p7hMbwFExFl+8wEoDkn4liK7rbHJ/+CIfmgLBodhSDCZwe2NLZ61p0j+Vk71dp569z3hdyIBbpOE
mb81i3g8d80DJQtt444HSSdVYjn7sXdxEQfMjVT30k96Bbm02BkT651f0bRWE8Ggl8L5VpyYCMRk
j47nhHvlmdWaOqvX1rFfuqTiUzZvG2k+M6fd6oDLdJ1V3N066tkqqwO0OVnYnh33UyTVBnmHaYuh
VobVwHBXobvvy09VT3uQCwiNlTBWsKxs6kLHLZ+A9BAY44bXX5K3QwlGxIAutQ9Dcq2FsW/rWjuN
pfM9TdPOLJkrs+hMEcgCexrBQjqxtS1xJzAiz559tMEtcd0/oBVLaCT92XMykKCa/ccG4oVxDyxj
V+h8Hmxvj3HsLm0hRmhOMNBCh5G+1p3N8hV27PuqYsJulg0+qdRmgGmiuTvdgaPGsRibT11n1ldM
AYdpi1wL7CjreWqeXQo46VGBbcUYeHbWQkaY3OPgEhGts3X6V4XtlU5QWGZw23xFurfXi9NDm03x
jTH2k4wCzlRVdOE4UwN6Dv7q0HATw6/Xo6LGGFsDUfQWcbIW9sUquEELOx+2yjX/zBV13TTQTOdS
kOjAEA+je61JPxhN82bPVbWptWHn59kHxleWziaqKPHonuKphuhl+je7Nr5lHabwheIb72/IBrJ8
iyASWFi1TsJjrFBwu3snJ7mu4vyH9864bmt0xoT0jNN1w2YqshOf11sJ73Y3Vfdl1vTkmK0BOjr9
Zg5FbJqEDys0RlCMsvimfZlqCKPsB+5RdNrFBs+6ovujX4shBIOBljeWM6PBzN/5Z1EQCUR/XfrF
0xjoJSY4Z90omHV5QuUZ4j2lQsUfLJoe2Bw+lmYS7txKmzZF0nrbIjr3/Jymw8AJ+8/q08dBklC3
TIScxix2MoCYgeWHTEPAdKu9S3DPrkB4WPD5qL2rLOcgcw2SbtS7gGICwpyRnC/FkH34IL3gRABM
VIaPGfsSe6Q+bUqWCNcs1mXVKBSvSVt7iOregEHCR67DBNatqTSTRaNtch8DH4PMB9ogP4de/7Tg
mVAgdIEKQc8sluOj52unVofA57dbjTqfVWUwhNAa7K7Ug1GXm7cAzMsYZ9z4zmSQVrQq3zc9u7CI
d3Ko+nMtFFPSHwqfyEQZjP6TXuBEFzQ8D+mJS2azTuPpnyfD9L4pa7ZS4snGGFfn1o9J0AV3JWTL
1KlSBuriTjcPrU7tg6KeZbTVFrZijhfMfGp6j4aHCQMU18rEwkdShIJWw7llV2Eft2omHaLkvmOB
/vQEvhE5cRSybxNYvG1L7zBTnIj3S0ukIdC0FWdVi7dJN/uyoBngEW12XodKY9yitGiJ+eignupj
YQ/FsVH9lw1BfW/bWzs3dxBHvlNhxjPElob33rrzeIoK0a8myAQApjDYFnGh1nWbHLkGaByeTFBs
j2NkPAe6em1z0oE6n+CNjV9h1Sr+BL1Swk6eC6tRx5wqqLQzn5j3GJum4TyID23lqg47EGBvOLBv
hOH+5XXUAq6G3kEhAlw0/IPYAcd1E4BxmV4zo+SGPHu9couZjuGJfd4Fp5Z2l50WTxzrLd7odPb2
+anFl9F2EdiypODD6CP2hPUUb0zT+Cyd/E9d4FkfMXnVib8XDrCRvMOM7IOH1UuQs5ioG2s84m2O
dpSSu4Nz4HXGQCKDC15h4Kf/w915LMmtZFv2V57VHGUAHO4A2qwnoWVqQeYEllTQWuPrewFZ3Y9k
VZPW057EzchLMiMiAffj5+y9tm/cTbXDHCuEJA7S8JuHSQsF6HOsBIt0fckh4q1FTpJng7JopUqD
3I5Z35291B56syh+9Svr1oFkv6GLflBCPmsj7SZccW8dnNWa/A8Mzvd2QCJ4IYt12wabLiH0DzZS
xz7My3CgvA2OFh5IZdtC30GyTfkURPo7C3tFF+jZFS7mgKF/UDnnQK4aklTJwqZc44RmAHt6YIwS
j9q9MXiMk7172waWQIqSUTbpFpIaE5/huVa1f+coAef+0AwyIDrVXyfCdNZ66KDrYeq/G6H1R3X+
rTUvPXEL9F3532EJdyTrEgLiJ+2KGc5hRSJB24R6rYPnrU1zl8KA3pbR8G6bOcNBR/G3iJBVeXzr
jp8TDOGk7tQo3vVwnSIL3Nth+cZqx1RU65NTFetvTC7aTV4ZQMbhTHiAGHc5cYLk5T2nGGEd2TWX
pGVFo7NrgV3hZ5A35K2dVN0nnXsZmFGbuvVZ6IVDsMrE/Ir0FInknkWJiLLKrdUqxARf5PXVc9Bn
KK1/N9PgTEvagEDsOLMQdCvwsxwxNN4KXxtP8djd9zrTVfTVlKK0N1bevBSlllZuS6bwenlXJHCg
ZEyoQh92jC5ICwIqY5JeytlxNGx9nWsWoTJkFVdMfNmUpiCKN4Odf9Mcft9ZIutd7NN0jmt1SrsW
HrwVDxCCyIoWRf5uEWTPx8Yk0S/Ew6AHXz3PIn8zbqZDCM2I1s+xsJDUTTLkd4rddqarMJvr8jfX
KFssKrFc66Wc0fV4bi1chlYKyc70K4LICQmwZl30pN1kHGkOY4n603wdioFLuycCFUIDRzIxbpKU
+Kgw9JibuofA6yCtlK8EuBtbu7N3rW9RU889HiZ3d2J0zpbRushfxC38kGinuhERqv1jcLsS9RCr
1dSTQh/g7FpFBGh25D8AxCiptVx4UqaM+oN7X5cY7XP+Zh4JbpB01SYD+EaBqsn0Qzj+jDt92LpH
iwObSw7BWZsfeuqkhkqV+NbwGylijCuNodrUujojF4GA446s2Skye2QzyAGjfq9QLqyD1ENV5AAM
YqjRjHP0EisfIV9E5yL4CEHh525CIdJuEtpziIaOnNegFTAyrlsLVux06nWnOrpmy5LI7gCA/BJk
/VfDjeZF5xQ1mbFKJybl2CMvDiY/xVmAPAGThBAI1cLWtl5p+fga3R/D4G77gTsV6iAcdPGsCwDL
ZNQ9yTF/8mprT4vxkNR4KAmxmTL/WLaQd3sZIVaZ+p3G9F+ghAh779ZXBKtV/tvEibkt0msZ8AdC
4Ei9KFEueZ/YCKDJFOSFBlpxMnKIy8rr7kZQB/BxAH5ie9hyPe9pXSWb3HTUoXppOeM4RBIxGvK8
TZJ1iFeRJW8zz2A1os/J2Jf4mBrUd9Qy7DenUa1E4W3NWUDvZcRkBdqjbeAjHocg2g7ancYZc072
0E+qobJuahKwTcnFrgzqWfvd4Hi2wpSuzm17cgSBAFmkPlWuQeuxxJqNSoHpzEqAut6NAis8Jwd/
G2WshH6YHFPFdMJ0GnB/zbOd2nN/r692neg+eUXzyQ7JXMCWQmRS5zFdeu9M1aIMY2Bmr8uRuWA0
mqzgHa7vgt7kLutaBCGWdGA9oqU2awb+zg+TwoFoLis9z2vxeUgDSsziMZgP5w1G9NL0pztDDAnk
Su1gjq1+bhGxfjwUg3lGcISsIjVNgijfvRpvJ6fHc6Z6UnYx0m/h5pJrMqk7vB5ffKGcdeJXt1VP
cAs5q2obsAPEMPO6ir6d4TyQE3ml3RocZePHGyOxcOg6oI9G8KJXapptRgw8u2TXxS6pnhQxOQyk
lR14OwKl05UW0GBMho7ys3IoEWo0XVVd0+2sv7oxWoGS9t6qNrsD45+v3VxLV1rxyXML7RzaOUZV
ko5YpcTalFnDvIbUgJKeJ/POtVHXLe0pMrEbEtbodE7XzmGUKziVyrx+CT1yilzxGI3WPUnVzzaB
8asUUoIdm3I3jcNzN+cqd40OflSmNdiRZG00qsV9EXwXWZgSLotyFLXCPaMquI+5S5/UFlcGL8SH
9BM/Imufas/fJuTH3Wbu8CXuEnvv5LBo87L7ylyUOJZs17ahvrUMSQ/BAOEIruHo41gClzKVxyD8
RhwhWQyhDukot4HeH2J2hm1eo6sRWhxfA2CDI60N4rfvQ/BMG90iEkxVT3VTOreuGNiFONFA39vi
7HyAs0Zsp7uD376Ox4YeIfcZLQFE440J8tLzuTa5K7D9hygNQiSPhsV5uXiKh4p5a0LQS8O80LUH
+PBq8G8TVJSUcBUm3Dj53ppTvc+jaAIv1e1UY13cInysioHUw8J4gv2ZNf29Ft0wLC8pVMsHN06e
o/quwEx5V7T8TrlKtpqRxZ+kRmvJsqmugfUH7hiSdO5XiAKTEnYWawtbN0GyMh8IJO5ftbGedjJN
+B1ge2LCMyFUz8Q2DCTBwaP6IYPHJrzqWvrdMuUGUWqJj8KR9PWq58lP9PkuZQuOSP6gGNxRbZNJ
WzufsGSzoyANBc+7a42+OkU6EG0CgcbGaFEaZe9iImOXCPT2Wpj5vkbss/JtQBje1N5zTglLNaEp
4J8hJqEnTjj7MSU4uKPQuZhd/gn0BQJUX0MlyB+eaIa6rXVwmxzXXO8bLwUH150HnnLdWPmxSr03
TUzcoDG9S6I3M++xI9Tz1IPfW4FIk+N4GIJArVXJeum2D55H9FMlies0orLcsSPgTvoeKiJSDYzY
Gq8JqIe5bS3kXh1e+z4YiI05JqexUHdhkbzYQpaH2M3ekjaYYOng94z9sN1CXGLB6s56y+mB9vyX
MADIVkEmADAOP49R3JiWOF1Z77Y5HC0kI/G3iezBddbj3DVb7gcmotUDPlDyLsII7Bk0qzQf8N/p
ww8VasY1dqxup5F1z5gmt6h3OMKRceZuZDwZByN23wdmc5QmdFR1MLXJGGL1NSv9Njl5eWffdwOI
gwQVUNTSgWyH71phnIKe05Wu1e3Gtz+HQ/u1Fm8z0LGDgjSktPnZRPd94X5u3AJzxXNvOONpaPCd
p+7twMYIINJCuPASEZKsGuMwMHwz2L/sabyZMvGeQDFpppJAUoZcjhD7dMBjlw/uHXiaK6PQlULy
27oxR+WJ7sCYokokTrCiIYQYEsz6o0HMwR3aw7nhi9SjyMQmDHV5nqfTDLGD28J0zp60fnA9lk9B
3pC1TM7ThtCVK2PV3O03gS3fKxm/EGJa9dOwJbiYtJoo2Sa8GkwNbXYoZtxnoUDE1SW9Q73iTMlH
+8LhzcBqXa3KEh2wVSOMI08LQ/hg3TUmXiFTiJPKsunYDhD4JXY/pwDU0PEP2fuy1Z+mIXlgDS5x
6qhg5wqfJMRu/EG09q1JzNu+YgSumay1wRyN09ea2kZkwbGI+5fWQgucevOGPnX7DjV+SS1rtPkM
iGzQzvnByeq0C4ffvanMGV2rHfJykusi9EEpSrvZByNvh6KWQHFqmMTVt6k5bGvPtJ/xAniIKDeB
h9O65X943LWzGPTGxD238+8CzXWPZkEexJjk0a6spmM01A4+lhWtpi91zSnYYZ61qjxBZlrO3pLa
XBSduSst7H4VJG45OmsCpkjPI4XkoPvRCO1sJJQo9EbaNfw6tTJ5RbK55/iiEX+OrtUCB7vytT5n
lBRsiAK3Vq5o9rpGj1Ebi/swc69JQC3RJs/6yPvupscy6vbWtNOw0a1FOjybI+AvDOlY+aHR9AEd
hU5xJSLexZDTvqLin5XL5VvI6APvp20dpSofS+0JNsMnzfJeQEPgBJGsg3n8mJSlwZLq0zMBasrk
PYQHMCkiTsp7AvbeMzDUEGWcG1MQDpVFU7LJSGVY42zDzF4SlGuXYg8t/b3js9JskkoYggWZtzXK
4MZpMhS63vRmH4veuS2Sqsctxc3s5D5NLWXte5HUa810AGyCdisppADcd++t30zsvT2WGpHn614E
z348vvWIjLlG+U7DUazWnB/N9yrlbD8I9xNz0M+4pFNB7Z9N6g2N8NYhnmZVsdsesvhGI/cMhzTH
hLD8plyoLzIvnjDTvjANonVBy5aLclhzmNl79WhxbnP4zRXIJRZ7KEzcSxa51nFxjLINaXTD2iE4
xJH9UtMqoA3oRfFhTgoyGrs++4RGnT6QRBp7cJoH8TbFLYwzA1JuuTyQlrN2sbUd2BI4nfejIr2j
1V5on19Z5aN7ZHGcDFCMoyXRsQsTPLBQFkTgytOID0Hj1PgoZcR2McQ3QgrJptHr8EwJoodoHdN+
o7yY476PTVcSpzDrNZanFgMh+iKx9uhHctUSrkfwvEZWTa4P5zq1iNWQps+azaVUofc+MpHk1kNV
norCessn0W7IUwXZWPT+PvKw5U1m/TA1rOUqK2ghOZ65kTjC6bzY6C09K5qHTLusasf7oQ6/IKsL
79qoqQjpJYp98HQm9g7U0Go8OSAdbj9Gx1YR3XjUUOdQsK1EUz++tWZzU4uMYAHXeAgs3CbzulUu
w+pG8hOJMUHLU404G+fxsx92L2CZkHlPwa0IsKmwHhEU2urwYPxyFWZyV6PjK5NufMutgviWMGIO
H5JrRrAsT0X8g95e+rTUpkTmmUCsAoejhOwO+phFG5VOFoJA2kYq/UoycZySwRx4bnYtifk8zh8S
V3d1XABJwcmI0ng1zvbymdjL/ofbfmH35tPFHmqavWn4Gcdqf2LkhGA4nm49xxvfYNc2G9X/kCqV
F4kK9Ri0Q3qE+21fbdvC6VjTqTJLNK2TE7EmAXCHGrhMgqln9Y0SDIOMwA1vy9mA1UWcbCfNyx/G
jpuiQoj2nujUg1bkjHeTf+rmSTvNctlF7dUgGAloMXJTQm9o4hWIXz/+bY3TJL3ES2iYb203qjtX
7xTR0zDUSQOotz9B3+7yZPTz7L+gXN7lYdbUkNjUP/4LqOH87eO3//mPD5KatAimVpZuGrYCGlf8
RFIrCZ/oTeF+N1yLFXJUpzwwGNtm8txHFhTUKfkcAesqzEA8RUh2tnPSAHARn7LkQ3WzqI1SvPBY
D4cLCEEOjbWIjqDtg3vu9NUIKWXjePf4HXpCvDMbMCYpvX95I4DnfnsjynFNoaRrKN12QMz98kYc
1bE55xNauVIBJKj0vZmWD0EDFR9k3ZYWVnmc5fp67j85ZevPGLAf5CaEGGeAvlAQcshE8JBJymOv
o8iHUMC2psxbLZyh4772ART8OvwP/3v+Hz572/r9JSvbElJ3dNdCa2DrM+Xup8++x87sB2WY/QsJ
bKUWEaJlmu3rhH5+jAXoc9WYR2fUBI7yGNT6ZMTXvK/pk06FiceWds0+VwVxG1ThJ9+m35FJ47G2
o1M6S2KQ/KGGdMyzO6uvl4eiCDbK88tN6njeia2vu8E1QFfUcGgF2fQEYEtU5FoTbufY8WOgTybR
6qCZF1WVFTF70V1QQ41FmMD8sHylGvEmgFzA3rFoOoEOu9KKbtd1kw97OKTGJaNwnuhP3zFRxRXh
2NbelxP6Bct2PmVtz1dacFvaWvU6r0GEh+SPTa2dF7pvpyJMRXri0qmA+BsH5JkNA7VsUaAHQ2PL
nWi+0NXWzgv8uVNmc5dTBsVCVH+5Z9x/u2cc2xFcbJbgPxa4w19/b1SMAV0vDaYIW3yYl8emmIjy
aVR1DYvxFqPFygw0le5NrQjJgOKIU+gM2RaAHJgI+eg7Hv1ssJ6YbYt9P1ObGkk4LXLZ4bg8bVWB
O7CYYQ5681C2SXzUAg1jDP3QhzI04nVkm87eciq2Bsvot51L37essdeVQ/BYV9OjGu2YZAKJsnXi
/DpLNIl5K47kn5Wb0M3kRQFipxno3y7L9WgP3UYR+0icWtetmFSGZ2lZxHB5MPIHp07PiDIOcaLb
Lw7kvEPlJCjG0w5fUJCQSYzOi4gQzjvBx3NZCrJaWyYC2N4eQUiTetw5r0Pq3i861OUBofE9+DVU
O5Znb72UUtMbg/Y519C6C6UPz01lgA0WHNsHsk0sy6QnM3oxBumMYUeMm+LiR5PcBJks3pjmbIrM
lV+dWaXXtTDIVIcNrVNk1OY40zFNJO51CrMvlNTx4V/fy311/fOCpP5tQXJnEqZ0HYdSGgrrb3e3
FigORAaQGryp7q5GYw2RUdU7TdLl7axAPzQToh3f1mkz9LV7dUXcPoqRxWjkCoOybDggGrsC962D
4M8OjY2hieeuDZv7VhuD20l+srFGPpQRTTnfC6m+Ko49kXGv1w3hI5aW/CB24wfA9ivKTO0sW46y
Q8VEpJh67VhEgkySAI31AmOZapScvSH2Udgl295PxlsHKxGpbfnj8pC3LcgQ1E9PZkHNMg6Dg4qU
AAcBumzbzGvBICp0U1OUHntpfA+TkJjsPEChnTevPoA/GAxEpGeRnrwgxx3XkDyt/Z8/eMv8fVl1
Wf5dXQrXZUvjs//19hRibCXOKnLtHNL0KlUUpLameXqwxVZP+7dIjydYegEBHcQ2XbzCA6GR1e8V
sPKbSkfRFSGwQ8CVM7ZBa0GP0/avtbTv/DgaHqKImGMr5VxrVZg9Z2ogi6t9sr3h8yK+Xh68lqZ6
aPhfnNHENaQ613yGBLRjAK+v9bod1mQBc3Jp0wo1EmKz3uqnC4EniK5s+jEB6TZCTzd//mwMMa9N
P+/3iI24FCUbpSl1y9T1Xz8caI5T4hKuC9W4s/YLoLKcPT2o7siuLWqHmYDdn3PZ0pi28iZ7jzvr
q58Hb52UULeBAuClb2BUpZO7EQ1qN279YV9VenseyDY6TeATD0WDZNxorPteEUmXV6V/CUqR0kOf
9bCtkzMX+bx8x+Y+PcsUntDydAyj6lbLPf0LmaGbPo6KXW0V/SUcDOPkyNDYi1HW8+5DJ93AFuso
5WKyb45tEGRf6149WIV9w5o7nReIYKfbrEyRC0ev7KeD63XAVzVYejGBenQ3TowRii+hRasioA/y
gpc1X4X6dEtGm3exOvfpw8mgoTprsQ2AEjAQQbnYysGoZfG46WlSnvSszB51ZXwhhDH4MsFdCcdh
z8hn/ESzPduK2lAHpjSbpLaZnQV6b27Jic7WQJ1JgdRHEHlDDe25KbEcJnCpGOxozs3HGhvm6PFK
8tNuXbR+s7GqR9OzHkuAGQtdbbmB+7qtz5S8M3hjuKPTXJNXRTr08pRcqOGOUfu9cNLLotUUs2CT
QD8ob1eRFS6foIXRKHSbW+CaI+kHTv7iSoNZDKxFvKCczFStbZeDQ10S8pFoI+CiZNNFA5+oCTS7
YaF+jWhLblCWeXt4h1z8baTXeyYoS9TM9DlJhlsleusH1KS1wSr1l7rK0H9fAWDxwks3HcnVbinX
mQuvnwqrGvxi4ZUxIBg7CPba6OsHaEucKQPCQykNnh1MsYq+Ev1s8jYzXTyzgNWQqNcfRXhBuLLH
gOkxFWGPDkcS99oO3kXY/atUPhNEOGfGecFgElvxnS6BAZq3PpmpUT9rmd6cBpx44Pz8Y0Tm9daI
cwExpU93OXpdRiThJ+x9ATgzsyXKdEyvZu8wJLLy9Bq2Hs38iaGPO7rBsQ4yn0mPk241ivAXDtfu
BqzWZtDj/toloqHx46p7hutIxlg2KBXMi1P2q4+rdeq8aSMRSW+WCyWRIFjxw+BNyGBvxYVBe78z
9PVcCQsYdbchyPJ1nJT9zpifLt9zGG4etDKEY4rrxy8jgMdSTduWZEn03tYXINJbWjJklQzktzJe
9ZHlDMZ4LhUZNJkT9KcxovchG2U9VaK6YakBFdvabwiufmReVNzrGkf3PEbvvpB4NSgPSDaY9ajp
bomOW2LmEPh+g0AanpdnftGGf9k+DGteAn9dIi2bvdnSXZtaVcnfyjsy4IzULg1OAVFMLJRZJpuI
n/YyAPIkq2z0vwGtweDc2j5hS82WWXqNV9ss701l3A4mkY3teNsA8bstdPD4UwCEhCEtrWdfiX2c
o9NoYC8AgwZCwkAXcaSEzsrEYgq2dqKb5yaK1uWkYw+07Q6KTBhSaTKsiMxa3nXSbp+J8F3VM5EP
0L+8Nj2LlkAdFGVPBaPZB3swPtbTJhiau4/TQuVqa59E7xUnEevUliJ4VAbSzyGrTkbfdM1KhVF6
yT7bTRBcl4eFwykbqiQWZJ2uGV4Gck6CrC1eR3rqu9RmBbLmxKG4UU/KxQ4WWPD6OoQZKy1UZKb2
DJwXkxCvq9hI4je3i1J+eeh9aVMCxeLje74xxEjlkd5J+HUnpjbJRi+Fe62RrKLSceITXYhgtZgJ
3KRGWVV1cHgkM9cZA2w3+MzHrLNvtHBkXgQ+jHns/Ud7whi7a6q9D5YcD1KPHRT9pndbpcpeJ04Z
QMCojHVuGMneAVEJ54AgtGrG6NrZY9j2OvglQUQC1Ta1LAONeh55c61WJ4p16wFIyQZhmvlsksB0
UykEcHH14fxEOvfJGYbk7Hmw0fRR/xyCkrvpZr0n8ahQT7PebYm5izmbKW5m9NTM9mS5bz1zMvYm
zfsOhTsauxsE4drhz1WBCZn9pyveNnVlMpNU1lwY6BbAml/Xy6A3RiJwyPAGH7VLTHmwY1QH+fQQ
cDsWoFoPBb1huptYZAfnaFh5dGj8OyGYfnrBS4ByOoKnNhrZ2e5b8eQl2Y3rO9uPVcRAb2XU0BkG
LKZgCsDjFdScLT3co2qyvyQNuL+y4Xkz3LVKUt0IV0k+rPnN/rT4T0xVaSPV0coNNSSjaE9erYLB
2GIDMQs2W3+GgYVijkBs2r3Vk+i9HJr0okTUWPcng5EvDgNO2H7qoklYoIb4dMPjBNwWieH42tmw
E5IA07VQ33ArMH2OyrePP6m6RmPApxWAFFvCObwKAklpQjbspu3iNhgH7pyWQiSc5U4h2UuiJIX7
w9Zoo3Y8V9LYS92NLnUIgbfwUHGZIQxJn2nnEx0Ve9sMsXVxhsdkZJgTZVw5c6QNdpb+aixQbXLL
cG3i5+rTHMxAiQODW51VlVAXVDT5jdbvu6ABbpvDrjDIBjHd+DrWaAM4bzbbrJfmNrBoizfetyD2
GAwXfXfQXHmcyo5/MSrEqwuKbo2aOzv1abZelu7o2ZdefxgcJqsLJL1M9K9g19wz5qEQyimcTw/4
Y2XSMY8qXx6WpwX8tL9c2M6vJ3Ubj5QQhuMYDIgFOigxFwo/XQsyULDxVfONkDcKoml2wJvLZ1OI
mTTN8rIqdF+7i2Y6lOeYVxub9YOFzHgddYS3LBRtbaSLO1PXiBZBBt5i1BgEsS+4PuOrCIBp922z
L+kH7qKMQhSTgrdOoqpDE2+NK5gd3d3YziJVplIGpfmRnXDO+mrFKY/RFC6XBOKx/7bhVYT+7bsR
34LpWMXnWagnWePMXu+33GDTyXRTOtp8E5I/QFfdVgglTLOcTUgXxNQZR32xyYqh3idDWt9HEzDl
eCrhHC+GaUWQKKNl+KUlUOiwB7QTeTUpAvfeOIewCn219GrQ6o+X0EyfetwvJ9JgmXnOX/m9Isyt
bfOHyWHLyS6mqh3wTj7kF386N960dkJYH4nxI6hly6EgohmPysv13sOkevrzAiYIpPhlAeP37Ogc
aWzAyoZ0nN9ONaDW7ETmybfBfOmF3X0UeRy+iw17ancg3L26TSdqrjYOXmwzOIB8HN+MDq5CE919
XBJ9iLckajpOHiNtKUvxOXSi/Fx6tAnSpMIjM9rFZ6SRsOXvq9RO3tHffCXrN37Uki4+FYMUWxgZ
a59F6otPGM46FhSNnOyKdZdttEn41+XBmTdYoON//hSoTf/tY3BA4xsCYbEBM8/+rQdKyy/kaEz/
sq9SVHMG546oM6d3mUBj9/y3LNOnXRolr2PF7wYzmLWzTRywcKKLA2rJHHYBpYsuUIWFzMLfy2wP
iu8qnLr6LAN2J/LngZIGxaciYEMe03C8Wx4clKAnK5gAc3mfjDTHFMgXes3prVH+p/nJ9L+/y1mh
xjL92mdVjK4GzBXuyXK9FCThXJ8oS3tiOEdUajcSvzRNiLboF+4m399zRzmM8OAgZ8gpUfsA0wqi
FsUiVOH8fUwRmOCBrK6+clfWPMZpuvBTO8gY40fxlcTN9tYW2gPDemLjBu9TNxELQhpSdbVIRNwn
DTs7ptF6tXSnwtTNz3UsvglzAnKiMG6jpqQXT/wS9lvrtfQEpDyFY6mqKij3Xiufu8AC/BdBRcdh
ejDVKw2Hb9VsQi1EU7CHkMnXhxVMJdSFp05gDuEmd4v10ifrGmHtl9veGhvzkMwtOwb/H39I4gc/
+e1sCouyu2b8Fx6ZeAmES3A7D8aAeGTove9Dkx7qBEdqVYHbwBVdn8X8wMGlPuPAkb0en2m9moeP
863p5fY+zdT4HKp040Xd7sNv61ckDy2ezmmQt+4gbrwwzq5d5XtXUkToQyYMqT/+jXiwb/U0qmDi
vxZo3V/Ry1yRC2o7BKbFFopG8AXiReHWNJnHEkWUn1GAtU/mfChLgwBrfescCvLsNq7IursiVyMQ
t8Q6FUq1R9PqmbNw+s11AvayNvDXWmU/ZfmY3wuRNLuc+fwhzc3HdMy1e9nYiI3K5jrPqKD/xu5J
EzqTm0E0N7mNJHGa2mYLitTayBE+K5SfZNNU7RzzG+YngmUoCJXtw9jEwKtJTSfXq9RfwFP0B9nZ
yVeVISFfJmOe/rUFrgkjMW4OaTkdTCHHqzeN3o3fw/+0pC/2WW1NJ0vXVpPf5V8bli2MCeOLRX18
U8M2OyB32Wf+iPlozklLYJlvy7pkrqkgZoycKozhdRy9CsIi9YfotAgkIR2oUlQ/MpOPQ8uAg/hi
jo/Kd+hLv/hTdAMGt7nUUm/2MZ7dndf6/aGWUXPoRh3dT1kffRUP1z6ETdMYyYOA8Aeey36oLLvf
LMDWSKbj6YN2bDk6C4PTXzNPf/Cj0P0X7diUyRo7af6Ue/Am4z7Z+r07vdR09mlHwzU0ODDhaPGS
AWYYAMJHvbOa+2UR/P81pcml1P6/hzTtmbu/Z+PPMU3zX/hIaTLkPylxHbh1tJgdpl7/+K9+CWmS
/3QofE18/FzMaOPmcj7LqzmISfJ3FGdbSiITeqUj2Uj/ldFk2f80bWk7SJWEpF4y5f9LRtNvc0Vb
pymjHMMiI0rZ/BzBa/i58ppsL2Wxm8J1azU7MmzNYNcxDsOIiKWIS91lFQftmsDVxuLdTvsocZAu
zcktvqEfBZq2ktNuSPNFXQVJzgfLiIKLoSHQ093C3C5P7dCL923Vf4sJobydSjb8ho4jmmLxl/ni
Uir+d1dgeUMEX5mOPs9KlVi6zj+VknZfx5Hmky+RFfb70jd1ZyCSBEnjuO0nx8yxfzBxOcMtBlnb
oNf2/Bze/hTrq86Ouq2ThIewcS9R7XdPep6Pt15ZX5ogo+GfeNa+MGS4aSYISeD/nYvwK+fC1Na5
lF9T+nIBMTuG8vtryshp7ZnpPuiy6e6n6+vu4/38PA+2f22dzW9TmMiSdNMkp42x5G+VVE6gF+ZT
tCFu0ctzWZRatR3ylAAeVLRh2IDvseJ15TNNCFM2Kgl/Zb3wBlrPrm7B3WEoS6FPougwCgyvC76f
ovlC5/nWKUzjsERYRXZabT52jWDI0uPCdpHkZ69LkLOt4+FSCvXgSyH38JGU6WF4TSXBRLknz+5Y
gavP9e9F5xufm0i1G1F02aHHFSwRXN3UN5GNvLzrXZSwiRYdWgR8285sunOdZCT5VfGBkb/cWESe
nAd4qsxgfeoUqPu7pI5oVM1PkdpxQPASCbEMAofTY0VNQDqaotCOYBReUacW5ooSShy5HW/IoCD3
ukk0HBVEykpW24+H0Kj/0qb6/cy+/KIUBYwgzEG5uvjtF9VYdVEXihYem1m6WwK/Fm+cxvDm4GgH
vSWkdIWb7VopTtsGotOzrgG1icmlPQTj8J6OOlxRM89vULn5O8gU+oNO//ba1epKMithRPM1EGqa
uyawODxmZgsi1AFK4IS1caZrM+3sBKjSn69B89fJ2XINcl1bDCqUtKjqfzu1FX3RT51G2l+ii+pA
LnpRYhBPb/rQ9vZBSbAScTz2/qNVi5bDYbwDAJGQQ3XSaqT+BZmaa4rhkhRZN98MJjeLcsxP6Yia
Te+luAwmnEBSHi9/funGf3jpnEAcRRtFIgIXvzUfQASiBWMysC4wgmnlgILCipIXOqPkAfXOuWhG
F8upAVVkLPyzHOBGw3pe//llsFb/ch6aLw6bBZ4euKXTC1+UBz8tVvXQD02rU5z1VenumwRbngUL
92z01nPU+NnFc830Ag4hu4xMLvZ1VrwGYYHtzLEfXXkfaJ17yokIPC1fYWDyPr7yld1uaKE7H2gY
owI11gF1XLV1P1E+IkH6y1v5T5+opRRviWaOK8Rv07w6U/ZoFsy7W61gyDjE3bkRD6RUG6flCQom
vjN/e8rz6lCRqXYAYMV1+38epok1Y4ywRJXYDHfLXpEAYdb66pxZBR7cOv7LOvqfLgTuePY9w2YC
4crfLoSibYiaiwWoh45zuObXiDINxtBAKkgEo1WY+BEGPlirqadZe2X90Ek3+fNnZ8xrwK97lqA6
MOeFnGsALOWvm/Aw6a1KBPKDofAQ7pf+V+nExsbMFDq1eVzr+iYq75Auu1eGd3aA6/8vL2F+n7++
BEtnFIu9xGGVQjHx60voxjBth3i2LSeJPMN3QdI5ExHDCCdoontnJP9fFGxfkqc1/xzWMFNFf49K
X6yGsHhcKCFY4tc0i9BRg38eV6nbxn+Z1v+Hj8rSbWLQ0AJR+ih7vgx/umOwXZrkhwzJOtBarnBN
2NfKMGm01PM10gL1tzsXZAQR1kH6WOVGcPrzJ7V8Er9+Ulwn/GgpLeaEzu8Luq3BzytNzN5TdTAs
P3wcYHzSTH9ZhEAqysx1XfblKm/r5/9F2Zn1SIqkWfQXIYGxvzrgW3hsHpGx5AuKLdkxMHZ+/Ryq
X6arR12al1ap1V3p6Q5m33LvuYuTku23aOJk2zQmXmVc3K5AxuexR403Dl7vMRy38CNHeoxY3eeU
3a223e3y3rnqEAoiiznqSdgdqEt77zS+fHNH5Grxgg35rwsdYYcbaoV8FQUWWX2D8gnlouWcuyL6
6xieHUKG/vvXIP7zmXUpPjDuGNtQB/vEv/8Qhacnso/Je/Pyc9q6mJ91f9Lv0s7V70wXv/uSjid7
KM/D2HXR4ujPf+FeDHZNa6nKszuCQBVVMuLBXpNbnTSBIsOw1vclpIks9f/hIqZi/tsDzrrE4BbW
KXZd6++fd0XAkM5cj/8qmPpWzw7OJJKLMvGgeLn/NvUO2tRC3pVq/PPfv6y/zXs4E7dVDRssoiF5
t7Zq/n8/tICYLaA/A9LebXb1r36d1TPYGfINn/nIvExsCf/pnf4//soGhYfjGwYPqm7/7SfqY2NG
bsjydsJtGHQfNS7VPQAaN5z9bNgR7qRfFDCX0Fr8qNysjInl5DcQUnfQj1vGN111LpA+hXMH+Gwb
0nQ3Y6nUP9zG/0ch4WKQsy26CW5jVI7//v30NQDoueH7SbeJ3NTkO5ieu1YMzi+yx9jF2un1r8in
XCOKZSIbDxPVePjX4lRX0EcEUvp9ma2fjdMyQUIUcT8UnQbrOO6fYLQR6oSY7f/9q7q4zgF+O673
n0cRNvzEqUld43uCoYLiNmfuVN7iWLJDhYUWFR2e7//+Z/5nxeDoVPs+NRfHteAf//2rwme95itf
Ie5Lg8PaeB/aoT8XYn70U8yR6Bfh1UsDj48XeCWWNitDle3hmDc9JLK1Vz70ev6EzRnhRoe3v09D
dpxvZpH0aBqIoYmhCeQFjIg41Zml2P/wHjo89H9/FR0G/j4SUIsdHO/G314H0Fuq91Xq7XKLunHx
rEc1F83By7Q9OjDuey+NgxhFQGlm4nYk/2WxtPw67oky6rbwPBH2VkQabR1ZyGRYqIDvWME4RWOT
emG7YC1NsaKlRrXugX4/NL2ZB7bjteHkbWCURD1CViXwZfT3pjT8W+rq02jUJRoW7cduwrE2gAc7
mhWssrgpfNKKhe1dO8vjaxRAnjx7DOuTzDUisDL7hPEdQ9ki+ggRUR+s44vSqqit0WAOtsAkr3fo
G9AjmXjGQCF3N8bwhmSdTywtzMPEJoVTs7J5Jq1usrADlKg4On/6heGIdMUm/ekaE03CZKD2H+m5
EreNem3440xUJW5e38NktlDaR76v3UyNdsEh7sVd9/RIK8dIb2rqiLe+R4taIhhNoHLOa3UyRQ1H
kM48LP2PBKAbpn7dCUfoNmcsSEek5pvjEVo0ip03kZVahJbUhlcXVUZen0r+WFUk8w0hzQ+zZjVP
dVDeTqZJalmcEyJkQmbSRPdq6mMSDAtBKoXS9ulc7QeZPUjEkUFmsCM3YtA9Gt7fQ2c051FWLNGH
xw6WQtCwH9iVKh4OcQ3XfhL6ENX5qOH7buCb+xVdYz9Gmj+/4rX8nNN5ZJVGkAdI6YmfllPW/VAL
W7y5FNHM0DhcRoJEUjC4JbuAfXde/YKEUqHdzYgyggRclmPi9ljqLXmq1r6Kab7EKGTvE6Ncbj1i
MlS7fHZEe4SaMaGiLAldG3JQ3Cn+BRJY+qrATpxvq8X6o48p3BZkE2FDCPMsYsQic3Y/eLoDtJDK
nJqQYQtlDQM41jOkL69Kh/He1jzXaXqTZQUUefVWpOa87zT/e3Da6n5u2GubVVMceP6HMPdqUAri
rBLjPMSFBzrU/MGUfa1Yz+/Kor4Zbry+wJ5ULI9SjcZt4vMv6Ov5UfTIEpKx/UxJ8rDneDqv+o/D
eha/A5zRskiLfTLziFclk/SkJghkiFOoPX6A/alGQ2gHxNCyOe9Dne3Y3l43walpb81qd7QzAFrW
6OxSk1a+qpuvJOe793mT0aKWEKwQh+1y3S/2Bt/2ObNBtg+JiixUd/B4wZUuULIDwhS+KsbRfpKD
IzMqcQBCc24Eb7ngDt5rK6wjVjwryOPVgs3TZUGrCiBXfTUds+FxUtlN13Ge+IuB9zWyu1Qc246l
4GqshwYV9VDBI0nTygxxRAvGVFrRwEnGcKCKuQ8X4bGlAoIWkj4rw5Igym14iitpGFnKYPRajem7
cnMiD8A4pzIyaP53y+pGY8GTNov0pRxi5CIOmBXqvArOjg9CQMedXeWNtcsRhwVq1CLloGxZfP3J
rFFuerlmwAiBTlKlpXHQquk5tb6QGEEycr6ZFRoBYfDPuLc00my8lOiswjl6aCK1jCDUja4RxlI9
FRwwh7xw9ZO3vuvG7LA9qD/JSwhFg4IYeewcVqyac4Wxy7O6GIaB85ySuXhT4A8hqJf0ImUUaH+J
XUnjC369vc8oh1WruewnvSshtRAsk1kt9ls9xp1m9N8+E4imqlhd18RdOPWD8oszKSDPYkswSN4r
M55AcrpQ7VigezXDf6WBUoEWkmbWputxWUX8pYfG1IZ9tHyJix5JdGO+KbzyvGj4u31grr6XHaXs
v/rtpEBMpa1Jf8L0C4tgnoqQKsSONmLX0oD5Y08+XKze+W13Q7XHCvY7Tf9AoWiDosiWoO1gA0DD
yh6WTnuo1EQyERA/mHE5+U+z9u757dGTjfXgNKTskFmLGmHj26tUnBpBfCvNPZBzOx+4F7JrZ+iX
uPb8yFH2W58vLn4fnXMQhOycMpZ07YJYj9rY59N7CeDrsSkl5IOUMBkNj5GaMxOENEky06i/kqcG
NgBLExC6NYixHeEMvWoEth7IHAVNphVPOqqbwNPL31VWL3uPcWab3qfPVKM/FahiPEn2pY8VO4bM
2LtjKyJWrCUy0JXHqYRjv8lxA1kD5zCYAdFR+AmUepdc2DURu2S2qsDrBaZgq3wd7UfT32DgqGGt
0jpNqdudlIQhNzSsaf10DjNUHgEmzqdZlk7gthnobHJbo2pIvlITu5w2VsNBur9tjVS3tMMd5Vyq
YdV2qRDq3Ek7jpL8Xrfre4wOgqlg+W35jfnIfI+houaEy5J9NNuj0bLs4kaXOzyR9nuabDwnkZ18
Y7gMJD3uTTu546oEvweWqceXYE/JGz6pPCylOUW1ld7bVn1bOZN9Qcf8QbsCcGsguoyt3blUnbMt
au44pqprR+RDK/hcqsG0L9QFYtRr6sXPNNunhpk4/zN3b/rk5xa+dYSZdiwyiICKNVkP0hWz1ewA
3KHmlaN1rBtyTZgY3hrkUu0dt67DQnMuRFPJg6GYoa5sALGgftUst3c+9dpspqyRM5d4AJm/wufQ
AuXx33NWfOBuuxeGD7N17A54yHerAlRtLeOpl9oA322tdwaL6KYPN2hogR80io1B7avK8ECvZcS8
6+7ewKN1n6QAmvJyARjZamNkOeJrGRTm7pkcDHIBXJaoHHf1KH7ZWBOOpBq0F0LL/J27PaO4PI9y
kB9C+8P61oPQ13ExLQh9Jw1VDYL3jtmvd6VAvV2NmHu132IY15QtG5+yHOzqURuA0ZiXJhPmOzde
GdVjThnRAityc94FhyaGUjDsJT7UAU0ftIkWqdp0TvC07Ok+3JvnKa/qTzXKJwA+EGO8AbnvAAOM
MyuJkrNsyrfaNJ6KgsgVKSHU7SlHktU8qtE52VClMksc7VL7SLpfs7758s3j0iwcb4tnwPSyMD4m
eOU4tXfCfoANA/xA2dwBMJFaxsRIyTnmWew6OuKlMZcbrC2wMdtfUZmhKGZnvzj9sZ15gpca2KZo
i+c65/lvjXpEgTKBYsIINFCT+GkhA1bNy1FAYabqTb560yHhMq+OUIbv61LfUHvxhTrtdz5B2Hc6
mLzJ9D4q/D5+Up4SBQ9nlNSmyk4ATfGbdv201zOHurMPWZO+DvATpsbRd8bc/xms9dPPU5cSFbcC
htXd9BGDiD/MxVREs9VHXGNONJjTQ61puDaJmUSxc++3OkKBCZPJoB+9pgxYyJNpYjeIELdFKl3i
s1iwZw+zeYPQiGgS3QGnTOpl+V75eL+q2iQvacpvMfofKt0dbt0ufre3V6LE5c1hWh8KBGW7xk4E
fVH/MCIEAsTqXGukbtfCk7+sTLSnmrpDCP1hyuHaDLYXqi3yT29W6qRdqyi0pyaDQAJlQBbmcjWg
h7Me16dwkQ+V1/mnXACTXMEQnV2L6hP7dm6YYbWY/ZM21wGCsO6YlLZgtQa70cy196KY9XtpHJ2h
QrKGZ+/iKAcfLIdJtUFHcr36A10/mMuKtyM9yvYux2MGHGJcSGlyJUZ6csagOqgHhr4CSZqG7cfo
gTkTJKKrKnS19XmyrM/Z0ABxg7Iz1E3bD6fYxAvbTZg6bI55g8jepA0cPf/pOK317g4CL20N9aAY
rEOJp0AKHbDuhKXffLCgRjbts53j2XSsaVd22aGGwenky81UGaRJEq4yax++Af2leDFBFSwFtc9Y
n4RgnEOQNhU8ao4F3rHpsM3QVUnqDBQ8aax3jS38g48faWeRio23+5FKJ3tsqasGnaAFcPKvNCXF
KIu9RitFBtFAwTHFaDL89WasjHPt5/RrPswEEAqHKe1+qxy5YIElfF+YyNepYib7XAKJjMwS4YTZ
5dpzV083OB14qtCU4VUi2HP7pCjtk5PPO01mb4ilmLB7G/TvEsvXTBFHsIhrKjDK5Qd9y3SxBOJL
tmuy179TaT7KDo0ekSFoCYw1OdaGEQ5M7Lij31m2WkExAOkbbUgM+FYdFA9WQpD70MK10qwfvbA/
dX1WRMCAwTAIjwSUNe82Xy2dTw1W02+jus8eKzu75Ho2RqsF+bqrX8si/sWbQWagg3DV9T6tAT6I
EG8W3yzZ8WFKcmCAfPSXk8R3E3G3kZ49YOvHfFfJY1pb0wExVZK80lsuqv09rMs7hvDHvneIpAKk
6vVWey488glojLJTAf8Gh/YLJLPXqhC3bQOtqRYq4yAFLWSZZ1e1xu0Sk6i2WsZpSwc0G4QYlU5P
XIO34ba8zzKXy6+Ele40mTqsLVpWVW9qI0HGlyz1M2QF8AqGwbRCe4H6REgiCtsE6K7+HJN5J43J
Dxy43TtdpH9qmARYyNaXRfgjJMz8gBjr2pjVYTEguXlpc6no7s7cuXtLdOIOvh8dOrG8IXjVwMH+
oI++z5yw/Gg77d1YY4jLvfWTa5tsjGeHcy6W1mvhp1+uxvfKfX23uC2F70BG8Ey+Sws1f6cV5DTM
YB4GTWMCCi4MZq9ABojex3kyi/w0QMMhI1CHgQB5IHCBBZI80zQBsNEoqToddE52Xbr+Ixtvubqd
cUKhHsfJqZHzb5EbjIHyHPaq9M+10i6FqsNVS39rWtUeU+Hk0WjGcL5JSmDxg+fMcq4txGpup8hu
jqjqSQdsQBI5eD7d5CbGzBk0SbonC8cNVtcwgrIGoFMwUEqES5yzVRyxB44bYJpTsssgQnDIVAse
jriY01fLUumhastkv41iIieuFRvb9dYbrCZol0JD/WjqdEpAYDA7mgNSliWvqhCrEy9ePD4WjpiO
oihQa8JmpPBbuYu8Fe+4TU9b1jFHUbzNzLXxwRqPqZ3qYE5ghcenzCWgCTwVq5IxcnGG0gJ7AuDC
eCK/4qwxXmZfnP1uRf8TK6olizjZYbJ4TNNXNSuquM4B1+DxH74V16Fduj9yw8ZeV6a6hyYW6IaY
auBvB7OD5WTnoJSGq9LvvAnG8FwOj4Ucz6mEjdX28jRhISpw1FAqYdfU20rh5OAx0urEQclpxsdh
lX9KQ83n1HHCxKNdABTvRnNqvVs5W+DV4Hsu45eWEXzgDtw0UwFaMi1vLYMHxUkIgKKGA8jpWDhJ
ymHv1UjPYtAfbjX5J3OYbouh+5onpLJN7tBFQOw1B4JY2qx7ADsPo8M19jE/DlA68ZoVk37QsByG
w6QR8vTtAZ/etZOV7tHXaXQbeQ+7B6kYuPotJ+5Nm5UPrykjMhmYudda3nPb1CE5cAHigc/F5myt
IaoFgIKqqOsIAB1dLrd5pp1RUAIL7dRuMyR857dpVTHP8AZco0xZJuXRoI4XUON7EkiuXa2HLSf7
uZws5hJb2+mrbz9h2De48W+E7oexFB39rvNdE6ED44O/1pAngCWSl3L2sgAHDIfZzEUF40yPUA7/
1tBBGQL4FCK2ddY4BmK08v3tILEYjO4Nu6xPahrkZQCHEZbd9FXJrzPwE5rpq2ewmUzt9jL9ZqFM
+2vX8pBqkuxYgmdwl24Q5UYEM4eU68s67FzvlHvNJzODU9LXzFHcCpqW3BLKNICeLeFskYI2gs+H
LyQmZjez2RCUg0e9x6FIZhTARcmYHM0DjV4zVFSnyGnK4le3Arcs6ITtpj4t7dY7KEakOLX3RoUE
OpvW84wZFcqgwYx37aC80HP4unuoIRAF6dzA3sXJx8sIEBdwRAWga1faWgX2wQTmSkU6xnh+V1Jl
UWCSzoLlCkapFrk1IR++kRBC6tRsTwcCgHQKvnlct2yQP3iKXpmPHHqbdBOBttHygcqZI6/PaACB
RgbFfVIB0B4PnsPgzp3g+202a6aPjENF+iUH64czFRUqXvUAtY641+lYywW3C6YJWp72ZZjkY12z
r+XxwHoKLo6wVQpH+yoy/iZpB9U5Hg9tal2zOv7RFqSsqqxhVIpkD7DfC1LRn2sspRQaVDkQ/8PS
rEow2jO6EgXaI8W2y8vOPMAa2JPCLZjnAfVlmx5ASz6bWlafafWSG+COkWrsbZrexyRvDzdjBjuD
EXZBcAq68SzT7okpzQQJ7mNZVRHENqTjgOPyXluhOFDAoGf2edR4MPupO0mN8eTUIRxWjHk0/zrX
a9gu8qp5bgNH/13VaXoB1xY5fXsQcwV/sJ1STpLlXBFz4xevTvs8LKidoDE/usbEkAUZubTlqZrm
V8gsdRArQpQlcaBqJnbCJGQdztMbPeVm004lmwL1q4WvjjeOaj3tb9dY+zRx/xBonm/moynQJ1yS
mOpwaSYuCYazJE0YNnWXHpmJg28z+18t3VhjT93ZlZCe/XHcuzUU/FbozE9aEfjjq2/5+pnkAT9J
ZNi4TP7yQT9VoG/J4YgPoDvIpbbQM3gx0cGxUwQy5Z0qXXHXN/0rRMxvYYsxcEzN5ukwnVNW2qFN
zM4FAzLfSnqnVd2TjJ1A89E35esv05a3vij5+WNzvVslqJxEzsR5TMYem8pd5xrwp0hhYVqHetl2
USxAd/iqlyU9EjCwd2MoTaQQ4n/fGWNbhLbe9ruyteoL7sSQohZfL/lMjOpYFtRjti/1tTsY43Bx
xPtswdpfjJU8Hn4gQoXwuNbbRNLXvnpqhbZCkIdK29tVQzkFzbgVTG3t70of+lbVjm/6bQw1G+Yq
a5SqYCqgEz5WNDMs1Jg8L1Xc92sJrGXiIPoLvbS5hszc0ne0pVetYNRjt2ShxBhn/KrGzJ+xGy06
XnMqhR1h1gC+rfEXsywwcMpeDrpuEGmFs0tL+aPaun/ULNZvUhAcKSuSpwkz0QMNcT+DMlDKjsnz
64GjPzhOXkVWZ/hB9rlU67fkFwhajE671mNSm1nZpg+fTwQkH+S0PrsSm1I69icrFvauxJsaiiRO
whVou1L0BX0f5wepf4iYiJ7KN2Jep/yGMSY1Us0F3ADs1paabQRUn93cjNekWfb6ZMjjWMxetEgU
3ozHFSsoTGpWV248e7FzJ7TMuQPBWWPjjgCnu2VsIQ8uoRaa3yWHDFm9CbJyB4aqDWZpaZHheN80
VpzWlnmrSkhhuT9/s6aunpbEBtnOXdURaL2JoAoWKbZ4cZj6jnh9etz/SUEqDNNc77QYzXVosWir
EjCw7zyhmf7iEmGSMKbLjSuSb39Sv0YP8k4mtDPKwB2ztIqt0o+DJF/48tUiXVRL45dO5d+dpv02
lwkaVRwDVe9uFjJRDgl/Db5IVE9WTyBb6iGH4Z5rOZppvZuawZ+0TQyXBoOuZKGEa/b5yJJxSIjj
k0Q+2CNoT2MFiSFmmM3+8FG3dAmCbD2HJ24asiDOpPVswqrYuUt1NxjIgLwGJ7V1dehFAlyDxdg/
rwjb03RTgnvuQcvSP8mUXst226HXtIGQlgw2Ht2PgqsHn7LdTyAXsrY/Y8e8NDU/UCnaieyYIYzT
9bsk0UNVLVKWgauvIrMv0asocZpXXiTqgfIn2Rq2WZCoVSVcfCmyw5AwCG6vfWk3fYAHZcNCLQSr
KetXPw9UmTUnEld1P8a3RNn/rB0xT/HgfC9MI+KGrK/KNm/XoXhoTAVxNtUO9eqhp8kZOiqTcV8v
7QtxvnsdMDoe9toPjZaPXs+vY9+yQOxRzosBfRipSwhxh26vQxol9vS71BosxlA+/Dx5dubkbN7r
gtzub7eF8jfHz4x2nlj4S/KFjWs8WG8DCUBRw3fAtJGchYNr83vlCw6ivNbhk00Ey86/XRcDtGNo
1m7y43AcI0zVfPL5o2ZRbCg9MH2otuycD5mxfOF8oB9mdt941ksv7DsRr86ZRcYp5m3AfAGsoMiP
s5snl0xVoCa3UlWtfMkYJHhCu3sQMX88k0NKakYXxlN/xZ1TajVujXx87eEp4gOAIZemz6lHruHC
fwa10XvhuhgMaUg6I4wEY+/KqVhh/Q05W/yQVakiKUslod/p0eww6vTSe99pbQwabc5WAt+0VWo7
3e6ssM29p8ZRDFr8iVRPRXi5gcUAfppPYh+ga7LCrzo2j8vEfdak3JftVOsRUNXX+CC69HdnaNPB
yuCsi2KccAKnG9+9empncw0J8AYCRK+HbTYOHLt5MQsXEpqDOayUGiAvzZ12xadQPkVRw2EDNqQl
sXgGMeQscP6r9gRvILRQPvF8QnAlb8+IYmZXFDSKQKQOh5RJKp5yqlcmrjhTSBRgTugWkUEDDlb/
u2RmfOwYGhMXSFSJaJo9iWf0qQOWRUbiueTR67Xx3nU0NyRSGSA9omfaBp3HvxYfLiVdaBEgEwif
coXDrWUYMr7ZE2f+6GpbkEr+7axsD+wGeErXVDfMgigVgdaVZC5RM7ItZS2Hn1TcNBV7qrLP+CjT
GJB10d5YyGhYNxYJu2ovhaqng1DyrDM/+tfSlSeU3BIqCa3QkIdpkgO1M/vILrHEypVhcT8hvSjr
B7bRLQx0m+1TZ/2ZCO2JAIDz/3KOQgJQmEkTVylTqzxcOtrZgZ52J87kdgJrGMEVxrj6LfoHEoBc
vKMdC5xu2beFdk5ioPfsw8KlzM/grVj8msU9x0FYwJcBW7WSLODyVHZIA9wBIYYlCSFhDpz4wEu1
V6vrv2ymzQwJ/JUVp/aW0JZUnvcyaDHRZiT99j05PbKTUMVZlynhGxG8Mycom4F9kY/aQbr9hbit
r0xr5JG+8iarrTuGieSkUOEHfKerQ+IPEeVfM9vkmhnWtHwbPaeIEjQO82yzcKO1Vaa57bJvRZlM
u0knMbVd2ze5DtgATThC2Z/cFwQGY8IZhHxx/HbCOFkQuQyfd5oBUkGqfJpiJQOYyHRtGThomZ70
UfOx2vIIDe4J4fYtdu46EI5+5qXLiIPMeV0w0O6TvHtlBP1oKgGNlFGQPr3EVjKHMYcxDE90hO1M
nVDFfsQYlFSDjiD2WX45dn5GEMCr7rqXHHUPg6flMHj900jhWZfc4ivQ5ojBx/uHTozaQtd38IqK
5O2GUKZFz58zGT8uTvuRkZvAKor0HQcfB+qjAbWeJR5Z3Tk7RP70TfU880+FFabp+mYvFa2S9L7G
mmbcTsbTPPrf7diHttG9qi42cCtZbw2nSCR6zqS4je9b6IA5bXRiPJYEUYUjjXhuSNrD8UhdDIT7
Ne6q5uzJP4reP1jbZ71akQ6CdtbHFkGfZ190w3k2fO0Nmdy5GYnwUjYHc90xYB8hvONNnx8X2d0K
RTppAVmSZIX5tuKRGdtn4gowlCHn3sMs+6r4OgPJOL2wHhlyAa9Lqmy3JISgeaMKY0Eeerusu8Ib
fvoFb2Sf+1eRMzUzy+pkDGOBzKI/rAlv+KRVT7lQP0R66CEbgki5QNhrhg5dp7f7quBxk4x70bsd
/c4h9We2HQaSOVc08Ur+uj6Ct+CprQsnEtOHXYgq0jV5A+m52/kF9alc8ndZ9NB4pQw7fitQutZx
kh5g2uWv1iYJTUlmS8eM1TWVta3iEA0s6snQr21R/rZrdey7+ldXFSFdB36+mYBjlNOBr/j+MMKm
RLsx1dl2UrvBcP1TU40vLjsBRkXVzEVJBD3x8dyvANRybzzhg8mepa4fdGxXaVs/xh0rJ8NoP5yG
QaKswcPYtoIfBt6slgYmb7F+ifR7ZNVxLFhzJpUFW6Z5yp0xasBJuBWNQEwHoBlXFbvHnFkvlYZD
2TezLvT0y0ibZy/cGoOWfRe1GHdMFbgWiozh4FIS3/HYzHRAjntr1wDgCkD8vaBVVcuOHuAAEOPg
p3oLFcQ5ruA8KDj75zrO3vKmo2NkbuVbJfM3F9ttaZ7q1v09GPRnysCi6u6rWH15PpOqxujzsCuW
C/KYOaTrhO6WM88GN/MLoA4pciwOW1IoyIVtuKnRvFpadYf78MZM5FMOeTb0GTrs+ri4tRmXHC0n
A4iX0S40ZrmXbG1zs0EMpQ65yUeT4whOtEDZw5/X1MmNNSaHwmK+Znfty5g5MJo0rjOyVElIDG1C
ScZkdM9d853BNpRUWOwu7BeqwpR4R30JiFE6weRjwNDoHnI6PjNhUVBciUM3OGnCbBxRcnTqAILG
2stYPTrWrO+YSO81ZPh8yVtiDqPZgaldh7G1zw22PpxjZZ7+GpxRO3MHk+CEOcZgkDYy+VZdZd4u
Gu+ZzWSkKT10/d6zyL66wrgak+w5WnoeOcH4U87mge3xT5rGeQDh+o084Q2JSwYI/eTeqfOPawUi
MBxd89pAeIODqpiMdW+jPvxapxwZxAv6Ukkg6gLLIne1PabMDPY6ruOhoR0e4osgSmM02R4pzzqW
/kKNY2rwvrstfWxxogyO5loNvwGh1qhZKFDavv9MJuRIyMJ4XL/dkZGQ6l3rDgrnLuvyiwNLhkJc
5/7q7Sgts5eC+JbEL0jt1IyfqSDKyJ7EHKxe8qcn+A7vC4I4y685xLhOc/yTYCzk22LkP/qAKsbt
rV1C1PxhKNUfZj3OWF5bPT8XM/Wf5XGP+7qzlx4ihRXbcGCw/dzpQ/0+uPWjZQByH/MsGlrWB0XJ
62hb5AUYv1bPC53WHG6cpjxA+mXqBewO5xYSvIFOXVRTeTGU+NHjpX8rCJKEQRTDoUpA0WZkmAWZ
hNpvDy9DXr61BeUDe4PnpiD5qa1RSM/Y4JjHMLGlvEjxqR5Ah5ou7ArPKX4DqADIwESPGcOL7jUs
fTi8Q+FybFZKCyD7ywBapOLfwVhBsomn2CqLoBHlUZnZl10//EjUmyS4tWFvI4UbzPx1NMvlYYgQ
M883MXbUnZ+6eTj67SthvlCw45oEHKdCT4iQQJA5Q9Vuhg1t1PaK/AEn+2YUmKbWfHhIRqb0bgGl
ox2f5nYywtkcR4L0eANqDZC03T3qZGos1XaAaUUZenL4iX2X/SOCnlPnmQc96zghkZKFYlne/RWC
dulePD7M7ZxVIkxy930wRXMYmuWse/bBmL89adk3qIw+29UaDrUvCbZbzbukIq11Gl14Gh11/aiq
K5BZqr/ly8fuw0ydH25kKDl7JrX12BP5Rt7MnLZWMMFVCCUAnGAetJJF5PxppPG28Vg+Jt1xghV5
JVHM/p57cwHkQ32F3SXS8o0OMT5KnUA6M4aKjwvjy+jbF738zJy5C0xnHDjxFiQMEwHPoPBlJdHY
5UgGpIF0CpJ/tm3wGMRlN4YblwccOciwQUovNj9qbst6W6ADQTWbU+KLT42Y3XOne+tD7dT6A+GF
j3BvXjzdS2EUTvXTbK/PQ2WXrMB0C9XmdCb1UDsZPt6EdMrvYQ51TIJR6CQ5a54K8lWrmNjOsXk/
pKQQ6/nBrFftXU/7R0nG6GqTv2qucH42t1OM5/huLRRkCe7v0fbfvdiB5Z01W0KOGvbKoNJTbcpk
3NwTvoj1m/kTc12UxfZfEU4wJWo1todEh6E2T5VzP1smbmrj0dCYjVrJgte4absX8Mp32A5J+M6X
O/TKxWMnkz0LayimhnWT+sRIZ3pO/bq+ai0jMz1dCCxckGgR4GDt4nn9cSnL51x7SmVxGfuUep1A
DNvLzLNObA4nvntbA1QMZIYEo7DtaznnfiAROy8D03wCF9RpdYFoAyitAgY3Dpc3vCXPmu9ndyE1
wLidBYbFIV9fu8lvLx6r/GBK8lOfiU/lwrRUMU59T7uRLRNWMy/NAAvTh61jk3MRtgXtlFxJnyW4
bop48JED1hcQ24SU6Vl6YxVfJKGxb3HLexefDmdwDtBHLH0ItliRQeu0ccSA8LSaRRqo+5mS+Gx4
WX+2m5HIQM+7x2qwzVwzM8xtZpw2f8Ock5SsG0PL0YG3Xs8cJCXaoBxu67m/RemN3sUCJO76B4K0
JIJ7gKOzdeyK8Vb36uJ+WNuj/T9cnddu60q0Zb+oAObwqkDl4GzvF8LegTmzWCS//g7qoPs2+uEI
lu2zIUtk1aq15hxTuU+9rKn6MjM7am0b6P18a0WrnZKpkCvCTTm7NeGxqOFuhSAY1nWzNWl70VBw
WCTswn9Jw1+wbvpjsS/a9qAl0WvT+88mW9Kq6n36q4w9WjnvmzlCLTDZ99IsoBr3Bx391ZSCuiRD
IQRYvsOT1xx8Qd+sz+yPguY/KKgKzZ3Is33jL2MH9r7Ck9uiTsw33SDwR7ll/C+rA8uRn7Qti1WO
JeGkRkq1QRX/FJh04D4YJ4kYdYBHChjVfXNvx8bY6yIJiIyytolq0KVQWm0KixNfTI+2FnbEvAxh
sm+Hv0dytuRUxPcqHklWxxG8l9PO5Z3967X6s0dmDtEt3bPO0PdZmj3pvZZhHh9PTfb49VggFbfD
SpyMSEPsXZEz0Wa4Q+si1O6w0LpLrREz3tX6XS4P/33fdO+1KwllNT1sOdZgM3SuJcEC6T6aq5LW
MMRZu/HjF7+Hils4RgKs0LX3VFBEO7gLM64GHopDc/IDe3nqjloUiIHuHwuQMLjVJlZV8EOs2+b1
8dATuskfQJCkyyDoXMu38kFFjEiSHJNkRCto1s9o0MFF4JUYvehEBsb8jhXtuzLK8Pp4liPeG8Ii
elK9tu4XW0wWqhsbuHVN6JW8ego6KGNVZ/f4YWJF5SG1L0Zp+RS1LfgQZ65epMXAgidRzdZcNNk1
S5NNia/02TRD/VmrYeZGNjRFPc4JRanGdVx0FoQKxMmFZo/39qVomYaqBB5Q71JZT3H5RRv8dVCN
Sz5U6AdSMLdk2hqvDZZ/+FGS9vbD5Y5cLQXsQxR92dQg5ZeZ5uMB0D3Tzaa2gQwa60HI9qwpCz73
8vB4+ngopHXR3JmRlybpDUKag3nuH0G20DB7mMeaRjCGdsPfD8az8eU4dvYEhrB9sj1/wWti+zK+
JkO7QaVf1+j5P8faEqxXjYQhnSWfiUbl6PUELdO1ggkDYZG/uwscW+Unm8hG9Kb1jyqt7Nrg7Hjr
9PZHLs/cCY7o6PgDiDzFqdmN3wvmCqehAhletZ7zhF57+cnjoek660Q47wfq3D8aKrbXSdKk0T3H
fG/ypCTfyOnvea26ndNpb2E0Q6fykNvhLqoCi6bA0rR4rwC2rjpMdOtxHJpp1W7VTBAEPBj/RvfA
ulk3V6/8G2a5nnBYxlRto5kn3F3miTwc8zQ68o8Xm7SQbRoXrtG8Jgt7UXfb6tpJgtV86Z+g8fZd
hDpziuH3Mhx9fjx0WXUsx5oetZb3z2MX4urxEgI2ehsPl7C+cqg7jQGfyDNFUGJj/e/bGfWdi2IM
DMlTq+fGPZloRvnjDHweRTSAfu4p9Fn9gjrjgsGIsRY0Hd+8Cj69yOz+vc5ixAtgDNmKCZV1o3NT
FtmnHx7JnkwPWtXk72ldtocB48yzICoAk6CisS0YqMDGOuSOChrfTp+FG4KplSbxNEieOe7bBnsC
Uho0oWqdxd2Hbpf+P/q0rcLApLSCLUB3h9NSFqwwD0GFzBx1yxrnL80KMgatjshCvRQoCbjTHuge
mie5pcsXNy3qW1WPAfWzTvIr7zf5Vnz5eCDmGzP6lGN6SDMfrtYH5FLjhVN+/GaMHjZvLbxVlV4G
Ra/IgfZwLyvVmgervMWx+mM1RnTyhpG4nq4vjnXV/9Y0Zj1ZR3UIZsA0zpN8LXxHLh4VSnm3J3++
raajpez0bIz9rnCte8eOes9GCI/8e93ekkq+oAwkycsIcsuPLo+HbCrj/74qK/Wn0rAdOB05h27W
JD94s9CVsrY+F2aqH4d+7CjOzeie00FkOv6t0M/80fySpZS2zouDLHHn6NqwwxGbQp1hHTZcrzhG
uMZWrZZb5EnlWFiS6Bq1g/2M2zO6o+D/OyJeuaqY6OjIjwOBgO/kdqzQmj84nCeINmZoCTmV81sy
DiheyfLaPRaHB/B4VnyIjN4DHUWOrdFgf7DLXJsQrGH0uyO4APSlkICM0kbE5FPQV1WSEHpH2HgT
N2onHLhMbuJ92XlVBHZncHz7v3yiB6kINH4Q4gm4Rxz3H+wtl4jlHXJ7K/BdtIfdBEUkIw5vI3ui
OibGX8+PB9O1PgTq2NPjGT4ibueIgG6Wvv9+ARfDvPPE7y4kdxoJurwKMOy9290eIF1Slbx9mFl/
66Y8iqL6XdSxZGydJG/wNBcGwvDcimhcGfwvJ4EFf0PQ+0h1QGNI1Zr5o1lMFNxc/2NHCOjLJEPE
3ljj3crq+TqA/9M0v/plx1O78Ul5I83T+kdoJ3E7AwPFtT2i7gj7HDWA2zprvGDxpYVTTbMj9gKC
hjp6uea11gbtUi4PRkavCpYdX1rkzwRY9GDFL0/9QpYBc00HUQaMlGGGK+9xSDsO9mK6cutnTGkp
Gpwm3BFcRWxY66HYWSCe44JtNxBCk87kM35bTMnDZCSnx68M0s3PiYNK5WlWlQPeu/qoPKP7qTwQ
QGQBMwS4OKaMX0yr0fcELeZr3w2JI0RoBO6Trs5jlUMzgZ6CIK4aHXMdPxt9me/JBXX2SesvuAYz
I1DiruIcmmwmAAhFIIXO/32pxiHI9NHEExmjP5OZ/l64k76fYxJO9IqaXA91sSV6knY77Nv3XBCo
GrJuZiYlVqllO79znxlMpLjAmB2WBe3SzgcVnueMjhObjMTBcF4m2jRX1H8XP2xr8FyJtY6MTN7t
MT0q0udPQ6/2+WBX26wSMbmmX1rayuu958a4Ouw5G69uf9LeEDsxd+O68Tx5jhWeOdsm2znmiOP6
47vpN2TY5RisdSN/QxAiFHRCMRF2Xk4zrViJ2o8DJzFV2LR9br+7lPq76Gz6uz0T7MmVSGS6uDkS
m8J6SklcKeOvhXl5GzumdkINr51yxh2dbhXXQYyE0M5UJllKpMqI3s4Rjr6rIpmcHw+GKE9DnIy7
lCWG4U7YBdOQfuoA8dYlWji6t/T9qR/1U1nTWNeYVYrY2uZYn9YsTX9bnDW7WSW31M7YQGz7NpsN
02dDnOpBg3OaE6/YaqjTDYgkT5NX7kxNXahXx53pqG2KNvmSuRYfHeuciTpXSRC7LZgthSz+K49s
tRaaiw6PMa87okVUSQ/gORrqCx4B7VCNtb335rq7NoOqGetM2WusllZartvXUqKzFWL8KGmN/JSW
8d8Xy3dERROUsCz7jLFPD2Y0gHvUXf5rHo/PEvsZYnW0kj2sZuAoOPPcwYtWHSmSb77D39Bk4Qsi
+WD6bO0aZl5S6qeO0/Taqevpc7Q08lU8UtFgZ2DqhKjVpu6HjGgNcAoYL9S3425OWrlKmwxQhL7c
xGDJXx4ZEpZ+tOwOkl3nvlvYxjhBui+mk8CkTZlFFHpT37HpfXUpvc9kiF57x+hvdY8Pjqvw5fGA
W+VJZcI6wWvy0BdGCLL/v+LxUUE+vodk0kVw8LcZ9PoJNyduxCQrfmeDt3eyJAv6VvWBOXJudezk
/ZHY4+u8y2wi4RlmnktMoQF0wlkOAAPLxZVoix9Dr/hYF2TB4yGcmLMTV7Q2B1Pdxql1ghR0Gs66
xr4LCDykghsnUGLxqZ0gPUYOwW0lfT3mS0W/fxD0dPIkLqx/EAurY6z1ZyUHziHM0a4Lap8clOT8
yABK524fk51Ubpm5dPu8K6dNggD9V6PrByfP/LeiI6uxlMkPVPiLkbILa8Og3wxPMLyOaWCk/XTF
A+vvpnFm/FUa2pYQyGkdegk7oNtEh0dlWYt4vKVAD7jZiF1KF5i6gz7+DuShvxL/QBqiTiVYIDs6
9BqtVkNOPQchTD7AGSnBFhhSxvU36LG1LwTK2W7BR/dtU11sUgs1qwHQtjzTM3n0tRyUa/NCi8YF
3W6ET8IVLyPibSMhFEHoM4NEO9XvbRFHW1D7zqZZnj6+5w9sGWpYTMnTwtvK60Y/ybTnS44r37Ux
lTuLgdb58VA5TnVUvII49hoSYW4ibijuUGOcJtnrqJ5AyPe+N57ICSS3GnYWaUDShIPI1Aqp4diR
7zuVH7w9zMOr6RdhUTZ3aV4ewkExDHUYJitncYc5lY0ItndfU0edKzp6vzj4GOgpBnorOVKhB14z
0bJUkfUeQ7GGQFZ0KvkqW9wVml4i1tSKXa8rb98aTvdSawZ3LGHrG7tGICQq6PhJbR1HPHfMJL0l
hipzV7QH4yDpRsw0pSpuc3cKcU6+Q+0NMFJMvzoTc1dUO9Mhtkfryan9twTbKuSB2cfMLJ3rR+H7
iCZ0m8HjA31Nz/hKtDB2dVI58n0Wun9RJBJ5akbGCUPbJ0IkJBv5kAaI2DiuDgnNr27WVpMVNodO
YhX/Lx1ANw0nKOyrL6P5r5UDis3HKLnyrvSMxxttjwX2XhKSc9GbsAzmcIlIRZcRxE7unhocJrRq
fNJSljff7JnW+5MpbxkTqZs7pM+WkvK7qsOrPmX1L1sntA4HmvU8WjnIkXyazmVIayL0bGMHu7Dh
iFtruwhuSVApX94eX0HnGW6xP79iQ1PHqqHd6TopTIBl3etmQ52L9hO0pHVtaAHubWf4FxGR818v
4PH9QWn2jtxOPM9T2TCTQ86kVcyluYYgfaDyKTuMev/nR0IN/lYDmYKz3TWOFkK8BxlFLCvM4ysz
MYcdJIb3ro6m0/8+zEP9/z7tMsCGg4Te89+vwK/c1n7TrR5tisdLe7xSZxmTEELhbx4/kAnFoK5P
6Uk14amp5uGXbrJOZRisGPaQgBg5c3wK2346S6dlxI+bBwXU9DTn4fhUzA1JuERYhv1AitD8XTV9
8xQZ/Hw0bd5KUZDuwC/asbK5gg04Lq6RHT0gdGszvjcM6s/V8pCULqK4/31eoAD0nZyUjWL81j0X
70LTdk+9T3dzHLollg4F1hzPW3B8fzTdeo0T7LcD22iQGOrgWdYXOhnM+hbaFE/T3HVqYY0304DL
mVXat7NVYyRJQPPgIByChHmVUfQkjXh47cT4K2FE0bchKsEmiNjQLuTnfDJuF7t43Pa1a118J42W
tDtvbRkbybh6XVuZAMM76q+TMeB7Y4DcFNA0yXR2AlVXZ843SymWcizLiNzUFe+8Z1W/VDnCjeLc
sY96ohM0pyVpI+p/qjBXz2Uq7TXeloNm5N52XQgE1Sh3Enw8Qp60imrR9xBDa8lM+gNcsbM/thy3
iwzyH88QUu0x3L6HLlIT+CH2RiUUrkrVx6yN7nWHVbzWY7Ex6PvFpB2eyHn3Cy0JZIOoUhuhMLRu
3G2t2rsRgwvtphIr350/PJtxoE1cgJFC+0TNb2oMtK28Jyygj97rItdZ85d0comG0u3Jq4xAgqZo
/jlSOEFvjT4GHNcE+h2ve/pxa4yvxjpHi9MGVDdI0Rfgr2CgnebHPE4qWmCYuUgruEudIO2OLmVh
FEQEGc2+jLIfV3b3Ape0SP1bZDYfCQ5hooaKS+8PF89u3PXg0LNiC8MPIapDQ/MBkABaJQmGlixv
PoFyQLWlqTe5jFCsDhmQQR216XJVn9PZPjI9BXKOQHA5rK+1ZlKvHBzvJD7MS/eMjrqmXqyKOUqr
k7y7Er7W70eqj2g82ykqJiyo3imZ2bFsQSutBWQ+txbyPpmblyz5aKvivZk9+hIa6rSG3Pku0c6l
E0XPTcNgt2R6QzvpRB/6JkP8ApXuqaNXsJ3jkoHuSKQlS/dydZrA7/thA2C82HOK0bZNpf9t7J1j
IyUbu948V0UJK71kpA3vautq9b0rkESLqL+EXfu76pJvgb1xDZC13NuxbXEAjzwEy2Oy7lrnZ0wT
zApD226HSbX4z1JjkyUBCmCo3WHxO5r9k6wTFP3oIlFDhtgaYmQBRbZExBne3vP+OcP0lw2eloFh
/62/m8L7HOmS4YWi995OziXXwO1mITIqzK/sRtaMWatJORI7vErtK4qgZ+AUuEsGJmjni1+gPycU
nmo76jNFftSOawRF4QHBylY08k8jtfqJ4Sn/4DSdUH6sKZM8zAANc6Jm7o7LFVSSnyOa1j3IHPVm
OdinltsftW1Etu5KTcWwqsgNQUbGuERvIGlm+oRmHFHI4lR+85TxNGZauZuS5msop3RN+DwW1z6U
GzS61SYkzM/wvCvsRGaP0sHTZfiBUWu//Z6WBqNhzlcqh6qZDXus9wWA6WwrW/0a80FuRRGnaw+o
CG4LeArS7r6zBhwhMnY0L/NHu0RZF4v38X0o7XyPztBHZFRbW1+WL7ayu0ORRtdsaCCqDPW46SxG
5G7GKJB+6qbOLdbF4UU3QnMtlLOpwvHT6uXJH4qdaqvD0BVs/32howEhMXhMMaaGaAhSH/WX5qkJ
HoEQT9HB6uNilwh4080wkmtsx/9C7FJHJFPlRnYYhj1VAtrWzEOmIe/g0LalQWcGkerhSfTYenPz
NR5nwXzUCYyqRUETG3LrjAPmV41DfmIHteVfhkHsCGFjUterhMZQeCe1PFxcPzayNyYmnFavk/cq
QqriF0gbONb9Duef/z4pWayiEq+Xp0je9uUvX+N41vkny7EgL3cYgCtm4NzZbOKJ6NGJOkts/XzU
o/iQK6QFug53YnQpP8a21AAGxCiUJhTetm+fyJv9RjSTod614GzX60hFPrOmHheCwcwOV0m4Cnvv
lrcEtOYF4Z09tgCJ/GoaDWRSZpPuc8PMcZ6xIKLyQgCIbzlFNsAyxopBdekkIGtJ6Vi5nEm4SSb8
A1PUn/revkxAXC+GHIJ00reRId8H36QfKPhrrRpMRFNdw0xZG921x8AoDfJeigTH49LSHypmQ3ln
4vRWTHKdvOeEzOBuzXKBx4N6Am0lXjmJQsmJsmM8wG9nePfZT8NpKkMRiL7+9pjFNCVr3bInbjJa
3AK3KXPsNkLipzg8fxVZ+pTF+NDkTCpvM//0lsMAp/bIpq7lT6hQXhdTeWJqvptU92J6ydESUbEZ
bKsJpv6I0xRF6UTnGUaIf/Jb+ZoV7mc1xaBEh9e6a2KkLjZKotxlTNTXT95MgOQsmEYNRf0vD/Nt
mopwm+mDwUK3acSE27DFaEFLiPRAiAMMi6nppmU4wjGnStxbr9wB92SjBV626ChSB6iDoet3G3ns
ysKoMieKoWk6BmTt4mKw0p1f6fhgWZY53At2JZyeUcRhoGy2RhPmJz35M5kocQSOjqEU3rPuGkzg
sX1Us8Yz516w8m4SEvFO5M3Tdmow9ePLDCZ7QghHwVz6nHFaRK1Fz0jVQlGPPL81t7UTfeQxGtrI
e0sEVelI74zbJBwPZcSHQjnWjUxLq1j8anPKydTHGWxl5t/Epu90reMxvKQnSl1nrcUx4m+ot2x/
z13TcqJN8EwU9hZ4GCIwWK0aDRkGAejNE484B1XEcpvozSGrVMS9qNMYz0H4CPVR2U370RnlK7Fg
L7EUjLMHAL8lwRS42W9xoc/sZNNJliiY7ZQZujf1l9Iq6gv1qI2P0e8OAjuVwLaIVncZlv6YKqXk
gLADuEOGlPzVT63N9VOjY9Dr0wHmR5QwAihpZOZlsR2W87EZErxQOd6WyBTMnsb44yf6c9b318Hu
9ENkjr9aWMcy8829G+u/nBcDLNrdHX1UDw4sI86k7Dz604zcfOM29pPIjNVYzDZjWRAVydmo5+zY
RFxTXZtsTVpn6zy0F0c99spYanfYLPv6u3dacWMzxn1pwwKIZ5LTdY4FdevsUJ2jfLuDdDU2yJZZ
KcL3ulenqXGtI5xooq717je30p8h+8y8vt3mAsBxpAAowLy+kovODVmu03CQ3AwdDmCDZm9RtUyt
s+3su/lGR9u8sTypcRcSL2LSDFXK/2eU4qPo8P63VjeRShYu2CfGQcMSE4rX0d9IQ2Kn6bozoSty
0zpywCw3/BtYDU45WqbaHAAIaEzfVYSeXZCaPi2JI72xm0vtRdksU04YegsMyN2SB4r2ivGgaXot
3ht9bWbIylBmmzuBMM93RhTJEMZQpJVBlZXWqbbSb12wfYLtmUkPmy3tszfAXKTWLUzjdxzRaWAv
cB7N6jZxl+1Z+hGSOQyFLMxqwsboNQVW4YOTrDzQvTQKdA5NVh61QTI5hGOKmLwR9tUeY8Saw+/v
evaQXrRMmBPP+EYuqK8GIh20ieyAJId16EAAz9XWS5lFCg1t8Dg8q5w70ykmfUV15MEuSPw33yaD
9rWmOEYUGH8PuY2UOR3eVZjvy6IaD3k1/PK6ft1C840Y6aw5XjW8EDTnYWEdkP4UK1qxEKfz8KuW
XyAtF+Mkf7M7h3REBuNUdvCJWqNGmIa4E2zazDpcmTvSZMLDkMwv6F8Q3SX+Z+qJf305V0GaeOBn
oF6HKYKPOvW+JifjyFU8O2G8qGhJGpqy/NCa+W3wu380d99iVk/MiGEYNKe2rsS5cUBP5PUXsOz9
YBN6SFj9mhazvi5qKg9tfB7quQ86glzypJgwPSY7WNJ6gAWgwL6HUCRDD+TGzneCynCThzGNj+FN
zuBJ68hs0STQ25BRbJ9nRKxR3WKBaXMYx1P1nZsYOBV2fwUDpY4haL8Ri3UqJ4SJkzh65UE0HiHT
bmXgE6k+Jld/avCMDGgrT/2cfcLe0zl5MMgkiaVdGY3NR6lXeOTwztGlnzfGrxlyH3shomQv4zOK
vUs3lLeGaPuA88cbNUwQip7Jm+tx2/LJbcvxDXKWWnh93+gEjGcrGX4igYNXc5FRJiYLOCvkIR+c
FmACaTjaUhMbdm0+uaX3Rf4tysTulhSk2zdFH+4qQTQEFJRfzvhHo6+c6s5HqmN/NX3vpyXsDOzu
g231qhq5aGWjV09X/QG3IcMDhSVsdpZbodt2A0dUUZgHT5teACisgN3eQ/badbqoDlVvkjYUvdg4
iJFzARLUM0TUnFTqHoniFBaEYZrKDiqK5tyFemJF6Fzbod2RdoT1asLvgPQUT2GKk6THuDREMdLt
3v2nz95xkvmLrA2sLJ19lagLdPqIWKAjMHFAvgHvOGfnxPsVSKZNq5RNDgQGp0NhU+P7KH0NcjuI
C7WCQecQI7Oq2UZ2vcVL/kIsuNphL2P6jqKvpTdL5abBJyBkiXoLakmVIMGid+ikg9p4BZJ/DL+F
D3VEhFhZ1XjCurLh0/9KfPgzo0y/BXlKYQRd0MWQxmDhjaHg1i040C3h62k9/3DCJWoinPn/2/xI
tFQsNxEfyNpDp0/4umYn36rHd5Ilx7hrf5G72a1c0SFKzbPfEH68VQ1xrm7iq9+fubl3rqy+DIlz
iynqPfHybz/XOSv2qGXlHMwtIndmFT/F2ByjTJ47S/ZEeg4XKBjUyEbzMgtra4kK7bg+fES4UVZT
Gv5L5nGfxaxNnsHFgs8YuvjKdesP5VuXkAjpVaxbLJQj8aNWFFiqW9bm326cbIf6PIsXraVVZBgl
RT2i8jF7rpV/zs3wSPSjt7Zl9drZ7nvRIfaZR0rX5VU3ef/mAEQoaCclv2mPO0iTDKhPonqviRBd
N9abkD2ew4p2iaGpne4PHZOOYQc6hJFR1FcIYFY9cY+88PI5nia1YX8gI8rfNtbBp06K+HQ3GiKG
/dTP73rRloHGPol3zyyeJuZ13PnbuhmK1bQsIJBhUkoFa2W2Wgm7Dw1DjbMeph0MNi3HWlfab2QP
wU7r0e73BjxvVuyzBGtplnANXY0qbWroTBaLJyzH2nmxRN+vKG3bdR/VNJ7d+j76aFGbRn7Xsfig
K9AEYTUSgDmafxz3FcU+wAHJp4TxQt8uq0UJewx0OBlyEu/cYqMql7RYq9vTTr2hJ/qz6G0iiBJB
aZJ2KAQSR3eIttQbBuIJjIzt6LzPUr6i7wCY5pavrl6c8zi8RQ37kav9mPE/N+rSjWxpnsdFfM0Y
AwMh+WR6rdZFelWGPMOxeDM10mPU6KwNl9sJw9HSn/F/ixYTZ9rid2txF8OtNRhQetDnmMkRFsVl
rydPJh4geguKgEPtx3L61xG3w8zZJKVnLKzqOY5gp2RxjGq3hLChtcWPJzp/r0qbmANb/xEJo5mM
ufLGnvhLfWX9oQ1Tr0ITF1GYtitZcHB0mdNwKfm8DZViv6ECLcWSsYz3LCmrrclxYKXrMyjvBDPi
sC56kaARDj8NDYdC1GKYqV17GyK3vlE3HgnaugyNRWIjqRe5f/Bceue1+ipa7WYgk9wgl7yCs7ib
ctrQWXq1fJxxCRwRjsvltrYHrI6OoDbUlyA9ghZXA+iQdecwpHRI5aH1ZQR/DFiMW8+ECtPkKJfl
RAIjZaYxIz9xdUJLHZBibiT3U071Tg054WWu/bU+/VoQM6ZDb9oZUTJSPL7OUfkHowrN0XTAfJbr
FDjM93sAXRasL4qx/K8929963r9yqIPFoNIN3NJz2JLzVwicPA6HP7y6LYQQrnpBm3ZVFNxmGril
qQvtK8HBA5mr4Pu3tW7y7ruCnpm7w53n4+2455r4N5fPGQTLnbIQF3sqoZ/ac8qrRfqUIiGYvJ4m
gTOsGnuy4Ciad7cufzMsqDf2EL8QWfsvAkzOIpRs+zmOVr4XmYcOzkrauR+tzH7V6PcmBpqbwjUu
+sSwWaKyUZcEy65SgITgK/nbtgJ94yFT0kb0wAl2bBBzECGnOqTiiV8737bWWsmNWA0u1YzzbBh2
vG0llIbYS96TsMxOfWXXgZ/AB9WUSzexuSUEOq/MqJi22cwFmRPnoUIcHRMAkrIRv5mA1vzzexHb
+9Lv40tjF3wkIftxEqoNND0mNlO+tlS4HWfuOQqGw+xHzJOEx8wwkx9aUUVn1FQgrKheIA3qC+/H
Hg1r1TAqb11xd1AeHJFZL2jKjlVcLqFI/ntCR2oLzqRcVQuvp/G/4hbZLQcHWtmj/RcV/7xy2V03
3O0BCqO1Nmt1IOq6Wzszzc7Zx1g+ME0COKHzq63/bWmoI5LqDnu9wSyOYhq4LURL7Htb1nh4OYhO
87BI4KCx1+PD2hv6sG9wIa0zN8RkrZ1nz3gugSasIrKzYzQVvGxXoSkyhyWOYFVCZ4AgQdGMBJCl
z/Gsi92pj8KkkJcFmnfMIJiyM3oBU0Jrq/H8P4iewMI07YnTaHksqumVxl9NT9Q4g979qsuJ8XZ7
qIlhvVckcCv90nDvEOJqr/tZg2233K6d9MejRjSmrUv2Gxm/R9oxtPo3NXL1t3mzXL3X2Cje7RhM
Wt+5LXJkDXZllngXPD7DSseZtKX4eq96pcGhnQLbmT8jy6Cz4ITBIO1nV4/Q9pF+MRSgQD1tOM5C
OwmvvZZisFe+xvw4nThyaXSpE4UlY6LEnrA2E9AT3wtH+wkHztQsV0duAbSglrzosno2NKM6F0O0
52xerGgB3PQm/bbNhsmY6BcszhP2hHp5tT2NzmOGVGHb+5HGxbpkCjv5Ff5xjLlZ/LQltY3vbREj
+Wy45Ke2OmAsWKb29KZcrz/gRwhRqa1TaDCbzqDIk3nEQu2kBJpJ++LgLgCuWdFHdl7bN1JCFz+P
NwKvLs6aRAkk5MClFo3b1reZ7o4gzyMX8EmR5fuUQLXlv7bLrmlDOGaGSX8zZxnaY2QqmNuNJ8Rh
HkL38RcxCTbzxwAE2LaMrZFSknvbsBlUjjQtaZmwnmZ2vlV9S8tFQO5qOg4nYRZwdtuhp73bs/hH
JvW2MkB6stmk+O/cZYgQnwrvqy/JQW07kF+gfFaGiKCDuijszdi/oIaPGSzzSdMSDQwHn4TmlFg+
C413ztPKp9ka4jV5yjMVLH7uOqYZ4UYNh26Jnh1DhRkM5CuFc3+d8EnZpVaDFus+Ktjy2zBZpEXi
2PfuyRjHbUT23VbTsCCkupiPTWeiLzV2nttHT57HcbFJKLFS9vpvyzZvY0REcjE8gaNuD7HpncRS
9QJGn4MBi/lK9Oruj0m+nTtrjxdJXhMurbShsz70kLzJXzvolv5vmpHX6DYZ5ULr2VXrc6T1NIkc
aMI+nQajX2dV9MfpnBAGHsgUi/t9U/XtD3IQmnMpA6z5ZFmefZRYqcneu+u++bEApQl4snR2HdNy
x3V/jYmYWts87OZe3w9d9t55kfZJBRjhwQjvrWPIK8d4dS59KvO8zd4Z6mqXzBu9o78AhCz1Ytr1
d6Gwf47tH0g1NtKA7gZDmGmHBvYyieLobMlPI9fF2YqbC8BoZ5d2MVOFumbxNrItIc06DVZcGO6M
ZSxLkM6kcNenz2pgeBN3xDOlKHs3Oun1eWlWl/JZ6/vsUGbDpmemw8kW7BCq2Xk3Tka11QjqYl1Z
xxHBO90IlAGK56nK279mSULn6Kl4YSnhmITot/U0/zWBddI1BXuQJdq95uGcQFWy9cnGXQ+W9VIn
1i6xXD9oxmTn03asp8q+5ZA6Xri3AMd2n61AyZzTMNW3BkpJv/o7suwbGq0LWyeAWy6xtFJIhJHl
yPoaMkZuIptJKKgBkLs/mWze68G/mMOPW2vXDrNzNDXF/3B2ZstxK1mW/ZW0+9zIcjgAB9BWWQ+M
eSCDsyi9wEiJwjzP+PpeiJvVLZIyqqzTLGlXIiUhMDiOn7P32k8KdBvbsZ79q5l3zLnL6dnw6SyY
pHob1biQTUd6cd/tJQzhQ2w9Bo2K9pafK1jDMZM8/GVDREcEvGuCQxSQxwgjasQa09Bqcgp9FdbV
ahhZRsTo20s9CG6sKLoDQ642lULoOWCISBoamraPt7qsqi+qr4Mlp5O6My4OWjlrW4tDHQXmXe/D
RZidNaaIVoSc/dSo5RSbupWcjjXToU0u7VNeuVe9T0NYJwH3EHbmtANoQn8YtA3UBR9UWVPdD41J
/dnE0aY/uZOR7bo8/9onYqXrvbzCwiyX4oy6tKjtOvAsGJWWLFegYPE0bYoaZ4mfltex2+aPUCq/
+UvdAJzJNggBLE1mv5h4M7QPge1iM+SOYp/9Qp5wyk6CzXXAUhnopOkoGVzqAM4Xjd0v5J48LDYX
5G6igrL5UWRSvR6eQovCwap0f8HL+zVW9jevjK5jPc/WI8MIOKrlvU7nDZFDsoB7sPMFMzZqALY9
hgTv4q40Knb6MsOeAYmq7m1vhgqM2BQgAECXqZHkj0urGU1c64AtNBmvB7O6V8mrU/bmib5ai8wy
nBLegwgAL3vhXCOcPVpGWK7r7EchXGtdt7OUhqUkpczDyMdqZuU505SkoA/sXUd9823w9YfMUrQg
2fomsX3U8KP5AE3Lmnnp4NOqph4CEcmMgrVxadXfkKzgEEeNv+z77kcLzGcl0+QRoe0A9ofHS3bx
w0QKFJQ8gkxxeQ5Fsi3zvsPLSsXsj8m2aZNTpByxqopZaoWsBMRzG7OgGDVnKES3QnVcrEUW7Xrw
UqlVe7hj1H3Rt0vm+9/YiHz3W0rYqVbNWshxU9Ul6JsB3gQx8Wu7sa6GOgQnMXwxZ31jXbrfPZW/
mrPYwjah11b0QEQlOlo7sCmof37mU3XXTRnGdNorRQJ/Gh5OCCHwJzp9rIKtM13ovB1toa1zJo6k
sF8TmZaLMtxYJiW6U3xL0VYtIDkVPDRjWjyjk/+OZHVdjaBIBR9WVLpzIbMejaTm3A+m/jXttB96
ae5D12ouu2GTFf6tbQ9bfvqksetYZl4EA02Gwwqd7mUB/527xtLgRjC48HXtHuSMu5i0Ye1UmFT6
jiy3Qqyx6BzRoGB0ZsCFxj2lFQaRuUOJYDTZz7Sf2z4NUgHH+Ol1xo9OPFTw5jqGH2tVgfYOatdc
EoOd7ypN/+HGCGiFgza/NKZhmUyi30WIAdzXKL3Fl/AtNpKa9s4h7xnSOskYbUuMgnSRQIENbA5M
arxBqEvAtx1i17Ka9pAsBGMecjiy+MlLCJ73WbIvAOT8HDQkvEbaxwsk7fd2KJ5MRi8IHsyTSiJe
3kzJowCUKbaUgPyIcdiAhLnI/QX6mVNgxIuy+JnbW7jY4Vqv4u/kNTJSLlukFJNdrdzGKhkAssF2
oOjTHA8WY00A8BSzB24BhWiKxG9KzgcRi0OHhnmiMb8JXCxpEiiLj7wbUV34g6HXAXsoFnlNaIte
c76X5FMB0MRn5jf8DqUm2Jc7HU5HMUAfqtq5pWva6yjtqU+DL5VybomHWE+jE+xkU5wyFCYdP7ew
PaakPsAClZc8gVHwjff+wE04IQ9hjw4NsGcxiACjOe4jEOH66AWs4Hqle2vPNa/1kiJDVt1BuoQw
OGF5mrCKrMMeIZyLtV5pxVJ0AcsviTRGYj8L6wZV6z61hy9jiJwvx3pxETJaYW5eViCy0X5sArtc
+n4EdFBBpUBODYwyhvQ3D8Jae/bGkZYoneiA5bjJop8spx3j4JXVcA9EbW9sAhOraRYC16oTNvYG
7uc2mJZWD7naYyMEjX/WwXUvNeDaDIcMr3HvW5zhsbDRCEuikPadv2T7766ahkNUHVYYz/iZCJ8s
gHJ81FpOYol0HMDQg6sP+FvzKmMGlPMXOuO26eNrO6Fs7FCcDP2IJNFnaIuie+ljSzmOQ7K1222h
uzGzAeOiLmLwSnErVuz0fOQQ+lc0pFgIw6ZZxgmJSQFRPIfcM68VSqGwxxXUGMYPr6DDhZ/30tA9
bdtP+M8MOxVLMov7G9pYTZUfHNVfqkj+iJnjtr6/pWszXNh0IHejAbmQ+c7e9XVrYdiBxb4g5zPp
d16UXLUFitmCY8/0ETFRa3wzzPJmbHu5yvCUXk/E/sHM2AUZQfPJZImVOUKdw33d6OK+INOZcj3o
1+NAQLhfp9sQeaEquc8pq18Mj5wCMWv16+zEyLbcT2H+7AIyxp2ebZzAfcU2/zSBO40i4/sojHFr
j7CUdO6DvosdRgDTUlfjTSU70GG0CPLSig+1le68q1okzo3sp0NfWf6lhbVrhdE1WVZF0h6KwrqF
D13fmjPkZ7QrXodTR5u8V/OWGXEBRecxt1xYP7pprh09kyuhi+xQ5WStaRgHs4yVBO9Buskt09oM
lClFqi1IHgfvBQ5uXQSzV57iaTOUOL5dp5+Wfd1Zy0JqLvvp+mDJzN50uJhXGrf7hUEONc7Z/Yy0
I9eByHLEZ9Ses3I+RJPfiGIDVJ/A9UxkV32ND7Dec95cspwl36cXtqCoQ2JvdNs0te5Y9ZnAM+Ow
zErsMtTLF47SoeeB84o95lR5Fu5Lgy2YQPB1YcIAbQP5reIgV52giavpoX7QNXRWcoqtqwItsxcW
3XKibuSaXAVx7R1UGD9G9bCP0piGUwoSFrAD0RrhfeIwOByi9AWS2Xrouk08prchknUn0LZuQi+i
tYb85JTQldxg0SsebRhTOKndflwDWQMLPNDDzkz4Lmr4WSfmZVTB2e6QDVZeFm48L7npcxB2gudg
qYfOq+4Xx94MDJjUyc4y8uccPPjCoVONO4/ht436QTb6d9uTPcismHZIsw71wkYa3snV0NrgGwv/
pxNnd8nElKyah+oGpY41uI9uEL54FlE4ho66zh14KjIRke/ThihdWG+IbwBYFnE1Ia4zE2dpjDUd
AyV7FQ19DUbCLYEFwKa6yGKhEJe1wdJGsQ3SpRI0pRWhTjgwj70/3vVmiEsoeHZ9NLtTnMLUDFYB
gUkbmwKelDS19FDdNkpHjD86at/HuMZrfbgUeXmAlIg6B31qy8j48xAw80OwGxGNto1Xcg4iJASM
SOlf8+ToynTaeVCeUU3du9zHo+lOzyNK6wts8YecpKMrESn3wKyqWumTeqZM6LYjD/8N25C7ptDz
p0ZDqRRLh6H0LLMi+eZgwpfhbYIZRWto32uF4CkP76xKE7dgaRVrcpVfGsIESEWUCGb/DBlpStt4
jM3rzKdfm+UQg6C3PFqRkTPJQZpdIGC8CLLhpJlttsiFXm6ZaNWnwl79nQ0bNpiifEk49oU5xje9
hyKudEf70sMbufr85BkfwvhsQc1rg/g2pKmM9wHRBjc2ahwN7ZxZqjlYx155eevua4dhPagfcP8C
Ys5ULceiRvJQGO46Q0pLgTnuqxhEicFADy2cv461gJ0YoX4LWYbbqooJzPAhGonQ3EUF4RzRQNPU
qBGqLdq8KJYlwKQbqy0xTOvDxk1N82DkCSHAvc1cNfXde2fUlmh6nZuyHcq1AyD7D/lrujvfHW8C
LG0aKEIYUs5Blsp8d/egWQTRYiDVJc0LR02u9OvcCw5RowVfLMbe9At95nopM/kCy8xTlQSvfT0g
DgrZroskLGldZWyTNMDIK9TUI2tTNl7FoFtwARFJb7QW2lR6h+cI6Qm+GErVfUDkzBajfH0TKL7I
GvybmYMYiUm3OVJZPBtV9lJX/RNQ5hkMWMvlUPUl3l0mOa2MHnpXR9PXkOOWNmrpirrdTGOu3zea
rtazPHHlo2G/MA1erkYh87sk8u/YtbP5o8lzNAIBUIql7yK0C38P2yphDwOMX4OoeKX6C7skpEOf
/2DbwzIrokTsEP3PCTaYeIq4hnkHniZtgByNXiNO9JOn3dBZFCN51i9K9slzNHPH9AFy4NT69KgL
ir/UkS9wf92ThczVJRPh0gvGfUr4w7bUyW62jMFFCex/y83gp+w6Zz040LLqBJGdPxPeM0l++TmQ
NYnNGOJyB+pF03Rsd7p+VQlqsQpCE3yV2a+0PedMlgaA1NEmgsBr2xDgv3M9eMB8QB7kV4HFAAeY
68tIJNi4VjODPoCBg99AP56/DJnSj6krbsfEDr5ycCDKW1ZVo3/w6kIt+wQW0Dlgvcw775A3z0Ty
XEkUUFtCv8INYxz3GdgqJfmIXLWokCNM9VoWPJwr35bipQVdsjBL+9IgpvWKKRB6eFmfmJA7yz6w
9sjprINeTCiyVZ1dB51E49OaL3be2xT2zGLGeaBHW/2HMQ76punEsOygk91M1XeIqUfuz5TQgmy6
lNIvVm6JWACcIKi3vAxu0k58CfMwhu0C3iiYRQvVXDoz34NuCSnz0lHo3sTAALM2qvt4KmfoZFHT
h4Q+Djak/CpYQuJouCpnL/Q0IoWONUIUablcyEDIB1XDnB/RXC+nAOaiZUz1DqJZdl13QKMLHMXL
yo4Em9zOQrmPYdAze0Yrfh/jByjj9Xnx+4/vw//2X/Prv5/y+r/+k19/z4uxok5q3v3yvzav+dVz
+lr/5/yn/u9P/dfbX/KH/v2XLp+b5ze/mMMlmvGmfa3G29e6TZrzP8c/P//k//Sb/3g9/y33Y/H6
r7++523WzH+bH+bZX//+1u7Hv/6yWbv/49e//t/fm4//X3/N0Y3P2Y/3f+D1uW7+9Zeh/xM8i46/
RShbsdKRKdq/zt/R3X9akAsMIcmgtAQ/9dc/eLM0Af+e+KfA8IeS1QR7YUCL+usfdd7O37Lcfzo6
DUhH2RAAHUtXf/33gb057f/vMvwja9Nr8lWbmn9zTjT9dQ0WUtmoS5BB2LpDoMC7uGWcXvoQmWaw
Qrhq7krLuSYRYVjoLIUXtTV+abDrInYxMUyWDwRPzHm/ebFGbsLupAX26ZkDmQ6YNna/nMJ/H+mv
Rybfvx6FtJWL0toydFPqtniXRd2SgBhUA9ZYD7KW1fTDjRH0p1S7xvdfLYnWtQ4DDhLPaB5bKvRv
ugqXkdfYyA2daxG42t5Aod2Xw2VS+GSxJd5PuxPeZW7YkPiHgQTKiqxz0dbOEsVfsZZGdRQ2NVse
dMP155/mQ1gzn8bWDUV/FtWXYTvvPo0aaO5WIg9XTqHtdaQeR7QWq9TSHoRVTF8MOxcXChDGRDEK
XqIk1TDtEu0uDYnx9KBbFvPaVs1fMtf4fgYsaEVjn3TTz2+UW93Cda8eXbMpEcEU+TWcqlQY3boL
6u/QdtRDj+vKdGhRakO57TsG7pFbyJ0iN47gTQZKJf6OFbdRttELAIRDTLP887Ogvw9cnc+CKw3D
dC1HZ+BhvK0Xw4KUCOzq0ary+hQn5Xg8vyAyvQKv5dbG39iHwSitQ29D+faVdmNjjGTGkhZ/L0Fv
VqBfbzD9fVD8+WAMm4cPUA24iXepxA5LLrqjKIYHMw7X5xvK8mGYMUJdRX3gHczZU4vdZ/ACyiiy
TTaN1so/hPd+KAMF2dUmEeIUgDzvnJS35wS01WAQJBCvTLtgKxMVSOwn5HN1GCRr0fUzjmJkThoh
rwdupafdVuuz+8LmHdRV8e2IsO2WLZq1prsGqD2ca3CP/Rq8QDsZaFgRppaj0FEspxeexeOquuZb
oLTnxh4UmFoIhYVr27SUwUXjQv/uhNl0iKfolkzNjJeMmB7wFl5bkbj7/IaQ78O75w/PIsfndiye
WPFu+TEKYUruRz58TZ+wcUn8tM0MaGtKZjpHB/fOih8rhwiwdHAuPNu3IG0ad8PACJbuNINCciku
iKZwrxwqzIWUBaOFtD5K34muGgALfyhbnfkefbtisjLrwtAt7GSufH+90ryMUA0zP2RBF2t/pNbU
uoLQIAHDEM/iq4pnAaEWP5qmNRIqgzgrOSh7io+G7rj0ZQThDW4kTv3gfJEjI181yEMypvERwlpO
Z1HT7+s0eZI0+tfu6Mq90EmD5aCY6GtdvP07uDv0EmJF54I3nZKJ0Hk6rjqX0eihLrOvn66HfRc5
6XVkDDsfPOmWqpC72aY2SDtvB8Q8guDwmrDRP3Rtax3sgViFM/UhYclHfyjGdVqjpAek1GxsYC2u
2RWbWs/VMilmq309l6IWXsD535mod+k3dwXg9Yg+qcDOOT9ana9B3IgJDkh986fWVQeXRVYq6wlR
AGLFkPQELyOgL09WMedpk/SmdVQgB/oAF7CtelK+xkgLQZ24PKnkVB5Nja3R5zej8XFBINWeeYCO
oQWZlni3IJSlaH2SeLA3dwCdkWJgVmWc6Y2Vw2roVDQOtfxYuAz2MTacDwsB21KMU8MMqgk3UT4x
AWVPqroqvG2wwj1U7Choi3xrJe49V9KiThxH3hANcSHpfq1ERzSvqIjFYHxU/kRpDtWD3A+9OFSt
9e0Pn/Dj295VltAVN7COqcx49xYqRd5OlOgBQjPFC0efbNol895Zdi8COTy2TFzBJfaV3q3Q5EQF
3WscLASZbm2diGVsD80uHRDQ2cVoA0jpUKKx3F/0mJzIzDbubAyH11Mz+hCUAmMZC9DK57eVE8ob
i5ZkGnREzXdpfJrmWPIYrdHWGuMMilhJ09nXxKZLm/vPP7k5X7v3Ty3vHjgc8/+VQUH1plMROyQ1
qohFlE3EevBYBcPIDTYUE2xg3PA60NEfeIPXrsQ+K9z8BgHHKZNs5bSuPhpEmSLpSb1VPe8FOF53
35m0zPyKXkEq0FuSBLIymGqsql4jjcCAH6c7RPoxRs4uvDJ1T7U/3jupvGuc5mVEebV1sKATWoIu
0CE6PYc7YqG/X6vZ8wUCMtgVnmfymo4g+c0PQcLitslDlC9aY/zh7pcf380swBa3B2sxM/33d39g
pEMehRVdBVe4GLswjWlTOa7DxswY9U7WIcsbZ2WX4ZNfwWREdAEAD7XvUXNJpqir4FRpenDqo+ga
OsXM7IKqtiIDkQkbNRwdsDA61Gm3+vzS/vbAbWErh3LRkFzet5dWgEGAUwc32S9sm0YPIc+x7143
qolOfk5ajaH1P3DfkIRiLtygWZYIMlWU+cD/NXMzcT8+1KR9Eja4c+LphI+PpOX5Tc/FvUvAZGT+
6fNjNn/zEnEp7aXOHUHrjCL+ze2oDXYZhaWIV1bNrD1FRdA9NUS60JQFRun4eX9MMvwM7K+nu0In
hK/eISmyke7ZtImG5F5V01Nkht5tE9ivgOXEtgxG7bKcJpZO97Vzev/UzF9Mj4QrnWLZvcucPL2f
CsI4EqM5Coz128r0nCsCqqEzhVFL08wLANz4EIusdpn68Ib7fDwGKS8dWamjrVTDCD9bEcYVHT8/
KfLD6kS1Lw0QjI5D9qIu5m7j92eyj/x55/K/EHdZOMlBCBtAzhcVgTHkAgLg5V28tXrHO6TNIw4F
BmFokgA0tk91Hbmb83Y4CS5xcZx6ykbQStmE7HnoFqUU6U4VwXUTaavzJqVssTRDzjiRKPB63td/
/iE+XllANAaPqbIpcmltzS+ZXz6EW+djPWKLW8rBsI+VgaqfCUhz9MP2dmR0gXIbv25BryXDoUmt
HsjLWV/cV/FNh3eqcFNQIl6LFEBjsMiLCpO7wGMSSiu6n/T4B1FQ/hwPRnB4Uzf7nhuAMLTM2dSW
Cu9aYW98SyeMDTX1Mqrsfidpd144JDlc1i2+hl5aX7ORWhGSAdaZjmhzJIUO3OzRJJWgfEQI87M0
besBid8fzs77hrFQApm+aVLrsiXWzXf1XshUHV5PSxWERWoReJVGIHyxUtUY3+LkIUJAg9tOy8y4
6CKTYfb8pRfm8+CG7iyVGXdV0PmX5kDwCw5/c53a2WzaQD+Z1e4Xz+viA3kcclcmIGGY5Z5ohpNT
mxaIFycgjCGukQtl1gVyFRIoSgpPciqR6gRRTbT4cCU1VACjgOcPGFpe0B4zgpyInZyGZGdGySM5
UJeZnWmXoZZeq55DnfLRWHEm73mPu9dMiQBngxP7w0Knfzx5kMWUxSvcZJ123HlR+eXWkl0vTeYE
ZGnqariWk55z4fpdy8RhF3bZozozgMCLUyk5bBn9iXBbtxRPgcenjzsX+knHtKVoFrpMQYrNdjW9
SZ0/bN0/bnYVV9aVvGtt4Jn6+82unhGD1uUj6Vbnu6tv2HFOc4eMp39L5/meFATsFU38lMFoXufu
8GVqvGLj05vfNuYpU2BKnSYJvpaBuyXUtb6vIk+/DLvGulDz75sy0LDjxuQppfU6C2JQwmZtHcNB
PWvMG2ilqQdkUOmxt3HohkNjIY4Qw7qa5m3E4MR3vib38MRIuCJd+JTFjII/v9n1D4u8YrPvSlcx
kqW/c+5//3K9EoGlNdRie+mSHwV77nvagG20e3iHYQtA2G899noeJTCXPLuLIoXKfKwPjqau/gcd
ld8dj6vYZ0lWWYmt5t3S1HcD7V0WUxrWg1+gSxPGUgZYPqIGzwaIZn1rguPG8ko3RAxuAXHHSAgM
JgDaC7EZ+K0h/rCdOq+HbwozJVkrLZMl37V16/xS+OUkzZQ23eDOXjYxitnc8psTVAZE9sLwFmei
aJRbSMLnJ6+IzCORgtZWSVI/oaDPWXxNtvNh/28CDTXGmZZoxDU5g2VxOCOyGK+bWjD94eIaHwpK
JXWKIOYXloV2xJlfZr8c95j2patC8ApNRECPcoYZMuyXx/NCJWpSoWob0VrUtPm1Ra+FCNmiy698
IrIdj1dA3mPJCDwt3ue1vi+8zDpoc1Kwoxn7M+4nDwBizH4EnzNvjUGzl4WZrs7vrMmO2XVSPyCr
qPEQ48tHM2Jfe61VL/uG8SDFx+3ntzOXhY/07lLxPptfb2TdcUu/L1rQaFEIKAEz56IxounWigJo
ekSozD5+qCAinr4hrQVN3023fhIvz5sBxVtnoU1BeDV41cqeKUsMUohoKKeYwBB3PPWQb3mJnXd3
Or4d5SYz0UwYDxH49GWXVXtFih2ix0ku6yErvhRswXeN4r0WMzx5PHeRWIjPow0vdl4yGC67Dvzj
gqaKSWWIlIWmFjyUuC93fmmk91i7ePhIDPenIL4iHU8nqz7hZUiCEtdybnwrz/E3nkt8HiQvduYd
GXRYBtRYrtkiVMeaeGesNRApqDPWo4ctlpT48F6fsahxhsoMwSH2vVR6OwcmztGJ8CEpqlFGnl+L
AlnLyFR1ExhY2JSZik2WlTk++ulLCTqCfsjYHxtHXYOvYHDvYctV4YYE9kvDwPVNXCph260T78p0
mRDyw9scotpY2O6iavxDOunDVi/ZsWNR6lGGBuISg+tlE0NEKMoWvZz732TWlt8/7+ayBJB4aiNY
M1uwR7F20hwQS4yClg48nE0dyoMpiy+y0h/PKCajBA1yPnFVTRjW3/9ZOl1EeueEy6nDAhxEBu1I
KKFuWLQ7ZXdfK9yLVwQAuls3q/tdVk0vROPy4rLgBhAtnNSnKEbr1xcoY6x4VvqYrrslvsRbnjnM
pL1Y5EmSBBh/QytTbdzYl8uiSKotUZPjcsLhs29rjKpG2a8zcloO/mhkG/on1uq88zR0t0Z6AJSv
rXCb2SSiz90K1QflOnSn+gSXf+uAuUDQjtHKMMPiyxB6ECTql57b4Qu9XhcYDAZbrRx0EsiBRbfW
JE4Q9h/yOkBOh4DnEKCaXTiDtPZ220BVqYZHnN/VpSy7ak/zfy/H1rySU2LtfK3CE9inr6rPh9sm
auJDOLfgEu/WpE2yZ/K3qmoMT0gprhNXgYXv0Zb1IPUOqjVJmhjkQ9/QTQiNFrE1bMJgHnCBLf0i
/NDe5O7kHs//1XTNTxw+KIk/XyasD317JaG+GPo86zBp3717y1hDmjj5GOpLQx8snnvTOxiF3+7G
DsTPQjH09HmApRZoh/M3GYFzDXvnq2tVW9Q9yVcd7uy5cKiZDW6tFPQ0fr9lN9OPfTV+FzDNl6nV
19uiYB0Rcdncn+9d/8E0wUZUnTIPQwwrILGxKLXQp7cZsRFr10tx7wxddnQMe7hI8fGgPGYEsY5E
atyWNaqZNhrMlylF2kUw4j095GLreMNdqwZnwbxefM1cwiytUT76qOQVzrUDpFzidBpdezTk6C7R
Ga+R/Mlj0lb4vVBx/OEUfxzaKHroeDhp4gjjYxWdQwAw0YoaS78yLs50xLRat/NMNFE6MocYhUse
angvlPaUk0q4cZl/bngpQXXW3D0OS3CEY54tPr/2+ly+v3tDzDMOQQ+ToRI1xtuXoup9tHJDYixV
b0JnnS9Yp5G3e36yCzQtUQyCzyd61Oyi8Rrk16If7eKrImdM+MSMT9Osbcc7gNAxIWJogJJKZO3c
rPr8UH9Xd5jUZAAlZ+nBh7Y7MZeGXfW2uYwJ5IGHSKCg4b8g9M0ORVKQmFBW2W2a9fnOsxD5tEi8
VxB80JC2xReo1nfoW6yDGCLnJGvsO2kSbkmo0NZW49A0HcS9ZjbPnx/0uS3w7vyaTMO45tTVlEzv
Wh2ZOQS2Hifm0gMEcW78T1pOZlf5GAYNy7ZjUd1Pxb5xTDixmvppFmK4qqN0UXCHeGS3Ah0d5o8b
Xv3h0H5z6bkhTU4nUcbzNv7tpSd6kuaiTpP3/Lo3kidMkv3BSVHRYXDon26RnTJ8R0t0k6I6Yzl1
jX0fQfmm8a2hwU3ztXBi/SokVH1fJDK/cij3/nCUvylhTGQNTHzmIsaw37V4zVxAhPaQ+uepke+a
UoSbPE2RCsNrOwADgvcyX/I5ae2uzLyDFcrLCQlryO+8+M2A1Qtp97qtiGTpWqf6wxZP/ub4GPtK
0+biCg7z3eLp0waf0+HkUoqK+mMGn4LSfZZEn20bd1ilZfH3iq4NDeZ8REPLosKLifukucNnd/I1
6B+a7HlgkiT4lkf+pYObZW+W5nD91U9hB9JMaJa56cb3bux9k2Bfb4Vvrj8/0/Lj5seYJxlq3v2o
eRf49n7IUqQNYSWsZTfPhh27X8Ep73b85lOQz9HddJrgkujN0pmbD7lNJ0e49lXp2LzuQrHTnOER
q3CJi1KPtg20jcQvraNFFLCG4MNwWhcTwngTFE73h3XsN4sD1BLpGC67JHoV8l2bIqKRWSlansuJ
lSDvPQy8bXSMMiJMTCdqV5kHex69vAT4TEI2hM+NnGDijKLAdd+weiURMV611G7rPPUv4bdtQuCl
u2ySR5dwPfpnU/D1D6d8PqVvVweOmhmStC2+fNhvdoNsRVMgLZ0mEa4mlZiccwVOa8B7D3Jj2kUo
HVGp91c1McG9qosji8lt76QlNf3Ayw/dCF5W46FU+zrosNnoCmd9e3neSQF1bP5ww1vy4zGznnHY
yrSwlb+fCOPBLAYITSSfeq5zxIpa3irh3J1nobAFFbPDXTQOFZWdKh9yewQ6USScavaDz1gHiE+f
/6DTSmddVdAKwoR72Xbyhu71aF0UmERXMCvJdRq6R8OvnOM8jDxiJnLIH3AIz5V9vA6hG6/gDoNe
L3jw6DY8zcqp9VkUhSoXtkZ0S7pvvU0x5hx9gkSXPP/IjgvtAf0xeSTxtASHR9PF+24bTX2QtgT6
muivjhHV22lkOyvxyqxUCDEWs4j5h67Lx+E6GkK6asYcx2Myz3738vVBe5RI+vAGYym8Be686cQM
DZ3SdCFSs8KKLBUIEbT6o7DdbSHFk5r8cu+y+P7/HIxlGsI2dcFy9n6hxabYRlqlQwlO6/Giq3Li
I1KAMVVlkXVudPZVOA9cjK7B4Tk69haHmLvqkiDe5QV+zc8fjfNg692jwZLPsFYqRv3ifO5+2a3X
0D99tpJqaerlT3x8xr4jMxtsm07moa6OfeTSotHIwzB6MLk52sIVzuKntEzvlOVRntMO1RmdHKAh
k9I7INVXAbr8KH7UZh951th4UnKbgXBFzap1YtNyZ8FZhRgGa+8YEr+6O/d9rUhah88/30ctA9ee
QpBBAtWqxfzm7WprjePIxzahic6aFtkjszu3PCNN2ocuzJd0XgwEX4SdAvm7FYIUeWi6N58fxu/W
TVZ7RUtEUQzwTL89DJrrne9MiuxbvadzYT4K4MYkASbRnTbcBdVkbNyo1OmCwBaJmMmthoz+BVk/
cLJhTemuJ5ahm0YXrPfuMeoZI57VqAR+LJpU9d8tjOp/akH9Zg2yBP9jYC9nmc67qgqFI2mRcaR4
ldJRQkswrULTLLA/TcVWppguuriXQOTY1tEcEFfBpD3pbpkSGGe/um7L400E3THQAKdKq/KO4BGK
TaNyA9CqRkRp4O/D3t/WjRy/fH7Kz3XVuztbsVM1bWnZisr73Uh3zPOsrXpeVeceSC8oqLQpIxdK
JfqRkQpDn35R59pwz+6cISPjEzdw3auOaf550+Sp5M6bcepVJ4KlMnPyqJWQsPR4SzEZfbKFvxcB
CkRTs5AtzTeYEyGuCPTKvzLNS7PDUd4RFLPu5gCgoAbG5bkSSIdl+4fKmXbBDD3XdbD9n394+zdv
PB7nWUBN6Wki5Xl7v5Gz4xQgiP592zOV7FjrQ/K1yKsn9TcoyWTTfEL1AjffYMLUX3DfBNydPkGp
VvFAKwfmTtpG+sV5n9xUvbPWHRLXOdXBPtWASFq69zWQYMXJfe2OTql11CfzhgRn8sW55bWOUzT/
ydS8MOWVW5Ahd3iL+0tTEtlmBTgoTMo6jIzj11zN5p0WUU0+5rR0iq+R7OuTHtViCfkxWhuhKq/q
RDudEdU5d8/MZ3lK9BJ3Q+GDOBHYwtIeikGbO2LplIV5JcbhJe3ME+hli4xFwJXrkcgUaMaxAyiA
+M7BLYmpRLBylFnjPAaFD5/DOFp6n+4nv8KCP0vD/KpB4Iv99/PL9JttIWJWl0rK5AhQLc614i+r
r+/UBSrYCZJYNjo7LaCznPnJLqb3skB6Pj5RjNHkCEL6fO34VR8tdU2heFHFBQYyESYkHhMeth7d
IF2nbVs9DQhv/yfbwg89csnowqLpwmQWZSaqpLeH2oUGXnzTFytP9RJgWQcN2MW0OzooY2YArAqy
Hz1aAhIQ8gdHk7gXaG+WCCdAUlnm8vNTd640f328OZ55OeXF7iDSdP8PY2e247aSbdsvIsA2SL5K
IqleqeztF8LptIN933/9HdQ+wD1nH+DWLRQSaVWlraTIiFhrzTmm+q9jNIm+MwDaTvVi6AlYhF2+
Q8+/uDddxqM/0d3ZxVadbZ2MgyhrGy4+Y41QMWxWTi05lcP0FSO13DfJrB/0dezWm3F0yF3tOM2I
UupKLQ8VSGXXKL4YquIcG6zpmTs1DIRKng+niek/HLDtf9c566/FeNHU2ZNUWzP/tWrloaR7je2R
vR9LOM0V/OLBo206YayKSUrZpXNFUP3UKjsOj8NBpvaE91qH/917Ya+4v+aEZM3HggaOTlOZadXL
KRMGRpCC3a8Ge5qX6RuOabgb6BHhDRblm7QA71cW6SG5mMd0rzSWhcwZ3NBAurYKF4FGabwcFLV3
b6XS+48HsbXBlc3QbBggkTenctk3KCd5vFd/zyPyQqm1v48FNatbeQYLglh+VLELLuKYzLVnr/lg
NY31G/66ox6m+VEfNBBqOpJTVRa97xAAcLJoOMnKGk/tAjW9iKMVBW28IQnhsDl9a/il+OWKHzHy
LU/ifPJLItA2kBt4Wzk+NKWbkPlh+PN1DaQFnqHqPzzP+rqs/s+bElE7mmZdoLewKNT/50PSFDw8
qNRJwZgLPjhHwskq2DD/2aHphuHJTY6PMzwRo+c2qa9mFHVvuMLioAeufSgLea9mdbzhcIdaH1Xn
nBDNzBkdoLPNtFeM+xTW1Q/ERAAdTEmZu96mWaaetSiBoVPV9uH/Q42p/1uQiGVIp7nimlR+TDrs
9azw35aqggcKPHLk7vi/VZANobeVC3G3Xg51TFsU/Vp3+XOFgfhg0PpzZ8s4dMSCnwl8PXVVXQJc
UZp+J/J1IO+mRoD4OD7za+6r1GL8PyWX/7BErEvSf/801reMivJRr1K6iH9tglJXcji/DgVJQRi0
G2dZUNYTyJye4tty36Z6cMEHOopnGK2D7W7NjVWH/WM4o9BIsqRGq2spEp/8rhnQNFnDSal/pAA2
TnoBMj5dnpIqBHfc6uUl0VuScBq7/A+H9P/V3Xr8IujQkWdpFnLQf137zqCp3tSZu3tI61KHFM4u
iX8Zi/r+6NSoZrEbB6O56VmhX0o7RwoR1W/cD6gAhLcktfIe2QoSZxcx3v/7Kv8vARlvjnfFpbZs
/iP+LZQX5Egp0WBxldd+hgyHoCsTcaqACqwhMve2btpbNJrsvFilnNUvv7a+c7Ordm5O6HXf9oSk
R6/O1MfApxkBaqS37/4Ju5xqD4tNRCqsbZ6niFP6YlbbAXCMzxDIvnTOKtGkj1evtW+r9SADpeLh
WC23IW1OP5Ocz/JavLQc9DdzV8SbnvWsxg92H0WoBFJG5oWWnMshm1rMnOL/UIOsx/z/fSeSHEL3
d+38r52T//nwlGsOVaOuZfFsCl+EKOX6cY4PNbytaNf2TLGUOi/PNQG0/3wpSvGiNqXDwKXgdNol
R24sK3j8Sa4vPb4bZfJlkP5yXNL6mkzj8DKobXUygTUSIkKIZtLeY1FeTWayJ6vvu6e+rT7sLp5J
3OOlh8BbGcTPwVD6Hap5lfV0GshRsbWnx4E2MrMpMGeQQBswXWgZU2UegYGv8xE8+48Pt1EsHIXm
3ASPP8LIC6GphSLoVNZuKdRnRnXw4IGonLqU3Sepx03cGuhJyUTgpsKqM0cqvlRYMiyqyTV245pQ
EHReZBAke6cyJrgGPxmIgZ1M0v7qFBIuHGuKtgJQ/xnbG40NTGggcUTRgOU7qHH/6406oXOSZv5T
cc02GCdG0C6w1S0xVzqRRHagc2AHq7B+FqNewluIZpLRTSQXzWBcwkS1jnWqBSTZklymz+BSSaYi
/RGwn5UrxtMwVZ1HB7h7NcrFd7MsfUVNOu/BJ8VvDE/GPQGo3XOEl4g7u7ovEs4H4VmfEuHaa2e5
hLRnkbYfNdzx1MqSM7j9HZnG/HOAKvpfb41wRoB/ChKAiNi2Q2piSDBttHyqrIM21dRn2rpf2PeA
8+GVd9X8taM8o3rX4PpYnQGWitgGy+peagX7M8yBd2TVnslQ6l0nOXWHQ5u8JZI4dhI3xtvAOR4E
zTPYIO2ClVl9nkiX3lVDC5hwfIlNku2UZZmec3tnm91pAKZ97NbgpBrI1hl5sO0rnWl82HgoctE+
20vHWCkFryrjKPFdV3LYqMPdI88xRIi6TfIcgogYoh0neeGpGik7wDjUHX7a6D4Dl4qmGR8IlZxD
14hVoAE66E9T6iKiFgMqW3XXCC3HMC+LmxyqXZaNbry1W5MzUFx8dBAohpj0qLW86EQ2Bo8lZ1Xe
ecimNAKe+VKPSvB4OPp50AONNFrI4lMA/z2/RPZb15nq2Sbv1G8iPWXUThQlZvK7RRm6IpNCT9ZM
iydDELxM+KJtjO9OUf0Y3Qwi0NzdswKH+lowEvqzpaRCw1BrzSmqgQFrdNsVIBxvTPynLUm92rnt
WbzNiIaRqY3TWcXaw3rsJSDf3iHjSnjLRCI8jnyPv5XQdHQsEo+y1xlDfEh1HYGBIBLUNukpD6Ii
irYj+ljTGH4o07acgF6iStX2aH7k1rbHijyYxX6KgDbvDHyvGAJLkzGkTU0fjslGRnnyjVJhL6bl
c1ira1fzHKst8Y6WYj+DK2IjNVOf9AxwHFo8nTDD2VuZt5FvkvwK+lPxYJ0uvtQinURACM/x+t0o
aPOPNolGJBHiyDNLG/hoXwXD+sBHazqsbJn5OqlyJpKGFuNK6WEk+BsE9QRenRAkFlj6EeLyKLwr
pn6PAygsMgYqpN57hG//zaFX73q4qIdYV5nDyqJYrjn3+bWUDd5PbJ/QqSLHU6HDFYRbu24V703R
DNTtBG08lgMGp5+ChRe9Qj55iiisoxtKyGJ2O7xmwOk21YKkdI5vS0MarjEbP+2xrY7twlpdGEjc
Y1ByEnjej3m8zNCjrhED00s9nPWUoAOlIik8c65dB+lmnJv7NJKr/KjJm1VVUCTO4E0GcOdHkUD8
iTy2uRXeJ9VS+WwLtpcJcHPdjRbZ30HlDst36KDfm+LJfFaihNSPKvaAQrQnKSsTuwRaMlzR9Z5k
HMcX0fCKZojGwRKeHl+ylRlidmkTmE6MU7/CY5x3OTNWd84D8tDYU9HU0m2PxPRa6nVBliGnMDf9
mZET+Qe1+R8ImsOG0+aADMNBL9LROjHgoDxWj2llKqUzCaj/TLtVlrtg6YPRWIwnlNcV7HCev8oG
b+lUCEb/GaMu7Pen2kFStrTiZVSRlZTAGx+LS5sLY2PbOJUaUTOAnQqIx3T99qVD5CixBnJf6Fir
sCmsDTF/jJfogPhYTjai8iLLDpORtx99eiB4e5PAwf9yaLjtmrZ4wo0WPlkGAhlVuuAEdJKOAcag
rVQU+1iPc7BCLMUqc1HcAXbRIgV2FbmZtDL8o4DYXs0bZawO/lTHyBYfRdtgFsFD0dl0UIXmqdcY
2ideD9fYMyRsjYdJ9aF3WIji3C+xDiGiTOGVdFi11ssSDpr/KH/QXTa+rhivj0uUGebfNG60rTSS
7AKQxp8NoZwe908swoEB09jcKqF7MYSkhcOvKOpnQ87WS0dSdQU3en3OjHH1gkAqPFCv7JMyCs9j
naa7x9/TOqEfG/B1S/2r6VvKMD0D88bMuiWG98hZFy83/tu96ULPhs/AHRpLc6s3hOjN4XLOMtzr
mP+OjYyPJJVQqQruDwHyyJyro95hAw4l3Kkm89dcR5ejSZfVG2orqs5jIQ6jISEuHbA+dfWlgvLV
O9sKFYLFrLISN0CPXh19LwNxGwOZLb+jr3Xmyd/Iw0CsU73bYZ2iobFqeBiq/RF3o/jBGkV3ZOMg
uQJIgwlrUjkfNPouVskCM6efg5ObhCjIbzbHCJi+gkshE69CH0raETFIUl07y2xmI0piwtYt+UXc
8Y/UWX6llEJjARildgKNzNyr1GeqDGz54Q48R7Loml+nhuMRPLs8zVN7bSZ19AbyHwIOxStrMawO
oxvaASm7cifsIsFKroJaxbbS29cFyxD7/GHqUKcVbvJpthkZcWEaNDNsnnCYA6uV2N1i8MOTgyza
HDhGNyltpgGgY9DiIsis5caZ+ilbO3u2nD9IuTCCiWm1EmYMeTgfYMyP2/kdWuXZAgHtVoixeD+J
wMqSF+eZvkJaqRglUgPqiEr0WTcl6vuk529Kq713GWkyJgGdcDSLikgu3VUCK54nhPxsg3zqoFfZ
oK5TFZd+tohTgqdzjqMnzmfthhGTv6BJmMDyERrXbUFm+I0lnqJcxc89aK84BC5Oa/+1xHAe1erA
a3/VGndck2+1FayqN3csvm95qy8k6MRPIATvrj7XwK4YvVak3ZTu/F3DstlY7jj4ekMT3I7qI6SN
q8E0eqnmswGoIh5q9TXtjHyL7bbayLLLbwbu+Y3MXGdHTDkB8ggUOI76pJvAiLdNH0nVS1KGr2Vi
vz1uFHwiKP/ahPZPB/WX9Qs0JEL4bRWFkKnrbB9JWkQJoZ7lPilKvynD02L9da3x1Z3seyO/rD48
0Sn12UtvMDhvet3t0IJ5C3Roh+C0cAR9ZOoA2VGP0hijQ8aoYdHbiZj6wEw01c9Ty96OmOeIH+Gy
GPo3/X2UgdGg7fLG/Urj5QvJ36Wc++cRX72tk1ntNiiFtNoj/uuAVE27jDGAh3aaQaISFNQiDid5
w7Y/rc4F8V7O0rNqR9yVrleCWsN0NyQa+MKmbINBJ6l72zTxh5KqnrAg3vau4SWqgTPv5gri5v8W
gHCc4kuk1jEGM9pG0c+pzqgxdILw9Gln95XHyRHLwLA36z8zgGl1vjMdshTz3LgzUD4oR/rfDs2a
y4w4C4yiOC2QNYmPTJ+FwUbvdGMwtSZKa7a8vgfRSbz0Jtcr+2DF6nZZ6ktPpOV+1p0PnF7kOaH3
jtxsPmRWhxl7raQyggEy+B79Un67+KxAaTLxe5dv5LsK9yoZ8udIdZFBhiCCuwxH2oATHYpOmLBA
cC7n8QQg+tmlufsutdl3lXx6y3FznGTtaow18/GHHqJHhZPDXIYtXamH7smI2tekSrsf6WAzzFFs
G19dmx+LBo0wrtczQp1019dWc6yWufcpZu9Ti4c6dzsmPva7ZRe8D5P4CzMA7X8KrXA7QNdIJVkn
GE6bz1otdhYFuaGsEKIOFK7wRpcVkvEAkfckA77MPb+ulQAu343JBw21dqd1IJroQyZ+Isdbj6ms
ddiY9Kh45eDZHUKQeruwhng71dto5CKyQxTBFCsHiI7mIWxhHgHWJH8blYwK330btibIewldmVy7
Zrl3TccGM6N+VLh4hYAqHZZXN3IMgEnZ9zxaN3RZ2HmQPHXj5Fv2PizjnZyLPc0MnyiTjVmv2FYH
GzoHou6bXpBvQSMbmVvYw4h5nrQ6uwUK8wqnWSXfLUrewL9kz3HNrLlvzjAIIyreG6nX34Ng/lv3
+6+E3HUrLn6FYedLEiiCnJy9e6zNQZsJ9c1VIQ5OmvA091eaY+YHZ1nkcrvqAylEQZ8SSGMxXj0O
0IAUQy5BrSZ/6p6Se9lXpfVaEEl+6SPSFwuqJQb7wyYaQNg1L9wwgqAIuQEWqszCn+hrHoquHLiP
yeOWTlF4ZlycM0FDPNHN5t6Fy17tF242UOHbSJAo3zlvGj1PrWK5KW1QIPhodeSs3RA7Z6vk7rA4
06JiBiHm9sYYiKbZ2lkOuXjWU2S0+T2DgtVVqQ52GDxzZpTK3SibM77M6NSTBwJ8ZliLQPyUD7PO
czKQpzUVr0kvNgkYIt1fzGhL2tdGgKMz1vTFFApxC+GNe1Bhjask8tBF7lTCaSkLtql2dCAcAHHe
FW7mJ9B1OEOP9qbWQMzij8uJtVkarzT6BOUsfP+YdLh8YVvPFdVnWI2ZEaTYwF3r0cBOiLOMlvZ5
KOM34ojuUAIQ1fbN7Gea0e5djD9oD/X0hFBm2yK+/qnRbyXjmMWlDx19s74OeRdjfyQv0Ni3KbUN
HPL5vZiG5qCE8k8rwC6qU1rtZAcLmYHsRVos12xAzw0gUCX9UP8O41/Nuces7XL6gq+zVUn060kE
skbO6NBDNbiV7UXF7/E6p6yukUMKy3ve/y6VliARSk8SgiJy7SEfG22N9yDlDIh8tLCJlbFi4hFd
eD/tUPupoZaQ10g+s8MmQVvae0iU03e7hAgk6Y+EhCKqfKIDWvMJIhGZqr9GkoIAf2/qpMZ30uzg
HS+kdLniZKwGqBLATPMPbx2SdHYuEuNuTRFG0kr6A3ocTQnWt+VMxkc00/b6MCqG6nTFp11Ma+3O
USAoaICeIOTiH8Nx6ucGcQwwI18LUh+2wzR9iyb9Up2BwqKb9pPOEdJpyY/Etq2DV7SoeKBCJRhx
6Omajbqt0A670tpQw3JehZ3tYve9z/NACAzL3vDWIYxL3pPiO8k/jci0ORHosZdPY0/sfERSZkdO
Et7K41KNwwdxzJeiKoK+C6drDX3wJa3w8vPMqx2nL/b89IhT9OIkoqfcBA/fOqr+UUfdk6mcWz07
FcvEpEX+bFr6mp0bvcX2RlLeQ7QjFLGM85MginIfFSbcYJvZaLQs+7Zlg1i9K2qcH+Zsp+ed7dPX
34zzLoN2IHcG8jnSGCblmHJCyb2R2Ak+ymlHXCGnQAFHmG2I94Fwq56Jd4i38r6GOmkc7qOWjCM1
0nxoPiTK4AUGGem7OqkKhqM2b/hCAGhXvf2tiN8VT+VfpzReqQqpjPWPoTKB7MHVpugkZMkbmWLN
R0ZcZcL4Kqd3wTsY/tjEduZeWCCUOU7Gk8gPrnKwtZfOgFiqvajZX6lw9Me4w9GFbsRqwjgVoPk6
fyTOYawCbbomzecYPg0GbRV2Ln3ZS510riNkibl/M8pXgvri+p1Jf6aAZ/Ri0H1gjdk3pLrPIiIk
qMCKwdjK9rcxIHkEMB82f2zBzIudR7vNzudMU7GwfqF1YVg2WYGTekZ3GO1TLz/laaF/ikge7awI
2Abbd4L0hLPjCbSbDxoTprONy1NVMs96GVlyIa1yuV1NuS0i2tkqlCqXxV81CACBJ2Vrvd+Tj/IK
uBw0OzukR4A0wtfC+ays6VLExGlqdi68MpOtl2Fw7PMgtUm75QmeCfRkqSFjhoZx0mhaMAuHbiEA
2jLJ9XezW74LNaV6tlCcLTKvNmmLlkEp/2Tdev0yInsM/BZdBIeasw6z0tkkdZ5KJSBIz80Uj1nn
vCGPbwuw8amlFSXEGcLxZti4hbLN6U4u+hfKf7KPqw66SGP65DHHAK4M4wjBywqMKTJvy9Ri5IM2
SpT2SxOaTJdRHl1cppLBoPAWIhacLXSw8jk0weCYZkzKZeWcAP7UW2WuLkavwZDlmJzJk8BY0eFK
LPrQm3tsJhDLybhmd/qcBKFQ2ORM+j6Gpw09+S7od8hRDKuZWuG1wtseZh9Maze8Y4++MJlkuzVs
yQaZPFxCuNjKTAx52Xs64Yn8+IZne5+a1b5MiBiLshOHFWhoTZvcQQEAcK7RSHVY6nFEPJXTPkvQ
1U7nBMPTs4rZZmFNaAO7h5hL/yBZExvCmtp7CXSel85i/m2+sa47CUNu7H3Imhh912BE6fFB8PEg
VBPr1WcU7BXl+5Q52hHxdAIQsKcaKHxRW9swqT0+e6La00tDTCH0UggYGPHJXzUmx6uNoqRJwP4l
970+oAzLA6yguwqu5ThYlxh68qi/lGEYRL0ZzKGyS9cyNol2Pbv2ep0ZPkDxIyp+4P6jPYXd5tyv
n8kaIrFw63MGS3KJFTj0bOT4xLLSDyS4kISWN7i9lv6sATKHfkPOb+YNhuYVLPNdmFPwF4HejLvQ
oEqY8LYTxadDcC4I14I5sp0Iy5Gk0ZeUkuCsCy3ZtOhSp+JOz9bT4+o8bYwyogrsdnNDbA0Z9uxU
nhyTLeAPGtYX/hvnZG+/gNYkubjfauRmjlAkQ/mSA1DIW46VjEAZNRGeow1EpdkSgoe5dUaY4Aau
wb5nSqHhIc99PYrPHBpoHuKIJu7A2IftT5GwR1McwTbhKW0DpyAoaHzn7M5OBHQ9Sc95f5tIqTim
cdHc8/VLW9gfXXhCRqv7Kb6eqKFR2xd9zX5CzoEj6ZL+otXhgvlts1jByjHuIaIuF8VNNKq0eYu9
JN2OY3hUV1JsRqAuScAJ+RaVnWMWpmjnN8rQUGRg40RT0eMm8Kkgu5sZltuO+2IgtcUipntRvdz9
bgt/YRK0QAsuIlq4o7t1KOsmG1AbB7EoJGLdNvyeeySSP4z4NYXn00TmFq0G0UkY/Ioc1WHLKdQm
xIShOpCqdFY9lwShOjS9Htp09KMtni03Jr8JIK897XLxuoJ9EsLRWKy3lU68jyDbPf9iUYrFE/eB
fRDSjPyRSHMrVpydqljnwmhAmEQL4P68uUS8ycu61eccn/1e038rI68oPDgYqElJw+AIqd2GVjuL
vLvWZY+4tcpYO/lT1i8aU4bBaa+o/K2gppO2mVGb88+RqiGEy1jA3qjDj9RgeJpoVbFrrV4/yKY5
MF5vLnmKwG5cMkkVxvYx2cZFzFL+YTr1NNuAxTXYwCHOxnBTTzlKIHLt93PBZ9sP9ktcplee+qCq
AyOG2wTOOnSK62AQ0U2ksUPvrG/jM8l7xwmPMRMfOs5D+ho2qwhrAmuY1zqVlN2BdsXsc2vr9k2M
TGF0GOxTbc7Xfu4/EW9or4P7Ch0DGLn60nxYfXFT0u7ULObVJtE3VL6h8PuGkZNzqgVMc09KT2pc
9NuIqfZAvSyl4xmY3QuVrB/kysWoIWYRVzQOZ7r9rDcvTSK8oh92DecyelRMcG5z/U0KIeKWZ0Vi
9EPZp453tCYc3VlSp/BIFeNN3AHhcKcXQ21wyBWP0CcUlmQM0H/of6lpQM3KcXQgTaKfgp6E3U0v
99jW4lsbhu91D8XEoJjx3Kl1NzUIOHhc2bE2q0/HTtqDOeQgX3JUz3pLXDgnhHvcl1+EnKiIdmV5
E4NW3HLYmbfEzKXnmFq6e7xWlSa2BVSA5KUVB2hN5rENu/haMSOTjE9PEyGiKke69onwxorDvdk8
tSXT2QZ2FVtb9oE+RGL7dqvntu77PfZ4jgLfTu04h7BqNc+N+DmlbcW+TpqfEQOD28Bw4V0vn7LJ
Fm/8o/mprbKn0uFpE0Mb31x7Ie6rak81KO0L9zCi5OVaOEsFir4snvoS4Vc2AyA39ezNmV2OQumb
pNVwWvqCIIxxImgF/qbf6nZPPpnmW1iFP6fSeSNBNo7EGkHxY6BlfwnNtqStg389HDOSpvSTY0UN
AXyt8pzl5DloEk8DMMzuGLnYGxnjilPhZH9HJ51PlW5Pp8d3yMy1oFeVJ/GkxYCCGvZ+s9azDQxO
SPlCUCCBnuptL7NSi86pZdK+vPVqUl1M2t8Vo71TYVcLl4AoqvZi0S2rAxylKlzmZlun5a8iKTiC
xxaF3voF1y4R4gTFmonBWY003nOk9sWZFiwFuTD8uRzB+nZahLBFpFvZtd1dtZWnDq3lBwao/tAr
+4q52XOvNMouTEXsmcsCnTfKQd/0bgwFK/kVoZhnsDkYgSjokcscCAQ4vjYwxTmqIBAqHRQs5izU
vVNKtILbo19sOXgR/OYsfBKVg2m0JWxv7PbqVD0RJEtPNVqB1rW+fNr9NVM6fuPmdaROvUypdTBk
v9yquijPS+oiE4OXjNuz347xR6XldzK58PdFGG9ag3K0diKm9q0qyOMgD2DuEQBVhCwgKoejBrLa
jBN6VYmRHtlqSihyDITM2Ek/lqx+Qgg6Dz/GrvsTkTJ8jRLp7upKzpesj1TYHwQro2Ol3yXMd8F2
DMzXukjNPolx/hXTHuLUWHY+7IP0KPT6G51ReJRKBso7nmj4zWS5d4nf9OSRbwqyko/oIWAeRj7x
FCRUdvPfMQmFN8zZqVSEw+mUCPNy1OgSxWF+fHz3f78Ysd2wdMDeF5xk4tCub7QSB6vZ0VTxLS0p
rtgZYgNSku3eeQ4gahPktOvt6UtXU5y9qZn75lBoPKk95QMY7kARjfIhdSp3pdtbjbvsnYaBER26
W6RR97QaNqAJSzS8sv0YKeI9c/YUiO2rFqrv9Ip0rxkmUldDV7sOvR4QVhd5S2gmT/aid9fK5vqv
KdFz8yUjh4Wvt4e9nMPnMgMvZVsOA5VMrY6P74SWYDRa3HDzEIzUgHl3ORkiO8Ucs22BAjAbDXff
zprzNqpTuz0ASvRRcgQWjCc8PWaFGVAXBG6ZpAb9LLPDmMCdfK8U0idrILmZh5pp19IyEmz2yYTp
rKv9hSfDb7Okv5cTEbI83tGBrVF+VswCTGciWHRtply0Wo4HO4vIluuqu51+MsDYGqHxamuF6xtN
LS70JkmEdvB5691ZDGtcvRClN5guOcxq3/lpZtRnVEZyU7Xugn3RqQK4wSekKET8OMYfe4QSzfaC
e7RWWE24nk6puAzoiUpz0vRda1rzNBf21a7i/J7jhed3prgWDOE/6CDjoqneXVoKp1XRj6WcwEDg
3NVznrn5a970ZKciIAwyiOgbrRVfZuIwT8qIknDL5RATRzFY8WnKHcPHT1p6crlhIl1bfG8AhX/K
vabHNs1UdZvXfKS0H8VhmKvlvS6lP+ZEXsbaPVej/gqBVofSwpwtKtzmHZj7Mzreu25O2W7q2mWf
YTXd1gYynKmiCMnakb43cmsaM/b84o6afl3PnbHMj3yGT0kYZz9YWoM+HOhCuvCwojKiqpj3DicJ
f8jgC9GLU7PqWtZ2ec3oeniDqxI8RIOWRuD6Iv+6RYSmcetaa1812e95iK4Zwz69MegXrT/8+EJO
wbxti4GjkIlspDsT6NLk70XHQ0t3aFuHHi6CT7Nsf1a2QnJf8pqz9IdEq5o90gLP5KA12FiZFifz
eqOwvapXwg16f8QOQ/0xEy0/ZeATrbHOfHZx8ihJrtrpyJq20DQynczZKGJw59GgVDcxMsYd+Eiy
vWpCtDL5Z87CXSvZx6vwZc0uKPUsaPpaBoO4jUzV+FHK+k6PjlMi/yh1Q2QZObPA4zYyKbdL9jD2
VSQME8dHEL2FA2FRaP6JAg5KFi4NmidDY3pJ8y7SVEw1JmFAZuUSmNHTPrJsRnzupeqX0W/dysE2
/htV2C1vNPXN4MBRtRBEwrK5x5zHGwuxQKMGlQIxR1TRsCHqFhfY9NsUaz2l0oWu0dM7GSIj0I1m
QghPWSgedT9BqmtuNVFGXYN3nzK8TMs7WCrS7jgrkcDGG3ZRI1R2cp4KxHbJ6MNMDSvlXS1bJlw5
uVFGWObb1GUQb1Y0SRLMFDvNpMNR5tq7kaxhzUt0nA3bHwdGRll+zWF4VEWsv7LlMJTtQ6aScXMW
FuKWISlZbNrikzmZxmyccR/qLh+mPYkmGJO5zuTQoP2/VUP/Y6IKNzLjb17k5t1VF28aDPj6E+Zq
26vnXPEbRZrvTd0wjGZqovAxLszeKXFKnWwNPgKpfYazypb022Q+IIxPEiP3KC+91jAJ/63wijzZ
6StqfnDfF9X4UGluSABDNoPwpLXpmjMQV6Dtkct5tBheNGH8h0ROFASZ8h7rIj91aiKv6T2saT/G
46pE6H72+Vc8LbBoeD7JMD8lNxHDX3C0UDyxENxcErPeZDEck5HASb2IKeuZ/BzNxC4Dt1bO8+IK
HwfPQseRoJWx1akiYO0cckTtG6TD8gNin8tStViHuqF4Li30WE1VFYdRSRRg0ekTLWt7+FO0yw9a
PGQcmvxg5M+MN02aOqFD2WXwXKhPef1cCHgE1dcMdoKcA18mfPY6/wOM+OFdEOmtxr9tLkaUWjhG
nmfLBQ7zqASXwkRy8bOVNPEJut2EMADxgeCF6KGB9azgPG/sAhvdRO/3HBEzt2sUDsaVEq/jRlYq
YM1FQfqfciit1tPJm5HWruc+7Anupodg8yCJ7OORjim8urm6mkER9at1jP3giG2xoFZHoZOZB2MN
co8H1X5qksm95IFtsum4kUx/NdxTjpye4ynKL4i+EICULpE0woh+ydA5DMJx32BX9ocl1TgGdfYu
LyPlp+b0m85ELxFZKQpoVAyRuVGoRiLwnoDPCQ+2PJky6HwK0w8nGIdnpQ4ceQxda1dY3OjixuRg
mN+bzH41k9DYNTnww9pS/6asr4mRkao67kh3+YHA71DLv+DFEDP02zqhYax9ccMq8/fCpLqMN2PO
hI5e7xCD3mTTzJvQL0MCcnR30raMzroDsgDUibKzgy6fSHIRdfushK9Z0RZ3nabvRekqpqpJ4scn
7LEzD1To57360qnx22AUGS0yiDjDMrRf5mLulGaNLZ82cfUkUSFscMglwPw1XPqgtmkZxdOPYXb+
RIiPn6quDm96ygjr8XocAf8YmV37dfaijPVlWAehkJIBMqrjjw7NTJDUPUKC9Y88/EdUo/2rNggD
9NxMot76+ixQkfQtC75Wuec5lfNTHg5AKR1GEuQ3IRFNjXsaTfcVdznELrp24K13a4SO0yvJ8JMR
R7tNeqIq2ubauClDjoqR/jt18qZhf6M1b6IX7Zi8lFgjIxuBuMj8FAwdah/RbiwDvx82BRUaLnBQ
siRfZ8EJTX6687szv9lJuF2I7ia4d9NoVIHcPlAiJI+ZQEdhmuqOj2RbqGfLvmgMiquh2GojM5rk
/7B1ZsuNMtGWfqKMYB5uJTRLli1P5boh7CqbeUwggafvD9U58Xd09A1hybItI8jce+01vEM+WGse
Qdu+otanOajVxq6oDCsIhdCz/HO7hPowLtZpQYYOaMIdaPPw2vbJdRi3Zgx9rwkqMDj776Lstnrm
Zh1II/l4UQ0Aw5CMSJG1iBOwuMcq+jFNchKz3wsC33tqQ6QLZh1kDMPSA0iC6LR2FbkW35MzrXXy
gKoFlukZThBr3yRaMNvXuIzWzczdIQi6w5TH/YKoFTRTRF7ZELi86NRSYrQJe+ovVslUf2C2v5Li
zQb38ii3JGZEESe0ZdrQt89YAvHOwxUqQ2Drn4q7JG1+ddVn7wuGVN0aU0ldpvAwPcSrVwhK28kq
1jO7zJJubDB2qE2IsYa3Spx/W2Dh+qTj+isZ1quRzISx25n07bBdueLIHmeRX+aNbBOBzWCOjjSQ
JnIa9QKDpWR+ny3h1T2EdP1JYIPadR8gu4ysK8C2AzfCOkPmZY7JAsKvrCYJRvuGt9+qt95tB5++
g3C5TrNivwQsR9Gz67xEBOUoDUSkeeZMEr5VrfSa2Ou+Xs8YLkUeVz2rphainLF+wzfnI+zRM5CU
MW8qMrIZnE7ZceDa1vujjkZziRdTDW7Z2s0yt4sf28A/maU+k1G5rijlnOwn7ByM9RTGuCApaHpd
/2/Mvy7ImcuX+4lBnfp0rN9m9CcnAROjwfG17xizigcvP5gwPOW9TPhx6a35PdLBdt2Ekto+wphf
OfVnUx5tL9/qMI4oRlfkLQUGBXXrfaUasUBIibL6b0skOJSMVQX9QOjftZnCmfGCMX4dBAlQRFRg
34WCSXA2sWtu+CM4OcuYYEGm3aX/FTq/PK8mSoohVGtibbSZTUkqI1c8KUPC+m71n2xkhGEXwZBX
VOJEXoH7UOTs0tAiNQcWRo87I0NOU6xd/gJvElfFFSkQAQECWA+VFBpx4Hu3yVGgmQzwKhi6DRrK
0mKgQuq0u83KNN6XHoI+u/QfSq2Tr4YOn6THUWfrJqH3EdZvTGlNyPA3VL8ws5uBZsj4Nmb/MDN2
eUFloF7mpA/GRh3gwY+vxmyYmwKUYafjHPgejvrvkMvwMemt9sUz7U1vp1/YrEaPogmHYzsyXOyd
/tJa1n6YU3FgMX7oYj+7aVlmMa6VJ60Zs1vaFNqT7weQmht0vdgmMumHuBnTm4EXuO6O3PL0Bpkw
uUFYPBhL/BfdebNprDm+1bOhPQgt3un4iNzuh4EKzOmYYUSZ1C6OTOqT4QgsUPTRf9Hbma2KTfmb
Apga0wm/coVnF/ceVag29nsd4GdPorj3GHsGOd1Jp75kxCsGB/MqtW+rSj/apfkzd+Q2uH2bMCyz
UQsoq75o6JgCg9lJi3fVa5OMWG1N4V/Sp66q50JlSp/vIqU5l/8OtRZCM463eKM3/56+P/PfC6zF
1Qdjj3H93zfY22G7AIyDCJvWRS2HmcS7SNXz8f5USmQWV87yjbFMwHWN7Nf9ZT1yJDD9P6FqKwaZ
kXYxXVtNrETer3Fqyn2ijPly/0YzN9qF/IuvJg6bNcrzAuobflMweX+RNK3tHMttt7odi191n7zI
2vyTjFF20m2wLt8LAZ10BbWpddIP4Sg7qNzMXdvMbxZf1PpjXqUFt5mhJSzanVxiyoYf3sKH3Qj3
vbwO43dRh9/RENd4lSTWPr+KaZ4f9VL+WK7sPrph3kF2wD27NJIPg91fte3N6q2vijB70nJVQ8yO
4PRO4OxG81SY4U1ZUGvB0+QxFYAUuKjV18wB9nSEvisd4Mss1K1P6cgjunCxGmIQ5zn1sVDFVHMH
JVD9MnyyVMvqKCvYFelA7lNdyyuscnfXiJk5Tm/cND9rPlPS1GPS31bdKM1LRrTwych0crQIhUR8
bgOldntcUL9H2Q83JQAuJNq/fSTT+QwjYj7HEYj6So4kmWOYZaibKJCpah48gJL0n6hxKmLJiBWG
S5vUxwG1yA7v6L0uzHXb1xnz4WaXly39Fa9MZ3eDhCfejwq/sMWg5Tjbwnxw3E1bYFVuBbltXqx+
EHu9Dq1dV0vvcj8gmQLRMFBLKyi7dzjofhBhAjrjzWewUqRUoS1Zc9vM3ocdSRjGAhuh6eo8kjlL
Asfw7oT/D7J0/2E7BwXBQ/U8+zlr9f135Tl/aHD1msEPr6viGdpnmRK5UwoHEIHkTahhHqtGMmJR
zLQhu7iNLB5hFXOxVT1hlJk4WVWrP7m6BZWN9tbtiLpHJxHIgvBnZjtVIGo4C7r3d2w5d8YQ6msr
Tg9TN/yUDoPxtnNxU0yestTNySeEk018e/HiiWWzn8ufaHl0fyrqbn5HqHxu3gwU1S9OWn9XjJLP
UhVQHotm3COMSQK0Y+U+T2Lzpc0rzKC7FOXK8tDJ4Ni2LiPe+8OE6/I6+fqprm2EQzW5FTGI6rPX
buOWTF6pWpyEMaYzbMB/L5mLj0knjMqu/PhIduPJlrK9poSYIGxXD6KEpTjRb3ZuAfMwweG5mNz3
qJgFwpRVPgBeT72EZ0aQEfxMQb+qkdg0GB2jRQsnXjLoNpOhrFusD94aE0w2YL+CLOGp4ZdMLYCh
vp8/nQqScVkqNqToO/VI3A4nAKcqNy+uhRslpRRqqNbphoM3GA9yeXT/LpI8iBFDz5XnqxKeMyYu
wf/1c/cv7z/Mhf1oNWqJmOa3/ne4/y7hmuIIkXn7//3RQfeLTSSJT/zvD99f2BrTtY7yeFd1Ecnx
1u8qg5mLQU7sbpSQIDMMo7CzJYyHk8fgXjXXheJ1JSSeXK6Ej2h5VLn9wm8xxJ4ZhH5K7fopin3n
0SrPiTvbT1Wo53u7BhbAlNK8Ob3HaL4hZbfv7FuJ8fjvwcdBtmElW7XkmAVzNRdPg64WZ8nvOcdZ
Im78DhoXtz/ZBn/pJOWRaFX8EmYySps6M7e1/1taYjr2/cUZ43g1R6bDSB+GBgs9HNwm/9NaFPW2
ZuxcY37oF7G03gG81boUWz/rW3QvoBaGYQX6AmoAciqc3C2ITySQ6UNmrk0t/OOk2cIK6JqzbJJi
5c/1sGmR6h17AfpiT00U2EA9W68fnRXJrL/gUoptHLskj0V/EOyGOyQiHuq57tUIEdYijY/WPpWh
GfYBJCzj4Oldd0ritt4bbXMJs7a9JnMkr9pM+nPVEhEwtUD842hfR0LmLpXR7kNoYbuohhWWRBKy
ugFrpyYHkSV66/pood16NzM5/fBMeIwm4akH7IJJrB3OKA2ssyXLjETWElaJRZjhlMiHqC18aon0
Ma24m/sBen5dEchN3GJLsWMXl5CwpqoKE0iLCyNBdWkQS5KDXRduKxuYgPoTj6w32dpNSMRjjEbx
23p/zBF+iO0AfjPWPkKk8nPGHbp04cAn/imfIY2Wo4DVUX1NjmgAJYXahEpW+zJ3D8NAk1HmDaTU
6LmBGbFil/oxSvMFom+5LUfqeWhiqxL9R1xgEebiEpPivrhv7EY/ypZfaITDOe61/MFGldB0fFgY
aFIem8ku0Ukyk/iFDXmnB71JRl2FjIRtRpvOsmRnTEWIpfzy0BnJmr1/1bkdBf9/j5HqaoF6JnJ5
DmJttjeaNbwqHzoSlZbcyhmujhjSz6YzZsJDB/IhEekHqUFUYwFVcMxrcakn5JKtIjrd6K2N75Lf
3qHOGwnzfBppsR90yeCofhr8eLyawFP4nImThgXTiqLNGBLUZpjXp/lLKfsYWhBSqzTO1EXP5q+x
04ZdNTAuHJ0WZSBF9IpsmBwq37jNhZ09aqL9rBnmHyz9B0p0c85qv7sQkEiLiot5E2b9uQC4OMBM
QypbvhiWzYkZGXnJHNmB6jOa2qq/zr65s2Sh4b+j/WqW/dI14wdE5iuceH+HNfvXKOAdqMGqTiU9
MVEQIBTJNbfiZ23wc2L/ImazZbofnWal45Z1JbVGuPw/LYMB3i6NtWWjWXHUsxVtDCeqbnVoYG7a
I12DpbjPwya7tiMjOJPFaptp4WNkIcOPBX7tnYfopZFyhsLtTufUYcdfMRLZJ4MUD/6c7AdpQjYO
u7eEanQ1+bAOHLa4VUQ3jbXgshO0J2+kh2hze08ENIiSaooN9GVBu6q6Vp4+Gjx1143gPk7rMttk
IT4YrQ4464yInkbkKC0outu5P05YaBfo8RXTdz3rv5mhF0yK5igRm5I8UdAg0SFksP4WKs2PTE+2
cUYYBYE4p6qHyOXleoLjpUwCI6qadUc35IU9KrgQR0eoVpBIwFKT/lxOzi1siDHMKBCXPrWCUxav
7QFdzlhiNIsvoL6dYR73jW7sxgGrPJhW/qbUSZbmvxcR4IymkzniL5YLTWPTN8/JFs0GoWpldIDg
c8ldrNJzfHHgKJM8lEgM7Ru/fx+U2uBEQ1SY+1xgJzKGLOsoHw/d5zhMpNhO5o2Kt3zP4dCsqkI2
D/eHpf7LrbxhcaLEcKszNzmO+sXod09xMtmXzIGkNZsvQ6XsN9U6IC9JJXZ+aRyZsoHGocwMEvKo
DJSSa+lHHxCI0FZ70y8z9cFedd0NjIFPXIvV1nBfyay0V3GbXxqv54Y2RnwRWwthCVhGB0muVlzM
WuqTvz5r5yLCiKTD0WKZ4QLRJ5I41jhjHymKx8Ku5NofvbdS0WAzaLU2CqigiON1B5yGRYx3sOkF
A6MbgRHxOUbQg/Iydl6yyC0AHYi2jMpXu68xZis/h7RlnA44u4JDuM6Tlnxli0ghLYu4duLwr1lg
fm0t0+jceybjSQbufOjtfgpiaN3w30MQFUya3PJhTLz+NA7+U+QvMdCfDUvguaxtYz3jOrEqMfqb
CM9ECDteHWk6j6XpbrwUgVVqgYIMCuBl7HQjYGEYdRLLO+1BR4VUgZa6WLWuCUo6IBe/qkTPd6qN
n3Vn/kpiHTKs77UBvKU0NaY99/O+S+R4gMd209u/ePXnWMoAU2CiivbZokdXi8XLGBs4R6B/rBp9
JafeI5mM0QUmGjMY36hvJIjFVW+9d0Ty3pEdZTxKMb8KP4KGi+i4R1I/2/6AlhVHqaZAg6mVcKdb
Qg7UnBF18dsqJjPowTq06sMpffcUp9OL0QIaTBZ4UdKQhVLV/Y9llPOjSchcjmugnpE6nxVdvbVa
ZgT4eIT7oc8oLNyZe8c3L8aUuE8iZUEVZIwWzWI/HrqPWdp4j3Uz/mA7FR6S5dH9+RkxcAFdoh2a
s+unOdRsFua8A4zs0v851MtXDuq2AU0JSHFakfSOUgs60HJI4+h/Dvfn7g8dfGwOhp4ziB6Lo0w1
dz0pfVoXvnwRid5vRiMnO53Mc5P2BIPo/NoJGBWmnA448vSBN9RkUeuED9D4AasrfY/VOGRPB5Nk
7mzCmh+yWMtPRgF5lMEKXxYhLpg2w0+o8osqJMFYAgfkAd0qUESsmOjaWG1dqt5CA2VwkkuW36MT
RbdyxImjGPrq1LogZVIReRJLIS9Vp8vL/SuvWfbWjkvRM7tfCA/Sd9b9PdaCaK1T8BxoA1WgGjt9
07lrLO4nk+Hvd8H7pwgIvwi59bvxNHvudCpSktAmLLVLckPGfJDQbZfnERzP/16h+ao9aikdxbLD
wLLPro6+mnWIWCCy+fW/pyu/ecxtTx7/n+exP7GB9XC4uP/0NLo5Bp829JjeeLcW0mbavqN6XMac
oGP3px0Ey7sQ+8ltHurOWhdkcNHxacf7wRcxKo1Q00Bg+UwBCu7H+9OZLJEENBmY4hzGD/8dijlL
we7YkwrfL7XVgBeItoK4lB3aWT3fXxjaBR+dLMm1bPXz3LesusuJ9/I+OhUNCc/LU/dDajd41WQw
xBC3EAvtkJFcs9HGIOfpCAN4xH29FvWuKomDsKGCwDy1Xou0FufeYT8usff85agsXE/mHJ0mcKpf
3RcqXTS0PsPKaHoJQyHfqD7lVhfhl5EN6gQRplqXkT69e5Y7MgbyHRxzeDg7jAtQxroPIYYjbwq5
0FRO0JCVeZk8CKn/XoVYDm4VM566f/QMYqlw0J0h02PypNcIsUw1oQJqsF4lgQ1+TdWtB4FBYTmF
+S6dI/0VBSqFOUW1RYcQUVdds5T6zofT/SHhkaxHp0BvNGAAGZP0e39+BufZ+T5uSxn6sQ+96jYZ
A5sXt3rXUFudvaT9vw9dh1NCEtvwOVIyGO/f1Sftf19CuloeFKbBMJ5miVaZH77/mrYqr1aHxKGD
Hdl3lgvkkXmPZmgjySZ8OMioL89FOe5QJEMVD8t4N7nF9KSWQwj+B5M+2w6OPcNi7+wnX6EbcR35
5NjM8zXdPyitvPneoi6ah35VdWO1yRsfrBy4LbCzSfJpWsOfSL4nTR9+psV4HVR+7XGQfpoJL3oy
chluinfptNVpqkINl30dGqmn1U8AIeDFNoyNdERogC2X+3A/0MS0O0+gWPL6iQ94Ofz33QpWszan
Chn5//7Av6/6eAjikEXsv29g4DY8+HngYpR1YxmIb3OX32zhqnO/PALtaB+7XALb8+j+qlRj1+6g
RQG5DO9WBm0pH/pnOxwrEBvEFY6OW5ffYwgqZJ0FKQrGAGZic4j9fnsnEN0PQF8SXeg4rkXtagfm
2mvlbrH77a5YdL56TZVe7ITqyU2HHoYFHgmzb5/5r4vNqBvdzsmpX712ofmDQohhwE9rMPK9Y0Hh
blrMglO4Qzg6NsHgMvmZfY/LW6U2Q/VSbVU7F6tOwWzKk5QRtj+8zZqxcBgxQHODWGXd2ci5dSGT
upchfRzFN42ltoOlka99ErfzzvzdgjdsBd7FuCUaeD/5pXPyoZzYKddAN9GPEunml5l3VBIpZAN5
yRs7BMG4I1wijM/zKPeOVsZdVmvlU0phBguTgp2B6hHu+lMnsJSonJE7pB2XYViPBNtio8uMBnfI
JXXQ6rgcCgWa4dE/r3AWSI6oej/MGNsWGvqdRxwlYjZw1br7Zsqf7a3kmmUDsg1a9E3juVUQ8+ES
eC9JRwKUO0f+e6QcbR9TTzhLSwJ+8klSY4SDhRkFZGEYXDT2xjBD/TbEjCv6JvubyGh48RgZpU7c
IuZHMKdNnXG20IadSiRRRuxN+2r6atz0EGp+e0yH58Y0q5NjIAHrdJfyOc/WfSq3nlZAlpLebpCE
TVW1B7Tmp9pRT4tnl554wweu9vRvSrffFoMxOuOhUGuvqn7GWDLKn3WGKE33rtHqJp6/MLE1e90N
I8lsNcZ8qVlaR2y+1qTweScc/wA3Smwj1GjlJz2CYdCTuMoGtEwfILEcXfZ9NTZHV9rebupZNSMV
d7uyBSUbihuLQ7OLKnZ3off2a2XJQx81X5jQVKu8xpcrpPplniQo1ozsT2c6M409MnhHQWzL0ucM
f9WjoRIYYKyQEOsQoU0TigY5R9swZaHAvTZfDa6/xXGCV42QUQsW9IrZxE5ZBIpWOVNDL9lPOTSs
zgxPk+MMe9L4Wsqo8RfcjYxZuKlta12hP8ymPbhXvcK9DGJ0M1UB5SC9dzDCg3LTHZkD9qXSLIwr
kICkIBoTfMctcTqQdTTpXskVxR3F1dONhu/nxqWAW8MPsh9kjD6mxyVng3KufbRMwplK5OxbG2Ms
VLK8TZQu1sOkmEbBzVt1WPptQ1UeZypzDfe6Tb3saKkLGleWpDh3fb+BkdiseS/N3lT5mRYvXw+D
JrbEPm3HBFcvSW0CSpSZeGLFkh3JNsoSXmr4RBCujWVD8zr3E0oqY7Y4rTBmpw7o070UTqk9yin7
anNVrXsJP6SErsq9tsvGnMTPHM0ZndA+JrXr4jhOtAEcwznVZ9FwM3oz22W0IVCjidom1DHz1a7s
qWtM+IMixTcEIAv+YJd7a9F204NkIp66s2BBIJmF9ms/qxCibCxhO4KCP+KuXa5bo6t2fezRv0/6
c+0wWaa9CIEf0yW/GBJ+hmv2aJnYAmniYjvZePYHWoFEoT6GefkoyCKE4asXq15n5YHqg3cQE2e4
G09jJf9Yjf9RdTOujq+FDjneRgGycvCIsPyXuEb9l2W+d0nL7r0qcYdx46S4RG70qRLjlyWzamcg
nLjMLK46PdLNVYtWScJYK1v8fLs890+gJcUh1fJzY0tsvrRox864ktTAH6SH/UZt9EoLm1ys5VBR
a+NO7q11GyzNNLB0mQEt2nqyEUUhaMIvZ2sUcXcgx7DY2NkRbxgG+2WEPEPxG4n12ZPkQyCSFhVX
C+cBrSOS049cjJOVGViT+9dutO8U70lme8na9rN3YTfVo6fw9ohjQuzm99GDcdQZ+CCB4N/8aI8E
sz5SSdLZe9jqu5Cv97IBBpOVqGC3zo9MY//oeAQBCmnnZMLuYdLQntRz9BhPJKX1juSd9xI8IpTi
EBdfo3vuYr15iByJvhhPIV99DHoDxZQMpQhzSr8tUyJLoWO3VYr84d01pg5adbQwyiBTVZFE6RhC
l/VNYxvPhb4nJe23PU/OsZ72pV6NdIvLOB9I17JJAksXJ6Gqecm8DJo8jFAJLUxpp3mANNMv/BIS
MtYNPi58nmgVNAHmgAH4g4anzF7LqqBxmPlFzL1WrSWJDVX1hWD1kdalM9edjyy4jFuFZBnoefG8
SHJK9rBlUElUxBFFv3+sTQphTexGwNSHkOG3xR3/UKOh0svz2ITGYbIhhJRRnAZCWcbJGf7EhVlf
Gk3qa6inWWCxmQXIl4yVF7uXmLisY0cY5J4A5Rh6fLMhvc8KPK18D50W6vM0ffRKgsjE6F4HjHhQ
SNXw9rF5c/sMJkKe/IXPNGwtSm82iKxmEj8VG43uFJAqHRd7gpgksW5X410O8TH+6Qyjg//bVihO
UAXHAj+9zJOrZEp+iij1tnU0/qYzkIcF81b6kuzi9IyncvFUIY3a9R2Kp2Hwh3WEqVMg9eSps7Xf
FgI/yGP1S448/KxUuYOn8ifRxk/8MnaiguiLTaIRtOjZYVgf8slVu3gYappu0AoiTvHXqA4yBxPV
YZ9vyli3d3ImglEYJRkFJby+euR/8uGsMnYUn0LE5l4kjv1ea+5zbadoWSqBcQZG1wdLc+bdsMy2
O5hN2yLywqtuusibJVlZ3aRPe9nNb1j/P+pQg4fI6jajyljnu27xoCQ1u4bVAQLNuB9QN+hqUieH
NEhiLMwRMD01nXx2lFKHPR02hg2KdI1cxyrM5fNmR9hhGpVtoDZo2vCnyaH/R6DYNE8v60FG1snN
JZ59+gbfO/fBFt5fr5itVd1hptg0SqwzzXsLGzgASS3IAoPTrABZbkNJzEQVf2STGh5G1NDAc/Ma
VYl+orrztvDRAodoNkCe9kVDDIS3yoRqcXrUi7TduqpAu41M0hvf/TJtgiLTGT9hHeIy/lm1xvyp
omhahfJ9TqHFOVmGy0XFeRvs3xMKpS0BrO3aUgZa/8zA0EeZmznubzNjOgZsTr+e5DKQVaa5sv3m
J0VktNKd+ruuWAa0Dnpx+2maTM6hu8utQZYHsB6XYWp1Z1Glw8p0akhySewezHYrdZOkRid+YLr4
BSVx3nRUgmbWx+cw9Q7GSGJXW3hIuQSF4P1gRW7+6Efad21gxNu2ALZ1/YYf+jdeG2JtVem49aSx
M4hDZP0AEe8NAau0SvahzbJsFgnDjHRAzmC/JUryz1CAwS6utnP0nThdfxlNQRGq8Q7tjM8USusu
h6trFIM45UxUcD0iUnxm8c7/WircVbVOGRWXn9ZgfFKFJJsUgTqjsVKdhorZTJ982Goeri0dBgkL
0dYSljz5fXImSlGHHEdFNUSKPPfqQU1Y+WetPbwAcTIpjqata08YeuOI8ablNrxj2f8YaZ8FhXUp
22a4CAHbnn6B4FOBpm9OLojW5wAWVYpEgdxqqCKBnhcebBT7T8r2AD6Gh4/HuTMbYB99dPazUeNG
k5Z4iHWHyMeKESroFGgRUcKigf4pKnSHZcsZiWjJUdkGoUTE4zf6rfVjY8NAfq+aKCQyD88FMxWX
0GV7xwSNOdYSXZV8EYU7M5CnSHRtAGBMNZFJSdoElviV6zXP7AX4KGLQzcC8etZDi6D2lJDurGKu
zy1f0UvBUaUV1ZioepjMldjayEpH7ClDndnhsKdhZHhQgMeSDQANgaJWqslYa47/XhtDt63EnOPw
ZR7iHmEFxB8MceOvMCHj1+maJd1TIVbrpu6mDJ+A7GnY+QVJGzBT+0vjF3DGMQ1zSYg43g+MNX87
Rm7vVMqVurhPsHxrz1kFNTyeWawybOIq4TWIU7GFZ0qeoToA38/Gwli3Nt57iD3QzS72f+Swkovr
1t7ONtHq9e4tGiLt+W6M9i9QL7OZ3FpRuSV42N45Sod/N4F6W3H21yEIb+f66lBFTHzzhdVcKUs/
kn1ym3ITz/rFvNHA0j0YGmVuLVjlmemsB5LUsBp1kktRIv2ZBh3nCJjeva/SwElHcXVzdsisNvO3
qPkzkgT3HOECj1oH8zrMFfFlMqndkQ04q7IwnSDRfO8pygFChuVP6vS5u86F1mcoeTXwy86HeGct
LsdOyZBmtOPi2uaYuWI6cmUHK4AVy/iRVKDfuPVdSWq0j4refCGd3R0u3U6rAhPxytUJq++u9Qc2
X/ncRHnJvSDl8/1VdjyPW/hF4alE9Nv6gnYyyzA+HmvqLpFe77Zvkyce7i6FjmkcdeYR0DZFe7mf
9Hu0oG9ICHz4dD34TSVwWML5rowBq5fwMK8nRdVP8HEJ6/CJNVYx64k2ZW7CYHLFqc2yBOcCBj5N
zUzXqZuHTkbOBfB5ydlESbYE1t6zCoFq1pbAI6Kxw2rdGHWzxloN9kkPIXypQB3UqTb/3ZqVk/YY
Z+tLi0m9ko11EnVyjZQ9HyWdZ1+TYirMNL3QrZJ5hlQitchFIAzWzTfNKLS9ql3j4OghWpNE2qec
De1sWvbZagXjKHynV1USvulVPZ9n2Eo7AqDfW5IfjontAP9lFlk9dTf+86hUPnnOyAtB4th1z/ev
whj1R+vUxdPYuZvIcIcXXn6/iEKs2lHNUcXdDz0LRVmlq2axUzekd8tK7Ox90IfVPNDMkiSecgHH
kqmkWwehgCDbCbnSqVmedMRGDGoc7RkxCHIzPS6CuqD5LEDiT3OnH10N1umM6vQwtz6mT8imPFZT
JDu3xje1N2ueDiOqyG7Ju0gEby1iQjAhRVjdHdlxKpy2WgcLpDDgPXcQdyFgxxOOv2XqX0Xa4+iY
LQZb7qRvRwtpfeNHBUJWdpVkLLJrpEGljtI///w8DfNf1OY9bzPJfB0q7NQdNDhEpKgjI7GsNIgi
T7C9U3Z7Q/KBIvsqTAFtjXvwsjwa+zSCEM1sd0onDEahMzZjaz/LyXvx8Z1+kNSJqDjtU414iCFz
HfQ9UAni2JEGcYL9JBB3WAUuMRqm+o+w+AOuBOgbhfDAUvlx20yTrzohwb62t3oIU6YQqfvvE4+T
2KcR8jatxj7hp1n5ENWh9jVGOUsIRL31rGLsJCz/p67QBVOShydBBEAy6UxIcwnJs9Hxe5ziaNjO
xDiAyFRFgJGat/cQi7xR8QCTjsThrcraLOG3ptNOaOW8S2r10kvtOGUl79uEuTkqsn5SZrcXmoF2
n2jNoZP9e83E9RsrtXXor7K5wRomjgixVJl3gUQ1bQxtpA7Gzv/pXyDx0IG9euVEbBkHzZxIlSR1
lrwNvI1yLXmgZqW4nqIbOwnureFssmH6+eHf+xdR/qZZt4bRCLUlBC0/SvY2/q9B3CGShSPApyg7
6rI4zfcjQRPkFuqP8K3zLd4K7aZUE8tIK2DUtd3eKefwSWHWVKBBtmdf/2TdYCgwm9Nu9uzvvjPF
K6A+JkDL+cKVOQc05ho2jGc/qdynbLD3cR4dDNJ9V4jJGujd6Nn92NqYSQ7RiJn9A3P9x2UHP3QR
1lik0l1NYSA+D4VN+Vp/N76FupzL+PF+ut1qkPv77Y5WmKHjAuXY7OQ186FNaDB2hhrhgvcXaOlg
j9ae9zr7z+HUx4GuPEmCGqZIZgrrcAXiRb6mFO7u394WQmCp1qiyH+muY1J4oJ1Lw3I3GeH228xG
SVMz2KK3dpq94Nt7aMcYl+Blte5rWM3ZbO/8HF3kShfpXyTP5Iv4wBG04jN02tbLwRJ6Oe8KWMUv
BSbHh2kJMsciF7suTQsGxE1w8otHbcn8LfXWPt13gH8RfPdFGhmWeVRevSX1wnggP4IEnhYd2+ga
9tpsbIIdmnBvtp0IRCKHYEYWffWl/s1fx22V86AB8mC4EI6RE8xTpb9g7ACa3JrDU1ZVx0jp7w6A
6ZPoIYVUuvocVUx6DchC577/M0m2ltpqTkr/ojpyKxHk+miAoScYIDtbzI3dx7aDxJ6KAk6lYDDp
O+IVh/U6UI61Z5P5yiBXv88TODbSDZKcIVJhw7qs3q0BgZNchNeKSUm3GOHPqFkZqVM6o35uV7Fp
V1RyTVKds3Se/nhCrPrJSKEnf0XYoF3LHo5fP0buOZQj7Op+8QkL5TlzCTe0zAhGJn5Q+NzidgXH
sfH4Q+mrUXkMvvpx0rYJ6pF9FTNsJgctMHs5Pt3XTnRBTBnSFGvB/8PYmS1HrmTZ9Vfa7rNQwugA
ZF39EPPM4EzmC4xTYnbMjuHrtRBZUquqzSTdh7TkJTNIIgB3P+fsvbalYeSZGMcCXLjKeUs246Rd
ydhZp8offw0xQKhIOps/95rZ4brObfsXkUgupkML2k3e4kNpmYFOzohBTPP73SDNX13cJ2uYF+Bt
8+6Ap45DRoiTS58s+xBZ6D9K4rkWlkZnKYnjby609arbBuVZBcEZok5Jz2evmU6303WJmT61wdqT
hB1hTpRmYN5LGeIZMOviXu2kTsixxlhiTSoISoPOXlhTS4/BciRGRF3bBYpKueg1pC3zLl06QK2a
hudisHW16i3wIK6ql4gYhovwqmOjttlgtndkHCTLKo490NWclHL8MrerdVsKaYjqn5ltJit/XhkC
I8eCIJzuQKbFj+0m+bqcuRT0VRT61sn8Ci1grf3qxi7mbeeuM/0INe8QXVrPhDym8M/eLluKq2zt
Wjvyl8s7T6f67kJrLZPG2Lm3laom6bpiYr2pTLw53syUVaULB9kJyQ/w/J1eS3Kmus+xJcmGoLn3
23c1TMff2kZGE56O3Aui3+5sVuY6C3hqS8Oo92Sak+88el9haz9Zndc9CMVjEAcRM17EzpzGh+YO
b+oMzagvphr3ZinF1h6c9HNsEDnGMsWf2pfGOuyy8jpKBEex3jmXTgXvGkzNzwEuMVoGvd8a3AyL
vh7yDcB74DLzwzNQMmEMwEuaVOEyKvrsIS3nuDxUWtJp6vtGMQE0cvHgGSNQzbkzTNLVqvRkeOrQ
916gkX9qut/tSwBlNLmV/tmVkE3IhSEKchpOqe07dNA4eluKTbvnsLgy3dmaE3nD9XZpGFGiwJrC
cz1P4okd6nYpRtZjmHIUSkJb2+VmUmBn4MDlUwocNac4RxX01KFp7iT4ayBg/LDEicy2hjNmhlUH
13HpJFa1zw2Qp3UCxz6bc2om3L34LqBlZi4vkeYoXGwyK/ehCSlDyQx37LzcV4b7ASjSfWwdFgVT
RvO8EgS7aAwWFmgxh6qIBAaJykaFV/qMs2H3jr60gawgHSMaQXDWFdPC86r41Oa49Uwjf3HGZvi4
rQAMr8rjgON33VU8GaNdqpWuEEC3Jst/kwzeKsOIg8dPZJcyjxRHataurK+Rj1vkqgJSYk02UewR
XD0otBUCkQIG9Qz3sZT5KW7jCcbGiJI17K/lbOKTuNNWhlfyEr4Gtamv5NpL8SNFRT2ck98ti6lI
39167C5+LN2lTJ18B24fgzTb6sLHOvxgO9XZRxBgDYVxsdF/LSW+ng0/orGjb70Yq34duZS1tyte
R3aBtR/v+y3YHi2G2ExS51Q69eJMbxPDno7m0KM/sy7rutwX9fhN1yZcFoaqt9PwDR0YLaMibcAB
8VN7mr8OXHRXTOcrjFISK3/YsFsExHmj7nwjS03fDkOs8HSSdarD6EJowA3VP0xkdj7omM42hTKH
65+rJdUQIWrlibCqDqsMkACEQsrmPkgBxx5dFl9Y4jta/wNnAmgnpS13MBTCY+rZHIXmvVdnoV01
HN3Xt/0Y/xQvgrNS33XIWXn0qC0dZNntR6TTpI3m47jutJhcGw3haCmwWA7dYhi5NdvMeYwrB93V
6PCzG+io5zUP4HetX+I2UOe6QlPuwwK4RRJMNqX1VJaArYCKLMD8MHmhWLDN4o4Omb+qfUylGl+x
tow+Ai89U7r04BSWbnRXtP3ObrV7MK8J0y8FnyRG/IJriLYqgNtSy+3HhAhdTEc1wThR3i1vBaeK
kjsv6ppT2FTI9BBk7W9FatFYiFfD+LEf7273uvRw7fZ9CfcnGe7okrrHW4kKlBopmCCYlvi6O540
Y0WTuCbBAjB/72psiLNT7BbWzjTUXmst5gQfL81d0UerdnCfLB6jB1vFzhkzwEOtG91eWcaJXm25
7BDcHSYIcOgXtebYOeFLFcp16YxYvGVnnzzTeS/cgTtiPkJZhBVhzDaO0BrqY0P6bIPjLLTpRoIY
ofLRI3inajjIxrs6wFSWdjbqS+x8vFtKO4FejM+w/WgkIP5HL+dgdjHxkMa1YV8QwytUoqm2J7zF
HjvnFGVVtfrTIWAI5oJBuySt8RKPOVBElTUXyXz3XAeiPQzv3IwFW5qv3UWTjZnCml5MhXYdBQeI
XdEhNqvCFhvpNawx7Hu4EsLMXCkPxgIKr+DYo1BFTZ7N72yiUSzzG5PrcG2L3ltjm7ERYvXrEWyH
U2faNTNt3hZP+Mt4cJrX29I+te3LQGArkZPG3YDQb5kbuErLiTxrx7Eeyg7OlAg49ky0cA56qH15
hf46xXr06XiMfGUHqAd1zRPagKpFfiNgYd/pVfVMYTWc7FxV24BwB6h+tInGBIiLoat+bzb2Ymxw
YY85xM4/B1ytiN81ntFXWXnTIk4bcaYHCjp0LN8rPesvU92R1NdEyOetZ5d40HM75tEVo6K7NjN6
Y93khtfqmJ9u20fvQcr5s/inYgq21jya89omO9/+1nS4TBWOzF0QKfuq1cVrp5vxW4OG1B36u9RG
vunjXKwLgPn80Brf11uNxeDQ+YNf31Ptb/iKjcOBcdbaxkf8hTt6Q8Wug7NzHCItOlL9EPCAykUZ
+2Gq4wdqgeSFgF/CS/UXNxe7GOyb5Yl2Wph0V0OSoJZjagyn3hmRNwzhgH6tfWo8A1JLXz1iSGGO
gNcUmkXYv9CCweJc9/skADhzu0/MEBt7O6xElUrCFDJA4CqwF2kaft1KKTuuP2P5fvtOaJeMR2mz
JPbdY5RMps8SNyRndNZbmkvGijQ8JgYaAwcZQgazZT6caZsN51sDgckuEA5utkVechw2VPW7MhjF
hWabXMa4vJU9FB6eAYHPHWA9sv49KqRL6yzV1MYYJvXwZ2GOxNK0cBbfbi4NPmmGYr+vcPCj77XC
vdFyekDUlD9hnbY54PZUo6M/mUuOJOFZds/M1hZhH1DbZsavqAV97gzlt5gfwxQR05ZkAoudlkRD
GBiLoSRclRMWEC7Flh1V+8HBlZdXzmsWBtrL6HGwiHg30R6k/p3LURR+nBl+TcmLSQzP99SyhOht
Kh+8MaUsnaJ0d1sc9d4LXkdLvohiyO7LSGj3AMfum6Jv3pKKMTsWsHBjYLV4i70BIZmmx+CkeupG
RGTzHo4u+ZwAwhpvBdr8RwHgZESzsb+VgbpJflEmrf6sRSMoJ7968fCC3LaZKYF3bdtdrRFoSAzB
n7gPz9ZfK4BxeRK0az+L0Y+NWbFxGoZCFJDrW+hF1tbOoRiaRzO8+R90A48XhjtVVsf//KPMSSzQ
GXQdUYLeoUox6VNE6YnkMmObCsniPAKcBSK68gIGl7eNsR6Ju+M0Xu9yAjOXObO8H+K7AJaNNbjx
ZgLwH8FO9Birn/TCjhksR/U28XnL8MH0B1Of66sGVW3hx0z06XFRPtnF0p0SVBF0pgknng90Vtse
VBRrkCjJeJOcIdaTLhlblZgTYr1Mt9KmB1EUHP6Dua2a9E5Be6q7ZmT6bpXPqwlUdAtTlO2V9lZx
p9cdP94Qxr/kBJlMU+gQaTKz3ljtQ1LXZ0Jzpztg3YB5M3zjMSqpA9NM+4l9J1j5FpLjznfoq3Bk
uJU+Ymp3oT2BY9HHZiegmdAQwSpShGLYNT2WjzJT7bGbvGg12zkx1Q6QpyV5CejiPmvCJJdK0Cbl
Xkufu+zg3+KLsHIC7UlcKEKljdkG8myotGlfFn35Z4fXJFLYVjQ4RU3j53YzNQICXKJ4/hxd1fdS
JV8ZJerKognHgmC9pgEhX/OlZWddJZYevY3ApiJrfGM920VOnSzDVHcerXB6ysAQHGjf1Y9oSIPD
7ebLBVirqsxeUtMxoauj1TM039nWCTIrlMKdqX+LNNvBhMDQOJznVuGfiQSeWTiPRRjtm9o2VoHi
JBynU3shBv3es4p0b4TKZY/3wrPtgb8BdOs7YNMUOb9kRScD4A2rWeRJk5/tAEkP5Jtz3Bfh/vY2
1BqCb2cwTkzQmEt7FqeDmjhYSuUl0a3BVu/zYHmLaCtjDmi0EJ7gQ7lbHBDRUrQObi8qR5c44Z2O
L4RgyvyhmZhTxYV+HwopvnVRXzoLVEpLA27FuXNJpWZeOYa6+6LgkEuGNZk5qfZUMqRfyAFxBezU
c1p618pStBhjWmC3XiqMw0he7WaI1qNU30CsZoxmSwxThCMKGVWP3JpotjxT931B1Q78L0VmppvP
QRYkG35J0kjm1/D0ZW8F6yZQ1jM1yHea00VGAj+B26Aw12ONzq7fhadbPfens1D9Kkh0e6htsoJm
G7uWm8db09XiADw3P93emb0+8jeNzQ4VuuWfx578gNtNdjsV3VZHzSautzfRbt3+X+pWdFwycT9V
7uswd/LtLKz2XopdEgTwhmLghWG0x0W03AttOPAYNZTw24dm7BE9k+v6zER8T+ERvnYUpbgpxwPS
vSMGXHkVRMdcDTb72/ebPJC8cWJXq0Dq/VXoTow0iUADwOb6ouhI4RHJGD/EsrwKM8JUmPu8W82s
ytWblS7idh2OqtiiviBoPM/fkMrjZhrZ529PtFM558oiO0ybyKnuxHcQ5PeYrzs2fZrApTiWrrJe
SQJ9wAIM67Z3FTMScGBJ2qJjT2S1d8bkM20L0r7hyVzaAI0Tu8ce3yloW53uB/GCq9Bpf+t05B48
3IaEw1sGCTV0om5v4e17OYrIgoDq4hS5ujrd/mYLXHV/Op4CPTd2meaO6Gr0WSbt30oaT7BVgjMp
ttAxA0YOt69wkOClGdwML6Tyj8l/Q3SFUzRup62m0KMDLY8vIQ/ulgQAFFPzgiay9GNCh3WLk5qI
X6ialOw+JMJvLrqlOdODGtKUze72I+cMgHa9OOh2PG3+PJ7hzMGv4a+WuUqXt+UdRVN5ssawOv5J
zkaCaZ/i4qd2I+9dx0O8KRHKm0TKgBZKN31iJgeVD495M7zYHClvZYzMxumiNJTl9SbsKmpQfbBO
kSomyhj+npvMS9PXDCzzGVHQZ2+hOf1zTCn9Et6mH/dXqfO8iFa+pSZSdhFTN2oJbMLb8RVTr8+R
wFWbNnu0NMIpqhnjdXviJOUwvnja9GN9rxgIHEd7/IoxbV+xMbnXPJvifWMbcI/T4aPUszOoFeYK
BnEa3KoGHU7+cHCSX4puoO71F6YS5vPk6dc/u73tmScLloyi2L000q7vBXfK0vSI0rg1ze0M7XjP
Rhnn3rHjkEPnBrYH4a3i7v8ednpLvP+nSFnD0LGdmh4taNN0HfdfgjzNTFjjGNZrsw9XXoiXXEY4
BuYIs1v7mvaUi0z3264JKCHykBOaKiDawykpsM4cGtt5Z5WFHW+12hpIycv/4wf0+AH+9QeEB8iw
zfYtxzb/JfNWw35MxHHEuzf641Kv+mAfAXagCtKQV3X0SgfLecL9VR1Ah6d3Me3yED6i9lS18GGC
sfwFLerX2HREx9rhGYms9yfO9r9/Df8j/AHyk41hIZv/+Hc+/ipK4CYABv/lw//Y/hSXj/yn+ff5
X/3vr/qPf/6Qf/SPF119tB//9MFatqA577ufenz4abqsvX07vv38lf+/n/y3n9urPI3lz9//+io6
Ch1eLYwL+dc/PrX//vtfDAr/j/dgfv1/fHL+Bf7+166T4Uc9/pd/8fPRtH//yzT/Rjq54+qmziwX
pwY3TP8zf8YQfzMMw5v/g/PIYZHPyKJuo7//ZXt/czwHR4duujpmifkHaIru9innby6KWkMn+J2b
XHe9v/7Xb/5PF/4/34h/k11OeJxsm7//hTXov+SNz7eJ8H1dp2J2LHu+n74+2BBCvt74bxDZksSW
NKoyBSJ3RL53RBvzZgvznJfVneztYJ9F5Id4yJKYSQ3roSJ0KwZfzmRyg+iKYK8gPdg5njCEhOUK
DgBjf89j8BPU+FOJXdMvLMVbvA7YQ12E5uiflxmU18UkkCXa8CWWjV7RhgMPZo+zNBEx7bpoW2dV
8QUG8RmGnearxnUldsJk0asSln2LB9zPsJgkJOOtKlVlizYfIQZPZrUPJ8JkCxiPbEZ4tkdSMKwR
Njk5KIaXBvtBrSsHGlzZ2AeJP0GLURZGvv0rbjS1Cyz09qqPOeQY5Eb5gROtJFr+ZaypRwBGgd2h
6GFOpyz/WQfAheF5baQBVC0W7GGoiId1GZO4fnywZ3jcWJJakqbkbukSdyn5k7/i3j2Re9wfLXBJ
Y/NJyr1xEKh/Fq3G+KQe3UNR5aA+uv7dm+5rTZGwx95e2GCGLIhrtBlzZ8FB+j2b+h3GTMIY+ieM
PahHx+6DhB3qFTEiVCaIIB9+cAMw1edywPD6wLumcbz0fwdGceE2bEknG/c+tMwVz/xWxxq7cENm
vA3z8VXp6O+T+MqsJFgHebTFaSMPBXaYibzZ1SiPOsczAGWYR3CvEoQAyaJs1tgFJWZsal20RuxF
TXdfZvHG8gVwPicCiMUMrEhadz947j6mCbSsCvQlqdetjA7eyJRHpPYAJF4MkXtvYSFY9KN6tSBj
MjXzT6FwiNzymLUz5ccjXBCr4XtEEaQOkL+x/yTY6rft+Cg+6ugZQdObEbx3oLUMLftKWIMXPBnt
mtEqGRhIPp2Fp2v5AR6I6YAhEB3cfOVz4DdoGCetjrO4Fy8Im55jzb+SWPSEnASf5lDli7wr6ApY
vzKYnERUuWSG6WwUAsYcSm6oEPRZ1l2WnPwOVzUjpo6Rz3gcapXRK3yNpaf2UvmXoY5+PA9q53Sn
ChFvAoV7PrC8YWka8GUiwRi2cZ5LqNOzixKr6aZJr2b3mQz1d9QAfaOrjmcZ6zfccWCgrmXDpFfn
1H43dXo9Rk66l44tRxuIPs9oY4UO/mUObIshFTXtauM148y0lkR/0cGGbGDULnFI7WwkJ3du6D89
L7uaHkhbkMcr1TJGyU2JBh3qqaN9+0E1HdHHTcup1usVZokXyahtkwPgWwyzNN4kL6KuCPYtVAx5
cMDZY5iAc9zIxQqjIHO1hA5MOfOscvJ+6K/sqpaAwdHHi2n5gBrotpPhyQFqM4a+vwRt+Ync+zFI
SkJLdT3ZZpWjlh6Tob6B6wWigSIHQtFB9xG5WC+2lOSV0H1lJTbXfcOOLYFZtYN8p7W8lhMQPd9z
YRSmhAgyIdOXvhe92MI21qWUH5mWvfczqS1Cab6IBvcjLfNVl0Sv5SiLddFBP6hd+y5wYDhEXQ6d
g1DJSAK8cTj9EIXCVZ5v77mvbGKjAn5M8NSsKWmg51mjpu1AL0/w4zZGAifJoyOm5v75nCor6aRD
s5hXM0b0FTIzOUnMKn0lOL73e9piv3DwkKNQjuXaYL5amxojoI4Bf92DhkzThuQlTTwTR3FMEVAM
ihFnHJB3wLhkRVW58/T4bWQKzHgcCr6Te9sAvgzvZjHD8GgsuMyI2kExqYOTi7/SBaN9bTlEnFL1
nMai21TabErwPqeUuLe48UmWLarvmDDTWrpXR8/e3Ujb48WrTl5lo/unGI+bjOuk8Ds6Fg+uDdMA
W1P0jIk2WeTEW27GNs3W951JgIRDUgEgEAOSoGqgig5PoHaCRdcnzJatFpu5eU80/GVIOA7hvPYX
tRY/Wzl+Hjghs+MQeY3UXg3CuiQPadivJs98Uxw5KXeWmau53LBfAZ6ZDQzMXro7rYXdgJi7XgDk
0QHoeT8+HR+qwO8OA2/cUqc0bnOhd8DgmvgAx6mQKSOm1BR0f4bSOSheYgZb2sYxPS3DO/ouTALC
dahHRXyfWhX8Do/+tXrzBGJeLeSpHkNA/SbrAlBsZl2O+ZYyDcG4PK3xtsHeJd2IHEgPkRh5MaMS
lJXQeHLwatkgHsfSJuQcgKhRDUf2yTd7ZtU33fcAo2HVe++ZNqm1Z6CaNNGERklXL9HdH2qL+yYN
BoCHDKNxsxJymGZvQWQ8ekmHyH1W3jWy4XaEYT+TUldVXT6YI/gomlTIhGf9SrqcUq4YywF37JC/
0CJmcAZF0Hdzpvnu1wgIe4nbO531DzgkZr4DMmrGgovISxzifiCp+Ozp2UC8MjN75tSM8eHa7xiL
V0t7GOOl6Jozvj3SmNv429C9dVuKet32GMm5h3HlUKIKJ3gLJ4hIeXiIy/Te5K3E165OspDPKk58
hJQAaiPy9BB+IJ3PXIA6tBdxl8PRBCXK7oQ5ohDBUrDGdnm8kzm7LFxGgFkGpqDCx8YXIsUHfRjQ
qWhPnhU/apP147vJtQyQIAT1OazrN9sD66EzOEcn2D5UGtdNL1eYiO/wnzJgUxhFIs7o4GhADoA8
BbC9zOwzUQ/VetQlMYRNaSBY+VXjmiRWFBeVn0WfsUWTN+TINA2DtYpjtVekNMfQKiNkwIsaw/2q
Z64OGqN+ZzkAWYLeXej7pqvEcqCEWJh1+9CEFeh4WKZmWOYLooGDJuahwXbsVrnNNFzgqiEnxxon
Mi5rWm+iBLDRPFBFKzgtRkDy97AHiD2DhrEtlQWQEke7Milj/a9xnnWSAte3D/h6kzVYRDze8UNO
K3yZNOdKcsQg+oFJL0atYKhWLkYXiUR+6Yp0IvE3eKRHx+syiYPaZh+tfoBHAq9wjrier6PTN6+E
YybsROiRvJ4Q+YRM7mTFeVhflW2N8XR6GN12E7URRI/O+SqgPFIhEXkN4dIPPGAZzMz9/Beu0TtQ
NWjfK/yqIdzIlhjdFfD9DYhhFkRH20rW9GUr0oNnM2wOUqq/4MFmW6a3q0osHvisQxPcSBHjHsu1
M03/PeF563Ya31BjI/4fTW1lz1cCUupAksnJnZuaeYhaNRkzdCMmWLKEqOd6X+i+4LQESVcQtbFs
cmQkxlMlYu8sg2JnjVF/N4F+YKUCLRu+eF2OGEJMHDg6UPODt/ShwQ7MTq0Ovowav0UIVsRvHqDC
ShMBKCicn9RCPuWwhviYAB1tMyDgwABVr8dSOxRaXC5thadqGFxz5RvlY9DHqzL5IDETLqE1wZTl
WJOI5ALhbVun7iqZ8Zwjx2LwAiD5HWJMor797ZNST/uHx2227ZTD0WnFJ0cwTq1RM6u5IOIUBlfT
w7Nj+qcheBIkRy5wI35g+N8MurlrXLzwOk1wNLMXFklrEdegRKrMhbLuyKfiw8+sn5G0iR3N8RY9
ITtOjl89cDYEQTy6jG+XwRy0KwuCYtMIRFuOxtwF9ZUI7dQ2tdhFevFmpYiHLUJ7Vclzz/zpy0ci
gLb2V1o2ZNKKmgM0ORQWzWkWwubJKvL3rIwDuAHZhnoHugjUEWeiiT9ZRHzm4k3HigOEjFTaUvVr
abpf6HfZM0uy3wFnqsb4sNPpMWqLGUY5fSfveobnIRpo7rqsjVUJ8bZ1aIcwBY+Wo86waQhIGZsR
LsS8qiB0UUOTXE3SzKoJnB8GpgPdldraNz3bItQPITjzZw4cgYylQSu+6JJ9O1T96yghojDHXzuG
fBkw+rURA2rGMX7xMPlvil7uCp08qD6PsrUhPoVHaKuk6HBtDfyL3TnLMidCtSpS2jmcZenSVat2
YkpbZB17pGksxhCkuZ8h17VWoxEbS6FhxSFd+VT4br8jeRSLCIJP3nRtG2O5O0bDMaAJuTWb/hgi
P+OyOgOhxeWhN5+SwnHWiRGQrdDQ58wkAYU2YdvOWHC6rjgvYi5ZJjrktt57tTj5OnF4RSC2zsuR
iHpxj0T/d57Xj5qWkwXgH0YBSrkyeEadHHd4nWR3De/Cwpz/6DPA4uAbNqXXfwca00yRB+dATxPk
Nlw8sEx7woGzFSoSQLTTMqDVRsB86iyrIeCuaU8jPpM+BlWjPH9cp2Y8YJXEAR8n95iAGTeyFlik
8q1oUz96SOuiKn9Oe3qFxgTtFXg0V/00TD5hQGGLZ4txHgkypxh+mglWKbGd82yvalx5V0zxL4yQ
/iJYloFLVQQfd4OFepfTKF01Hc+GE8cnRwkyXL/zOCS4XuTfDWeJpeeCNLTwkTXuJqFErEX/ReHL
Op0WT5NHA5f8yU8GEJ+Dh6PLTN3nOfiTTnBL2YZNS1B1Dz79gC4I011mRtqyTY5O1TAsZlxI7A+u
LBKB924qWC+JDyDCsutWY9iuqE7N3UTylZxiAib5/eDyCrVJzBD0o5kxXVYWvHHTW9YIoNBZnubY
yQ2JQ/q6GWJsa+rahjC7a7KgEtxx636O0RgJzuhdDiKE0i5iRzdXdG/ujVlZ7jfwrki6k4qNRwM4
T5rnxG0ljTukfy045PBXh3Uf6XFPUYHfIwJWRgKNegeG9hm+WlZvcW6PYoDa1RtAavYj0d8bNbpk
t/ZXYKfUfgCgwQkfiqmt42ScBrgRBv0RNSFhbFMHiiEo3qVM1D1G5wxP2UOcsWdYtCbYqydTLOvk
jRv+rMfhi01gjBd3d82odpnCCW9tozTD1FmhEjz00QPsPtJuKMkl1OrZfFLbW677kvXvwRrvEHRW
FlxlSoxmWOsdzJnM39WDszuj/0MBLLF8j1OwbwztWmlkJ3ZMa5htNeLRHKZzFXkE1Ha/Rbf24vAh
S5Nk4duEZAoj3qNqJ6r84Ok0dERR7om1Vrgom3Md+k85uRE+8IHGYl8FmP+mD8VngJuuKFJYRRZN
Ao1aKE2IdkNx9Qk/z8Ics09AWvWScpg8S52YU7Na6iE+jak9+oP5q63yZkEpcN9ZwzELXfg34rfP
2dae4KQPQKMII0YHctBK8m97tU/ZDi3OhJPfXusR8DVqQFd7qzrrrsuaH06BFyKxj6HrXUVA76lO
8xeBWjDuz76l9lAUqHAjxPbafVWiMvQveIZQJCUIl0rGRqE+3TluXy/g23/ZRP8MEwe7sj6mSbiv
2PiJGmlQ+SxsvTuqPH+o9OrohChJOQd/5IX7atjRfTEaTzXnX+Agu9KmwrQLNS5w4+gLIhOQC+Cf
6rEvhKTA40fEUW5sXZMY4KDwtrnV1Qu02+RLap6xmPe/2hTA6jVdcOrItUWtEwZgS5soBgJEHTCs
sklxZ/E3jtTJcTYl7QrmaPmZJb9GXzme7P7BmsjOcynACfA++MJ9TkISFgJGQUxLWG2KGOo/o8Fw
UefaPKf77k32U1HSN2hZ8ibx3TXWKSyGU9T7G01ZBMB1RHJKc1XpIfN1E+CZbR6cwPw1cPELJIHI
YTp24XETZeBQq/bHVd5+yuRRwWaHOYANHzKSn/+edBo4rqnwQfMjO0R/oKdewPI00oRXDh45qh3L
FvKtqRkvIiVN2IoAlHhAqdERQDUDdCmCbV76jCHi+yx1v/KxvhhSQ9apNoHAsqkK+1035N7p/D3s
9Vzkz4Pd4SxNQaVhwkUjsiVw8Gp4xq63Y1KqI22VNK+hg8wo0nEyYhih3ZnsNHvmDwMSffOiB6xm
a2W6r67PXCSWaqVNYNxJOPWWKo5ZgnTv0SzpTCrrPvKd4FyZ1TrxupdBhKcRW7gCBBJx5I8Zax1w
3A1YVZatl79MgQbdrJCoyigKE8IX84AsbaMugGzzLI04fuY0E5/Mh1R7gYrk4F4ayysh4hD2C8vc
tTSUYlv/7XdkV9UoUOrMd9ewS2eZgqRGoRFUB3RhvOGtoxo2vIaqPMPsqNdwXULEw0j5KKMcWe46
w2eqNXH+pE4EpUHkSMrC1hhArjzO10Ultg33mvAcnHjQzURBdsk0AAPjcLDwawbq07wVWNVFKw0u
MPUcdLlXUTm7gSPBqmj6hzLvNoVBu6gpRvUrDT4K0YZL03fvGwtql1ehklLUJ03GaYy2TjbnetGP
9K0CsZYpV4n6SAdnWASIvFlAl7GVdZvYBgmc1D4d75DfyRrM5yYH6U6WxBg4v2mhHBm50u5t2q9a
8JgRT74IyeWlTMIg7A85AXo1yUdd3Q14tZx2VYwSld+Amybowk8xNbTV44ImEW+/6TNghG+OMlCW
34DbfiW0bsG3O+sOA+zks8RfM63BMCqTj8RqroJ4Fj+1nsrKoQrV6XHn/ljvq8R9hfzXn3V2usqh
GopD564panmk1rNLKHqcV9IovohZ0NIW8VJ1ZX92PFIE4AigmMrNfEfeIBjeYrrkQ3pxcM3ixC/p
LEfBygnJr+xbaFLScdKVMozxzqgcUsX0AdYM8PepSkDwsxNDkvy0enqoiChncEH5lTWdtY3JO8FZ
dWg4bF9LxcPbZfovs44/i1wFJHzTBDYTH12Bs6mgguieXIqaNYMgc2Ph0Sfqs6C+aDan5xxBTGJy
rm2S5hv40xMATUbNQhwKGPlMyRVoirRNFyQQkA/AAzIBPyQvmz3EaYDsZoKL6tSdWGeI3hcyCJdt
QXBGKi0yIwOMgYlcByI5c0L7nRCxgskN2VEoaeQFAXbZBKIzBnZsxlZG5jb9at4jytqUBsW2ykW8
KFMyCPS4Bl5L0wQHPkuRjj8iIteObMoJDgPxiDgHnos0su81bnA0bIzWw4vmBmSS1JzZ3RT5G43V
pRQ0hjS6MtveYo+oSrXVWg04RCshPOaY4FpDbLJQfIQoCjC1EmJflh8mCbaWzveaRgs7emz/dKJE
+jCFEH1x/NPcgz/WmtPaKeMnRAHZrujKEbEyCAqT9KRipNUAY2FlNdyRXUZaPDq+KokQDYp241cU
sk3gQvUhoqbxhk989fzLkFh52ekonmxr6au0oDyn9SEwYq4rO7zz8nirl4m54fHi5gRdx7vReCj9
xjmZpXEoRsZvGJ5oXZTYk+hlUIhTFaZuuqe1fIkYANDwqFMqz4gI2QS5V5iQWNt9G0Kc0wrSY8VB
s+/kHkJYBTGuPDSkznMRMaFh1GGPwwWBiJYnihbfuhPeiay4k5fod2nAwQ+z8gWuXQUZBgeP0S/7
hoea1s+WC2QaMA3MXV6kCDYoCMnR4gIMWhhs2iq7WlWPBgqURE1OEiZGDgWOFqxUpJ/oqqzqoZwh
ZAcTRfSoh/p81vZ3pXEf3Omx112ZmhFjxhvIOKp8ErPLMyshpXGAPMFv+go7z8OItpVxNqK8v48r
wiH/J3dnshw3knbZJ0IZHO6AA9sIxMiZIimSGxg1YZ5nPP1/EGr7O6VKk6y3vakyU6kyIwKA4xvu
PVeaCFhTqpe4x/SRx1uNERoNQHlGIXoOurrexoPT+10mhnPtmOkxNWR4Jxbn0UpgtvaU2huGSeLU
atgXnhoJ6masHxaMLKP3GG8uqSHzNUAG6J/ubQjFnbBpd9PN7FIYLBCmOru+7Q1MgKzyFkMNsR3l
QIrQWqq6LoyJAHU+Y1cJeJgaQhDW3PcFLNKY9rgJLbG1+5XN6/gBugUBZ45B1UzcbYnHrkceFN+I
Lq+3SDV2ZSzSG0T+x9SEnjLz7NX494FiMvXWDP9RcvZ3tkEgK7Oz+xaFYAuJhv8bgTP+IoL0YBbw
HNjaIS9r6wlQ84ICZeA57SPjwZY8q0MB0MdxgBp5GC1thBw7gq8++tYbzjmUOb7QR4g1dcu0aDrm
ZnMcLJM0eXNmyzfxkWT+6hkgjgne8oflM87wFEdjYzGx1TjRJIsCbuJNPWV3edUBWCMzwZ+sj4VO
bm0Nvqcd7gDTIDYrZl+BmouOx0MrSCAl1o2y3y41E9JpSb8R+PlcxetJThGYwvrcJrx/scWS+Ow1
xwYlChDn6o0TZU1yD72dE3sDwTHRRrcVe17YmaTWjXvgfP3N0MPfADw7ZTF4jzPqxXqjUvWaNpjh
SW/1NovGJZ3PGBmS5s4r2T5goP2Wytg4dHRgTZ58r60iOAfNSdQp6VMzWH+5ykqWGWydCI3bJCeS
juVqdSD+7DnUFQNApHP7vjJ386weUZcNvI5zjzbc2hPbTXOWaMTOpfueipbmDl/utpzBXQQ6Jc81
qPasJJn5Njc95AZArGhWYjp2gqmjq3jBBMooYWsXHUYgkqkiwfo7HBSRQYKfEuF6xawrHKpX4fA2
iPAdlJImEokK4RVN97XomJqQhuYxuGmf48BkJiPCcrOoqSG8dhJkYjP0NQv2lINTQxZgQ5G3GYq5
Tmxst8c6F9EKcM+SVKW4Fyq6m5DBvN08SPC1yq3fvDHrXhqjfyKnlZY+yPcxCD9ufggQsli31Ty9
BJIjTqknjPQ5Jq41UrMIOA36ipWEuYquHSovLzeyDfZHrNk948nWpFdNgSPsrSH61BiQTUvh3JiV
+l4R0LWttcTKRW4TNIpPbrjGEFvuO9k5kH1soH4V5n6nbrptShAXQyX91lLAjm75NGTBnS3oikb3
2UpYUqr52VP93VykjzryKOv2uTUOO36CHVHJoAk1B79RGvguveU2qH2vch5D/QWyQ84Chg7ZiOPH
lIKT0EaEAPh7yUO597xd3FDpRUZu72a97HWJJ9HV/dey1Sc8Dc+p674YAGCwXOU4hAdUrASk4Ege
8vImL5M9HmDwsMWNZWWgLPOvlTP8KNvmG5EOb4ynN9A2PllM7SFoMtNSzlL7NSPXIRTZTSgZDVZg
Bzp0pNuEYI5dbQkaN7oMagLIJzWnuWCFFmWKuWETmweJ4D4JiofUDF8wORwjN70amxkoXzs6GLuI
5KlTBsEI+7PZ+665rhYkRXg3m0gF9GZ5jcCwvmWs+qm3ZvOYO9Tg02RYvJ0lbOpaEhvcOSOLloZ1
fF7RODrpMdb9NegN94SPsSiZyYyg7hNHnyJAQ1srkxZBKQO0rjgiSqZGe8za5SzzwdvJ1W2VM5m6
E0Q4EhZFJnE8zd1VG+H0MqMOag2VJvG+7hGfGfMuDegBVdFrkiYOtlT1ZJZEXeW8+raNqox9N8fe
bUjkMH8EnMERtw4687zrxnPBVvLQ9fNTtij7lgPiIIGxnPowLwDtBME+9tYNnNsTvp1DyE/Sai8L
UzGopRTXMgebHjfLwY66dRtI1o82n8lSxql3cObps56pk1odKJ957iNbomWPhnFj42LBZl4hMgaL
7+UUFwuS76kfrrK4qjclGVppRB8/6vFRx3CfCxves0E0Oxp3E+5m5uz7/gB8xTowvmdPNTJumT1s
H4wKq57eYeJ2intpbKrG+Ei0w5ZWRm8WxRHIMvCQkqcHSS79pOO7FTFaKPWkP0xUqDIvkCLwZBKH
DbtiQuiys1T7uQkMQsMU472YnNpd0GTpPkTS6KUUgetuSnRxcT+XeyZIxaceJ2LdSt7MJpDYSZjF
FcR+6F8TPD4eCtbgvEm2usdcuqY7sjsdsJs4sRU+hWH32cNxcEhGlfqBOzyUxEEwLJqeWMowhmGB
4BYpPj3g6jIr7aOTxddjbRZHt3DmK6ueXKbaFdTIMH8Bc2zgzT73qMaRPNYHMZIpxT8aGUE1DrTQ
CyNYD4Eg84FtDWiMfjZbOG7MYg3fqY/unJ2mJt81vLFPbmjtddBrH0DqNnKRQkMOOIWwCo8k+yqC
eORjlVX7rNXd9agIJMaZhmwBARfjdFRFkLkg2aZs9pqpvguguWOSRZYpezBtHtizq27hbZr0Ij+F
jjhAJ2ZCMIXXbjh+S0b2afDWDxFAwJSEP1Z/qKRBAe+JmSBPNh+nq6msnsyWaRTsJfuMAhqIdYiC
as6YnMFxNQiGRiQTJftsOaVSGqeqeIHd+gzH4Fn2iuKJQ12E0nsMK8HL2wrgsjodE62u39qOMm56
aocsaWlMdEIGPVXykVjyW8bYw2EicHGL9QdmRcguqYJ4uLeXYFtnFBM4YK+wj4Y3uantI4ZiEhJI
r74OBxRaSpoGm8d0IUqGt3+spusqdBROrJ6x1Iq81oVJAOKYu7vMHF/znvljknTQuoZ7PMAcgG3b
7KScn8eGBURQd58s+Z2MopTfE8w/4KPk2EKM3BR69rHDv6SGZo0MT3xDrsVbmmerOlz0+2QMX5wL
eQ5fznVW05OhegVO5h497raj+Gxo9wU0RHJk2ks24Dqhhtt9GrDDIoQSjDCY+szsno3EtXAbc+7q
EjAzIZ6brB6QGY32vQ1TKLY945DBdmGI4gfBYPmzBT/Pye84IBL+Gh/cCGyNRJPxdG1TwA5Bsc3j
bmQlJa50XfRMUzPgfMGmHjqN78M5dT1vOFbUVBbuzECZkIwMuauuzWsAmx+g6ndydk4TW4YZZ/IM
ZO1YuvhGJ8wVbfuxVKveIJIfoeDNXA8GVDT3PMGjn9fKMDGSz9oGmaCZUtnXZIFNZ1mhpB3qfJ+E
VKDeKjuxVvqSraMvYKWJdsrCg5n3z2qNZGIOLsvw3iW9eCfIMs1F+2A22O40UodqREYDtt+LsZ6D
dplHq95n9pCcQ17OEWgS9oFNQYB0+dyC2e0WYA5Ov8bz9q7nZ2zxTUK4D2ynwOFNp0y/JpwMNZka
G8Y5iPDAdC1m5EdJlAPm4x9noP2zYptM2qFhOe2iNNfRq5fz8rIUWwkbSzaBhpoxVuccIpTjARK3
LY6bnjzEeTc2zLnw5YRkAPoQe9+o+iHdBfKHmRXuIdTpXQTSZFMA0D0lRj3vbOYujOIKkewD5aS+
01kHFDvzPsDduDFjxnoLNJ4CYvx2Mg3GXzYjvGVhgJFgrvXSpD+H6fU4z/anIJ1vm3k80npRxCR3
CG9CHHzmnTSR4Ahpn1P4XOcBX3QTtPesiSgWCZ1iKdUdjJRVuu3N/jwZXzIWGEh/+AD9fD2T6ULd
5ta+EsWPTtrQ8kKEXNAFKoQTuGpD3J9eB1k7PVhmXZB/i3pFcTxEzmeBVPslMpmRpiUPhTkpygnr
7DT2QauEQrTIXD9yyYfK4puMTa8/mMvNNLDjzdsuONbxjty2beymJ6kyC6QFJCGz1ASEKf3Z09wF
thTY8hIDen4EGrSLzmm85jkWLpKUqsoPHD/3JkDezULtt7gIUDLKiXyl7HoN2aolY1TK07ZG8LQm
/GGggtrPaGMorvKqJEMXOxnduZApnflsPERUFFsH8yzUsJd8rVv7BBAI+NcPz6Nq6oFspqj4YNdF
n92ORb7ZeKz7jHal8w81Cra9aMWdEeF/GFEOSk69q5p5CYVHddtPCU0H/sc0O09p8uFmCXIFwhPZ
5MmAHVvyArU/Pupu4jbjCDBzZe4jF6aMh9ZB5IxbLNXwRnfCJ+riimwTIgmqDiFAjddSOdFVbUXf
zErHaAjLQ2y9YG+/EdEYbVhsSdQPgMsG8y7jRN2zmz5LxlJkcJOYrs1z0DuW35nQKhfTpapi7eZz
a33rUha5dPgfZZC+NjE5kRSLPYsFSqW41cJXkkLP8KxdsiAh89jCeo1V7haPl7iHNvyQBRKUDn01
eo3bikkhggZmuZXHei1nQlCY4YOTAyQuGmt1YMTPMF/Cz7FbPOIL3PCltv0wTis0igxrh6wQk+01
mXfNDj/khRYYXC0OW89WEtKUOaT9NjXEAILqtlx8YvUiUBszFeEWRwT5oCkhgJE37HIv3KbgOK4D
i3NFooKjp7yiVOk2+QBL3RvXHAdCIdo1BQpJWjXPN51Kh73HxgKSoElVzoBbhM5hGr1dO5vIbVgT
pH3nWwHPWiVYU5cAM3aqhNaSpQGP8cKbYqzs21z3mV/IJdmacrUKTvkthXSFu95kRJ68ilVo3CKZ
AiRyXIaAJAU4k6xg77y8IjvLoWisAlR1aTIBJVTlR2EE8zY5sF0QYETzxmXVxPE3Osaj0gPJubb8
lC4oxsgTIQI2HZwjFKkrETVs/zhpA9w8Thy9zUFd+cSGvePciLc9FJsVQMBsnjwjs35Q4a0JSQtz
l/cwOJS22WihVjORbjer1Y1Qj70RwlINXooor691zIREDtld2pcmRjSWa0xM8CreV537pUzVDdt3
hAGW7fpOgwZ3TpFDJSSYsJpPDzOMwbaoLeYPkhCP8qlhxo6KqWBEyr20yXpMrd0cPvUEF+xmESqk
MD1bJNEcSk/cq35i5xDO8ZUitucxdKoHEFi0Y3F6yFZy3NAZOAzNzmK7wFgiDot3W1NIxJ6H6Ecz
OzCKjQhvho50wWp+tUX/0TLs30xudGaE9tHW80obj5/4b5LU6+mtiH54NTKGLNNvUEmWjWxdblUP
j5Vb9E8LqkeSSkr444fOnCoqduuwFA76ZH541JlQaSFwhjWj4BRkLQMv7j6u0IDgDtKDTcwlRIoV
BxQVx2ZZBU2N8cOCS4C0cH7DGe5BUiVXDqwUHfdsm0haSl+L6VvntNyt5Mkr6f6gfH0L3AwBHfNu
W9L9RQv7MPJlWu84S+MxW3kPqVwResmIimdkF9XUbGcy1kh58IncToSCBsT4QX4zVhQoyWqOmfBk
rW29qNSpyeudnDzUwys+hpkKKXuNdywt7AIYfjDUkYgyx8VrpCKc9Uh87Kh/hvaKXE0kGdqIKPLB
PTkPGZtIY1r3HLq7IwdTRyp5YgfvIaoO6YMXmJHo6bnyXefnM1TiFpYuXSFOxDDit8HcC3PDwpUz
FdkVYbjE3zKUDsN8hYbhqSw6D6mt8exk9b53SKtkI+8vIzpQph8WspZiW3oWIBc8NDt+IsAabIet
qsUegWTQrTnCQ7u+LnX4wzUrQO+e+WrA1XUVBTVI7m9G3u1TPc5gB/X7Un4Ylf0NN5vB12SnM5oL
+POQyW/U3OfO8F429l2n0SDroXxs1Xp9Aa0nq0IEBMG2yYpkx3izKzN17PPnbjB5jUcbbzVze/yy
G3vN+SNP6GsI7wmNIYGrtfqeTSm/Mtpt/mATrfJmtTD8A19DhWlTz+e0QWmZbNfjiXymH7ET3AZO
NR+thQDnNu3vVQz3EycT0oOwelknPu1IVgc5I6QvHscI3WswpJ/axcDQL+V7wD9x9OTz6FrpfkpY
fHhFO2+IobvC2I/MwFPxDiw8P5ljn1L6CL4qRY47uU9B0kCMim5CuvqxRJEvKmzNBHGQsRBuTHXi
zoX1x0mxrZzmYy7Z+SxTd5ICvT7rxuGYi/DdGHFDoAFg0SW/BOn0PqARSMrK3NqpvErq5ltQEnHe
89Ox/iEBMhPPiA30wa2y58gg/8M2pjMagHjfSrbfRuCwuszms7KXz51IQ9BF5rFpTPvWneaTkxk0
d2H86Nr9i4cuy08Nj1nBEIP/bPsDcXiEvs1GuievoeV/jJ1t7813Hbs5aTgSFSMj6nQy0EHwtNeR
Q6JICTw69epjY9V6AxMbfb1CuVhF+eSXPNBli6gQjal5BO+BXLbE49kmb9oStxWzGhiFzhcFbgFx
XfxducSvyRh8dE7x5Y41PcTyFEP7v0EjyqyxUjeDPo7CeMpLVtWB+WgAqtvJPtmHCQVMFWKqaWlb
J4ZsrAivmraqWfIyExqIcbQqQHjDfh6QnM8V0m1yKoMcGHPxNHXu18pyvLPDzVLy53Ye2iDIl7Xd
hpTWMlS25PuInwkzu/cZ0lCyxw/Ey4y9kx0bt1wBJOlyOVCd1yxJ5g+thvt8mt49RkVoeNCD2vbk
t7ZzHRrIqaNcf1jzcFaGxg85uTAyDW8iLdn8UqmSKnL2Qkiw9kER63PdBe9WdAmHWT7D/GZUB9ir
hCF8wu3mL8bNwiQMSKuxIwiIbm9czlGVgMU2IAmlrIH2QVPfl7Z+vHjL/n/1zjniT9Y5/3uRfzTp
P61z6//h+8U5J3DOmXjvPM2WwhIOxrSfxjn3Pya2bc8UEHwtW7vC+l/jnK3/o22Of6ih+OeUsuX/
Guds9R8biIvA6eY5TIMd7//FOOeuNsqfxsbVEohfzrWF7SkbJ57AvefxL/qnbU6qNMBiOqFSXRYS
JMuOHKZMIj4lMtQrBrLDjOUDXhfxQgEi5zFDTSCeMN3pYwPOsMuc4IxR9a5FX0IfjL55zPtrNwug
1Ov0ii1Wt82afGH8UBOWU0VMrhJsQDkcxlCW87Gv3XFj1ewzv0Q4/LY1QTSDt4b3lma+o4LGIrXs
257J9YzYfVhr8WGOvwLysNiEzwVMcbfudhY5BFCLy6s0x27VtvQBSpJBkA1LcE6bHHRA48748VnK
YlU8mDD8z7YoGpjimjZWtoTFsx6udT9872meNxXrS5V0r6nbu+yfAXVJcc1b9ZbpHxDQbJk2y9J3
uyFRX4laGe/TBegg6VfxU8YZw7aNCaeMK4QxC5teIwm+W6M8xRKHNlqL5mRPLYgTuibdBfe4t4jk
Sun2Ouv+Hzfj/3FL/tMdqbiR/nGRtWkq25XKkabrYbQEcv3rRTbYUTfzssY7kIwYNnF06lGPsdA6
hJkTbV2RJLddmZYse6/ySDUnBI/s09LwaNOabadSMw2Z6itik5LdONCjhIEr4XTJ96QIXmuZh7ul
W8NqM2veERLx2Ferm9HtHsRCkixRdhi10wSuRvED/o+Crmm8d1EPbDaw71F/ANdxsIEnrrutWg/8
U4w+Tt/GOvvMQKvZ/vkH0eZvP4jAVGxqz1aMM6VtKvXrD9IhM0M0gElJFyGephQTgW0wAstGA0PY
akGRw3c3oHHyIghGMx3Rdo5xTS6whmqX0cIE2sSXHau5eTEgp7D0xZXoHaCWbGi/LZrN3l86cJVs
62FW2j1JUBZNnKCIM3q0IqDGr21FUelSC5Qkkq7/oXLyH5gr84AQfoTj7fMylt7OZqPCXskKEfvP
RPVWk8+4amEgjcplZBZM3YP1NVUs3lx9AKwEX3FY2oOMuKhJfr9gR9vFYbLsVVZvLACme7CMKJFR
TrQT2j5qjW/MBppPiF3o6+IZJG4zXWN7Srej2RzIfXloQ90wS86CN2do8KDV7Kn/fGGs9bj5v8eR
5pxUnvAc6XiuKz3bXl2+/3Dxkp3C54schCkaauOowZd29VPUjsuxyo3Y7/JWnBVpN1eVbBGjKVQI
uAm0DXk4RHyhYS34oTf2hzILb0ZTngEfBfcKTZ9vsavb4MthiQBsjLu66XZ//vji19P058e3LOna
2tEKx+Z63/3j41tOFaCMiRGlrlfHAnaIZw9y81SQjsA7ot3VgCZPl1vJMZbpdiSos5TesYvoP+cg
v6/rZPBbEv7mJD10YJ+3bYhdyzGH058/q70+9L/+1LZpW3iyhbZdtJrrofGPz5q0sp/cfqi2ARAv
DlvERL3ImHoCcEIB/oJ2GaEGgvudBf9QahIjrPotqPR0L5LyKYjq88JAbO/FFVFfiyFh23JSAzzG
14FtU9oRboUCX6FtE9JoRyn1BtFYPuFbZcqODh0de7+3LEC0E4NEWYE0pzJnbGYY5UB63MGcS24C
k+N5RFqMcMk7DMOXbs7fw9px9pFXPZI7ziJdFp+GKcZpk7J5lBmCL7ZebPn0i+M0BE9bBBoaZfHN
CCNCns3+gHO68NlV55s//6rid2yBMG2pNUZLaZquAlv966/qLvbSh0FM8z/xwYIK2QO0nt1sE76y
OH1zbqNzwLYQamNeD8TloJciTP49K43t5bO6oMn2SNKvFg90LxqTv3zAf7ns0jU1qx3KEU+J3174
sXKmUM0kV18+Wx2wqhltIBMBid4Gw3RDMTJi2bTqPmf68p7eywaC73lEI7hBvgqAvCftFt+zPH6r
MvnXh+h3Jz8/oZYMSTgAcAxayv71JxzGFlR9nI2Yj7DpzW36A58oVm8m/gQmpwyZdk5HlDhxWLSq
C1FLdkDbVGVBeJDG9wD4+E4TH+Bb4/yXy2v9/iZdPxs8A4HTWEnPU79dXseNgzYfg34L1++GT8ky
qnBbVvf1LuM5o1oayQlhPFJK8xX2CPGMMplpOTAgZIaoj9WaS8wc5Na0uMHnTAOzjBwPus1zGCGM
lvgGLXv5G02D6vP3hx3IoqTn5LNrx/z9hcfwtQ0a1eM2YyDDVGTcKm3djB49WF9nWBAra/CJiK+O
0ut/bG3ZeX85HK1/ufNcxR0nbEavUjq/Xdc6Q9o79KzivfJpgsN90D3nRdWLJ0JM1/2Ide76W2MQ
zXVdklTq2vtxHRonE0E1loW3q6GD9ZMsAlTTTajBRqQe3Iyll4tzrdsroVYayHiVre+/Tq7yW3R2
UfqXb+L9969JuewqblB+UQuX4K936CI0oacZd6ibCAijjPHCogWR1OvbsS+/Um2eHKJQDnWnqXBQ
Rqcz46jGtjqWhfz5kAYBtAj7fuyj1y5EilREnG04rb+xb6qQ5VJVWxV2axFQOblZ1+I0Y0SomlWI
TEaIGDxS3NSBMdLXjv5hAz+K4U6gvzZso8mo5FDMXHVtGhGD1+4O8yJ2u7VAAeP0VfUhlnQ0Hxo3
8fYnwKdenoK5DR+iQKS7bmoV+5nqe8+GuIhbBtppyjC4MJ8uR4ADAnaNuDppFzaEOdd8PpAb5GhB
PzYmJJ6VVS17Eh9fAuY8DRmQiNPCZT+vr/WsCvdLgBhgMMqHkgnZXtvd3qCx3RoG0TxLYL8X0EUf
Y7EEb21Ing6O6RvyVfn4Nlc1oV/d9D1ZhkZ3c7nYDQtj5Jt8WU82D9WMjR8jpfWXx1/9y4W31hPe
khxPrpC/HZ789MBXG5gPMkVjbeZGeS1qD1KyI67z7+SyPNaQim/zwv1ij4qp6hREm551tpTDnqFM
t7NZoxOJspwKc3mSKYOUFAXx0PG7xVbwYAvvlfnPsM1NLmPKN6AkGv16Nr+JYXXLJ+C72F+dAhtx
f93jzB2shVkqLrZdMMKSWF+ZgLMxv9N0MeTDcRO4gpk/ucV/eZX8d7XjKBc/NycLglmpf/s1vK4L
SxRu3baBg3fbt2vUnaxvgwUT8PodpjGCvD2GHxZpxJtM4np3Jlx+es6/uDmBmNVkv7KEQ+u+1m9x
DjuXyHsMpfovbz37X6od4DWOoG3WtqAJ/+3wyfgCiq0VajYWKGAnZkAx6ymB76D1MSF/RMhvibs9
CrdJr5Kx2o2eJj6pWjzSNHpQvsXHz7e5ittNZuAdy46XLk7iOjmNy40zpM2hQFKEx7nEm6fnr5Oh
ys2ECI6dd0+SFnh2ZseaceVzaXdcntWYUk3hp8sjuORVdGBy+i20acGwrlIyxhvZFOrOiLsKCYNd
+Q7Sj7ZD8D+3PmOfD8ftqsM8MxJLzOisChJoaBgOSYI/0sxZ1mYGKxSSLHNyptiqOijIrDZGtWkb
mJJQrJhrCJDNmwqY9XhC94j8ZL16jEPFBmGAwchIfdE9U2DDsu6Y9olrdDQyhAuoUbZQrTcHA42g
qbJTJ1xx7eRYq+Z8vGX9QbWvsdEXX/A39ec4dUDlIlAH7jysqDfCszm9QR4ESEHa8hNkCcgzDplF
LezkuHZnwDsDA6uGIa+VfokSyjnBsovduiKFNTfeySci6UZmxFgPlAZtamM2XBFuYfGDeMDJT6uJ
3bFsH4mtpJxMkg8jS79aVLdmMziHOovn/ZJ5LAKHsdsFUfeZIvx5THE6T7jgkQk3GIRH8TxYc7fD
UoIFle2HLzW0SLsNzhGjzRowoW90TXjldHNCf2w+mYqun5w57KmrgX4tnQrLGICyHZpwgMK49pfT
QoSNZtZix1tpDNPL6noZ0KSmUVVSYSAhyjldDZgWflaq1wus0vJ4IVyqRYKFzV0H76SfNGL3QuT+
zL5jQ320byYe/rSrVjIeBpK+0fvLLX85WoyCySRZwPfLenijAnuoQcDtlxaDeB9ZJavThN1BElyJ
kQqxhnHcGkXrwynjoVlfSPPaP2XYOzuB1+7yBLP04uq4POApCcgcG1vX+VJGfALywVufznLXOfG3
cOGLC8jZW3YLx3r9mK1yHklD8ON8qnfF2gOkTfmlz1S7aXBf4zfiLIOi52GZQAzAnBl0Giqtlssm
GtwyoQkGkF3NPqkL0kVBstZDym9AxIN/eZTcRT5TOxLX6YzVXTW1X3tHv4tKMPEF1Hyam2GnIh6D
ntMKAQja6dW4IO1OPluTdQ102vAbAoRAiyztI1SV8q7O5QG37V3qhPmjDeHhPpm+ohO9pgek6QSW
5qf20u4Srxy3s73Ye2d4COdFEvpYZTsl09dcFd7BXerbdOhBPCk8EY2NXjRZWIAWEZPc2NH+5SRF
FLPsJRvGzkK+aURArVosLUZScXejbR4g8GN1vAy29AQGxAPBtA3CUVwD/kNJ14ovM9sOdu/c57kL
tuoCm79cV2Poomu0QLAE19tSB3XoK+ykSPBZbhsQqgEaGfKmC6MnHVvGIamqvZhoHMiKdgitadcA
RATMgxliiGCQ7ksGKcxP8ERd7pc8Wh+VKj7ZQTTBQLANP2TKXpj21xD5yM/v2FdETi7BZwgr7q6P
wbYF1n1h2QLWUNX6Qc/jb5cjub3F8qCX5RuMDYW/n7/ARAp97fRY1aH3k25ttaxNZMSDnvSs8RtJ
TqunyBImD5g2dt+uT+Eoeu5qaR5tJ/qmoO8eTN567KnaLxSBq5GKv6mMK42joRJNcDbc5twvlT57
Vc3UZm30EcCz6LXIMWMB4ScqDx90xdjeqApaUm3sQy/a2127HOHKJtBTOKHlgA21QnfWuvmx77ks
A8Ytfyjb67lH1HiBbmpgCDhVzeZaTPKT7MWZv7gVdfPpMvnR6wc0DF7A+dz5FWr8W+kyojRBPqyz
HnIfV68NVsgSl3doze+44xCVkiNw6GIiY6fyKrJZjYTVAisoWs5dM2FUN0NIYXXU7YXRfgf1+cha
YOcInBWQPQkeczqx7hk/x0783hLGfDnOyta9UVbG91/fHvEiyHoQ+1k57u7S1F+OgJ+TD3VXLJF7
1ekQnFGEvv/yRBecA8ZqLm8jnu9CYOaMzPzrZRJEgHXrT0SGzcCxkoMneDFckjfaVSGEfrKZeF1e
DrvL4VgNzhOGTFZ1KSGLa3li5RiAsky+ZlFxU9biEago74aUSyHY+pRZcDvZCDovA5rLiaE4Rjh9
xuYUi+5n2xsWBrw3s923gtWwXbpfk7VENdPoKR/o3Dq6EbPjhrucJHVMgaGDiW4wJ2RX1YXc1EQq
j3XVEzipDzzuBH03BqpFbm7MN60PUhFvI26+y1P58wKvj+vlzBysZm9WQm8vP2iHVxoqpoL3keFc
4Mm4HM6Rw70eiseg8VAC6Y4sHRqoU0r6kpmjzGyI3vQi9l3TUvgzvP7JzWDCmen75Ue+FPPm2nZM
SbhmQ0zvXY8cha9y6UimWYIJGNNDDiKAf/W6x7aIFzXoyM0kQd4TAV4h2mRtWXiFGg4dQtVyykkX
QWiI3CYpzgaH8yaUSb/XmYakxWQEzzwppFl5k3n1fs7c/Dpzy2vOZn1vdeIoByb4tjpmI7/Z5adk
wjJzqBGAiwGfxFPC2EMj3uuGesyl4IpQrsY/h8tDV6u92+MV+0sJvPbNvw7RKCuZUgibJYpgj/Nr
J4hnoNMu0mYkkJn1VDnilUEbc1heYL0DByCsoV2MocdyPu+aXZYkb0YChRDRGIIW2xt3OjT+1uz/
93TbYd7Pbkgwclg/3q8fCntG0HuDgM/C6HcrmFWdJM3SPoxHj/XCms22iBcQ1Q17HqJJeenu//y7
/MucBNmO5VmMSxjpQvT59SPIKrTtJFfdNhho0pMsuCII74fK1AN6wB2Uv3p72Z1czgPOiQll0EtX
cZ+iEAI+1Bk/ekB6mHhPoepfulX/UyyTe8bdfG5GJ3nUS//65w+97tt+v5hMRhiKeQ6f211XeP+c
iPYpC9wad8M2LMFg5cQ0WO6MYJdS7GAIFJU2XrjCLAFNRSGlD31gz5ojxVm+/ctH+e8xouMKhuBC
M0Nk4vRba0Vi3zireey35jBR3M08YX2KA6FY47Cc3I62bWXWW8ct7gMjyI88+c11Y1bXeR/f4HDA
AhZ37i5vsQ1im9/nyYCn0pwe//w5L0Pi3+5/Vylh2Z7kKmvrt7aqjEnn7cmn2go9xYeFGLwdTIYc
7kr7szHHjXrFjfIJ0ReTHHIo/HEgY9AwgnZvNlV/GMno3cyM1llGcIRPUJiY3lEt9jVYFXfpockx
HXAwa15OvbbOZx8U3WNXc2AogOo17OaGmhv1bLe7nL61i8VuTMlmXgvVaqV5WRk+04CXbwFORvXk
iXklx1CKhUcW7lOVW2AKB4QELQLsA2KCMzlHuqSNXsLXBVLaBiiCPI+LvFK0SNt24b3vEVHQ4upx
0ubl8mbH5dqDG6fHd7HtGk1IeUHY14CS9bKTQUiH5gMsjpiyA2pAcX3540JtCnr9w58vjviXwwmo
Bxtmhqm2gEX56/0c9GNMoNKqHFp3eiXOvO3lCJdjQv1MbUqcz90IsjL/0tn9leg5psaaHgek3ruV
xPd/+TzrzfDbzcKRJGi1VySV+r0HZ9eWpwxV2aJNi+175WQgck9PC43KPhngzzdWwa657wjqQAht
N9/buaHk1P0uKhlWKoTYgDiqvxzi/7J0Yioq/4ew81quG8my6BchAt68Xu/oSVHUC0KiJHgkbMJ8
/axMVUz0VE10PVRHuyqR9wKZx+y9NlMdXns2pH9/79vAb+d1xAxAienujQW7TCKAgo0m4MzYgDNI
rIfuRU23gbcXFd9D4YHX78vqGCeu3DqJ84bDYVD/BHkI39no0iV1zNwyXDabPiqCayJXJLsUEv/y
qZK49I/PNXDApDouqgCbcYx6Dv5jk+M3OXVJCCCkFuYXiyY+4rreJVNJNmIYjjf6lVlBeFioRMOP
zOxxFS9kln4xJSDqIPtmxtiUCukJVoTDybas/GEgZktXZfCZydjFDOxTuM4gRvWWhwjsb+aKS8pc
kvOI+2LvtcM5I41jr7f9E6I9BM57/WJ3HX5xEK6+uOq5RUN+CbnEO2LvqMTzE6lknPtqMlgbq4Hj
jYG6HimODB45XKFuY16dhuKSk4mydXqcnVNSn6fO+g2BJgSr4rIT8OQvXZI7spK7ZCSj05DJY53Q
mOvypZkgj+fJ9Cyj9UGfDLVrX9cQnWw6zmDQ+CI5RjlIgNzt7D55Huw3vYLqAuKgsianKeYn0h8L
vDvIQWgZbrNdnKd8nAi0g/U7LeAPGvvezsRpoOmKMhfHwWB9RML+qIKaVLsgwQ+v6qkmp63o8WKM
I25HSScfBjWsa/rfnf4A9OW5shWcqaQ268TMsTNwZNZR9953gDay4c7PBwMue3IXUDvfpgC0oBE9
5Wh1pWttBuJULua67hGbxzvd65c+K91VVWtOSohzYN1MltcwkuMDs99+2xSUk0LV20R6XrLVvlGJ
VwxtSbxF/Y/fTWwqBzE/qoP+Xf+crkfEmsN1KLAEHMjscXZRAmMkynqXFIUpU2wJhBYtYudxQuy8
RgJtqNdACGyGbx4ZfzvU+KB0Xch4/owVLenWcRfWJQMwBIZYUQ34FvjtRZLtTcwABz7GCeCSfZia
tthlU1xf4WlwiCMYaPr77Cnx8u4MM/nNJO3jqujKABVwJFAXwWPozhh7qUDn5AkxPHFJFYoNe6UT
CGWO9EwpFjB/0N4vzr61ZvMwsILFHT5s6tS6T5H6nDNU+C9r2uwJBLMn13y2naR/mQoyDAd6fZBw
J924WynW780YreWhc5i/gdOojhgzFij64dVzF/C/AHNWO2+26NNvDFa6fYqZyQ4q/Bz+Mu6on7GG
cqh40kCaUWNKbUy81wXb0a2uho0R6dxIgg6Z9OUGmKh19jvKrGxlHo+Za+BcEiX8ZnXVjgOQEkb0
5a4gG2t1uJEIsHrBtcwp1W1lxQtJX8m2v0nPVYMjxZwm0FbqGdClvVq7gDQsttRswRYP/Yp7CfuI
bvKNZcTYSKxNVuHgDCLyigomWXv9YSQzhUBSFMtfgooQNTbPe9llH/rxhG/xtQjykiRvhjFB7x3k
SlA2XfipcHNaKVUl2HV3KKWJI9N+nEqTxFjbtHHAOscC1w4/lHswiS6VFTReNiXYb1VQyqD0PYx3
kbtGy9Ed+Mkn1wDqOE4ozHde3/RPUmAAmciRSwIiuXDkEdwSPzH+AH0RWkd0LSjJgXqRkMcP1Vjl
n2mKDR3t0mIZTFuSKAKSGPguKBNyw4uYzGJqJNWa224llqyGNKW0JPEjd35DwCbtHbATTmyv3RCd
vOMqr7dhkF31DEDgkLpm3Y9+wbLn1XBkVXXk1RzLUcd6jLmHe4xQOoDoKGEBP+rxqB655Ii4YeoN
1Wlle0RK0wx4l75Dbf2YW7CX8PPyQA0V4efBaFb9HmcfpwcUeJ444i1yhtVFO6GRZ3i0xRFbkXTO
50+cPTKVyn6NPKO/wU2E7IoHholu+O43WFGM3sL+lI4x4DmTqcVKgKa6PPRB3KoV1bQyTazr/k04
EjJ6J4KjqZgjMP67c7rce4tbX5I5gEudfHqrD8dnUGM/G96mMsw5rDe4FCGh4RlMKhZjzTxTB4ev
aG7pVX0GGWA4NvNG9CK6NAXJppWh3MVpcFlHurQ4qaodKnA4sfH4XJSRf5iYimK6AvfiASQ3HZgd
LGt2CyXkLm38i08YJNP7UKl6CmtLnqpVEQGVixh0bdqdKCy7szsBaRAVI19dfVq2v62d+IHk6GEP
dBnDYJbex+E+K3ifi9DGLO6lf268dCZ+GAN437hM1wtDcItn3NbACclKE4+NwNFP6PLPIUMRXy3+
/DgG/XMST2/FiIy+sln15LOPw1F18MUck7JhNfdt85H4pjzp5w52IlNs+bMu5/SU2tK5+pgE/2jZ
Gk5yGzjIblAzmDxrBcN7hMaAhu5He8gYWQRgV3UZGWkxgDV9wRUDfUg9F/roHthW4KDBbEZcGIAw
drz+Ou0bszhLl7VF4/UokxsMgK3d8Yek2fe4Vt8UREn9dRgI1nuMLOcgK2CVfc1LqAy2n+Be89eb
kzuXoBk4D5f6p96pTsbymrTNW17xhOnb2UvzCTwLkLa6FS3sjT45+UHx5hv8V2KMmZuwSyacKL0j
EgTOkDQv7lS15yXChcoALdg7KpeOPSyn49IT5/zXi+7L+jfgRJw7apJmjdRMFS6CDeF3C+qDXTM5
jCEg8jyN0W8JN/3kJlQoyxx9xTx7j5W2O+fEe6K2xz40xWwyOh0C7ao1EiuaJ7eMvhbYPC62eNOz
cX2H61+rmVHQ25454Yhw6n0lmO9VRu/tADFiRVEVFCbp5gyOgaw56F5YuRBJGkPyGLNKPzpB4p/i
JSSvCWsiZ5ILRieAJ+0bAaslu4T7x2h5DY6WI6Z9OMN/JI0cYzcKyLwGgmRX4l6W2Eth2V5KKsUD
kQXIc9RblGZTdSIxfEtK5SZTUygwFHsRDsEm6DBxWzVah2I4dmosNoll12YyPunnJoj45vRpNzmQ
JjLa/W2X8fGwm9ClQ4ti76bPtKn0sn3sJHiQfcs/dif9lkUPHfKuo8jxCuYWtpTgzZh7/3Oe5gP0
gO2K2Ln0GcfqrlG3Qnow3tSDIuGrJCJAcWti/vJgj21mpFuI4Ixp+2eavvxYgpbBu2Bwt7h8CXPn
yKPJD7sJgDZvPcslTbOC2ldzD61Rvel8Jrp6YWg2jO09B03bKKKr6Vm4Beh2XtManRhM0ZCKQ36V
oyz2QcC8xsXT+aB/aZyDBFvX2GCX+APxRLp31Rmix9YC5N7s2KyOO+NLqh980Zy8wP6e8mKpOSQh
HhXluTiVIRtW/R4iIPwuUuMzg5Zx7itGmJArJOc+0W1yIpTaIcoxJroO9mALXvpPu2h0vMLMGoHd
Fd1za44QFVT5Kpai3a8kbIgfomojQgg5bvT/krr9Q5sheU9wEuzoXY72l4QV700pOXKik7fpLlZi
hLBKn9jfNZtSEEQEEweQhZy3lUAeof5pejuSiQhHKDYb/TZUvXHEpGPBsSF7LInrXwMT6EHAnQNe
zQBg8l/JgLzYZYEE3hWvviEuGaPI3arSraBMYNEugrPPUZJmYjrAXDrJNs43I2Ksg340ok78DDJo
h399i8z5zektB+K/LdQmAWkqX4PRvBbid18A9m6UiGG2lt9jutgkFnKRB+b0s8avtIm4WY4Nq7Zt
PTQv1pzfF0PGwWuE/CArv2SYMCr3hXnoSSpsB54r1fwU5fgw46U5zWpBoccaf7qYAHyrN7X3OYRS
mF3LYbK8H2KwN4Fi9SnBma6cQK/TsHGSNgXJlPrvj9bxOoRga31V3SaB/AHV6PufQXOPOCPwiInN
JTkULgnRa1V0qKHT6qTPnryIfnpV/5HbJvrgoLB2nT3+0q+kYzQ/Ah9SeDPBfYMeRg6d7I89mj4d
OB1XM/4I9DuSU+M4qAQkCz7C0PTvDqGHJDnabwuVP/0abgo1KkYmiPHNrg8uO0bDowprAZke9Qnh
jACpmMhgkGVhuKz5Wf98RQq7KjQksCsRE2Md1z54XgoNGPtIkteBiL/4VZeYmaoddDHasJ27okBh
2Pctxw8fGgUuDm6+PkNG2iT9Zdl41rAoAgyhbgCZGyEOblZ8mcYgPMtugiVLS+gHzUOcUeV5fRhf
IpJLd13vsyNPyEhguh4zGwCxBAsckCErah6ZUKmXuil/LitamtzvD6wUu/MYt19zs262dptShfhA
CXyWs1qsmlXDtgFP0lhDuNPLk6zZlzMKvH7qqTv69JCtQC8LpLt/hJRQMcJjuXY4pobhmkwhSoV6
mLc5YP0usA/wsrJjGDvQo3vyMFa7axBkjVAAyYbPSvFJ4ATTsMnYzVnWn8dh3CcGiBu/sxz4BdNL
ECc9bT8aidm/WyoEBn0n+crM+MW2GiiwXfSWjYzVyEM98spNV1H/Nlz+BmOajz4iaoyqx9xGe94w
2Wy5ruA/hccxRR7hWZk4oPJCxYWxSv+DrYqOKMnwulsI6HBjcuXpGmDM8KLZHdVtPyZv4YLKKg5H
JgqKlJk5E8MdaeKtcvKv+h1ZCxiVsWG96UKpMcZPSG3yHMqTvTA0NQbVk9R5fmqL6kWXTStxmLTf
w1M0cY4Q4ksztlT39SQfppH+0E5JNmVT8OzCVPTX8HtJPtMR/K51S4542MhqMym2NsIqtmZruBU6
OL9E/mt0J57um0hQLTseRvocIDLwIV6xxYevv195hPZg+KAGyjXcSZ+0k3UtWSaNlA+LAXeNdGZS
5DGeFl6H9bKEY+ENfNFd8QrniXKqRY5lpGLYxDM7Y0zi+CkHzp4RN3e7oCzKO/yp+rzN8TjcEk+e
irGbzwWHn0BS+ag/ZmkPVLOd/7kIXz1j7O6gCVOh8uvtV0e+6rpRNNULK/iEGX+PUiT254OU4Dkn
99V1s+ZdhBHGxhJQ7booX9UsLwbxO1CChHfQ7UtjA7yzObZ3HVA1ZPoQY+jJLf4g1ABYHZDOMjc/
yiQ04BtUOPhahEWkpKIvKbKj12FNwVjVqrXgpDQLawxUzqpg+8VhbV07qAr70Z0JQkzXiPiM0Pni
ddkFZXz6nHvdDcLjeIdbErUkJ1Mps/aYizZ8WHrvO6QHZoSV4d55Af97laePwWr1myDjNi0mu79B
GSBSJSRLcv3ZD5jCw9jFhM3zbMITg5ZHTLMR5P41bbDioXkjRFNe1sq+CSZqp2FZLVre7JffBoQ9
mCV7yVUsx3Stb7lJXz6cAYG1O9uvM/gI7WPrCP6bwDpMygTuhDFbOWOO9olcHkJylw+Tk+xEWfyY
lKzYygf3HLGXW5bltbDIcvLQq16qGXnodOdYHQl94eSd6hho11DxPLs9bNakFtOD0ZM3xQGKSXoS
V75guRvw4GBn8vbOapRXzT5zACN4EJG2wype6Pgn0JjcV1bKQwwJFu5dPTxNbse0r+smvo1o2VhF
TVZbRtTq3E8E4Ubdl6bLUEX66d6O1/Dk0XdBS/PeWSBU5ABGxfCV7KQUbKXaTsbmoSWh6RDZZAcM
hol+YZyPg4P8yjKYyzPyPBlGWxyCpv6mPUOoDfbjklaMvgmwNGfGUC468qOZi9sAqpnYhPWpUoPP
sOreAuvJK13I/evERj8e1hfTXncou28FZf1dGg8YV1tEU4FnXEuwVqdqXN3XFajymtPQd1121lnA
3L4paZjELPoy+D6D03qSIUcBW/pwi/4oe4Q87faIi0tzJTIm5TAuCg72nCEP+xUZX+vI+aztFcaR
rPOrNFmJkJMI13C+T6IREiHABgiFSgjGdNCf02PYpcZrqRBcocMfvw7l4yLq+GzXArxND+AATtpm
hXN1bJjcglz3eO/spT3lLGQ3cs1DQBnVymp7QOKVPgsc7qxxp7t8hHozmqDEJuRCQX4miza7VRaB
EjBfPkxO/RuNVL1fhHGy6yF9KOPV3CjfwM6SrnGYeth0Lqb1kymG6jwX1dENph5Z/2SynADXFqLP
yGbh3xqniffFYi8vCzEOaOjHADXXcGJa0R8Gixx6TwwfQV+Gr1UfmEeAsMsprIAvJMG6XMG/30o8
qQ8LQ6OHtYlvg6Rchhxm3dGWyC+TTG9JVoaPdQo7hcHc0ojoJqfc2FYxeTE+g6CjKKjj1JAcIXfR
H8Y0ItG8K4KL/hcfG6fd5XDKISBdWtdOd17Bjiub8+yK/5PEzLwvd3wG8B7yRVJVT+XRFgWHSZ/c
eIKck/6yVgdHe5lghC3avjqTXkNIY5OSZIsrYOJ5ONSirF6KEuePMQfyVK2Um8lir2cfnMdjmPNC
dwVZLzSsT2C94qt+dqTbfuvsGc1a4lmHbjB/9hH8/8xkR85+0T9UgWVtDKK07sMhn+/LMQVnrpxG
fjKCTuQZGF3beAx7Q4DZAFOX50SA2XH8UuWh+bVhXwMDxNrkcWURD58+kuWUnCXeM3Z3SjvBj566
44jhZPDAuq++ejTOfZb3jwyPXgfMxKxgcvvZAXixgH1EKfCg5Wxj1xBN3DXwB+Ig/lIgaoen8JIj
oX/pXZPOZCJiavVhmdorpRIhJtUNOWh6LelQmNJZ29YM7beZOIV9ApwykWQTNCQyzwJKokhaXK9o
IB+YOmORN4sLc/H9lFGUjzYJOFkFSXIw4rs5MM9DRI5X53XGozRhszTdJzNiBzW7tTXJ2r7zhfFS
Cv9XmhNvDHaMCAZ3YIQ43gUyXu+qGgocRuNp740oCNaQ96F1zWtQF/aFcYAHWGGZH5NaBX/F5a1m
e3DT/07UNJ5dCbSo9pXiQYsdJhPJZ9j21p0HA/TOrl5HRCHX3POrm+wcNIT1zP/BaSG0pinxV8Ni
cXbTD9xoqQ9sd1maEj57jBhhXI22oxlA3XGSHbV4nhFMV07zY86EbnATABJDvPfXT4/N2f1YGMO5
Tuw3MXbuzUITAPJl2kTJ+L3B8PxQysBGnVyRzuJZwb0VeYDduzYAsBbHO8f04Nj5wXwbz9YU9s+U
AcMz8NhdYGCXL8eXeUbPYuBZRljhs4lDDNuLKrjDQpJu8AwW0Paaae8SIX2YjERpueZs33mxPNJg
FA881dgdwFkCxqxPFXPge5bi8T1BzoQyFWI+g9XfDX5bPlozFJpJQEknLYg0b+FNBydIkb2u4r0p
sh+Vh+N6QmHOthJqJHhv/jR8DNOMuy+beDhN666dsfjUKbjowWbWAl9o00lRbRFG0hkm6Ld1NTUl
jdwM4xWvSkRLkDcVYGyL+WdlMQnN/HpH3tXM+p+KGI8OqiofxiJwZa++1UpN7kvKYV2dWkp1xCLw
tZ1y785dhvs1YmqG+MhAJm7+mOEXvU94No1in7Wm/Zz6GLxrqLpkcs24Osf6Jrxxvo/a4jGgk+lH
K//JzcxMYm92CFVapX3UE7umWb67oQwBj63hn9XOyAG/7aIHgEy4bWsmD0pHdSgGgzj3rvlwge5f
8ypjQ0eDKpb4PNhV/Z01Zeozfe76KrxgIYZxESEEmGZlnSSrU/b1KTLMM9dBS//G9ED3toupbAsq
j6Vp2q+sqbBU5NVZZkiwjBUhqAXWmiz00zgjV6vJiD8z+t3ppdtq+K8kQbJDiMz+VDTLo8AJvK3D
R+cpHizjYbR/eeGLI95yEY4P+TBTVJlEertx/CrDYG/L6Tx6TnVJS7Z5NHXshhtGW8PihujTfCSD
0nhHTtnuiNBikOFlzyxU0oeEJA7t7moMfrfSExHHBI8tbk6L1mCwMIaNFZxNgmFijuBzVbwiJTiG
mPGc2a7vAtKC6Dvmo21Od3NYHy1qrafWNBcOA9BwQhJxG4kkuRmkHqPZf3Civjk7ffHQdkt/NE35
q1gtslpSF0U6exi2ftsyNq3rjCoLPGMKMayROVGJ5dcqLAYIqwWDkTSbj5ZRX+tkzG76XzyDe9Ca
6RtkwZoNtd9hNGYFEXKr+yLG9tiBP0h8x7zipKIObbxfrLWGy8j4xejwDs64f/bBgAo57r3mMozW
l9Aqk0e7BrrLZLrdj/OYHcGJrPvMWGC3GZPxaFA6l2/FUBV7G4Tb6V926eY/JQpYlMANkw7nOrxM
SpfzH6v0thfNHJo9n0weszRqqBqVNJ7NT9gyojaE81VbffAP5NvJcb9TleBvKfNnPQLtfZczrB6+
MRmEnW/Uu6Ypl7t4YR9eySw5lg6bPw9F4KzOkwLwHSGy3UeZQMfxexq1YQ3XXZ0z1SmE/95lIr/H
9bPTrzcXOlMsr/s94jfZ/tH5J91zVS7vZa6eaOUYIjuaI3LhkIhqICxG/1wZ9gUAEVNewCvbqr1D
LID+s2X2Lto3UZEZ5em5otJ32wYdheu+W57zpoeuNZXJxjXFa9oFv1awi/sBvusmbhGresaApESp
8d2sldulWsmHI2AOzxu8gKK/udYsDnDe1YmmqNv1+lb+0vrzmfCgo2MlXEjZYyvsgNXIFN4C1nyg
hSksmQ7imHcOidV8ZA3TEbWR5v4UCAvQwheGEV7ysPnaLcVz2M/VQ4i2eJd6zvcWBxsnT/FTz4za
VLHS1/AwFPOHU0O++Zdnxv+n/IKr0XRRjlnR/6N1y23Gsyaa2K2eAlqTIgATeFBLtLAQi85xLO7B
TM+PfeHckVxLyFgcPxsZnJjaW4NzEufhBgY3WiKZ8p1IiWiP/oR6sH61Otw0Dlnhz06aIYgri5qo
JWYPcSdd4DDNi759/Nz8Xobyo56pcMisCE+W1aPlTltjIxA2bKquNXdhUf7uVJYmmrrhUlukzcoE
1hYXlNyCPw+xQGSnuBz7B2P8SomLdnSlK/BDsTKldgj+FTVIhdT66BKD/ECDyp793CYB4Aa6iW0o
yK7yrAe12hpB42erEHR06bK3vhHxkuz0Y4wDlR6j9h5F752xWeBUAJj39FGmRAI28aVxwqtDrgyX
ldvDt8IezaD2C9mh6D7w2CwdGbRrlPLbrjQayLVG6AwFHFkyGJFlSTLxHMsZAcjJD4Jp0e8ykd37
+NlwI68YDhIKRpjQrl+6D0EN/q7qygsaafguilcR0zkcSEgYlr0LZfaqBbZ9aP+CLf9V/4eoW786
wv2l3/w6j1+hEGO7R7aIxpGzwpjjnS5aoagywSXwKDIhzqrFXFIwrvNHF0qpGiP54sNro8di6dLT
1Bgnaw7eqOEsvEPgZgoSVBGVdQg66CV9tj91MxIvQClWKclwRm6yZy3sedRzAcyQL0ZYO4KrZlJe
xhfSznpkzYnYE2f2LnPreVqIgg5i+zPJ8Vtp+Y0Mmq8s4A6M5i76njQUcTKpefXpKQvy5iYHupKS
MNs1RM7A7X+CEXL/5QR2/qFd9X0nhKOktI9m4ER/s1b6qT+kqUtWnZN3F8uBRkgeN3yiOlhB1eLa
CvP13bHimrYpebGhK+k1JOuJ+FTmJqg0xz3or4dvbV9JgoQl8kyPjmobRuj/zeQ8GRcLlRmyG3Y0
2ldA7crcuLJ30oM1BUXsVUsg/vtJ4fxDX+qzOHdCx7Ejn+Pi76LONmVplzkJ+QGBvGuadKHJnrOn
rMh/xrYxnkyHYEZ0MnolpkeJurTLGDFuMWXcsiyY8Ir42EesTwcxdx50v+c4/jEHoKIbwZaAeBPb
EiA41dKAoIuylhcBi5TdCOq/kkCxTRfJeNNY5DX891/P/oc5kl/PCfjukEI7fqjv1v+4OwVLOyvt
BxavzfKlaH1yS0Dt7Yp5TY5uIyUvXjFvBzBNahip1w763gkg/CHe7JJzoQauRVK8EPA6Yb49au/T
AERug4h5W67p53//mf8pkeRndgM8aDgG8CYHf5NI9lUVUf8g/UuJYC3i9Tyu4hXfhquyDbtTs8Z4
N1hXLw4jdyMbo/3kLuJKMjYVC7Hf+LL+1VaptL3/RybpwyQBgqGgDEjL/64pb20ShDru3q1pVv5m
MO/Dhp10aM2PWdJH+xJvwamLbWywC9j0xlSjCid+NcCt8XJ013/5iMAp/D8/kG/bMC2siGdXP9f/
8cVawdD3OasqpW608dcM3r7kNLgYtn/h9SHB0RuyK1olSPkesH7EUeYPTcDQcj/ony0OXhkdEg8F
ykReAbYK+UU/Bsxm7koLdUQffBVWDVIHsxpMXlLkMhRkOZS7ndUCfe6ZDJy72XgqlCrQiX8kJi3T
mDXXopuZUip8Ho4j88Fsxdm26l95lzAbVUcif8UXPVYOCBZglNUfdRGXi7rYKaM+eeAPjdPGDzO5
CL3DLrs26O1iWiCVJEi6sZzCHftSoCnYfXtRfC+81LxOoIGIRK+N1yUK3ljxYRpbY3mCMdi/1+n0
AfB6uOh9w2hX5t5SyXuLYgblXnPMvWfwQuPb3CY/vW6o2Qvl4upzaTEiCS76s8OkTzyZtBqkD417
6X9FCYxNx5nkV3vsvzAL564qX9qwg6GU+ne06L9nivHODYariJyaspyRhRkV7bVjG1+VznqbK1nf
2mg9Y0kzDuSBpqTyBcmjS5ctWkTAYmQTqToxYB6EV83OvoYuTjOceMdFIIih0vl0+0+Y3mTwJUo+
aCb5FeQs2DtvIO3eNtCkDy6rHpO51mQfPcKTi9WP6GPJUespPh9Iudg7lkzvO395TFGwb/gPSLmS
BOxu5ka7trWzi16GrnVn7D0XetxAi4oh2h7C5c+u2ewczCHhmTJ9m3bjcbYBjbsJLZWd5+SacA8z
L9eYAJt52MRu+eLjg6iUiZA/mZnECp/V97I7Imjo/ZUAelY2uTGX8o8zCcfGGWkgd01lvEqn+kh7
Snitt9DS6qnHiZMs4m4a3B+WyJhfsmmb6aeYOBo315YcgwP75Mi+Of1eEsOE7sClymMpWrM+3Uj3
j5RFScC0Fmw0JcgLLm3ciYCHJ79/b7kwRpSgW8+Ihqv9paha648cjjjkv1x9uj3W9T3Dw+jY1cZd
0dWfnYWtzuevLlI5p4MgUSazn+Sayn1jtOS7goIh3AstD3qjbVC29/oSMgjfJDhnunAeAR1P7VsI
ebIgiO2ghRTYnfltnHHTdev6mJiXyMaOxW70wxM+KRnzSN4E4dWzND/bCXNmaT/idcrvvaZ9TMbR
vFgplqrM8A4my8Bta1gM8df1bi2o+uqZNMulc15bWxwLRu+PTiduXY+ipxkKMKd+4h7Grj1NXjtv
fUzMZ/pliNqwbJLEqU+SOIY9yhMt4s1sIrLaBEluaRMJNbofgJGB06CEObaGQD8zjl9ScPgPjht/
Vs792C7rsZN9e/AKxrRNVBrbsWNiFHTLuVfDRRvbIStUYvKM+eDl6bNDeNJuiecjO7fsmhvJm2KU
de50dgUixm4aP0kerMjeqO/cMTuLycjOeXlHaX90WyJQq0KF6q3JC0vv6ay+/aV3b4SuOGcLF4RX
HfUGAUDBu7Om6YNgP5U0qtHAns8CLl1fWos62MFoFfYEHdo5aEMvQKUduvF7h/qRkcbN72CNZCJm
qR1jqgnQ0GykBecdi+4taetraSfJk3Sc9lJhX3TBLFSphSnaWiaCjtIv5op104r3jM+BaDUIQVxy
Ja5y/KHrKe1Bk0rc5ODjfqYMYxOhnHL68B6a6YcciQy2WaTr3U3btL/WtflGugN477oGQd5kN13G
tbH3aRq9jwjfC4+nekVSyh7iuy5SWyaNTCO93VK44jLheMkq4t3Felkss/njoYszpdKpCtDWyhM5
h4pTYYWvYPGYNDWsldJsY1ajgTva7PbW3qpIPTJb1LSjHM9uMpxTpdSrQvKyfeLViXzATjij85DJ
2zjgVxmd0cflRZJqmq/7olk53NUt9b/SKn0FhFPwlE9sLqXLLm7kbYiA/+gO4S9BinXqDCSKvTqV
EA44E3QxwkTOulbSTdU4sM0is4KIiYjJQI6UW0/UdKHIrPm4IqfZp3XP99n+Mqq5P0nl9iSFlEvH
JuaKvBtxrh3xLW7NeWf5BKhEuXWh0dgRe9fuct9miKY29GMz35Sovs2L4dTkP8e2IwAAgrKVJHfV
EvaXASrHMNTylKJemaiOjoYN2bxvgdIqpEsSIfWGnbYZom6XD4h69dhTi6uzlIV9kYBRVwnOuRw/
9PiijRaiN5GLarN9Mo8vhU35lya0Yr2yl2tUQm6n1YNUYGvTwapVrnA08szge1Qfl95VGIjI0Raz
wAnXsy4DbBhMF98VARE3AP/KMXuwEMXVagBSM5zinlU1BMizP557gjE3K401dWv9UblIxkuDKQqw
O7bNinSVC3ebCXYRa5j9XEfXJ/q8Ib+uCd1TV+c/FrOIyLVDUJfN63MRkn3JW86RD1yEbV/Ejm4a
+mpnV84V03lE8pZ8NA0nu0JVj1AtoEc0JZSgmLBTnGibNZ9joAsBkSUKreESJL9t3fw8TBZm/oG1
3ujK9tQjsnOwybBi+a2UZkw+1sPYg6Z2k3g3jRHLbSXkViJkb2kQVq3Jr8FngBq8FnFNMkkhflZF
MvJhsLiCwIwQ20x7JpXjG6gMc5bBflxTZPcohFStU1UYpKJ5aa+189m1c/XoPkUvq2lYNyKFKKfs
9dXK4+iov2N9cZZtYRFIa1jXJcuPTW92SHLWa6MkoQJ9+64Kq3entSt8Us2lCh88ZtUkM84PFCXT
xbLgGKOqq47W0iWH2oZLTAbCoUTnuLGavLw0sGJrZmO7Ju1PquDYaeEcmOj3vrFq7ngfRcY6nNqa
ZLiG+ZUwnfbJnMSnQc6O+kuNVmmanfACpf4H4fE/WrOYH00i30qutW4lbUWreMEQfBhQvg9aWZUz
vgBDcqomEBvzdEaVHR3nBcFJzsJ008Uq/kuJUzwy9aY6XPkw91nAGYlk41fdLDc9IhtgrW/TwaFV
d0V+npL8dZqT8YwA9FX2lFJTAy5pcX+OlWVDqV1Umneohs17BK/z/dIgegJYdfVtkxmOXuCFGRE8
GDS0I12P6RDI+Ez/g4OWcvUTjHCyiNJ78hIvcllf9d838uRdUEc5Z0Bvd1kc2qe0jk+6rEwTKPVD
gJ5lLZn7lyksAsbRAJhMA79KxTuFuCI9dA3W7SDAdCrc/CkOAT7Lttu7ECIPeUOEXURTeYwj43uy
lIptMwAI8srwUHg5t3uAIlMLvXw8DgzAkc/Ehn8KiW7P3UcSkE5/nA5aLavbaBjBCBUR83gZqDnT
8J7SJRX3TtLuq3nJD9jDuctFTlk2pEct+5oV827kmXXCHYcQqxslHUlmJNlwC4TxFwWykM1ezpbx
R7sfNUBE17glbGxhl8N1bskx3evXywb39W0exEnfZZhajgSJoABD0APCjhQ3ly2OZnosIXs5pzdI
1MSmWZ1FS6E6tIlDLi16Zf3t1Egys5QYZf3PHkZOkTwnm0K9zRxpbGsFSzDo0en/cHceS3Jj7XZ9
FcWd4xfMAQ6g0NUgvXflyJog2KwivPd4ei2gboS6qT+6Q1NNMshmk0xmAgef2XttVr2T9CsjxXk5
lZsdfJF1GyOGkZW1H+3QXApT2cyOytJPzaVKoM+yt96xBHpLLt56i+nq/OW4rOlaxhyt8ShwbbFk
m0bV3hb9f7pqB+4d2HCHhtOszk1jOytmyV24+zCpbihBa9OpYQ6kRKyZ4r3y9fKArZdKgD4wDgUp
h5Sbcy2FPImwwoURkcLGeGxR89bPnuWt+4YVmRgMosM92QMwx43bZDYokEpGJ2xe7sISZBhobgLd
WmQblO/+a+iwPGkJpEn92N26wiXWB0HgPH9s1ZLQH53fk0rhnSEaejuA6m/FVJbNj4t51tVj2aBt
q3YQ/yZUSYmeRNnHfePsVFf/soIRYjtZTZz+JEsY3EUuCPHysBYUbM0SUfyAmREcFH9K+QHxFIHj
7BuPczXQPkjrNm+6icQqk9WbFnGqSweNhnBiMisQObjiOD/9PdENq7QpHlNW5akcFVa3k5Z8viUK
Hhdbjbg9CF+0aswELdu5FUKSkMKuUUtg6AvHPbeF95ilgvZgvpWxSWzRpOZEUQmHFaSdYRxmQFfP
6PIAzuSpw1OxD/L+oiACQc3h/wiDeheqw7asevUSSZYkEwAD5n+9QGIc70KHlf30YJlnUoKBSVVF
F59NOt91+ATGLT5GGrEibNCWVmPcWf6+Va5OdBUhM1QMA2FGWkyLGKSP2WpkTbanwBzACKkE5xYu
35kxtkSvRoBUVNAMyzwnzMez7OLARCIFqZryVNy0WOM2JdOaWi/6C+qO594KvGNj0tD3WbvXlLzZ
KJHZ72daQyRcGFyR/zKbGHqh5Vu3lnJpidJhLdM5S9QW+crtMmPD4JlMoNJkEDJJj5hoZLvRMe5o
BDOaAb/jHZjxUskZMFfusK6NAQlNmEnoONO+sIHpn/DoETkMBgeqzJd439c9RKMdA/WU0JstzqY/
WliYuxIKeUsLfypoYSLWQTAosNMZ8JA1SYa430xIXr/9aD3oHBPSYj5XVE+cCYQ7elGs0I1yg1ei
MVbMBo6DC+wDgMObkvk2WZPDeWabzDVmatN1B2YwuYlYrMrxFk+gpobEton7+zwIsks11z3OoI+o
xJrTZ6/FxEZphuYpIO9xTcBdtkqIUdoRePNBy/eSlHxGtcZRbgIJXnW6iM70dxpAh+KRuxWNaqd/
HQNWT2CFSel5SVx8SwTI0+vZibXVcm70+1T3bX1P79gWx9mxCVgNWNzcqAo4BkLENL3srjHy02Wl
amT8YtHdWe40RZ6cLRoKq80Y3KKW51EQ0ajr7C2CHEcQ+GV2KlX/7IS6sU3pg5rGLL9U8HVjxBt/
usvThha8O8y3zjxbT8MC5VTwM3NpHocsPOI4zC60V/+AbP13A2QD5IvFpklX4Sv8Rp+M47JxeoI2
llZK2g35I4nh/9SmNU0E3vGQLfsJazM//GesHuvf6cGP52OithqB853EWaT2AIXT8FWRirfDur5D
n0dSKDQlXFL69yDh2ah6rbX24aMy8o/pscZIX1Q68cu1Wd7iIYlOQv1HJ/OMz/t98glSETCSrekC
j/hft6+ijoHMmHoPd0t+w4mIQYUMOLWzn0ONrg2Yqb7RVMax9gi72ZhSvWNVnGfJROiwZIE2cFBS
q2T5FomDYlP3yFLB4x5G+15Umx4x471CWY0/GARt6ccbBflGLQ9Wi7pyqM394MM5JIlrP9cQttXf
Ex5Q098BRSexT2p5DEwd1QozotXU7Hg0BnqRPJg9avs6SY88NLP1lL0H7iNeqSgoSF2yFODa1mUU
DSIZfOXmpExQ24Ry7kbAEdOGgWhtIjbCJQLPRZyQrFC0gsrKa4oj+ds7WE8YhDIO9wwcF1TLNjnC
SzmlPXILBng8g6wmuveVsiTsYTEbXVuYgoeisp6VwdnpWDB2jldky8ponMXco9sIYE0XrbLTvBsT
0zDy+fhFOWgLta3cUw8MNLjiK06c7tFhpkXISnT3lKPtRdlJ97tobUzVjkHZk+s6+WuQcRZticCP
LU2LhTdoF5U9nP2OXAg2XeYFxyjaKnRXu8Y2/8CnjQNgqleJ2MK5DlpKQ660TGUdrgatgUgb9jz1
xFY38gwxZOpuWjCr25CzUuaJXKstBbcnXLYGcbXOOuNrMBhMuMh6gMBAdl2R9d+Q8UT/sPzV/81K
R2IIYuchyOgFrPvbFZtwDAXMTb+AP4yeE0Zso7/uFZJ7SuESZFwSVz7hDaMJRO9PEvz5X6shoiLv
D6s1et6FKisAZ412Ik5xG6sDDvlSJXM1dD6IpcX/24/F+u8H+4Y2LTf+ervZbBloFyboAdCT37gB
PP9Tun3gaTNazZfEvrsDYUq2M1wqDGVxZRdPiaC6aRT6QB4g/ZJuejNmKEDhs3HtA9DiQlOOZUn4
bNx7H8oYQwMzMRrbbNqwMeJQjAE7gY+XG08vHm4Yyp0v9/N+wK5Acjd2YOFgADFliJ4glYpbaTwE
OTqQIoCHpuaY7768C1b8rox0t3QPSIst9VpPvDCEf1PZha87DnueteQFFkF2EuJdV/Kb7SXfdHLr
GJB7LyEpQnaF9HAGVDY1J0FMMbTiWt9GuaMt8wqEXg1q6JdFoYpzUHvCQHue2G6Fg5k25YsifGsu
x/PUEgCIvJtHhY9TE6SRGKyYEflrZrG8HaoO54f1yYKVCe7wA8NtyrwMOHX0FhYdbc9+Nr7NQxGi
4blv0Y1PU+hNnRP5qci7RbLHvOQNp9mVkb/F3Mlrs0wlTviD7lAFTWQ9pqV4Syde1ZjiAkPm+tUi
9EV0YMqH32pavYU16nFy1L4KykBj00iK9KKrDaqRCd86jyDzSQU20R0rh+MnDTtmBzl5sGOtfBid
IY/kzREG7X9m5BwTF71vYzRCFIj9ZaRt0DBOfw3XIx3A7ID+Vpjlmx9BB53ranOSiMmCURU5dOsZ
Ltuh112IPHjMG/RQnzAfRGxpnZTkk4UIIzrms6xAaU1m9GD6wnAqOMS2jbwgCNZsL3yUQcZAOikL
bYZTG8O37g34+93cwFbGRtczHKnTb09zN92gFi/9tr/5PABVkK2uyu5iksFESYiyIJ72RPq7HXbl
Fm0Hj9vMP8y/u5AEL8dl++znh7TmT4Cxuxhq1do7KToxnCYjLoMtKygGKz4p1S5V16IOAo3+AOK/
2Z4gtkCVlN0edTBP3skYnZfYtVjf3g2WKqBD4oc3Mt6a0yuAUhhLy0hAGuR4a6qTRnbOhhvoPCdW
hMx6KD9GcJ5lOylAra8AgHASB0gN/8bXbYgwwatRK465TXWFJiAK8RWoTb8qHLAks0OwrA0f2KT7
3RvBVaI7RtWnShxvbokzsNT8SzE2BD44z9BC/gtk704wtr42laXwMJXO1b8l/OPAI2qjpC1KbIYB
yCy+GtX5IphHnCpctlUeN95i3nWpDLgzEUwCz+kPdJnamB7JBtPETKjkxHYuAcs1R6lrkVROCtGt
9wiS1mXX7iojeRQj6ugxdV+IdUPvEWM7qSz37NXoy9jl4MNvs2OaVX8o/YDw0pYYD8OBgb6N/XzZ
MhW6jT7zPqNQlWfZVh9+2UfHCi/JXAs4Kq7aBhrNxfeq74EzBF9Vex5Ye7XX9Edqpi+wPn1ARYWz
siatZ2nguDVrrl4/LpH6tcw6PRVjYYW2cEysbOuHWb2SBfzjpK3PXurvs740n/C7bvJwGj7mAt0x
28N/4sbMWJi/Hv+OoRqOME1DmKqp/oa7GnO9g8nL9VoDU8Htyvg2GoR20dSkWLUgIugrnIp8crYc
eTi++9g+ni0GbXDeukNX0FR5AYMrk6e+hx3tWYPWqVTAHceE2OBkDNVjZIifUunX9O/ZoUJZzV2K
TDgVO8hRMCYIcFwQmOWuTMw1K7vDSaCQpbFTrAYFY2q+KMo7marmimGCRGBGKnDKmGWbSw8tfHJp
yWC41jrlSjTKQ53RtcjB1nZBBBBmmnhFvhAQSWS5zL1GrMOELcw0GZl/kYxnGCBtVB7yJnl0HaJd
f7ruDeMl75T4y0GGa/QQK0w/K18hq9iv4m0XZm9ipE2bZwQywcukxLxdQ1lqgUXYGTcesoJ05Qp4
UuaDbfO4nnUqeWy66xIlocy8YTufJ90E25iH+I1OWL3uXMnYs5ZEzeOX7NkSVHI5a6kKsJSYYaql
MUTlah6zdIN0aTzJK0PA5Y7BRTeZZc7nu5FWydF0nXGhZ82LE5L/KN2fjfZCShkOa7M10NctWogQ
aJgg7V7TqagTk8p41opkgApznbFLzaSurMa33muLpVbmmKUUb0OeyVxAzmxFKOvNcRD+fV4/zhtU
JW+7ta5Ee2hrf+R4VZdpQWg4REo2XW58Ngem+g3b8i8BztBE1VKvZlNzjW6Y/aRnYuZHkpNGSbP1
RMm9N+l15hGd1+HXtZtur3PUT4Fu4yLzSfIu1Wwz+uaN/S+jx4DBL4N9xCVBR6LI5KpFAcco1jBO
hWp0Czl5kKu+/ejLAC2Hp31ZUEe9t0iMKyd9NJmSUcA4wo2KD6odNhEuQprOaEgSTDZj1xs7V5ce
ssoU6HFuRae5Svv/NSfLQTD73//X//zZ/w/vM1v9qH/8t8+0Durh8iP5/M//2Jafnz8//xyTNf3/
XzFZuvMvS8BKdCyEJrZpCpRfXzlZmvMvZEWqMWHMNAlwnINq2sf4//kfQiMnS07tIg9K27GnIJ+K
1Rm/ZIh/EfBjTpIkZkmmZlr/LzlZv4ubdM3mTUlLNwSHpgaR77dC32i1RHgWUdoFbkvwVQhxjfIh
0IW40CXY5xNF6LtI0rUhCRk7CngpQ/pcmvD7HBd8T98zE4eKdC00q1+VyuAv4xR/hZ/rKzV/w54k
L3/6cG9fR/mfc5+037qT+U3zYVLbT2E0fBB/fdNprEKJGnKuTsPI13XSXY0UELg3JCgkPqtSMdaA
Go2VYXc3z3aA6/TW1GI1/6Dqm76hP3ca8xsBmO+otsnnp5vTG/2TgshQYfIyvFYWYTQihfAGGgmT
jc9YE+jJPGBHPfjL6TBaK47HbZ/25HI746+//zx+63fmd0FpxaiWY8yS+m/foeu7HWECAY1Kzjiu
LGC8u8q5NEfYBYkn/qE3BNX4278a7qmDSs3B8MKVo/6u92uhVLgRXQcZmUZzoXTzW1f8UNryio04
Wmt6BLp49KznUIUU3njDH7oauqexqpPjoHEBWHgyu+6NcpsBY3gkJ3GC4PHwiOHTA7ufzBeDuos6
HMBFWH1kbg9qFeeAppj6zkpGd81lBfyJpZBaxPtycoH3ufNK0acc0qLwdlEY2ZBXw+BJLaYI0MQ6
BjnYXqW6QDHZdG3RYHCLAkgitjyl0RkLWXLMSsz+TyxdyLEk0d1ODXtd2b57MmPntW46iGtacjMD
pMtJ7HCMdtOAKUGfbVmobjSP1FG3/dXQlh/06hFy7d2KDuUIE9AzHaK21dMOT3mfLsEXV8tK+k91
qKS8rxEXtO9GB2V6Po24D4Vunsuh3QNgrfed2ePxbGJyE5NuB+63AClTbS13GC+JGHJKWjbbsWpc
6g4HHA5zQqIidc3DRen9Y1WyX03Llizz1KPqUkFvE1QdtdlzLLadLXz0S8X7WLKWjKT55qKjdeIq
fs/bvkSBYnmAzzDBD54CQ8xr6G/QSW/Gwgb51hTRXtULcRaSPgXG00F62LAkPNyr2ec3TKbBts5E
BVm62fX2QCK8ko57Q9YvvaW4R6ckvDRTmCnQbhxKk0QHozWTi+UUzTLC1nZghZAPzWvOQB+I+0DD
6AxPtSRL1s9abeE7JNjbdfmcdaZ66dtcB36gH9GzhFvPYKcSVfh2tcbFDqYyHDQZXGxFCNJFh4VC
x5HbW8XzviV6O/D3m79cB6Sa7UhlIe2s3XVsdOa0idZ1yns9vYhO+Sa05nXQmM6rhp4vNQWJhipZ
oSkDcZV/f4vrv2VS6NM9h2RSMzSHyQZk0r+eNFkq9QRSnweRXFuLONzPRBuyH4jtbYnks8TRsL1i
U8r3IM8UhB+ZC9FGv3d4EZox6Z4phPdh6wQ39zkPdHsNFE16vGSl2h7LYHKtP6tVBf+ffShk9JGM
0jE/2+kQHBt78/f/njmO6U9FOv8eTVURhFqWJWxOsN8GTCyghd9VkbdkV4ppjrCZs/KQA8u0hlXV
sq5audIDc6/MkK4WAOCYbYmlxw2UR4e/fzPiN2UqbwaijyoJ8AEoavNZ/fXDJaAhDrQeS4FqxsNS
spaG/m4n+6Hx8uuQGDRrkSZO+vTiC9zaEfCvda2YKN09lnIEfXf6xtKS/GCnpX/O0XGsS4P7GuuH
Hzbaz5x87SUuI+fGJghXK5SujtSMrM2yE/2EsQlKccTPP7DLsvKnsiuUU52AUyqD0HhhyIEsQ1N/
SaPSF43RuW+6l4i1kvrWNs5d9y3Nq+/JmJU3EhyCf7j2NOP/vvj4gJASS2bX6GR//7K4nnsbVRaP
OW2sNqGq710Zw0fDjA6Rm21z7QqPoWWmvpS2+ROMRfTphOYqs7OO50KtsdEw5dUtimE/UjfEeIaw
MKfxVcCXW2mhrT8Hg3xTUPtfylrpH7mdJgAWxiePFOWUhJBdXqeS26tPH4XL3wgJFwKIpg1Ptntr
2EQNn7lhWlelQ41E7HJHWLuzmX8WufUPYpmGc1kzvRp8i/Nn+lStwNXIDTeuqR+2JxNp+UI3anXN
jkBfdbZrY1v1rSekp8mqIuxKn4rz1C7tH4af31NhjJ+Iu5dhN+lCZXDvu+RaUrHs1L5Lt7kuhxMc
HnRwKtL4okQ8U1hNzq2G6Qtna7FSO9Naar2Ss7/VeLGrYM3RrG7UVvzKSBJXbYWhE98JAbZRpS+d
rksXQQPQInBi++4ialk4nZP/oSk7v2/qWx5n7s3LZbgcnYG5TVWerTwozwrPR3DK2t4pRXHWORxX
lcbwRVij3BXkX9cFqPhcQlbW3WaTTx+PhjtkDYwI1W5Cb1s34q6kwnpyRsLODWwfhcLpXGDn7exC
e35CNtTyzSrmI2N39pA1bhbMEMjjazCgaRU+FOhuT0QY2zuAxO4i64byzgx6uMQEwwc+oAxVz8uz
Lmz7DmmXgZynvfgBaye9Okqjro769KOgq+Q/bKDs6fj863EkcEtT/0KaBZT7uz8utjqcbwoEuNA0
n/3CR1iDKZnwqnyHdzpiLChufQTJRYMkR/YAaBsdMOR5dPTPThU50uK03dSheYI3kh8tP+dhmQRU
wLh+iEBo6MVLrDmoqLF52M0ja7A4mhTed0A7NxCGyTdDtdKd2lU8b13mxEEdb2SEJU20LgkdJsPk
AX3HY35JgHHaZVIBOiXNpcrrozkbVxvGpG1ie0uKCw608QM6H/GldHqP1jcZESY1eT3D96rBvxtP
0t2eGmTTednwXtFryyjIXwdE8ViB2ZExVsb0pHRHrdS7oxParzLk4WLFTrVPbS05RxYYWAhzXIwk
H2GAjc1VPHTmOuy7eO95xAMUQ9O8t3BBkP0br66RIvlU7fLrv5tNtQsqzXrxEis/+DWwnr8/239f
BnC0CxvZqHAgeUuigH97cEZtk7Dp0JyFzqy0C7LmzWqsM5FJHEMMNMnF6dJH4kk280hxbiXitmXW
uWIvS1AgJaytNI2X+gCuIHd0/env3x79H53hXy89Q6h4ciVeO+vfHK4GKCGfBauy6PQA3amwTykJ
EIc0YpBLmUTNNmodnXniTjwhYgaE91aHacDxO74UstqBLzEO80vp98YBRxFwQ3W4YvsATz8ULLRt
tKVu9mCLX6z71PVfJOPlbeBkyWmMveRsxfHGppIG701dDG04etEjq98miaTCug5NksMzIrCcvVDx
CowEq12WbcPBKE9u7UTb3AnMjUhJo9fL1HgpQtx/dXl09Yzosrrj4aYnSCX9SiDq42fzC4n3CQMX
CjiX03SZeQy4QvQ4ZHBSoguEC9AXI4lwGqJcgPruNJv+G1fWK3wHySOVPekffXPQRKZjHudUa6z0
DXDMew24CStpnh8aTbYnn+zCTc9wiIx2jAaTV/Yt7e2fgQz6j4CsYNLgjTffMPsjfKJ8Geu98YYE
IqWsZFY86NW9NFVljZ19WHadGr+k8g+lNXeSjXUt8/FRhFzrkeO4e6txraOl6OEBzOSHqeXRVslc
bcc4EOO7zyokd/kNTZVgNQ4ooy3symufMdJKLTTcL3a/csPavA652AaT1bjFgXScf6Rmb6rflMc8
twIMqIXYCh06Y6M39o75QT7lPbNeKz192ZoMfy2j8Z9cq2HPu9e8NGAGVof7xKvavWODuFEJtlsq
fhCci45QykiSSOH3ya8WeKQGPoJq39UPSkaQfV+Te60OBkiAeNR3MgqLc5V3TI5YZ5zjRPOPOISP
AvntlYdnvIj68EeVKdWCy759iyDaK25zz5T81XeQMzUJEh4XlvSyg0B7rMtYP84/ylmOQ2lT6zci
qd3eu/IVkOHpkcOt19WbH/bmaaBgYehW6A8h5abPegeBAgvdoU6Pk6RngGWCwKg0evKe2XMZSdZt
lbT8REpUn7uqIWExJarIEzY+1M77CTQoGgvjI/CKd+9o1F67HZoJsOv04pIVvg7YGPw2EzmmZ5tA
tfsbVQ7dHcsBY+0xsXmi/k+vVBErIx3uRjVkf0gXDL9ajeWN6Hn/5MtqXM2/oFs3IbNN71vGXSs1
Z6UQUw2YJRdrL/HqXbm3086B3ZGWVyT8zoY8DizwLfNDVwtYEKVBz1ZkJNbbjIm5KZndFYqrPSEC
CRZDMRprDefgumB5j54tSzaK0rl8ALEdYTFNNeISTZREZequhNmhyyLh4KrQ3NVDO36OXrws1M59
dltVPY464ehWA+PamjiRDgila21cGCdpl/kncasj8UuD/AuD0QaRue/88DRGUHs7iuRL1JfZQi8d
iVIHkfg09t+pbT4cVUUOhwaRbaVm1i6BTMcgEmwWOcwem7lB22PGypadamc79K6AzHsvvvS6w9rM
5coUk8oz0et76hnRzofUzJGN4zAHwlEyaKBPTwsARAFsC0uLfw07Ohx7TUyn2LNO+wbKQp7pivDE
e5OXp9rmUVl83/DPBX+U6i9tjYgZecV/vSDD7RY1RuKVqsbXgOHPwwjT+iqM9NWz2+QHsFGIqjGA
YInrGaaFURwrm1vOsRWUPGb2hAArY3IA5GxT5GS6gU91mC/UzinK5DsCJZ3CeRjwdQOzC6R5HSMN
AxpAJLCtkBp19GFnS0cxJC0Ky5Fd8zH3ecoTS6aosoFAUBzZaQQ7O5K/5u8gN5lOOHzHq7wkw6kh
WCOatITS/qaisVx6ZYEWsdN/2Vk0HCsPqHGlv7bMLQ/99FLHgbMA3BguVDJfdkE6mFtQIHiQOiku
cZR8DLElL7YdhXvuU42tX2nuRd50dNmyf4Ctww6U9q+ImE1WdwBpOyiJ3xweycFgP8KSir6fSB52
mj3FVcO5IHCChHzNhlojqvRXHrqZZat36mtayAs6wOFamTKg4u5vdaWYz57hXbx8cNl5a8WL74wH
xyYlPKtUfTNOwiVtejGjHohp/qa6rf4GyuNM24M8RSPDIAbll0F12kSt+CmyOv2hZs1V8kS+dnPL
z+IRZayz1GoH0yoG8bXSZIjj2SWfDHBdup1HBGSxqUWzsERW1G8lzqqJQficWZ2Kg0Krgf9azJKg
jWmk/6Ht0M6hErl3y4B8PDA120gtz488NmDPx2DCR6cm3qjzcbWZzm2w/HOk2YCusBOdklFRlxDj
h22Zx59p5Z9iDDlrz2f46cZFfWy66E2HecMh3MfhyRuGYF/39TcrGH8aQWt8C5JopTlNtjFLFZJn
Yfp314NF5fq5uwr57AgqDt1dA1aYKZoH+8vMtHM9NAj6GixIgByOdlLoK88BpYOdOT6jPTtQdYE6
SyUHVE7ujWPDQmY1ctBtK32kYX1Vy1BedIRCCI6J+NTitt7UZsFjKX/NAzN/D5Ti3kPW2KXOoBwA
atj49Po1SuLm6IC/5XRwrG2mBcY9tpCuVvDscwAcJBaBsq+L4mmYHtMWzLKwf/M9af+IjPpFD4qc
/rBiqsX9EoOmOg5NWQGH46SOsmEDnszeAG9TiXvEguFjr78I12a6VSKbHvrhNorEXZvkyKVxam+K
Ik4PdaJNFF3fYV3jN7c6k85BMXKNb0Lfwg4qX438R2CHxlPVNuFGyRzrrgZOAfu+WTc1HhBNRN0p
KEf74iMrXvbcl3+UhJhbXsVR2cGZLslzWaNsQcjpardaIhow4i4EAxyEfCIICtFsYqroC3Gy3fo5
mDBfET0I6D4TKrFWReOqT4KDwcn9MxcI4qVZgUqvuoPqd+HRqoYN66oCo1To3dpSKNdK3LkG9W8M
a8BGSuoJdOw3B+P+VeQPaaQAOBx1a+njQrZwT1g3wqdS2eelfvJOc7jX6qBd6YNrbTzC5Q4OUhqs
mv7RAG2xKxs6LnUcwmsWOuZCcA6cfc3rn6TdnQvbomfIYPnTuaA9BHvE6iuLUUlZI+iG2r6IgW8I
5mC464ESAZ766AaER3WiFAvRIDlTtRGnsUaSRFtKdP9j1l9rJTKW6Egd/C8Tw6SnTzX9JL4wZujf
rO/FKPM3m5HLZYyste02KK2UFtVKBRoZdXC/IJHm08q17BJnDpdD+ZjRdP/nRVaBu6s5oEKbyO5C
Y5KWq82L51uwiGADskfvnJ2rpR8ohl1KpzQ+RXbxTtQaAh1faS9G3X6HUxwdCqHEXFjksXRkpdzm
FxtCiIDlRj8W6deify8HRb/4ROhew8b/CXQCsXUXudSO2q72TQG/bbQRE+Oq0NJqkUweuEiV9j5w
mz+UpKx2ZqX8ckU03Nwk+tBEqqBxDcpDlpXlrkn1BiK/BxNqyJNntSwLlptqeypyC9BD31jbpLCT
kx0gy1U0v1/4Pew0dBPDImNfdK4VWJx6OJAFCu4kg3YnxzS8J8D4w/LT1vzB5D25CQ87z7sx4Seq
EHvplsevcQTbK9g6pe++RhuuMPqa5hus1Evb3ZGa5+2kiPJV2EW3QWGXGusRGLKxrh+tRibb9GGy
/7YOAC1v4GW9K88zske7cFk7ZvLTLxoYYGO27hPIVxkswxtwUPPol2BfDUop1HHf7B4lal9r8CcI
NN6ECA67hWI0CYQyRhsB64dbn4U6A3DEPeHHOA4w7BxC4tQG5whUn+ygEuL8vTliKh4vPhBfsoKy
ljkUH4P8BY0QxJRDrGSUjf3JBIh0Io91oVlgri2jth4Zs62d3n7UYjQvWkX0iocDIiQTEPSSzrNE
+tYPQuoGp1q6LIm+B9lEqM4BLlaxRqKDZ5W3+WVavrhaUp8E8QFHErpOUKOqaw5S+truFTsjLqUS
Tw0sg1cTK3WsF4QnUcoQZqIfNMXQDshXGMnncbRABIoqYki2TRgXt5zI3K8XvwiPYe3X16ItbbaA
YbMuNUvZjG1CVkJ7y3sLXlKVN3ujt34EmB2+Od3r6KVgTiwTFw+m13UTe/m6FwDZwYpEuwLi2aKx
GK0HQBc/DHE1ApRvZdEOBHgXzT0IU32RVUW7govjrCVc9n1Y29aq6LWY3iSNN1WhJpu+0p6iaQYz
quK7Dzx0VQsb2hyAjrOTNlyrPB0K0tlP5OVighRj+0oh/q4ImsEV3BrrDdxfvql7NdrOP+1MJAfS
dM1L3Rb2Mcu8Z9SzPBE8LVs2BYTcwCoxmMbxDwdMTmVB3cwjeFQeLd4C5Fy5QdfMbaBHaXUIEu+B
Vqy6OtKKr8O1byP7GMQSdbuffEqY9dtKKX4mcfCr8kHBDVGEH9uRzXIq/FcFsM2+z7ozehsHy5JK
fSgyMWUok3LsqsbVwe0PlI1+lf7NWUWBbzw6ZiGrMU/NZ01XfqiEWw6EsC0bNUYuIhPooKTFreYS
yq79D90P051MyNvyyLPYmGPiPBWMrroxL1+BjqPK7q2r1PTyNWHvBDiOhnD+RZY7jgyNldeb6psY
iqe4sII3GAQ7JQpBH7kqxLTISUgcQqBpTWp5cyBJo6n8n20VqZcuRpYahgkTC2znOEa0Kxs0HyVU
Xa/CJhi+GRpN0Bh05qHOZcrUehy2SQQEp4d/i+KnfS5Ti+O/hMSBZqO6xv5Y7UKrSZaYMNpjYBD3
FiRq9K2GaY9a8IHFszox/EZnLHv5UZhBuI4yQDpBEz6LbsjP7ZgGmyq1FbCNpry1RmvfzCwND1bO
/68MrbJo07K4igwBnt1K8kGRGEquq7NS/AoBjPpWqM8mmbvbBjny2ZAGzY+Mw/xS1fAXpO3vu8x2
7yMSfsg8R5+l/oFv+JvPNnE39hNQpFXDyU8/LjumiujAME76eUH1ZMbZtWNcOC+xGLPki7wMo5Pe
uJz2CnML0r9XIz6DfZRXAWYpv33y/KZ9wsexjKNmn7J3etVLGD1l6RHXasKwiBuZPBcK7nOzrN7y
0MVlptoq0rN125XmZxhB7mmCT6bJ7aLwYutJGf1hk3oRHX2N/0utj6iLtR3Ryvc+dz+layvXVpjJ
Y0BvHRDhqEUI+5wGGYEl6jtHfg4Hl+v1XqcdAZ9QPOFYqJPlmxkl7qXuaBt4cL3WsSB7EggEY7/6
Rl4WRYH9zlLB/98knddypMgWRb+IiMQkCa+U9/JS64WQxXvP189CE3GvRpru6ZaqIDlm77VvY5zG
4FrmcoMdp1n1naqPgzaPWwc0w71I9YcBK8tr1mbU33U1nwNRUNTYAimObKnKkL/e0E217ImycB9r
07M+kxbdsxYM1hkxe6ewk9bJlYC7sctPVDmuu8TIRJt0qbHDvn3UDP9iTnl5Rq9cnsekzCkFU+tZ
r9T0hsQf+kQ653cj1nCvqAi5jeL4W5L1YPJHeK4Z4ZcKtfqSRvlZF4iwqwlIeyWKX4Hub2e6PBVx
RILEqi6tnDcM+EApNqG+U76UJ7sPSaqPpu+McdTOL8Rw72sYbwqSQoy47qBIkqJmKw1dIEE4azlY
6WV0Y5rXoB0hgxQPWm891dNg3ZFD1z01hKAbJBO9ki1FZEWNNKk1ozNP9fiME4MeBA5yH2JZanpx
ykKeyNRj74PWq7PUkNFGjvjHK6A/ukR+d+5wSVtuZNLxwtsfv6ALAB3kIrtULtHCbNJfrKE+1QyY
f5NlIB86RA9oQFDHbyadn+jzsNZoc6B7SPmKKxvU4srMntfKpd1iMDaA38CWYCCFVfCTYx2/qQD+
tgZNFRyr0JzeysgCF+oSazFd+2AsrjF0/ktgfjRDlX35kzVDssF1I/R78sXkIzogRN2IZivYeqbf
Bztz2VzX6GI8o2PbMmS5ujWBq5D39fHRoT1eLuia2/+tlQC6GrweZH6k4EMwCDtV8iH0uLmH8ABF
2hcJ98N72xXyeQySbVjp8qTB0g55YTdyGWKiEHkq00Hdxeh9YGfxmqjFwYzsofcYsC3xOWjSozy1
FyOHPJSTwZw1cJhIVjzeiuLu76tiSL8aaJzrRdO0AanivIb8Vs/Wxpr60vojjLYIIzX94mpqfOWP
SqIIffxcg9EjBzOMmD5ZNWODxOgibMqBvuPVlY9jbuSnOq9RyqF9Q1mE0D3UtPkAAS4+N1i1V7M+
jh4RRHKqsy+711Ag5hYA0Cx9Cw22Mu7cdHSfFRaRqWagUuWqgw3b95einAjG6KZ91HcOxejcrgry
FjdQFDLw2oW5SU0ZHJZX749s8/cStpPzAdgsedLIEXj1lXXfFlDM7b8bZfmAFoxHQTDYR2qYVTIW
xQ+g+QA+cpE9G86Ih8oKv1w2kntM4QUBac4XbEBCqcLOeXOqwkZeqCVH1ZgEKNnRVaY5Pm49JjjE
yiU6PMAfarRQxVQNEGkeD5dOS8dXc4l/aFknB+8EX2JgQI+DbHm0ToK/EB33cJWsODa4NtkjEAKK
XzA4Zi7eHscatqmaqBcjeuP+VemsAVkmtae/z+IRxDbgbZ3TnAvINDwAOsndTFbU/UCY56Wawqtm
KircEbNRadn6mga/uoxRXp8Zb2yhWpgvbVY/OSISD7Bp7QtLaB/JT0R4MaPWXWZQwRqCd1/XQ/vJ
ZO3CanW+E3KSTyrtKPIHOjYkaI+8gS96b4mX3qc2JLYrcAv5ndeJRYUdmtc5dY9T4vqIUJwCcCgL
mTZIu+UB26zAn/snOKGrzne+Kem0J4kKaRvACjkWMRlkMAeZWBhmRgYMYKmiUQg9xu6WGI72pEMG
Rexei4FiP8sAX9oml9ggm1cxv7UuDXLbpxdzbH2wpEF7F2EvyFWi3btB8GlkYXi0w8m/5Z31klkD
1X7MPMwrJ6QCTexeRK4HlAmhtgIMR1LIFIZY8RacDz9O6AJeBZ7Evxr6V83oXvooFueQ8cxTlCS4
tHtEvpzAb7XK3asPrvspxf/NI7EaT39f6gsbs4ZnvIsIWgqNSFyk1hnbOginHcfnKpLgif8+pJaP
c8C0N7wxxGlPDabRJohC0KR5vMerPVGw1u8pE7OdVaTBM85IblOz4DFeVTtZyIZOZZk5u43C4oKZ
jQCr/m6AknVmAUeBLBwojTHIYt9x900sp4fBCAmNJPy9JXzl39z37OCwAvm9lRyTqB8Qi6cRAeSW
A2tHyEM/MpCCYhNc+D52DU2p18wFSmbllqSACHeftgyhWOwQBFBWp5YaxUeLbqQA7huL8mPA77Vj
ATvdNcxEPUMnDyBIjEeqm42kFJ0HiyiEeip3KmGrTxxC/FClTntuOPjNAdK4irVrBib2PErjDeZ6
C4SRwKxpeP/7wq2G13nsiXc29dPfB81qEY9VArNuhsPcidJ/Vmi9+EmOU8g/lVrR3esjQ9ARMDdw
52efUEFvGkKTy60OS5zeRo/PeAbTUU5scDXNPaZTA7iSGqbI7ewlGExyskqMBQM1wmWwtbfcFzeg
TtF3EM63aWzepRma6yKWv3+2KzolMPNz4L+Yzq8zaVw2GvjZA1FqTOvSqN4R8WQ/IHeCHEJ019Ee
kTK1WHUO2KyXaCI0+/RC9rrpp4Fs4WeXtMUHMYv6ca7J5cg7MAfJYqgSiSWQwhSouod8mw+A/cyl
uI4MWhnsZHzGvweCFe38RYrQ2BVe+xHao1wkCk7BUNVWD4kdN7cp6DF9Vvz+oiD+r4sdwiHbkgCJ
1pdHDIPzKTRznMuZK7yWF55CBsmCqluWkkVzDEnP0Qz8HbQUxes8J7AaTC6UbnGrtK0lyJQGZJGX
FfqIFoxLtqcMxr9v03E1WZpezeq9JxjpbHfqvbLs8FEuBUNtO5SsnZEc5ZC466xkhlg5gX38+yDb
JF23FUbCv/8CTtC5KVqyC4wFFqj2SVYE5ybI3DUPnrdKn6pdO6a0eKkrj12wVNvJKzPF9KpSBD+0
ihJOEmiHrlDGRVP/j7FTV8dGkJoX4m20e0OIiqshtg8ZuzaSXOW0ov8vV5QZJQhG88BaaP7U8oQ+
SFn2LTdldA7m2VhXLOo9mvSR0ZwlHpDTLcZP19yq7oep/XSMh3KBdZXTTub5oesQ509WfNEJ+DiF
2nRnNjqIj07Yey1zun+duPjNEFHhkMkR1W66x1gyezESnju2/vO5ysQF2muwy3wkw42vd3ehQ4bj
soEmniI+6oqJeaUezQxjeJ1NbKfpi6G16RxjBgJRqyg4AVtdeMlEGVRH1tpNjKdM09WHayt8ow7X
NXRjqrPqH+yjc5tzV2KTaI8AjbJ0T1ELkj5T89EmiYNUrZzMa2cImPPX1LkaaCAGkNuCzuNY9mXD
bgEw06iXAO7zGb4qs/Rbm9DnaQmjjabT71CBRltNtP6+T+Sz+lskuxXj5KlyjrxGP9hk9uaoW7dA
lPtOyjcrboa9USBh5U7g2ASXvfL9vOchXhRX2+8vJHV0Xjapx79HB9le7NbAQen0UkczNxj3VROL
W/TXe9g54TpjBHvF5PKkB213+PvKr43XmKP+HIB2pIEIkrf/P5vsJ32sjTvXQas4tW2ymwPlPzig
yOHULXlhZfjdYS7VnXY8spXBW44N4I4zG3D8xN7bbHIwFeyowvw86CpDqsZ71UV+f1DkMnfszV90
3QzPLsAuj3wHf1dlJtt8hbwQ1LG9x4hO2mWC+cQkh49EZ41RVPlZd9NwhA1R3FX68W+8aSpZnMPW
YuNdyBffNV8S3ZT7xkADVPG6EhyjBte+9mMhbjn18a1MlH2C/H9UMXdi1+bilKbYIOpEpC+prAS4
ocj/h78VpWQ0UQ3DTUQdIXYjP+bWtef5Rhxz7sW9/pAPFj7mqvaf4xI3fyI38E0RYphxdKWkhyYy
jKn392URIGxqhWPtdFJuHjmefscckZ6rh/O6cyxt40De++fzbgE+mj+r2SZ3KUjyq9nAzLN8TOmz
oWuHLgloKTuZ38HXJlClMsJrE7S3uusZZsYVGzS7vVNqApjekttJ1jvp9CPe7SHwzfPfBwnM9hyJ
oN7lU/WRjJ2/H0uTxpWOaQfiJX6VQYM4mOit89+X1ZjsXVxDkHwe2yjJvhyhvw4uyRNJoKYVlM6R
anuGAF7iBO9rMi9jJ7tT/viP5TuJdlWRXxxkCvbcTPdtYk33FoPY0qZwd93mOqZIMVLSCXYpkiWw
vXCplJqTs7t8iDIokn6ttQskz7+0JfHPrHmBzBxsV/HV34cSYnlRx9ywraruXMYzqUgigo764eqn
kLb1hSM7wZk0Jllt2ko3HqZ0Nle+olcscrfHRir0dxEUz9Xsdjfd8L/sPBsv8PtghhXCM9KufLIS
dfYF7My/rzCJIqbQALoMljMdZ8P2VGt0rMQtEyEeOretNU/28e9DGrRvdTCEx36IELwZkPYCRd5C
K8GFrJwMUzIGtHFXkLj6YGVd/EDezmkwy5MaSNnJe+a1zNBvfcTmTSO6ZmuyxTwOghahEGKo6XZI
Eyunx9ydHUhUreZZ9NwHZAzOI5s9khDaseO6Kvdx6JhnfTb6R3NGXWDl9s/c9vq+jzSN7XLKyZXo
BSvhNn3RUoFhbai6T7ZMh6JtvSkfU7aJ1GDJlIeXv8/+PpAJSyj3aD33eCK2cFq2Au8tf17A41Y8
YKJi5pEHxa6Nw+CnS5JHE4TYg6OTU+H7y/Zu8WzlCEfiyM64y/nq79+nvhLrAnzFKkLf9BDSY+61
ulLQkvILIGNW+FouHkZQLmutk+VTqqJh5cdWt8uxlzFWVMMDeUqPUWaQTRYOw0PP7WfPyQXkhXZg
E8YTpmeP1Zc/CnebiDWwrVPjnJnPIdKDK3IPfg/nGRiH3dyy/CZBOQzaYdebZH/OZRbcCkIR1k0z
92jeHfgBXXwxgCIem5aMwGmetHOO7nJb2mm3CvyyrLyMpcWWpdi3X4Fb1Hwn3Kd6Wp0Y6bNTaQmb
6SFBbTvVDh76ku4MPaWjTjDExhyRT/q1tc36IjrYZI7yGjDb0uus1b3ZLGpOhsVcbqVy6zR+dYU5
+4QOobyZAycdiJfhMoTjW906/fHvymI/f8hCvmGAEOUlt03of3+f0q7VXimUm2PNM7m8y+jN5mLd
Q8WAMKQ0A5oc7/Hfn8KwvNvJx+qEsZUJiM4waWUWmMb+vp5dNuKDxaZ9EBrnnrWAk1vrycFScgz6
iZUW6YUXaTBebXrE0BXVQZbbu7B0pKc3xNhiAFkp3bNz5zhId1+x/E+6YNOjrfFK2T+4PBERAxNo
t2MJwQghgbIcPiQA8wMMF07AZpYQt971vQylWjXpOyKKNrgpr+A1EVgo8FSvzcgg4cxa/m4U2meG
uoKsXVq7Xp715i1hITNBdcUof0DC0bsmOA14omhVsN4RxFFMm0z1b2hzjuQ59ml403vEWNO7xYA3
LyWENG3l9CfH2Qz2G1EUtYeI29H1DcS+snOv7dztB50kI7v94UdcR5Z1dXxytQ5hCzb43WwNcEe4
EBgA6Mwvpzw4ucU/K08wODEzcZm0kMehhmMWDccuJjh9/PQvc00AyLzVF+hXitM1R5/FULj2XyRq
WjaRE69EqG+q4LHYKWq0mfajmgoPaRWd97Dqmf/3s3psqs/GRGNc+4wFHC8HNN70X7KejuoQ6dnO
0Tl+s2AbE+uG3dsTGPc1w71zvgfpwMVlSvY8R89C/4d7Yd+kR909YJNfiUzbIZNbRcM9Pbvq5qNj
feUf2WQh7790Wb5OAKFl09Fp3xOzPbukEJB/yDa22NRx8yXqs0ALYD9MRrdWVgt5qF275eMMgSfU
6FURqcIs5dgtLwF0s1ybdy0xGybP2KVqGO3uqHTQfkm8GtGIzWKCSMdmO2UE3KF6E6BOpkrtZ73a
8uBYRRz/bZKcoMuuEt1TJTntIam7/quvG2yCUG82NPEnXM+7lh99SWufQ3LR3HmH6hFc3JKRwljT
T2IgyYxmy6dIz5l85MRgxf6BTa6jN5eZOTNwxiwmextiCiTU0EZrN6YHFEyaa7+zqT6bOCYIFwfu
27Oq6Z0N0Ue0If7a1RjPxTZkVtvxtEiewbL/BH6GER1z0rjNuUs1c293FISyd56NkXS9MrkjSWPj
xBE+P+4wjNNJQp4Kl1hSX5m8bY3IoC0DlCFhE5mHbvqcIqSLbnCbcxBjVfMxiHiXRMHzBEErA20G
oC/FoULUsS+TfZbGxFPRVwZ9Ax8NxXkUbEH0IxeO/9k808b5B5XYk1jirDrzoca6j77nIye7F+ve
U+oGxpV3YzMbn/CpWKPwAynD64fuilZnHY3WndOCz4rA4spxS4A2Se4aWUjkEjY82HOtOJSQlosJ
kSqygMGM11WebJGyDFii0nsH3keocGf5jOOwFreE3MkJbhB5A65PjKlDgwY9Y/JJ/bPLA6w40hQY
7fsJMQaFlwSXimjnCm2bDYzFTuNjM8arvseR6JLSjrowGzmxEIkfcUfsBAsIJp7zS8AunfXKKctD
kiiG6jeCRc23YL7npcb7MV6iKDjH2nxsQnevBKNpOd9bqMmVPXDVc0TmbrBjk7kvMyz2PGCsYc9W
74jPBEZLjgBremFpjDmQTDK7dMjUPvI/zf4o0yeQU+CgjDti+YiVjXxQeYEP/oSUBxn+Fo2P7Ere
jZlCQpfykpGpacoLGsPaQ+j4yLwiwCBeR9T2+si8qW1goasjaTBP5Yzkg7yDkVsLvbCXarhEK0z2
AX8q9dhrFNheBzrEhuk6GRo57VxcqcUKhgFng39yFukjhNC3Pgh2EassAU9azP3JnNR3KrS1M/4b
5UdR54Q/pgcXa74yYN+hHfgl/GPbZ8O600gsdOcbK85VVP4wLEKVpu/cirTM6HWaNctzw37b1cVX
Yr4nC4Gxt1gHlbcociDZNe4JBerWMoJ3phurwCS6KpGEwyRhs+1jUuTbzmfZxbyu4iTmso3yrQ5c
IOzdtTLqDQjFT5ch7b6f6/OAVEJ1+SotDKa8LF8wtHPsgkY0mk0Y5hezQJ2jORvlE2wg883QGGvT
yD4HTiC037smgGhu4q8lXDBkisNZTMrl2wSjkVtlbZXxWVP13mVNrZVwq4vqrMf5M1D6uwypHbf/
OdLlnRmKdW0UW43c0TkfmWmpa6bET2qpXRI/Bj21sx8yrjG82U/gKLmnpIdqZMLmTuqdrRBEjzdU
iE7l/A7C3amR9WlDjrEtd3qf1St8rl5XsFVKRgI7pX5ncRNVenmYicmt+Y6R+0O9DB6DbPgFJrfh
FMK728WfuJWLNUYdxoq5cTQD92HWEa6GEeHQYHrNiptYeWT+HWpGgIZlA7onjL1p2UZr/zoFEdBm
PdBJCmGATU7dH6efIMuYwHxW97GfvthRRDnF+aVHOx3av19mVKIMALIEwAtht0zavFBDu6WKQ1VG
X1ZonueqWYXhNQvslRMOKK/TJ9dUa9klhzwhQVWQc2v4rKVrhqqJvy1qziczsY8cvvfKJXyPFi8w
kg2TrR96wYXjvC0156UX9QdawaRgb+Fvha/9JnpzLksoEQoawWTft0O8lvO4T81xS/jGZgrLa+No
S7AeXPKWrPXpWxrt2vJ/JxNjVJ/uosy9JFG7i1q5HVR1s0P3sYxJLEIv2Urm/H621pwHvTT2Pupe
UmAzlAvQmjKDrFr1LCZM3MU1sxl6ZNhy55jbNz4bGEgGH13upB5GWAkVJKPO5aZxu6xnITA9DrP+
b7AsB2+PRVI6QQcdvB8AUQAq8kMKf3/llMa4N9jx7PTmFHSlvekjCtqMTdtaD64hE8pGm/l2wSi6
xH+WA7mUrDdiRZRmhAwH6W352aKHZJK2WdKcsFgZct6Wkqxwv4ZqTrqmlP7S1CUrbOKXIFYrI/0E
xL7pEp/4EPdYGs+EJxOUDL81yDdVpl5D6s+cO6jmiVJ2L7lBaROIQ00QISTYrSsJMm9qfAwpa+n+
ZufBw4iCplPFPoFohGAYkXSEkrfZympY1cyFDWjlWpK/txLwn6HFv5CzeNC6hOHglUoAJtVekTDR
AiLS9g8pkNtGdXAN0f4EPPDw1iOxCvFDwle5iC54tCx0LTzPO8IKseE4P2lMGaIzJfMyN2GKiWbD
isXvqMrnYIaNSrDkdGiQq6znevgYet5lEpYl+zWFrqzDZfEQOflx6kidJuciCKmQ/LZMdy2JEpMm
14LlAgJCAr1UyEoa74XHcjG8wJg4ZXMFYKj6TrABrOyxuCVadF+OhcTJbb4ECwkjrxKvMpBbTYx9
c933kgailiPolwc+QdnzXVjFY4Zq2xvY6AWjdnDCsVwQzbQjjcdIim9kAlUxRKy9LdUsju5fu3au
qhO/aK8K7KM68IIx5fSaVr4wTnqLiKEQb50bPPt1/iZGh8RKGFw9wi2uF0CgzI2x46/HCZlWIW9x
qjpvLsA4Nio/O8gWV0VZRajjmdMTzhXUyTda8mD10jD+WjRf37qdqBW0JpdKaB3pOHWmhs1jNjH/
rc1oJWRGSkBH4xmS08pdK6e0XdmOxkKvwbqTEuCF0YgtP5SXadI2SKQtT9cJccAss7HRmxoFSaF5
VvDnAM426vpTZWjcYa6uDbLI1iKjoUwDGzCyewjs9hckFyVTTQFkjUF8ZBU3GsO21H2JJrmn0B3q
Nzt9Vj2cVYy9HHg8j4YQxpgahEnsS8fG1Xl1g0RDMFiDnK4hjevxOjLNZtVSfSHhSDh6yLecBPus
eBo3eDhjb1MJY+fmGeX85NqrkFXHOvHHtZkmL8sq2QQjSPzF/I8skmCHOP4t5S8rl+/BCOY7OdAp
yyH+iUKgPcnck3B1ZqGueU0ev+eMXzyVH0ZFpTvN8kOAwDFFfftbxEWI7MpZ6oiR2eFH741p5Wuk
zHQQg/4y1dMlq23EgDbJw5MNUHsc1jUgTxKfpLmatfazQJvvW9/2eHLa6Jl4CkI8+C/YGKfeqJ2s
IDsWdvbRBcNDNU3nIrboDBnVRYHD2aUtUgcdzU5UO2+aX28btmce04QbZNffskv+ccztu3Q8INyg
xPLlCceLYibb72pzeBsNIkAzW39SmH345clhYWU9d6NCQmYQ8RXqgD5LqNBFMa58iqSVxdBuJRL9
KzeCp2Ve59m6bm0jlrVdW39XgySFDAH4gbxmFn/mydGneyN/EksMqIiqTVM4X4KEIC917wxNvKZq
STnEdrHSGLD1bXZUHdYd3PLQh1mL2mgMBtG3C1D0NkEFxtP4UPVEAwwuRFg8fuxYiUzGChktzLyS
eUnFnLeNMzIifEqD6VXLB7VKR2Nk0xpepF8slUi69nWfUQnKv0zkP/3kNzTh429hf5aGXnqDBMlT
m+23Iv+K2RswO0Dw8XMasd9lqfOeIHZGKYCoV0DI01j8cUiZn1OqmMu217hAk+BqWXBMb8pmqdml
MXdaXG6S4BgVCEAQiLgwYWc8FoizRJ9cCzO/Z/lUgaq33heW4Vg29qonQdEjx16u0Mz3IP5XPgdA
xhx/pQ3UeubQfcTFj0gh5/MExuCKK5iYECqoPMddPx2LTFaniYWFY2rDStObEThPAQ1Sx4jcvSj2
B+uBW6znHEhKuKxMXWjEJY/13DS92KheS5fizfQBm2Iu2vnp9JFJ+czeHPdQ/0UdMq7mz5pdMF0P
yYT46j+F+BEhrGx0KubW12TmicrZD2kIQTzHelPBX0qq4oOI5JcW7zLsjn5vkh20QvYZe9Zs3iBM
cSE8qbrZpPeRxH5XWRwxZAhxMD6BGv/XR92La933DU9MO3tLkgB9SE+guStjyqk8g/DRIEhqKbEj
cac0yUykqXbQtF6rVj9qEXN25sp4xlnP10oQGG0o5ojmrVz+35vJyhiJqslxxnchG2GRf0ib/j02
YVi5MWfylCD3sBnMQBW563y5+KduOgNdSLs8S6zkHtdyGA7XwQG63KaneUTgighAk+P7iLdycLtL
GzpHX1QHCaFRU9adbIONHqR7Qi9fXUCYSPaHgz7i+ABIEA8fRosXpi8Wz/Yl7BZziQ3NuTXb9QwT
eZkseFWG2VZW3XuURZfcYBlS9++cklC0u+Qh9+FD2xYiJZcWFkRd6ILsRZASrFoF94voGa8Mnb1d
WXcJceAQPay3mrOvnb4GR/snu+kw9Pdlpl3GEndHbD+GmfaZoCnT5HNvMIAwdeJZ4tNg91vls473
UV+PIxPPqmYzW+NvoIYwx+dIF0+xM59JpX/AT3UOMSZ6UPzQrsS81SVk5wbMcylQFGsxjWpeWvtB
jXzF7d7wUB9puwc4IwMeom4qBU9jpup2ZD3gavlMUklcBApb7PjDEqV6yFPLWEcoFldV9GVHbOaD
uRvW5di+2EVzE26BoMgu3og+ee3DS5vZDxlVIr4LzeRaURkQUn4i4vvw6EfBt0XAMAsBHRvZYO8A
AmFZ0rVHPWWBDCCGkWnzRtuDqgz0KQVHsCZ05NAWQGuB2LBWqq8i05+jpntb/kmF+6JVIMFQb9XS
frTdYtt1+gt2rY0vw8/R7N/zPEZWZyZbRbQgmERtbcS51xfD2c3SX43nfp0VHHl+tx5zWoy/nyHI
sGoW7X2AmDJtPMMaL0PPE8dfXmeapMeg1g5W299Ax11aMz5MwUjnkX3WFAxiNO98A+0rAPE6pFJJ
9CWHtXBmD8382qx4djIkK6LhScuKL5N3Fm+99P2ZGRaGch5aj1bU3kwzAWSzXNMOaUE0XN2xFaQL
RYDTpEGDY4q9U91HreavzEz8sIA4unW+15DeOEH8YEfVF/UGY6T5d7nJGwqvVLyZNQUSseALZozu
Kv2Eb3kZiPbr44hcsrZCP9XRJyIUqJrdSMtF4TRsoNAwsM7aW8n1FlX5p95RcvnpPZyYbdcyzNLn
c+G7TDKKU1G/kc3brTBAobOJw6cKpqfWWF/L9yhy49uN/I/cjw8Qhb6UYWJ/ohkZjZpc2kzHKjNH
zOW7tQ4lvMuC0evLEPErtSsHcfJNHDIkubPk7bL88a2x7CNv6BXX7cHsg3wVke/tdcO47cm35Rbf
oeg+zjNAj2AZy1mN7hGdDI2bZDWR8MaHKQ1xQEqA1a7MErtMb3SSIZZ7kcslrdyESt1AIQ483HFY
M5O7lbX5Lic1BbcCYWmtlPRu8jYm9a+OmwxXrfFmjOzOYIjtamVuG61kdWKZcI75JdQLDALzDjxw
+jtKTA86/uBVW8Mudqppi5wKZPnknHrEs+zozoY9no14IcGZ0DpDZse9GGz0DLw/qQFGu7fbW8qM
HdQrK3a0b1oO4aTyeeVLR5xFAqydUwVYSumc/d7R14lgvFYO2BxaStkCiY+CJOpWvAv5ACqrXvJB
jJLeZSQKdOppOcbB/6ytMdswC4h0O98UuQU3W2ZyM7tsPiw4nQxM0blZ9NhE9tQNVnRFxuKBBgfC
aOkSbA4OUzYgOoxL0CR3Mqw/DCB3qxQV3zp4x0VOErUlvVojdtwd0D0MS4BEJsCtUKI4Kv0MMu2+
6DiKcqbMSNqysrUYW99UVJJQ0Fj5qp5XzOWI4sija+bEd0MHuSmWFaMu6ylJHbHrosHZNmJe0Bq0
V9PYP3fKMohh16uNYsV8MhcXhNTsQ1FkUOYz4eyCrL+Gcyl3YcXDROmwBypImSXzvpWbHbA20CCl
gqE/60Dkh220A9t9EaIrTk31PiWLM6GnPnBL/iYtg5DfRCcCh2Iqu4BMH+t9LuDvu4Tngj82WJ3s
waUYm6qlqLNCde/ovliJmYSvJNZPpTUCbZhwPY096nKGnaNhR6vMDn5iFqyeU+C4DhZ4pjtepcsy
22TL4fJ7E7v58EcatwqhLSVW5qsf3Xljxc839wIfRluR3B2ttMzaZWAd8VaSraSs7N1u/Bd0uFh4
g3kX0aDvpnRYRgkOKreyRr0XEgGO/qBr6axKB80E27vygcmVsema6aclcBE3yvIXkLaeiXTVlw50
W706y0oDvW/Hv2jdjlWeg9SEJJvi2fBym+duM26mcUBBDyjEM8roV2T4NKqcqF95pNqmF7eqYuPP
19iH6d1q07EpBMKtZHoJoK6Q33rsOwqfPKTp0pryAV0psjZcZhUXIoih4Zm0OhrboqdsWQAL1NV4
G6HbGskhMGi8NOnyctOK5nhyQmguIatUxOGUVHkuNl2B66gnp8YlK4jx9euAYB/viP5qsz+24Bu4
QaStzQnQTAE7gPUgKhdrpEuxusEzfJoiEM4SL4Aa7QPY4DNToYuOTruEOLy6I4qm4TmVfLT+dDRE
eLLJuckE+3yzuS/wtPmmc64W6w9/ud4vUwTmbrJb5K7k3PI4Yagk6nZr80Q0E47KajymjBP6W9g3
jSeT7K5Agcaa5DgOcOabxdYTJvo61u03bPWfTtT+Uh7+c6P4Ez/BSmJSjCLWFhHrsX6CCZ+Lb8XP
tvKD9Nh1iP3yucRcz6iNyPlNmqFaVB1UG4npc0D+ARngjuhjSrN5tQjO1n+/Gun6F0O1ysN4GbRs
wOqABXsGpBFVpL22YWvNYjjaQYQbC0HmvDycchVwLOnPaEc/RUHCbhCZB7uOP5xAgO/s/xFosNer
/Oxr80Zo9ROCsp1FndiPzaUyzfWczK9x0r1aNeFtdI94WenNabfRMY+PdYq9Nx+JstHjY8YQkdtg
eIcEvfNxDRj/cXYeu5ErW5d+l54TYNBFcNCT9D6V8tKEUDl67/n0/0dddPc5qosqoAcnIdUplFJM
MmLH3mt9y6Kp1PbYbvPAWiim9MsuDXAY4TNacGxwfcy6zkOahSRCyxWeUJ1YStzJOY+KqKsHY+rx
UU3AiRSxM8nQ39X1FtDkxF9P9nkXP8RZ+mQZiBO1+QL2Jop29l8YBRlLb/iRTMSH1mg6cVpGtylL
bk1jPHvWtFN2eTeJQlu0xqmIyXNApoMxKscHwfTe6fknhd48j853o4PUXzXysS4CBDkJ8xbL1eY0
gqPHM+cBF/ToqZKlc+qy8FrkA9uqP56B9+p18gC5L+BXS+7rvj2UjXekWYRy4dmNA8oDvDZQqJ/t
/r2Ywqvp5EfNKh+LLDsZPhbuOR2lh2YseuhNUnYfUF7fYftw9otoxVSaux4V3SJNQQGuouau1gcG
5RS1cD3kPE3TSnVHFcEz3gT4eJNV0JXXyTKapR/pzxU6WtcWKyxuJEu7VMehRxE7EP7I8Fh7txIK
vRxvCS1yYqUGpP082U5hU4cN3lsE6XohbmafsOVOLoHQgAoW6i2z6MVDzyUCoeNpC0f64Nzc84it
JGkAfSyzPbpztXcf5SzT2XAqYWUcSlfesOr8EmVxbtT4HRwNPm/5GNWM5xjnoI5tzR0ZAhaU9yjE
pCI/IGw9QZZmOZw/TVuYcBXK+BlgGzMVFgAYtRx58oqUBE0Wj7iz39uWQMEiRInjQekDLDetI28N
GVWtMXiSp5OqXV1EZ5sSfCOI7stJETVMOkpTwxmJ2KupPCU8/hGIqgUQvGEFjoIeyEb53mXQtEMv
Y3rPUrxWOR5og9Fk8B7X9ZUyOF4gKONmDtXB6BnhsXOzNTpbw06fnAhdYB/dAZVZIYy4e8kyTXB2
LfDGFQS7ZpJzmI9D0W2611i3qrXRkKwYVXBw/XF6R/H8mGZpzSDf+J4C1Wfcy0kyJJrO7nOKCuVs
uwJYU28Fa3jiz4Bg0LXh2jtmWEJQ72p7nrvtlEFCd/yIBEO2Lkxg9IcnkhdN5zs21bVF20u42c7F
ckR2L9KA8aNUNGmdDJzxbKFtzIKsk2lVxg6ahMB4iqyQsiX2X2lWffDAbsktL0lvQ6PKz8xNWe4t
0b20DunTQ1DhDHBK+M3y6PcEfCQNIv2mY8hCSBSCadqJWNYXY2zi486Mt8lTL6V1cgIm0qJN6HqU
2oNqE4x2EeVDcajH8U4VRDa6Lmi+Lrhh2Js7yN7jVG3cSfyyix7Hhc2nlpIcWWnVUbbqxciufs0t
1Od0nyqdZwOlyyHv1DmRakGErwnSEJ1JWrJEaOQoQLRj6GsmZy0JN2OerSdISZxd65scxdG32Ybk
akTwvtBNue3VU+LHMDQVsoqm0D8MBE1hXFBZ+P2vspUrNWOUfL1/UkZ77vt6KTt+ik0C8UJI8pwM
h+wRjuKiIv3WUXmzqET5ivOEut/obh3xa8AV83Xh+S9Dm9y7RnhEjHWcIqqugHwMYWT4XaFyLSX3
DJJRmoz+eSwMDpERLZTUSL53nYkNGg8Ao23HR4sJDMBoxgc5OXLplpeqCG69SnEF1s8lXq8lpinu
6zxeTIgh8Pk277Br3rVxTYh0usBL5fQVV6BiYWykju9Povd+jkSych33RBV+8qN4NzUB0coJfpYE
sJSh0SnHX+QdQOayY3vUFZ//jEhexlg84kqgZnfyM4GAv1pmFstgTN/pbQBi6i8k2BJtXOCxCfvy
2VPmEVWek+HSNQbBVUjFvfQFolcaHn18hA8HM45mNhVncwpoCC5IGIGfGB6kPR7xkYfLLsZUkAgN
eV4E1cd/CfJakUF26JMev1P5wkDwOlbaNzRvnEpQJbkvHc70wHXvkVl99LX8XqAnIt73h/8WGhym
tZG+W0lgTm8aEPOGrdPFrwLtKThG7gNpgBEe6m8hGzyC8fDoJL1aoxP3lvCajF2q5RGVFLIVfxVF
L3HJnRka7qPvFJRUzdau2V8Lg9GTsNofZJI+l45JwRMaOrUkebwEvIgYe0Zb199cxvRaS3SWVd7a
bvjJQORMNuMRkM9OEwUjDrNgOF3uyAq6jwg4ZqfhEGCN8qiXFJAtuGG8bMM9AzWNUxguMTQ7JQKX
xI6TpZO/ZVT/g1uyt464wbVtFuBUUU7NdYhKNhmt2CYDJ+aAPpLVqHOd6MQe0yUBXJisc9GGh4ph
ds+Jaqf7xYNTJiZ1eUIQD6HEqz5kt1ZjtDI6o16UOu1BBIYr3vt9luUoBavi3kzyi+d7jJEB7USd
zBceOb60YeuViLNq6X1zJcqsqACIDJg0oAjOz0XsAqfw7VnY4lzIC5mjF9mRaz/DYzpWAeEsJ9st
3oeC7NNQp1qfBJFkUmNeq6DhukyG07oy1mPMoho3/g+nRZ/tweYj3fquLR3Omz7aQrz3jKVthSmu
poxP4ntdUwA3SnO2ymuL4Z57jMXC4ATDcxcu66R57zq22DxmYyLei8ZuY+aMh+S3Ulrn0LEvVcmv
6WtOuTVIhMY4Pa8ycySmD4EE2G42hKumo6MI2IwCUVgHPQyfbbCPTJUNfs2E+01Dj73wTIfkW3eX
6v1PVn6IGv5NCBfUUMrMguOiPyXxwdeYaft0vHDRRBOHr37i4QdANMegijNTmR2LRI7xY2H6TK/R
2RSUwl55HbJa2zi+TIkRH9KNXjv1uYEdvGiRUm1E1G7zUPmroWnjVTpAMPPLS5+6r00oghWa8Dq0
3bWw8wZmoJpWFdL9BMvgvjaXaRUhAxHBY+ha8TrK9FVmc9U9DXh9HZcorZVwaZUPHuqDiUQjmmhu
BnuBYkuD4CHpJ9L1QvVTPSac+I9sLpvATh40CMhboc+2nanVbrXtwa4TId0mrFpW8WjS0DqGpY7p
OzOSdVzWuOAip9+1knshlDnxJKX1Le76bq1Mq+AwGAdrK2A0TfzGicFfrvobBTwpub79o8qmjKAt
H39IIO6NwBp3Tc1jgDEFqnE7R61ZBQo78gEdTfkQ5aprJgqmw0QZ+h7FHaO5Q6FS7cLmXixHd4SZ
Np/tvPFqZYyXI4Y6B+qBYm034IUNRGgyDR87iwYGMnh7BchGrAg1kYtUdIxWBagyQ9tTWi0GKDwL
WTfZC1LFltYqlKgusBD+NQHal3Fa98EbqefRgVSKfUS9vYxk4a9JTJiO6K/pYsSEwJDq9xGYc166
Nb6FZKct6DsN60AfsbaQLehoq0ZUwZY4YW5hn3QHEH0RXKwgecIhx4TDjP0tivj2NCgQFUgTvWjd
FDCUAHpwjmgw9jCgre6c1J4WhSB4rsTivNdqiK8lw8InRR5QJ40L0UrpL1amDVwd6yMayCfws7I/
e1n8PaxaWkcBf9swchraxsCsx/XN/3yL3IdgLmKmUB+351Ro8X1SEpJQja9+qV5d860efpVASE//
IZrG5St+fQ2f76MldLTi7ManrgzSPdxXWspxrtaFbMKjRbsVyQGB97GXl8+GJKMm6MSy4t9aiqLU
rp8v6OiTOUT7lmG/XSAPd54YHRVr+FgV8SzMgZzS5lYgtzuD13vqJsu+M/AhA5uKX3WyR7R6ck4y
SpATJoL8u74wT58vUyQjpLL5JvOsh7FOlhL6CjqzcnqpJ86JfSazR412g1Oq9sO9Q6hdfa/ngtH2
Gmy/ahoBQ8VgunrvZy/F1cM3cWt7dw9ad7xUHtirrH6lIEOg3znGE1ki3u7z29g0yi3oXtbDdrL2
umCTMUwA7VTqjdxEdl3uiIMStEftsz7G5T53iuHceaTbZk1bnLKxB89muXtUQ+hWsbe8NfHRheko
52MBs2qi2y1dnXIF/lOyHdAypArvBdn2EUydhV2a3RHtsc3qlr3VJegagCTtRUzWjeAXjTwZTHD5
MMRnUfczjNEXzByUfnZzDzyC6b0GHhSUOE70VRF1xSoNOSPXgfIfC294KKc6+xh1hPKdwpRkVPl0
0aFRH+iakhMyBeqIWwLBa2RRKmLs+DA1eWdFaXlLiulROA7UgpbdGg+DYOOqhmhtQ+bc5Aaym0EL
kNqRPrjODdoQrZlQ70Vyg6gqv0Zu1G1dLYJ8pmiRu2XqXtuZX8jIBPtqjrLJbaS7BSF2n1tNjV5O
ocgshnIVVyY6M+Tra5wDOQPxgRxuy7e+t1qeXkzDSy79//3KT2t3T9Hxnz83TQIHM4clUuYklSYp
lm5TT+qXnp5mLJroh8t0uGuWyArUMQYJs2ZZn+EyVbubHOQlYHCT+xzxw7ovG9jcpLIA3wisreu0
29GpaBaCpRmjYCA/HgZPSmOAnR8R28wb7YHpPImAbW1gTJ4GxovyEJSGTK85fYbLqk6bO0wrxZ6n
XkcM80h8ek7KbkHDaeYEExI9+FLyk0Lgxjm/TOHmN70CNmrZA1rTvODv1OgiQNKuNU5R57ShS+sO
9Fot02Oe3XsE6GGTGsJLFNf8/zwAFt+GydIbhnEja86UPQgZX4sOERvN0XY/ymAA0N3Y4aNHl9BC
gsK0qicAp50QGA8vtshZ053B27jQlugXiewKAXwdVHq7GfREnvEAh0tTTPjcYmIWMxgQJQ0gvowd
52fgJ0cciONOmmn/rAaoVMVojSCPp/7ZtrU30LAw7sYu3EMpq1aK88DTmI8zYa55cXuhrUtEzVsV
e+kLAkontpAz6qQfmnZlL8oINktsuThMDHdXuObNnu0uRpJnW7/j9FG73bisGEZgSRhhZPT+OuKP
jl0N4pAMqewu6rTxJD2mOMIbV8yEiGcrGa/3SbNvzDLafH488fA9NYfgzgjTuzr36ouRaMQb+I7+
YLJorLQqzu+C/uxLJGkg0Ep8H/CcRorSHZN7fyLRt8i2vWYgFR+eXYxPD+SRCh6+MNgNFp0UqcXD
igY+psHeu9YDIVxeprno7xTohp6IxNa30V21Wnozqv5IMOzAcSRjJujJs8V2NIRPPvy4+xGtElhl
44O6SHsSIe9PEhoX6bq2HaxE8fFwnPHG97JYgckUTMj/jwFUd7jNiLk/1sHszSyMB53Eo+1EkjKA
J7yjhGFuB5r0e9NFeYh2TIxej+8XvZELRHo3+tOTi+d8qzuDPNI36DZkWTPhxZaRKNNd2uROTFYd
nh0re/W62HywxxiLmYbT1XON9FSqIjsNw4ZQsLXdAeBtrsYTx8I6OU2OOWx9rXMPmbJcXOjEiXll
P9zZHrlguuPA6uOIjChyVXk1a8t8jK0QZN16zBvIP8aMCVW2MvwSASlSoGBgX7NdY23rtBo8ptRI
asb8EpfGA/r6ePtpeioy1DqWS89q9vt2jayvASiu3DBopmFmCsyx2nYEY2C0FbOrlFFmM0mU+Ba3
QE5GHjqtYmvjZ2aq6tzNZM+NIzoubkMPwHXpQWkmEVkRgWeGM9knuCqSw3XJLHp2IzltfM3ySO6G
kY741FJ+WgkpgNKtgJBWNDBQIus76czdtBS1UFd2NjPtOF8ThzW8GBzGSGIX7uHzW1RM+wre5M22
C8Kv07IjbjgPTjQgl4g8PV9vXsbOHs9+Uc5XzdNP2HOSTWnkqB9UH66MBgmMljG8scagx1HMJ4zT
lwjMoO2OuCTWQH2C5zyHIJP6MHPa0PSfjUH7xY3IG51lEr6f9CewXPpmpLd385A8gjcaxTNBQfty
1LfegIK7SmT8MITXXs9BfpO4incBFtcpdbpsCwmUU0MNBg7EPgRPsIj3wkv8M7Prh9rntjLiYTzR
U+n3CYUOYkWTPsbMm+LAs1G2yUrUg3mdLNPfuG0SLxuUvOCa2/RZb21k0H2zMSubtpKohgPWcG3D
xPrqzaYuWnXmhnHpr0/GUlvWu4pGlG4H8Ysi1UEbpvEs81UrNB9fyBBsWNxOYTFjp8uB98cpKW+9
JzDz8h5esV347kOvs4WlRmHcd854LYDRsUXRzW5JYbOVu9FJHVl1OrbLsuaeiMgt7avmw6hkftXM
ZjcFXK5u+ubrIAUdhS+/G01nH7b+tpof8mAkPLmkC7GzIAbfpWoP8PU4Mqe6lHBzOYpq1gGc2H1S
UA9pPUdLu6MdnsRN/5i5Juik8GOq9foFQSU6zxYAWypx+uQOSrFwOObYjhG8JM22a2gpWCTmom85
f7Jp8BF7bLso8T+z22MRBufPr0KLD482hxMV4VNjhdlRpxmyQlKSvlP/v9BQOo1M+prRgsNnlwje
Ojq1LLV+DNlgoQgXPQxQPB5aguW50xOasuitmwx6K42bS5lUFdvD6MK6gfzsD1ZzaQtlXAYLpLfn
zkY1cgoeAhb1qa2YQNjgqBqatAuHSJF7px5xrGQtCKE6bWGKC4wQkZd+kGFxSr2Pnk537jbQS6Sf
keIzq2PCACVuf4w0mx/AKVfNL0h/EygRnYMBhG/BihCnMk3WFvULFNAk//jPejovqo2fD/uMFZnE
eXhvNu7IdSuV84B7A0qEGT6ntmYznDB3FkM8ggst/zC6UQT8UF1ak5zfPG8QmyBEoUtbAtaZpSxu
/tOLXXtrTp1aqa4GoiqIkQnT8jGjWw/p36T0hWqAPLiPT58vwvIwb4+KQbKTdaeCuNklXHnxNhXM
rKpWmBdRII/CVfM2trb+NiKjW0o0vElVwPWNPjfEyN72CPvukkCSLaT6+hW84HM4RtGHpYKtU8Xb
WfFEjGzskpyDLBzq68Pnd9PsjiS5+fHzOxjUQOPrp6Kq+kVV1SVH6SxlTlkwbQyy8rGNMhZjiV8s
oCdzk43DkHBGTGnuXDP5iTinVhBuqKBi1HSpQptVHDurM54qussWndOTGzjTuY9i/VwmjlqipmhW
tJVihvlJ/GgH+l0bKusnAT8rDrKYP2+uo40fUUt7lbbOBtENftxy8ObU0YqLML9kSCKOA8J9LFUV
8nCjOn5+Be6SIiEcgNfy58SB5OabA9XuF8o9zTJ+Yd75zgDUu2Pb8g5eoLxzJpoXAHr6TIryzkMf
NAx2c3sNFi26AjOQ+6mvH8f5O4UQYOFadbfVZ9QS+ds/aAPmz7Yxzk6JwNlFMoxfkgKUEaCT8mI1
wROQSw6fGsT2QbPkqxrjJ8pq7FzIUkJL126j0BkaRGgWU9fibTAP8CCspVrtHVWQtPdB332zZ1Fz
aFU2WsZYP36+xPNXmjVLhJBOr0nChbk8MaqQRm3v7Ew3n6pEC1fjpNu7T96+FhXRKkXgvksiYpnG
odx7EDeZHLo8QGlq7/CJzNnGHCBEw3wpLsoc/v9UOWzTMlk0ox6dzM4e7kfwIXqDo7FOwVLpYXOL
kybeRSqKtronkBwO+UdmIxIdIXbcVGi/9AwDF2KwrbdhTFZxE0I98XJxKA2zW5FpZL8NIkOQ1rc3
MQr70nEfMNJQ3dxwazeYOfyrW4/+OXK6pc4s8Pr5kirO/07k0vLstJ+xdIkFy0R7g1pXrholrtyB
JwrV8aKXpADj5ZffdAbdekKfLiZafP9ZmmaNBP5A5Io2wbLSiKhFR5LO9H86/en4JtvqL2kiNpF+
/4p0QDwmHV2Q6GDbvMo5b+gfsXBOn3VJG1fUrJ5odmORdnfufBu0Q3Pf6Ulzr7Veu9VCtfcT4x0+
+07WSbcPsyw+Mk6/JfPnFPqBYCDGx/b/vs31vOMAX/zIioMsXeuj6ElktZ3ROVpV7F5TxewTbrG9
HzKm+41bxBhB/Pj8+ZXeuhTfoc0japbdQZsijhdZdHI5+91TYH6v2FS3RGS4KwgXQAxF++ihrwd+
lak7T8IUC6AsLlPtKUZPmbJ6a1nde0tFoEMTmk8dGrS1wTRPsEKcs6gwV8kQqdWfMzO+xt1ZpmUK
KSyqTQvqh/4l37WvJi+IbGAG0AbVzrbag+uKXzQENGwfOBr//NOMr+FQ/Dhp6kQNUh87SulfwqFa
rMMcIIhBy/CTfIdfv7BV3HzPSyxMIeT7+7F3g21gNe/FHNFtmzAvx25dlYX/wlTCV3cTY91DUQpz
H1rJ9yJO0Cj4ibuPiE9fG25p34ppiOdK4y/BVs7XfELLlFLZ0oECY5hSd76kbPVR2ktGA93SJdm8
5+IcODkHRLHdURQD3klck9M9n5epbbh2JlTX4mXM8/Y8MsObIja5dLCqZQq5AEdBpW0sxxZrTuUe
Ipe7MdHtN88py1VBoNG6TAJccFYX7y2QfH4whFsZlL/0mlmIjUh42TeasUw9jQ5qzd6TO9ZEI4FE
sqisj9pUuMTb1S6KLPNkGdJ7dsxqneTOJkzp/Zo0aNZUkRu393oarvgs23KukwsozgWWV84Iur1J
a/LltTI6W8LeGEGgn0NjLDb9nAld5fg1dTchLKHsMOYLrPN/vltQZv/27NNCZiKubMvUdfE1UDMW
oI6EidHDdMTF5IXWk+/SKmnDzYBLD2cqJWoLC+9qAInb6c1IfYI1Kc1UjRIwW9F5Ku8laVpbryiZ
NSaMBruSM2ldsvAVw9jdNaDNUYMguPST6aWS0bTIiBFYtRkDFrC5zoHStjnTaVOPvojoMKMmdQAO
Y57Or23TZHu7qsItykL3qa6LB3BV7fcE/aRBcyy+1FMkXlFBhxguy+SbgYjOAK3S2XMXwau18zjS
ZlCBcay7lFn1HJDn4jRbC7jDd1gAr0bjkzfspRyra0+/j4QtrgOai6JaBaqGNZjrR8DLkFwNXzuo
qdAOnTn6UHFoJ/a9YvSlKffgaK2+T/uwx02QzgMy8rrWYW1OK4gP1T3eu2o1YZAwPZ1geidtLklj
oIIJBaoGTK1Jfmfo9SlQYfEkWk/cN5WzpN2n9p2JXgjTxZWZXfhkllq5N4wgoYN3oJ8zbMnMof4J
zJ4cYuTvvc94wtX0gn0fE6DPmvEQmgNSCj2wyB7gK+RJ7ZWdWC04ROw0pbIjOLXm+Oc7zPoaVWU5
pmkJ4bDw6a5tfSYF/mNzKUxTtAjOIUin+iNsYvF54FvXcL04YODYbftqZwLCxRhI4GEM0nbRcERb
R23pLVvTl5dcs88hzLpwTF/9CSG4mj5AaYxzVlAo092Aff00NtoKZg5zCIJhskb3rgPJJKlutSct
fDGF597hsDfb0uWC6bNVHpJWYIXGex0BrJAHqDivmg3Nu1MuzRdI8YyP/WD95+thz2tYnox+nu1/
/O//JQ2uxxySS8ShDnhd6V/ST3XyeqAPo1Z0SyCgvuWOB63v8ChZUlv2fv/qCmQqXtD2WFbB25lo
CS9IZY8O7OaT5FLvStH29M27lyDxRzR2unVBwhutdAKswBAaPxv8A5AoAWMMKzvgY7brsXjsnINu
Os8YOjQs8+w8oS6eohWtTLEBA6aBer3zJrBKUVLcIp2HXRO41cpAJh+YFKFKxcQrlLG898M3jHLO
3nNdwtehQl5iKzgMupX9ikSrVhojr7+E6H6u/V+vm2karFW6K7lsX4oUDqqR8Lw4x4LCTJ71qcbB
7OfvZT0nYM1HALtPvX0i9KPBOn/moHXIP3oA7zHqmUgtHagl9CFV9sQD+zOP3iKKWCOwn5FTGMu+
22RtBkWhEWpBzxRPrPTcZSGVsVKkBR2cHidNrY8TF8z2EI9ga3bbN7uq0WHn5DaNHVlmgjdIIf0e
OnMUBcaxJOQoUTUscyCP1qPosPF3gKk8OgdM58x064ausfWEmodQzrc8MtuTMJKVaTER1HUne+bI
cafForjzTAFbLTthHKrv2y68FBzdl3++P8XXfC/qFJZ5Q7g6yioAJ3Ox+I/nNUboqFu9XywtPexO
QyfDfRXjl25i95iVIfY5K0iZXYMWBcR7JD+9P7WN/EjyCJZ7KKubSKpw6eUx80bsEpC7e2eHeviv
OY//7Z0SkDYXrEBiKa7+/U6ZETDuwCqKSyAYgN8EtKWCZepG4tGTxUfPbOTUlpFc09sw17hx9xUx
NFd30h+czGnXed8ltHOid4ynTHPalElx6Zl/Kf9+K665nsowWP+UaeuWM4dV/uN6eilWNa+p82U4
gVTSbUKBYmmwTNVkaQY4IZZFio/rL5/iXOX9+2mh02YbinqT/4TxZZUpssaqRngZ/Kxy6015wLmU
5gcklNYiPAcMr7UxuqSAxQIILptGY28N9hs0K3CvtWbQu8C0+Zc39fvSZ8G0cl2bd2Tp0vpS3nVR
XlXGCFgjcpp9K8v2HAPN3/s0h9YjsSK7QLTDvkiiBvmrte/H9ukv7+C34thh+XUdYduGqRSRrv/+
MJpGh5FJf3KZRFgeXcjX2No8iB78KAtJ1Ta3bFqfcbengcK2GQwvnDd3nUPcC+li5l8eNnv+GL58
TC73ha4cKV2h5JeHTbUoYowkJE8laM+B05XbLG4jfFqJfEsqwPhIYfZ6FqZn2qCPsAvFCxhY6OWR
ZZ9jbZIHQK4vTtole84wglZEHGwcUmUchuVH2AwB8zwXArBdi3bdiNC7G7pnYQd9zFnbNPcUfLDu
GITa3n1jZ9ovVZ6b2gqeiW97nYwBfMWcYMMBTIOpHCWnoW9fi7nF+fniSrAvqWOTcg3P8L5StbuO
puAuoXNwMYnRWmT6EL5OJpJHrW7742fL/fNFC5uflkq9XW/W/ukvn/PvD50jKGnYZzkOcQr6cvvb
sRnibEKo4Gd9NmdNrs3BrJ8VoqA9QPdphQO7Wxhl4Z5y0s69cUgfjHmsrIKMJskrZ4jA8kpAbkqc
VRt/+/P7M39/PB3hKEPB3DKVZFv7932oZQUkq4kjQYm74Kxkfpv0ul0HQwk/dmgZSDSZv6pC9YOu
VbtRc7B3X1dIRObgoaGwu7XTUpuotPOuuT+b7infP1+gUaP4HfV89/ltkz+HIBNNA/k+0d3+va/e
qtRkPxqgz8Fec/dhQacutabwInV5pDhRF7qHf7nVxW/HYMcxDaEISBUc89TXOtDhuKTThwgZZqUH
Fojo6nile+4hOUd3I76snefnJJvX3gUa1p4Ypfpozn9tENMHBt5XLC2caYfk9pfP4vcClYpMl46D
WtLCyT9vM/9coKsSagHu82XLNOGsabULNB0dskm6DU+nsdYCazjxSE57F6DVqqTl2WRvegoriPCS
4hRM43Rqe928oKbJgGKG1rJylHUGZWSf57E9nTDpbTIq/TTrgBpNw3vUdtPawQJKGyW074daYl0F
SrwCBwI7RpL91TBx+/Pv+l82d8e2TSoo0zbJjPuaLlpWllUzZQmX0nCWRODRqG4MdGmG1K7IvDdD
W7n3QQntE53jcQi0AKDMa5yaqzYs6hMxa+alHxq8ESlCFwQspLOKUF3//DaN3z8SSYC4TjEmebdU
e//+SNIAwRJ35Rwfj5GE2oF6vBqb58ljTpWSp+GPuXFjwCJuSZRy8M/jlWRRWlSx90BxRI8oz6H4
q9impwXjxhqnfQuJFrQxLzYHMpq4FuoNl/iVP7/5z2jzf6/pPNCcdkzWdap968vao4UaQeD1iPid
rjWoWSThbTs8Nq60ThicfmA4Au+CoDGpiM7jxC/OWVgS0h3h6vzzezF/f+g4EDDfZbezdPb0rxcy
tmJXWA3wpuqcIpVe5Ik7Pvc++gfXtnsg31gctTw51Eok185X8gi39Vn3XHqsUWic4lLZN7cVQESk
/wNgjrZ3smrOmw6mtSESYHJle/rMm9MnnqHccN5g2J7SjgNdILvwNWl1Mu5MKCJxaQ+nNHXegMjK
c1tUMGfRCW50chA3flIzIvr/+PXZWbnn1Wxh0L/UXvjO4qSs0mRZGernNNnyTFSxt+PALKC7WBo8
RLfYVAAgbm5uWCSLDt2LcJiqeK0dbvMiYKJfFXMSOHrKLlAPmj0ykLffiHNKzjGtkWWthSCl5m/7
MJeHMDbbe0cgb5z0VJ5SZVe7KkEN6ddGIdew19cc7QNLfEgyL/pRP1loyXPEutZfOoHy9/qY0ng+
bX6W85Q9/36KRt5OABM+W3ot4MipuMal9F+xUSUnMwWhr9jdtp4NKYuPblgaRf4Khqk561OOxqRO
SLgKyFNohih8dbsaPZCdnIO5XZaMLh4CUN22hk0xJggSK0i445cdjlbjTTARw/apzxGL1QURZ8aS
RXZNCgkAf880UMf6RGulwr1lOBFWtizkpdb84kB4hg82qtUfrBRXLvDWYeP3Notuo7KLbzX0OEAF
6KRvaLVvPuNveiNq/LEzPRJj8Kktyryu0UaK6hbKotgp1HZ9W8/ut/rR1GO5jyGbbYw2tg8jxASZ
B+ZbYXrO1olbslvGNOUsFjCMZDK4joK43tvpjMFdE1k/rbmAAZgPt8PF0jvPbqg66A9iehBaYa3w
8jvbP9/C/20pdCSbN51jk6a7NVcS/9id2jEmgNHQYe0SUWkXnnPLuuqHnmHoyxDcbGP7Lp2MYltH
Q4wtlAgDazBukNTMJ8WArs2qA5ZV736AnQ+h2b1LCCo65gq5Xo8D6/M7Go7T4s/v+79UOBJvqKtw
yJqG/K2yBbOJGb+FimgCPq7wIZhDuWzH2l/HegGWkY9ilwGu3Ivc3gcBlIe6ZppTA6Nd6prjHudv
5fw5xp3301M9Uo5mJNGrMsg4x+y3jMYWQZNBHkOnN3LrmfjEGGVQ83G3N5hZj8JX8R0z4H6OmB2w
BxjvZphMTClq+1BZ/0PYmS23jWRb9IsQgRnIV5EgwJnUZNkvCJerC/M84+vvAux7b1uqsKJOIyjZ
VS2KZCLznL3Xxrny5ydtfGimLtt4WZe5u6oc+db+9n+9WIyOpkyPwHwKmXDsAXbDMSIR+KGfgs5p
iArcMz6Lz7ZP68QewvvY61h0a+uRyY68XSNmyiXxFFJPBDsenjpxqfHGHkhtjjizHXOBRqFosTVv
wD1HjikXyXk2sHC2+BQtR03qeD+Myl96qDb0j4KGCKUNFADy3kOvGTNGIODwDryXq33V9xVKU6tx
p8knb6GWVXYkEHREyI7SlEOiuuz+LoxNSSrim9Z7yGTkLxK9JLpt+LcQdXafvN/Xu+O7u6etwrK0
dUNlf6y9OxEZfQOxxs7zjRlHGncQkhVkJYObGzbhLcppGg60AoC2D/B3pKR7QvQTkwPf549zN6sP
U1BOnpD66D6o2JYU1MGcTRKsc3Vs0QQif2E3kbu804uhOKpqglSg7+MXu67jnWyL+dj3QElEpRQK
/DIl3BUBw+f1GIORUziDn6uwgoW9VXwM3mt7ua70wkMt+X39aohVQcCpX20ya8ncqGXFI+AB/9bS
OAqgcn32YfuX/ZKw6K/qwtSA0qrvFolYoHNkJg7BgOAdNLkvXdHizFARJ6xf5kXpGVHQ3SoxsKpL
tuFI4HP3ZpmZjkkr3st7cG0pnP1v2JT1WsabXQD/SPepNZiXwEiGazAf6RhDJmACTy+3uA3RFOAl
qZ0iBpSGwH/cBzO5LbFsIfHRPnmSysezO5tz1WY6ZFi6rb8/0/W+aeZloqHvKPXZDZN02JuR+TYZ
xVfeHD8/H5Y+PUZFP251YEHHwPTHg29BoMHPPX+yl/44aDNhQAvMDOxUsQW+b0iOUlFFrE+cAaTU
ZTdVPClxGF31GXt8EyK0irXa08dJPoZZ9bU0tHPPqvAmdePJn7u3rptOtTnq3JWFvjX6ishWVUfw
QOOQseVEfi6B583wH4hC9rdPFqrlDfH7p8xWTDYG/CINk2PPuz2qSZAdnskJj30Hsxtllr0DDP84
VQNg3DANLxPJyZecxOafFyOoB7CnZbUZwULhTCDaNASpYF1VTau/8Ez7Q4UoDKYRX0aagdlwFoAi
j22gA98npntnxrn1PIOHLYHjPckpKTejL1UXU1K+1n5rPLYEyjxUok6v4m4gRf7CTr7Ymaqq4GCZ
223T8nFH1Exaa5DhZRHPZBAMl6jIJzeVvlRpX+wDKO+bRGtM9lZltylzuwUpKpn3hFTdIGoJp2fc
/smiZX7cZjNEs5bfJu8HCzfo7zfp0TDrckQ2hi4Y5DAIjgVtKh3of0g3HYyFI4eWvolzHSh7jUOK
Za05rlklDaRQ15/w5HaWjhNUrkJvikG9L80IaW6jmzbfUgmctKT0EWuR+SsXM0rN7JQZ/ZFMrOZn
VCayYbZaEkmDBXvp4/9fJi0fiAG9d4wCHrQsG762MZO6ysKT0g6R/dLGnEWx8Hy1IihNZMx9Z9RC
/0Hr08dqADNN/gbGdkRDMUi+I0zxapMiQ3IlTQDE6gNBH9g+j+j248RqHbnuNCdRbSzXZZjvOEaq
Z0jfrArs3pqIqeJUPc3gZ4m8BebwyUqh/ctKwSBZNRFPaXT63o9YbCn30XKwHNqLqXLSYhxqndpf
tGjsnd6a1DvaI0gETmfimgMFU3ZDdZRKQh4kXi5QTcrs+RNukzkBjtwORKdZiqPqIyhO8mXxHAv5
xP9vtg3rstkVkxreLSghRj3H10ZlKUTZHDwR9ABFElV0U1gwI2aoqGBSP+t1fewhLj0kg39sgwXy
/Q4xaQlDzPA1oDgW6d20m7/izLa+Vot+JEyEdcjKaHF7JnveZpAtkXofartrDpb2MDYdGmutC0nH
6Sznz6uM+fG2xF1c8MNxV4Kaarw7gNC3h2NE7tSmGmI37HF6Na00PhpEKB+lHsYe5L/H9VuBVUIV
jUzyjdKGnUUUnKXSVMj2TrWrHKjXERwCMSvRTbH1f0qkVbCPU3OXMMB7UJhtP9TcvA5VaUGijf1z
lbTKgzZL4trLSnEeMepvwjmbv9NUPZBYl76qgyR7LYF+D76dfSesd7xry8VKzG/QPkMiNobXRA5/
oEnNrwZpAEQeMhpK/S0JXqQilQ1aytx+qUlxOJB/UDuhqRRePvQ1mlI7OBdR6z+kjeymZbGcn7vu
G5PQ6AJlbF/GJhK24CopwSdHftoMH9Z2oZiWofObQNRjvn/38yEcuEcD7mmmuvdwQHEeq8NJOtfw
pIJIPduJyE8ZRgCbEBJHn6Vpb40FWHU9GowHmcOsqt+6fgDoXFWaN85bTGJQ6fLe3ClE+f2tVcp3
FuyRXTzmkLkM0GjatQojqSufhmQrZjBDo9xpL7mJ4ynshPy3NpDdDeR/IzqZhoGJyElhArAxFyNB
BlLNtVs9c1IVd0DZV4rbVBnW83EsHxt+ffQDcTcFcETI3/CU2WdcnMxENOY6hKgWuvyJsfuSGzPc
G2Su+B8snBuy32y1TvyoBLu5uKz1++AzE660kxyA8Xvo+uUTEUEUSkKgKHMkT5xGkT35feGfC7KG
EM7+ZWaJCfLaMB4FFkUmxzOs78krjE6m80oEMWNceDUd+pJzuvg5AAdaD2R709rtYuEWzGkRfRqL
aUbdRHasY6OV4XnBlsJlWEdOA+fxxhho2GXETB0SGLoZajmIpVzMUAb9KzOPVpqWGRUW91e7y9+m
1lfOGHYjhpdN52as4huTPuKVvFc0moXKf6xWDwYsfRavNgZWHqeLTQl5C6AeOI5zso1SJT90cwIt
s5GrXV9OhjtigXD1TIkual55vNnESVsu0RLRPuq8FbQ0nw5RbfTPueSZMr6CEUTmMxOSv6yOnpfe
eV3Hjmf4v0sjK29/Xl7+ZQMmVP4xlruujKr/3a5XTmo1bnqTY2WmnUkfhxXSphYxLCPJqQ1hWEbc
ja+I7Z7JkgWaPKHhkarqn4J91l0naGY7N1C2DCN/iQLtgCij/AuAC1G8WGgN/7VV4bcvpy691D/Z
Mazzt983YMxDGAbSnNM5H1vvfvbYHxebQNlsMmawO1viTVPWi0iGncK2i1m6FbYSS1Bx/xj348Sm
vQmxteUCPZSJk4QbUEf+4TYnkIWZv5VieER2Hy2PpGCQWHmU1FNLNT1X+QjLvLeQOY0TI+zs8c8v
hPIvW3Nh0VJma87x9+NYDdWtodCN5ZUIo+lsa5Oy90OGwHgLws0o7Hxf53p9p9kiQwOBQ4g5dt+j
WLlkk3LoRGLdtb6KLyNzww0xITOzpiS02asQvLqwgmrxvUvaxzDs5wua8PnZTDle2SZx0PyXr3Ic
akeyV7RjAgPqoUXkh4WHL02//A9Yk/xoZpXphFLUuXNY/GNhwb7V8qWWIS5WZY45agxO/qRmt3iu
WeERRSGFxRRgK+pfHJh3sySZX43xdejy0TOqxt5pkhlDhujdXI4bL1ITkvyGxml1QDhMNbMrcZAa
pjcLmihuPDhUAy1W6E2VB+Smc1S7QQmOcHHfhCoeRLQHBXJQEqKi/pbPtgbbPpDYOSrZVquE8mRt
5a6fnpTlcdXnLQqQ4lRmc8pdEhkIAZ3JgeiT/GmsgAMQd4WeTMqWAAvdIZ6k/5IvhiYGEMcEHbkj
aihAhaRzli3+DhlEXwjZmk4pnv1NFuULoFzUzkws35bWonqk8Xeb8aC7yIhGjBAKqUjaPH6HFv/Q
DwbigCmUyMAYmGhIYQcm0Ipf9Aao55/fbR/VqhbaBM6Alqxy5LXt9x+dqCrSSoUOpat1vx9y+BSj
9qWCib5NkzyoXOyJgzuJKvUUK5kY3/Tpm7KgrloV82Qx0gFOQCQ8FAaA6CEfsu8J2kcZ9dKPoDaO
KcLDfyQbck9cgr7CLcWieGzKYCIEeEQWyzq7BSzQeU0RvRgY2L8i7hofGM0ZF/K81buRlDcru8AX
mQ8yo2OUIMvDsGrng576JlwXmRaVEZPc1dCUF/RfXVBQpZtnJsHbZjWy8qbytamamZAeX3zTjMWZ
ORsg7skCmXnTH+zB1w4FNq78QSat6ZPNm/jQy+LXTFOBqR0ik2WQ+vuZJgR/FncWN+yiK17oF2c7
yeobx6DrRZMlHxBmk4BYFP1bJ9c9k+pxPq2XsAixZIX3Xr2N6q2pl2tX3/rgJitXShBUpVyHS6Uf
muBqKRehXAJMl7fGhBnBIhZCJDDgqFULPuAgXDP8LoUS/CYgOI7R1vU/GAyPfiaw8YSJSXtd0m/8
7e991SGdzsthG1dMsZYylUctfNLbpdS1LOMpyZ6pfnqOsudA+lVz/eL7z43+MtYvlf6Sp69Uob9k
0ysVp6+1hLcBEtmXXHqlIGo8SHXWD0QkwTAUkB7uIixcoqzEtyxD3Yix7c3U03CHNad97j5t+6jy
h3OnxSEDwSxqWVVFV/GuWaYYKk2IBG27YiKQPJAKjpcOouSQHUdx0Pgl6UeuLWjq6ORjLiNnqjk1
0ol0LuNI3GBdnpt5qVGczfxCj53S7YufX/ocqeHVtjESXakZo6i4luJaFbeabfV8G9ea55vtL1VW
d9/nZYDHd295rNwD5hJOyu/k2YTjAtUte27aTN+rSXCS8FZBXjarfVBa4TUoEjTwhuIW6l6iIXeQ
F9jdQeoPFqnzPqxE3vNLhYSTiIOfHik7PSYouQmJ0I9mRbj4KfBPpbyURjhFflbyMyisCZIVhsr0
QgHTVdNLZ14ad9COIrlW5mXqr1ZyLc3r0F9zAifNa5LeqCi9xcOtsJYKh1tm3RLr1mZ3yhzvdXbX
x6XIt2tVRx3vqbjL490sHmNxb5VePQriOpJOo8e6SFBZbQjHs8HuJ1LcE4tksCBZcuBCdEnuqoQi
I+jqwcVhQV7po5E/amsp+SPlW5DLHm3rzrsMpR9mUt2668k9HZaSk1+VG7eflRo3EZEyc7PWa9he
tegmNVddIxHsiuMxi65Je0mia9ReqKDldHzp9HPbnbmW3blJlsKQg4DKHE76WilMMnGkPUgl9TGq
j2F0ZEicD4chP6TDQRANFH8iC/+okkEPhWpAofnHUVK89ydkAeywOtSRdaph8RQWie30rTw4IyaO
p2nq6ovfCJ5OajwxQSeGbNH81UPXETyhEwxPT0VBcXFcv7VeCADSzrp2jCZDkAJvIReHekGCXT/f
Q2E3F6nrdpWCSDucYCOmkGMAiBTTt7CpN6aS2F/imgEGn8xotxqRlu9bGSj6qbVNj0Nv9PPvy2ys
Q7M5BCgvdwng4gfdKvvresmx6V2jXg/cVm3Mh6l4m9lpXmqtSm8YwPDAJD9MvUq/dGNT75vsE+HD
x/3zMmRHI2ZqqJk15jTvVviGzF/E3sXGmI3nOIkFgqF5py84tGjg6CpPYGHmusL/lF/CvG84w5Nz
MpHCNWbjk2oaL7ZhJHfsbpHBAVdLOkcvOwPWMVyvEUDxFV0eqcXFJ/cmZVnXfts985MjBldQkTDw
+HDEtekEF102Qvnpws5t55q7ZK2+pNhXHF3HxpFkpXkjowV4sgheDdToYDjobVp91tLo6Qn8XWK1
LRUfV5vUh2pJEvjzPkX9eANlBERbBsADLgP7/TAotuaJEwWwo3YCIVyYGFyMwA68ToabA5fGukwd
XTj2yM4g5zHokmLaJAtbGjaJRFLhm1FltTsonQ5tpidvYchOsUCdrk7+V8A117aYP5u/fJTp8Kul
cYZukEkCOuh3igFmS8Hc1Fq2ieXax4sGPtA2yEVotJT4PXibGwavw95oj3kDzc2sJteodHSgmTWd
clvyakT8WG46YpYH7ot//qV+FLDw47Ex0ZFQo6D+MASYsUMTMAm3Lez88gX4N9FaQx3TMvAHR280
5Mgc/c6+SaQhJrGL2jNZjBuV8aI9fZOjDtijT0+v0E3Gu6AyPGHYdDtH9ZMT3scmJD+pWFQX3LZX
Eea7T1dG6tVYw/cMp2WJrVAgiwZlnpUYNc40vU4fbGvOdrXSqsjRCJDCU4WHv4dFOqvL+o1MYRk+
Kdu27PG9hUSy1mKyzoquLmMYG4RI16NQCDNFdjJkOZcgI3A7kY0J+o70wCHLfqWFw4ha8ZUnU4+1
bT8x5lKlSBCFYeQ7K+SI8slL9C/vew3JP3JDBtY6p8Lfn7iclXRO0dFt6GP3x66IbaIuWxqv8kMW
aT9ixMI7bMn4e3rH8Hm2dgo+688/hPkvK4TGosYOCBXRR6FTiozLTpVsAWqEO1kltAZCvdca9ZKa
UgYH2J60pDli0jck2w9L6A4lTfxCFsSPkLjhvyFNHBriR06NDHdy4IRLRxjqqdrqfxVkrtwR9VXX
pXHywAdJPo4BcqWpzoYnsNoovNst62fplDptr7CZTriZy4sIOoIUM7zt09IuacuOTAkoyUmK8yGs
8G3Aa97bdivftFQTz1JVxg8awndc0rH/bFkMXhpNFPv1T3W5jZ3Of4jbHNGW5ZOeiDHcY22MvYA8
ka0/atZ1DqVTIJfVq4VdRslCeUmYoUcXKY9oY86DDGlxkrPKQ0giHs3KnJDnklj35xcEw8fHNdtg
VgMTgs6Hpb9vU0Oj7ToaTiXoM8QocyDOto7+b31U6t3d1Ni2LpX2yAP3ZAxSY7tUl+7ndt8LbxQe
7512pxIp3i41aK7w3Ulbir0TzFTyGji2YKcpSdtTUHHAXVDuEw1nst6+juXxZ8nBUdMOxloJIXf9
AVUiFfl7TVnKUPaE8kwtNjdvUdcqHuW3XtB5tk9zmFB4d9TcWSOEyTUbV29cQhsLyyVBcUYKw0E+
8vC7GqMX/ch7gI+kKO2pNtz7xn4e93V0sA0QpAezOujVoZ8PHA8ze6mE6o5heoxIV+qOQ3BKtSOF
UPZnVfNJK5cq5lM2nyzoLOSCQiXJzhR4khga3icv4bofeHfXtVFocudlYVvmh79/sPMmLssJCi2K
zWa8CuAvl0o5hKjOsIbhqIoZpdzplGNeK+x/ml7bJR2489CPkhO+0+IQmyk5XUEbPcX+33pYZWf6
qdl5fSSl6XQMVIsbuZ8czCL6KuHdeTLJAduGVis/zpOhbSsyWbyKHcW9POFezB+QL37BK1fdisKq
blMjKi+M6Ahb6VDdgkC/yxMob10siaF2ZxLc1vyI43K+tpEk3xBAhA+WKPWvGNnSbZmnqIUyzlNz
NI/2lt6H/tDyZEFtQShMdM/K2xcVbO0ZH7Z1jq3WAhGjm7usFnAcECDC2zO+xyYmUxWLwVYjjfxh
VW4o2HofOLK3dyLJ/yFQW9zirEaxuDSrCyx3WE9zA5E5sOimV3NPv6cyeddYL3PJJSq32ZhtYsEk
FA2IBj04N5Gq7TBBwi3r8e4mWl/clEx6bWcz+xHZ5Q/UvtDDVJ9fyWdbR/nDkAGPKWNvbjWGja1h
FUH+l9IFgJakZ5lC9A4ZfLIbxMTXeQqLSOUhuGiifUuCEBCgaG9PS/nTvrT2mNjt+IDVemwOc3PI
/UOjHACyV/mxH45NzqkVL+Q2jU/zcMTpS5UknMWnXj3ZzVJVcJ7VE1VW5y5YqkawvlZfsZgtNa2l
LZD5s+Wf1fUqfCKTzll5AboliQcF/El5iaUz1ZSXSEGPeBnKSymdqXqtVjpTPUc3k2Ahp+HvrDUo
Z2oizi88I97Uw7MZnrV6uab6yV+vzDgoocCVqUvzbpHT/XWyYnlTiaa4ZwR/ET49xU9EfKoPgPjU
22yUX0oNjtcxp5dZnrrgJMqTxYP5ZCAyFic+9JJ9Emup2VleaxyWT3w/LNUOnNeWaszzmFz4fC3h
QOY5M89tcokHsJWkCZ/z5BKZ58AEq7LUHemibZzNtaT4suRdDhulP6vGee7P41qTcdYsbtnnLv1V
o3WiqvRMDkNrnZBIq6iki6XC4jT5R2rwj6mylF8f7fpoRQTSQkM4aBwaOSuulRWHGei/tE/wG2t7
o9sTeBR9QadCrVtQb2bNxeXXeSWEUO7WmqtrLrKlz25Ry4Hn9wVOkxVucxauB/bs7yXqozz3Rqx2
nORMS9pi297T2JRPMbFUa4VwDQhqw6i1ePCWImEmyJYafXf2iQVwC80Nh6UwWUv4rCM3gaQmL2W2
uzrfTdVOI/l2a2o7XdtB4vpZTQpyiMxn+GQuKeyW6VaRZyDbKT2iiHPgjgb6LS8KEWUuFZa/Cgkd
hY68NfZmeMCHl+ux2A2zBERWrWBT5MqeKpU9xOuk3UftPhBeSEQvTwdVLtiX1isVb+KOmnqD71KT
76bc2TQ34IkUS/mhCxKOauSd0e7IOIGCFxEMvaMMnghPS9thm/tZXeNSM/dCntGsMJOwB/EMgzq0
Pz2zsKH7lxeOvaahc9qyUEm+019UitnrEgF0xMDQgd5MsErI0gYLGmwhPFBatQ3QdCrbaGCYuSV2
IGApDeBnOl3mDIClG2fKHPqblKI7Y+No+lLGWhYbM91JJCdbqyCaF5DZWqRedawNkmNB1JbgMzkk
41G14bQG23CnN5Ya+bIlf4DGhTMw3kA8DRia02ruhMj4wM6RdEuisbal2KdTY/Or+mhLQXET+kYV
m0pmhgMEeqPAjlorgOgeLMU8SCq3drJt5aXqtUqJVMCtnzg5GbQJFrel5soZaKBwTCeBYnDIs6GJ
RU22A5S25JtQhW2nWUth/hEhIHEW/YPtUHRgqGitwHbw2FPaWqSFox5sIU458EtJRqTU2OkRwcTO
FDuCpFmxLZA8TdtM30Jh0SakPdu02Ebk9sXb2GfLQA7vJoO0s6S6bADVpxP24A02a9+zCZEgyJDX
NdjO6VavtmDCUezGsN6VLQAjILMqXDhrqwcOySzUvBbTmalx8tcE3XlDn8Ahxpa5mzY5HJhSXsGJ
X5ETGGTpLIXHfbG585LxchtLVWvls9MYYMudznCadql2JjPUgcKqrDUxbcPZGzmtvY0iByxPoC2l
kC44boeGkdW2zbd9jqliiygEyqyto0zc1PJyXfRf03LNLXQQJBpvBdv1hGjRbdwv1cjbilA1Y6lC
4o94W26txKEmXtBhuQ6U6tSD063XkddR5SeB8MhPtVS9Fu2riBedJpbtAFmiYv4mKC3C1qOdqTi6
4gjLUXrHAvPWO7LCDgoXqzOUS3VrzbFjiy1ISSTQub5N9a0+bUk2b9ttTQA0+zdeV15dH5fZRtnT
/cBM3Mkb0X/SHVglgO8WcF0g/TENvNV0tNTfd6jlVKYZ+FxUar6Ki1eXwye84eGTX2tOPwyZR8ZB
iODMlh2MJ2xPGkV7k6x7gAzD99l9pdp8ZzhYuLac7gekc27SB2xTIYkhTQ+v/39J8UNsLOtNWG9J
95Z1/Gfe5uCt6t6U4E1biwww8KcrAfWLlH4x9ddu/qLVr7a+lK+/Wjz2X6hwehGHNLzH00uTvqTT
CxBbS3+mmobBwXMYPMfBsz0/YQI08idrLdt6DIel4uFR0+9N8mjo90IjHQfQcVlkZC5Hpv2UTBJR
GYX/n9iM8hdyD70a/d4NiQrSqK6NNyk+5sc/30r/pWOL8IoxusD8qtP7etdFkvsGsKa/dLxy66qX
WLnWy5SSN1OkSH2KAYHzOKmvcmmSqNkayrGq4q+1YIEm5EXbDuyQZAW0ZENqE8kySfw2AX7Z2iSU
7dMInQo081rVlJ3hwziPiyU9sMjke5fObMVEcsyMUb6v32r48sGCOUmqaygYJtjkmkgouiw7sp+m
cTQeWk7BqR+/krBuHAkN++9LpGzzJcx9rpSHXh3Yh5Jwi1EiONStZD/bHbmpaV+zhkBN24KV9Yym
zF5q1N2fvMGtj20NZia4eRnBoxpgLPf7G3w0VT+R65k3eGVzn1tEmoXVTHsCP6lR7DNlPwv2J0ux
b/lZAdRfgddpKbYuFPsWP12u7Fso3d52FzYvUv9r54IKMLJ27FwonVycdefC5iVOlv0L+5Zw/LVv
6f0d+5Z2rZ/7FrYuBQfgyOtGTyuXTQuVGl5Mlftg3br4wa9Ny+J/g8Aa5dMO1iC0Jis8rZdCQgDr
O1WHvM6epGsHCOz853ep9bElodFLXESCGKQENpnff5sJ0dotaMiSTCwQJCkt1VODdPc02bceRSCo
u3J6i+oZ4a7VuwFhLJCb7fm4Xro6ZQwSJ8Omgs/m1XY04BNCZ9akqv69VZVNCfRzq89F51qMeBh6
Ymbk8/B3mC5YrP/71vr9uq79TQE42Vn/gKDCf0Z1IkwkjnaNyGHud+R72ARWH3NeNrzJE0r9NwGQ
eZPF46sI4h9FY8TOHE/+UzeoJGhEM9MGY7APAZQXRtDmrVeRwCSxnL+ouaQfu37J463z/EVGCnq2
f5gN/bGiEsk3Mou/+92U/Rhb/9TTh3+pURasxI0yR9MlidnyRKQi823VF6VRq7to8vofQ67kh0RH
IZAYsMoR2DVO2Wbl859fOuhJH7d8SE7Q3Mq8ghxB3712Mk1GiTD7cjMoakk7WqdRZqnFFVNEVzgz
IwCxrUz2fg5b+Zpk+7WykSxVB5MyVTOWP0cV7sHdPOxGpFfaUv2wE2JnJxiCXEvsSPTSExS6rla7
9rRUarrxWkPodWtJBjtkj2LQRLz2MHhG4WlrNYOHKBBD5Vx4xeCNhdeTvz0s12jw2sILBk8PvBLh
YIHp0ksLPiouYJlhrdBw1dFVygmGJTQnOOno3Jv0avDj1a4G0LR2xeSqtZuZrjG5ielGa/Wh165V
h55dLFWGXj94uEDagX4Anjy18DAUl4M3FUvRWEnxFxdLxfwVnkTgSb2nBZ7oPSXwwH6NiN8Crw+W
B4HhUr6+1IwUsHKh0BhA47cFLvbYTWMX3D2V2AQ6LzURZJTvhm43hLsu5CzxyVjoIyKEtqLJvV82
haWo4j1pK02tNO8rFVBziwxbzhJCBOKsfVKYX+VQaT3SAewn04olhDdz9MSMgSSJIco8A2npIa6Q
3yQq0TU1/dtvEAKPjQnIJGxJPZusWbmGwVdBphBYyOlSTn17or0TnMOZ21FZiPBNHgZeoJBQyqpV
2o2vgLnrZYgPUC/Nq430+lA1LX0x0ScvgZ3+WP7X00nbMEWyroiNiXvKOTF3sgAV2+sH1SiJzqWx
VGZyc5TN78oCvE5bm5iMgIVgDidiY6ZA+xoY0t+YDdq/mJTehkz6EcbG/Fgk/Lt6VyY3wKvSZz7d
j61+OAqC2xHzWSQ56wzkv7pAFvEoqd3J/DoTs/c6YwoPLTorUIDRkwF9Vg6nXVWL+UsRRCVdHsAO
RCn3SMOjhPwipEWVZmoeKqHptQgbGLwGhKze8NnJh/3ZSCTS5VrN/6R99dGiCzpX03Fqcd6Hcr/q
2f7r5w55MUscIgjUdAu03hTomzFj2ilpVXUAEwjbZYz3cWT2j0i5hKsUL/QD9TspkNInXJuPBj9k
2wLxtoqZiNv6ewCXkoyzngyJBOMQP0YalsXZLKMf6AHsnZFqOSHZUGoj0VZenJJkCgA8c6MJP0YK
gHqZScfakuXdJQSuWPMDxFYVJlpj7mPTiDh6zeJrm+p3uxblJxYYtnMfVmEIc6zCsg4cV/3QEm6D
PG3yUQs2w+zL1SaAr4lwVJq2tlwp+DQ74JvFIoUYdJWWD5dO49wZmsQtr39QGCj3ogycBNGCO6W3
zMPcaxU4rUJs4zzLIbcGNBgWO5u2XBCUNdcumv8mx8TYVY3VHrWBZvn6qFOGt2JoWtdsyXwqzPgL
Etlp3xUEjpclwlTYjceq6P1jq/cAQPx42JnkTtPqTwVoV/p1D+vDXM6ag2ztkExn9lNRiLFwg1KS
HWYYBhlIpXEisDhnNJrQC2lAPK/fm6a43GIXCrfzgiEeCxOXBbMwxw5r5RLbPmDWySTtKNTCWwVy
exPUPUkcqKtv6/c6tRBX7LlS87/fiOkZIEGwCMSwW3JkOev6NiutwvPcdrTrIcNyMcvkgS0tqS7z
6MSxVd7ljERmWSZAMS4a7mxdc6lxdB9DTalucMuJvhsJMk+FtGtbpfN0v2ifFY00wL6wcdcY/4ly
einpDPK9jpLRG4RsPeDg1Lb51NPCMpQe/icMfU1bELytG2htQfYD/HgrJeGURewwItYxgll/ynyN
83jMmCs1EfEnElF/CzWStDuS8jpVha0p2JuYTfxmDoO1HVWayB1TfbCh3CYTS35u7Dq45Zqkvuri
u26Y2UsGjzqIfM1L9CY8DCCvDusjOvG/HpVZJVh9++qnJ8bKgDpUbWnvy3IenLzBItiqbX+Ev9Ad
O8AvxwwoOdkws3CJEnmA+xd/S/GS7HrRTvs5YXcFAe4LbrtzFsZ4av1eY5LY+GCG9Ck5kBIiQ1uG
fkwYc/2XLBh8NpN9maIYkU6WtxebDcn6VTVl89auwEqZqdQypFN0vCdGq6Bo1PuHsEbILcElaYPp
2ZJRUuAvu7UCJ6tpzgQCmU3BVJvjU8Hxs9eK4QCmbzhw4v31SO3G4ZAL3sScXbnh8mzvfVvOd7tT
fkh6ox+QVk/3n99PG8zxhTitX63fn+g32VFLjIk+o8PivNuKdLpF2GEOisp9fDIxQnBnuwvLAnmu
MHQPtMo/JEFPVOMszyQYpBB6H6Llu9H63ZCgnlRBsbU6ui1SEdwJ3StTGEgrPy9NP+9yKQBhVhgN
wiyGcNjVUNVqkg+qiIaxzNLGXHQkCrrsrdH9H8bObLltLMvar9KR96jGPHR01gVBAhwl2Zp9g7Bk
+WCeD6an/z8ws6oz7YrMP2IHw5JtkSIxnLP3Wt+CknfbDEV38VS2QdWo7r1+5PfRn5fI5I2z9X7F
hDvHpjlcv5Dqd+AV1kGdpanthbku/0eN6PF8fm3muHhUShFwI3dfWmxxTZ2Mh0JhZs2OMhWNd8IU
lQ6b67cWwAHn64NMvjSjC6G5MYd4e6WIjytcvmMGWK5JXiNBNZ6sf39w1y9dj4SbJjPHUE5Lc+qb
6ptciascmeWuI5RyZ6/unLF1iaMpmtvWhPrNXEcPh6QxkZaQtS0UqNU28utNb9caWhyg6m5siEOP
wGDDHKq+U4mMTvJ2uGEl/eEAD/zcGMSLA7nszhmZYEcIB/cMKTrAXg5m2BJkV9opAHkNNsZFbJeh
xxPuF53cNZM0t4tXpgmNOW09zlVj3iDNEgyuNLqUhsDy2MjllBE0dlxI/wNGMqM/TJlkrH+6PiCx
ZlU7GwudMufZVZJyT5CodXGV1rqYpW4cy2p4dLV+OSmWg9GWTZyPz2g5OdcASnepyBC39ae6KJ4b
G/F53OsZ7dOILVhtIied4pNRde1R7YfKNwHcbGHIEULaR/S8epfkFNIhWLtUKiioRC1xoBgN0qym
2ck+J0VdYumqLYGpA9hcDxAfvTcMI7oVzraa5qNRENYWEcNzM9RDdaOYmbhxGDhrPiHnclHqXUzX
KYi8DqnpONSH1GEeinvG2cfAJDeDqXmErra/P0hyvjbINQDcW4s/uaJd7xRxv6+K4t1cz4WUIPpN
X9XlnkTg7lZYBbnSrCyYoMToO0T65kzmBz4O83UwbUlKwxw/Nckhqvk0ZteZGarly28PShG1im8V
ru9wDhyEqFNiZes1/TmDh7dU7QlSZbRY+Q26cGltTaPkoPCtTZpNX70kjomo7OI7QQPdSxTrWFtj
9BlBxlnrwOpqymAFkJamm2kF0c/zMm1dSeayu6iHyGngrLvT6CuZWQZgpprt7FQzPdzIuGRpcdAK
OdPcHD48hc2YWafgc1eFBeKRz5ohmDumZnSsBGYkoDu7KcXfk0mC0DRTJPcw3xkmrW6HMu6ie2Q3
b2qWOm+WKIEGC6KLB49cvzXVxHQH96xD/tw2E3FrU6x+qXuv+ta1JuntTvySR4PcRTZOydwyfB2F
Bx8wwRdFoWAK+vdDTQbdKa0tlUZ9au8sYbwvtlnfm5NpHDSDFK6KUJEQR6t7konicFDrnycNOWyV
OChscfbsWW+KTdal8/5vdss/T2sJIFUdMAw6++WftBekUNluL0llipFq3cStvuctVbcq7Ek3qRiM
yJMBuc/n/5Kc6mEfAMpTEucKyECbL02afiEUVfrN4N1Xnf5FxQ/+N+vgq3rgz71bj4UwnDzbMOjJ
/CiXWwCnRA7yM59VMg1+Jb+xrZKDLUKYzd7tcTLT+DTC4trbHPXDSdeJgURE41lTdwsEbzfTLvCN
gb38ggF3F9PL3WY5yXkJ6UGAHONiW2ufxRQSmaLComfRXxQV8UfJZHKmpN9goMFWMMYNMMlkp/bm
N9eLwLQOax+/SRlj6DpC7xHuR26f40zDkOPh3W6cmEZ9Pfsov5f9ggOCJkNShXBt0tC18XjNnR5i
NJh3Wh3qCQMwJy5fYi9ndmxxBALdhpu1s7vmUYum97ye1T1SAeNoRjDNx7mEYjsCOcCodv/XR4b+
8wKeV2hzwTVsRHWs4f/cAqu0pXe5axTsy6DARU7+BaptgjNQbEtGBJbRouI3mmc5lDUXhqW74Zzz
wtgomRLluXgpJk/bBLvWTtFHw609xHbshCowyLvCmx81E5OsJTSy6vGXxTcyb+KbOm+cvxGn2D/N
bl0aQZivcbPbtEjNH0aAWpnDd8+c0q8nzXwgfXMxvieeVdynBrFVTplklzpR7mT1zrIzO18fdI1t
NHHi2t4e3eGu6b9nU4kLqbMu06SRn4QnNKJV385WfvBGfeuseUlgfrC+4VdwqkTd5kZPVNICshmk
69VBJHTtlRg19YE+M9sJrMZvs7yLXS4jWk4m0gJd/j4tSHSh84cyIu+/4wQZg26otV09x/pN0RG/
Y6i/sSWMxmVBPXJ3L5wkeYB0GlbVfN8V2blXhuoY68n0RPD3DteL81iM2atiKXdJJ4aHqydviL6T
ddn9Ta9F06wft36uiunAcUygluicf5q1uMIUClGIvtbu4F47xlretRJY3MyF27WKNpjNYFAC1Qwm
JZiLcFECgyDSnkzEtRw2Dtm+gNSPomG3uGGW7WEmFdkeLy+lI9Fs93QbCeyOOyw9e8PZuwva672d
HhxnL1jtOfsoPSjOnordfZIdUnfPDX3a5i6rin3p7mvinFW6tHup7lkfcoZRTgdhde91e7xCSrd3
vFDme88LlWvpehhH4TCshe9JXmuIQ8pbAt0OUEtTXR8AsZpF0DPIBfy2G5qZvNBJ9SCh9o+xyIrz
0tXbagiba5VVSMHLbvhZdtBdH21oqUtQZ3LaxIlFtKxrdt/mvUNk3N+c8tZPdwOUmRArbG4JdL41
8wcqVmWIWRGzB3SyuZjqxQBzqK7lNBfEMV5zidRVFgMyTGgXlDHZteph03VBAaysJff8UreXBhFM
fkTUFl/69jK0lxk9THyZ2lUYo8BEjy+xeZbynCL2xPMrzzN/ztfKAUmyGCECaj7BHJvr30utgfac
kAJS6bBKAam5OP6mBmSZYjPfuAoCR+Zz+QEhoEZK+ioI7Iq1ZLFHEKhEqxqwHyF4hbVD6G1YOlx4
92qyz5u9O+3tab9Ya43xYaoZSR706aBey2uOjnVweGyOVnOsXdyxKEGPGWq8a6XyRDG4yNEXnJX+
NIhzL852vVYrzhAB6+VcXst1z/CG7HWZsdZUXHT3PKDLKS59cWmLS4Mop7hU46UsLtm4S0iCGS/J
eMkL0iUuMVo+giWHiztclPzisToGFszJkJjnjuXIucrHB9c4azGOjXMrz8JcH3tS6Plzvpbm8LLP
hnMa55PFOz2fcGchGh3+pYREBkmhh0QMiQyS8GL0kCI6oIT8TQw5sv0iO+1fYsjlX0rIP4oh/62E
7MbQyH8XQ6KELOBRXZWQGZ3V5t9KyN/EkCghNaLw6t/FkPZ/EkO2yxHPMkpISiGRxFj1kCghUUel
Vz0k0qhG/EkMuaCacs/WtZIFxNtFc8+U5G2fQ/Wt413nLYewVFzN43qMm/Ovz7ErpehPixlOMYfO
okefEcHrj+A5MOdFDxOu9psizogScvT7svDiTTzVzokIl/QG9XWz67K45tozkbCoY1qWa8g78Cvz
Fim4QUBkTZCRQS+P/LQJ1tOU35YeQgJIJyKgQ2pxxFV50Fm2dzvH5GH1lWixu3BFFh751riezZOj
TAgqyLi8eHTc6yxCCLeIIVAVoEDqUFVbu1Dip8XxIBLiBf2bdR0TtZ9uFKQKrPwyQsEx8Ljr3/+h
2YpAsW3SviPoZNj+VjNzGXtbit3CFuVFsH9od9G0U9pdh5V+RtO8lpMF3rVoIo+wzGf2AUFkBowK
HSWgbUVFMAGIBizp1YRJGZYyhC1GzVrYMgHQQv1aqRdOMsyxEmph6YUuN5trtV5oyVCwmfZCUFaZ
HhZ6yF531c/v3BK/SwjggBJVGMcha7o0DrFf53HY2MHCtR8iwhIk/Vpo+bVrNSJgByDUXY7lmHmA
uqvw9l4rYj7sQkNcqyCesFuLPQNF5ral0AVj57Q+AtqmiHWlKm8Hmxr21JAGPUXTkvTZOqjT4AFk
AOlzBpskPdC8YM6AdoVjFsosnNpwuFbf0iEJ2zYc57XkHHbXR7wbmhWmbbhYYTGHkxVm8/qH5F8l
ZswdBLeFRrOW1oRzGi5NCM6DAlQ8uAHVu4StBbMWjEzjZVBVgSEDI14Lflbj7KhU28VUvYvkTqnW
Sp9JiO09hHBrtWQR91sCtSE2dM1WG7aM3anFXgviOBW1uxTwH7G/847INGqIdtO1+haCZAB6Y2oD
zwxIA1HMILbWwksjBNPbMC7DRIQpB8u1GhmWZQg4QV6rLUP8hyNrcy2cZehp4VSGihYuHAZ6aMqQ
3FD3WrPO0HTjlCHlXUsho5un4Ai5VmkjvwtqmyS8ANn5TSqCkRVCEaR9QF+phnZp7xJ7l3GUyLWS
a2EEctwtjwrjeCRgbIdnoofXmoatqa6VEy9ub1uIk9ci3ytpd4mxU8YdSRO5t5NpQHUpw+u1mjFQ
dDIvA08PdC9w9ED1gomDxAsGjhMOiTaUHBscLWSscXkIgeSTPsSVsmpD0wrb+feq55ACtTRaYc7h
w4EzrxVfS2Fb1YTeFOpkijehyjQwDecmHDhGUizmoXQJ4Ai40roY69zAlhjNgrKCxEjqyVpqHMDH
pBS5Q24h6p3HvpvDJF2LmBXk35TSrUWr4G+u2D9JCBG0Y4QzHS5SBluIH5QV6VxMSjvj4gMJe3SA
jJzrWJCzrk6EJdhbu2+y8/XbCePx3/6ElHTqNvhdPi96JX23Y0VvjeKp6ZroMujkR+akyr6Yqwm9
txNGCZZi+rHiIC5xy/Yw8VHPhgNhNJ8/p615WiYR31xTraxYCrob2xIW07ETMc3lrnc3lq28upku
76SXlvdGvtLcl78brf8MkHE1Z4VnM9hjssMq8c8XbK+NRJ4qDjneepwAkNe4xRrRGNqW/ZisX12/
pcO6hDJFZeYxjk/DcKzMo1usRXxtoh+GNRr44PQHO1/L8fal3At9zyAmg9FnreWQPBwfHCb49aG2
D4HBSiwhbX4tdznay3Fxj7Sfx/xEyfw0yJNqrOWJc9OcHXGumrWkdy6ac+etlZeXZLqk5aWDpFwH
YrpE40Wx18rym+RagrbWcBNlN27WxoSbOwrssUkHCUtzZwvrTqlPkTiJeK3cPMrhOA5Hpzh6BVuu
g8STDJ802Rr5we0P7A9tj7iMtSrYJ81a9HFcay2bXy8+KNNalX3QkmNhHwomFNea8hOh2wO/oHsc
5UljcSNpva1V4x1uaO2ezeWsNscUWM+5KAH5nKl4ulBJeVHWnNq/2SX8B4GFC8cMchJ3bCZWP2Gx
tbkcozonfZ4eFyrEQclYpBTmbRyNynaoauN+6pQKcyt0BZZATza66cVNlrsIJOfniggRQxBsnut1
F9I57EFQwuUcIe3vJpylt1Lox9Jyugf6l/1Dp3DpMrr+xl5KrlgJgmKspPvKWapnt8mDVJoffZs8
VbYnHmAztmSPrL2iqKdtknxUxTC8legVZxtyx4RFaoUz0NsVjfaW5d3BMrmo9aPe3NVA+PxlaBV8
PE2xSZSp3GaW2T5wmtqsu8enyukfCZBgvKbTI6b1ic8xbmzgbEZ/s1hl7SflYn11o+omNp5AZ3hr
oqc8Nrn4pLujEzo6e0JZGtbdXCjjttWS56xsnQseSqTXLQ7fWkFv4VSnGXoD5oZRfWpj/Qj62yYf
sADKNFcY++rY/qIruIXEbNzO6qCdZKxOd9eHtCGosKbTtXPNiECLDPSgbMtTPM/qfddoz7w/43Ee
CgaeiYWWvtPOqCfuJ3tWoUZ0YGNt19xoXLqQ07WrlFYWR2MEZCFk0t6334cZ+K8LBuju+qDMIjoa
fjo2iy8jcznRIDOfa/vECth8qfqoPs7W5CLsFMkXRjrPal3kN3083YLkrLmkjupOpyVCCjwUCXVo
P7m0HD+JiA5alDUASeJIxj53SZ3MJ32sypsisiscHFgZa7OyX+hffWiKUb5P1XwktEeAabYunour
4q9vBv9hh0zrZWW4quDjdOyDf74C9s6g2IXVEZsgZv1T0qOTiRaM5S4Az5dS1d6XBa5XraQWRiNF
vU9ZPOZgkHeEWyj4I7wwcWMBsOwTpRWoMglBH2iknP7voV+/xCTN1B7ne2hEyX1eac4XLcMUXCmk
WPej9D4xDvkYa/cirEcvf4rmJyd/SsVzfK2mfzZsgNVrdSPR2WFRvWTVi5q+zumrob0M02t/rXZ6
5W6Wc5Ecu+rGGar2vrO8u79+34Cc/7TWZ5mP5BPPM0BEqNt/fuPGhrhca8Z2OajKbWvHQzCrix0O
lja+urBbycSGr5wNGozRKQfQ4NAD1YajTO/a2oXH0xIhrpnVDpIyVLJegxc0A3GPk/jNcDtxV6dC
9wUis9tOOqQ4ljCeWxWGomU5Z1s3pldrNGyoO/qmbng/YgetOOGR/WfhKF880DGsONi5pnrRE65q
fUS4ZP3Fhm2qEJ6Uad2NaffcpoyadWXVGnsrKrTPbRHdL31qPEt93hdKqb5r7purOmCK3WUm45qH
vmrmc5HbDtnqenFINfK65ix5RE8cP3riU58UOTsscrz1LPXtqS1vPYkYuiRg1R9sCabCsseLmkzF
mSm7b+rFB9Ge00NXJE1oZdwamRdVe9NVxJ3GebiBsoguzMSiDV72ZMh6ea/M6svQQ5ykrd+zyovp
tMmuC9vVW7yNh9qXCnpVP81L4t3gwct6/mInY4V5gUbahKobIe11DXJ9sDU93WQjGsm/O1R+PFLA
OGAew2vDXIL0ybW9+IddIT9c1qPXSt+0p2Y/R8qTOYzf4wUIJqH28oIioiJiL8w8e/RriTDjr1/A
z/QDRiKs9XgJHKzc637YlgpyJjsNzINvJBHeBGEde6fBONh3ESAOLAelRTM/rVmWNly5XGfcJpI9
MkSkZjvqYjsQpo3GxN258rXo8TnmqE1MltmjeIeLWcDFnOvPcin2f/3Kf2rf8aK5JDksz1BcOT+q
3GIUmYOG899nkYpUzQYilBTRRrqqxRbb+IZaYb4oEmP19Xn/+336H/FR3f3Wvuj++b98/V7Vc5uI
uP/hy3+GH9XN1+Kj+9/1f/37X/3zz1/yn37/oduv/dc/fbEr+6SfP8kPwI4fncz769Px9Ou//P/9
y//6uP6Uh7n++PWXd8jV/frTBJzXX37/qzVpbeUx/Pcff/zvf7e+/l9/2XzkIpHFj//h42vX//qL
/Q8Q3mvzhgME9hGH5vixfl//h8U9xqafA5l6ZWYgzy6rto9//cXS/kF6qgmcBD8kxsj1cOoquf6V
6f1jNSVwvKs6eRCqZ/7yr5f1pzf9/z6E/yKP/K6CsdX9+ssP+xQoVGjXLNOD22HZKFp/MOGqZjrl
DYk7mygn+hhk+E2GG2Vs84fIqI5eat5budX63WQd/vD+/P5C/vjExg/X9t+e2Ya5QUiKSc//h2dO
GPyMKcDPTTKao28u2UOqpA9W3IXa8r021ENe9OcVcpNWuBtG41kd5q/sT24nQQa7d2RPIOJo43C5
94zxzjHG21N352LhhLcidXNvNuNB0I7hVugbHVgrxS3vpqJ8/etfZLX///nig13VM3XAexoaMT7q
HxEFkqWMrUYRMC3i9xg4puBAnMKX9vKcDi03J+m9DWVn+p0zEGhULAfYVLhwSXFG6PQ2Yi4hXdTz
bXQfPmonYe+NKHtJB1zGnTN9H3oWw1aE5rUE/OV7SnJRsBP6BlOIGEElkx3nq4hI2OoKPDYGfWXD
/hCewTemlHMZiKbV0hoCSZoELraUzdTDYUfw/2XwYgIk053tiq9jCXeFnG1noxT6GT7XY1R+N16s
8hNEkXf2upskRv3Tc4fZCr1tUWbzgnt0076JpouJErnG3vdZLRS/jxXCGQAe2cppkWb6lBhtdmvC
Ipbd29TjR5pzNK1JRxysUsDdMJx7V5auPxJVg5jkO6fboUEuFpaCsGeo1s/e0L420kqPipvcjZ9N
qCJFV9DiqasFsn1z7JCn+d2QXxxp+L0ZFxvkrieVnelWFJoFxmXMb9OuxDnNvYpcEUbUaA457CPM
C8QXQLX1GMaN440xlUfDETnKXqAO+IA2ZCyiNsOXLszMDOXiCuCtw7JVsCPxZhysTHZbu0nOshMK
WvZK3gg9K3wlQe29ykV8QnsDUTOLa1K28Oy7w1JfoiBf2zrxKriztXxbpfnLLEfS4VkT+Rapa2g4
loc6ebOaHmGJIe69BtSok6arCUVnSjr6aud0h1ZEflsgXLf6ZiPY+ustFgxWzmMCGLKit7xtbfU+
ASC9cdrBPSz1bpmDwJjG9IzTO2K/BflGxIB7WpQ+KBlIRZhqhfV5vTdVoEaujS6NZQ7Ttx6EiNYA
XK79liDDcXkAC5kib8w+eXl1zoV4yzL3dRbKl4gFiTqYwNbSzvFna97X1ncEDi4dykRuB4YwVVt9
MtvuaDl1SJLnXlUyg/hYVWy8cuEF9PmdnGjuW4CTTCO+6WBukLZ2sCK0vcs048Js7iFhQC/RLbjZ
zvy96cXOmTTociqhxc5tHlUv0wJtrpsONrN7o5o3nohIvlylm5NUbRx1p1mpCRmr+2EzTZBh066F
JtbYmKI93rW5EjvEjWz4TP0YEdM0KAoxyGWiBaQd4O2fh72IcOeW03BHTpNdpGg6taPbytfMTbud
6IjNm9P4OdEQ7MBI/2p1ULxNODJjUZxZkEH9cNQX0RMUW5aar47d4apsbbPs0uiMyUejemFhfzsh
2PMny21o03FMFXmcb7LJeifxjbSDRuhb1Slfc9XYmvZpYQ+yQbpXbCvt3itaUiUhXm1Tl5ZHlWB1
mug0cIfyMzK2wf7j2xgL9hJNngeRuzD5stv7ym52Q1atUaoeMdCVGRgVdKfUwxFWKhb9fs4OgkAR
wiL83FS0CZ1TNdhnw7DJcPE4YNUWjZ1UsWFVq9LUBtg7l/fAAY9OGX1fREYyk6l9y+spJ/m38TZD
bK0cEjaUDc1nQ+CPnexewYgy8PYZaIKiIsXJWnZ+WqNq17kqelgbvZw1TMImSFTk8Bjr3q5smZ8o
412EJtxRGXkrhXFAmr8ziMPgyFj8CpvfTgN9Db6wJ2g8eRirKdnYtcHiIYIYX9VbeEFvmcb60U7X
jVLNMfatylH5KAga26KPQiwCk2928rYT9ZthRK9RqxmfVEFwjbBoR08E1/hoJYkuNvrSIEhCdbax
8slKhjfFXfTP5HB/jVNO6zR6TEw+4MJxJwKBez2oWyYEdv3YKogje4B6Smkz32Mv1gORU00F0O+L
7qBNc70Y5YlO77zhrarrkU+FToSfK3QC4My8jItM4a5BB3K0T9lcPVtOpdM8ZJrhlQe0hG2PfIiw
shMykpqDq6rIH/aeCsPls52rr1NSc+eoW+KZc7RzPM9ZmnXl94XbbiPHZpTvPtZwtYhKxVJsx/bX
VNOeZF7mKKVRnmlTowWRBW1paUBVGfWxdfGCN+r0uawR9OaN5k/gjfy2n3GyRIBT6tcWT1xXV7AG
cS5FEROBZl3iq49O2nynIwJcsDjApWYrDWh145nF56YqDvkSvUolZ/8la+YSCS3xcqkwkyjfx8R7
Sblq0H5b7sthiQ5Fje3ei/BC2QqDpk5Hq0LGFzsc/eQuUXVsImYlLOvSTSNfPc15laqr+G7s4GRC
giUZ1vl9ZiNKb2zhG3oGq4ng+Gr4UhXVdAAi9EnPajekwQXaQHd27GpRf49HRrhK7Kh+K9PJT5rk
eYKnw5Wg6bc1TvhUoBbLUJ8PRf5ZHaeRE4oGh9sy5VeMtwQAaVqJU+tIn9vWgJuQWyU6ItNP8uFQ
ZshIOx1RWwE9yq3XZtw8cYWlxyRaU0H9a9ylfIJm49qfTOCKSKlNF6UNU708mxm/kH3gz13KydnN
R7OC9iQ7DqHKwRhlVHfWNCAM1bQyMOxm2KRN9Bl58lsfk+trz3RzItd5ITHuvpzdeFsUcDqmEj7j
E+s1fpcaWrYZc7i47paunxcsDXASl77qKMShqaZPJPUkm6yoHmObC0k/v2e6sxxydq7sXNQb2Qx4
sCa52nAyF1D2QSbWi5Y5X7X0XJHrc2lE90Wo2l07cV3JnPhmqdigEW0ybeD1v+MryQgeJqu9mXg/
DBnd6Khhyfw56BEp8bEJ6cMo++9K1G8UiV1tq5Bah/mdm4U7Fi1bOFn72FX7ywCLUWc6BprUle19
MumPkRov5K6vCxed+TU5Z5M/L+YErM25tSF2qAObrdQgkdhdSVCdw3xPPGCauVdoaGzGuH6qKyff
cC3bqHH/5EjX8pfIeoMQTou5QzVk3RaD449T/66RFLsTOKeJdtSY2ZIvaGTlF2vyEN6TlOaPI7ls
4BQqBqk1smRYhGNX79oMb3WqfMWJymnpmNlmOagiQ71u5qWfJlzu3RF7sDXuiGMvw0FPbtYXo7tR
GHcTcAL1abD0W+SZz23vzvtmhem0icFSZnHxhHPDYuli6ME4ln471+LkcIcMO5v7mEqweIUpsiuj
IZzj7rEz0Kp3U7f3siFhVBRnezVyD4bYzFMtg2g0y22YGq23jV2uLDWI3WCQ2cs0ZvZ924QJ6U9b
oq3GAAG9dW9qoA6SKdUvXEnuU1dwQdYisaV9gO1PsQMW288drJygXaA4TFrzEJtkRMl6Si92wRBl
DZc86d63yvUM2AMobJYxhvlkm/KoTiRVrEktG8ISlpYVBhsRtRsFoIrAAy+3ij1ryPUY241e/6Yn
Y/E4R9CNbEQlJLf5uUQzxAp1UBZxmRsLOi/0CKW3y63ZEnChTN1h7EnafWDFqz1wuz7oA3NI3Zrm
85Jn5oZGw4M0DeWZjMpd4pgdnc7C3bbE+iCxl+2etwzKV2a3W4e1Xpyu4xWLXhr6/HoqyCRQ8qfY
K1/B87kbdXru49S7SZbe2Gk8W+SJN08u82aOmvfUwgNcGgsKgTESr0YBH7sZ+rs880jAyJiRZPon
7nfLS0OwckWGnW/VJfgGzzN8V+BnsXsEapU6Yfcz85PmzZxXatztsqrblxGS3jnWTqrUXNZ9jOlM
tfmqjsbMDk+6hO4ZrIGM8V6bnEutV3MgrJY4R+kuvgE2IlIqm/0YHWLF8CtuTWSUplgJktXGggh3
LxIDdS+EP0uOx1TTv1TMvVFUIkNXBeE5httsErbg+0aZy82Uj94OIf5GWcAn09V5n0ez82kiSh+K
6IthcnWqmx5jYpzeFqQks8nLFXGB8fxiRRaBW3my142OZaqqFltTYVF3fbBncwxGq6QBN5IiMqqY
azO1Cnsk3GNjBWY34+OaXs2+m3eOmNk1J3tPrTD39/qmsHv3ZNno1KxsCYdZe1HZOARZlPO7LspD
Wzd60JoWRkGS9pRyJqEkdTdzZxafZs0WRyFIU9N4nqolZntKuReMKsskeuEYySAg3Fhq9DgRF/N5
rtrHrrSP1aC8TxOjK0c5Y9taTuNivys4CTdCqRhjDrncENe9cJVvSSyrQJMW8zcFm8+mbXAqySXx
jsPYekexOEx8RBnUuL629tg+T3VyW7AF8FXWmFOJ61JaxSnzMky5LPKgmQd6OvIRSunt0MuHdQO+
fWxjLml6v6ki765iALLREsLjpV6fTJkZ+KcTNezU5VVG8fdqZpUMNeCDfVzPZZylQkXazi4fJoC/
ubsBTY8qvBstNDd5gYGvUXwDtXOaO/WWqIQhIPlAY0G5IN5y8XMrKsbhWHLqCwddkSXqU5aUyos6
xU3IOFALBsKM4LXFiz8kGblZbZJvZMqGDW19jwgsZWC+tFi89KHdFSUmATaY9Q0ynlBwNbb5SKWd
dSyQgI9ng+EgDbQvbT+ylJo1ZxOJ6sYahufOM+50zsmNNsRwshNYs8XKcbQHDMkzG9i+vVE898Fo
GLg54g2JnEmA3yafo91ges/anLybi5rh7Ef6MDtPMu3rQ/Pe1CtYiyzgA7dBTuHS3pCgeqd4Fabg
ojixJ8aukQlW5o1TbiQS016zd81wyFWV6yaBHyEtZiCNAELy/j3jg9dlzIpveDDMzrlliZfYOsap
WWl9gmR9L4egls3Gne2WX3sPYfRgEfKBxFm/J1R7VKuO/bW3GR2A9dZy06vxi9X365JNO9OdB0UU
q2Eh87PZON9wHFZkALDysBr40K0GpwXd+lEMy2EayJUB7a7eZAPyEaS4xB4lYADtDs6QlaFnS2rY
Kn1d+gjy/b7y6pD7j9iaRX4q8lTdmCUrhgTgYlSWtHBDXInBMLjlvcYty27iu2wa74cYrqjknh23
zrGmkX2pVqdNAZQfY46vOwIMp/biDkR8GM3CNgtH136wqs3CwbCpRZGGSs7UyCmVywKZrlLS5KZO
CcROYkbimgYKzcFKECXbngvpPq3yD4HpJjZj9jaEGJBZwVbVxW8T9jPJd33d7qXDUpIFdEvAZcmu
sCRFbOL2kEW0A7RL1IHvrfT7RtNBnerpdytSHrQpYzO6nnP/j7vzWJIcya7oF2EMWmwhQqeKjJQb
WIoqwAE4tP56HjRJsyF33HLT1jbdPZUZAbg/ce+5lofzg69ivIij2qWqz2/u7MXs1Riksvt2s1jK
3jqoa57TPqsDdtwxeUFRP51ko8PrSCsXMF1rA4/o9SvC5UPaQBRvbAXFSW1eM8MeCc5UNNqMjNK/
GGDcjcmtnvFmKru2mYZHt1WsIx9WTn5HV/trv3YkS/EvEZ3FGE0hUSU2tCFgaSHvu7Lbj5qu3Fcr
nGxt6thIy2FXK0PIAtt7zBPZhXEGlKjunZsDhPaMVSRUu5JXi6DRY4eL30za14H1yuN//gUCS19X
aVCbvqqT+eca5qYdBsA2Te4Di1EuEL0Yd8UIl9xTR18YJvDGsfkz5eYNw3ZCj4y2NHabayac1Feb
PAlSd755k884CRWZpSF+8sQd5YsRuUr1Xhu8/JbEcYCsr32Yq/4CJvWyemRyjibgwU7/sKf+zkpz
ADn2iPpJ4xrPRetv9U51ZiCi+/hMaJIdMEBFe7/OWRl2iZ/kzSNGuL/VkL7giZh2rQ1fiCEz5aDx
OKzNCptevULZy+qhQutv/mKQtwKJXMcQdwkhBLSJU4YCcWZ50S2HMiEgpt1SuuKtkvgiStn0tze8
dNSDtdg5rUVBb9mzIFk6GrK4WneJZqo7si02AhKfkEQTpikayDZv6gOg+Y4vU+BqzAkLyfTPLER8
FtVm+67AdpIJ0hFn40A77kuNV3TmnECiPdTkzI8EXBS0r2bdln4XLx81w/kglW1PwHbKD758809Y
z08I6JwmjfRl1nAS84oIOXwrC2XCULI4W+VNF/DX59LSfadhjTJ10Kugq3TYGC0r8pKoWOYv5vy8
eNQmdZsiRdTbqzU2P6ZmbTNVE4FeaR/bpfnpKH1bnbiQdlYPsGd1364gMAn4N2RJHYyWzs1RUonT
ed3lhsFkwtJ/y/oLhrJ279hEnMgSHk/pEKaRrzRfzDweiyQ7MeBUd2ghDQ7nhODZoGF/G521uQeo
xCQJ+HA0Q1lkZNYEraYqu0wweyCf+qsdPNg+uc3hH1/XotwYdAKHuWX6nIMPnkEuVKGa/FmDeEzX
5c4iSY6njAAg4JZhhxnVtqTx6s7eX9dDXhEYZKBkRkNZNsSf0+aQmGogZOnCaagzz9k8DWk5L367
fcitZHPXYS0R9Tg8VQzg+h6FUC3JAoCG7KIrhzs3N+bOq5lIlg7w5oLxO5lx9ApFVh96ozxOXS4j
UXNn2HZO+kTW44zIKh4u/Tw1GbWDhkCPu2iloag9kspthVBmE20QJiNq+kE5zdXLkqbyhOuf/V2c
hg3pHond+XyTytXt49g3gG2BVFaYKCNW68Yeqrg5XFKDyLusUikSG3gAgAGqIr4IViSBM/nTKrqo
z15lRe83d027Y5O6l/NltVwGMsnBEIl4GgjcGZ0K0kqenDzbHc92ve/n+XuajJGY0+VurAhvNXK5
HAzcqOpkftrMxooUmyFt3NUsS+oolwhqYYxjWIBOGgt+3rrTVpqS5DbgsFXq73TmVPCy+cFJpgTn
LlryAkAcUbzpfvsiV9unHIGGmqcvuZNUERm8902BLYxCMpPWpSr7KPW6faYjlWw7+62W3sbTpqTE
wLtHtG/shKggGTLpDYo2v5vylkBUxz1WFUnfheYc7VnhxTZkuHTp2R6WCsyees2aB6cvnhuB57hb
8yfTdounSs73CsyzpLd+tGa4Jy/9sevzk4L8r0u9nUgkJSxRUnG+3tVbgllV/mK+hMJipeRVr9mp
VW126oozs7mn/zcA13EQDxDtAfSVemH6HSPoYEnwllMxOj2SU8lHNXUd/t54+Bk0uXcVnVMA6ItH
88ONbgouxPFxWjvPd4zcIbCBGBTmdaE382xVGeOhHMchY1eshHbDJmAsHMl31VeMkxTSDVtxrjQr
YCUS6r17XxrGj+jdNFDiicgnDuvWsusDKbzVJlVYQ0ABGvkBjmAeb4sgQyjjAyfRoH4DdCAhkZiC
OsClCDqrHXZjvIEVzDu7oQVs8RAHBSSjoOTf5rUGRjJWKx6H3rx4FIJgI+7qEntuVclvMYG84aJ7
86pKoXkBjVOiDg/Gscz9pLT2Ta1xr+V8PZ76bQ1h3E42VIF72biHfFXLiyr4WEn4ubbGmgUeN1Nr
vqmCRlY1Ok6B0vzLUnqviFzsefYZNiVcDW7G5mk03aO20qDKqfItLXP82RyQ+zJNd0wskm6yPDvO
gvq74bjrxHVZOwEfj1lTKVcjUonZBYIdlB65fRXPcuA543gnk+6ttOoTRSRfH+Hl7G61YGkOreKs
GCrgg1mWzYhEQ6ANap/jfHhY6va+ruc0SMz1w9blX6PzXtuWPY49ZZHm0BzoXkxiHmqJxBrfiA94
HdAvs/Ox9pNoHzpas7IHdJizSFxWEobrlW1NMt8YIZG75xw1lhyBHps4qE1i0gtstV6qP9tW9ZIP
luJnxq+bah3mWHihuaU+EgLPiYbHeGeor9oql9OsrJFnEfOV8VCDFdv1KW0yQKeAAadySpT2U3Mk
M7wFRN0s9YiKhxrTHIdd7yzanRskcHd4gBZHpNFiVver7N/XGuPZoGLEXS2YQKX6EQtg0gP/g+7w
NSz03DXZrH6j94/VjNFRTFoemYSAtr0oQ81BI2kyIl50OE8OTuhsOq6ZVwau01k8S8w3bQEIomqU
T4AX+E5xgos4gk9TcHukD1NGXV7nsMIsZ/q2nQkEg7kpj42BeQiQbVgyLwoWyyguAUuKv22teQ9m
aR6QqFHCz8m9goyIKhalhoTMrAGIyEmYDUwG4XIj/KpIrwd3fkiwf/txPLRndzFrSIS8YMbEBy2Y
2/mgcULuVOZDvLestxx/1Vy2iK5+WirXPffMebheCCDMUa9nr+O83pO5ZGPVSt7hs3sPTjmbtDms
F5MsuxtMpYCLaFH5qHpkp/MtQwWStfoaCKe6liK9ipFaX1eV0MvWmz63mi+QB/oUe9+xqQUKcxF+
iOqlykibQkSTAYyc/pa287jEtHBJOfNB0dlPCQ1IGts9Ihk3ohYRCP9z4tOb9aleDIghtBswSHqI
dxlz3wpFGePgif2bbxU1KDdZhGRAIT4nHi0yXamdFqoLYhEyP+1nlIut8a03zcukbbOFUgwopWYe
KAmlRdbh7MWndcmMA4uFx5Skizwp6e0yyKUyKaawG0b9YIGrH3txVhPMdhWkf5kkItyUrXLCOegw
jpuMSKyLi0MB+1ffW6GKcztve1x9onhmoJU7a2SpRShJacRHrc9+GWdnp49JRLTSve3Mj95Uvnh5
mf6TxhTFEnpghjOhyMG5ZQc5L1dWeQOu+uEJ0Q5ph0R3ufa3ihuOLAWto9jOGITac1AXcR6uYJbC
+i6WhnIg5ixmm4OyYRzU1Ve68rpxloSb/CVixqv4DbKU6PHKYKrUkJWx0ND5ZVOh3y1MUOEFjItW
dUNptb9O0WLhR9Qw9AZfrFtdVwpXgnp0shxgiE5v6jrXYTtaAXfP5M+4xKbNJzG9jg1gJAVc5VDw
4Ttp+1vp+g29qO8WW6zQYr83CwdaSwTgigpvv9QuuTYFNYPM2fBrefZarGN6JDzQ8ue2OhIQr+9i
Vu07WBonRvNMSrjbscv2xT7JSC1NUvbZsDJJCLXbIHHgAbqZdl9oyoP3vst1Nj5FjFlnFmxOnZz3
no5q2SjXRdh33asrhz9qxg+UD4gN1H7+bJXlWTKAChZviN/MdRvdaJRkins1q1Tcz6p5smeWrfSK
NYm6Wr5rMS/7oi7fn9YEcms/auzSlvlVrSYDVHu7t2bgtzHJ7larvIwYaWkRSJdQWzLOvaS+9nP/
MJTaV7Pd2v+oSf6/qqJIUfo3tcymuvofsqiL6NPhqxRf/y6M+ue/+U9llG7/C0KIRUdNuiyu300k
9F/aKPVfHkMnG5oWLCuCb3Ca/7c2Cj0VBR1Gc1q/f+RU/6WMsox/uR42OZUcvw3DqLv/F2UUISP/
ywROk7MBtNBhkQmKfuuf3KB/ExW6mgbMJyU2XSeFNchfwZt82ZLwnzg1n0EjXGLqhgTzuVrlX0vs
7meyuAJ91onFFhU3LyFqkukNmFXTrCi3cXUrUNcrPDMCv5pj/3FhLPHm7toajWU9P1YGoRW98+rC
vI17rP5mjgfJ+VnLrSh27r2Bfne6lygOxgG/7ewEReY8jYYGxdkNtcmMisa8WuvjUJ5ZwFxXvb2U
RnlLJxdiYIciyKxPJBBeEmc8EfaW+b0T+43xgUB/D06hhmVvvDdz/6JnTzBqgG/GX9xo921LJV/E
p4UMjAw1O2MVJp2ioZV42N6gZvaC7VjovV/nQR/ELsksYnxYf8TAqK5j5V37ejhJxoe5LTkTKNma
5N4DEdGX9Bdj9YrJqRxRotE7rd1FtlylhAIlbQa5qQynUUSwtsjUdg8xaybbnihPqDIL+cgUCZ3Q
adH6p7LPiZMjCgDbVCamb2NUbyleGsvLj82rJhvUqgiigljSeMbYy2rj4o5N5C71E4iilpNBPrbY
A/OyyHy96O/TYi+TLBykzbQvL0gJNHa0aNdaj3c8vh86I8xqoKgduagKcaxHhBS1QAtRrGFp0tzH
5s0pPkiXfmbwHlR0n0XsBWtPPVyhz8pce0FS4/LRW4GJ/87yiqd85AkoALw4U3NnFZO7q5A0GJPz
W1m4mqR4AVQWrCrqI/Q1i/I8ZG/o6HEHZ8dmdJ87AlMFzbVoh1uPrJTU9MBBe0XwD9tip7zP0yrs
PCBk3uqxZizOnGanMWVTB8zdaKFrq9Rf6xsAoHuLlQVL/pyiyWkhV7jt05iY5O0ArK6tk5rRFE1T
KL34nBlfrSX3TTEF+fBVd/lnNrPX0HECt5pyUAwSJgQik2ZUfD1pcUFapzS7WhNMHmVLLVKw4wC+
0dRLhf7HNLmlRubQUM9lxxHOZbj6XtbfcbM/ZxNzez2+jS01LaBmO5vDaguYz5s98eoMepfnpblg
MsEoliTgd9DQ6WvUM5zy2Dva1fcAGpwI2DBeHbb3SvaQGi9e576Y2KGazcVajvKa6sML8t7HSZyb
5NBKtLoVphvQJlE3VPcCN/eADS0r2q/Uao5AdB+dtNp1y49a2L+WADC+oXCEEt83Xfwu7RGWKslW
twzv6QQxDpM+cAcMUj4JDoxGkpbgyD5FemUcMa6p7vLCUIv6Zrxga4n9jm9WtcCVL91J650NCvUU
52VEIx4Rbzv7XWu9V5il3SmBZJAcoO3BzBCfev3auRnb8iySsn9t7JSJpTfvs3pmhfFqr8q5J/xO
J5hrfRSt8ieVCNIN467SVZKENTZpNjXZwS3Sq6exbVGBnCKw+VaH9aMHDMvw908KMM+fxkoCwEGN
JWAvxvZLbzeT7zYnzVxTfyw9LWzB9YTL8Cvq+Klpk0PjxT+lbXVBl7RRZaoVPUJy84z2SxSUjArx
imZV/zQZ6R/2WWX17hPxG+VZf1gK+HnjYH2wztuLvsPVrabRaLDmz5bhoMv0VslQMg6HHlgWsMmT
5z4umVD/orUkRLK7Q9TWB+qJGuGty5GxNd3VmVIPWvN4NUcUmHm1M2dosAwpGeIApaif86x+WYbi
uoBxNzJCF2gn2D1dc6hvDoRwHXyoCosHYrgpxy9TqQCVamHKHN7RxZMxOKExQrZUcWLE6cWo6IJi
smWMjL1mG8xiVEPx2hswj2xbKKHWGr+ly2uQr0DbF7EkjInHdKcwdErmrxJJJbih09B8l8mvNzIN
qY5px4uw3Mrp1tNDxyPWaFBcA8NVckDPDYHdKqlmm6NQ19OnqfFaH8zdikHpvFV0uCJayy/sMtCt
hfy9dxXNQZl9siryrQVhAfKYxTAIhR9CiQt2mJFfJAjIiGSZsQKja7gQEv6hb3g7Cql3h5Vh0zOF
BKY19/pzO4KwyQSvx+p91/byN7eM+67iYmA+4AbjpO+dGO+qyaPspJtWObXZVCPecTpGxsOdjn6s
TKs3CfhNW3QoDFXo6Qs76RBFUtBg306rJNAmnS2HeTXQAidS3Cd0Dzm7RGL1mOXM7YfhVn+Vmn2J
I9+zqfwTk7Yz5Uwb+rx5VhfCc5W0+NRahEpEa4/GlX4CVrdJK9sSElHlBf10/1Ulzbenu1roJOPB
FGzWBJ8xcrIjQoGZ0eyHMa8B+wA8T2nYZ8p+kvzAXvoyYRae9YQP2ri2wDPiuvs7NH3gqvKpi294
DKTP5BGsV1zPkVrPf1UluxMLtUGT/gwd46gCdm+6fMvpo+7xxVske1KUm90cTHEaNWBHOTuyW75x
/rTylWR4HfDbiKqKY+hUZQ8rcDRbUHmrnfJlOr7Xd4e0WI+IrYAO5c+J5rAB6H5Ky2aVaEFCdJXL
WCX8OVOEjCdgMpCEVd0i5kzWIIG6MkNJhGH3JdUiqpvl2gD9L/C0sez7wpRz0c3xbdXze2Wk4cqV
6lUh40V1s/NimReTaXCnsc2qyh2HqbVzcDEEUvsmdSWGLm2dFQDSlgUYCNxdEna94wQlEmobVF+C
8o8JjMlExSv2bNKfhWBZWVZ4BaubNxYPrWocRl0+xE47IRB2LgkUxbGtPH+FxWHG7huoKzNyn0Lb
Wf+AqDmV41OeHWfd2W/zCkLPzrZseX5j1uqimINR6QY/V4vbdpA707M+mBJnmR7W+LtgLv5Bc3Is
0yJ0JjLUp2sVx69iRq4Zj/daU0SsP0o/MyuJN0S/05j+exKOoi4/lKF+aWLjZuTDZ+rlqLrKVUTb
MUkU+YutUAbwSPPUU89SR4xBo5tQgwUDrpcJaJUgPXQuRKB6R0/+sd0aX5kIzP6P1ugEWNyVy5eD
zGfB7t4thePnKJeluoKP0KDutxcdnbSnLPw2ZfY6W8kuda3Hol6PCvsN76VZcjZFbmCn+rnVmt0w
EltVKXuPh0k2pIjwYSDzb2z9fpDZi2lY/mrBcdX7J8h+rOjiXVx4oEvykzgRC6r0+4HUGtP2ro2p
X5QCC2WyYGRmKS+qR/wmHwiSqF/iZGdTSjmtfFCN9AODs2+66S9+lO7oAdpyB8djaaxEoA48/JAc
NNV3rXtZ0DAztEvG5lzDluxIm+lIqnFI56g/eTWcNn9xDOsbglIBLHAKldULwFfeNCSLUNwaPfQg
oW4/FrdooUYq6wFXzC9e3bzYjHiv49qf0hwNrlHaxI+YWWTA7ik1atfVwLsKXg4NIZEEIztx0lN9
p24Oqsrmzlk55BwwizYo/Xw4ElGeB5IonxUtZsn4AzahUA6dQdcbr4GpDeGyDYk7N7kVwLda17mo
cQVxWOMhQNAYF+ldacwRPXs0lCLok3BWKHE73WYMaQ5+q3ciGgqq7jn7icv4O8fFlGswTUWnYJke
1/O8mEHmjr9w392UQQXkveehsJIIlZbYct6DToOJYelHlNf4E4QXDkrKgcZUSNOXBJAIki+oIY+s
eB33BROvEkoSHN18+NMgfBzhqc74jWqqkxAtIPHACIueoMWhR+dKMv4C2KdFoOxDi9OtNnqQxjla
nDm+Pek/1sKQSnNbxB16w9IOsi2SNLYp716an/t3Z2Da0menQlpXQc2rt+nNcbOLZet+uqHbnR8k
zmhHX5ShAuKJKh5f8jHXda6CFVhtbLJRxIJyMlV3fmers1vd3Gc+dpL6NjqbyFuKixAK2q4xxndW
zqio80w5G/wrVHSRGEmrssY+bGBtuJrFJdAcmOCgYBz7kwLd3lfX/svM8LG6y6kU3T5xaCxAoLKl
x+qB+CVVwKQD6p49KAzvWq+Ak/2Z1/SSz9HasNgy3f41F1RMs0Kx/0x0SbSyW4EVUPhpDhFEsn9X
MaSVDTquq7rE2A+GtXjS8aDs6N4uMh7fh7R6LitAIG7+kT8lKfqrKs6f6hFhcKZlN3Lw4MZi4wn4
CNmSO2emyfZObPoOUCQ9Hua2pEAhC+Vkad8rmVNprzlIvaxjtrzqa3XMsn6IdM++NvNW5iP+pMnV
jeavifII1FbKeWT1zqk7CGcVqMVeikQ/9l56NPPn3iWyjxLvNhCz1M6EcG/jYCOHN4eATtb7Imsj
cjMRu9Ed97vUWxFEbbBlO3kCpnDsNB1VlX1USZLiHSSUhrusZwdkUQ2ji74329d/NgZ/FosXACnU
32nMTthozjEP3KqnoZEAuzMvzXhXdb2vcxKSkOc7XRqp1luLAMuhnB0k/hGJ7sTAp8MRPbIKWmwc
tkvJdvrWOESEfReOenJYlqRD8rww21fUMjAHzBLoM5m67ZzRCtOEMKjNyZ0+V5aKUqQNxny5T4z+
Grvtc8xvMEARMPM8dPUzOqQAvm1o9a800X5BaEEufg3L2+NHvzSz9ZTO6cW2RgZzBYiUOLHOFAZF
2DQUYMQ0xcUYtrSfpTLs+af5r3BmzK456VD595Q/G+XmoxmVp0RFVa6vR4CVObU+poxyy+Upfx2r
52qYzrKxH2bD+JRMuKeZ3Wlf3qRVn9tVR7pTNR9a51wsUl7XREMUXKkPoFx5GuTENbiQHwolNChF
y5e4jhcrU8NxjFncIcfIY9NPLQNoY/+gDhVxc+tvXSwXu3FuzIks31PFp+iyYyemu8FTo06fr8Om
NpRj/524JOdasmAGnqL4swv3xO/C8s2O7KEkqgTFGX95UTQq2978YZcWsrc5Flj82UuFJmg+Kn4Z
yaV5G2v1wyZzqunNUFPQ1mb52VUYaJOBtAKNLmBYafZ6qArz2QZW1ePo99ZIjfuHbDDOWkFRO89B
P/bvJAhE1szziv7lJyOaCTfPR2eUAOzQWDeqCGUNdlf2lBLtFj1LVz33T1XJ5BgZyDn2xNlCI9f1
LHHj5bHv8VaMk/LoUBD4CsWgbyW4AFL9liw1JQ8W9b2JRUNLlTurZBnvpuLEfMAM3S5+8UZzX8/T
IUlVlsdsF1NQvLPNoesaCM4lZprGVR9H13YY34OYGIqQMAGATEP+YCA8m4t9lwF9bNOG7VNxUr0C
TqKJEST71ifneaHW0NEHwe0+rBqNv4BZhlKKVZ5IIsuVjyr2j5haejXuHSL8RpEqFDZ/iDXfMfat
d7mEQOMYL0Bc7aK4ByLhoxs5pGnMf15/at0CsNd6NbJub0/cWCnT7KrJ/Wz5TVSViCME4+ql7b8U
VtiTrVy9FshDYb9mq8tzzDQsJahnME28vIb2neXKUbD3Dbj7kTtC0UmZ3WHA6WbMO/j0Gp/sh5vX
tbSiED4MTgiY/Xe5qnxp9EwUI317KNsnHaWiZURpb951KGy09LWGXgR0HRTDe9/VPb66LhAivjTI
PiXEqInc7nRH+c9CiF+yeK/jz1p9A7Rr+WgOn1Fm7dqpCuHMB4Mu4bSaTOix3y8Bp7XFvveEibwN
qyRjKilRAJnDS8vGlqTh7pqg5/IRHke91dxphX6xuuZpnLv2kOn2SRObG492QtWq44RLkT3nQxu/
KVQ4NOPKC340du11dyni+O98bJhYKEPMCQcoIwL5eTX09MdVhz9ujVq2gbsQ2RlxZGySw7or0SFl
TH5Qyiz1wr40Xf/mbcKgz7gM9SPn8qFfHqWbhEpD/hwKi6qjnWa6urqEtEy936I1H4TNWbx8Mb+N
NH69mSeSatZ5yZbku0A0iBTdkIJg3CQo853hKA9sEUNWJuwf3ZuZFfcSFyTy199M0Py6VDUXFDz+
mLm4Z1S2i5ZgPJfB8kia/oBiNGqr9CQaeqUepjX7koe2feMrvkMmdNh2JsLdcFoscfj/raaoyQzw
TqxLkL7pNlV/iXDNXiLLuksQ+XEdPa7rnZuPlBHQjFNqS/GTc/5ngNzx+nKsTRgAE1DHBSJSX9We
mdawbuTcMIGFjaSPSm/eNfV1xszXxwlzPq7CXBhIQRhSCGBwY11eNvK4Kh+kMp8QOPzRy/nk4QgM
7Ty3fYlAGbn4pnw6GR3D3jrhXG/kGEh33VWz8adxfTJDwtl9JxBrv2abOlqHo7n6OYityUGXazrP
PcHHhPIBdKNw6aIu6Q+khq48D4Q33DX0YX1ePyJXYl1JdymzI/topCslAtugdi1yCGEQvoyT4Y9C
QqXyKFeiEUIGIXw5WxlnhydyXA/UYMh6U0r+Oirzg4A9PKMq3raPXodRdoyx+bC9HDq0nKzhGk4c
pF4rIb3Dmh5m2whKcvwmU9nNmIfXNtASKyQKIOy2SoTBlVE/a2QwjWbUTKnvqvtRLaN2em2YSHCj
7Q1h02QRV46kOibnVU1fWNjxQIJ+UM6JiiAdSVOndjs2cftFfQQCP/DHyvg972scfZgl4ypULJXv
bkZc+R1n8D/Z6CbICBGFxe5jUSDlRyykWt9gII6FHc8srgARoiieOx1pZed3ZQOC83mty6gGv6WO
GSyqhb+PI5XcwDLPiR5Cn2LzGnlzpA3xg2b8RRgZKeLWATxN0M3QYoSl2wVJ+qJqDs5Bv1YqTov2
OhndznbsHRP5kyQOrMjfm+E4OzUtX79bmGMLslu/zfVe6V+aIb9j1EXcKSTZYk+mAfqX9darPRAd
hE/spVU3sAi9tvMDdobAUIuP0q1O+vwp28Xea0l+pv5xorIwgrE1ke4w01nLG5aOq+MYj5OSQ18y
LvEUIzGB6WaQbBzYMGdPSebca7oBBaXpPjRb3JsIYMN54DiqlxxbM1d+gqPMZ7NzF5cIRhldN4y6
Woox8MX3U75xBIcERciybYRZANUs1p00fl3i4QtJL8zDxfPj1i5Osp15RrdmL5Y/k41qSrcpvguS
NuNkOYwyo7zyFvtCm96bRYz4m+xTdwap4fAdco4tWpjV6mbjuJZVzMo2JkD0R0rEOPNIINdnlUHC
jOWu5vhI+t4v1w5r2ofS37mADWuypkiuiHJWJQZ02/6tQl6w1idPHhSPSQ9qccGkwAUdFrAL5iC/
s/ur+4lTijIC4LJOfTqjfq43n3DGTIEFl5IQvVqFOpOlrMDMKCHakZTpvWktu3VIw0kNbo8t2ag5
O3VajsLGG8y5UiIHT/Ti4v6TSapZCA5yt/LLLM7CFSgBQr10QdaL+rBVGjgdXX/JRiU9WYrx6trd
dZwmmoxWu615ihveUU7rJsemZJ+iEYnEJi6ijuQRR/vMMK8FpEVCDq2jTZBWEdcudubilYWzxihB
Uf1YsgRoR5Sp1FdoqBpVC+MGZTCEozrsbZ1xQAKedsm09eBmj1ZZIgCbq+9qGEJXtNWlyyxGfwqj
rk1A4bX5cqteBsspo3EWC3HM+m3Sy+9xplBesLsd3CGFWrPw1YtmelzEVjrnHFgygW+mJOzI5ql4
So3DrFfmReG1XrrYucVZ1T3GxrMbK6ifHetPjbA284r2w5mw6JjWj2sCYenIgkHjyCdGEhUSuZsx
rBsAh29b0/lIPKv5mtO8Oyhuf/GyQd7HY6wEc8b5Vug9k9ueykKJn7zNTqPpst9Cpz5lV/XhOOFJ
chnln1LgdHbTEl5ptaHo1yUaUaUGRkVBvF4XXKyHAWsqm8/x21JHEG3MS5JEZ71nJy350yA3jHpv
Gd5H3BO8WqTrzkn1N9w3YOtWYkzJHPH7mpwrDBcEQFDqGS1Nrjsi8OxRnzbddDNVgu3yo9c5JBnB
8RtS/eBslOUyU08Nbu9W4guS4/y2wEXT1mTyU+Fp5Nyf8jusSUDnc6Uje/TH1D20DZ2JhLP/jd3y
3KkZSa4wHJOeHLt4C3lB2Shs1QqdkhnprFLRazZ3tT4ZwLEgDCJu5S1un1Mkp3cGiQm+RaQpxnHS
vyA4jo73qxo1hVgt8zDPWxFiwrhKs7QYU2IXsNf6M3WWFMYhl+0Mfn5VyEReCJTiU5tm33S2pFYn
8fxWNDyG2U3pqb2MxojKKvNH29Tw8FZ3fD4EpJoJOq4B33nVV1qkC9zApJC0dOIiPmV83b08dqtQ
9q7JrLDRNemDCMSEEne/2sql0Ew2fIo2w2ONUd6ZCOmVViiN+E888gOSxNBdDOtO0s7iwZ2Dbohb
sJV8Suw9OcWeVp610I1pjzFEhs4CXJWtlAcfCEXJXPDf1QwudyUmAbddVMbyLDvi5M+IafquGjR9
544fUMxm0D0XtKF7fankWdoz1oeWgyRbBA4Cib55asGWFslVT5fxWJf7GgYCz15hU3XTxSxeyxhr
AmlQ/oqtWGqR9nc8x9FK2ayorTzUfXYuLbJrzb4DlktQR8DRSyf4lUh12pxElDtm3ZzU3LvAOasP
Nh8ksisnpj74UVYaZLl6O9hKAOjQmlvVf3B3HsuxI22SfSKMQSOwTaSWTGpyA6O4F1oFgIB4+j6o
6bGp6UWb9XY2ZfXXX9eKmQRC+Od+fODjUUWnW7aL6EO4t+Bwi3vzgC7+7TfFp3TDc+R3p6K1qN9o
zEfZL5opoaMq1ojSpwmWYLeDz4poZTEk5hxvUuRIcVVGGGY3DcWrtOR4yHQicyB9gtgZ7oawjIs5
bp1PJ1nQVwqLeZLBk/Vxqpc9SpSr8wlF+DzjSwAAqO1mkrwrb5LhRhbtk2fVBVsnG8JE9mnb1x0h
11HsaibWY5oYaFvnBIUxsAseeDXG10QRMpoMLaaPOWs2A39LAxcBlCQass2ArrQOQxzqDT0G+TDY
K7O1t5RS4sZPvXGTWdxFqkHjUu4gZEXlzMASI7eesXv2M/4Aa66uHOPdwBztgV3syeNzWKbS/mIY
YSpMSCyMX5XvsWA17UEvDEqsDSMLlkUAAkV10MOf3OX3DEtv6/olzaCE09y+uapRX2uJUR+6kVSl
ltYRs7giULqfIrIsHBMUwpUlE1qL4aL2CfZj36pdlP23Uj/UfLU3wydk7HcvWW39ZkRPaPLQv5oU
a1UeJoTu7T+Zj1DT45ur7f7DzfsNept+tp8nIrtHUVNDzS37IEIbQ30rdtE825tB02hka11tP9OI
4bB4B6mqna2FJ/ke4QO7Ezz7OwFwWHc+sTqzMblwGPVpSEsTU+4+o1wNI7ffbby0tXft0JFOVdNE
lSiv66Rnj/ScAHP1qSjP3nXDnC9935jXsaj7Ddqpw2fvobha1bl0recm8ut1Vjv7biYnwyQo2oh0
GLfuoAbm51O4dyhslX1PaG75C5768aws9bd225dwtEjT6hpgbN+krnHEiMdz8ZjF01WUUwolokj3
JUTUleMlVSC7OSeUFYCimIO89gYC8+h4uZ61Jz1hIOOWdr5EGBlMRCQLDDwPfgItUTB93LT6iLCM
p21Hc/uai11NWYt46TmroiDoPm+mxxfCMaMHu7cGlTazM/QMV0zvOhnML0MHPqvt4G5Q4x8xerdY
1OcUnAUTYSKrmnTCFYjH6ixGQk8gGZhLJaI6DQUFcp15oBEmBa/M8MdKTYfBkPGnMpMJc8SnwkZy
qrQCZgJ4TwDESGDMM9U9jNSx1kuIBXpU7+II6VEMviJWcm5ys1pucJiCp8OUdzrH7ITz9CS20ejJ
TT8Rh1E6HIi81r7myiqvqfHlwpg7Z5kDK9g7+Q08C9eerm7eMUHKjWDgo9AQU+BJcbkW2V2/aJ0h
jaTjtUcYuk1OdHNzPKINdkEUIsLsRtyDF+kW7jJq0AZwSQZkjk3Hj5+p6OC8XTKpjoXN/RtfyUaV
+bDJZiJ8XIeNnRVbjz7zLeh84aHREnghPnuVVS2L4BwMU4HyLYjFZQPzsYKOwvOYInGJlMUlsbvo
lKVYYvROIeKOYCDhnuvpecAzRgs8bes1sQ0PoUxPZ9Z5+Es17S25QzYl6SIwHhznVxMRlItd+9uh
i4r9ZD4psqsPWcbphPVRHrsS8ovialHMQbMoHCMB30mJ/im33HMmGp70uns1xs9YJs5dH978WM8O
oqU30ZWUHefOwYC4scuTqeDqDK/JdOK1FmnOiVNm0HjV2aHybcfnZqXtSfvSXjQtM8Z0nTv8AjpD
FqfYHxRy5QwrSI14ojSXR6HLN3EDlA8IAQPdhgh1O4dwm9tzjMFrhS3F3nmCazlD2JdJ2Jd05i2i
QboNytB81koEEMBH89GIug/Ig1YQKc4uBb4OdHIogKpCS8w1Ugeut6bXd4Nzxr8b5NCWE5j3D/sP
Nk5ifzb4vqQpxMtAvoKFPmN3I1pQDcbZkvhLVN2g0acDXILpwwirL8vw3qoksW+lnG49igMUnOSl
S4Z3B+jSduwZQ0Oxqlepix41KmjmXuRxda8Jlow0fdaj81BK9A1P0O7pxGzvbZmSrzYfc91hke0U
NcakdIyaqREBnSp+NMhsrLPFtMfDLeJqZTpuTig8w/QQ8ZccSbdLPUoiHJKiRdIFDZemdWUn8qhS
410h2UMWMvgz4Q8+6JrvGvtf/5bHxt8B4+vUe4EDkhZ3a/E4A2VETUFUGqH/iJQtn4l6HiTuwew9
/UTALcjY3C+oBVHmvSNyYxRSBS5Cq6oug8FhBrf3xpUxKaJqXjdzvu25zyC3GY89ga1LmPBT17jE
AvzYPCW0JRNB7uk3LUqX2C1NRhnM1riury5J8UvcnGi4S9ciMruNNlbmPZ74C8sCd77syy/b5tTo
wnxxrfTqGyGr8NiEGJ3M8DYYSLlSG4qvzEVTLmMtX4eKHLbfZOGen9HbVWUI1MSxCmgMdYg9pjCD
sDfDdQ7q9ewvndsk/f7z7/7vP+OCNJ5GDCh8YWePkTa/yHZvTY2hsyhyHcu8ZjqNBnsFHNUAMY4H
PzIHctPDtHGT0TgYOHEgshwqXVEx0kKs0xNp7JnYF+ADaEw05Nl3pq9SzuGmSpz0gENGZ4pw6fQ0
fdQZRLdl+a5R3sdBGFe41TgjMLYEq3m1dMIB2cSsYHGUffFHmhFmztdFeyb/AAAkhhg+m5Q7ZYRz
Q4Ul2aiMFxqyYZRn3udyx9/ZCRZINwqtXdTSccybPPkRkRKBTXvsoZM0IXnzypqPdTMaMCJLSpu6
8agbzdmPxV1ao3/th5Kon8nFwfaT+mi448Y30/5eu+oMwZu5p85Ue4gTsevMkQcpnMezZer0yQW9
JoyLyiztojqdAlyOFkzEdrK05V2q5qAKpuNzVWq0VwmQ2wRT0TQEAUoOVSLa1oU6zLJbu2aFWQPp
FXaQSJb0DKymyk53DVHvTUHvXjBPUKxTWx7d3DDXwuHDRh4hZWtGVQd7JjaaCTWB60C31TJCuJbj
2XtqxPeNyD8zjRN1PEl3DwNVyOE8JyEE2yL1mbN457oDH1rRcJprB8tpOIu3+pfZ/5p+rqHb6gM6
TMNROw7v2Vw5W472MWnDGF5cPDiMxetXjdQ5RsklYyUoaMg4RKyUapp7iDbBcfM1HL3hIGP5OlqA
w/F5M3BqKc4onf5TAOxZ+OmlTs6gab3XItfLS6/zFvtAr6YySh7L8d6UkYOFPdLOpubj7qxwc07O
I8BFFoX+q5io46Ri96FAUUPMzrNtNBmcMFOQE6a2dQuck33u3h2D8oo2x4agqRwSW1i/z9AJ3DSG
2MW92PQZntLMe0yl9WORG181Q/IGMn4F6eNba93XAc2vkWF2mTLtx9esh9mvs33sRLjXK+fJ5ryj
i2HjdP24xADHAFUm8JvBYJypQUvrjkyxxCrMWrLB3TbPqH0kjc3QqMHcak4pICzXArfgd4G2JrXV
H5l0NoFnF9u4i9ldIzrLx2Trz1hf4yj6iuxmC8rSAFxCjjLJvGzNeeXZz+uz7hNRTLEjr/qKBbPV
OAnXYL0ijCjJPIDJfq8LAOBYrlRrHTh1p5El1/ZY2hsb8b4tcQTZCWy6qmy/HGWSOoXpX5QYEMul
cC4NCcwCrmC8w22lBD2+dvg1SJvoB1/jSWvscas0/WCVxoA7w7un8fiISxuYHqbuGmvDRJ4aT661
/GKAg3mtvRpMjzEXe29TEv8yeYJy/UYEftOm/cNkx2i6Mwnw2CzeuSP/tNbINjQOb1EL5Lyeq984
pYtW0Q/UxeUNPIV+c5/GUaxTF1dBamHPdksoOtICJeituF5NIIckZjHDWiNdDlsOcpQixNS5uoa+
JzB0zEJBcQnVbitlKhJ+il6E2HVfRQhbzyYxKOIJhUXNYOYGVkWUpbM0SX+yc9+GYhBPfjcdsxba
iGZUX2Vq3LzcR7gqCHQNjP0U1x+3zOwzlJAHe6EVmEZ69NyMDJP84NcEiggyXQBefDMljuD1GfZN
Xj6VVjZz9oa+gg0cb40kMCPloCFc4qgYlykbSAhWikUlQ6wS0iuJdsUwBnwIOHG8lyWhez/2mlXa
mTtzMMkimnVN6JhlONaqo7MgdBvJXEOLFtzjmG6B0E1Bz+V7bSUPZeIMKKLGa8sTaPZOsmrthN2q
goGi4yPus/yPzBqaQ1tn3tEGuEZ/H48y/dYnhVslzgBkEhHJapg1dgyRQktIgIF/0J6FvxZ0NeNa
g9kvcmMnTIKfUZN9+5MkjRlW6H6ivlS8mHjUzUAvzXEdH+OEyX/eDFigC36gsHNv5cDnKRn2U6/K
JQhzz7CO887b1UP06NtXEIbdI6FtY8Ud6cyHG1ZGL+ONRzLzkk3Razag2HIYBrmWEsQqJx4E+DxX
rFEY6tKzgjFHApWxTms2zgaMFvNdwjYGkcVDqencEr0GQGangKpn7hMvxYr4sr+KlccjWOLN03z9
jLCSZBoIGVZtb5ZiZ/cWZk8+zK3VMGBPbwRZITiWoG4IgcUwUpB/u4H64URvDpZtTg8p8DuZU5nH
RDhjs/p1kJpa0brB3Gdkc9+70rsl0mJpb1666pGa103pftQax2nGa+EEh0V9uPLJSDkesZZqThSg
BTekjVw/20TTlwy/DH7qGcBUK6gJhcfj/w2p6tLHjeerh1TMHG+PGR05HTi0gd+H5f0N5aOw6mCo
/owRcktBaUv4p2KqF/NlCGJnI0SYsm0p0Ei3MVVILjRLsUAEjH4jMNI1cXu49xX7f+5tWz64gpYZ
VzhFt9gLXJzZ+fRMZj3Q3UuxtNvh8B9M82bj+0g+TLvZONwucRltwsj8BEEQNIvLG+LrYNcvbYSn
I9WugmCnO5qvkcvYobOI+JbknSfUxC771ix5jIR6d3ER0BeKehD/kvU8ivBBddUtonQuGfUDtDlS
jtWTC1mic+QfJfeFfM3yH706J0xCfEoK1UkB4Wt867X2INkNTNfzElJ4Zm19ItFcDCEqBqohME0p
C8JHZjEkE29VH+2zPtzigThIqhH1KVtPWbQaGxHwQ2rWOu4Bpah+lUTvHkaYFhYLevZawlfzxR8C
xQ9R3nPpgqWkG4Te2yM6wJHMzaWLGXlqO+K+lyVEYTPLSEZneV8oJvaJNuA6crUNvoRry3F0TO9l
Cyrle9a7jdnjSZYI/nNihnALS5wY4VMmEYA7HTubiA6okQ9tXh9tW23jp5wcZtbQeV9lDoqhgl7Z
Jft+6nYzsP+A0ujPTnQn1h7zOBTatYzJh4SCQ0SvFYv5az+CV4vbWTAsNe6hyfyi0TWsE674tXKA
2rm95sK35fCgM4iGNjaBg50t69aZxrfbsGRQQkpdIIMWS51q+nvrtPgKMX5r3bvDEYo6T2HGF9eu
LmNtEF1ZZiYFRFlGC7zTwCKdnv/p2p/jP9CkVjW4qQICwnj59fI90nKgv9ODNegBiVwgogP3q/wb
WMpRTFTrtT5VirxYCs9r4t4VJ9RITnuzJTBPxzGzVAgymgfJkNhpxSzwhH2o57A+E7HWgP2YWALW
ocMWEfn3rlkKKWZc2J01BNIZDm3ILi2i44hpv5uqGyrtNscF5hTTQxvGn5COXoTXrxE8CBQ4ZjBK
SQtgw4PGcc9EB0uwkUim0+YYHWpy9bWtvVEJ8dcoMIxae6yTqJ+YJRd3i2z2fmNvXBxYZtIuxKWN
62j4VplxkPltW9aYXnVLqvpUSe1QqnLdhdxviSZo1QsxVfTbU0c0t+ijQ+kkHIYZ2fZZ95BwAoa7
92qVnHN9Ep/Scc6dtN+z6SctQzrW8oNjMl601pTAPpOCP8HKCMpJ+6DDAFHQo3cleuQO+m45MQHp
MDZofE3P2B0hoULnmNRm1LRTidMa2sHWmELG0mWQpe7RtjhFqk5ddXbHQJR7II5f3cjUoKunZSc3
AtEm7/9K8j38b3z7vwHexgLo/lcpHek4WKeO4buOsCziI/8F4F3lqTnV5VKDbSXjPk9fopjEDSQu
yADaY5YlH53NLx/p1w8FqbX+YtVAlqTPE69PyfqfH+f/2+Ck/98GJ/n+v8rf/yc1ufyB/0xN2v+L
nluPyk3H1XWHmuP/k5o0+H9Mk2I8d8ksYuj5V2rSJmoJ6p06KrKMHmU8/ybK67rJ/H4JTzqWw5/6
HxDlPRa7//pkCHDohrckJ4VrW2Lhpf8rN+mhSEVLgDNIMLZpY3fKZL1NhY4r/AmJqAhsjeprtgvI
o9TNtcectd7IOM9YMaP+NOjlb5f2ILEynLcwD4mnTOCTQpeqzZ761/wjdS/ReCdsl4hulbZ4jcGF
6dA/smJf4ree5k/PIG5zDaGeGSifk+q20PRXPf73tMfD0n0xqwEhR7R/Mr8KXLQzRDzYJC2cTfun
geeSFgDRIBmr6TVmqhxltNurA7Wg9DGzBEeB6pt1WnyOnRX0FoWC9WPdvJV9+vhZAKea5EqMF9N/
Ssqd1WEAZvOC75wsFSKCnelaDCvXIWPY7tD2mGMQ2kd59SX257sDmoJTOFQmzyHxon2W+YVMCz9E
vY4RDUuQZ5X3joNhZfY35XJMzFbcsuqvCr6CneKH2dNMv0YBwIUbmGAcQp9Anw5/Ob5IjaXraIGp
bfJDq39klI1DhzXkY43DfWCqzql/ZdpHZfyl1bYrUT3qkXOCv7U067HPnKNNHSu0j6lnmN+ee7Zh
dO3MGXDhlJuSNTK1ge+HOkyOwAEkR2kLtHV8WQuBIG3olrHeaDHCdf5holt41gEb/4R9wyJnz+ps
epSeKRDzb0nx41s6RwYSJUzQfQxC8EioQro1WPBmpBILVCPzYh05FE80URUvaOkaMyf6Xvx4Uybw
yxB5ZhAKocwvpnkvbJL5YHtwVkvd4mfVD4nl8+2yK+NQrES6VvvJehpQm5lkHygxY1hMu8zkBiUN
rhYYDz28CPdp8sIAL/FaOeric7JxMzhGbHFh+OiDcuwNro8UQ8XZGeYnV1zCawbF8ql49v31aL1Y
tvOg4v4+WzCU6oCDSYABNdD72yjPIlUPcyQ5rnTBgPFpbm4LzcixszPaEjcf/G8C262sfgmBeYyO
xdmzX9PwHifrJGLidiBFYYlP+BSFSI4KAJbk7pPzigzc6IXyH420o0Kr3E6mwKI508P9AnyWbDAA
anpC4XgFPZ2fsF24lxHOxNFdliCCKg43+KtLyutlQ8gw2cs6frDoYDHiedPDt9GJWnD8Q1z78iDp
MYDFG6/Q4iAmvaYNjdg1Trd+jGloDmbyvy4zhnPJIcH8EFF4jTnFmgmOInyjiwgx+sUpT4xdbn7J
+a9lvkAb2k3TA7PgTdiy0TfGDmjUCbFtB7vIZSaZtBwZY7xKM+lQwU2CCaUlTi0pC5xHz0P3a7X/
MDDwk74J0SAx5DsvznaVJ/E0FqtCIWvrxxiLizZivPuyfZg1zTMHFkZhq8ThaZR5oNrhM82OXf0T
z98e8VYTI5wT8uj537l1n6f8UUlrBeYzCHmkmPls3eolxIomc/gGo30aEiLHunfMoidHcDMtsfIY
KKCOuc/LNuURJRuh3RYIS5pxyS7lMa+SXVL8VaxEns6zJOHPZpuyoMCzdg5Z/d0yDYxVTtNpuR5t
tWE3h3ZIFkgdzbhb6+Y9ZTDsW7fCjbfjbGzmft7YTn60WS4iSd/ibEH/w9HDPdLGZ5fAOZy1kzQj
Fychmu2YcCWT83daQPXz3iGZVGfZ4tgZu/hLWVg7QYGkilh3h3F/03lAXUi/8Lp0GVWNMyRazzXI
pFlLNT28EubAeOygSDKTAGVoeBfHH4qr7bjPw1jXOyMkf+pU04OUCBA14SZbCRXM8y8mYBOdymUu
7mjyUh01prLMkcx3vUl+VMKpz9EYnvmjdzSd5NX00GtR7n782D15IMqh45in1g1fCieTVDwvmUuZ
O/uF6qar4sC8ccrSJMhbX22wPa/xqGyZSMPprAUHnZZhFBoN/r602eqi/2O0TKQqRuYoyxQ8g1Wh
0ttPnjK2riahvrawcLu0yn2vJsziZkF7Uxd/eA0ObUtHfXeq5G+U6v6epb0QHDQZVZdO80B3OaxK
5FafHHEejv2BUU2Sk1GHxKcoCcbxCjJSzb3aarWLj+Ru5vThMmPxC6w81IisvW4KHFksWdTkb4v9
0aehAZIHNdR5pR8aN/3DhQR9edXUyR5ear/SJrrumgkbaNftWod+oo/RQI0T0Cf7IX+wQwK5lc2c
wB/lL6BayQhvjtOHeRqhwTK3PnRqOMQ0rMWiaX7MpLsPk/0d25F9p6KGGXBG0qCXSRIM3tgf+1r/
w0AAb3nDwhhO11DHZtK13sZD6LXl1oHGCvXb+8vi1qxcQ4qDgP3CGj485knjPfYyZ8LBYp/Q38AU
tr8ZIbBWq73kOrWjiTkzKgMxji4WbkGb9eRI/JdsLJtj7k2fqRq+Tbo8AbMKfrGKMQwam+iK55aO
HJQuk/2Lez5vdFe8tqH5MuuZsXYa8RjL925MeQP8lkUM4z5YcVKMuN32EyuJg6vWTe34DQv/ujAr
aDDz3O1UqsQLOUhBgwfvhy+HA8RoCjF1asITbJ+D4OrvefEFRGS4D2lDnabuh/kgciw6ccuXsyqM
Mj32AzIv9j0jk69OVeVMhYy3YUGra3CoTEhlh7zlRoRyMkEQC6N4RrgklzS4tr2jJObKZngNqcW7
hXPqMFy+yg73c1NwQPLH4stpXMW1ufoFyarjiDFZtHhGR0vjagfxkEQuzQ8qWrv5VCKhUdCjF/bT
FGVUWJaktROL7SVJ56DlmTr4uftkx0xCU6mLnd7YV7yJ0tSHlraAWl93LR72QcREiSbLphIEQpld
D/sxbKNDP7If869Na520+TlMo1fXg5PfnREVKXBZCiNnPAu1SLur5F9mRxVqm3YWMT5IUyujqY58
upR09q8/m082CObAxpUUuIoaIs3qtq0/4J6rFHy95qCb3bZIJhhR/pfsxZUIK6qY9ZB3tOxQe71l
6Jqae7tFelHrgaMgfin47ZzW6GRgj3LyfbqQOQ7CjCi3FRhIxiDXlv6wdSS4RjHKiWCFMjQkqGR0
X7S1DAYIvFtLY6JVMpJnxXSQk6Oqudn5MY8/Y+PHrU6W8cfyb368kxwaKFEK4vZJFE+wqLbcKG6y
NfmQtyI6ROXZ17Wdlv110yve42uhoCtyXkKWD2tz3bsPihEVN8i6jmFtH2sgzUo8hdDWhrLc08y4
6gz7awJdMEbjkSQWcGtStGW4n8iwFv6J1P5n2RVf6FKEbHh4s+3SHRJp3dbg0g3sOqiNN5l8wBvb
YonQkYUk8HeNuQK/Xybap6x55AjtDfIN1vmq8+et5n4yPCN+eW2g3bYrUz60dfbsdszZefp1eicb
d9Orj1bJR0DcuDzBe+7dvNhyzsFYMK8smKEdv3bFkUrZtBjED30PiNAe1+0Qnz0QUlWLffCxAmM3
eKRjNf1k6yfXqJ5tA3eQ4/sPE8xDkhVQMa7OxFCu+fBrsH3AP1KYFb6zmzX/qMuJodN0TWkLSPAh
Fnh7eLE5+4CtJpasO+/Q6gkZ7kRRbsETrWafBFR5PHDWHsXerhEXRro0eIdK5r4yvMRoDsV8C6HS
K2feRB6jyW8GszyvM/5HmIGIt4yxsFSbKj0I/a5n9aannCVkUCLdH+CjVg+nn99VPnbcYC4CS8Y8
/tL9hRzHhWtGXu//9DomCMYfKS6okV3M9ZAcbZxoeARPDHiWfuzwQa+JpXDszC8KULZAi0IPyty3
dieJpzXjfY4f+wFnav+iIeCXhsMq9xq6GuP1iGkRATG2urBYXhjjkBOfEiYTsOTWhHj5lbq2MrtO
9jopPPAWYt9CWmV5QlLyoht0ClwHNqkCD951Or/2yl+8o2tyJbBEmICG2PFrsfGqQzPFDwlWtDTi
p8A6ZzCw6EYE1H6dGAflxiB7r5HzYFQPeLZggTzo0aOwHxT+9MqDeu0fGZedfbTasVgmzxj9dj72
Fd1Nj8NoM90Cr5OB2h9+3eRMBUpQyDvIKq4u/FfDz4yGLpPvE2/TdomKOBJTFQW1FmzUiaRppNeP
xPme3PqqCK9bBnfD2NuXdDKksEt1EW+0dqQZitItcemr/g0G8M4aT5Z28mhGasgkjt07uxfGszlI
3QdAcOzhV2zdNtliDa2IQqCjbl54GVOGWpnCJonnpcCJlRTvU3k1DPo04Al494RBYYPJ1I8+3YgD
weCc6vCL6AUe8kfl3ixJGsvUo63hvTRRHCyGWaDPh8aM7VXCUysqfgPvjlQvts3e4EHNmW4m47YJ
dJBlxrey7g8114uMZGxpb3v9EgFTkgPn3HnXU9IUAlBW6tn0nkdOPhYmIZ8Aq0U9Wp/uNRxGtCdS
m7w0rhzRop5buoDyFNqrzW20xJ/qJZtR1k+dZj+HjICT+XtsHCo9MDxsfVzG07x0qp08flTLeIVz
vbdjQCMdsnTpdRvDxVEX78ZaW4/jqYBcHSniwwQ4tZ+5HTZ5x7kmQWqOucEOfrMfZU+yogA0R2yz
3hHiApsMI4Ieu1tE7UdJjm3EJhzG7SqubmXxMQixw25+0HgHKG26FUP6jfU+XhkRVVuRd27K4jQe
LBYvI71F5hPloHuYpDuvPc9YuBZLTK2/1ON00GR0mJAdzYN05c6n5hq3PIRn+k0wJeTc4QvVc4Ws
nlgWtgxTnv4ZNoWYXtsC0Hv+qsfRwXblvWZjhhBLBXa5jrLXCUVhpF2YIGqDr855dLxnh/l4zXR4
SvBQTVP27qfRKSeb1GcQGvSghUobZv1mqSGqMZ9AyzJAputTSOAggz3r2Z+F4Ku3GaBqF4+10Yjs
bal5IGUmILZJtY5GuUltf9f46YZseOI4L+SueFg7TpNoQtES2Cys3xEt3ev5FbevJjhpJ2pOcaj9
TiT+R79cVaW4kx6+C66QRVFtNPGR6vfIlxun+h3d53Z+l6l1TEXG+ffFDf/mCdMMmwGP4bNuLAUP
iholwu1VX91VYp8M6sWUszUjRAtuCZEz/tQpkIipOtQdSngfw+71OMjiFV+yyIUk5DyhXOdsOQaF
PlD8Ifa8TQLMxrgdovaWJ2WykhJFQr2LqbgBTvEHHj04LDOIUaqeTGL2ugKJ67try35MCvJReFuW
x50hJBemjjOHsvJNaB/BIqxfDXu6Z2a5NcoPOrqCmKOykxBQav+M/tuU64SRcLzZfzuUo7K+Vdaw
LUKcEfSjQc7AidbZ5pHeH76qGGjeGTll3eBGmnYZDH2Vi01SfOtluMllfNZs58OI/WtIRREQonu8
7GQ0lyTWo95EUAZsuq73jrekLji34Lf16BYTkbdIUwenvOh/JUfsxOw3A8eMqMgx/Z6a6kVgNEih
kUp9azhyXxGB0zMJhhtKkstbbDZHjxY35eGh9uD6CfKu7VUTd5cF0A5o/cxL671K9kbqH7PKpxUI
/0Flg7knABSeWivm08d3MrJkIllgWVytW03hRFWaT9XAXfEBM/JTDRgpPVZw4XkreOUesausqB5f
KfnNQOzZNhs4oDgba4uj4t8+3kc1fBJYLKpyeCLwSeL5SmgFTvRiCyP4KWle2Ecl2C7/u/e+4+7q
+c+FCRlimgKsDMeih9NR7JDX3IY88TuGl7cE1QaTAXsNsOZmpFm4wuuZrxX0CoYLjXEcymgPTSfw
n4S7he4qjK3L9x8D1w3P9oPb3qp5uWgSY42QRwtICeoopye6Y7D1D/BaF4YBnxHQy75OBj7DsC+c
q8HlzuuHvQ0tXcELsFR6SQpn41bm0dpinGXYE6BMdEAILBPvfJy8KsSqJHwoenN1nyuJPbJDSHzu
cnFJ62YtcRUP0ZNunqBJAIx79xOyTrN5WJi1tdUevKS/8DYQw/qNfI5strGreTlnPAcz66ApdOhE
hyrll0KNkx6F26FfTl7bub2Ppo2gzJmQ6aXK7lk4bk2OKqXu/2Q9Vq42Dqoa2omTbWf9zQiTTT5M
P038N8+0jWnBUPI2nTylksttywi3AuRP8JMqO5MS5eSPrvcBr9sqHCW3dXcNmXSFg3FTLC4A82Fs
WXkgDel42+FUB8DOPWKEsY8GwLI6oTBS48N1+pbByJnwTRgEjaCScKFL7xDW40NCGC+ayNvBGQ+n
lKs/MC0FQ29Jq2e31KoARBHshdua8rpVcXWfOvnotvwRrqRFEV4jYn8/XQdxtNBpiCrbrQ92QOM8
xDQRnweGzCao/pDDXEB87eQQDoQvAT5BtQc6S7e9oQWK2IYP0I+7so8C0OeIpaANSfKRZCIzvHNr
zjgRh7jy5lS0gngnuhmjAt4IvhDR34YJHl92tX3+ZX9tR1sFx3BskFXsbiORf2wDUQe2adaRm1DM
r8gvDoC6srVfyT0lGqthumIuxRSCCil+BWP7CVuyKgcUaFhvxbSTyymq/puPb20871NoVJoytz0K
b0oXjeYn2DHWtU4PHm9pr5kb2fUcFz9mnmVJk5j0N27d7pX5FcFvpawAZarYew2Z0rXHXq0zH93h
xA+65o1kmdXnHKHwofM1jPVlINPo6RgE6PFRS0tWR0vDLYGok8DhqZZuB9roDJYLwXrDqq7CgtN3
xq39yBBtK/K94VwoP6WhHALkedZy6HvvzoiDiUk/9HefkKx7AI2EEgwsfCR1Uap1/5pCzoMBjLh+
BpTOf+tUuxczn/jq2ILFTZ8aVs6j4CRdd+G+tl/L9obZfW/ivAfDUDuf/8HVeSxXjrRJ9olgBgT0
9motqMkNjEyS0BqIAPD0fcB/pnumN7eYrKys5BUh/HM/XknY/vzd9PhCXRE/OwFwKjCN/EwdtA55
jyLUkKtTn/2z4peJeJ9rqh0tOMuo50PQ9u+mfw8nfWGGUG8ZZ5BBxEy8mPH7wj0lMXmVS11WawY6
hJB3AwbKHkmRMmbqRLV9fh5HzncutlbnUdqHCnk2HAhK6keIzwZ1lZRAGNWhcziJJ/+aOU2VhN9m
95P5Ty3XqD5/qNS4zYzPiMhr86X8HngxByHaLixkNU+SJh7eHH9adgzxazB+0QHGwyZuwdaa4dKY
PWOaNrfxrduW+TBNJ3a1all7Ohelxnvs6CBgoyM4LmPed/kqnOwlunhkn03ItknpHLPpxxjZBayR
JNEnsFhyQEz3B8Qxhtf1qhYS+0WAq0VuClzO0ugoBNzRCLHoNWuTo35O0yPeJjIKGROefzRxL83O
W2oCGUAft1NanJ00m1/8hWGnj7Fr01qFqZOxGV6IiHNXCLYZcOhSKmwan7NTwiH9Ma2dPN0I7K3c
GMnzrWJmQN6w7kO8blga8ymBjfdtJ+PaJwrXaeeqJltrsPAyfA+BpscfGuT7rD+aHqiF7DJyRJUM
6U21DfRmO3V4hSrWMBcKBkVzsmxX0hiOmCrPoNGXuc/0Jr+OcAzdrt4ENSkJLKdumOwQGAn3WbTF
2CmzcyL9kfEeRaS0vMcoPXtY+qYcBh7vJReySFbcK+NWVE/W8IU1cd96kOwJ41PtySTPWTbhsbDK
pdb9glQda0X+0KTllM67XNwDcCIZaEuHXKBG3ZMxvk3ydXRXtrsz3gD4u4BaAOQ5NrV24XNZWo/Z
Gz65ljVroDZnsuRzyp2a+NWtquTSAM5mDNNBWa9O566btF9NvfcQTp84QhZd6eEjaE8SBTPFR90Y
JLs8RpE6zzjklCp/mkDAG3Ps1xub90GfXqhp2DkOezoGW1W0uxoxKARlIcb3qZzx+SxybLWV0EA7
4uQavmAgXehXHtWVnuPRICMgcqKQ5TrIuoVfv5rUFfVO9q4Q5ih8W+qmPEHGh9vSPma2ceSUfsAL
hkLl6BvRqZXILtRBHULd3RRpvO/sEyQ03wtfJGd+m3XRCl4brgT90GzTumPfIi6iNWza4XpwC3Ru
7cnm6p1ohzGR62LwV9wqV8XM/GISV1YJl0H8bsTzOqG2RXFL0ievKtetj1Sn2k0YkCmGXjQENH03
3hPVhaQirG2k50cD2dvw013nvFlDxAEy2ikXc72RnmznPnXcgEvkSy5/JEU3UYgtzXty/GCdeO9Z
/donzvPYDP/6HIjopTCs5VyF0jpHcqxrBFacLoeqO065i0xdLDPx7MbVOu2e/WNXRVfILxtR34RO
mMo5ypp0qc54O3gsxTU2sGVm5nMw0TRjw8WWEQc6xGD5m7rttU0pFqE6I5HyNeD/brfOXdHe6TIH
0/tuTwZpJSPcFPV32ybrxmuPDXefqUmAxtNtiGe+SI6RxTh5Xv6vCftJbWPz6uXSH0+dDPa23YHm
jJbCQsvGhoHQjbi553WYxo00Gy4j8mCh5ofGOxvhTv5jJSBiHfYnfdrG8jr4T7H1GAF84vQnv9mJ
teiaxi9uY8EW30z1K+FvItHjmC+7W15CjwQG+lB1cGGAMm3aZ8Pap/Isgl2qbRMwBxRl0J+2gDqY
OJ/Uef9LoYMPGie7yNq0woTCgBNYEimOnHg19mjhRb7VKoyR409uwO6O651RgjsAb5vM2FXOTkzu
kHTdu/JuHQJH7jxOeX8ks7AN641ife+m5FzMPoJqfIgxENRt8ulDHrfrctMxk7FysSIsuJYaSAjj
MgkHlALd2xOwZVWsEybxNSbdlMMGc8MD0VJazIDZkQADZMNr81jwxgixZVvhIbYY6rLBF82wzSgs
dYZ2By9uT/OvNv06uOszCPkmF+dWRHB90vVEr2dZMxSlz4qzVRo4pxijPUC1tQL7lw89ot4N/+Vn
6D5qfvFgibvVnSzlrdI58VOifDpEZZ1XADecCMiKThvHFA9ur63ScaQE4UsYux61viuMVRv86OMb
p/l1nrivZkkBhfGhl3hh+0+h5Jm1wGKYXE3c3NJLl1wLLgKCNcrljUfd7cKliNqlUyuG4iYq9VGl
n05M8jzrtwZQOnJNqzDrtu4XAFsuwSQAwncJb7DwZj+G4FW5x7DeDI+e8IVcy4nEH7Ua+shnVxzj
DzcorzFwMfwJCbxlakVK+71Q2Jfy6Eer2Szz4EaMYhmrL1s7+D0gLPESufq5KwN8Yxi5xY/yL9Fk
vHL6xl4CQVaLvwmGr0E77xKGtFqCpDkw/Y7Y1a0OzA7HCQ2LFeMr8GBJ5LwU7nOY/xbYz5rgmiOH
4Wi8JnODOLuklcq1Il0c5S1384fSAf+i94Aw9w2MfCOHApYB+8gmusH/eVV7Ice3dQKos5AkPMvf
+8AY9B7U9POYhEgHaCmc7ZT/6uS/dsFzADiQYBAacEvndkEEjN21RlazMgaawaIxcXdw1satsrYi
7QknBisASyQvC9c5DJi205Oh5lILYJZMwU5lF7cizVM5CQTPCP/zsHctdQgzuYPK99iWSy9TGEO1
f6LzMdDSNapPqJnE1KrsMFUlzCDUPgatXU7D55yUdjdakT3JJvlxye/PVSj5mG/s6SeT26h+T9yB
e7W86nC72+pHNO3C427gMTLqrOGqxQ1HqRfbY8pN7xr0iwrTRVHXZ9MPXkdx11xrExslWL72SMyG
kQw/xWs/Pc0XBkby77AENiIdd67we95fEtGLcuaIW/0vx6hdLqrn3Dc3Sb0IHvoeKS+wqr3tE2/H
1tfH26ZrcSLRJ2vuVNU+p9B/XMwHCeGuVN+mpfbjakAQPP+xpDW515OlZ1jXONCvpdqVHDeIz9JQ
2hKpa+ttB5BDH+ltT6ajQfcTjrh9SxECoXriFRwd0QTKythSbqu36lK6/V5FV/O7RPRVevbpzinQ
4eqUF73hBC6MRzPsjzgCTnXf/A7FJgsxXkzOtvKICbfw0W21Db3oWOJcZkgcRtU5kkfBchaSHK4M
F+F/5pkpZ2/2EIHTYzlaC6P54wzB9QFs5rLS2D48op6AQcs0Np/mFAWCY9M9ekP/z6TpHAxcs1fU
/1XJw9SwwWQFSl59d9nWRhNJXtEt0jLbNI4KgZDZwoOf9vFyLAKC/bDuMFrl/QN+kXUj8q3OUWKu
KdNs8tyI1JowQCfSuMqmZWjTE40QizLFraPpnwwEVnngrjh97iu8Q0wn6YS4K/B7fVzdOiJecwJf
6sZ+xv6Z6bunWkR8zLdeM9diCRCXY7mr8MCjfdLsxYU7K9d2in8VK7grhpuGcyO41RqQDw7MWJTk
Yxr5740Xcu5VRGueDUqJaM8gL67Wcfgd9ZxOePOXhr6OuTrW1jFnrlho1skQ3ceQaxhQnhsOm3Fi
7sNFzRLQ7zRSwHpAApcP0/gzTN+9RvCBLu8xw+dLs1wk4M2nsvixoln37g6wh/YtRzItOnIsUU37
UsyfvIhDXdvvJ/cXWt25KKHFjLQ84Twq0mLhNNOCTO86A3w7SfGCyW9lkqQcZoB97rs3A/xUAcYT
PhpXk6DsPrq03EWJsXI6Rq0UsLdql3Q0oBfvHomLskGMDkNtJwsNTvRmQLOgh+rKoETx5ihgXmj1
dmzvHbmfdBxWAc+7ZTH35XINS0FitQjIksZhviY8BoK23mnzEC7UXlg0V2V6c4x57qw2aXOxrelo
4zrDeXHkCblQc7TqRnAZACDj/hoGu9aQ9Dy7RzGT4ES4M0j9ty04CCR69JBFSODI6qqNBdAiF4RM
SudQieIa5OGq+fJ4Q0LroNhvXKC0Ywsq3woYw0pcs27e3JEVYnWH3btW+Ld813souJsHKUozN8OC
OHl5h07OPFQCooF2awOeS6vHpB+XbVkgILxb1ns8cRB1uYroK1fxloJWWYgjQ4YXl8NvI/HSA39z
IWn38qnqigN58n/C4lNcDtUutkg2puY7kX+L9jhn26LBkMBZN2N3MLt0CyT2MoyciqjDlem003Ff
C85KCwXsq03EyjJ44gW3cPQL6n7diph2U6tL7I0LczBh9M79RdEm5RaZbIrO4yQ+kxuCb4rLNuS7
iXyFz9rcCehOuF+q1a324WpEFDV30yGZvlMMbDBKCL+Yb0Gyl8y3RuvV0n4qhBQaIpd+8eYZI00v
TLrr79HcmmB9jejasX8GY7uqfEx04kkbjN1Ymej58b0KLfgtBLhp0HGWfklEnDJlYgsLgY+uy88G
qWwnSsB95qsGb5wVPpr2x1Tscx00Ws8/gZE17VflP4pE21UkR4MiYrJ/mfQHulrEgMMdUchaJz73
DiuBpcYp2Rh20mzvVNb+uGDKCnYGjrLdwIek+Cwjk1u+/RjlirAttO02IW+grRX8mhG2hmSobtrJ
aZTtV6yrdyM3FoaiXlIrGcA4O3JUK4OToEtSRjsPYEFIqC0aFrNq6u6Qp14ih1XftYCKgr9WMaFv
NcdCPf9HudF7g7ReAjnCIdGfGxa/fgT/WQ8fU8CyQIVDHnKUKtIzA+rUbC4sqLb9qGt5D35XLKeh
w6Mig7cMSlXERzOnZQP6Y0MkBTDmrZ/qx7qMzvZgLtuRwsVWh8+51Ilhqw7kj/5PotdCOZ+m7LMd
KBSqAquD8jTr3Q07Dak+fVnisJepyNfaZFuviLs3x+7jI5VKoKJA2itn0F+Ub32HqX7qouhdtmH5
6oXDupzcl8Kv574Hm0xORGoj70gFJc64DRqaPsYC1BBGqvDB1nwoB4KDLx9izghY8bXqUVdMRquI
NgRF2o+EotnZH72ydBBiuTwbvNj51DarzAFvkDIrRlWYeWLZxi2Tmy8pJwHKwpieZW6qyMMWE+rd
wFhqi1Ejy1gNyKyuhsAk7md3316vBRwaPR/qE9Yk38fEmhS8/XLrq0z16EARdUDOyGjhQ7m/bMPO
zgYehgLKzYcIsQvPEnYYBKWJYrctwKrXiM9v2qID2qO+FlgR/MSEB9Tupyhd68Z06IIX7UR1MMa/
b19cuplsEL2F2X0ohyMnn/VsvxBptXeCEZo6SjKz03w+oePh4Q/ECUnSKLl67Jc+/Q8upQWhDr06
WdPzhPcM9krwSnHkhuD4Xuc8WzkELXnHoPwxyWcaD5GUBr1AquCYhyp7siDB9ULpL3nMZTF/GS02
myZJLtTFVCsrYV7VwU/uWMIcqC2vmdMWawZbADEcf6W0AltLdFOi4m7Y7+UwrwglRW7wm0iVmiRd
qJ6li/GvPz3FOMywt1QMucq0Wcmk7ZdBynhnMOktDEduwcA2WCyo/eJ4yUzdyZpNaD7WWJLheWFv
RBsfcD4KXEnGDXJpczDq4YsGtWanygY9DfLOEsMabcY6DnNjroaHzygM2nLBs5hr27m2Bt6FKgI1
h/MFGlzM6HamynfyH5wakrw6837czgVKEPufj74WAMfyoFLoA5w6ZLICx7tx8EfAYjQNNHImSMWr
mSDssi6YJHPpuli7NjtZiCqEg8EUK0P+ZtxDmwJHn/VsQkxUHTuzhavvoUXr8sOvGp+Dx6uV2J8a
lM+eMU9W4o/QV3DBQHNwKvh2KRfSoF9Wob0cQQbIEGAjZnbKCrBQD7s2hln6kRdU2JT9PrD/STzZ
mo0vx382Ehz2cKkA7rSUPZQzsq5CZ98JVvjE2Sbk5qAkDDXJsGljmFy+Y2AJCp2MOZ+GYA7BtLA/
E4vZU3dhg22qp7x69RCNpN7uZx/rVB7KAGycey+jYQGdnT6hDKMxh1jcLrHkIhnQKbwzBT+O3p5i
lwKUe8XQjiroVap/KH1EaXwtEW3NlO5pmn214MnRGyY2b5JmIYPNsQX0001cl6BqQJEBZyIXUDSg
Ix1FRRkgnhko5yOru8J0AEXMubpsF6abkg9noj/juBx87ocKG84Yp0vQusvsEcVp5A7cUWJ5RMKw
g6uDVq+nhA+7YDtYW8VN37U/pPFQuXS6JhTajrS6QgSbYCua9DhIrp97XwvWHOKXvldt8xbEPLuj
hfQcfSOLLvPuhN+BBb8h20OpPCliSHzMNCRRgBSkMi6AEsLPZR4gaQw45nad+rPMCR4wvcgZucEn
NWfkpSaZe2FHoLRz4KkR/SlAOXV6qKtvPhJuH79VPDWDze/hVSkxP5czyD8GtYraiY5JHLT3XidE
adu4VG1yLGdAsoyxbaMgVm9Ju6/zlGalQ0LQAxGqMo6h/BHBrboFzG0lm50S50HnHMkIaRyWGpEK
G8o79TTc0avpQQNZ7NCPoDVHN3gSmEVc1vsixSeXPYErPaRc0aPqcaRKvfk31djoxa2Ovmt4xZic
8Bml6jz6MMvQVkMaWi3qndXaY4c1lU1Pk76xcdmOOwfzZIHR+MdvKaGePW58iBtu5prdbRz/F2rT
EpjKNh3spe386BEXQ0V3ED8FV/i6AH7QLgzrWR+2AdtZH7WHIFlHFFAnzwXkJZtrKCjeuPrFCboo
PK5Nu9LCWEMhJA5BYHkBfRE5S7dxKJHcIgCqNg5lS9sPLCW9ftdg2Gu4aYyryZUFlgM8qbJ5M0Ln
qLJ/IafZHqhVUL4M5MmcjTdudbCg81tnYsqecAXSSQs6FeAh1o4NeXTkuIOPshmGxgJ/31hscvHW
pL9stHBSiGaxWgIJ43rCuyGBTVJztDOWVb4306fJ+WnlLsw+bAyf9XcZQ03xl/hPndxaacGzWWEk
sclj71zZEpmf4L8hF7TxUN2oJnRHYApGy62kqeW/UVX0hAjD2Rujne1dLzZWJbPammqwdctNaGMD
CSQak2grcoGEG7vyTqvxFpHlx9Std7qKsDCPgCmy3g4effuquCS5Rmy9aBQPVAqtXdQhzSf1+B3Z
uffSSm5SQVi/NT1jyrgsGQj0OlINU/PSQ0F2c+D03oXRtv3cdx+iSGbkqMhXakCa8rR77RThg5X9
8wOZMUBjqdKAKK1MBzJAWsjfvBpfoU/D8I/nV/BeZjiLYuexDRpvG4EwI4v4bjBY/cpryDQ5NwXo
CCkXywrNrWfB1yIQgpFQ4SbXl73CNXMNjfo69s/0VK8s/iKmS11NcDdiPgzYJ6A194wrEG4FE2mP
SJT+NaQ6PawPRXqCMoTdkwGT9+slW1e/jWX6NBIicorp0IjfAAouU6LtpH4pyGzUU62dvOzb0pJ7
zNOLJ9rlME/AHKurQ/CpX/fUTMdYaZQjV25Pq7f10GIkCYkpRVmN3/hcDC/wwi++/6GR29Hk32Bx
3hxNWjwbj8KmSJ0ai58myg/pgP0EH7e6QXUpVoKLbBfr71kj6JZlft4RxEwn6tJsu66wxpYs8/Rt
zoHxGVKYzRFy5NatZffpSdL2FETTjWbofaRx5Mld8MbJHEUPS0LpRIKrLTv/a0cHwhxbt+cAuzfx
4oSts4Pp7W85KYfklk4xqfd4jr/jI2LzMxQTK6LxGRl5fQ7Ll3NsXlQE6H2S9Pi/ua/M4fphjtmr
OXCfkbwPGHMCSqsvfBZA5KM1Eg2emXgE9jOS+94c4RdzmF/OsX46GE7eHPSf5sh/YF0YYD1QfuWS
iwMKYM6OrQkkLucikAEa7IBmhgjkM04gnsECQC9nzIBSkVjOtuN2GKtzBnNlwB69i2roBDOmgAOx
seVMBzkZhAFJJHLrTxFeYS+9NiHVeDa3snWidUyY8g9jhiG0yddoA0fwoSRoMy6B4DbjbAgKSDiz
HwdbJh9bBir8hXg2CPkYL0B4FO+hGz8ceG/fGxD8400TsL83DeYZZwY4xJAccsaeC8KubHfmaHNi
NLbBDH5oZwQEnT3VjISIZziEP2MiphkYESYhIod0kJyQk+fkl9ZV8+2Ek2KoDy3UGbNdu2mEAyPK
Hgli7PBLcI7A+DnNyIpyhlc0RvledMmeZOAhtNj5wkjewGCZJ9fJeCKrtRYm/q4vcnz0KR1qKBuF
i0eaqgLG9Y40YuwOQ11ycgvi49+vrVq3kCPSxxEQPN5QHtJMa7mtz1/+ffPvIZvbjhOhKP34+/Lv
m12tzVRJefVr3z9w+VA2oBa+HLHbUF1lEGF0SjgKXNg5yZTMNFu90A8kuvXD4AbTfx7+vvc/v/z7
t//re3//tuvU//ufVcUUHTyqoEzegkuHp/8wygAzi9EmyUrT0DVcs7v50MS2Emg7s8gBmBsYXUrm
/77Ucxdvt6833R5wGlztsKJqoS+P//kXBsurTlrBy0bqThTZOFvvx8N/HuRch6gk3mBBTAf0s3v4
+6r676/+88vYrvYmjjwNktYxSv/vg2lCgBReCDRcs9KjjeUKYdY+MlGbtlijg2LsjkLTiBfOD3bC
rM+cH/7X94Jay/ZaLtHSE5ettnPhtvMV93hkqHREk0DPIHftLMauMAW1DXa5bZL+XdH4ApI56joq
EGh+rsqg2JSiSnYIoLeot62jN6QxFWtmbDN7VdZRS8z/79fREE7H6PV/fsPff/X3W/uCT0lgOMV6
gpt4QsP9Pw/9VDXHn95l0BToyfHvQfkmN6H/+bXJc8B8tEc4sMgvbIdA/+xEI462XRCr8dwaQ2tm
P07Se626Dj8D9xJh3bUiNy5BhP6hJc1FUo80GUl7t8wuBmRZfghyQbjEcKhjbPG2quMCYoP3OIcU
7Z174R+mzsChTEZnrQYcWRYtWCcnEZ8YdOxNa+ktWIgOoRUF8/j3QMATHo7UsD70VQ01LPf4EqCm
6AvgltoycBvzGE7tV5qGHe5ozDJ4Jdqg1NZVGD6HgVUzhEvl0WXAhWDFOb7w1DloGm0doTAukpiM
nw5OvekxxtSa/jBJR9/l7rTPC4WtoB3KveNyRvMxmlbOSBI5RY6jTmhTFubWdqjeyvS6WQ9h5jI6
7q9JYJX7WD05kae9hPi9aY4EDjFRKU0NINCDIQ72rh9j9KXzTTJfXpvwYw2NzkoTh7VVxNzNTO5W
nSauYUq6T9d1BTYKHLbg1rugw6fceyPAcApAmGWAoPKRzdqpy060znEay9tbeZ5cGoF6CQY/tlHp
YwNPo5chk9VNe4X3+/e/ttuA8EOg28eiIoug4umpGIkNjsDnET3kkwNDKsOa8vcbxxoZ3eCyuS8E
bhez7Khaz9BapY+iMxJK8rjPrGUdg9RTEOAH+se2cUPHVoXWdFcYtzjN5++NnlAF1ec1CBWOoImp
ObvcKfRboXE4desp35L/mW6+24WkbCUSfTe96/6k7g5JSBdPWypaEBR40yhs+i0zCngKwK+3stLP
cqrMV14LAXKocpfRxGjSMqoQKj/mCeGARJNZ+pSWA1ARpGLkz/C30Ef7KLAKB/kecQj9Py3bc2KO
Ggbs4cWmiHbTZnL8iMnHuFXR3MIufRi93HswUIiqWHOZJfTuQydMuRUIRxVPdjQI5275tXN3cd5y
NzThZP339+pkVqWFjZMKYPO1bwFwhHp3k8D8luTey22CNHL7e2jzqMaCkD4Ik77wwnajqzOJUyDm
1GjJjbUteJpaI9S31Os0pyEGemF0DbL2jM/MDS08IpHnW/DeA8N4FBuXjbCLTtnc1MIJWzdBxjkW
g2moKtxSkdTEGG7BqFdnnDPVuaYj5lxWlU8/WIOqwkF703YDXd4iLy915xUkoOxm68ySWtvU5TkI
aty8Lsj0ySa+EiKWr/4YsRz4472ZZOdufjdSMMk8VWL+MHoPr2JndrS49uGXmaKbhX5vHIlNEkSF
eFO4xUy1M9qTRjB8sHr9RCMPD6LXGRP2SDPe2WFLOWYgIG+RMQNbMfvtWizqPoHCe5pF+rJqDHK5
858FYcVb2ZZ162qJZDQj8oTWubfCJp2k6SvVW/q+G93hzeXuxCTV5ePybLceptQ2IMLDAdBJevfm
0ln6kLrBa4YRnckU4x7+H7oHLtrWIu0Y1wlRod4TKKlTeE56kMrCZsxbJ5ehj/SjbB9ayqJyfFLe
JST5SiuY2x7TYYRS65QBXby6vGRlLS+DEd6dkDw3L7W1yscouJhp7a0FJ8KVZ0gD6qgOch58EBFF
5x6a/kvVzfUEBdc6IR3x3Col15a31yVrM150Bb+qeTB7gqY+bKLS78RuUKpZjHWS4S8anyRW/FNG
XdU66amqmfLps/KqJwUkkHSeXh+1OE+e/IaADZIJLztU6zLN1wGniL3QU7kyTJwotZafKwaot4IR
qhs+eX4Myw0DLZHU3KbtD/fc3yIVzCztvEqwMkTiwalba9d5iiswtj+KaVKyhm4zqmOd82r3g6uO
thWn+0x311BsY3reCRJaYxkZ8ON4c3lROiEHMwOTYWcdUgwJRhL/5/3lkuLRhOoPKI84MNUQnTvt
1NozizOL8QEOQV29qynRrzQWyqCQjxQ2IW91DP0pmbrW0aid/95QfoocppeUENtxGO84nkNQ89Mj
21e7rivXeYvx0s/GqWrXsnBdG/A4W4oucA4rI7umUQR+9zEsDe0aslhtjJgKFKOq+eX8PTjf2DYF
0Qc/QC42HLZPaZrupZsfIptavCie9P98okdpnT3o/Puux0Q/lJe/D9ykGGMmOX+sJzuCIFp7qjQO
dqH0IywEPlKPFYn2aqgcsA5vToiAMXkgXb4ESSquXGDEFUABp4ECKnlUO1sns+JLF3Qx/tI4+c9X
bWej5PaYIZH9oSIHTEttHla+lr6aYwsl3xXmyqN3jzpwwKdRA9wHENMml4TUh0G+DX0IHjXGzOah
oqUmSBDSM/E8YUkvQwcVKay8LaxlurxZY27d6P22kZtsweMER1AWUk+CzViNP35khCsDrGcQ6HSL
m3G+iqcM4cdNrTWA6k2NF3nHCOxmMubERaiTbqcffGGF9CT0ioj9UBKW8nzvSDEIEqXTvyXVRoK+
/9VFjcOnis1nmXtsKCi6Izk4uwOrSl6bqkEbs3Kb2oS12Pp9+tf3AfbcrQtlaszVdRBgoIp2j3mX
g85o34hEPdT9tGujYKlmHKrQufVVnf8wxXQ7wnQYtgqr9CEOPiw79x9tw8GK1GSALuu1H+PT7OH2
rmbE7sEJ+mU0kkErrFhnVZmuU9NsZGqmiGV07WTSvudltQOUz80P75aydoVNLWABM3aTM8LKzTkX
MGiv+dCduX/2Z302k9QeQR3g6QtHBVfqPObUD2YReRoHT6xiCkxhXHhXq+JOrntxd1ByJEBHr1vK
Dlfr+3xIWYebG2IwYJOOHDpwAQef37Jys2sPRpqb/j/wM+ERdCKIVqDYMDBegF4gwgEn5WbseIWO
N7hNlmkTfoqEdpiixkfgFMHRl0LsNG/edqYvmkL2uo4iCfWvPvWmejVC3GeVMZ2NWn14LretjgK/
NrDwr3s9vlu9AkvcWfW+1hkNWlhu04HwW2LbD0VMT0I+wQLOXfes86kBi+2Iw1hSmMtECbEhPVHv
/aiJcOUP04+Ikd7RGjB7Ue+3TLQy3mjZ6+hAKsGs0FCV0lrHcDSPOuGDljXybpbq0lptewot4xIW
fgPhk95FO+dHH6u7703ugvXOBkeInDcVJSo8zrFDhtGU3Zr+K2ZhiyAGDuDEYtNCBUBnjKDNN/2G
McfspnXgXdn+eyTAtlCjBDs3qi8BCjrGDLEujB7BJdAwWcKOpcLhXW/jrfC6xywS16ppqJ7K24NG
6I8kNjUgum/z11XJleNasyNdru0Bph4KQ4d8Atn7oOzpachU8eiSZTxxanvpzej+d/z7O/QFRpce
NE98AeLDfqIcDrBlsWUAMeASMrf9HDTQ3YAiBGOMcQvgSafyAEdqybbnJQywclBo2AYZU3XLRB/X
wpE9PMyhXU7Zl97VL04EeCBwwR1zQV0PMNiTVt4831zHoip3fTaMvD4+oRpuoVKngQDrxCecWfgq
+vCFRYDcP00QS1kFzUpF9SxWk06rAAwp/t74antO8ERsPMs2d+0InK/pQBrlDzzhVCiMTKssX3nr
lhe2sRJ84cQIt1brfrmlZR/14XvybCxY46EzBTTF2H039FCs0rKyz3pvE0cfj32i3qkQCVd6nWAw
G8V2HEqeb2ERjFXNjwaLYTUmWgz6C9NjdJ9s/FwxTlTyIrVcZYhWYHjk4+Cm01brkZZhmBIUFovM
yN+iUfwalktXGNUyq1wgbuU6xvsES3hQ4MyfmM31uIs9VlwKRgx85Lz9jlBATEbMnZm8tlwi1l1S
0/eH8v7tj7eizf6VItv1LnmuwuBF1XI7WdLH06ybhEFXltOkgIV8o4tGX01eZdKDNrxE8Iicgf4T
oKMfwh2zjZW8+wxVt6qnMc7q67OfGxhzOgCdRc/lv9WeqlTN5drZW2/3L9R/r6IRtdayxWM7wdx2
aM/q2auz7k1vxI8BIf1EBxtLEdsgsDpeKBJuC7vKtnZt9scRcEJvgAaxgjWlpM26q+2NLZOYpim5
geN8n/riPbIZoksbQ6EKGVx7aPLkKFkAoW9QyUGtcZc8gB8MmvI3dLVgWyT13N0GZsAPf8w0f4tH
QBReRDgKFX8X9dTjVT5UntELfy0lqJdOicFbGuUCDsRTXQ2fhqs9F6rADF4wr6EA9+CICCA7ECdf
WRcoCxwLyvLbat8sh/aG0a6/ap/DezD3imhG8zEGHHWMdq68LHGF4SuqTE7EUuq4MxDBgqxdOsI7
dYyIyzEq1li8ySJDKxwMeSlykEv1onzSnLnyQmf+AnaRCw9RHWidBH8fQGwEq7tdJJ/AQkn6hhkK
Pwt84Ki38L+4O5MmSZFsS/+VJ7mnGlBQYFEbm83NBzOf3TeID+HMoAzK9Ov7I+RVv8yqlux9b0wq
wrPCzQxQvXrvOd+JF9Oh9n5F5MntIyJTrRT3mckpEh6IdW+RexfJx86TeyDGz1PGUKluC0FngSEh
idmr2jk6HpGnnexhQ6fxk5F5jC27lAqm+nB1jDIfhh9EU/dusRZZ5Am4zkjGVthcUtulVZfW+yQh
usH06bIGCzqiLScmKJa5axRG+kEv7ytxjp7CbuPnqA/GWDw7M40x6Y6bTH41pIdfBcvYd1bMZTnu
+8AMcrPZOm39nFKNbqFhQE+PTuE4bpoMgF/CypAIlIQAZxKhON0xAHaVyHfUVMyZJe1cb8KGZ+PR
J9EMJ9lQbxCPPqSjd4oQDpL1AhUh7Oi99cE1XWeMvZO5g679pGpM8k2cs98M/EJfzvAeJlKtA84t
edgQfYaa0/7orL7A1Oi9ZwJRDwkO7lh79GlpZijeWhEmr2PfPU4LMJe20MGPzZo8NEDwLFtyif7E
kQ+8Jlk5ZXHOpHdTIYktOfSb6Vn7EH/8imtNRAn9eBV95w0PifYU1g2TFFpIkKXMr5IStWYdeofQ
uodLQxR0yI5G+i5c3K2lyoehQbFBSq+2PPNgxd/gBr8Kuk4rh5QCqEXNuiyRnLPMoWG16o+gRXJm
qfwyF8Qom+Y+LcvkMUEzOnAI45us10k5kOsdFuwu7EqgevrnDkzeMaa7xGPMcNZcctdgi8XbaQJ3
Aj7lRO9LrLM6JeMzf3LK5oBQ9d0074dOPaiyBJMgGmfta7J3bbl8MSgTm2m66ivWnzAk7KuO+50O
q4opQXNx0vjNzwJz5bJJrdq2POXNAGE9+ZjKTG6FAM7iTuPFTHAs2IS6OwagNepRkpfS/EBVRR+Y
/btpzXrXjXxJNUEn5thtTRPOkhHg7vOyhzJxsC0V3d7UkEwd4lePReBgBZT3SqEe8dP21xJhrxc3
IZYxNIqKXiGJRISTWhKZ3GXgEYD5ijcjq7/ydJK7xtHQIcIHpix4w8abjL74hmxFeaiH+oaWE1Rt
UhWb5fvrPRg3RB/iEwrSKzPAzmrJRxLkr7POQOcw6p+6aMKNtHqYKeVXtrj+xJLKNGIgXpnCebFt
wspKMvggOtjfBGOckc51NBZh201xdJsJGnvVnN4JRUpGDJndiOQLb5I8GZ2+5hO5LXhp4Pw58w1g
P/plvkXXkAdgPytrQ8rcOsP1e/IC5qCwuYYmQf2Zwm0dXLnhFL1WS4UHxKdGwQJ7KrEma63BRkwS
spdwqB0qDx1OVZn0RpAkKIOYCGdA65nhPYUi8tIHBFAxOuBGbmrvyKZ+zJVoTkbG7AruwVzm14rb
yRdyOGSjvg5YpGwEcU7pvVqhPrE0n3QU/EySgRxIRFRu0KMm23mg0wboMBbs3Nn7PBPkExXdbd54
L5lXgW4p9yQyRoa64Vl9r38jeuhNlrhsMDSRMOIq80RmxE2e6uspGs7Eh9TbmHqPyaZLuYiZh0+O
99hjiOKioMIto0H+1NDAWiIqZm8ADaTYXQEovGODoz3SW+WdIeTX0KqPfvJXPhNSwqUQUFfOnZdG
w1VRHCvXxwTTvEyMV7mA8iP1uOT27LSbUZNVaFBfrw12DGqCXNwO0GTmAaI/rQkOgWTw8slpiMgR
p5NDiFqrntD4FJuypfyPrdpckVTekWas1xRm72jPgHZEgOtn2kYnvxtJKzVhOvHuyR84FwLq/oCL
bfAVTEPbu0cwjJAEpQW08uklwOrsstDn3d1gi2cZ8fktSuPQYDA3a4CDGU8455QJFbOB3AoJBuO0
+6kVuCYMAzSLMr/Ju54bVuBcl5uUtFlNsN5qM+dOfaJIemlGhvHwYLaVp55KzooqjdUhy+tgNQBe
8fKERq7AdEY80mzYnzOGMRLgWibPGY6amOJ/diIW6qXqvS+MhrXAI5fUsGvE2CURzulY52vpp/kW
EEuM6i7jdAQMkcyCagU27DAPwT3pP+inDQ8IdevG/DI6ulXXwjCrUYq2COMautYZvdMl6BLVfx8c
ahECbDE40unUBgXivxTWZfBCakQQJCszyNDuNi/+QvGx+/C5bfW7rpEYyI7ua17tMtEdrFw8ANCf
LzrP8DtZ/L+nrkAc74z7se302l2lBJjeNglpc+GIyribiH0Z3TsVWeF6HEzEJE3+ZQ2C1ZSAlcHP
X9gzuJGjwEKYOXIzNvJEi7LeOoG8s2t9I9pnNxMWZL1+E5BGCzqi2EV98o7Vi7Lfqu5DGg7bkDQh
vah9q2RsdtBOH7oKTFKQC6SeIV3xqTWvWwCKISKYfRARYiIL6z2dGckLzz4S7s1EXllHHkKWFfJd
w1h+K/jT7AIR0ESfxZq0rX2UgKxUdKxyH/NyKBscZqHBN+z2OBzcRlGosVf7c37P3A4bUIA1ysir
R4IoOBEI+pGzgnYloq+CtiA1JaQT5h+P9WjfVYJ2tYlR2ZkzazfTR6fLp8DY0yM2027C0dQ3e1bY
XWAEAQz1CSolJn7DYT4djkN205bFTRsw+ZRtoe7SkdrKbRFh+wmZYSkdqjxiZ48bjbkAaBTRUcZq
EvFOZKV5ABSMiZqJ6uzoj7TKgFVdatxxa2oXTNYCB2Nkp6ciGXec/bLNEH2UJvkWFuTnyqb9Ws1g
7KoBtEMQ2pvcYyBZZnRnrILxx1jAqAhnQnaj5xy1QrZM18NSXwo26SjfKEIEK3hjDNhPRQg3vu3R
oFpx/lj6nNoQpCJTwtYNqNGb+1NM4Nsq9OAwmrI8d5nxbRakT9D8JUjDV5fZqK67wXrXtNHWVZhM
qzSwzr//BCmw2pQ5PNKImQKhiOjN22TIDxFLZijMbuV7CLfaCbNjlEcs6ZIvOhx2toTMo3JG4sJM
f7p2AEEL165FUV8n8Q/oSaRutj8v5McDepv+SdvEvBKEdpABgp/Uxd5mKzRNceLonSlRzpol4djI
mSITvdqUprsZO+ba9qAC9pZ/BAiuNonJldMRHqmSnKqq726tpL9CE3nsjWw8J9P4U3MypS4Qa8/2
2DNbvANhiDpbEfEzZVjG3G4INgI6LaJIJEEJG9Nye8BuUWBtFs5ORbkn8u490d24M6ADNM5orbus
/yEh5qUPnWIrjG3HCYHHdJg3GjucsqnrBwdQpUOCQJ8i5gnCG0ZFjB/8ZNFo44BgWey7X6YZPRcQ
n67buXzPVTZRN3UXf5TZSTblNeFWSO0gDiZZU9wwJXupTbI/QG9DEDKIZqKVSv2CQqcR896RfBtp
YbxQak7XpZ8x1CClyfFjg2kKj1wlplM+yPRMUTnmdIenMbSoxspxr3qiJglcMjqID8ZsmoD5u3jD
PyYQ9+EOdQ+dFR8q2kEtjBiefZBMczLu04R/2BXzJhUevttSb/oEmaUqnGxNuD0SuI7oFHos3CLF
VW96tGZidyM1nA6i/FCsAUhoNNDBEDdW4Q3kRfGF4I0SLToT80vxXMamEbPs8jnMsnkIO2KgjLLi
iITAL1ZzfDZJ/21mLOIRQid2+YRVFetAMTQ+29y4m41oIGUJztA8/kxMPFew3H0Q5Xa8ZPSe89SN
btDZAslJX4YgETsSyBPAD/jH6whaEP6OuiUIoXGosWtogQzXUI71yV5j92hxxmwSBw16EMfjtbK4
+fnZfTygPILFkcG65a0PyCZLyiqB6KMhiLvExSMyRTDLknPp1tGZI2FycGT9KMnTYSYW752RpZkU
vdu8iM4EuHGZGfeB8eCoWoPZ0hF5vSmWr6Z+V+m7WXcuHM9xE8yBj7zA/pwq95PcFXwtJUSXIV6I
iW62FY71PrrZfVu6+DtL/dRIHOVzCSVWAbFAP8TKTUcky5HPBcGH75MlM9u3BK5/ob9/NkJiE6v0
feJssR5t/24IK4giI87QqSx55EzUC209XE027ESrR5BV6sdcq3VadQwKEavvpnbWT6PTgnOuJsDz
0Q2SfQT9uuq2WTnLdVci76XzvMqskJ0E3ODODmGXcN+v00iuXUTzg0ePPYmw1bdVCnKQw1WPaWGb
z0Scpbrf54wG16JNC47AzSJOWv4LH49lFt1bvcnWihLUW1q2fnNiXDWuMA6yqmfIJu0O2lNn/agm
Qeeah+9FEl/PNR4DAJxf2BUQlsJvNfUbMwhiOvA41aa2tkMmP6d8fEDQgzey3tUtklZ7esiZ4288
4xIYV62gRZoT1bgu8xLNdaWqtVwA/U0OK6/t+2MRhu4pok4vw8S5illQUGZ1uAaQYs8F52WrIcA9
gvvgtrAhmcyQKfRWmDRN+6kzWIL6q3nwKfYNd9ja+2Qg9SEk8fVQI8g30zLdB8Q+0i9WkCDg2HZu
/+0psBoSU585tMUeCni46iFojAUctqJEbF9jKUJOzkeik0/USp1UPx4ZsDC8w3nvDdlzjQh5KBo2
6hJwEnqcbdLHSKuBCg1+QKO3O2cVlsHZZTIoCfACpChXUuFsJAkOcZt1GCwfhhuSOC6YbXJJMtIK
ERZwwEB9+JFgF+EMes5jgpKmxrkjtOalbxBz1rXNV+EFxCG0cUQHed42rUX8NXJNJK6YDiaUldRd
VkUFma0T+tIrGbqUegojYe/SHwpxC8cxqjE7QiRj+IstPra+87x6qmGJlbaRnrQNWgCnD1ehaFGI
jCeJmnHlOONbXmb4YJzsVTp1c3Ta6MNMcFYanIQ1IUMmLJymU/3Bds3bcPIOVdM8WjYtaUaHABSi
G81xF5NR+a2aaASI5b+JIvgg3wO0rboz/fRRx6igM6MmQyEhnwjoQCtAbw3QOhgrMZV32VZ5/nk0
SL+wMFcy8Bx2vWxwD/kZrhiVImCgG2Qih1GZgXEXYK/vgUQEhXx0OvzL/ZIG1XHEJntvi1GtZ71r
BNyE8W6Wlbvwvy9GhhMrQylsOYSxdISnzK6Xr2PCOcJfeSZRG3kWBgK6lEACcf82pgfCscexEqPJ
ivrq1E3iJ5H9V9cjOIwV6UtepXZMFFFFB/sW4qY0nHcmgB+RSYxrTVMUjRo7BbJYsrpJj6QUbetP
I9FXhqiCI3qeOxk1BCd2lG2l6C9Gj42vM2jTRr8QgZxSArpwJiSfWJieZzsx8CEZyNm9N9RknDSn
+liwctBbdZDmMmUhDqpc92MOGat/Dt76wfklpc2+1PtUVzRE8lF+hJTw6x59TzaD4sVdIdAvhvvM
JM1FlYyGBmTT2L7GndPy4KqGHEbSXlddPP5et56KYiGwHwk735JlCOpSRDdoenZcCHeP+ADLnTmx
gOF4ICeILnKrR2aMhXhIQwZJBa19z6exbrk+XtLmfczxyw8uwfEWZBbJR2itCu9jCswtcMCcuT9l
MAnCQ6y12+pTzvFxP0/ho/Z969Tpwwjv8Kq11Q4UVHx0u/EramTKUC3waLyU68CL+wdU9ajEhuw6
Z2WegrTZ14N1l+kAC55CndmgzV3LbLgyQJd13YNuOkIo8Tw6jhswJllDAV+lCIhQspzpJR0JhQCk
V0P+1ibBSGMJsy7Jh6egwTvYGcNzTvcHHltw50jzkjlwd5rQ/2RVphcsZoQxE5tXa2gES9FIrova
dC23zRxCGVC0kSgdMdDdAUidPgRc/U2qa1aCFq49aTAEt9tzd6DsoC9gO/FGBOVnqfgH4vy5Zl7K
QBOJVpI0JOh0IHPC+gA9kUwuJ7tKekyeGb0wkdQIJ/r6V0eTeBisX4MBV61kFeUjMLdu2U/aCcWN
3XCPjzO0CSwmcuZQ5iZyWxOKIxqskgNT9KW5Z9XA+EY6VtU47fwcTGbbU1LAVt8ypbtWPiusljcG
n5FM6ADLXDTuCWqqtkNBpLFNpZX0COfLpAO/N5jvpJUD6weB4SAaK+nsDPRTAMDVxLyRqd3M4HQq
DhjbMjWeh4lFa5ZwMLDfQH6g5+Yjtag6EF/DXLzM8z7Nql/d4F3ZEb8td8V+AmXFL6L9GjkM/ixG
WcbMpKwLj6URnKwE81eOODuITHk0o+lSjvBGLEQ7Kw9waWWWL9Qe5nb0cSCh6CiQ2nf9HDOb9xkp
ukzf26cuqR8a5ETAKwA5dRMdMi0eOF/ttbCAwNfFwo8oTxw3aKoIEpI4/dDWwAk1IrqCsXIdzvMj
K027yiayA1JW9DaRJkOe5WCc4USwZb6bDFYBt3GPPUX42gl9+LVwcFaOXV3y4eRNYLVlcmeSgw04
4rWK30bDJrMWlZxtckouS83T54ibhK4pBRYI/xI7i0v0giEYwYwJ03fm9LuAWQ/PTeZvl5tD4ZVh
kkUgfTCON3H1ZrJDrh0mTuz79atNd0dJfIJVOj0TdUgWpGZlGRzinun6xaD00/Gbd3GdJ97dYgIe
xpa0d/1UdxFsp2abJUF/mEsDJyg97dwB2DxHw5vXBGTVycNUeviyaNaq0KvA2prnJrjr4wBoUNI+
xz5c0eCBJMvPDLr+Tr3OKdUKmZhq5Sl5a+fxK0WnWld2Y22188oKaqGJHM5zZ5wN0KGIXWg717c8
hCdvdA9I2DVCQInJJmAyP5Tpt7JwO6OziJY2glGPu9jiqD0LJEdWQB/JtqGneoD8LFN8MDLbGHHC
RDQpD2Jhs2afIz3XfVtW1FkDDrg+pmNaBkuLaTgkuhbAtfYcmqBk2dLf1y7JU1UHongm5I6MZCaN
nfFs5SrAPUMnKGqr+GiopzwfQZND7bUpmSiioIwIhjJMcfZmA+M5nVlJTM+hB2h1J4v54tTjnRJD
lK+nerwOovw+KtyfYj4pPCkBN3lCZ3LdxIEPDAiyuhzo0Ma0d6iw8fbVsj3kSx6t1ekT1tLloA5w
kS7+yfedF3PmEc/Kut+m8stwQPkFbn07WBYOjUg/xoJ+gerLZwTwWJtC1piZbuuKpOWNKemZeLQj
GQAMzKA8pjQDbGr4aB9OxnwJ/cGnH1E2uf74SA60vYmHPoVdQEfetejqU2ZlG+3BteViN/WZoQRC
At/5LqRFfHPg7+jx4LFocDy3QBfi2dnMtfshI7yJWHBtDKwclhhCkbqLERwrVFICRxrrDOS/TzRh
PPP3Bkv2ajgYxvQrFs1LGrt7Djb3I8khyg7xxjpnnuwebRUd0tgH3ha7tMGxD/qh3jDQIZBS8ORZ
9iFyeZA8miUlUPMoKUj8KkMy2+bZh30qNmPRn0Vm12dD43N04uZYMOOURav3edTfWnWXbOuKg/Aw
hEffVV8jIwJjYmSVxh6iYI3pMe/vKoxZHN5H8AFk2VK/8EmtzDqaDv0eyDRHqseNHdBx9lr7CzUd
QZMN6wERBtt2ZpoOTNHYVGX6FY/Gpazyh9TpX+YQ2QA94a8qsKttR2GmOveA7uIrbYLsiJSdZPHq
zhYk5GImag+BlFt7BOKl4g9SgTx4M+W1C0YVDx2pV22Dc93C5gg1f1oVHe6VtgY0HSDlZ5B1E5mz
caUd4wlRzmcMrXIbDf3rlIzMAOInE/DtWhe4M6yHeaJR4CLymLMCBHRHS2Cg3TaPHi2+PAf2h3w2
U9lLmFGiN4hrSV+y3uxmoiNUvrO/e953OTZPoqFUN0IiS9L2rAx91WUcQKqxfE99eIuF9eaPKYHw
NQP+rInFlgi8+168VGZ+mOuE4EYgazrcWlig1xmGrq4FnW8MH72w3sqmu3My55lQcnrQibhCag0p
tNoQybfi3P6BZfrBalD7tL0NRtRNt6JCM2sxS/Ck5iBpmbeMCfqNTc9lm/DFmtqpEFaUdw1brjGW
z1Pnqitv4H/QG7qy5HCX1Oi/dQQXf3bDc+piH48AKmHlg5BpjdmDNn1mqbQ2x+4pDGidEsZorYI8
e60rsitSVVOI7QJ8fzH+b7XTDWwc7C04y6aFKQEZuM+Ta5mgYMcDxALZjFAh4JDs3Du/7Jm0L6YM
u7aBTTrVa+DQ+Jiml8gFxWlX8QkgTMnvI+LR1mfpkXCkGSK42Kw3hNvTMLXI4uynCFuuXnZQml9D
jLO9tbfBJJ9JTYGbm9A0Kl6RPNa73uQ30RVBvY5ylOfHkfyY8OKfcspug2IJaS2m2x4J2CZpUpq4
1ieCxuJkBxhdGtru3J6wOoS7i0lq24elvCPS99l7oCcYHMCaQkBOES8SHeVXw50au/OcS7XzKckF
+x3l5Yz133CPomCsW6d3Q7MUN1P02BM33fW9uHXhNEkbEzYJnAivSHblMzRHq05/rCojbu85z9S7
F3dkMjb6XIW8pYIw3sB7U4LlpkaqucnjbmkcKy6wCA6hbf2EAyMgu2421pDS2yqgIEVoxRHW7aR2
HwDQPysNhwlM9KaUHK7K2tj2iX6XGZHC4zBed11e7krd2Zu5G69tb2ulIDB83/U3gSVeFal1mlJt
g8jwKTXp0trEP20M0vFWRHhDgBtQbyH/xHbjlbiri++UKf0m8T1756BgyhYpnlVM30ShUHh046NO
Zr67JZgYCecpt915AbriWF7QYB5IsclU1gravLSeEh8dHK1tcyM8us/2xMASbMKSHWQcOzjoyBC2
GOs+I6KkktB7cx1oir1PL6H3n01a9XslGT1W0LOu8D2XlVRrFA0NXJT2WVVBgaIVZARh7RtvoTvk
KJxxxaJOngIIrUb95NZQS7ByaiIKC52GV0XMvm2mBruSdD2iY73f6fXIy5j8dq0mmtr+jAZydF0B
d7DGdAuIwwN7Tt9gvCTJcBjSjgbYQvGaEqfGIa7ea+VxQcqaUIzM/RUN8n32ycqpZMJ4j+NzbBVs
EW52fVMxkF/nHZtAJdyvKXhLwV7YmGk2YLUWA5n9CK43XY8ohDYCDf9mNEzUMd5i2LIhxxUkHnVM
BEfwaBsCHTD9xdix/Dh+0Y4nN2yXR3a9aSMig/zz4J6c0pmARzNonD2cCaKp0+xaLblmzDaw0uf+
Ez19NI4k8rKSE+uZDTUBJdQKrc4BIQI0ZWBHOVl7v0aQ8OT1kNVjYa1jJM6c6mnMS0qYFO5/C7ST
TmDnXjrx7Vb6x+VC7PpC+hsr+1I+DX1Si9Y5SookROvIwVCvgx5mF4FbTi9zFqUS+1ll7thDQupa
NJW+NXJYciRpygUDhbYk+ilCLYEOm3x7dGBrIyqN3SQYXgrb3JtVa0GZ8M5zX9t7K4KuUM1i3elx
7Yji7BLWOrQ3oFFOpKfXaf1khD80Fs/CLh44wCYwJ+gty9zdpm76pF1mfI1KfuEpebWJTYKXqIlb
sCwXpAoAhKCfd1PMPChJlH0wDfFENFkli5NX4WNRsWJ9tRWZDdzOWbfwTuv3UrNqT+izeol6zrOA
W6FIn6OPOkJC2U6k2oaof0rdHvSyoPjFyWj0d0R4OW5/ZropPBq0Oyv321fGh6WEt+uT9MdNbbXv
bRPhmJOBx5g5c7N13BSNlrc0OY8uvsArhKOYkEOT+t+h+VxLDK20SG4YnLFIB0jG8xB4dvzmuMbr
yAliJ/vqGbnnQxuYHQ6x+8Bqm91s6x97xAtaZ6RyOCVSFMXNli9gDvQgyH/k0fe87sgAZeY68cvH
+xHlT2GRJwCvkcFVJMYjPZhvpE3bMvpk+QIjvmBwFvfkx7xk/Q3esjHfL26XOJ1eZitHyPPWOQND
UUhZpjomkJOcQu7jCFGXCk4IIxAvRuqKOp+3U11pzJb4WsCQAiV21mQIkNB8DlhINDrGAqa0WBZ4
bJ9zeGgIb+6D4q2mKkjG6DTN2Zs1syQZ467y3xqbY/kQQsEQ8WdmsA991aU8qeRSv7kqOlvWSyTe
eeKuBnbBHAYQfEYmg8EVkppbCqNNqppPCUyiJdlxeMEwS4Cf7p+CfrxhTL9R/iKo4C3CTdZD+VrX
fAua44DbNidQDpmTrwtUB2wyVKfmfuxQD1tbUQa74I7ZyNZ1QUrk1oXC473pnS2RySGtzCByLi6k
klJQMCyqBDkygtDhKczBGSfFAw7u0dM/kWAM2gdiWg0k+AyBdZRpetB2/OIqMA4UqppvhhPpW4Xq
mjJ+JbS9j73xMWqzqzJDx1mftd1/29aTRdwRq8mqTLJtmvF4Qh115P1kRpxRJoLP/Vtd3k4TR6D/
z0NUSR79X//KKt18dB//9QuVWDfdfhS//vnHuWo6HX3kf41R5f/y66Pt/vmHIf9h+Zw8KdGZWvim
I/9PjqohrH8wuBQgfVxhO57p/fFfJf9a/M8/HHsJX5XLT6Qd+L79PzmqwvyHicbd5ieuYweSiNV/
vTfyXEkDKtt/+/Nf8nX5HVQQy392/P7nH64UFm/P9G07CERA3Wvy8z+lqA5o5mbHxOEfBQC0tfpm
zLsaqtm5a+1ObnMneGQPM7b0vqn4KnUJK+0eGbnssbw8lgidKI7xMPpLNLykPvnTd/nf7/fP789x
//39OfQLTTOQrunxLq0lBfbP709FSRkjDVsbDFV3kU6bXWuO4aqmwclgqUQ+u+PIfegbBAhMgNNL
E1k8ZwbUL9XZV97M5LFIltb/uEboojHTsEUAdnzMfMzZpl/Ud255nKMxPs1tcVf75XQrg+ajrgST
3xTmbAH0fdtHOCLNCgSFWdb6KqqTD3OyxttS5NFznadYoBYJXpyBXRHWRyTRiwbQp8/9IMQtINlt
Hw73IhmK/9dX9NcgXC6hAx1SWNxiluc61hLH++evqJZT5bl2haCci72bMMGffr/kssNJMgDccQda
kLJdhGdOmL+YnNtB3A31XtJBgx2Z+KcsTffs3OMpnihMrSyPTiOzriBJjIsajdfWzadTpu3w4hn6
biaI77GSWAZwQO/bMQLfoBShUWXJucVPq1UTxNO1lXTELMV7r2j8l4F3wZouCIHNB+9lRkWMigmx
svCpjIQgbzwS6n5apid/fxN5yzfwl5vc8e3ADIR0Atu1hbs8BH+6ieppaosoFhRNrGsjXoUsp42B
zGG4x8wR3vYddZh20xNqUA4CTKTpQptwaQ0NDdnRQ3oKRHfT9e6tok28szR07zAbo5schg+iuOxG
dm1+Exf2e56OaGKWv+oS1MLsHDGYtdG82DrINrljqB0wGfMyLi/UryihaZwc5gBdruv02SWgjrCZ
jv5MeXt2y15dmtm8HhZ/+2/j++8X11L//UcZqi0Jlc4pTDLntpldcQvCIzkMXXPIYlVBA/QrGssd
lNxIBLsO2mDqV9m7Cwtg5xQZgB7hWgQHqvF6SuJj74O16Jc//f6rJI6YiOskvYo9+D5DBgN58bd3
qi5PDJXdMAVEn0XOrfLC5jqsGLP//eWzlyTnv1w+uCbC5sBq2ZhBPflvN7iRBVA07HFc1z5+SRvd
2m0ce2e+lmkVYELaR2YFtYrJ2tMgOsLF/BqET8uMMzbbbeiO0Y6TtPuQD7Avu86/r2eAKU4y3RLa
kl4robLbNqMj6d/mfV8/qyVXLqtkRbIEbSgRYReuF2O3coZ0//cfznf+48MJO2BjEMxLlo/4bwsc
VtxM0hcbODMOn05A+tRYxuNN6JBWCCHkJuY40lsjnMABAuRU0vWwkoshw6848QFLGmF8+f1Xc+/B
lZRaMKvk736/FHIJUyPgbhNO5j43REL8FKExfZo5Gz/M0mejrSSiq2SbOdphYuaO979fvH46KgPT
OvOH6V5XvbyqbY5xv38YN/l0L7yYnjw7wJ74FUkA5bkAenSWTUiESjDIze8//n7xGiKqKs+PgJlP
pGWDUl2HUsgPosTP2eTHTxhK+n0pyElGbbc1Aj958ydqu3CoL6alq7MlFHCRGmyRNEh/aAISEG14
b0Wk8EiV1VNOVPy2jYR9xAnEFCrPF7zJXJxmwXGvYbfamZ6+l7AN7hCVRs8RVipNu+Ki0zp6Rha3
pV3v3g+O+v77S+z+Xy4xi7S0uX25vp5cfv6n5YcTuUzMkNlQ77tM1RrvEiGveawmwhrn9jUqPfct
mpGexika4MojAG55YdqGTgfBMSbeq9FhItqX6bwzSBqk3RtfXL/3r3+/2FnhX4vcqQ4Fh0qkkFG9
6XP7HS9ctw9Sz7ku+qa8mrzulDTEJdEIq4+yFdZrPN8pHdjXWmLAIGMdY5BDfEfk6ecop22PneWz
qFznO6uOXSMOnarKG0Q2jKtqtY3TltBi42ggZQA9EtD3ncw5vKJL+68Xr5abv/86Oaz9xyPj2TQA
aECbS8r8EjL/5+9zNECENRWyqmHcxtLRVzhNaVBCo+khvIQyZ9Ded8eYDN+0dN37fHnxrUdI8OYl
7b3oVvv1QfMvn/7npR66jRpDFLUdWWaSouaJcOp9lUrrxa3pjPkFiSQlLJbEJB50Qry5Z/G86ml+
IczaRi7URz+o5ntkP97GECFU4nH2bixHXf8mXJDbQHILPfh1jsw8sHhEjACfB/JNHAriG/iIPFBC
EVWxmMTb5cW1+2GtWyRcNVPherHAW9YUHf25uaBwrU9akw1pWqEJqB0AkzIUSo6xeLbj8WRgtjnD
S+yggOqrpOZU/PuFRDcgRUb87o5LGydsjRudCeOmnQVtVOyMXR5C33eSCwBgTHCdeePSp/XbyToE
Rm2fveUF9RI68E4wwq7mbjf2pXtXxLCq00DpC05ycxMog1DlBvZayLCDU36T4wPJ79xliKPchSfR
O8Np9vB6tXlZvQ/J+KrV2NyPkSpv4sCs13PolO/omR7R0Q3XbTyll98v1QyjK6ntq6KZOdSHnnsa
JoG1OjW+fLMqv/7+rhP/8RB7lucF7D+28G2Pqd9fbzqP3OdywlO2jpvN6PbqHhmPOjQKolzKBb9x
tY2pIkhH4iZgEsaF7ikqs+P/5u5MlhtHti37RX4NnQOOKXtSpEhRVBOawBQZEvoecDRf/xb1yuzd
m1WVZjWtCS2VCklsAPfj5+y9tmbK8mCPWYv1t/huZI4jKML8vktj7y0ofLb2JvrDIE9sI+E8FdNT
mYY+8aZEjbc0Ca/ONAycstH/xJN//HmA6jVsgtiCtRe5+qVCItmA1nj755fM1f/304FH4U3lxeol
peVTaP7ni679buiVM6WI39jrp/L285DBRQRlb10HyMKncFS/2kzSL+gid9m4Kt+bMfWm1GQ6SKSt
RxH4iBf1GL8qPK1YdOmh/XzXDVy9zxxPLtvBjl7HADYd2gBJVMlmIpf8RSUR6pN23SPjvWoj6+iY
GaQEdSVBsPcvMZySpBZFPpukIb9Hx3ZA4bLfTZ26NARmI5trOWYXE7qQblwWSCdNPQ4kQuKW0s2t
TsKQzm/9J8F/T0lYf5Tp476N4j8qRe8i0om2l/8RSMxa9bzAbvhrsv33lop22X91Qn0XeLHnCvX4
KAhqitLpY7TZ0OwSpyE2EVJvhrvjavqshxjTi11uPRcu/Whjd5tdZ+uXobVk+kv6PJ4cNgB1VuBW
5w+/Aw0+FTHTKiSqOQEmjf6VNHKXeumnwqjq12gkTfr7OLIRNjOsYg23ib7Qg3psFDYcGQgaNfVT
PMxY1YooPomcNkXCiCoS8HurMn02JaMI7VNFyeA1iZP3Rtxct37Wk+fsEwfMVlPA8r7HIWl3eBMF
ZwfRZ8uk7jCrjeKcKJTwvQER3snHl8S5N3PumUfD1tLzM/T2RSJeIh8CblT4BPtVT6nXVesxRBdu
IsWjGqAzyiSsRDW0qJEgbvKmRvNqBtvGKt5QktqoyGICiTML54GsJ0bdc7Yz/DYF/GSrpc1wwG7i
bW3aGxMFGjQbpCuiljsCI5mb4CHd2FX4lwH5TnjqT+0a+3jqCVaPSQgxuzzYh9fAd9qNkwmmfRoR
XSZ7Y22WZ848rE75SnkJ3Vi477lvMA3HUqr6Qu4zwPUj4qWt2dy5c1JJgJeG2FlE72j0pVKLo4Pz
4VBI3NJ9Cf4YRizn6aWZEZ0Cl2WBURgtczWGR1GlD7wyb00eQ7kILMTaNZRkhGhim03Gmf79dyQw
0GgrjDdRlDaEmBbXpjduwH5gDDULpaqdayFMAZJfjxowRiUPkU8/Mhndi6ommrOtfR9I4zVImOLJ
yTIfrXR+nRtdrFsIdyjC+P9siN7GZdXbSYsB04iDw+Gwu9OjHNcI6EVcvPqd+sxLn6SnHRCOk2sz
z+g6o9uOoCVvhMF9Z03wMEgnOo+0DaaGAmNw+DjRGJ4YV8GhtSJxMefnWha/6VBvkwjF9swS0qIv
C0Lf2U1zssE9gVbDPFWjT/sKdWdLW6uDu9HPuEuYJL4Kw/gUzsBeFL5laPenyNhpVy/SWxyZCLw6
HC3YTs/0kM+jqXA9vzEc4zas/F9z45KwO4m7QHFV3Tcq+yMhoyDCEi1acnuHqVqG4DP1+IVYrvyV
88SHET2kKLX3lB9CZEjnfMKiMuAdWFg1N/Mky6uV+p9uOmMQHeCH0sdAqxiiAwuFCleZwm7jxcI8
aYOJWjmWC0T104uMkx0QawaL5NvDS0EkXA6GdTAa4m9NO/1TpZFD/mIDSSevEfAErrcepvrJL4lV
dEFnxk7yu8VHRyeX1F7E2DjdiGSdNKe8MJsXtPg/CLMisqTKXufKveSH4DAo7sBmGHd5zZ2GPcFa
m3QsFhomHPlQ8GTTL6JOGYsxGJy7Yh0UubGVNAxV0Gw6iZYC8+K0IzGA8FLYm4NFV5XMoqc8ZXgR
OjM08Tz4YNAKBC9gGDyQLkPx90rpIU7+YIrT6BFLpYF4sO/HPpSg1iBmFBX9e+A16kgL5pEP/DvJ
eF4tRKRFbQnS3Ii/6ET/NIzoWlxZY6dstiB09clzJ9Z0q+JD8Psd4HCIwASm1rI5uNkW6mK96FN+
Te4F78iYun0y1Rv8V4yQIqNaFUZpQAPsXtoAE1xqVVD7iOkz7Oqrj0++eY0n95t5TriJYzDOYQMj
wKzRS5pBfmqqed44wfTWVffkHGtAvBYMKQEEA7jVhjvXFMQc6rgjyRM+vmnnX0rF2XsOsIIGHmOc
eM4vhX2RbfGCnevaWG69DbEwtP1T3G3qwb4VpcVwsoqfvc45DujDqiSZ99qa260Emdi1TbzJx3FY
CXcMz4E33lMmna8AZvkdo0gwtHru1TDtCMNW2GYzWF/IRzJUNNveGh+QSXgLP0FZm03I/gqwagSG
WxlKPgRaV6Eo90qG1COWRKM21bl2bqZDeFKiRb6a/ewpmYjQIG3bEWl6wqHAsDs1i7VX7IAoeGsa
QMbWEsyP4z+YTOp9lLEgDnOc7526PpY9wdr5WBprH033hluhgunql/xHpjNvW43GbwLhmnMXhOuE
q/zGZvtaawj7vvbsUxOLk0Qzv6iM4Elb3vAI/ixf90n6VUW453wEEkPWtEvPYSqXxBzAjGl8URy5
Nrld/mX3IRbrpHixB2Ld7kJNgqRdBpzSrhmkKG9VyXY+9ZZY81Hj2RfIwnomaEMNtqGG/mJLnDHS
wacb+dDOvRKFCGUx4fPV+zDAtCha/7dR97smAeMWpAX7Q9n+xeztqOl0wK8kWSFHcUvECA2sKkZM
pqJgUxV8KDPup9WgU7DnWM52Jc46i6j5fDr1nJ6XVuYMO7cL0fY4AwLQ0YQiElznsbilxsT0Daet
26BWHNDZkA96LkdYeFOc/E5m99Ikwtv5hIgQfQXQWBbOg9/WM0LVz+yefxQmRKyVo/XQpWr+7wdz
6tma2Pyq3MuOLjEWl4g5vZ/0+RHdOV3I4iFMdf5QZA4ha50h74OObw+dwcK3SX2HS+yRdISm1jNw
dyDwKYRLBDQNvFWFd7Bx0I+7/Tb4xNGHlVTTtCk0pPze1u9JNr17md1sFMidXRyMwHWHj8BJ7l2L
fK/L+xG3FQg+hCyWTZKSJE6QM53+RYY1pfUBJCAveG+ru4qGtHAvc9FUoOrWpFcwKbFlN+8088GF
72A51H1lHJpyJjaufnIR+aw1sYac79n4XPZ6LyY4pBPrnKcMRRs5GHzI33T7XLSzrJnN5OEBSYmE
zQvCPNOU3EFsV7gEAuhF7/jlvJ3TmtnK8oxt7ToDDkkEGbDHADNVw6VKIHbq5lC1SFp6acALR7gY
Tu0jQz860TOK8SqHo0PkWRN+RGi1Eig6iUfmlkU9NPAPpoE6ZpIeCkugLR5+kbb/E4fuTrQO3eHy
NszpjckoidG+/eIzd8aSF2J0VuvBFd9WN4O8AFbhWRYUU9PDj1xpZIn1vQN/LOYOSzLpYCQSHxCF
zDtz7P4KRnWMqLuWeBjfR0M1+4kggp7mQciJJmsRJEfTvJeZfplJqvMBZCTw2irH7jZZ3WO+14jT
NE+JEcl6nhEuVWItgoT+FT6prYkzKnHQZtQx6h+whc4mrTjqexa3ZDcXa/dbYQdmhULvj5gcRBcS
bjhdAOCHXnr7CZIhtOJygxcEMlUF7ZPyqUrAEtMBh70FWSC6WWODdbrQYj2PiMwaW5CdW1gb3yRB
Qs9BDPfDJcchg1qBTgjhGD/aBoSiT0qSjoxHfQYgNEyIXkauQR06I0J2vLppYq6TuX6LA30cMh+T
AOHGeUx0YI+1T7Z+vBU+JlAAaedUWG9zvS7bvtkRB3guCz43NbRbBUaTOE9aBX2iDy671Lo13C23
hoTOTXCBI+qPQbmErpMTw7WNlqt2nJ6B/D4RwJjMlKtdBIz/JiP6C5HBNSsrxNCdi4K2Kj85m7Lg
xPW4snIKWswW+PfTAm2naDdzwjEhm5o/dlSmK5Nnt0hJGNTDEaTY4wxcAe9JHKwsmFin+S4NK0gE
cNkaOAWhpdVGzfFtVfAkKeNLmOrcxwvHJEEEyKO5SufxCQnWfLDn9jwq3GEYM3DMkjyJcoy6UBK+
Os2fuTmQTBX2p1p669Zv7xTfqFu7LcoED80ZwsT54BogvsAH/ZrIIc0BXPj5PcWJuXKQKJf5yB2B
1yNL9aUGuOpk+0m3L1WUrcUUzxtMyihsG9LrnLhftaQFmGLIDqLJbTyq9UdbWDEtaiS9uYVOGSDC
OZh+IRo5JzUubTKLvKXgXOCa82eGo3DdWBZG2fkYW2OMqp+tyKq437rosQkhwLvzjPJEobkIAYmu
8/AE2fVPPGGKy11/Y9iEl1ejx1gdyiNDl/g1N3bU9edU2iFUyfHFYVGpxiJfNwU/pTy6aMHTiNae
mJFrDk4wmeyrjitcvm7kbHM3nRZTwwnYS/3hKgux1z6t9rQ9mqb1aYV6b8rcZffDQd8Vyc5wipXH
+rJr8HRyliUFvK9juAw1vA1PcAPJp0ZEv6jAGak7HwFDn6W05UtqObtUt3IlauesxzdSuUmaITIV
ARC3hWDEiFmFgT39hAmHQmQdSXAyt2XgvvR5dUEWOv/JSJAoXFjuAE4vUcfTKKLwVGHYOCDm203G
ybD6iDdVwMVcKMmLG2GpWXPcALl0vT2GKYgjBCSgp1qzzb22lfPJHRavep/TLLCVaSkNlJ9obD6z
sKQ0H5azjU4JW2hbpd4m64ODzAJKTWRVEKhImw0x/vbRe1plu2rgF4ie83cnkKWVA/cBJlXg5vOf
JKzeUYWQVTT0R8AYYIICDkKuScLi7DznaEIaYQx7FWS3lJlZlEQPTgoBRFltuookrMkgnN+m0r6N
N3pW5cpiQz4IF2Ai8y6UC0O9Aa/MB6QHdlfjl1nLR6a7wVIFLFdzn3+FlKRNtpFhkG+7Qf9VOiPx
522DNcfYxGnRPVoX1aMSp4PcbhhswAzpexZJRqZ7IZhCYAbaijKyQHuU9Dw0B8tQXurZWCuEyDzh
EYMUa16ToLHpSXmsNUesMgRXmtpo5q2c4CbduLtOe0eKmuegZAYzWXrd4hdc97R6EAEnMQMbWacb
RLzPwfwIIZH2wBTXD9WAJz0FHcZENDmnzfBHD7B+gb8ST6eiZarZUzCkPFBb4wjvv1s1vNRjDahX
xdgUmu8IO8O2wFilA+NXW8YPIoeziVGzo/tkkC1gApMIkfsvKgkreHTXkHAfuF7pCAg0v1Z8SgJq
/iy2P+2p+BRVwaABtKvvcZ9h8NAzs2iGHXCYRodVybm4I+Fmzj3zA0DSkpew6XCUrHI1W8g7wyvG
xGSlm+wFMjaeW7xW6xRLJcWLdqke8uEO3iLzKgZEPnM5CqNl17pQBzPDcjxJLg5zrc4qNo5F/i//
kD+n02sj0nXXm5vBApzrHDwvxzwdyHkVEBgSK0T60He9teu+/GBG+4kOtVECaI6JyXF7otvApj/n
AY5BtwfyE/N75pL2tzuYVKTUr80AzZ9z7f06ASUNWnrPPYT3EO3BkZA3X1QOB+wUKlhIJCMDt2Wt
0SwWFAPrgSmzJ5CQxuMlLOIDNJiR+ChjJVNaBMAXpmUT598jtbR234WbPaQgfOBJojmuz+S8vA8E
MFKPhJcukMlGNuZXZvkXpN1cbVP/bLRRTU2NQyjIs48WKZGfwz+yadXxWacfUXTuhkqTuIIkHUvs
1p+cFbfCa+qEd8iKRiqW2cexc9DXxBSjRC3DFzB9jnhQ7OUc/GZ605BgHEXHOgqQf8pntKPx5Vpp
ozhUfXWt4vYkrCJ9GMPulP0GPpMFo8/NhmUFdN8ycsEGuk2C5xloURHeysa8wYiLe2tz10jl9DT4
oviM/XqP6HRXOSjY4yFl9ysJlKkhyes8P8+pg2/ZdDiXcJr9+SodmSC3HnDR3t1adhvu0Jx7MCH9
CqgeQFwEzqv76MjKU3p0YfxaNXbIyS25hR4plrilLQ4n9/yFCNYduWd2WdPyJjHV1dbX2MXiAAuJ
pPSAJLeg3gqJxEQr5EcUyfaIRr5Jd6UiXyolDxEMkrVwu9FejA0/VH7GA20hnle9zEbiEfBQcCKt
MUi6n3bEBLgiCmBhwZ/K69B6CgdiGxp6G8zENHpEpoMJlc04WC+O27xhv6IB7IMdhvt6N3BQyRXG
V5tjmBkdUqet2YJKpUnOnI16Rfv7pSCtHVW5e05tufV1uQGAOu/CcNO1T41hTA9NWvvrLoLkKRJa
F9r9tY3b8j01wt8usu2FLbILBAePyz2alnlgPRlRR+wSsZ+EtL4HKCyTLL+YHW5rf0gRVQ862OWh
e+zb9k9qftdemFNBs4jYELA9rFgqi6CZa5aIBOVFWkxrx+AoVNXxuum7/KmLo+3ox7jDFkkfHoxx
UnvZIl3RoKTT0UIxNzcfQAij1dEwHHr4d7uOlTco8wve+ZZ4oMh5KXLEpmPvEYxguurRGXGP+abL
SWgygkV6qJkuqvLiMAiBsL21pHjG3UMJGWenauDshV5wXfYQrv2Zjo5y8f6XRxiN5TJQ/isbKatU
lL56QwII365oBBrU2AEtfm+sz2JiFStGukk0DyTdXwRzBrlkOa6AhYG/m/WYEscc5qVbtZ/JYBgP
w/0wmHRy6xJDGtJxWXiMF7w+Oo1zl21mh2CQJmjlpmigPI6DjUqA7oRtc5QfEKgQ8f0okqAE9Qmc
wWfusPPi+q8ya2kRt0D2qIlD89m++0JcwkMRYUO9zPxVl2UN5Wy6M9m8FqUFMQuvwJehUAiiS9nR
CCDie3CafWJKd5GLSvPaxk9sXvuERvkSwhpan/CcARTt8X8fYyd9ywAs9zoLnw1n3A/oqPexg6ov
MupfgwjGffeMgag+RauRftnSdYTeqgGdKYEsj5FpEqCAzZUr8ateuT4fRmpgWWPX9e6KrS+GGIii
c9jWwBqEkWnuI9VufZ99P8ezbjSfrGX8YQbzswd5NFfnyYwPSRA/x1Qko+ICkgEr59BxA2YN0qHG
7Bm3+CW2ND0ucgS6po6J2lX2vh7lL5KjbHTns7eTs9iqtvnNdiBwjwuCoEyxbFt1bMre3zIs/O7E
/FXRAwRO0X+aJjVyHieky7WXCb3MoUXwnPnUSsWddMDpFViDo9A/xOqUQQHdQEF497p5EZbJCWgN
Ssh5PyccvJLwhO7uldY1LY4SLntCj25ovE+MLvEqxlu8MrMSVjDjj4NP+7JDXIzwMmy3IbkmlorK
DbDxZF1HZrJJoZeWQH/PVocbyCQ9g5DmioHFc+D3gHY50wRjfkX2CYkqu3jxvvEohWAWYBpswgIV
FdSh9ittJe9dRiuLN3KrVfuEke2OPYKUzaDlJRc/IGsswnZffzOBCBcBCVahHK3LoGYiOx3vO0/x
OyvzLFOFNLWpcJq6lMuMNtH91BG8blpadwQPe1nwRsEfIKXHihDI7ORV8V8qnZxtnwb0b+6HFdFO
G14FYZYNGrzONm+Dqs2bmZRbi4oZvunIeElxRgfdUaJdMaaLR9AGnojwyvbR7ZnWcw04kU947SiW
qBGDR0nh8qiMGSdSMQ/LBHh2Hk4+WQtG90iqLGezsDxCL2gehSLwLx04YYlX8qe/iWOJX81SdkcW
buKam4BANSo3LPv+l4ySB5jBzTGBttdAHgZkjnodRmFBn7KibKepvg5t/VsM5UPhTsXeigj4GFKz
gTBpyqVJJsVfCTawsgYWZhfGFlW23OBnNE+NpCcQI6hfNcoYTgPW8itgglVNVXityi1s5/bKoBAL
KTnOVV64jKWT8u64bnkvzi5ZCvsudPUZqs5wVp3b7DpFzdonn33eyUuSNMk1tmf5MMvoXZEufv15
SDSpkpHDoR0ky54M++wxoGC+cj5A9kAGAti/gIl0LFt6QAW2kzgiLcysJtLrK/vSZxwlzF8aVcMB
/FP8lAKPfBIUsouxC/rd/ZtDljsHIVqmMZrIN11j21YVFiN6XcNa9ik4wLupWwxtu/H8tL3694em
dbgHo+HRSGVz9cspeODFv+cdaaVhatiHGPz9c+D9FVacmRmSo/5mOzsSZO2sGtupj+ijhTv0zB6C
4mR548mYLf2cZy+TquorZ+rhOTJsOELVHIOz5ktjBh1mOXG+mXzvT9lz4y8NEgFVgbvRaW5OWn6n
fmEcVd02N1VYHjrG3N/8fDPsalbtcL5NdnIFkui/DZbZ0ZCu850/a/smoTUywjA2gaIEhVI0Qmdw
ocjGTvFshXyEnEVYlcMWwrDViyXGd+cxd7hcUnJ/38tRld9WTGoOwsb8FEn4Phjw3JWbhOOjH8Gb
idroModJywDd+7T1XQvOhGtZN2rXpI56KhyGHKN2/wScqO+bjsNN8zlm0UeYGPqlsWMTbYD3lCgB
HAAeC/op3CgYyortvX96jADHHZy7Vi+vrWOV5BUCWSwBDcG4nnCNq0IcT1Ki0LiFK7LVbabER8em
U+6I4TAn6haFNthWIdEO9dzWY/PoJYyVO4auS57xtB26NR2g5qXpwvr5jqAwzVMfT/qtNIMSJeUj
2OiM7SAfDlNIJq9ZW+FDR93kFkjMY5Rjq0zeVGITC1hyQAbxsgMBd4XdXj5KEaCGjwgXSUVqnUSm
92HGW8+bghF9yLvXXJrL2psl11YYr7XLWMohl8UMquBNUm4dDFmqZSy/q8QB3ZeU4pomzW0ahHWw
iZ6m6QbLp7Or6Eh75QmXl7UKjJEMk3i0TshtzRVJOw5rnknoXp2VSLCKbSNBy5WyqbdDLeTT5GbF
mQb0Zqw7nNT9PQyt8h40jgIJWnyjaCIt/LvIw+pDgOB5vc6n7tpMP4MUi7GHKuujPefyUPcs+8D1
EZBCXjEc9ZD7zD3AmeqNHYsIlaZToFSeP1h/g52XenCYY3LHXEJSQuHnVxOzxq65zzBL9x0zs7uX
FRLpqhsd7gS4+abznlAuPJYN0Eu/yNV25sy/bdv6knYIVMIm+h5aUz3+PBTgCrw6F7sJieA6UF/k
n7OZ4hWda+83zgEKYeDlslCMYoH8HIHlYO7vm0eyNNaT5YeHyY3luvHdnc+GB9Vv6LfK5UKthOfh
WCc+PgwH4mMXyF/cSwqFec9ehyOFU2IVoYKZQpHvCI/TxxnKzUo4cQWYqZoePOEB/XJjzgL1Xcob
gGQiM6bbx7m3Dava/isv7FWFVzo3W+MtM6fpyHwQEUSCU1OSbG/aCZTV+0MZo5MW4Vuj8+LJy0Pn
WlihIGn3PUTIAiU6cw4xvJidVbYfRumBO8uTPw6WORxzk/ukUFQuSv/e2Jlp1LZedywI8xvnFqkj
+E83tQzCz2jF1BUkQ1xUxcU10HV5EkSXkTHg57DVfFp+98c/m/NQXVN2ZWfI7qx3MFaOiRNmmrwM
DUujQEznhCuEPRI+aFp5/lWExW5K5+lspW71Egzij6jRqotkeiQxbDioNN1XMbTmDNpkaMnkZAhi
NLUtsbkW8lirVj1CBeUWnarTHMUvdseEb0hD8ynt8KyBLkoXwlaAHMbQ3BYQG074UbG+pT296N6m
AYJ0F2UEjLoqnZ9CtMhXrcaHpoSjYN0PKKkZR+RXOOHJQ5mosn7tWlquUzsMcLxZBT088p1kZAyr
lBVqi8lleppHZx/NlfcYji2QuDbrjglwHBIRh01y//+jXTToIBZOmzqXrGSQ6Lf2TG8ehEgVk9xu
YuVetxOuUJND5UtY3XvriTMcp8LxHsbGIruj0gwoWkfsFIjq18wh2iKy4s9lJ83hZAYTCbFhbS1N
wwM9lQluyn5K90OZFSTj8JAFCc2GwmKkOiCA9XuU/yr5rYKX3syJkcs9xuWs50CtgFbC9SdncCCq
bmP66UbnoX9r3da/lfUviynb2ZnVdTZZ4ou5zzZ6rBw0z2gZJwU1I7HDR07znA3rOn5qdzPz/DCz
TciXWpxMY9j0vWkfRBnYjPSb15kp9zZSfOa2p+7A356uU13kR2XgFkTes5zm/EZIUvFQ0CIDwt0j
QnQcol7TviK5MKlIhsx3VnuL8rF5aNMA/awRvg2dhDMWhU8aM8i34iBat+GqKFrg4bOUq/+pc4Cc
7pmi/+wJZM9aH0bfHwpG6is3yPF23W1vlQoRGBv9lt8GX8kVnOIAOL94g6HXM1gJ8IO5A8yDWE9m
C+PCgQJyYR/qWN+K8eaPFCmNR1yGK9wDqU7ywn0FrBtj6CY2+mCbZ960Lp2p3fAD4QMBy94y6Trv
5upgi6iB2DbujNdwBmHYuge7dL8yf9rmY1SCJ4W6wkmuWg2jB8q3BbiR9UQCN56bM2TL9CkY165W
zz7DRqyw8tn26Uc1YfwJJoAuYFg0xxrm4qk3CKsww93UGM+5STDSQIG0bN4bL5abyuvNGwgYFsRA
0IOdY//A0HPZ4ZoAXYQN2DHoZS/TwF+HIa0jVBUEb2c5vbogSZYz7hNiCBg95SaKOL9OmIuoAHZn
NlfW2R9Jupy7yN45eah3QYXhsYa2eEH2xqy/6R5/vrKC2gSfbCiwG0VyKOPg05G6R342uvQmon43
RHO5RRxoL+mvVtfar6qro/+gDS3OPnXDiQSkNZGP8hhaFQ+MmZYzAVkoSkJ9sRAaXVSqugdly0vo
9FfDa8xHP8iG25DcrMiwXn6+KOznyiekLAutm6Q+PlXyHieczP4v6Cp7DjFA7vI427ayDp5aMlOe
/lkByYwHgeO/Ww88aXuOZdMjUNLCqnW3JvybdLsGsQuoBwERKE0b9UxrPAFE9hceWYxrJ4EL7d/N
ELFZAI/uQ2DAEza+IJr2rp+rFbF4/YYtpVykNeh8lpeBNhqalch+zZMwoylhesupIWmoJXeBzksZ
0F5s7Aca0nfBxgbdvUeG4dVLuxPnk/JSjaSt57U+/TyIkWFYMSKn+fnSSH5XMYP63PL0QxCqVavb
dldq5T4gyon2TRzFD77n2PuJTIBD3n5IzXbVQ0QeeP4AbJyke8/xcv3E4Oh7Fk5EdBLMQ3PEcamo
g7nIso1t09m0SVlAs1y8ZLqTD2AhUcuUGmFr4L6OfQOXsJzBGszpbqbkAECEfpVDM6laBfU8v8f5
ZXv+TnjVfQRnPCDhMxelStQWJmb3VoxwHkkQLx6rYSYXWpfEOIP9vPZ0iFeEDXmbnyvPjiGfdQRt
heO7FYzJKyMZ/BtjFhJt8TYirLn+PCiHYgxnjbUpH8ooyx7LoKuPpCGtOk+Uz1WH3/yfr5//TTTs
uaiuHc9zLWVJ13LNv10+ReyRaXTvjxCCuQwa0uTr2C7Xv3U6i1+9C+xRI8OBlMW/SZIOTrXP4mZZ
dKkqbDZ8YMnGS0fQLswBT5GCDciiEl8mD1CQHWGuBaAVwL52fpew0TmaIJyIAgRwlfnut8TRFR37
V5u3d5NutcFsSmu6ZkJumvYlwjew/+eX7Nxf0n/cMTgSfUgSaDVMXzp/f8lGrUDU1x0Av77UdFHd
cpX6ON51CdHYJAWhGBE5thbHaxISjKNXyJXRBvEZU3Byjg2EbyUEnkOMHq7y3fZtjEtxKGsjXYXU
F7/68D7y0I95D2SpnvABq5KfCyP3MWo+tRF8zEUFTNZqmEPWLTLScjzbFI5vkdMbB4CNbyo1DmZO
YhoeFDKcchScTK2SB3oCb5yI8ud/fkv+bl/ylAHFSPmOx7uCTe9vDp+wsqwo0VzLAhj8gkbSl5uL
b6LBSC4X9wa9iTpAy5B+vA365p//+I9/6D8+D/66rfggkHfbpm387RJ0Cr8d4hhMQTA5n5mIP0bX
2WsA5PBfYUOkpjiQcDGTNcIQdsCCPX46mSJ4psPg/s/P5f/0RtCgsAzX9BV3hfWfdwPLoEjKkIlz
YBV/xrahsocJr8EAwW17cCNoHJ4z97uytv7/thxL3rn/u+N4CVW+b//db3z/9/9tN7adf7mGZxok
6PnKQhLLd4avuxHZtv6FH8o0fYt1CMOxybv/v9zGtvwXQn+JQxIzsItBkl2QpeFuROb33T3ChHWY
jJhtS5n/T25j07p/xv9zOXpAMVkfWA5NF2aGxBH9n9cAfD1DFyFIWZj/bnMzOpOW+sC4AenZjYPS
GtzOC8XhOeakGVXEy5QxJFHI7wRfR8n72FrvBZrupYRzwJYlHq0y/R0MyW8M1kSGd/aRuLBkJX97
9NtdPH4K/XBDznxg1M+s/k+jtHYq6S4DYDSkBMC2vQq6h6jacy7WqjaIqC94VsiFyG2kMR7TMVpG
be8zszYeoFyMSXEZXA/hT4RYIqgQYY8GpD2pweVE/KhBL2qV5tgBrII/4uaMnd321hgT9q8QZn5m
WDDSGv+WjzDg+MDEGok34u110gz8koA/G6XFVtYo/nVwc2t5iOH6gBj9DWEEqYEx+UvT9EjPDoIt
fCt7wafYLqpQ040lIMCwYt4jh11C+vP156lNKK9REwACgpu2u/+qdmhACZlQZSNCiZTmDTRrcI+1
Qx65PW1JLvlO6FBvgcD9vLAk513QoXjzNJxW3TPv84lFdDOVAypyGKVaB5g/8TKLAMkbIN+k4l2k
Xq4wB0TokfwzyKeOQp6/LM3wC1FisPh5/qoZjsC7QYeJ+PfP+2KgUq0qD6SD4pnDx3warBgXIB8Z
ynaiR5zqMFown8x3OcThxojaYdd77y7vpKB96aBrUv/F2XltR45l2/WLcAV3YDQ07kMgfAQj6MnM
FwySScJ7j6+/84CtVla21CXpoUxW0SAAHLf3WnP1LDTgdcataHqPNL0qxxvYERiLcAv/RApCK9+U
s44omR85lqUjTyS7zgffnmB/W3NHEEpozr1JhaZH1rupRQrwcbrYFbF5y5NQKy7QdqZknVj1K+09
me5Ol1OHyU8InuRtG4+TaZN72tunBlfDrk/rQ62Myq4BRYQIv6A/QHaG3iZo7fP7OUNBEXPtpW1S
1SLlPlA4WTki37HLxosy1AQbauG4Cs14v7zLqmtfVGDuiUmVX0nk21vRzLOymWc21Z91x3coFnV3
PDfm7I0EOngpFeSCFITvQdD66ikY031sluxFddyKNk3nFfsyGStyqjWuJXHFHdP0HX4aZ52W0C66
Gdxw3NEjko/eSuF4V+JnCr+XqvmqVrXnoSDhr2o5xybvFXqTzDJulZKNDn+ObNSfVj+fta7bhRMv
2BzzEPxMeSza6J1cSJK/hpOfkbsW+49NZj0GyfwQDOZxHOzDDP0M0UfmpSbIjFBDaaBZMnlHA8am
ynypAV1d5POB0pBJxD+kdvoWJNzaVEne1dkikZjvxJZVdDkS+LRDYNIiSgyBtYJKQh/H5SAPR3v+
2NgOmrGEXlsuRy59RsNaaJOM9Zn+C8D6PnUfHaqkjP37kSfAbGCtq5H/EGBwpVDUGACEx4vVpIPn
Nh0Jr7ynqCMxh4GOrar0S0W3aGbZeNVI68HJwZQCbvop67vHRuWclxTqZ9aG95ohaEa5zJRZ1DRr
EF0p+73NoP9oA4Yxwa/vWujwZkrQlT1UpxCMZVxYl8hiTlUD9VMR9msmPz7FQeQtU7yvuu4zt1oX
MlnwQmWJphDzSpcwXuXLw1GJ/CDobkTBJu9goIHBQPEmPYP2U+SiGiPAiJb/y6CJV4Gqaac3lXHE
r+nRyaGmi65Es03Eci3kAEXLnkcSqBvKfjuXmvBGC5oXg7y+NfEM6FxF8MMC+rAeWNA2GWo5W8zj
Jan9s9G8FhUtLqdS/IMh3GM9CuOEoFi+7rRWXOQSFK1sF5cAyjCozu4uUibqcpZ11HUmuJnbusxq
jCpu8ASzkLDQyXiMLA0JAsdLjz7rqbbD9yCAvlY43IOxfqQG/ZLKmGU+TmMZ9CPxFKR67+lV8KTH
8BDU2F0R9srcGlkXbEa/SoSxnW3eGl1HpjS/twxmYEDS5FEmMHozZ6vWzkmn1rWXy8Kc89SqEjeN
o6FvSe2Q8nf8/j2py0GNI08lK31ZPl15X5dZkTnlojfPo2le5GSAOl/OlFzZcukwdIy4pI+eSdxm
qpEbFvDkVUV7GJT+Y4Y2tdbouRB1BYIffhf6ly5EPDSKrt04ZvJQ2dZWq324YLzu1EMIYuFiYYK7
qLXAyNHMIMdliHmVJjkVEIPSSgRcZbiPRu48Gj6krCQuLkPN4t1p4btWTMgNscoJCmbyS4Y+fF+G
lukPL1bYwdgLr6p6K784pkxGMZQXMO+tQxOIR2NAskYMc+QZvI1GmgA2qvhPlnxncbMiL8g/DYoQ
0g7wuPxc9Ercvix9oNiEv+Nek1O3pvNNk7yoFBFSn1QSNicOpYqt0RfWBSXTB7VRqpx8sbxMO+MN
mePbhAeMUuyUGdYPq0cSmDFFuSrAj2Z6nBDIyi+WH38unYur2Y8arCVLazCy1uteLmvLReUBn4zi
y4ZNnedr3YP8uGOLwL5X+XCCeB8byZoCFKuJoyc8Mlypw4K2XFBNIiypPlpKP5mQDRmOxWdEwIz+
lJOen457x63zdQBCE82ivtaU6UVDP0F6AX9rQYubhfVgpUbk2cb0UdRilZkpy7XzFvpzvqMZa27a
PKJOb10ypr8dK98ZtUjQEeyGhcrLbXDZnaY+ljGJPZN8NbRefxpsBJJYJRCOcoMJtTkaEuY/Zpvl
Mckboji07fWwv6iTzD1BtIZWkveW5FnfQgjSMPzYh8Cdwi9dF/4vjnfxKnIxYqNL5V017jCIvJoZ
313KhUymfocW8nj58LoaUhkd9XVZcxXLvU7pzABToonOo5ng8WxUwKXFDNg161mKKuyMq8hqT8u1
zDDTV4ZqvrsqEwlPyDe5FrmGLdeBHwPlgSpIrecDLkOilxEIbn3oa21POTeQPSZuUJlfR8v4/roR
HK1H07PdTBEPKXOK84T5lp0mP1vp9Ge1qG6cyD91wVB6tYmINCDKquTqEtCt3vLRlk+cTaxrs+gJ
tlORk8pHYUbBL5ItbpbBDSOBHBcQEsU4/CozhntjsQmNvyz5fEeh0TCUA+b73/DnSfPinhwncMkj
aoYyuGHmvS4/K5G/q1HyZr080qppnunq75fP4aAGc/32uizmke0/aiQlUKDAyz5QMZW3ulEG18Pl
uB5as/B6wVOs5dxUsgmiO+A/0vd7cFX77HfK1/ILzcY9OwJW3DJELbos4aB7ZIO9T+gt7Sjw10Vz
TVT3M6m7V+TITPw9eBMtmbdZw8VmSccmqP7oRdQgH2I6WN56JBz7Hm7QUHAr+gw8HFrW5RvYMHMD
4+6gTOKdoDUMHHKKXL5wuem2vEVlCH+QJPgCwmAqd/m8n+zcYNDRXEE7Uc7blorqamJrjnJpZ9kk
MlpyIwXU6UIcEE+hzd6M4MVR+Y9yDpXTXoktCNj0PbmUrL5T+h53rNJmKLXUOuIyFM8ebPQbnUgp
QJwr3zX8Y6JqKF1d3iLX5ThvRa2y79L0PNcVbv/M91qiXA6inpE+GGRK93NGNWgmC92c9r1KgQ7D
6G4Ztb6bcvSI6iMYwA2xJtgWJInd1xPeiukCVYLZeJZvqHxzl2OZNTdQV7PvgRVTb14FA7bSoqAU
mMZQqVPV/X4KWtk/Bl22lcO5keegALATG/NhH5TdIRKVg1AZPHCQ3S//exmvIN8fMie/VeEUHcri
YGYlVZTSfozYw8gpEkjZUatP8l9nuQoUGU+9AHrQ9O8+7fT1JM93WS8OcubS4vQF2fG+z9JNMWE6
l++yg7Is1RNcBtVeRPjwQl5McwzYePIdrfMod35ydZnkuWMs+C0ul837ss5uHZ/bsYzhZTZonRCD
XBE8SRC3P+MKoyVBJAYMfC8Vg+2FgjSWppDcINfZcaZFL2gomCri4Ur+yrCtKmzSBWmNa4JNHYjP
FnJaoMM6ITzOzKyP6/StjFvmpCFGiq7pR1rTDcJ98TW7zpGQOS/Cs8938be6u42U3oWz973RlR8J
U9YT2bo6Qmu+L/bllNBp/CYehvK9Lw4n3unladYJa0w30eIag40IOaF37qVDyhNyRqtTnrecwlEU
XERbuJ78l1hE7/KfaEN7byD9tHJwnBa8yYRlHIRmPXZ0mK3JOiyvdxiyJ5b07tpF4W7d2Kb/tAwV
H8bSqneSZ8UNDlBM33256ZA/2eXkKh8MPkNjFcqNfZJz1GBosbUGCFxr1PTyvRLjwlUC8/afgyxt
niEQvzVOsivS4EZuCWLZprES62RwqUrY2V7Xs9sfdOYSnbCQyCG1r0VA4Jfs+ZdTqU7fWu7ROLIQ
AhWS/sMfSl37NSDuYdSqJ2rBBK7q9v2QTLfLAi6/BLoVGw0C/5DPceaQVY2BYv5qcO9skoTRA793
HB3kTFCRloVXI1pZOcKqeXyhW7X8zuUDfn8r5RLo+SRi6WgkzYeckDp5VfpYOOtMmtpteiWhPFuV
DuOKhgoevvjSD3egiaml8LWsyfO2d2ykl+zg6oEvy+mQkQ0Qr8KYoAWaA5xa2HiOP8TcwQDg5/tM
gJM9r0xCZfqKjKWKW/V9ngj1/RTZwUb1p2GrhOPVNHdOjSBEvq/hwKxWkzCiV9qemnR90IcI3Iip
b0JGs5Vy3VSMzkWonAtYzz1HzdqIB/L3TKxist5hW+qTqK6a3CjIOz0nQBANfbgnVp6tDq8GO1ZH
2nQbd6Cc2R+XA3BjTDGlG8LM2SdbDZN6as14gNhxRorx0UfnsuTknbs8RvkXidU2RSYSgr5Pv+DD
0HwSn4TvdK1ojCvEruiGKVXQhJMEbMbQlEwya2E6iXy8CjtX1/0QVJhNuJWhmRzli5tx6M7L+6pl
Nx1zZx2nuthjiCeXZ1Ab9T3kaHxb1kUe3DJL7j1LSjLL4V4WRSowTXy8XzNh2hT5efGXwslydPut
oHj7XY/7Hbsnq3B/qdJZEAktlWohQhNKhn/ATgBVaOYYuoLJTLvpTfNLx01EXSIzP5IC5pctNssv
/G8f438PPot//MZvMOFHUU419fj2jz/+5+6zkEjF5n/I7/rnV/3nX//IN/3jh0oS41/+sFmojHfd
Zz3df4K/bf8nB1F+5f/t//wH2/FxKmE7fnDiRyx+/xlERf57wdXihv2fC7SH+jN9y3/9+Q3/BEKq
qmqprkNjSBfkdPGzvku0iqb+h2kbLq0CB2AWomNIZ/+o0QrxH4YjCWE8FjqSQBH/WaMV2n/wpRpR
5LqGfJlB8v9Uo/2jSm/SsSOIErYkv0MCBf8gQrqZD0yvwbiZO0r+EEzO7RjO6Q5WdMdabYjTUsGY
Iyobmg4zxbHKiOOm+xkQb7adNXEc7MlHkoRTC61jQ+mC3UmAp2IX1X9DT3P/6DZxsbZtEONC48gB
7rfQ1X7rzzpppuaJTsoAsp5rxr5m04fpUW0cgQ85c3djl0BijsdbTOB4vXzqeU7lQa9Ob6GJlT+o
Kfo2/qO2NX8un6tj++3Zqlow0vX9HFi3QdmEO/YUgZCbScBpK8Un3C0eQ7jQGckD7M5wJFd7NR/F
yWaPXykZ2nNZ80JL4cRNfmB5uLpGqnL0iWjCKdFXo/fUqHQ8YMxxCue2AcWN46t7pxCGN8TZp6Ur
yaFGGbk3ZHm3sm6Y22PidUAzRqEfeqZWvwQV6HGM1MUNfReXSGtiO2eV6JOm1X+6YKh3Rmjc9Ypl
HAJ+CPnbxaXyNxWIIfAx0BGaabDO4AnB4c7swWQ8a+rbVEc6/E2YRMSpRs1xsqrsRq+JIfIjDuxK
AORnwMFbcNTxxz1dLPu5mfKfKgYriNHQmbsZghkOLG5WuP5tMP1vJiddNsz+1+xEK8smB4kGB9kU
dLS0P3GOCBxtxSUempZwA8OG/PlVVxV4qSPcQ8vf9HJqTm0h231Weer67jrkhu9VA1OaE1rx3kfq
t8oTWasNxKnlo2RzFR4Gdb5G46SfwdAjKLf9s0AL/O8vX47vf718WmCwXzWs2wvy9Ld3tgIHnsx6
jCFCM5oDAqL5Yos4ulhU/Vo83Tkv5G6KE/Id+7umIWcndGjdyhVk2d/GSPopU6DF6GBcV0UK+9DM
vf+Pq+Q+q4Zlq8JyVdnI+e0qOQnXk17IrLVqvqXkfLOUTOnOEIJCvMVhVN/myNCPuNjwAHdQ92px
8ksrvbRVcgkb0hfSoH00YS6k0u2Pgbfd/801/stU5VhoaJmudBCxuir+uEZbjSE9EkTr4UPQtujw
3kSX+dvaUJNzC34dExaLpDx2K0USElcPLCaxz2ncEngsjwpTgnYQnIIXxVQqg+pON7BZoU74Xt7+
srr9vp7Ktttfn7ljodJjUtWFbqqq/eek6hLpkqe0//NSbfdGTvunYzJfMR7PeISYlcbxwwqdYR3W
DyFJmxN+p9mC5wMUi35tMOzMhmSASMFHG6BWgsWUKNc+Jsf4399UXV7KX0aXvFQbGw//cA0u+a8P
fmyUCc2zz+zeBL8G2AJPeW9mNeVsBK2JMr62TZavTT11d3Hbq++NP3MsmUDkLruRohqVbY0AwUgo
3MfUUFFiHvMa1gMcmJegc9O/WQTEv8wHHHctU3cws+BlNFQ54H57VbFsBIarjblH0/mrGkrjyQ9v
hNZdNIhMRYAGYupfezNOn1uNzf3UJF/FRG0VDx/H0KnfRhqO/xKFAmue9anN9ZfgoMxaRn4JYOy2
u5o66D75hg+6nOR7t6MjKElarU9Ag12Zmy4oogupN+Y2dIJHFfqOShdvJ6yCgBbibdZzWuLD9FPa
jGF2mybdtCX59mkeHfPOTQZxm9WnSBTGXsM8rDlfAgjjfRPmKVjYGJ69jngL1pGS/K1E4A88rolI
BVICOwjQBHJDIilwv92/gnSS2ahAUJhTXu1SercnJ6IwuCyIKo2mFa7gp84lhrBMKxiTqlcmlnMs
zCDbqwL4wawN7sbcNrUyXf796yjb0n++jsLWhMqsr5umuuhNfrs4Q6kVX5hZDiGgD3eswenBDLH7
NNq1z7WWkBLRn3VV3zoThabZtJ2jbiGWmji6/t3C8wd4khsFaRkHEd1yHWWbKkf5b9di2VgEiSvE
xNsp2PmyOrrOejJRLXKflz+1naqflBEhO8iSS4tomJAwlbTvFmCOfEHwvn0NU4yjyUdPlpopUS8q
aCp1qsut6yODIEbyQK6Ms+4szd6iMt+beRn+zZBhVPzrQ3dNlRVUlyRx0zXkoPrtswgi0xwrTgGo
lQVexjrMz04K19JUscQYnF+Fgv90tiR8Q9/NvopLSpTp2gI2MspBYLTzaxoEOD4L6A4GB1sKjR0d
VgoZa7DSVmUWRxAQpxxvwzEOEP2oWnk7kMBeUr1ySlc/9XBlD6VbQaCT+660ZZ2LiFGGgRG0BwSE
/JooehJO0rIimh9BFp/jIbVxq/RyM5VvKuutqX0iNHwOiCFlG32iik022cF0+3uXPKir2c7aNi3i
t9IMP/oZ0Zru5Oxwwu68lBAGIsoPUdJGl0bmsTR+R3zcQGFHuLG+VarJQ0hs3/iEtC87MTr/5Y/C
zenMFyE9ZIIBkyZ6qEaYEmkmaKuIjW+r4cotB3Eiei66OLYHDREfAxZiM/VvAibebaC0CEojwiZJ
jwcdB4tv2aCSTRBdYr+5SnXZTiuil3DCZeNG2osKb3srRoxfgauo3zcIStSudnpAz66215WcEBzV
PGNqHrd9mjuoCzIaLnnyhjej3CqlcoWGQ1hdPOzxc7MNzOw7w5kEhJfqg88QHuZ5JFkWBCcBeuET
2MpXMBrFKjUTOMjyETtWobDTxablsIaFBeg2+aiGwboBMn+iSncAmeZvqGdMW0l2M01lvC0UX4Un
0Nk0Qht+r2VTf5rFYwMH5uSP6sYi5pYsV0Eau39eFpNRZxuR+NWj0WYqim7AAtu20PSd4trpupiT
eo3XkNQUvd7bWH9pDxIi7Gj8+DCcKYgPfbNd5vq4mh5kt2ydttkzaX3zpoKFujZHsRki7IaTbxsP
3Tyiph0OzehPWz5sB7B0BbTD3rgwIfDo9a5ED8MC404Got7SDY4uPkX6bQJhHE/+pEDHdTRYjNQJ
qZCXHiLbgzvhECwzSB4aRb3OQNPfOSMPgziycSw4kJRN8Dp8VaT30kQo3d0gDy+9LB6YYbbuFEJX
7ME/mZUJ/8ECAOw7ImS1msgXr2PzYKZDtA59ZMJB9WHTh4bBqBxVK+IkILSPZRcJfWDD3IYtoqGj
GuQDpr5tlRU58YglFzM771pDDOPykvt+XTxYKnD9CmwsUnupzi63U2IdS1/skKcSSYINix2Pto9S
alXw6cWJygeKAzTGW6cwsv1yhFRCaIhYrXdkGb/oVa8eQOJda/Sbh8x3f/XwqlZWAeGvDmNrs2gu
JiPvt5312prZE/gVd2c0zr0WT/aVYkkUaWfM+3Qu5N0vTUBjeO3ogtRkcRq1/+BUxVsy95cCIQf6
CbsmtwyCoVvW+sapMQXYg9gHs20c4zKgbWUw4Mnoo9GePRql9kw4X/S9mcG7+egOqrnxJyOlOJYx
wvOmgXjtb+PGhN4cVcjsixPiqfJKjZTc2Zcqsb84O5xjjQCoYHQ3uUKQTMGU6NBLXIuSTlPShNbx
++6MFtg2NyDmmRrSNjH1Z6Lewmt6wMyYbZMwwgzFMN0aAostVvkBYY1tSxHC4PW4XE/uRxWhJhoj
zMH6bG4Cn4ikFtml3Pw6Bid25KWESoUFisqpeDAchJN5ZtxP2D4Cso9v0wa7pN85gOd93uWwroB2
tcOqTrP35fYvM9m8RIZX2r0tobc2IWhdZnVbmMm48n0LVl7rpyhsrXi46aNiiL1l7xBj9VheIsv1
z24Jh/t7MGvY6C5Q/NaRxQssAnWbh/j9M7Ff3rRanmc18lnl7Fwx7hGbIo9q4p9NVTdXqVpq5dmo
CbILUnxzhd+djMciMQ9VjT3Apf0E1WAtV1wbmURMz/8gON+ubVxmtJ7C7lDYSFgSA1UBTRRk8/Uh
SsP8WFUTDEyTtGKBWcfjdHN1WQS91DFwkCskAS5DhATUaV8Ly5Kgqb3Sc95fBpIwwn1omGDmTKIP
6tH2Sls50vJo0omezKCRoabVOPWTesKBx7dx+CDQuC/sXaP184ZGC16X7QR6Zgtv0jw4Ufo1YVwx
kyHZcZZa1t9lxbRKHGtoR1fO5GZktY35MXKoeMBQjBQaqyn+5DUMsRW6aJ+AO4EJyYke3Bo44fdj
6MZ7Ny770+in0zrgNfc4UW2iJugfnbbOHrLpI86h6BdT/ByJ+TFp2PkJaPFU3FwocA3RA0Fp7XpL
OXdZbO+VkfZKFTmcrCTqzR/CZqM6NpFAJsh+jHyzbHfSSLjG0bMeDO5NP+Kzq8ilvLNfTZ0Ar2Xj
qfWU5LUgs7yygQeskINs1wpru1/4R3aszc7OFUwOdsXzS9vxtonMN5iiKpsmi4J3PI83EUnRB41o
KvBy7keklsMWM7SnR/XWCmd/YxiTvV7m2oC2qQfWsl9xef5eTMG+BsGxbSd18ECRcQBaHlUPsCIL
tWKLoN/nwVUoNJgTgz4395nLxE40uZRuDNnGbLLykMohhFpgP4ajs61scuQidM931miuR+xgXjPP
bGcIdC/dbqe0QfwibB7yUCGiA/l5E6sEJSmAfrNil7r6mxKr4sGq0y8jy7wppCefY5HBkkWNTYqa
ljcCKM6urmkDcofYzLjNIbbU5OgEUv5DXGFu9bHXZjaqLqObDh2CTS+P6g/k+/m26zHrzR3kpric
XlPyjLzZma9TlFi75acvRYBiIjGvBtpGQZitYTkWO3XQdglFbY4LgFFUZQIRQ71rg9n9BzGG/d70
k70xj/oq68b23k9w7jkT14zOe5VCVN+YzM474RyGCJWTFjJfL+tkiTIBR6n/kI7iUOWNfjZFswmd
GI5zEocPM83WtEE4l2PDPSTA7tShQ12WJC8dYOVt2rC7TvA4AIyiFhm2853wtXDbpgJpHLmWIMbW
GAyLdTaLeUN2bevpTqAwJ9YH2iLGNsmBu0L4Tq7YTofgwZ4EHoowAtZhWc/Lkq1ob7pLi5vi7nam
usCCCggTECSpJ8GM2Ys03tWy11iGb+IE84YMir0eQ9ezQmiiyykU4+ZaqLSW4AqFFxycOGloc2jY
3ndG1mprJZe7Z4tRDnFd3Sq2Mm85rVSHQhnqa5oFJ+RvnkElq5hZ2ELUBWsaskxFcrkM/UFsCfqj
r2u4ys33vF3N4VfhGrTLNJtAqNbuyQ6dks0yEauuiSdl6JC0MFtyoDAOck5dzv4idL9wISg3hC9Q
yAQw8V1iBYMOVUADCOTSWBRWdNeStZVTMlg2Y5bmvLjQa4Lc7U4CG+m2N/LzWIAflgHcsd9zWvaH
22UPaDQNMObMgGcpFycx9Rvd6bTd3NgHoyxINNE3FnydUxHd+qma3SyXiNvhzPEK4JA6XWXBNSmK
E6DlFMldA1WwbarDOGyXsd/EPvlcsQbCWzMPbJXbx2G606mHXhxrWI1JuVomkqV6sLzuRU3qpMxp
5cxKJWkIz4NtruyQbRT4VlACc3TjyyWj7YJrVjb2jfq0bGxEESVHXy9+qe5MbzSJoEGMrEsdBsV+
RFushZO7DWDdAw8PjE3X1Dd9OT8rTlodZvQ9odEfAxI2EgiH25z3wWtNMd2UDr20XMvZm8sad4VR
sertbK2piQHTBURRY4GF0+Jyv7yCQ12xWk3FrsGhtA7zikI1xWfZdYtwSuKopA7NIBCpg0Oljw5D
E87HyjBubCoUfpMWN1oVfpSzo6lwu6J8Sw4CpwriBgFXiitV2Mepr09mUPlPox/daJP5aI7+TyWw
w21B9UTzsiLsV0Hfm/e12/c4DDu6d65arynR+UB2b4gNuuIyZCQFPLKBQv3KHNx4YzqtvWkHJI3W
T71ix9qVeXAVCK0qUJMcPHY6ZIcV3r8vkYSYEunHkAw471Wjb1ei4GiGA7+DPwnqR60/yEmX8ejl
gdMPVp05dLZIQm+nbLa3RtdD6ozIaGsAWXUAvgc4jOqIskv70bUWhX7SVNeB22nk4tSg80pjQywB
+aoGfsGgzvDyOZm3fEuqqWRDWvMDVnYMcXN0UPH5rRx1fCEpDvGFo78Ws2Z6g0FOHyJWVw/YOvZw
H9T+U3AymiguMNAegNoD1YgIEFHFu6jYVlb+BGUU7WOkQ1tLrEpdEUkG4saoXkI/D499Cbg08wHJ
lraxY7eXSnH2EcAE3ZP4rEefhXFK82nyGp1vViKLwOi9ncKccth/BlHlc/BPxArTFfWKHo1Ygz8f
w85PXahf5tg3p6gbpTpVbBkTuLcjnCW1JtdnhKoItyMpfgS33BXx1rStk8X75U0Nok1C4DcSVBua
AXZ8xThPKeoLrmZban7iFWKiKVJJ5PWs41OOvaFNQG4EX3FRROCIGgR7lH4hSUTrksOU5waOF1sW
sK1Me3Ocqdu5HTsrs1eOM8jvMJ7YzxGm4NUA9Qej5q2DlVwmBmoCYBSEReFIgYLtIQKwOg7quZO3
KzNufiQ4lMcxh2QiNb2GGyH8U59t2drhaOWzaaHmf2hzjOi6SWWHMMt9SV4yCyVn/tZ21/UMOK2e
w5cqI8NCTycij9NtkA7vOLvMujfYZGLBtE3e0T7pxr0Bt1L+b+yY/r6SJoTQ1tYZ3LJbqPfkbBdf
nHaTk88OvY7zq5W2YtOq0WdYKasChKiHKAk4joonYJSxvVVKecOvN2TE8ji06ScqkZSN7rhKRDh4
BqiKNSD7Mdtxwesef3yuhTdpTwkStdAYxASmGRWHeXzAfJYJWvqhMFWOtYh6kIJwLryfBf6DboLB
XB6j4cufmh1hlnc9yecZGwdAdAUYMj85hTeBH0OSVNQz5U8CA/L7CcrJzCzRZfOXDZOHgpsPTAhf
re1CVsyT9NA5PJgqIYK7QmFjh7/aSrX2giKRrtVEaQnhrkzMd+jP3XcI9E9wAioPFeUL4NKdGsQb
kf4QoqSYl7tvEMmfA4MUUsvxD342IydHqMle6clqmYbbeXxUHf3WZVHys/iODeZNVATvk2sOAJdc
6A2J16rltK40wAjEYUCntdXtTHYeMY65ibYcGYzIxfOoxTLHbtvbHJvGJL36YfnF0n1NMoDy1I8A
RGtIC8AHf5rkFiCfouI6U2MKizuAk/6qUF1lSzgPe9zehy6gipca1W/rFtta8BmL1PTX8GKBWbWp
sQ4WlPgAQBc5tpfr1ZsuADpQ1bbWLBsPGXY5D0SisqHlTxocHleqDs5zP/hYhG3c+BCgLN4ctEI7
pwrPtZ98mUDBMWJrDzV5rMzBh7ay+pticn6R8OZ6fsvJzOnzryDBJzIZkkkhGozMeteteJshWPkE
uEeq8kC37Rinc30KIGijVmtkEHJ9GQhyQpJp7VOSzzhAlWIjcm3YKc0pnTN73ZoNMT/Jq4GTZCOK
ku26O7CIs03IiullGs2J4DYwp7Np7Un3RK+vlQhlqCx+1XIqc4acZcAqPLftigtPm5Ish1e2KFoM
F1uAVktX07gcFctkg8ijPIIyialErHA+kJssXdeN/0RHHo5IFVEwSrVN0YIKDvvphIcJh0GDGCWb
y1erMzs4OfqXrj/oMrWVM4m+UeNdYdc/C1D5bkR+8pxUB7yQtBo4K3v5VEzb1hx3eTLAAMHrvaqz
4JroNjgK5tnOdl6jHqd1jOi6zGcPoOWhMYxb9hvEidXoddlIHl0bLgfy3BvqzBtDz1U2JRMpY12C
vDOlx11Ut07HjN9mTu3ZU0LE+MiCX7e2ZzZUAWwj/zL79po7W8SEQMobMkY78CgbHuI6yjpln44J
VJRpeEhtsm9cZyrWJVXDxugPnMGLM9ZdtOScorg1JdNbWwccoKR6SIhdLzqmQXc+BK6vgvfo39HX
4US0wRoNNBey9p469qU02r1oIFsj14J3SXiAGfSmF0X1q85YTQK9wPgf5XvVBl9d3uWGAm86z7/s
XlsXU/k2xeUjBKav2IU6EId6e9QVgSrZZSapdFWDuoLNxUpFuanNTyqb0R3BilACejYa1MqivVnG
x47k7QbLfmngRkhi6y1zmNGGQr9XIyXDefCFuuBnOxCA3Ws1YCKLrpI5N8AxUG+PvtKehq6ajmP+
BKAvPvnI28F5e9SJ583YhJtGSX/ObRasRUsgreWPRFaiC8o1sJcMAZsdhE5GjgXabkQaqE7kMhJu
PaECWAFI5LAthjvWyoCQePHcYO8jybhnIyUhMw4ULoI7oCfRL5+C9lw6qo9MjKsWDlX0gQNyMJ8S
Z/oc5lcFN+9BqM7D5B9ndAAbMQiFMcrWHT5ctdbD9NRRHBgQCmyTVBVeebInqz8DCGEHCXZZMdnW
WGSukQFj0lkVz7Q8kM0FFRNoO59Nxz9WSt6uscVO3hyYCQJr0qBydd7YVlpywwBvKLVGuhdRMcWE
s6p2cV8ZEJrNq9Xv67x/T8L2M9DNOzIfdHRKzgvYnX49mP1bYUH5Yn5DrYobaMiMvQ4FIgp0jBxU
nJzSaTijWDS3VBUd9iq5opovL64i0aVTGkKK9vOVxZ7Z0+8BG80MCQoRigIQxeFAtYk1IEfiGrL6
0z+GzUBtzL0JCfKZRBhu48htNkmOT2WsLPVYhvWvrkd1R6H4NsPgQR6yfWeHUbYb6vQpGYAUlZFY
lZX51aFNIhAgOCU5MNvCnt/YNl39WE83o1O9mES3ellMSOXUF5+1DcDOKVR1MwyIOMwJ5CHMNF1J
xS7ubVKFY3hAKXrA9VCrb3EHkFOxEZkTO6cL6S4nDKagPJIl1VvpHPAgDBu/tZm7A3WtBgkq9reg
zIAqOzKgRe2Jn2HLiUzfafZ0pveaMXzMlf5ghi3bGZ/9UEARAJMGkxXztR00z31DmS98+C/uzmQ5
biTd0u9y9ygD4BgXvYlAzMEgQxRFihsYJUqYZwccwNP3BzDNKtt61dveVNW9makkIwD3fzjnO+nY
nC0KMODYdUD/3274kypkcoa1EXXCqVVhpGwbgYbWoE+wfIKK2SZMGSVrCFHw3DvF4wgnCQjH1i6m
9GccJ6e6AWAeAyRx/Cd2Mi9442rgFQt6n2wS15yxV/ZQ/ESDZjnTwzFISdc+GJ4ijmZoXSwatn2u
4sTadMv/yRZcu8Vec1//IttP/1mm2I4aJLGuXp7cPJ6f1r+zrUD+yRweZWHO47ahsHnqlv9oM6io
fmW1x5TQ5ifhz9aTwgK9b4xuN45qPJl5ji9FxQpV8B6fNqUi8m9GwSX30NJqD3rOEee7D74rwB00
29ZL+zOHswJSNoODzRadSBiGx4554XYew52a8+IwePskjazTokqPXfKnOap6msCoATbqkk+GonKT
1sAgl66+n7xDVtSIkHubmIJSML8XNY8EkPCTkb21ktgjqpInf1AFwUXoOwmS7R5L4e2/Ft8skQ+m
fnFDjqRpRN1ZpOgn06xqDpmmJ0HWNfaOM4eYeUZWM/KjqQEyX5GNuRuWZjSbwSjr/L++1E7FRyKS
9ECJm9HCzAO8LaH2xhKiCHnYz/gQc4dUAD7EmK0vUUXs+yQOmcw6zsUf2cr2hYtp1Z4t7X8xQviE
atjs/RoFk1c45UEZ888h5bdmNEeX9kEbZeMYYR40LwZeD9RoRtrRXkzReIAxvxsMMiP97jNqgYXV
QCdu84g51gT3QcpAv121zmWIovRoJp59chQIbPy7f2ZTcGP0bbeLJIU4fEuQRcDur0tgCKLmsDh3
Dj++VejxLtGn5slsNYgiMZLnafrW5rZ3iOBQHnIpXyjekoFIMKHMJewyfSzziWi18ZWGgA2YBXey
n9OHsqo+W0yYOz9v3zSvV3chebbXsVJNb59F0Q8E4e2DNWF70xPzHM3mS51JH8BQTDawn/4BezkG
Gv4ZsNW9e0aJ7IXMq9epidfZ1naMI3JlLTY0cehHuzLuH9Y5/OREBoPX2AVUzjxinfqUCYIJN0zH
g2U1TYBIrghSTb9VnaC9tIk7jZeMi2WibRQdj7AZGo8Y0WjUJyIHGihEkHNGfgqFKWZ5bKOY3kFZ
MFeVlu7LugY71r+lpFd9l5l7o490H2YucYpR5NjJ3oczPBUiyBeQp9awbJtFzZUQ/vUZrV9Q6XsR
e24AnHEbTQ9D4/EUaAMQJkfKfYyK75qb9P+Rmq6U5PG5jgiiWR5mFnPjU2bKtySD4ANbFVPsNB8T
y/vL6Hs/t2N2WRd1tWCtkKMZaMwyxaVClN46AvUGXk8xUd6g0/tE1SROLZU5YhJW4qmEUQpRkBLV
d095wpQ673tyJ7uRpzh+9jJM0lLguTb6jutIZ4yx/tbUzfiZ2AqqacLzUDvpTvogRe0aJxHzLeJr
vJ5Pb96s/x6b9CD+hoxWMMnJQhBMM7Zp2VTbLhmuX0LFitHrwY39TWOF3nF9EmoV/QgNzz63bEpl
0n+jiPSPRDKZW5/P46wBx6mVwTJrJKND2J0JA1CNAO0pBSZSJXceB+62J1wzwNlBtBzBmse2Z3pJ
UgtfwdRiYsupbOoE69fEnlfo7XJ7s19HXIByoqZlB565DzP3jzT0J/JjBnBnBcNTp7SY+S2PeM81
tGitLD9RQZT5e9ihV5soib2ny9euxKROsUxvEet3i13zCYTUtLXq5kmiQrzorXWzJKuWWfkn6YPk
YxbGvmBISnjWmfNtGYuacZue4oxhd2/q7iHpxN9Weh444n46JmBRyDhM93W7YAeL+ac7T+4NHjXz
sLdkNk3CpEMcQb2tvsRVzKGaTSUx7xXLDDuMEhjUkII2LvGch7Iyjs4wZedKs4sN7dIxnKp632hc
oil9/5ONG/cGDYFNMqevn6X7lLy95bhlows8feZCn3PEUqF1d0tz3HTLa+W+x6xqLySsxufKc68t
MPZ9hupHKsfiOC/P9qKvdDuRUjkECBCjrZwIyQbnoXlecaG15/Hwvccwqc5JGhePPUkKqQ1JchAF
HKTOeTYVw1KvaT87Bwd/42iPnmg/14emH8sKdlbzwuz+NRqKH74a3ODrTVh9MzWpIC1YcpxYNTx4
9xYnLSqv5lbGz13uo4vPw1ertesz4X3GoxblwDgR3B5HhgDbRlivwoPJZGvEfRmlrPdS9MHkYVdl
rPrPTNzvKEiTmvTuuOCydSxcsbbF9rLyADtJ+5fJXvviO9FRD4sOR70Hv9zC6IeNMqD5tkn+w3JB
RMeDPYFOJCn0V5Xxyq1D7TJD/GD2XfQo6vkeO+aHQe17c41kQaNhe12/JIamxkGowdgarELKZVtp
zel3Qw7lA+y/T9ElR9i7P1XF6tvyjWcHssNJTKCPAcKDFctJqOosM3pKZPXpGedVqjDNOSIChD5X
LwYnNMzq6AKv3wBb/JMaTXicPfOOzmQC2ayHCVaOutAwdjEciNp63OeErG2mpHcf1l8lsjxgyFQw
kZ7RkwEH2pkNuLxsSp1jwzD4aLfyjRzA6W7YgCGbsl0AenTJiXbyQJleh4nQzqxDUqJ5H1Xp3Nen
AP2WfUmz4s2s7O+Ker6xMsQWWfErGlS2wx9a2bAkm7D5XbSWsx3SEtAR4D3w5dlfXejfJd8QnyZ2
z9i1kNr0MUGiCDAAzWbbJNZLEuf/VBUhgRrWaNfLXuQQXkuBCKjxQAeaenYx/fN6BskkCVHvzeTv
uNUMGYLG1EzGP7PK/tZOLLYN6jGKbtbO0PbiHUsqwuCWCm690Ipatju2Q6e8aB7XoqTqtBZAJ7y4
vvLUxowQVxcmckOvKOURthq+Hc4NfRFetUn4oPvT30iF0U+dV2mVIq6F0nrMr9dF3Td/Dc8bntQS
/eVb2wH0272wCFQVI24zLR2Cru/tS4ari6EXs9miW2wwzBUM4ooAeaeU93lk77weSEheV9BWACs0
qKNt6Mq72iayxcE8y+ebSsX5O4zB+l0VnieOcR+drJqw7agr7utxNS9SlliUQAk0A5BL1jP8YKtf
2sUpYnUC9QhXiTLT1/Ue+RLQo4zS3o2E1AAtm3/OCBQo6DRO0KUwcG0PpkiqrMfSN3/6MO9tnWg/
VWCiG9pEO2JPwlsN8z4lmwf3d6UfwiH+THoSMwhLuHLI3MLay2694//xHJJsUus7Xn3UC5aJ6DWr
HZQiDcx6PcIUheMAk8ByYLoyZA3VcuIqOFJ7RWUGeHn6kWScuKu4dFXt2br2LQZNAyQGNKbKp/ER
TDg1MuP6vuPBGkpKUHpnWAs11L73XAv/rPvJflna16r9HBN7q5TH3ENrr7gjk33iOk+DwWfwpRqi
oKiMtrw4Xclo3YTMJocWxFapLTFI0Y2o1W6faxreWk9Hc7rYB9bMA7f2Hyv1ak6dQDtm4gdoCQoX
7Cotn+1/KfPqgkybFeAidZU9CS09CRUbmU3AbpYvoRfMm5RvvagIAWSq2p2qzXIbOd1h/evLFVj9
7uqIAVhvmRgA0TE5lCb71iXoDPUHWYQij2+mumTpBRjbYpuosGRqPIUxp+26ys97yhzgCY/W6J5l
hDAX4H4FpTh9XP/ECDHUAWhoUPYh05mEJU/VRGRc4jw5Oh2Rl4VGJ45+Yqyygr4p1oLYAKSZUlUL
hmCsRXkimTflN22cDmputDMqDtgo+ouIyNyCVfVk9YUJXR27u4UqDh5rfFi/aGdM5dUdWc2I5aAb
4/poNoR0GKZwGWS1pwz8/y5Vg0aRiQaSB2EtV9fSm+8GOAy5FrZXKcgmwDOyuEFhaVNANlhMqIQl
8g//raqK5x7Pxa10kaE13UiyiSurrSTnkq8ZkwXHAQzlBuj3mLb72q5uMhSE6fAxrtaNuaH0jHVG
HHnjXjTO4huuXJyeyzOrCv+cRBkICgZ/wfrtVQK/b1qEM+yEJocpgfTcmp8nphtPJT9o77XJKQRL
HoRjwzDdztJgLSMJ3+iYmAzTpN0Aep2TwTjpiWRNs7w6pWY3CGVQLdYzu5xq/lzF9wql566ykmvH
kUmV62EY0q0+3K+fqpGTgKuNw6OLujQjl1CHo0jtZenbNiuQWBjWdLatGmNSSK5prd07bs+zWdev
6WDtE9m8x8lI+joE3vWe4vWOF0i4vUMIVmyJOIN0gTOQtcx70zrxF0XJp1fUmvEf5UyaM8S1Jxa5
FF6bzFHPfmZpXy1OsQgjUk0QNhapx7ULjnpYCXYGtajxr8xx/EcvvduZXUE7wdLZ+50fdMxG1zdy
qiC1+O62Enb4sN6YxWnWUuewnuZR2vb0535HvrmXHMgPuFhNzCSQqJ21Ox25wJgwhuiElBfibq8+
VqPgl5DWIKU0k5f15Frvkal2bHgXbKmpafkXz2AodNI4w3j2dzmmWIHMqm/UxB3BjF0k0dFcMoZZ
EygCYzgOVnEux9dBb/SdZRAC3Az2by+qd4PWn5oU4AwweXnsrYnFQqWsDfNwC5VGBz4pVm/z3PVc
NKVH03wYJ2LmCN0gi06xCCc8xT2kEUVIWREEk0Qk7OlJhPYzil5tXxgHzaMzbh3EuDzr4oBL9paK
5r4+yXpdwWbmp2KM9Y3Mruar1Yo0wOtuu9BGLl+LbY0ZfG/2D6sfav0SLJatzK13PljnCxqqcKNn
0OdSXjFUhNrObImbab3cOcA8IQUnrE/DEH9zGwCEcEqJNGAXCTH83TBiclwXFSxSbPNbFHo7V4I+
MUWMOi73L8hgb7V0oZevH6aukeldk1ezHC8pdE+gGSSjEQNBtZLmvPMlUtK2ete7Hi9zp4uHIk8D
zPyCZMTq011UvVYy8Hj2prcro5gYMsFeqBTqwZ9OYmBUvSjOV6e5u3Tt65vqZGrc9haTPkA+EYl7
RIHbFtrEZuk2q0XM1jbJEX2EuRmT8YcfIb3PewrNVI4ZyhHKkalUn3nVIJi0mfNBeEf5CBA+z8bi
L3N5HpXlf5WT/8QekkPSp/wNu/KPnWcbJdjtsQybIJT9qpbfpgPzG6dyujmI7TYVHQ+loxv0svtY
XzFnKbqXe2VGrJ4o8VFzAj1AAiG8ebHwkYVjXPQnamKEw01VH8sUG80A8B087+wDD8umyxRCHOIs
ODM4fmshkXU2mShdx+535E+1CmJpkC4HojWDuKI50wy49MSAPyS+t68r43ekkTbR9mx31ht/Zp6w
GT2MfkASKDSURrOqlQ9j6LYXMWKl1o2BvNHaviO3/U6ABSvcsSL/BxkMcl0EPrLNn+Ys/c0SBhZp
04b7qoB3kjL6K/36peWN3au2AiWUEHjoiLMlNSJkPAOwJS3qJhLG79RJGRihg6bic7MgLwiKQLRt
kRKa2jcFJ9idLaycmfO3RI3URSrfdQ7xJAR0MXNe5N+LIvPr0LD14Qj7td06ofFm5axsGOc5gemy
8oJxbgQrUmY9feKRvVShG/42miU7Rh5/ZD7hIosjSIVhazC0GceEL5jsLLos5GnrYMgb2303sIaI
s0wdhzjIGgih+aJhjiR4LhVCIRqs38UY+o+aKRnGIPqRPZhusoKDeiy8A3NbZ1v29Gdf7WLV/lNo
4NH/tBvNeqrSdyQgI/b8rAbC8tng7KduiwngrKKFi9EH/tzJ+yTnn5ogZAHaAesM0O626ONnaQVW
hR99rcvIXN0TPO/DnGFD4zsl2ySDNJdY6lvI59a+sfJ3X+HYmPXw2TJt8qea6qHvq12fwd4AXxVv
4L8yENfrgyycdtcb6irIZDrPzfTWVVX8QEmSbVHqVU38bJ0xS3mnwsgM5LstOjZFxhAS8ksxkUY5
K4npnWmr4G5qRvqrFpZUM2X3Kcahk7v3ybBD5PnDcJgxx5scyDcAsHthJKf1y9MIoqCjRDjD9LE7
YM+na0aaCviZTpq9KjB5uYXU45/Tc913aeBjB+QQ4mDldL3W3a53+lMf29ETXk/HfihropsblGgb
L9X8jUG+fGG78aOhAeb60pmumn/kVAgPh1H3TyCbkzMZ4CfNQr6YCGLNEXK1XKF0rKxY2FkhB5z8
5ZChUhuhkWO0kkiKzOms8zEe0srwziHqmrOTkE2DB/LcuF55Nf0KRw4VjhTjsx5K/ZGPs2YzR+it
iYyD9F6Fr2Pw3hNf5Kd45Irl8QuIAvce+opL2xujczjHD7Lz4Y10kshgpzyFhEiAfAyhwi1KtvXq
acu2O9v04ltHEuuXLt1ybH+MDDUeGobR+85wSL9SqLLLIg3Wf8ZnakECCQLh9akZ+6M+I6FsCvf9
a0DWhZ9eWB8ShEqXtRyW3nBGnkkmQYuuYlZFiLanQcoUs6wN6+jTD58QChanVUJYepG65MOcXJsx
vGcEWh9q3RmPuRG+5SYOgRSBkG+Gvwy9xug1GcfJtf+mXiIua7c5zuZjW1fuE7y1fav3eCxSBNRk
eDzKH1Ypmqf1KRKdj7JyIcgYEv2mG8IKz90aEw/DyvIH5tp3pBLu85AxORkJYGaE0h2TjqnCWP/R
qosqhwQNfFacKsaMlocs3rUs5Jno0vZtIm2GHb4d8O0TU9qfR+TMlTYKNELV7ut5bQs2wiJ9UF2I
iioyP/vF6NwO1VsxiCZA8GHCwkoPc1Kllyoz75h/6CIQPK1nUSLDQHcjay/8mmRS0wI8TfVF2Urq
LbG3iytirVR7nMDHPI1eOqvBwmVmt/WDjvs+xCsy/PQz8kkLO2muqidladHdN3HiX4gMxttBWFbV
OI8OU1LPYp1ia0iEljlkMtrtgY3R82rtTXAO+ZJmFt3+YR1d64azabLy5FWSea6z8B/XcjpB+Ysi
lsHgOk/ykSqwTDokQBfgXebzJbLZ1xpZ/WVKlIB+6QcmNvex059FzpJA79gl5DWnKjEpgWalmDiM
6bRsSkSNOsLGxX0Kob5/9ffrr5tJ/TyyH9xNQtOPPtAr5F5QwIU9HiN/KB4Y+/1oNMhWIzUI6k/w
hi2JSaAs01vZ1S9zzl6euCGLH/eMUug1HpeSnh5qR357/GiKTwcE1zmp8t8qBxuu8KFlofELNVvz
9ZUXbgrNlehZgjys8loC4oFRngUa07hd33+YBXL5tbzLegNFBOT+PRpKYhssP3qwyWqdlF9eHeyk
27mLr9gLPXYfNWKVWX8MiW+q+OzMZSaIEO89MTDDMcYeKimOg7cwt5eOD68iSD1bu8SL4CprWUgt
o+gQXSQYSuQHRFhX3CtEu6Y/18NFLucro18Cq7QIIfTSklfZWzzF1Y3/xsbxvVBA9U1I1ZuuwKy8
2vHNxAVdlFVB5IbiXKdfbowOneBGh2kbsKwsSRCxp50vUHc4GuFnKryuHwCCguS2/q920NHsZvQ7
A6p70qM8iP/5s9+72bmf4qsbKuviEGVyWesAOoLqUqM92rouPZuqhuKMYveSZRnC8PXKbQYRrBUo
kseAiLmJRr+fgyhxqutsVTB5NdBXeGLYO/OO+O783PagB4zybICkubgpqa3rzmS9YkNdH24jnnyW
KSnQkVF+8koOvHyFOoHgv1YeUqKYT5UeDhW9pKQhcyA61m5C0ATjAT/nFOnAODJya9Dssd2z4T9y
UvOelcTqfJWBSB+uftKFh3HWr0ICvltHdB3KH3t+r0Y/cPEA/qwU7KtUB7wYR8BV/bDbsvBNpQFF
IU1YnTAG2I69kZ88e/zjRRHqSJ4jcn4E+eize68XabvBHZmqJr6UFddIqObpMlriUOfAyOZ5HoPQ
t9orkvdgLe9BlMZH4bKrS9z5uM4KhtY2HrG/PbH19zfrJz+EJqvTId70us9NqqXJfogR0jTDZOxH
q68uqBKS20zbhmQERdlYCusUKvFnrbG0Ri8P/Ri2MOTaDjO8zPZJXD6tY8TYV7AG53p65OWGbeOa
Xx1NI/sfLBG7I6uGdwQlNZsbGp0MP/3OZj+HYHtE71pxnJi9hD8f25dItuiuKgRFpL81A7+P0x9W
X4dTRb+Zc5ov2ZAzKYbl487oaQT0ULR688T8XTGLm7szgRmwBdi8JFr6tA4ohl6TT2M0PNajNINZ
asmOYDxj62lWf3FnCvHV+zf5PZl7SNm7xrcvKBoT0gbkz/UuLZiLHUl7GoJwYu+QlGpXmTGhvzVz
KwJIbx5VlD1LMiiKg1Hsmt7lwloaDY4wsVv/ilv89Vtucz0ndajCgJZ0qXb2CIiO4nYbKR1ajnUX
qYzQbDM1qwi+XvchhCIduzBjOWTApF30/mUSuRf47Ok3K1Levlv2L13R/vA1zuW+U78igwgkyDcN
q4S6Q1ANPhoCcx5YytFZerHjbzuDgSSl1l4b8+9wiT5ZSYLe1Keja+snqfhi4P+VlFoo3tPqFfd/
tp1Lzb+WYOei9tC6vDXcu/pz1Rb6M7DBsWCgpdedv+n9iKKr08db6PjfbV2ocyYpziodoQJbFaAo
PuNiJbDJUaK3V2hnH6tzoO74Bha+SGPGpA/rPaZJrNnI1hv90upmdIsZpbNM5QheFu5DE32T2L0R
s2EhniBmxr5LY7do0gfMcufUbujBuum9U/P3JMwfwLy+OxSrG8RaUE7D/G30hhgt1WBTQPbvKqrk
KRpitbfj7pEB63nmg4AR60Q7babzM0fBQFDTMPHrTn6QNREnq79MzTXB1YTt7syo9a7V8nPbpFJX
jheMpXdga5LSO015APVGXRJpkKIu0ntcpv5j8Ut4JENnBttKi92GsDpieZzwknwv2qk/1VrCi5Eh
i7ByAqBzVbzFVk224Jj8Df123FW5jlCKr8gCCpsOeuD4UfkX54t9ZF7sXTENBSqqn9tSqUPjEsNs
uu6z0AsyoSLjYb1Xm652L7nuPbGVih4YIwAScFvJ2++zNHPMYzfr585I7G/rQ1eqqdzxLbwW7Gyv
rRubZxDrdUCyqhGAYiHqEewDh7jAIET46yJ6j3PmCzk552Tr3BD28hsX+llMThoYVHI7KzKgZbOd
udsP1uxQK4zZK8LN3whAuscBjX4dedPZLeqK4HEtoR9coLvkxUYSU47BlrpenppRLVCe5Vzrcv7s
nHj63dqFGw0qX1HOH6TpMdFciKe2w4pvhO+2gfzQUIHgFyCo5eyh+rVLXbxYufGeT/VzinvigLcn
2TG28jdhqqpDJHIDsbCJkbTLfxijSU4hyWlhY/7WF862NOXIn1LvO83pn9hLm/d2MNlRGuXOUi6M
bu+8Ih7S2rqULaOQmRMWhTV6RqtKYbQOYrjMs3OuOqRX0VSWHKpY3TW9wPA06e7WRKHAm4AKf3lz
sJCxtUnZSEFWmGPiYdPZ+G1IhZIxQ9zQTjzIkc155DC2itlyr5VI2SI5dklS0GlwTN3/ndkTQl5L
PXvTFq5lf1oL0DbuXr3Gbc+9NSD8Q+bBP9feIQOqq8UOF47XPpmKnPLJDIGk9NxvhnS7Cw3SfZg6
dXDKomDs1ozHQsQMADFKHN0ZUbmB2XuHST+72Ip4RmN05K4rC5I5p/BbcrKWuqt1i+bMt4qrnOAi
PAsKebLp3d3+AwUSeZp8WrtUMy6Ox64yk8Amlm3YCmIq8/qlDrGfplyuQR2bHU0qR1OYukx7MoI3
+b1ZMiIeK77nvjee5h7OgoWUwPVUsptSJNoO4Ss7a5D8pJ5qgbzBgqwTkK2ofDE61Ezq89oaHrWh
DgNlux/rKlCI9I+L2POc2cPLuhDQFK9hb3T1lVMzqCQvno63OwDtiEjAMU+5W4Q8uwmOjk7rd0bD
dx/i5MWjV/EeRr8styMxV7TQFpehXZlAoE7t4a/K+bHYJsCz16L9VAoDH/CeiAeLWFpEOrU9w0EQ
HP1NUzyWlukeRF1+W130BjbxteF0mvDRYXr2LWWXv1xnragPatkOioTFaTHlYo+X5MpwFk/RQv3i
pETvwJbV4CI51hnZ1lWmyrNEuc3CGvWqTN/8NM8PKQxehIq/13+sMKfX0FD6uaK8LbIuvEE8p8eI
4OQ7zTA8oD/UfwGNiDdSsn8mE0nb4LMfY4d23mr7Hwrnw5aI1edwYluLhpmDA1Krles5psD+n657
NKnPndBqttJ3A32JA7J7bNnZ1D3nwrZuTp+ZOyVnh7DC8FKh4X8IY8bPajRGutcA9KZUD9hb+UKa
2r50pA5nLEMeWktZ27hnP1cQEn2I9RG/5nI7Y3Lr70ZxIM753CV8wXalBPFv+mUSVfzcaNo1FMxw
2oKBnNX38mmy+dXb0AXnYX8LO7glrdmKQKYD2xm47ggvkGm2YuKVRGzw6+ueQ2GN6b9R5N77yCsg
vn3dR+XcDYdx+SO5u8F64qerUtZeCunPjvwn/3GejK1YFE8Wb63IopbVaJEeNXA+AUSkebeCIDz9
vpI3gKU4JwSrTK0maUGgSNPAGVFsljkQedzyboMRLdcRyLPRyk56hr0r9vFk+EPaHLFcFE71WiMN
Kt1Q/8bX9qX4GMb0bFggkA1Nfm9JRHN8Li08yeKce6yrprfWk9MjTM5va6UcMrffDqBnN5EW1Ycs
VO6+B8u3i2dUS1n8F4DbgEyc0CQQ2MgOJ+Cs2rtlJkCwsDWx4mR79T//pfU9fbGO/g9a0//NnEHN
aWLogKvHE7myU/7FRgFooQifx8Budlg6OriNx7ppxUNRqgqfC9WLT97PE3NbUKHSQdwx6WTTqtm4
VF+Mq/9fwYh8tf/6rBfw4j9AxYXs+L/+5/ohh+Tj32DE9R/4IiOa3n9MDiibsQbcEGdhLH5xEU39
P8BAdEA1LsQ3wRfyXyyi9x++JgHNHuGAroN5+i8W0f4PfwZ8aLQJlDPQof5fsIhCLL/Jv0hEmLaY
3fquLQBiOoIfZSHq/Oup0DOWFAZiccbT8yEu+/rSatheOzMfIeLL6KLbqLU13IVTsSDA75jpUS3N
cAMORjthijm1/Skkt1nSb4ZQYjAyNfuy87Qtw1rk2+xcoAUybF80sj5NXjT3zs7oNXPb5yzrDF9z
znr8HcDKE3WX8QMTyaMFOoJhz9vclWZgwb+GGaAoPPsrS3s6X2cL0Ka7TL14zRNuizyKjyzoSXLu
N81k+4ecPNI49jZcA/LSpFg8M+2ZC/s1xwKLqoJdjZnZxgNO+OuQdbC//PDiaE3Q6yR6oqPynCYw
xsra+614g67Q7e3JpCbV+51svW2HAISk9V9lUn3Mxcecis/Iknt4ZlvRckMLmi9teHHamh072lzw
QwggtGyvR/k9scTNcUqMdfmfwvg55oLoFnKaIRsQXVlhguryENt/fXHqXzHCyF4Lb8rM75WmoXyY
TxJBZFe/uthOTR3UMNL/zGWGQCcO4hX3/oQ+YURfgImZwWKUMCDGJ3DtDLjWLVv2kkWSVUVHo8AG
7bxojcvmc/KcTcv2u+i4uGwEbOHwq0OSTGyCctq9nqBraQYJRqf40ZTyR3r1Uv0PaXBPy4fcLgsa
f/oFKRGx4XTuw5od63gZSnOXoWkx3HjDvvHXoMfHxiWORV3cwXqwEi1Q7hJ1P7qvucYMXQDUScbj
IMRWWuapdQX+Osb68UzUC4TeChOixlMHqQSxZphEyKud2Tzn/E1eDwUPU+MWKs61mRwKxtn+lr36
5UtjZMHc8+9Jn3I32kJ7vLD/DgZWCZsczUzCUBL05SYux0NlvUUpCSuISKfdwIKCZSYbq/Ijd+e9
G1NlpROw5Lw1L1hm9iQTMviUGJIrOM2DZb0MTIEJ5svqW0H2Qt/J37BTcc9NlJ8fmQ4tZhw+25eo
ii6yG7/XeorWw0vPjM4CrS61zSD0bk8Yw6Ot939DDYpAFqOQwFJgOhXWrM5E7pbjno+9eygZBVmR
TlJMNGdMhnwJZoFB3Egz2BoW4w3DBsrho9FgRDSMDboAy9bBYRE9XHguW4WqvAB0I4X6MNTldizL
oCrOtCmIHYZgWEIHhg9hv5dhMIS/Eopk1nrpaYhdMKl2cWVrJk7KR4ZR9MN0LxsEIzoDx11HyjT5
q6F/Mkpih0eTpg0+Ye7EftAZfXsDdPeCQt4irlVaz7jWpNvLix8PCOZYXLftdkBQC9SuNr6x1Gc2
G2PryrP32bh2TnWJtewywkVgbfC97xm0D/Cwqm+x/iChUZZIvWw/u2QY5iwXDFFI/znT0pGa2627
hs3EznOSYIp04kcgpsDGjPtp5wwvto/vM50JMs6vnYY8W4GjXipsA3gc+iDzTRk+6mzGf/h8iVV1
9ecB9VgeNlg1P4iK2hOhwuDud1lWJ6+ZN3XPjNOssANhGvBYw+gcjuxHZyd8GroHpybvleQYj4lA
5hAp2Wq4RZ+prA9j2R0GoD856VideR/LN0fVPAHvApkAJil3boJw+C7nS52F0E4q/NxAnPSnubx3
d+x3Bz2Pz7YE1WW8aPYQgNqM2puwjf2AqTKkkXRjne5EA+bSot8A7QrnTQBB637Go8G7Nt35mraJ
zIKGny+JBP4tcZxxkSf1PaYnr0gcmEkVSwpmTXjq4gievIzL17IZv1eOjuBu3I9Ztm/ZrmoR4h5D
29omVuelnJO+9WNK871eeucR506ZBkke7sJo+lEYx6EZg9n527Ht1vxpM3fdtkkxt8t4x+Cdy+Wt
arPd1L4mDiGi4Bb4C+O+REHfgtefkvzmYWwaUZ1AIvsRqeQpGxEusvQT5yT73Xg7CeSbQe2hsG26
B21Tgtoi9QmVODgNxorci8Qyok3rLAggrI7KfCurUy7PWZjtsG2jNnhVeE/ltKSf4bcwo59F/1GA
KYoL8+Q4y17AmDf6UAfCukb+GxEkhyEZ9kXh7nTjPYr/NpO7nae/nUx/N9h6iIQ4qORO7NP3tuQ4
HAEq+Et7ToAT7ctgIgDgOrOXeK3hs1P48hcxDKeJVfydyWMXs30gchOqbNuTotM9xGkfeHp6wi90
h9EbjDF8HIfH6mBL4Cez6f9N8RD/b8rOazdypc2y7zL3bJBBD/T0RRqml1JSyt4QckUb9CbIp+/F
mh+DPnPRmAYOhFOqkiClifjM3mv//Zw/r3XsUEGf1ldnMALrjvBeRNg6Qcb6hL2vBvpAqIqXIj+u
RZCV+VqgxGi0+GWYTZTzDZHACByazIOOjm0wyp5sJiuazO5GIhWU8xEa74iZlUQsWnx1Xb0BBroh
nwTlPwTU/qtNXorOI00PRQcuHDTky9nBSLYCHKkRIsACjQyCMn0aCvbfmX1uxKN0RiZYLw7Jeo2G
243hdjdfdDB86mCExA6NaACNEotdxeCjCyRRzJRvZD29hJ08l8TgjgnjQgIwJo/Ng/3uSrWWOg9t
QuxZP2wQpwwg2priPsloehAKhDRVmnS45/KM3aM8NorlBsiEKOIiJS3WbHc9HZ50unvITphX1ZYE
21b78Tld45ory/4tOPJKMpO91gwUPkuzmd5A1a1oslYW+nGf97SxaFSXTAnFKKrZMLGkE2H+nZa7
SVX7vHWCsswo2aACl9UB+S1x3zxtekOkoLkb6uHd7vxNMbu4qlW7jwb/sVTGuWYIVUouRmJpa27P
tGTaKv0/kTVBFmayhDXDZmgnxeNFG8kIrCznqQ39TyLFbk6Rfo09L/DYqANXIf03hX+RyIBGl+bX
Kp5yjxeqLCOydguJn1nqH9QxFJJhGsVr1TLmNof+asYJU1j2rxmK1LWLBQDzdnREmwQK5GdO1U/u
W1FgD/ZzTQxC6NcbdG2jx1hYgu6FzGwf80Gd+wJcEqFUj1ECWqElg405SRSdcxdIFdDSN61itEeq
477xGNeqaJOMGi+K5Kn3EKBG8fSTDwtyoV+qOc8miYQYrPqe6nEfFdMjKMSzlftPykAhqMb1YtTO
kvREgnANpY1uqjPFn8j0fsAvERs9rvtmOmJI/2kiTskqW1dIHLuy5jjoTyWpWMQyvFkYHT3qGjIv
ZjA5ztahbVsBn9y16bedMghjmOFOYmVglnQybJfm3qyddRcq2jqNNHX2ywPfoFfb3o5wzZ+siUT7
vl0PMWZl0GP4FtT0pSXVaoofGBnuwgKYtJWf0T0jmanuiXxFSSS5ytk/G5hADF3feNJ+D314OuW5
YnozZgkohjtb7w5yAnhI3HCJH5NA8JM2vySxOI18anY4sqpqzyHNu6DFisrqLJvZqpsX4JBryS/g
IXgSKD1SVMTlk/DNPevwF5f6MHTDICk2E2JftzTwxKWX2GT28UJ/vx78nyQvdykjSEaKeDP1Y6R/
1KD2LL/iZXMTXoYxIsfzOQVlN+1znkYJsmQaBm7i/Ib3iVufOYiNON96isvDbHG6GqGzofZe4U5F
BKpO0n1imOV6t0XGNXkN8BJktji07QmL36itST++JRbjAZameek8OLz9V2zag9GdMMdZrKQ6RP4V
21BtE0bfvE2xDmkQspBOjjr6EzJ8ze7B76kfQgvrWwUNSlb3QifPMRXZLyqrTeqpR2myvhq5TBJW
JiudKsae1MZkhIZGC4l937rZQw8PM0gccLolxhumbZZ1RBn1NlTWu+eS68EFf60n8yll4RWGbOc1
lNZVnT977KxY9a7m7w7CkJzvowxc00DptZjSQbv4hM7FgDOS8MXsKUWprcv4xyFKpKSLo8jxWQh5
2JuWx46jcz2ZDzahSNESb6T9FBgRXBKa2UDMoAIwmh1072Dx4mUVvBK2FZPd99nhzp1DizuJmZBE
gfyYqWPHxFSHyAG4YZtZ08W2SNxmLVec/JLUlfpKjjLimImiq1onc/mI3oqQvHCddZQuGUgkf5Xp
/YVX+7YseKeg0Gyxe5Sp2PjTuA7nk0AVbplkJKrwmRjOYPZHaETu2qPFFQaZI3Nx77ZQwQf4Fwmp
5RevA5PL9+V0zmHA6E50Uvpr5yzF736cu89sQvcWEgM0qcfINs529Yd5/ioMj1jwQCp4IAuyDTiJ
/HPmvZnwC2KDUWG0N+14ByZxVZVy0yAtbasFrsqom5ZTDEheur2BGQ/05qmNUGg7Ghs3H9j70WV8
l4uXxEn2mftq0Czl4ZcEu9CxnjNK+1nXeamO80aUf8DkBogS7uIC4lPxaHifbYPUguFXZX43YL2E
/1kYiAy9HeGqOXV/gGHKJAbSvqYSgXCKGjqj37z2w0tFDWbb58WznxA+FtpvQxRvZ4cbe2FqdDyq
CzIMsOriZQF/50G5U91toGzWU/JYOCpa7cmeclwC9MGVCAwcHwMOiJx1nZ6/znXGpQyriyVIpN41
7PrhcD/x/KRuFMy6u7MAXnWYf8t2pFuKgiYe0AgtHNmL1P0vtEPErrgYyWfM6/uU8krAmEIr7hg3
3Exry7z0xZeTNdznP6btBBqjTxN1z9zs3CQhXR7huZtvbTZPjRjRXoHVKR9JJjrlDriO/jizuPEE
vv+5wxs3r53506WEF7mxbsHOOBRYbiH3SLipJKs14+KbbNsze7AVC9J8gpr+aOP3yEzs+VXEnP/a
sEmvhXln4IWztfzOj/33nuBrFWZcyd4qp+xA07NylLgTU4OjjS162bMY6AMzfxHWnyafL5PEhZ41
uyo2N4lVUmwl56Efw/XYI9juSGAQfnOflnERNHW4MQftC3j/Q67BxQk5JUcNyZJtdQwi2GQmEniC
YI4baztVD6+uzVlQ8wgSQrqq0rlej9X40MCu3YjUx5zfafdTPwS6jqvJfU4KV9t3qCVRHD5kUXjy
tJr6UH9eYI0O7AyD7kX18hhiMwTRS2EatG7/kPrdtaHg9IE3zWm205oJoWs+I38khe7cFQ4XZwfu
KOHCblEv0N+NpPql2r52mCyDBEYDuGpGa9dl1N9T8cC8bDV9t90Brs9k0l21HWGHSPSRQvToYz27
55bK2f5RHBbVIeIRQrb3jkkZcxMWYHoElvHGnK7m+dvMve1sy6MFPj00PxWvDZ3HrSrIYkDtgjm/
KtSqMc07XZOvnAmMWA8i9rBrtbvRqtk5M71Kh8CowL8OPYxIeYqZeSsG4xq+gk5gZhLzEYbDXTi9
OUNJmtRsb4riTe8wtne4HxGms74JItJsInO6zdI7xKD/cbYDP7rlXr9zfQF44t23fqf8hyyfXThl
+9a2H9oeBZKeBqwdNgX6oIhMPZhtZKxeXaZBEZhRo/QuidZ/ur6zZdDMCnvR3T/munvPKlYgO/A9
9MyfI91rYzx6oPeOWmfvs8UT1ukyGEeYTBUu/3VUQO0Y/xSli98D0g54DFJWIdyD6zb00yXhgPtD
JCsa5cPNqZ9T9wcP+RYNvvPUsL/GFh9u85LGNRazPOBP2jsRnrfSzM4QDn5N69dMSSKxsrNLq606
FZTmIsNHv96TT+TMM9WIeyWGbV1To8t0/EhK7cVOPW6GiJMddS+3Q6ObdPy7HhtS3h4Vuq4Mc64D
pRF5T51vdcU+GeaV1utHrA6kLA5/4gjXR2MdesHWSCfbgBqMYegor0ltPdVmxoP3NBfl3nB+0sze
geuyfeT4XrhhMINz+N2xSBnJiHjyH/I2eXR4HyiLS75SsI/ApE1OedcXBT8HG3BHv4UC3SI6nhVr
wY+pjjYgpXTAIZZL7FQ6/9Cur9SMrmr0bw2hIeyTwWY4/VmrXyuu/VD74xTtWYZviM4CWuy/N6Ve
p69am+4SIo+VnqM6NrmBqSBwii5ZX/kEwfk3UYiBW5cqUS/XSTsHvfVHDReItBUTNMTkWB2o7e9U
swxkadHc+Y20NgRodEtCboq2PNAOrcr2EW6YtRJbMvzQKQzXrgJTWMbq08/qZ0xzyIZx3pKK5T6j
UHsx0/azycbfuulW0M5WECbXTLDNwlvb8kPM21HbMR7cCJbA0qoCncUTV2PNeyVsGWVocpvN8jja
i7FrQIdlbRjDwpRqXovKhyFQnfjyk55mLyMtoy72Qvl7xz9Pi1cKqNzcXRSm2MkQFLTJpiYQWM3J
gxU+IZxEoxNv4u412/o4QBAMQSYNZX5pxhdrXFvtT920d0Nzk1DAbHpafAPrzp3XmbKe5HgRNFtm
HJ5EQnBrVtQVeghy+UK7QSYWA58e4j2Y1ucWCT8g6mvcyJPIeMaXxNTC/vIn/6Tl/savy9ug8p+K
iY8myqfCR1mSRNv2Uqff/RjtDKZnfuwGBnZBqi9RHOJW3w6DC0W9JdvD3+CuOVk2KWfcje2E4UVQ
wDomvSxO+vTByl5alCGQ1DaifoGPsA+L+qbKkffGt7Q/wIbcVXDJ4vjUObupeAFcxu6ed5nF4OFT
lqgvM66tlPSXGHUNwBcRDzDHGVr76kCXHI790wgqIC8tllMeHLMauKrwg3T277zQ5eT8SJ0HievG
a77hr+/SOecI73auUf/aGBqs/DgR6jMKYEitT6iDd0b+AZmSn9l/bJt+m2jjszkAYc8Q7kSbjuJk
WZdHzjZ36azAukzpR5S9zPQcsf3hAywdPOMhxJHYpr9Qy6ku5iC3Yc1GbES8+Mmv9J+EAD2ng7gK
v4E9pGHD5MNTO8HXb9oFjQx8rs9e4lwdp0pcqNGvrSDjOccNuEbDWLKado5twd07ihkrTE4OfGjy
UBltbgRF5onjJNhoGOYl9bS7OvJuMQGWeO9r3n3SgklOrYaJoxzYFQP6cs89S8lD6vivBgyGuwTF
vUqKN+kmL10/Y3mOiquVBWpKYgYZ0+cIjxcyOXhia3pocd2ugUO9uh0+qNlNKUd9hJi5SwA4omxT
UDXLuDO2yJjQYfwtJxEvckxxoV61khO5jxFgELXUHrGerooGzz+LT756qzfltlis88jhduytdouS
xirdldSjo2TipGFUaF2TBtR9ZdraNrODpXQMVB8SqnxFsvw2Ce1gdQLua5EzrmjmV5ze+Bm1+PT3
A9NUkHSpfoY78ZCY8P0scbabJttH5rDxnWSH3noduXkAGekikPZi/gtq83vkxmdNE4PEr3Z9DPje
1MW971Q3h1OlOVZujaK58L4cQIBFxTKcPoRcIXiOcCVhAlayeMPO+51107aKqH2Y4ApGoiyJ5QrS
KLd3qp6V8l69uC/XYqAEnMhPiipIjT5Dp67d954d6NsWsqoqsBv0VKRcrESLt+rY9FxzTXqKQdNa
lVq34XjmgYdLXW+T5K1g4+ajRI1h85uxQOhM0gTDZ8GrBR0ba2q1GjAWNuDP81jf2JpN85OXFKsT
bwhGPJfGhccOdsVeiXpjIVXZmBlUi0nFJ/wC0U7Yw4NRaz+hlnYMu7m/tDgM0eKWYHc7/xxaOnAt
d7zHBTzvQ6MDt5xd5GQYN7IKNrZykA4lub2p7AvwgQaLET5KM2MqbAws3gBO2lo0H3ChMqNWS/CV
Qxj0mI/Q0aT5mEYQh4R0IKIwMJxdfgAchXEQnUnsVug6e5RODVf95DzO8Aqh2n+bBssxwIPuXQbw
L7SOXlicJxXYUGvPCilcjdKknMN31TZtUJMPbdZwPcbGOv39ACu0PyxBq6Oed/DSdB9WsXy2smeY
pPmT7h7qcq42dmQ/mMitdoa/8RzjAgFh2Mfe8KcTxJF0do83BshC27v2xatB2oz9CG6E56f2mRg5
ds5F6Q/NcW59EXQJq4qJxcZQZ8dxmMJt65Ezj+fiiA0WlpMru3XUmROyxp5M7pHTXsTRrsD7tIJy
r9YWaiWAc8mO1OhnO3YJdBjqc0YIwFmYaNcdlyR7Vds7frSXvusXsJ+9rQhlWaWucfY1kB68oHlb
53S1gMhsjwJ8dGZvGxGRtmkgMoCXQ7U01SDy5gFndCl7VEMqD3zzj1cqQNjl4qKrHKaOqvx02W6m
OPY26BBdWE3jvS073DC5lhy6MP32fV6QsGDkphxg80287E9eZb1JH9W8vwyhcgq+boS3Rns2M8S8
RA61Uka1WQ79fJ1LrTzEDM9DT7lbd9Rf8tIEXQoUYaNcVtNojfCOE/lZujHPHKpkFNvVyh3z6uAs
71Ks4Y7VI1ov7FVuuiUTZ9/fdX1yIc5gBaxhPl3NOcTHKecdeFxxSaLkC4OrGYS1+TOIT54K/yXz
1LKUFqB5iuJsRT95pPlPEO/HTlJ+yyYokH0Opri4GM3MrHrxBs3a+XH6jgu5X7e9A2kD2Sxsj6Hj
4eQHrRPzmjScs1YKPCjz2FzCHEl22SWm9ZQMMfzUfUnkoK3A9Q0uey7HNIadjyiwh6uyCnWNYA0v
TrZt1pxUWs6wzTHpFfEPMOEnKn1/zbmsgBiG18iPPzWDlaSvKgxSGoO5mlch/BzgMmZ8nxcszvxY
XH05w5pHB0/McPw8gB5eO719YdMSXmHtc+6nfb43ewoANPpL+qicKSaLaxjh4fP9+jNxvf6jbdBV
ErS9rd2oQrKovZku5iQQ4EsYTHaGTPBauFkg+oHSvYXRVM/OU+bZ15zs4/VYgNeLBNr1YglUiVi+
Y5gMV1XsENveu8zBdH9RjU1/QmMOLF75h7yaNzp6xX3cm38sVuRUouM1MrUyqNqKs7PsaGcYR/z9
gFJQ5wGvmeHCQzOUdeqWWSeOkG9Iz38wEMbm09SymiLn8Ng0pJ2JA70D8vhY0bqHx557m+kEvmyo
WbjVXUWqdWk+jBqzqhDjON+9uxCejPvH23oefgFCy66pB+4vSclcQ0QtDcyrHIe0sfgXJOh92PiR
dtAyMF2d5W5Dp4ACAeIA8/wKZ1ZyMqV2RMsd7jWn/G1n5TKUK+pHr9eYP0IQmHVohyIm7EV3Khhr
WfdCHknNzCjD04eet+7rk8auNfNcmjIkZBunY1xb9aiw4HAXFo7hPJHRzkujxa0B+LZINvxWgEK1
+bm0h3uzDH3uE9SeUtMxeJ8Id4a+TaLjdlTTlomXPA59vU+b8h21JGkhXvTFZomaY+bFgFwzmiwX
4Hr0KXH6BKGHvSBG6K73CDhZJ1VrHJuUSzTSwmSGnmfQCx12VPhjgU/OcJO4Q7pd2LbNWlZgliUk
2b7yym3TjrjkwS5tCC9+W+KNZAblpGm8V8WoaZUJr9z33GQy7MN7NGd06B4m7859IrznMbIko7kK
wRwGJ+JZCvoHdKHR6DgBCec6mxDRBH99DBiP4jVSdWOPSYHHOblDH3rQ46lGTN/iSWy85b1rGjfH
DLdNOIoDtNA60Cz3CZvurwZX+RG658RyKeMhKSOoXpPrB3KRP4okNB5tGpg11gcWXKKHZFOKnV/Y
9glv/4FHUCMySKKd8Qcgge2zlnrdvmjkhNndJtkLSfxecdoi14G76c6OhvwV/6ksXP8hHaJtbTND
Z+Rg3BpUUfSB2X0tkNBreCveChtda6jeCWK1Udai1BmwJ4QD+Jc5lR8a/m+ypy4T/tFbjmNtjduJ
Bi2xXyCBuDdz4swGe4KwZvljNfnkI0x9t9Ws5CmRJieMTCmNkrbaD/jRGImxnqva+I13E24ApPdB
qjvFDVDujqKYFRri1iOsQX51MkhWhl7X10oh285sH6q1adRXKuRN4nLPlsJKkKAn6cWW4bQJtRh8
EslyzF4YaMDNMo5/P7jL/yWOhAJE0IFduke9KZgRGwNjwRA7PWLyL0j4Ma7ggp1Lywpg8vo7Uk6g
NljhkUslubopZHHmzsdIchI0bLbAr+MZQRw5gBjZEHA2usVl9qL6YiwfZEsUi5nqyT4kEYlWCmaF
0yYw/+MwiC1/uo0W8hrb+TS1NL6FlsViO9TIsqgQIcqisfH/Al00nNI4okggLX6y1W60mxmnT72A
Wtw7m7WJ6oIwF+JYNYwFpobWMUGE+2DEYld3xY/m180ly3DYQq59ckW26TBtn6FmxEhmcvhnw3Bn
0d3tzDp7nxmvhZOQV7lgGCnUiutcqT8SL+kmygX3NNmDL3NUwraMRpe3hY31OPb6rRQBYYZM+nA6
bsnpaG5Fbb2PZknjVtjFoeMaebHxka8dHE4HJ2ZjrcvysdHS9OR3TIc8p3j0sqF4ZClLMhq+o8bS
YVrayr153EuB2dt4eF1o7dTR+QHo5qZqhIcnKK43KLb6IE8ac+8whQ3KCvuw6TgGaQJ4+q00PqX9
PtGt4h7u/LyRw0xsyzQR1GLVR8q1Bzli18VRK7eVXrFqK2E/eMsHZzA/SBOZtjFrKbIHw3vcydq9
sXzIVGkT/2k9p7QGa0UJdW1R814FQSjUhdWrZfrj9e/nPcI8WN8AzcJmqsGoyYgHsl1mXnpmGesk
g2g1DLa8oFo78VyoB8cZ1IO92GyFZr3MbQpYWecSySq/u1iF6i+VIdBEAeFGIN2uCWub9sJxmYYQ
WHHWs75lBdDLrfDwr67T3gSJS6EdwNg173xnwj86hQslT2dv303ipTFDn/kYTqAqda/mpP26LEy5
tXJxbyvst0OTMs4byg+oR2Pdg9hy0ukcK787G3VBP8DUkyWbLPc6MZxbBz/InZHwF0MevbJhaINR
TNp7Rzebzi2pWpSy44gOmMkLm3v0AXUIYKdyNXlUbRrd+sZGRDQBead6vegZMWwoDxiqTXYK4gdV
jteKg1FRZjt9FSK+M9861bf30K4ITZCZQ4VUjOfCZqeBglvGADdbaMtxPd/VZg9HxHJXGKvGe0Ki
sH9EXXJv9iEoWNBp8SznTxDxWw7u8HWOdPQ4GZpD3r9fRI9Tpo0lzjlnfHFnrhFuoH1q+pBmsaVf
J79zQbkzqI5SEnjq1P6XTyAylf0kyB/KyPAJDWs+2b7v3YrU2meQrknaudhtR1WGQGzttAO9b59T
TJTWxEBvCczTvBomKxV8QJYZeBjR1ddpGOuDFg5ommKD5RADoKM5NtVbszRlxBH1CiEl4R7T1c2Y
YvAtx51CMX2RicKI0kbHRG+MXWM2H0S8maQIoqzMXAAxwk/lc5i4zQMl+S1KtOrUoVsLqrDO1kbR
5DuFhowYG8bWQGLvk5GSNGdmouoi2TpmKvdjoZ4yET5EXpPu7N5jz2tl1luSiF1aMIOfbODLVpUz
6hFhw0J0+HHr3H2L/PHShs6954DNiwd2HJFKsn2nkKHjo0iCvE5pHFGdY+nzBmuTKX0I4s77bXIL
VGKXBvWSsmw6w2axyOJQs6+jP7/KitbVidxqOw6hh4dCNptGsbfpUFAQkFxySo/Tm67G5JkvXDWl
fg812Lq3DPdVhOVnEervST+98AAl6zQKIWUU5nnyEIZEJauxMh/vCr3ynx3ZbfA8Wh/TYCxXDpem
KpiWR7L3H4hh386mBoikrLSV1Vb8/kZ1EN58ph6Jg8FLWG0Pw7so+/nYhJZAYmbfYpfEc00CQ3IM
55LyM2rpXIF4KuxdrkUsXg2sLNDmVa2jJWtHh76I4YXkNNAXmFU30n5UEMPBSOjo2rD1LxE5ORQl
lF8ZsYZk2uDjAyInz9bgd7uKetZihRZGGvsVO97Qu+PvzEwJKrwad0J3DpMc71pvGPm0lx2y8NX3
O/shjj6R0r60CzWr6r3zpJcDtuAavQM3J4Bs1C1YftR4atK0PaYZGp1eqfiqxFMZlXJvjQgP3M69
IEGCeD3jtqs8nExAy8ytMteZzxDRpB5Hi7dqGkblUATI+OvOnuSs8MJXl/Z0rbuZGUzwhk4t+/ht
DrJgJYfBPGcVzePg4dGMsJQQAMTM167rk1mmZPhgC9SLkHQ0ekdEw49x3RpMM2nW+yIftync423k
WYsUxGw4WFgZePGtacLyopALsD+CRSn0EUVZ3OtoXtBwVi7ecjvn5TwZyb2EqXzfe0Ra8wRYjIZX
qrexAmmVvyr9uSAvziAdjHGNDWSDNBxvi/0XaqEd2PzA58T4nEqzuMsq7bPXnTboJjcCFuM2W3Oe
vCCPky+V46uX3XTIfUANOQPgrji7oz/Q3zlMLsj83JU6HGY/Go7m8DBgzVy8XM5myXxS1edMPgmO
rA9iWJlh1MavSIWN7ogZZpqigeySTvAP7/Usr05ayBaBHDu5FuzEzm4N8og87HSr5ao5+qo56wMG
xlL/7XRoM9hwkDEysFSTf5dbaPnsmIsReRzQ8IQVU8zsw2GQs+osOF0y9p5TkFDr0EFuNTASybqO
XOZOmVsvMXjQjEl7YvS0IjvPJQ+DECPgDIvmICPYoUSfxPE+ov7GvF8blN9MRiyX3Gx3XoJjgL7s
W5DHXC7zHTlONdsehzxE3whm2miy50wnqJ32uVHTn7rv1dmPLXXWlg++IIOzcghQiWZaEcr7oEqx
z8UWmRGe4eyTfLH9OOZtMMsz5TJIzYl+ZpTAZbu+FnezIeZLm71ZvtwmFhhXpWeP7AwUUplpum/G
jjlB2lo76G0dHjIXuyhDurQQl8ioINmE7R6LNq7jtG02lTX9sXLNfZjt2nvQSnK5jFGh19HUXd8m
0WGEa7dix4U7BxvnjkEGJv7ROLgVBkeGm0fzFukzoSkELJZW/y4GBk+FZ4AN++UgL4Laa1Hy2Ooz
9VitE0z0YzvPsU+CELvN+X72Dmn3Fo89iRuZt5iYKUiIOtrmE/giZyBRajGZU90VyBJpj5WOrAKW
OBNxrvC6au84zldIf9VhYoeeOdQnc/jt5WV5qAxj5RiLzViSEKXj82asT79dhfEL/FUdzLgQA5u0
3glEh93AYoSXwPVJexAbDgqIOVP0rA2CKI0xR2NbdFZgng+paUxrZpDMNxqM+SS2AflDb5ikHIFa
LU+j1dboiIxsay15OeVEg2PkECRA2yTbv3T2pknvOLvGTSJZd4fa2fdq42hIsLSF8rABdzy3+M78
McabYVbyXMv2ifUnFHor1VZ2RPtnYpnrvPBWAVJDCs8v4qHBcqgjtRg2G87a9Np99wSCa7G45Mhd
GNquPddVOw3z8aF2yhePkdJuFCg0zdpkH4UuQ3TLJU3hXswoKcsQWzw5depcCPk8dNajSJPu3hoH
KFPRhbP/Q7TzV6ITJhVS14HFP7eLO8FoGeZmy447KzWDN8yaRzVIIy8JrOKHY1bb1hFui3xwqj1N
/blkqHAcKFiQPbN0E+bMOGmDZwBHuxgQJKKIRotDYoXO8zwxX2obA/WBng0kPZGu4BU/DfK+2W82
pkTKYiVc76Q4uquu3/WVMwAuix7zseHyAvDNDrNN4Fb0WGHYKBpTyQY/wYM7n9UcK2I73oveoDNO
ZXfxo9+oDBkv4rTaQV5b+QRvB2OOCSFhALL2qT+XJnPiKUPX77JCmHwbBIz3EMs8oZKOnxvgrzvA
NoqUZomMCnl92Z59yM3MJ8PfRBAL4mCQpzdBmQOkeXT8rT4T+NiF7c+I23lVCYOQMwvWF/JebddC
3En7HYkIKJWIjd8YkArAaJbGdnTZNcbsndaTBTR2aGuCkBJxSm30DxjuQrwMayu9kUJcAFePsDHT
O29ahydfTe6MUiV1g7EdbkbNDxi5U7wDzfDRdDgeUKLYG91Xjx47s81YAbrI3L4kTTn6HXA65AxE
jpZubIVjIUaAd3hpm6fR4wXPUDsOZG/f646Tb0cdbZBDP7iOHfQXXvcchqhSKb7w3A3ljpBL5kwj
14b3A3cf5KkVJ5x231Wmtdu0RnjBpoPeO/GNsz5HRJLAYERUSrRV7/09BLwi1ekAln6WYXGcbisv
LgMsoiOammSebklJaBm1CUNNk9gMKRA9ZejiW2I7ao7iFfj/ltXCtDWN+TUcHJ5jpgT0b+9ajJG1
i36JNWjOZHIgfMbIu7H04SCS4asznGrZ8uj76VGUMMl6pyQCsmPc6+VsF20a8IjdkzsO5bEfB5al
bUlJGOsfupDd1ivNdh2GD3VX2xRiUc8ggqeb1CXCv9Je3oVedx7jrN17dv2pixZbUQX/RoDfvyIR
v1m4dlH8mzxAQ2vcuYj1LPsbHcJLAk/jvTSTi0UI568bagfffPLTsr2qNnRvDO6+RlFa5wjXgBrz
B1eLrH0eyaPIYMioZMyeMIlee1wAG7ePnZ1qlbtnKhbh0im+8kzcepVMDx2BzNvi2Wuy6eaEbB18
drfrJrUf3aQpz0SzA1lS5ZdFQpKbXlVqzHs74tlvlw26BzpiE9IKrmfLXsKycRTXA2M7X2KGMB1A
Ro5ySB1v8pcMqu7JcDR7ZwFRJ8NpRnlp8JD89Qv+j/yQl+S7IbD5T/fvy5d9lxU+dJq6//j3f/zp
Vkr++2//ye63XHyJ7f/7j/7xbdv/+PvXkKAXO+M//kDEbdJND/1vMz3+AlD4Pz/Cv/7l/+9f/ssg
eZsqDJLfWFu75btFSVn8V5+k0P9bY+VjKT+Lfzor/37Fv5yV/r+5rGBwR9ookDFLuv/FWikcn0hS
3yZyHg4apsai5FL93//Lwo6JhMxxXZdoZQNX5v+1VlrmvwGUEPCnDQ9vOZjO/4m10rAZa/zTW8mE
c3FRuY7l2LyScED901sZt2oU4aBDDWe+tWmJot53wA4GPUTiW2OayoytH43ZGqcwHPZwPHm1cwln
ogrMaah3wL9WdgL/p/UyZO5zfOp7qe1tId9Fyo08agxma7tuYf6jDcKbbnD9zRxTIYsez/cPhXpt
Gc+vDW/0tmSuWZhKt7F4MV2SpguSVslj/J6EjYVB5c26EfnRz0lbm0t/4eG0jFRYTtZZSxwlWXlR
bTDrZEpLNeXfxOhDgrEbnNqCsCjLvpcif5Ru/Z8cncdy42i6RJ8IEfBmSwD0nqJIaYMgVRK893j6
PujFjZieW9MqkcBv8ss8qR4EKSf+AuJjoPJWSIfK6VLS3w2ElY7vZjdbUkPW2ZH7nF3BEcbIkNfc
esOtJ+LNovJoBvQqTs9R3G19poRTvWakri+hfQwucsPVV6IVeiiwVR3yANgnjJLezRqkB4apnjxG
hRQyYDOkqI0QeTVfmQ3UknZCGp6gKlhiO/untZWR8gemOKfWxkzefj80kOLzNSG2yAmMCLR3uGFC
hp1Il3yHOlVXURiVB0AP5aRFhsWnTj2cUcd7KQQh3IegawQq/QpKutqacj7cwZhluASmuCc8HQRQ
QEuDaMbhtt8GskqsNU/OUmgqbjfOIbTsOATVWwp5eBINfyt2pVuLQGlz14pd6mK/GvlPw46Pua+9
xHm380JyGiG8Q7owFhXmDBs221ac2AokY5yWdfke5vPuKCUAH63fuGIX0vqC647xNRSKhx+M+bOi
tdCbiCYkJueJsRCfJXLbOiS8m41MnKoOOG/DyGMnDoCjdMgCvehjokm7mVqkbLBtAUJQLB/Q1SZi
a12H8XSIBg77ZlW8AOvrTIRrRBUSU3Edv0aiAeuYTc2jO9XBzMPVuf0ntzF9Zir3rLJF5Q3Gaa9I
e6GQrAMlZswYMm8JClHlLIdDoi4jCruxe/fgytZTZ157jFY4LvH6JdQs1I34bEPSsqStuKrKBtdn
be4IaxB45JbQrzEuTLV3Ap0tYUoopR+ptElU6kJHSGF+BwwINuAi9MbM6QoZJ2yAJ9AocreHd2J3
DYOPYEg8RwriJSOxCuewB6Sb2BpmMe70o0l0zGOAlgjBNsJA6mKJfVIdSIb6f6h4+ZYEP2NobDKK
1ZJXl9EQJQyNa9UQrEiprsxBYmYUT0+zrSW7MjpWhkp5iLXCOmLc4ymQN33e3OcsWiCkvjsUHSOT
JDwPffntFU+8/l9wnHih8lOG6xM4CxbghDgCcIi5JQ4m6yUbcLIJHzC1BTt5ljJEuJ6qTso21TWu
mHCNc6W0liOBtE9v5qlOlKVRD4epibZp8hf9sUoBZlVUNHac0vcVzvKI2VoaYnIL1XZTd4myqPvk
XhcWgRmwqlMxbZj2LAVJARibyN9FHfGFExBr8u0kD44Ff2mH90SMIi6TJvnFiQ+OSo3CFivlA+0i
sBM9ZL0s1aekqSdk2/PIyryOwG1DES9xFpAzygayG1U52LCRpWXZCYCSOn094g1nNDfDOLUffzL5
opl62JpP6RxX1wXtFcsiHJkiDhnfV0feC6qhSWNbd5XiCU9+B0O3AXAUcim0JdUKbFiGxoJSnIPY
0D6mkmjupfEjjcUBQzTOxyAgBdZL2AQjL7qMwEVaDfcVCvOcYm+dovfCpTAKeGYZJxZ+EDtFSPNm
p46ubPFIISG0+1L8ybBqbFMFUSENmaJiEHS0RKNgM/2Ypk45Z23yTJT4MLST5EgmmY2qMCiIC7gk
+nRDWQmqSyBxsM5wt3vMGMUuLZwGh+elRvNnFAh1uB4bxwSv7qphOVxy6i+XxOhCgoY1y7yUEjjt
Nvz9zGXgE+kEAmggyTCZHVM+QOoJQ2oh/RHctHgLQuMReYW4J7Iv7hvkAtHQpLUlDzNcvn5rVa4f
YxOXStG1MLbpAPORvW1vxjyWk/RU8KKRV80Bs3BI7toPH8DlWgMgZTai78QtFBVirbnbaEqEB5U4
utq19VrXEXJNwaoPtGPw3GUFpmspa8/4fweVDVis/HtQKulHmTEcE/C/ewyD4DLOXeuxDx4qldWN
xVNNmaEG/TZGYEwnelSV/CBNYGEq9FzaxY2jUlaPGPfXYdKGnvdyuhla0K0ttQcuXj/ELPK3iRQ4
ijEw9QFUuqySi1TFSFcNLUvqOIQOI4ovTSM4V4KHPsu+PQmmcgg7nfv3xLwrpBSeFshtFM5lxm6u
p4pbT3F9V0w0r3gIjy0u0kQ8lnpWvFTlIx+Tfp69SEsgCriNCmgyQ0kzLNp9sI4oXS/R+lWlw8A0
pXtqsKMO7ZA6rBYGZZbghR/0H49BKECIrlxTXVgthWpoNn0lGlh5ouCK4hGsBbpd6qYdNw1Oj2Vl
lNlVlIPczmV9+DZ08uSD7/pE5V6+MaA5l2F8kFtyO0xdezwpZuVEVdCS6tUuPTaOHWqIBODZOnaZ
Hz2ywCWZiZwQhvhnVHCpgTLOwIaHlUjTy8Sa4E/lczarhtBy1kUg5E6jKAFZoeBQ6GV2GoqG+1ij
Jev//7FOibmhXOFszcUcjA64Y5nlxsFkH3AdTeWF7ikFmU0WLavzrR2WYH/Frv9lNV63Zw7X7///
T2pOXEmjO9FhwOG5rcdnZXqyusoyYDyB8YbXo90AjzJZERM31tTqI5Srwc6EQFw2uuLkCrdQgsbs
FFh7llai8I+CL/puVZov2afBiMEWSUqBR8PDET9rrirV4rYYyhpaoDifulISewkXPXmLJkElaFGf
wEOrm2E+dwn+sQMHvdbSiltxm2rLZvLXei4E+DMtfE15xvItRPIiaUtUaa7JIsc8XDXWSraSfqcr
1qOsArZQIPeqtyEmSikW9k5qD2/NQFRplMlfJ/eUVWsRKnpAjkUWbXm+5sLQLCKLGIqhPU3ZOnk+
mTNN7b5K/SmZ+lnGNtrDalC80AaGjCu+rnzkTf2j9Qd9VdP1k3Hsd6PoZGnfg1DucZrirs3wwFD5
QTqJllF81PhWOcwKNKKzmhsczQoU8ohkseczMvEwbQjEG7nfN46h5DJ8ipyPu2kVOyNgGWQiL6Mm
/TJuEpdROa2tVCYtrHgBhs94SSq7z16Moxe96R9aCaFXlbv9bMkbTfzGYrL3fMMuCAUz/zkmGPrS
0lyVZb3WWNubzliXJl4E4clld11b1jKbgtUQC8u6IIMulJRVDyMHzeZgCEzoxpgal4EhAWyAM69i
Z09AyphQTC3JWgjrLYfhKfjRS0KjZJc0+jwropMj3DkJxa0XCI0FkR2U75KgL0EF7O4064DpD7uF
2mW2PuSOaHZkYRVn2qYCgBChdWR49/PCqULywLXAhwNL3LcsuwlzRwXCLMyxZ5qDY3ojWI8co6ct
AtRiTXiphaWltyY+FyJJoLuSZWiR9ZMbkp5d/aMNP5FEUAeuQ8epfeKkIRKHgiKxqMOznr6SCEc4
57GKiapI4XM+VIti4BcOieQw17LkDhmyQ4QfFkUx2UGWfg/yJbW4b3gmcOsea6tE6Pr/nq86vxuY
JDnYxmsxv48ZvToN8ARKSTE9dhq6HcNpfzynQKnCvY+w1RNPnAsbq35cq8yKxArbeWEcS7gszJEd
z7A+KU/5jiPlEiUokGKDgZmzYq230wpVLkfnocY8JOJdQw7nS4S5QFhB5Qwo/pT8iEoMjiolV638
r1FEXoRnJjMOaXC7YlnrB9KvpbLQBYARVWhjB0YsY4jKizmSlDf8zhk420w40EtphXV4pWs4+QY5
cDvI7VS1oXcNO8yn3lohQIU5gtg3GyVXxmGLpLsTrEawJcqTqbfgVhDV3drLESRnl8tkYcyOTc5W
ZTzuDUrYheBRtdZNVqeLUUnQfxusZg0niZJw0EcZBSfNABVbAjxwWF83nS7dJ43cjTpOfGa1fAu4
KFp4uBeRNl6TqXhbuLUcLyZgS/MJvybztlNIBpBSE8biA6HSyO/tRi8uYj9+91mCQVZNLkKTXgWw
hXYVlJ/6yIGr5XTcUTPU+dBQLLFZdLWKK80/6b5JDjtuT4lIbCnRYQfJr0irDsYwPSNiquwnFI4o
gctU5Amg3ny2OokJhaOaMtZEn8Zu4OqQfBelSEgG9jxRMKzbJAX+Bzf7PNNm4qq08s4/+ZTqKS5w
jKgdtAlUUYoTSefiGkQHzdI/Lns8bLyG0dDIq8RTfryq1Fd55v+r4O/o82NmVAznTIvtq+HjsRo8
kn7l3REmJ0raindD19VmCNK/oBReoNIQgYuS3oiB+mxJSQESapTEegmLCQxjuUk5oRG/GGpB2Vok
iYByr4NGE8jFWSRKBNr/IkEX11zRJ1yVAcmzUZPXIee8M2A1FrczZofFkBTwkmhMxz4eZ06iG7oL
9W45GPXEG26niTngLQTFzxES9UOPr2iZjsEkqc4p5YvD+JIaLDOlkS+zDHCRl8lcOBLmVoUlcEQ8
qpJkEiRuegrwcsfTVYx1BNlTLRWWUdQ3VOYmBIKDYXTSoeNWjCzeleV2yLNTwEsJyc8kMUOKlVT8
FPSA2GAb8W7FysMCP+Cp/sH0FBiL5Ig3MriRAadyyNsgvYLm2IY7s1+xwUz8/63ixtyEKEps+wjF
hXqK/VteXGlxqvSM7nWuruFvXb6G8Z8/XCwiF+15HLbx+OyyTXnPh4tn7iVCJ4Q+dJgJEBMH/7ua
/mRovmrTLsSUTmK6rTkJLiwBFmS5KHTaL/zQydkuw/4r0vGRnYTmlYynjrhWgCKT5x9RO3ILXhMW
4FcM4iupp1xnI2zXREGWsv/spkfQbmaKfwKC+QN5gjs/kRMIQQI1vqV3HVmzYxW5gVs5M2su8r8B
hs2AW6jP+5TlH378SL1bK6kObqSF0tcv0CWRedDytRkikYIn+vF9Fkr5gW68MOj8HNh9eFUWpb+p
YLlOrjIuE3JH9fCmXgy0C93P5UMbtkJ/KVDPSZKortVsNXPdB081eyTG9TDAHSOkBXNU2ygIxAFu
nIwwS9F/zseUgKDiHt+5YaxJHBkEMzWTKhbvOE6u5u/Sua2EZGKcYoh5hrIIUsnjWqdgRiBNsEzU
Q82wo2VPX0fejuh1GH9GcEjaXl0sRUzNQh/wv3mlIPyFOrCt/q8T9wyD6OreDPpVKmvGhWhGdOwq
2xaCbA9xYNVp21qjR9vHMVGELlERX1pqFdwfjdKT9mwsmWziGcdD147ffvuqAArnQHR66WJax7j8
HBXeY5P0iAmg6qAOL7Pd182/UD41qWZHDIpxv1lzOQNm0UWW7Tqil8ALHAWH49S/Gk3lYX13WLpl
ZpXYWl1UnOg+ICrNL/NXIF1rU6JcfW75wRrDDE9dZ5yM0EXsMfnU4q/E33vJ2wvPKWckZOtFUb4Z
TmbZylP25rSb5GfBQ9vpx7HYZGjkOUvThC/6LaZ73XCpfQRxIXkXLx4XEn/lSSU/jbHSZnVELlKE
s19rm4IpEGGbQd7i8hCzJcltHPyFDHdmN3RPL16xfuqNQ85VOdBZDr0a5zvW6Kcef0ccexlL+7+4
yxei8DcTAFL93Cq7IiMLubPUf5L6L5phNVgiDTCbjd1NTgIggUq9fmt0/+DQyEVLm4l5KfsEcukt
Bv00ESPUghNLBdXlRf+n0+fu9SbH5FPt37ialzRUVDPvxbiYHFQ8lcRR7dl6+d0pG7k5AbRTqC4X
evMI2oc84UsMtwMzILKsJLbnFBFm6E2HYXsibQphnoXx7BmRrbUMqnIJW8adP5P6J9CeWrvFwcfO
bjELavPPNtywZXs9UiQ7mQY/SOF3BPlJBwhPrHjs/Q8rvQvGlZ8hWkeD2jnh2yg0CGaMJJEQzOxH
Lm8Suc70knNkH8yzkV9r5a5QVtVy3MblaJXxOoMaUBbYara8ZLCKcmNppB+y91kLf8HwazU7QYbz
7tY9CoDTjHiuH4JyzdTr/9dAoDrJX23hFUO5OBMNqor9wEzWOFnCpzhyVv8tjYuknpt2M45rrDVW
C6LLbgGT1BxTvXtSHrJ6K6Bb7wz9Ho+nmLaF2u1TV1KodlxXCjggEAievi2mpx9fJvnopcc+2qKg
9tlO5v5XEGKEzJR6e7H/otlUFtZixL/i1cnFbo7ONdqK0r0eBHay5FNmAQwnsAP0yJO9GIZyoZhz
MmQveQeARrCTtJHo7Q6Wn6FeKwwY5uDqREqL8NWW51TfFXx8qnTJ05VGeP1gBfvMOljFIS0owzs2
LUTxi9heE0Zs0orfSB/vWbrv+rMQfjXQI6OfqMR20l1U5TwWl4eGNuSzDsPC94AJvwr/q8Uyo23H
9JSYMKqfabibxmupPqD1EnHpmyUhkX7aRMFd7/c5m1iHNJXir7yO1o01Jk23qXyQCGR6RMVeuabY
He6FeXn1LQ55hOyRnYA63wrBv2V82nX5r/SxmttoTCTInEJ8mO1bghPqF7/6tEl4qcNsIYy3BDQa
IHrtmIKS0FeSSAB4GatbL8fHt0KjIDbLnGIzRkc5fmfSC8GLv71V3WYD+VGNz2n6OeI25JPSqQdu
Tyl0nCFM3BREUTb+9v6j9U8whVJpI+f0fXH/UeUVsqUBWWty+BhTUnodUkdGMr/jl4rCLwpdVVaH
lejbYr4qwqsS7iXlaskULwvfYXevODQLEcr38Gjjbeof9PKnHO5T/cH0OYtPNXFVn6E0vMBeg8US
sNz0dNuP/2LdEbMf1f8I00cTEMflwWksuhDKI+8IMjykRY9sx7C0hlOKeBgRX5LiA5sy/e88PzCM
3N5vEBx3fOpavFeqTRHeJe74mfVqmyvDYlB9cYDp/sr+xSfTqPS93/hWpn5GlNC+sTVn0tMuK9w0
/OlB/fjodhZAxoJoNfsz++ZY3s2B3OHJ5DTOr8RXgN107G5JOpIsmDfF1N/SQeglm7HHp35qeH7z
J3tfJLKI6yucVXWyHoWHpvxK/soStkNqF5VrSDabqtH8adxYpebYxB+D0pCIek67qr611ifhk7zg
dexxoY4roF+8dH66VkA4ipt8fHXmOiGIGeDqWLbT2+OcKfwk5skgiA0nixe/gjzJBH2vjT8UxPPJ
TjX0IjcQTn7BNqYvIoF/6Q3AGIoaJ3YayHheIXgArxxQQ4CL4G4XuzvLaWK9p/geaftofrmNVaYT
dDv0HEySlv+iWw5U1vUE2Iics73G2Y3zhiK++2GblDDZVpm4Mmm3jTHFdFguy/BOUbvP4Jmp+rjm
H2Us2gl0nJRrpI/sbx59g1c9tiNmKTwNHKxVBRENPPOmV26ww2wdSbaCJUJFsp3QKMwJ3C4Lom2n
OTPMn+P7MmYiQ3eu1YJfl4zoJu4X7Myi+dLpUlKim+HtuZrHFARxcO5hclDA9H/2HFP5ok1/OuHe
Y5+ViksaAOgkhIJ+UaeOll77wa2kvYrKI6168VAOKZfOx9i/Or4WulGjYs3uF3XndmbqDeISukOj
uzU+6/6eAkasf4AENM2mFV0yfQxB5va/8ULZmUhhpxn+asYhgZqk6SuGgzzFivcBXwkDA/fbRFyF
FecQNkQhwxv/NxHcHFaYbxcyF0MQTX3u0kIcaK5SP7vozlIcZxRReXblHehB55WVMUpIK5SRjPJU
f9MS+W45vyGitQeRI13gYAH2pg3JXtPEu+Aa9briERevNUlL/MZbpi7tahac04W54t+VlQec1Q7C
VInxUj7APEn0k5Fc/H5T++s4dlNoiF55J2LdDlQ+f1WGsQjUtdit685FtsfEdY6Ue4R5mFTkTtxS
9lZtxoSF/lZo7zR86NU1z8/iRFWAm4uuYhLI2vAX0UG6GTtDu06cFCiz6G4Fl8J8m7fAPLqPVgDb
cWT8sGi4g1DUhjXyq4/PUX3L5SU/kpvZQhB2neAkoaO0K7BUg8rh+KoYL9AiUrqnkwdYkCunm6yh
dxYfGvICVjqISQo3+n46DcMjTW5y+9KUn6D4bpgKxioJk2yNwZy0eqXvQdgksiP/KRNYqU8xZ1qF
ybeO/qBgqwh4KviO8xBek+TuFUfsJTkOZ22Bv0zZQ9aw4Mg2VFyeOvU3AqLgI7dsx87VpZsq/Yui
W9gezE1FsmUlLWZDvW0taKCiTIMys72n72LlqyCnFu098YAZzptWVX+e+r+6F5k3sVLj27JEG+Vr
ACvOuSvf5eHLlRniKly9P6XCHvBzhcti+OTqJpNAy7YFVWTZ7IaGgY5SAs8j+CRwtOiVx6QBDljE
tio+AzvnTziIPYwHN3q0CaZjaB3x/NOEsvUZx1qPJtrjHqNJNNJOJnAjhiNOKj1xHPbWc0j3eKba
YJ0kc601r/KPwQoZCp9N/lTonjOs71JZ8ZyL2Y48Uxk9fWHfYPZs4z/FOhTieRiXXbtFq/DmCrC1
op/8WZ3Hlp30OIMgvWn8Xv6eKjQBvw1d59in272HLjx9t2BPQ1bPzLor4tmUDiGPTAEYMwJxvFKN
HVcVdP3p1KpUJ7CvdzAayXi2GG5hgelLvVnWw4Gju3YbmYVInT10uMZnoKPKIdKtVBTX9tEKn6GE
cUmMnTwAbOn9ptwEquiDDzztP2Sf13BX0L5pTwv6yIqem3HxC+WINk8WMeksyx9yAM34Y260MJZw
zXx1F2+94UNjj0/FJ69kDc2KSZ6vHyEUW3psl/i2mpvp/6UMeLKI2Hr/NSIeR/051o5tMreFU21I
OmJISlJT6Ef5FTs65aanONsybvd3SLujjT1N/moCz/7WwjtgL19e+QTpcpcobWnuE4KrIb8WaAMI
ymjynIizhiDgk/UfBXv1zm2mUaNbE8OYHxO2bCJctL798+CiRrAqenk7lQeB5cg/B/mBL0v115js
puBDyBi0dmwzvy0MUp47xIITYedF2bmhK7g5fidQf5yJodGwOdvvGkEUiNmyjh6FsVZIq8wn2poE
3z0l7R+RNFb4P6/81dNPziN5fi2wDoa7RngCGcaj1h5m4XobiVeDsli0aIdzDhdVe5zILnEED/5E
NoEhJ0lKkM3q0G31c27u2UUH82tqzgRuMvEOG0JwCUAyUhXjM8F55BiS20sJigE4KKqF5sGGrYKO
jLsXGU+m0IjxSJzN8Mi8gzbctAJgpRsQNZtvX9E5bb/8bnRT4V+Nm3cGURnjnkHe/OhUOAcpiAHp
m8jn+QaUDgxaYeZZzwL0QY5vk86beKaibJXoS0zOZu/K/VsDamyKiMBwj7nT16qwos0JE/nVyL7l
8tg5b5kxluZyQx5IDbkavFwdTMBeyu8ywkr9NY4b8y4Ke1HeBh7N6vMIolA3E+xACaLlq9KoKn5F
/VHQT8SKFrW0wUAY+hefM0YBnpAfoBGI4rmigqoP1o2+lbtL0fxF9Z9i3EQkZWrNbZPp6tydDVZq
Ch55+Cn1/0a+ipodWLT7wHfj6kVKqWCyMPBRrCXp06RzHgGMU4QjwT8w0i/B2FjlxU8eBc9BLpPj
pnoK/NL/B2jGg0hhVrbVhOesi6l0OhCNcAPquKppIlT6wdsheasGKuJEDAWOuj1Pov4l6NGQh6QC
EvGSlyfgEGOcEwoXwuA2Gg/43vni7VXLdFybxocWfobJIaY5Rj2wviXKZ1BfjPQbb6eX7TR9bZbc
edam+TXq6LmtU7F+SpTk9sh08s0UuHyLF1FbZtZ6kt8j7EWNNU9FvZEHm3WUQ6R3Mha4jTESAlBg
Hw1x6WYNpk7xzGRXZg8Aols4hXw31G+NjCIfqThsi2KrceLonJ7IHN8TTv3MXCuNqydEy46j9iFN
+6rYFsJOC3XyCHC3yvnMBS4RRZL3VfpBOxmWM6odR1Tr9jmMSsKyxKqTpc4Qn2MlK732oVSHnkwp
vmYMmQ4LBEjx8g9SX9VusIjJ5cpI3p3wO2JSVIEJxj7bBJamSFzI3T3C7aqO30Rk0uKo+JiB1xxf
57ArTSoj5mDYox2DOqPYcnMo5ZMnr7Bn1sqXmN6y6pBE93x0pYb9EafwTxW/GzzXYXDi/qjzKlQg
mp1hj0Ao3qOSODBmj3UN5tC79OmaeG0y7nydaNgLVgJpsBWA2pM5HDxgdd5HCIWUhjv5Ob/3FkNH
lqoDF+36T9edmJIQ3YUA16agurP9ULnEzyJ/RfbTSRjoMLmWIwh+7RZQAbqciAbpEbldc1eZjCWc
Oy+/mPqdxhJ/VauOcC0ZtdffSmQ4QaIuJZYlmBKOzjNI1NDYlQF9ieI6NQiiKF9Zchdh0zupCib1
Y7ZKCRxtpHkRp2HAGJ3K3IokwvirG+RgWUfi7MGDPeNXCu55jbXuknsw3az4G4SAXu5q5fT3KZpf
tMgslFkTbc7qQOXLuuKinJZI80hfMbmSTyCcSyHxaNJElZy+E+OtwZhPpYtunZsSkbG79Z5L02JA
NsKprf0wfNKh7aqpTFH9RfV/W0xgUE4ol+CvzA/hRZ0ZSY1yMvg4w8U50DhUE51kC5Q5p1TmdZhu
03Jy1PKntwGAxUvd7Za95eCnRzwSUFFVRzYMe6S0oWKsIksmVbEIRMq/nGCGtEmLFejqUgfAa5vF
HQIzl1zwkhCSEjJQwwKNl6FC6MIz5I5c0+QncFiLqXC08STzvbuw88uLIf+LbAw8zQFiF3oALqLu
I5lfbkYLDVFoQd+3UFuTZSOdi/Hmi27vvktxTb0ggjzKPmlQbeTuTxDYWNAePXdRMxCl7Onccu8X
30L/2aWHZBYB9AQz3Ae+/iLgObWZFTsq3IiYQrWZCNAGQOKH73DAb0j0P4seeLedSj7Nv07MDaRZ
+Lg6Uv0o1WQ/nMQRjV0tHep5Q4eMSlhTs06lWmOujvZw8+tXVx2K9slHpXfo+OpWnuAWmtekeFrq
mpkYGATeDlJIDUmU34b4TDo+1WCHaUvgGsSP7yDeVwu9J/nxbxJubXUytZcWu+H4SwIaceefupQB
/V5T650KL6MiHVdx17D5xsZN2a6bnbrRaesmh+FY6Nfctl3N2/SuBCQZ2Zr0Q6P+SQQl+ztcQ/56
G85Yo3zhYwBrZxFU4prewXxDy5deAo9EllBOVNyg2aWxmznlilqHYqMsI24gFZ7uZRhB39xDBuUr
M8KrXx5r+SD6T4YAfbhGbW2KbSYRAtz5c0NOtVOzZWo3ZIdW4IA2nBi5sLMxktFb+IBbI9oeOqwL
pNWV8Tb4b58woUqVK/F2tYPH3twDHbGKDok2AYuCJF2mZxituDfoYOJsIdC4gMgc+oLdcEyH6l+6
KrDsbbDK12q+pTMK28uqty7AEjF5LzQSqLF0FREvkvCfnCL/9au43qPuFfIRWywKyNTO9q4v9TUn
zlbs94ptAkHJHTDgDKiZmUY7CJJxtCaFY2pPq6X5rPyMPtTiHIyPefXp4ruc79QVjLR0FRrPhFV8
iE2qbmOegBJT7MewRA0vL4WjolatDIc9CsV26blUVekeJAiRPcT40oeTYqw64kGeZhJORyIEcd4b
3NMXEVAA2a1OluxCr4xjNHZY31j4/zzl5gHyHfeKTpABq+Tf2Byk/EcPv4kiIRwgozyS5M/TGRke
f4GvWGckBwQ4Sztwp+SM4Q9oVF9h9s5IeivdLzbQRWAD2fdWjDP4m+euvAqji4XCEqSyW7QB3RRU
P2V/KEec9QX11It47hbAUabt5DBxDw+tSySuOIvM56QVjGkBWUgrCT+iK/auTgwX9BVX5cz78etf
cbiX4mlULkMKi4JHhUgTV0sS3t5Z098x/ynVdggcdt/vK+abNRde3C0O8ijSnW050GTSr1w4jOOD
3F4Cj60ymbIUf1WhMrpdtjC7sqs2PKfq5DVLExuCIv2TMTsJ5RpJOGNhj5pNrX6UNb9nfhGxCQaM
fSRB3glGtWJldBrEP5sKxwIhYK/mZ3ZkB+/iYqAz6m5tglXRQ8cVIQAzj+ksjvTZIYQq4u2G/EBy
jQUZ74RvclW7me2nvwxWfumSblv2/6xfwFa21LBeIsEChqvbZ0bnBm6pfiVm5075EYWSfA7o1+ws
U/4prtuXyRbWIf1XMi0lUNeo6XFqBLJJeEvtszGunHgpR60CwkLz8ARF4yoITiAtJfNT51avdByl
tJXCF9gU+1hfKbbIXBvgr8MLIumbsn56xUeSrfKzzkFFRHLKM04Ys2BMJUBfrwXySdrBDzcY43ki
JGyn7Q7P7yIlyY6LmSe1g8K0G9iyJBrMeWlprLbhGoTnCHADKBPTopvYnft6+fHJrSAZVDOMU78Y
AWG9Gfw961hOC0xONpX/3aYQ9jNvultwX2kOmQLWaRU4FmmwpdDIgIwybhGZx1rCsWEA5zmIt8Eh
I4QzF8/ZKtikVI46yarWD21NtgvO+49avWenmYhrqW3ZjWDCiwN4EyaeUJ4d/6GTOZ//4hLqST9r
v8z8AgCCxXx+TlvHIAfccNf12WpoPkQi7BZKVW1LWMUymava/0il7zqWliiN+DDWkvFO1F+vv8bF
vlBXav5dGOJSJWRJCouOdOvQkzrKr7NgIqbWpkm5WoNglct7lT7TbBZwllW17LgspY/W+NcaP0X3
FmWSNgdcjnYubGsH8jpJHJtMF1+NawAVWEWOSac8yDXMGzqPAI9t+KMGn2l7uT46WJAkEuIVzE+X
o87EJU+Ptwl1pKkmwkma8MhSMn1rFCoPjPXMZL+wK5jIexm7XSOxkCghsD6JK+dPzJQXdxYLLslT
GiMXWsu3/T8iZ2EZjYvWo5o2vugVxlbGRtgRWH/J9s7fECk/T7bDU1k07sg4RWLOXUi3LERb32rM
2qu1Kh389Mi8A7G647LAD7UtzksM62QEHpUjv9E8w6theose+aN2RXAlIKoQHWFIhxeDw4XXQTkm
wBBy2qMvzWqWMlshPoh+n6oWcu7ZR+ykWwu0Jtt+fvSWCkOQvfxF/BrLuGrTXegn7zZy+XhD2pdW
IYy4L5QCBucfXvJDXd9+8LFFZFeKglG+bHK0zW1k9M3hlm3SvAxjtcBLareL0ZakfzrdTCtW3+ZY
laRNsbUsVDpv42WRoONqbypp+cOctrx3+R9L57XbuHaF4SciwF5uRVG9y7It3RByYxV7f/rz7UmA
BAiSkxlbIvde66/SdmqOivOe4UdVVQ4NeevrbKfFlSw8cBWueVp0QR8IYKjoRJ0ATxhIIjJa20XR
VAR0fKbWr1WDBsqnhi2c/opXPwcxfn0BOM/iR0m4xIytk1ejyuZKT2cT8Rcw6uR05gjrKxxYL87V
kB+q4t8mOPpIA0ug61z2rqPdcv9PDzTU96ve2bejYMU4WHD88RxQpLMM//C7owBIpqVulmjkNJe0
iddO4Dzh7/8vGPUdTVC8Npdpf/13oUI2ZitH+i54zvLhWyt0IoE2drYtnHXAQ9z+hfojmEF1HFnR
sxhAmB+asJ3Z0UEmVQVPxbohhUSzFgQcN7MpXwVlxgc0uS/hL2aPV6WHEW8sh/reGRsYSQQ0e0Yp
F0B0icJ9Mh21WQfx/PlKf8Gx5xJyDXhyaH0JFOKINV45ycwRoF/oEx1UJIG2pI4RxWznBvkfW+wA
0SAulB5M2609BUkDb0Pa7V+xQ37ptyWTyzetXyviMDEolOiaCdoKfm1qm91yycRljNuBvZunKefB
ZejqrNf8NXuM/7g6lDUJXO08NtYTSJmUisgl3kS8QM2XBQ0euoHn2Bsh0UwRZg0WnNuCnGKQ1gLu
/V1pCmpSRLiASontsy8+ULfQY3aQGFEsrkFj3nojm5gMO7QKuWbMAtQUlw3i9Llksf6CRuLQj4LP
Vj1H46PMf1TsK+3wMOU3ks3gH4mPNOkzQsiXXSJ40g5RgADfTA0ygM1Ozp4BseM1yuNoZw6L5vXX
KfcRxfEr8F2EZoDWfzWPwMuN3LZ8BKwwwFmq/Knz6xnTFgUr8kRi6tlgekA7bYYF3AC4A5NJuw/j
Zyw/1C6iOmPdu8V46It3U0OmVtObXfxgUaqcJcH+erfvUZ/wXRPeCeURYEF83amFjpaUwlhvw8pe
+/pVyj5VKsQaE0lvPbNTKDzSu+PLwLnMKkQOroDhXepo0vZMDoJAhEn4Iv4ZMWXwrtIhJ1GE9Xpa
EBCEuMyl9DVL8zc+KU5kgbiNd8vaRONeNd4m/0srjul4FX+0Iz1sEAZRGjTYCQ8hItnw4hSER7DU
4dRnYEvNC1uCPrC9zlVtizrSVD516HUo0iT4G6L7F0ytuaYhFW4GnlTdcAGsGyQgBghR2m4cUgPk
ORJhQoA8giw0FAZ586BaFJSK6ye8Rr03qSvy/R2Bd4zQwUOyyECwyPvCiXWzsnd2ATK/PPLgh1VC
Vs4SUTu8FCPxWpLcEksKkmZkq0t5k6176HhnI34Vso5fkBxZ+GxRNT5qGOpJpjJN+2lRiFnhg+BQ
iLmJIfJj+oQ8rJMPhe8XoxEC7TRkwdlKUg4nv8AgMDXCrp0f84aOqPrQDV8j6/S4FPsRPczsW3Ne
9Go+IAOFiaLHy4daGEm169yXSv0bj+p3h+RELEJpIYHkgi+bJ3F1G93hgTxOhyFP+i8Sr4P8VMtH
lm89+QlJUJPj93C6sOsr4X2orvRV/YMv2tcFTlLCbYQNaIbTGxaOhDu09ivLww3eb9jh4LKJ+k64
xGuOBO7WspNRuX4bNL6JnwWAFf2aAmzZHsVcXwrUVhKcUBvsc8S8BRJcnYQ79Sy6HRVO5u4Gw1ZN
O8x+KGCl1RdwpcFEwJvY6yT70Cwm0SptwbyEMpozj/4fjbQFokbrg1Jwop91m+TYATF886Q8Hcf+
jJ9xyZuoAD6Hxg0uXra3ZCXDZR4q6a0cCY6I7v6wyWp30vbNePSZFetPWT7J0jFj+cv0jZVu2jkK
ZufYuS1U+lltV/5ElEW5boB4YHNnMf3Y/JbwHwJr8iaiI8BjcBvhbqLZxFL/1Ne1khf+vZQuKKNw
KMP0XpLmxXH5pllEsc8mKAfgjsjeluXBlNcUNTN9ZnMk96rFkSEzh0wkaV7F+ai/lmK3IzeUCNI5
eeFFfMJNnY5LK289rKBgb1uppA1mqSYrPCsMQmVxIV2NRRzHnbZVBuCfD8s8RsbVQrKaEP/tR++a
fSeqZmYBSZ4C20vn0IiBC0EkZih0Z0PySFCpzIdFGa1pAWmGTyU6BJRaEVXW4ixzo0WnLRx7Fyhf
UvjTqNfIYr05xfFDwij3aiIQBWKgMxo/QQ7iAGivpGoF9Zg9D8yZ/aDRhdhZMoSdRb5sC/isBYlb
FlE+2RaMW3AY2CXEU4YWC8yDSibeEmpoN4hypHRXdUvrRecnEbXVj2gaoorA4XGPvnGJheGidY6K
gQhORHq41P3ZZOjPIrJKgT9kxuw51llyCptsNTrhotc/eggmkrHjt3jYNcMlN1cvcwdyBM80IDdD
6kJDIezwhaBQU6UajWeWhjWTtCUCoBKdjT3eifzlyR0Wo8fPgt6+9vi2+TztNV1y0lcBlD3QVvPO
FI/iZmYorhiEE6qrdM4OZySbACt+OZLwSRVRwroqDlz4WGkBK42thK9gwJJGOSxqRxagjtGlibGA
ukG1rY0tUYOagWvqia8MI+6mfaGmk4A17J7gc/SJi4GQr2z689FE9Uh1LhWvV9WQx8QIFhfXPjrw
I8aLbhUPv/VZUQyGdJ1itn1CIwwpshSAD56qLgj+BkLkZS43E+wK2xgUEzqr60R8D5ioBaSvvPZM
DFgNl1FGVQ5iW0FwUWrUenAx8U6RHn75NZr3sTBZdVrP8gl+qwHbENG8J0x8RVhjy4AKttgiJ9Ah
TJgY7Lcjjy/5gyu91Imk/iFZlYmZwxXrDS9utzLXnbEsmU9m5Ml7xXB1RjaA7GBGayJ9cuWeMp9B
W2tsHhNTYgvAKh1DmuSldBG+dpjGNPWWsAxNF637iTlhjGIjVj4z3Q4AET0aTC1C2l6y3ddAzHz/
iOzC5FFpoG7OftRAkM2U/DSf8OiPQFlWTITXQHSGMk1G33UPK1fKC5ZLz4y35OWR0cXnwhYyMf8w
kJA+1hCZb8t3pd688pNTfYqBq/jhiGuie2yxZNvsfhmvvIDhhzmnMLTGQH4PiR+YXonBiBGWEaoa
8Oqx3qEmkusHKSRuaC2/aOfhHkLR5RnGGglPg89t2NR+SIoapgP/FEuQFrMM3ecy/tL9XwQSuCgt
aMwDSnBxgQvI2v2yYEmogpj9Q9DqXWWSvYqQX71TtYF4B7qr7y48Bm26HB9Ze61fB+JUZn1+idFe
pWj4aw5OiClyx8F7XJ84ip3qUi4QXwRxZNs4GhCba6fcQnzI+mE1qK++1NE1qBQ0hRLnZe/KtlzW
tFKJ0SwqFshfZIQQjq+hWwLpFsdcfStVaDVQTuF/puRuoRgrx/6J5E2YUZT6GGHbM4T84j1xbJRB
rEglAeLfYxRD/iI3vtZuvBj5HhegFbRCkfWleUHhGdEpc7HLTvNevQ0dmgmYNXGcTiBATS2EIWzs
Y/OIYDzITJ82gvDO/feCB4KYs9kksj/43XltUNF5A6gPHELYbvrirySWZJzL4Vq3TgPqHoOfqX9r
0Y8477ywdfZk9ym1S1S8gVJhA6JC5wWs7XenbHhTOfrC5mbrz+cIVB26uv6OHdsNtL920YPKUi+l
HYLZd8mSWocQ0X3twiDlxrw+p6HQIssK6J8OOXoL2keDlITQnX/ic4dfJ22pq/O/ofGn7lS99k3h
pfVflv20vs5wi9y+/bIdqmzoYOL6pFqjeWacwWuNt+IjQnKPOfRXgYQq/MCzbNAVXgceL+mTM6cc
Z1VLkuEhzhdl8xv3mz4/sFRqO2YF7tYfzYQCPVfi9iPv/DjIV8H+07lFzUltgBr2ZwhM2Sld00eU
S6ZmXyEyNDYJJ4nO/+7xUPEOCbEGIBM1PqvW/DTICoYY7HmBnQiUAfcvFIorJY/SyuaU2ROg40nd
hjNPNw92m4FxH4W2gRx4Lq93R/EimzqZdQeRx61CYQ8RwNGMN2LxWlpohRYRywRYaUREbyQMFYCM
GngO9fXsh3OlIokRmYP/sJW/KWMfW6LhmE3BHhUaiMvL/W705bBqVv1IH+CO9E8e1EMXigEkI8dt
+KzLdSItE44kc45RnLW/vDb42V5nwbpIGQCnjWQL3ucDVUBZHEo8gmX3BHAzrHUdfQCo9TH7pr5A
TMXbbBdwX/1SHPKxw/mD7F5r1ZkGUJ6ts3EuZaeM2sZkQ+Vbrf6mjc9/NUKTmLMmO0XyNkWtZd5h
omdds2Vqi85VrszDisRa+m8rJPyB6JefznxoQ7wrKWlF+itQG799l0MUGoogTBaIFcKa/hPsTJAJ
AXZBFE7cQoG1c8hnYmGIPhIkuj0BVnB7tDYB/7I8+egWIeyE0+/ApTwh45KqtxT0hFXMZy+bd+Oq
QkqjnmmlMVtkU0wfTF1i9kNd3ntSsIMOFac+etfqZSOE+oy6SzFtrWRXyyx3DIfjoSv26FfmwMoy
7C5wk5R+kTCBa4v4P6+1FziyTINo2eGKdhjgX8UmlLaf5p+asSdTfbmU4Runuck1QFMHrnFKyZCA
W3ic5SFzteZSeRPhYnvKrOrYG3jEuPowNxnWn3BJSIdE5edn26jhwSkiJ+EQys4+peoXrdA8koNK
qHOxtKHGdDI+9JkNivFheUR29LuIxVCGHE3O4jzl4uoQK/R/IXGQHFMset1c4kmSZ3sFcriGmyFr
TXKedvXuOCt2v5z/S7ZqaFExmmeHxB74OGTjNfLfdkHQh895P7hAH6j0fWBEbAEi+5L4Bqxq3/gv
l7CLrCdE3bo42YUurn1RIAICHpHtlH9ryCKUmU3PkKo9BGTfxm+UXwO5oR6/cPSTK4JwNgef7sE+
MSoIBkK+hFW6oChvkaioZgMBvkyWK9rtD7KDYhN8jYRgwzhq1O5NIdIeW6jrfuAYOYMtY23yJ2ZA
hqSzoxTgkrVuDmKucBkzqKfbOPoNnLOqjLMn6RTaqaUSaNr69d7/Zr9ovwN5m+SMvTZ/B2DexFmH
nd5PWmDUaAZGzKyLbrNiyGNi7BN5LqIWMO0Bcv+D/cBS2LWadsMKNyOQQCyrNUpSp3ir89/xvVJP
ebnoIS95FhTPjObKtDfQ+tefFapN9d1y2fHSCygGVU+v/PnajySIzsOFoUHoJ3OsmUNyNhCQ+5Qq
tKSs2DNRIIum5DX/tSlXt99UvqY4Ragi2WzHEKISaz3zWbIlC5FcNDEX2P/GKkM+IVY7VjxhkrRR
kfd2PBU3W6tOdrMfT8kSVae+rpc5YV9brn2sLntmBl/BGk/HtL3qyo7v7Z0cBMIkHvxucrf3NfQW
CwO8kLpsprkgfIbtV6M8/qHTzq1BtEa6CIm2MwuzCA93GZ3CheOqvbMj14Lz62zyTmfKQZH2w5xR
YyiOJYJXZiaGBCM9Dj6wZIXSMX3jLkqAhojPd0MQYMJzZpWWCsBbwuYmJF09qhPF2L8ekcMqj+8C
AAPpDEEUc/SkzcJcFoGHgYP9e8UyQIXvNpnTKjvhJvhximfk3Md4w66cRpdeWZXSQQBK/CenIhCV
kbPZQSnnVLBluhsD5FR7phvMyruxuTTZnYJ2Yo4ROSzDXzWC+uXMedraqvNR3MTfUXuQshsYR2ks
xucYfRqMqeU9H249G7BgqoWuk2Y2pBocNxriNMD88kN0RAa71p9cu6Ond247P/92fxD5RPqLPCJT
6CUT2g0U6gxVYN+1Ny06OBRs5BAVt5GXXzon8lkq9iTyMuCZCNQOfneXjIdK2p9QhIuY0jH4iY2H
9MqvTv+Tt1CEC8nrKsEx99KfmAxf0Y/cHOtfhl0otZYdPItvHUCU1F9b7unJuKAZ1glSMTd+dNDU
o9xto9edeBPUNMNSDw+q6cm4nyef3S06wR5wD6QNAR/HXrsL8oTAepJ9QyQhc1I1GIxea0zKrp3s
I3n5h3i7uVMvjFYfWYa+T7jcSqidgNevQjTUOrwCgKQvVjwhsJvsZy2/sc1YBlEcS6qpkElJVAQ4
XoBjSOvex/BHVYQmHH/NR6kfnGwthp8hOwsRGHKjrtuMIcm8cCPS0xm3aSnPmtctMogwwpx266Z3
ifFer8e5DlZTWru6+6iljRlfnPSQTgbQKG9efwFexCEAJbzSpYU4AhgZHVibqlwOX3mChWtTD0AS
uzL8k/rTUH9oqPv0Y5mcgombb1V0BPQzlpAT6sENvRzkBN3oZgjiWigkj6xawDul3kU9cht/EVCB
KjPh0q93ac1rFP5F8XsPldAi7wK+5BGpSLp1WHF1/jm45QM9lNHg8QrxiwflD/V+MPYcGM8agWL7
4nQuT5Pk8r5J8dnUTpJ806H2LMTxQnGb1lfCNAEADoKTE8uQQwEaisZEOwcKpZIra1yUHhcJLPk1
gVhho24KXAfmKdWuzcgQkXxF3U/Soi4/wQKgdWJtGzC/EQkNO/xnSquu3iqInsF5Ka5K1k5+F2u6
XF986/rzOZh0OnrAFcajioCb21+0bCM6izM2xkHdvbjeY+mZDM/8AMsfka/P7FWY34JCssBwaKOg
BhR5QBWhThtnwrbYEnYQOVtCWyUO9B76bWVV2yz9rIqPFpNlfuv4ajTldirCu5XbXg/GrjJrt3+t
YYnnXCFdKlxa7J1ieyLFcdk2OyCmahGvI8TaaFo5nIKAp9v2SJ4keGIBvV2hi0aZjKEQc0vzF/Je
6wwgjXMTjSkhI/gXrhmrBdJWEFoIo3zxcAgTsFO6KrHYjupBis60z1CeeiNiWeA6db1p6lOR7Ots
keWbcMF0ygVARCiCncQbsc8VXC0CIyEhFa+DIMjRbQpkReMLURL8/CiTmn7jAxYImYbL51VfZQoF
puopmx4VlbDR+qnMUJbf0pjZJsXlTgRmtAmGtzHnyMOoI6iftmSgAxtU52LEgCpEkVyhFWNm0/OV
FK7Aj4zqYdPPlr9+FJZb66ujPXygG6qBpJ5pxRoML4aKCuhEMXCETfRvKnsHjDlESQPyFmmoYlal
+TVaX4R/z9SkcFXp2PHOGMU7sCuXI3JaCpLnfXkTy3UHNzJkj6DX4OYoK+MfME2+RljhSt/B7Naz
bjg1OoM6RXnkcy70cq3EjtthkIgizAr1HxsCUpSZQpeMRfvRxA9isAnXpitVH7bekd6ynb74/QXs
4HChsGvLEXU8vHPwnz3P3lF1TkSYtO1PLt+6ipKwTdGsQpIrgDGR98GPmiQzLJyWVHPm7yHbm8Eb
9IGrQPO0HA1VwUsFiSNXYO+IMypcipL8PvonM/sNKsadZGdIGxJwLQS1Ed7ChWyyjLgCvgiuAfcE
pWNB3S1HLgti9t16OL/iH7EDW5yCNmkbCsSwz++ctj8DsFGizLv+QakbkblnRVsj2A60BUUk9hJT
OMi6f/ynsJhOEWMpQTM2+DRiJFm71+A7/htUakZGFHWz0E5WHhKVbOBVori4gZghIqxHnG7ZACfk
m02kEqfEeZYV+hNV4VimUaRdsFPOycShb7eqiYD7NwY41Tr2ly3EcWBeqZgTksIi6WExM5TmR584
7/EYvB6G48bTJpEI3cV9Q2E5hSJbmtm8iiS8GeYIdUMh9ShIjrkp97Pf74pI374mhUQmQ9oFW2wH
8bUUybkZLyBjOYhqaJ1b7RrNfjumf1zUyIbAjRblKlwP+ikt6GDeJs4BpSYfPXk4GH+TgVbS/k1I
uSeffu/00wrfIv27Ud8mZHtEqOZe1KzMdKF+p2x2c4QsL+wuc5MAkErsmG6BMrS/WNqO8sQwSdGJ
G/OSGC+SwlH7o5HHvtNY0GVctxoxrixNEcArvcqkrtBCMM+CZqkSjR10aF45xjdl8c5XETrc2pwv
1eC+SmSxI3DO8E5fOJm1LvSDB9HEAMMqCOTfA/Qp7cXhFu2rYz9HcBISHwvZN++h8fBmsUtBDqyC
Zdf99sUtYv2wTbd4vcUW8nDjjDgZ7+88ZuMNxPnEVF0Rn56zK3us2aRNAGKBtCEyZHDv4WW1x6B/
JhBHXaN5fflmjx8mwY4yhczT7yvcZkxa3jjX8p+xKRHm8bRSnyoxYssJ8MDsg7AVgpsXTVitxPNl
s4pGRb627WnNszZvaXTOz1AiEP4MWmv7jrJCHGh+ySd77Vmb1OlYEPIRCm4mLHATF59JdxTnq4/y
jzhH91dCT6GnT1/5TWLOpBDlR73n0wPlRcW3M6uVASMUhkdEUNQ2aQVUcIfavqP20qJW8qJV+DmH
i5WvNfuMMaHC6hDoZC1esgHeDxLEuiLBJV2Moz/eEJlEJNvn2HB14eGepw5JjwL/d7x/n1ymrXjH
qa9CUsTbblcHfICwz1x9wBzwBQIX1Ll1y726nBbWeKJ4CkeX97LuavoHO2/GH8QJBMj1Zf1sdysS
q6UUBVU7c5wAtNDzuT6Kl+KNdbkIR2YE5JQF9dL+TzjSKoWHEHGlLv3ozl+U3wIiEbj5+Vy1eEHw
22zUNnRR8DhxZvbXhA0VM/GkvIupUYseqcvIUp9+0JblFStIRGHrpYLJFoKulCovHc2YNzY/+bRE
nSO+iKbEqaerhOiQDlM63gvg8FvyMWTzUDjoubr9iPM6oU2PyCnwScKbMU1P25wzMORkgWutPKJf
xAyWJav+yAmDqcmf3u+kqaP3mj1DlGtcovOC25sEMMB+e+5wwpe2M++kFydA6q4HYe0m+roEiw/u
CqrdZCAVMMf4wEajvtE/xFsuPXnaQoZzZ/gR5X4OgFcIkGsX9bc/AWvXxAvx1ofkLAnbCKFaFXsI
ktG7lHDGp6uhOEwgAV1jzYL+AwW35HIZQT0KwwqUcb8SxEETfTWWcJjar/easOgeJqOWsMbwqteT
kM1DHSKMww65JOd32VlnPSPdEH+a5bvfBL2hthGEpXkeks9BkCWctQK+rfDH0HvJt5gPT551Xl3A
DnMLU2PC6lVc4WkoLlethLt4Zl+BBabX/HFZ8RBFXh2PjPaqq6FSSTBvjgNYBxOqWn+a42FaButa
/ZC8aDkZewFklOnSX3Lrwu8JkZBCpk+LIiPhSnQkhC1cXbZ9jcQPwV2fEQUHZkpNWfVQ6XsINTSX
JO5UGLdObYDOxf5LGgIatL8AyDF5J8SYL21OoB+NdeB3kFy3yj90rs898NSNL2B72otxcW39OZJl
lU/BceaKMnlRz4/D90f+If6+lTg0QqSlEFkMG432y3/Cc4cXDN5TszZ2tB0MoMoeVEx9jNrpJbWU
IVooHqgoV0ukcds6RJ5zAjacsxe7is1RGqJOpJTKnNK1VqCc5+HobNFhjzG7vOnPzvwWzmoz+sgw
+/HJyHD6qTgpeD3fC4ebPUckxGoGxkGKKz+pA9Bbnzv0RHm+FSdBZZGE5KVIXezxS+35JKh/C6xH
VkncwCiW9C8pOTnGKdYP0mtXyH9W/iZqOgzozuAzKX+GKiBThmc33NavU81ez/JJQkm5MZK37IX7
dzlSfLOsAKgjmXWUz/GFFj3hFQbK4X2/lcW+LM+tIfoAZodpWk8oCFJFgF7UMicNwgUm4JnjthpD
Frcjf4VwTSkcLSmW4G229pdBep3CC0E+MULlZut351QT4Cp5suFEPgHsYUnAA7KeYD1trBZDEDdA
HWqs7Sr0UTLv4cdKOIH4IFGSLGPpCerUs6ySg3Jc2rK0EnlfBop8k+OCX8GXyEvoHfYKZntSrgY4
/oZhXma4yt1vW6Dk3G0RCWLi/YEFG9HaIugqKfiEQuTGcxUkJkQkMYTdKXQlOxDRXmp5QslFcaOH
rLbyQfMihV3knVQ4o/r0lXurUfF0gqjXiwuOGcu5J6nF3y8txpjFowtnmuw6cJ/NImC79LMO89no
2hBMfv+BmxDgGETuwSZLmhUIIxPjEf9wic2ZnznA3EyuPTzMm2FK/zTexgQkd6hQ3NIdxcvQzZyd
1tZQSS1FH8KlITYhf8IqtClS1J4u0aXG3kTaBsdTq6si3iXy2pAWJP3K75OxIq/XtNl+kYbyTOrT
w0IKmq6yNW4OdUfwoFiOMBmPRKUg7mzChdU1aye66DWisQYmfUWjGk9TFOCahev2evGzyBz5DHd2
J8q+FLcrUsy9886+s+4J60HOtyzmYZUC5kG6S8UqeZFVHrzV0pX4qf7d9g84NPuIiMzR7R303k48
c0y0/mrhaWk7R7vrWSBBQPw+pboaloe5HKz18tlKf0X8Bhye5acOLQd9aWzAFVM9y6lLzWmz9y2E
5Yc+fao2EyfxnzWYDXZNoaqyGGyr8ZfZlK+RfRdi13wWGQuXtqcCct7VXO1dBMRC705z8fk+0kcY
o5QBie0WrbVLu7+ivKqoPcjH4tki63Mo5icub0KaUK8T7MioBQtrznMkH9LSwQuJyodvH28Qcxrh
JSuVSmhRl0QEhW4XszHHMfoc8AvOvvrsr7QARMqfij9p7G7WeBVfR2W+99G+gIdJlg5tKCo2s002
7hJAX03oT+EaTdl2E47TirDfuONCzD8qkpMk7iiMkcgBs2ihfZA3IY5TRdrAOTvkuBCdDY78nhn4
QA6tD9MZ4Ikn17rELFesyTQtlK9IY6ygmV1+Vt13q4E+ZhUSJRJ7a4vbVJT1ICFFERmE3zZ5YlyT
SFOuqbiOm61aXnx1X2ZXHyGBT+CXoGQDrtqevSLzCAlEa2eYvwCtQXEByNC56VNPcw6kwCLbElmP
xkz+Hu0nm6TLlfPyAfy+zfEzVp+G3MyN6kODOSAgB1hy3HVORFIBQBDiVQF7BsWf+E4j6YPsSXfA
5kHwECbqNcczX0QzbGTgTxwVL5Z5Y6VHi1cJfvtpS5+F82fqW06FXPrw0VVYhTwbsw8+GalpMOGA
UHSnPD6YFId0DRtNQibJMvHiRUwQA5SMhnYeZU4U7DVrbRlfefPUmV2K8DJJAA7E4dCCvQYXlxAl
tqSrTheFTUMbATdjtI/xm53t+FcCDBSjR+yYGGztQ4013lvKSuYkSlkhOMzcsldKvU7Yf8FlrOmQ
dxpLTIJS/odyFTSNUDnhKbX3KYKztNnCMpD8kwE6xtTBR9RONxSW82V4ancVMiYO+EjnQNtrzZtl
/EUwDmFzhmTxA2LBkBLap6jfhTSW1TesaADens+aYxYSfy+bnX8n804oUkAWISa4CpL86Xf70Nxr
7akCCHr9JGSajqu6Yqxs7LlWR+5L+bXnRJb6Pwg03ZR1M44KlDmE/MQCEkDubBzRS4qNt6tVbFSY
+zKkmQ2C55NKdFYpPbSaxhrrczDu01StDVNDUjl59N27UfpGhDeGAKpSMLfhX0fJx0aBJjwzLnVI
u1xW79IKrJp8+4KInJCXIZkoSq5/i+jPMd7U6k32b87fuBjncCwMkc0MZqkX8J/jb5nVKxxkHBuz
S0ck7BcAR7mJA5BFx4Af2IsYDDpOPIg1ER9m/HTq3NQ2uCRidumZbu4gqiX/U6jXre5dmy6q8SH8
fBMnltp8Y80SCzv7sGggDb/C8b0fsWptJUTbvBw8lCrq4NrOmAhwkmG9d65RjTNpPwxna4xdihzd
G2xd9FejEa3f0+hMoz25GU/9RdjTjJq04UpcOGIQTH0r4q39P9SMojlOUNUIAd+y5ipXD4AF5rDF
pAGGLXsk9rn8GXE5jzdj29hnun94AdBw8hCudC5m6dhcVPkjrH/sZBdmHhrdXd8vo04gh4FnzqXq
Gjpn/hSZaItSnyE2makIAPA1GtGZ7O25jbPE76HNK66mtaJuehLL0eiSioVdg/vMVbirn2Rshwe5
P/hkpFgwgRDhCCQWdv9Z49nkohL3MmgBEq2FnO3SlNxdzjMCPoMf1RoAzzHm8W4M5pkgwWB20hHA
Slvtg6Sgysfs9SX7B7k4FBSX44ibSd9W8zk5N9DTBq6FVrXZMB0qMBYf5P89fVGJDERTYeuYbiM1
hOOqU99emNniamZQWFDPRXHchZlpXt/ReRG4SZhXvnQ8ofKYlMuIqRKYXW0cV1G7uQPZnxnQwntb
3WJu1pPvQv2it5Dj/hjyt2Zkj2HzV4mwiT0iCOV496rXKJm6YhtLB8KxZxVmWmWVp2jVOS0N6hgQ
A4rvXYscV9MXBlVG2b1uHWrbg5UFiiUEv43PVyV5fHBi7MqJHBBec8QM0ofArHA7zGyoB90/iE8i
UO8va5tPBEzC+o/7PKrmdX+vTfI3Gb0sZ+ubO77eMTzhfUCrXKFUi9F6N/AStkSEXeJpyC2k4iAl
lFW/W6hbyGifJf79BnWdncd54SrJuiyOmcqydRS/QBx9aDKCtDlEr3KDEiM8GGaDIwNhizV8D6sI
+IhlHmnsCTjZTUhqLKVTjWcDdbxC6PhUeKENvzDLtHkynVPYnBMYnBZwZzs8IK+nZBCcWLvy6/7S
Ly8yYw3SowL9O6sPWnGd9EeIhE1FE9feGKjQgkifxL1F/ZxBKGoo7Pasct/MZZcSKgLZ0FoSrekQ
32zwostIdCflt9AuDb7+2MtAk32MSEn6pgDg1sXGbk8wVzeidmeG8VXL+ww/cbMbM86r4HMs31W0
juKuVXkYMy0kqx3pOlB1B7eONgFlHIdpidQ7LtZWfjTQhEdLiikYGiCZiQWEvaEU9jVv0utLBqt1
n44dE07EST5WjN5s7/7DifcSby6wLVq7OXEHYbnR9asQrsjRp/hsnR7zUfXWRE/nhT8QyK4idmZO
ois3+2MsvhRr0xJ8k35VVAiP6yi6jf3Hq/6kHzpuvjKDWwi+YazWFrdT7CN3OKKmwn20bcqPHHya
PoZ/26Kikti970tyi5mPudupASb5MKh+bDytWfM2gSWxvI96BoHzFSjHvNzSGAg6+0j0e4e2SW6/
5HwL4MAFnkX3yvT3HVKRcENNsxvrO05uNKu/pe1NESbShUU4InVKYvs/1flR6m+24eU2gQP5OX2t
7BnLSnFM9D9qB10bK+G3ibzvZnmGR56fIH/98Kcfzog9J/GRWpvOeSsxttD4ALry5DkrSyTJ1tKP
2Bv5GOqNAIcMdBI0drBkaeECPcUonnZUA+VHjLJ8TA91tjELwXh344d4EbF+jOCYGJgV0qjYQHTA
W+sr5oGQlPcSprXTf/hmJvnQoqgJbFR7Kh6JhVKKG2yr5nvtRavjUdbeC+mq4W1ImI+RY8AuLRTC
EQ3vtTOMzzy7p9Pe0vYYCqvk88URVthnVDdkry6ZGHR1aVoIjE5dsxqGU2GhXHBoSLtRgZChhGAt
r8nc/p8VC4KEw/6VbgT+33A86cZCNL4ktI94bfOwRYuY9RAySJSkVL8hluopLiHSSTriPaBYTWVi
cnaxcq16gofudcVjJ3Sigovk+PImg3WFNaKOm5Wa/wzmV4G2OQF886iZbk9DTkXKdjBXwskXPzTc
x7h9idL1l0KcnIT7oVtK3dLpIBpJ0UBZXASnBgkU08+39ZlsA20rHP1Kw70hdHdrW14F6qrXZ1m1
1OQv6jGc5hSRhI1qh4DdhWzTQELLPP8wl3GF/gWoPFZXv8z6DSYlcUjD41ndbx5cyd0HcotkGBzu
hii/2haCVNiKelG/W/U6BmILFpl6sYwjTo30P5LOa7lxJNuiX4QIePMqehL0TtILgnLw3uPre2V1
xK0b3TNT3SoSyDxm77W/chAkMhNxBlCl/2+y6dj/6w6YQ8pHGLfoNB+jujJUihR6hmVbfabIb8Fy
DwcWtZ26JYGADccGgS5SBvZOs4LS9E7iz0wv15pGIbIb2l9KOISkTHb5YcPskkTIfnsGFvco56Lh
rjL9cMmsCUbGIUy/uR6C9GZB/pH+MVfi3mXbiqYqYt6rrCY4Wjdf3hc8xCbLYWvApfkxMs2wYFwr
1RnxVCqvM1ngVKXYdZY0MY21t0A0Rp1NKz7NdP+v6g5CHAARArk2n9O/6+koZmBR9mGRvSA8TWRB
cgwvtfTD6JlEYbnG8jnt0+aSFTfPAHD13VQCYHUoEKmbTO1qHfbOl12cNKTV0tYiPyg4MNRM4w0O
m4CUX//Y6C61UlpzCGFMwsVbrOSXTEAQ8g1HEB+A/xALwQTwBg0gGX4Kb2dTiRPIUDFFkrl2GpY+
A1wPttNUdhkqlX0VQiQSMxFef7SK+Gj5PJeTeRzAC6E8LcxN3rlWAOjt7lAVQBkoqOIclauAZb92
yHmwPUQoWwb8Bfq9ltmYzuBMtDPJoK/C/NLGOe7IZD7VT1BiXvolHuiSRI9EY7C1gJZoJ6e2hhIX
ZIz4V4I26DBOEyzWasQkUrt+yRjipJnvTv3FSz8LMCux6+aAbBCHaspn1WIKWLXtn4/JmmLJmU8N
imWUDrhuxTY1868an07gnAZlMy71peNjl8/RDjUL33r8fsv87+kMk/5HF1qNyl5U/Y/HDgyV5LxD
OdfLu97ZQp+OSHJKEVU7P731J34GE6aFV/qzuj7XOWPGhUeJeCvnaB7zb9F3tkDDulvErFJSX3CU
5cLFnw6LSB1h5Ti8ctpq1M+DdJ+AOVvaY0y2vn9Go2jLe00TTmpGIv4uFCkXK93fMrcblHvTPhLn
WTuIT6+5fPC9TRHuLYaHswqE3AYF21uT/8Rc31N9KfWFrv1a2V+mgWcgs2fZNJ9ReXeSL9W5yW/B
wm/PJDbMxiWZv/kHkZCcIDyf6BqsIaPayjGtPtt2rwGvCXdWRFu6xF3nZfeO2YBSmf8eI41HA+TC
zCfi3MCIsekDoJpzRMtzwC+cslhZiJRumUkx8w+arU5NoDUr45uVK8waNIbQgIRh3FzwIljfjICY
5qLKIS/A3Fv2rU4vSf9N0nau/vShumnqS1NprJTBARHCo1uvpHen7FCzqRU52RMrgkK5yVcT/UO6
+Xd1shnzr4J8lZpPA73hsAYkzSN9AHKmVVc7dzvah8oplgBvgGQxRhZ9itp+6xg2xqdgvzT9qu6O
TXKWAYHlrswIlGGWPTewfkQ+Mz3OSi8T8GWD4ouXMl1xX0fdoRvdqUZvm0A45pVibiaDwTpwBJjU
YAgrwktg/HEowEyx9DURNh75iDydevg7IdIYGOpSqHjYIfXfjpp5YnrYs3iM1Q9oAwZryLqmsut3
cbxtpw3mgln4l9SIiJ6dx0rre6g3Css6fPD9okCepz8T/sH6aQy/pHSnclj0IAaHa8cEpZSpZkEt
6MhunexH8k6Fsawn5Egsv1zhdVUx7ZSbTuK+tjizD/9kVNKN6dEsK2FvLttkp/obW3qoBjkxK6wa
mxjXl4Gao+UFIhqRNPUWxbyA0p6n8JgzAqZJEAwPfKbCCdDLwPpccrQyNxyBiq6QRy4gTmTds8fq
Xmc7S3FBxVXF3irO7RtMQrQI4GGKm1pf2PoXWM4t9ObzKF1yh6KTavrDEB1H7he5JSCH2pFFNbS7
95aKMS9vdf0+Us/XF6u6OFyimrqGHZgypIvR6IhBVSldDPVOPpDVHsKgmqXDR6dzYE3frPkFtLtB
LYM83yZPXMu20NvNDePvvvsgYWGGSyFj1MdgAncgLaFWnp2rN+IvWEcIhIfubHl/tr6f0EeTY4oN
WoxChregOKr1stAQJ1B3rfVo57QnZ3Bha44s3uG3M82Mu2fsc97VB5tGXiVjoguPJtP6ImuQDz01
bSPl21Q/CAf2VK3URbrA9iw0C/5BQusQCVEB/UW8TLMVdHThm9GGp8WYNQZBMUMSkzN1hnXc7yZz
7ZhrMzsp5T5CqiWdTDq4ArH5wzA+lfGSSpvM2Rnwu2oGpEpNum4JDcoGsIHmD0tgc6AknGXmp8Ip
YHkfYl8Grhd1qpW9h/0RSMeblu6nchtjKknQ7tB6L3rtbL/+fYDjFUvtgvy/yNvLzrXvXpBeuGIk
b4+0OlOQ9yFlzlaiZdLjq/AzR7w4MlbO2nsqzovQ11kNFplXgpOxX1oGHr2dH/wI4lwFGSDfZngg
He3dr+UVem5nWxPg6sE+d6xZsWjTY1Bfilq4hcxti5VjVJ+6913bv8hm5g2CQAu5tzhV9ObIGoTw
Uc4UamToVWBstYFpOo5lBSAiKUweiuPtoLEovzS8MKab2o/iOSTQUy0cQ/QXMog9vu0Alk5AHkmL
gMXjsRx0aBkYTjL+1nLtYRsMP71dMp3GQUPPisWMpUoFk1NYqNNdbR+mAXn4nKo05qnyVmh/cCXx
79aoENhuhOrVV3Y6DbdtnEzCrYSeD6EMdFx+3jwAa0Cw06wzt4q5TRk4ZIzHWuZmRU8+GThCc+mn
mxy3m+2KY7R2FuSOzo33ZnxG7camPRpusCITCaS9wVpJYw0wjRyPe+qXlPkbWv+kAll/ZtEw43yR
Lbcg7WGO8rizPjzRqEOAYv20cKAhy3Bld9pFDR8Z/iAL2x1bxvAEtW8MD0W7rO0HGhpk97yOWFqd
8aKEN+jSDnNTNfAOhfoSYS2cQC2lCiyBlmEp8Kd0OEvtQY4f6FXnAXNmMFPxDllpaJ7qGYG8HSf/
rDRmo7f2mzmTumDZrG39ENB2r3V7EcVHavYU5EaL2FhGCSNuiQ66poOHjitCb4En4nBFHG3YARJh
sI8fLM20EKQD1Zj9RIbOHdUmJ914JjmvkoUcOD4myQ0hBUxfFQSoB5TAcgOxuIhZw0OlokgGJvxP
LxTwSseHtlkysaLLSxPMBEvfewwaUN7D2K7BQMUomvpqbe31fG/N7/SH9tu0yAEwsivBLEN8zqqL
mQVvgWpoFOv5tgtuNpJ3yZn3HqlKn4gMoxkDyfAsenk0ZSqDWfVQGYzKHw3SB3/N0q4YXFHl40Ql
cVa88TycU7eVxh2YWh5GDaYe/DTDWj8+iQqE6yj3iLNPSbfKBWELKpFzT9KlcP8Vlz5nV7Th1vj6
5ZOYnBuTIV4dkNlwbf8B+5DrArVlEWkhn8llkNqLYDjBW8DK6hv2LMPinwO2l219YXIzGlpDlMEb
dfQbreQSbh7NM89k5xA7t+7iMyuTpwYfnOYZESO8CN945rwhwfQdRwTrCZ8DlE/ccN48H/ZjsE0q
umcxkoWk1B1rC/HDShsAI8EOIaoG9DzeetzVSrvijw2Rpk+fY7S3kx0SdA/Mgb22ETqZF5wjs7ph
4+b6aOQhgqfaNgRAbBBSeWCRwTxeVg9RzaSXnUgO0iMrICnzB2BCnKDy7ynux3mDHEaMJ5Go9PFq
St8zgHdOvQvHrTAgK+VCmJlVe1fU51DbcsgUDuJOEDY8rtW9xp+r71KKdJn4ypJ2YetY9GmoB0Y6
K1b7HFVqdyaLoxgveRvNJp9dpABTsIyQDM4LRPP/S6MVSiK+vQHCKCD1YiE9cCl31Wq6QYr0UZlm
w7XSwZX4+7D5GpxVJxyz7B/9ryxdKsXRTLeEw2CRxG+KRP02FXMxePHSuUSNr+7j5EkkOg6Th6qs
FHIzafboFQ1QVELMPyq31ngXXqzoM0f1bU9n0c1Z4UGaRzOl2/vIrHxCQR5+uZmUte3dh0fG0FU6
St61KneW48rGKoqwOQPHbEYEF5dEqLkDZjDR8wFYgM3/oH2Hzslk0RxbH9EqWEE6nMKfUuJoy83Z
IP0lMP3yddmCc0QYXBe495xLJu/0nuxAujhwuwd53DjyXAYKMQqtn7Jvm689H0NDXVpXJ7CH+Xgu
yfIZ9GOU7GUktvoJ8UtSNm9MAsT1G2kbXt6y/CSfhq86ZmHgE0Il8GIBT2u/EL7KvH6lxA6qFP2c
muDQcgQGTHtLCkM/XzU0sEI/KR1rhB7SVfwBW0gCqbwa7adPlGmI9VJNkbBARYzXCNDbCm3juDbi
paQ+dEYBhKCIwUvpWkjJaIQsfI7Bhjy5t4YmEOVZF3KXdU89gAjvHaN8pcFxHRwsENj2FORuAAaZ
J3YJN5R9NOeQ8vKnFMczm0OUwaQAF4hJEvd5ip0yHFesxrhKmeCs2nBNbrBWnbE3D3T0dvUFh08o
4e3rJGqVjjWpcRE65sH5Fi12vynhd9SfetsvMuyaX7wl3rlrd126V7S7sA0zsfXjnTlsVR3885zc
lan51cv31vzyUTvkiG2VGgIzow+jXI76wjDfR5apoO8CdSXattC4CPeSXs4lf185B9bbqxrlMWsd
MAWiTlbsc6+8M7y30Ab40PhYAnOElo/cWPbZb9nfKYiSK5Vu1MA9FbreMPxrlEvoPdLfKTp+kUTc
L9FtZtNv3tHWCDnrLiK8IdtEfF4ycVSM3bR2W6Sz2sEFJrOs3gKmggjJJCK3TxOXNmtAoja7B90x
MzszPcIaiQFootmRsyMZJcuEh3SoL7K3h+4nNF0w1qij+W0h4pUlE1iyOHjU+CpEKaepvGJ7QYdi
DF1gljFQtLNSfmbSR+PccDAbDB7UaxZ81EBbzRs6g1bcwCHOcvTRW90m5eEuxxuS4t+E6URpzkm5
zZDOgC3WqarHr7xGhOrM2S/5vz15KxYoR/Q8QhoOIo6ix+K/ImZ0iDhy2FFD0WI/Dk/LDw+i3pDj
Lxb+sD9QrfYbhvwLMh5GZlqtm2qrkgmzStH5XQdbvUAqi7YrWbP9cYw9cMm3ptwKvyLbazHRpsU3
zxUIDiUCWqw9tGrTtIKbbCTLLuUHImPkr5rb0GfVTeK/TIEf8fcU6/wfxHajJT9yUwDm7NnK3jNF
YDVZBFi3RgWqe7N8lR0ayzjuY58hcpTnM5WO3IQh3DsCwIWKaxlvaBU8VIs09OFJ1g5qw+uWQfl0
bSAQjC4CYy8M03H9KR7zeMFvL/sFzQ9sZDVniQFykflxdQTjLoabWnghoIAuttFODhDcnCpAQ+AA
yUpsFiLtV20uaU+jwwob0VKwmRdumB0M64hxkajYu89Wjnpm1pW0XBKeX4tmBfp1FT4k7dB4aBN7
1uqferLKfJZTIUYoAq9BNEg6UiQmcoo7muxcGHqV2U8HB0l1Gclp4T0wLnm8NtVtKV3rHG3F1kDp
AjnS3topQh9twVwZtyJnRh3tiu53pP5No0PSoQTPaEetVxVzSJebgZgg0spEh6UpryrNwMh8JFx9
FiFaHQtTaFt6OGIv8R6VWb5UhV0ncdgb9GCsXXqckdGuMkFKFRUf4jzv/Vtl2Idaiv7aqvwkuYS7
ys/0uSEpp2kSriNqxTST/zTdOQXp9EhlAFSVAqSBeb4aoR8LpF3DRVwVG+KeD4q1HvX8q58+e9Ik
bb5cbSCXy5cOJiz5KTefdQoeLehWNvOcoPR3OYz7KE33FZVkKLesVJU7evFZi4sfTEx/sVGSgl1F
Woj/LYvJ3cBkWUK/8Ca3D1QuU2wgpb52WKa0HQ9cFXNojkta6yX6/5kaavt9MLSHTm4PlqOs/MK+
9Goqs3BpOX8XBdpALZDQzWAI7eJLMEwrSdHBjTorOabclIajyi4SSYadO5CJrGXXmMuBPkuwNnvO
mkpufmw9YtVgnS1H7HboJRLyzxG+OejGxjTfWCF+USB/yMwDpk5mcSlVSLEjLDpzAL44LKIcmow1
rvIJnQvZs56N9Aq0pOdXq2JiA8wqqlG/OIylrl8rKZmD2rjtZWmfBJlbdCHBYdM6QSbYInxQfO5N
tghj2pO95vBSIf1R02VbaKuWnrME8Brq9MZ5fJpS+945WD060zgVU78PomJl+IB90SNbiTIfShGb
U9DQTWgNE4SP0t4Mt3rKE0GFleJ7owVz0vcE98ngDwcfUxC0TdeAISDH5aKxYIrCfRRrjDxSzrUD
ho2MMuKJlzGvURiUbs+jQWECQE8l07JcRbmF8QwsEWh7uMXLzgakxfpiUkiuFyKgiiwahZtSwfNt
d66ivyT5awKoUoiz50exANhYRBDU8LRqlp5MTD0qCp0LMKZSYmkL0vHD+xFlSYJsxWCvP5yigGk5
q6UItWFg0CahDIxtFuUGaz+ojewtdObGenRwkveCvmp06JwJ2hgOUoP+gWDIyYROA1qrwehsMFA1
WROPEzqxBuZzGs+jlg5nAO/KWr1I9ZlKNoUNLmzkzlYpN5yXg3apJB1MQUrYI1AQ/x6dDqtwPjyK
/bZoF0GsvBkYrjiBfZnemE4znJbetBuTj3Kql/ygC2I2F4mBvG6i0O1+9IaZEmOS6GhbrhfuMlwf
DFOplOdIk7Sa3Trnh4VfYRDdaHALjLWlkAHG5pLYeirCz266UHSn8aPA49uSQRZaiOyYTSBDC6V+
7gfpqibdweYTSfB6JGQAvHkMyjzZjvDYWQgRxo0OwM1PFzXaTp1BiJTKdyaKLcei+HgnwbUhCkGC
gW+hrrZ0Pja08+KHC2lok5zzQXt2ZBj1Qn7JP7AwKVUi+lAhaUlIG2QxRqLJ6CN5x+4xUlO18PZG
7Ndc110+93tpoYbobb1hmSHBm/AKWNm6CFg/1ozXaCoRZhdIFMKRqgQ0kIqePVMApmKiTIFAdaJS
41GqkGuhF4AggOah4zPXs7UG1KvwYlevlEVajXQbNHAMBhelea0K9mDhbw742GSGofKEC7qX0aTz
iXVuLiIgHfromg+Qwx18YTVewobOmE5EsRi7ITPNSc5wkDoUaNctKHYWBOOAehn9VfOnpy8bK7Gg
U9Qq82CWlaJiZX+vJM+qAzmr7WB43SDX13TCAIEoEbNvKWRSzIhc6bnEmGgXNaWhhQ5sGOuFD26v
eTXpzgKANjDvqtnNydzaOT+rBohEk61138lvdtSgrIhmmLFwNeW8KU2FivazU74CH5Zoysd87m1S
TGkl64U6YAuZCAfo1V1SvTcmrjDWCH3z1XvPbjg4wT1xjoX2yNV9Hb4r5QfQCru6S8meh1+jvVQG
qhSDhoUxP9KEQqUerMEM0H80tAQDf58Py7bWuTKQUAze1uk81lM/eg8GuP9tEa2JCaqYicjRI+Ge
KSweIPyU54wvJY1PQ8lGX31lNrOHRLkXEXhXmCNYLeYRJAUvw2yQE0qAbCOHIj7I34JqwTLTMPcK
RKnRAnY8coveswJRX8h39zX1J8v8TFFDJ5O3EOYPRw/RlXwZEFX+AvXWtgpkC2ZuAcNYiEkNLscw
fIU1U3sioYg2yP76FvGkidpB+agxGhSAQ5RfJf6zmUoVnxky0Ihm7ianX7gUuAJIhzxL8VGpYHp9
hKiqhQlPvYQR2HXMe0qVz2MVMFv6tplwhJavTr+bw41PoscLwsoYtFwsEcgVzjJjO8hnv7ilBOkC
P4p2RMAqJjlCvIFsvUk8yjcj4yE5WKVsZuOTEh87iFpvrfouK7T/0jJgIZjwHQG/sOjjNBxqZb0y
0LON2iwNvZnNJqChCg1K+NEyISJSAUcMA6nMZ4GjsmFbYNjv/EcI/bA+ma+UU2bIqVrslcZD/0+K
naD1w2SucWO3drDUfHOX0e8aVjEPGMV5kGzjpGavBDFy+PQ6gQZM3hr2wCpDBZpCBMOEIrLQ5pc/
kkTg5eshL9dxNRf5ITQiFht3ZBVHRlVSTJjKQSeGjTYjXZP3BjUaxPKbldI/9HtybkYklP0y3+Jz
nNIlbGZRsat3fqeUL8rxZEauH14k8Hpo2tudjHsRV4+eb3IHbt89qX4mcK8S2M+WMYWh3MRDnhaf
FbYUnx85dwZ+SSTrQhBhH06EbMjUKaHLjdJpHaEOQleh0j0lMij9EIW6fteicq51J93Ll5pykfS7
RLqkpn4p3s1MvxT/g1X5ZGb/jp46wAluUrYjhSrQPTXDqzA+surQWj78I4OgDdrDX40TJD+HGVFv
f2pw0EkkFa9llv7K1l21vuphp3rHAviMtcsQwiga08XfpCqWo/qIY1eKNiWfb+0vtNBemhqaCOWv
Y/jtPWGdAYWtvB2fZWi7TBNY27GMaXay4xLFg+++tncVdsv0WoprNnzp9H2jdlOKjzRFZPvHn9kZ
3Vy/8oaM03vONZuN3z1CvrT8BPSbxFcUhhNcTPmg2zUB3aQlqxtruNfUASnph7Wm720WKcz8G4UT
8UPm+olwtlfOSW6ZUe298mK231m5Lgcbgy99S4iJj9D4bOLaZzNVFnc1sHhj7ln+HEdwUP3VaC6i
QlBktLjLHPumcsridG4GrqpcOuPaMENJ4BZfOpN0s629VP1D1F1UivdxF5X0cgcS0vm9pb3pQVtM
p4D5iKdeNfujKpSZwZ2axEcMbewTHZld4LHi9KquY/Cdpi8lXbPTbPVLir6bZt2YjmqzwYGnqTuZ
tBAl2nnyiKl2VbbPUEbs6Cbxyc63lncJGLxBteu9XcWqsjsU5VKvgS9sW+OitYgs5ftk3nr0C0p2
gIJe0TLaCsOb+phj2OGD95Rnk23rYp8oH+F0kIerzkHQhnceGYVjAP9z6fyqjuEqE2I2bkzxx9Ho
Revsq2Ota8U3hiZg2EP/T+oejOWVcR9GLE7fCrAIlGS+5pos6zAvskTxMRwyu+zzW6HciBdCAHs0
IyxI+A6nkwQWUiwtbqa9aRgG6W6C1zdaFg7rCsNltz227ykb+R7HD52t0LtSN8YrzzjyF1V8kp2b
ySjWNhhRZpzoSBOSk1HdLfMQVDCHzkG5SwNU/JthQhK5Bq5nB6cA+SKREY52jAx77slU4SsuOdbi
FqrfAVp+35/N5AuwQ8I3mrfo8shyGQpqLU7P7koQdpH9JvA1y5+Y6y/dB364aFEs2IE1V7yHp6+7
Cg3KssSy5Lyk6mv0X1P0NG28qZLrpCe6g/mKCiSAbVxxlubaT8FdY+PBGlDT1Dlanj5ahGy3cv9l
DORDU+qRhoO2M08OY0BOPR1ozPohUF5x8Mi7p2nei5EFzKLKFpiBvHHXdK6afOps57OjH1wM/hmk
bDNQUNu93t1k7pXom8OxNuaqjydhFrKWAqPXHAt9z4ClZlKMgRCZKYKEV4qC0vYuDgu02rtECvUT
3A31qno/Ml9AfueJKNOL3vKF/hXMyhAx8tVriHTB3LZbHWG5z1N7soed7730elsozMfyz9H/buSV
0TP+Lvb9cIiIi+k2UXSEZ0wDb/drMuowV3PAx7/ibWpPdbv3VVet3umxZYieUfSU4G9SRunad9c+
InlVoppkreHskpwN8SZUHzyrSfFdVxtkeYNN5mj6liNBIlgCJwmpxgxPHiFmGwWsnXIucU6mnMUd
bEhwtpDaZyac5xR6GKPQOWVhYfuzyLaZVf2KF0wMD4qGWeE+MnaZsuJoa/VHQQYA+kUj/atY44dk
TNIBzlCigNbhJyuULWHIvrSRTaZdKFI5Tex+W3cf+CCaiRnX1lNchocOrurIf1eZcVMBv9U9VmF+
TYM+b6N0RkdNpurGbgkc1X51EahATdOj7Yvh18q2UNlzolrW2c4uBoOFYhtEN9Gm8cN21Rddqg/P
3WYMKwqjDsWoVZGX4aG+crPkV8OR1DH+DTEWGuGtH99p73LKn+gUpWeC2jJvWZbC9JD6bLVdO77q
yW+rsN6XPwb9uzC+y/yvRNCfzZSeVMFt0P+Y8TDD4Cr6w1b6EZmHKX1YV1119QkXrKYKkRjmBxcM
q4zRPzUZ4SZeUrKkko1nb9Nm49WgzFYKgT4W8KrVMJENf2niq20z7H4PnEPyqMhdgKoow7hDYkcl
n/0lzrVF6Vt8c4vyh+/9Sw4HB1CNYMxCMj4VTEVClokuP65pLoEaEEJp8sZR2L3x0gTlk3cg0Y4S
xqz8MTLXS9aqsR4zwlFvoe9aMKGpUaptxV+UZOku7jrW2HrPdUz9UYEbR4RLNjpkMr6dEkcCGxr2
UW9s8KBvqKQEhSv+IrJuEQMizonRQrmyMciXRJ3WFMA+pI024qLgYEz8gjVKzYXAKzMihQ+t97Ve
jAt9jNCDOJ9dOj0dU30UcsWQiWWlOr1srxOsw7PNJaCicG7T7DDyKzk0j5ipW2jp+07DNtrbYIOi
ba1pvLI5Yo5vrzKoIMaNEcOIc4Z0k9rlzhyoDYrc9VDRpzZbYhuYnoToGynAAKoyT6qTaXknt2hT
tzUs4cZaBHJmoN8xT5Glo5wj34pfCv1eBCmgCVV1ncRrLa13Q6+5vRTjoXubbG85jcVSYkjpWBEI
Q1SUAYSQ4H3waFEszIBoC3C0rgyjWaUdIRRVQXy1ocyL7gKBbD1ZwUHx/HNtt+dmgMDhjLTcbpNe
faDS3atxpkNHcdQEgARiedFSmrbFsC3DTxnFQDpS18J3atVVFib7lEj2MkObYiAcJtTN7I4eZ71C
sy53VwwChXUc/WGdMtprAiAiSK1GljoaDKCoecn5Wch3Q1wwMalxWay+lSwRJfUWVyMcsPEZRxnO
nclt0XAoA6bJxnWme5j48ykjGiknkYc8r1gfZ3LRoEoeN3X81eEKY2QTkymB1W/NV7nME4wqnrDG
5d8+MGTa0QL7SvxnMAwhExSqlYq8zl/F/IvSnJBaGt0RiDpG4rmuIuwCXC9149Ihv8wk8sugNTQo
xgqEjpaKaxlZRU3eTFcC5bcWZDNzHvFFM4tVqRu9AfSEV07scAkgavruKkvY/9qEc6c2+wsmty69
SNW0ykOSylrf1ZRxa9ftFX/ilA8u8kxXTkZeKOWYZc2ZBnilk1KHswbXKKSIgZx6+Al5dJHJ9itt
6ZmM/VVqfgc7XPeWcQeva9jjRfWTXVf4a50crQZjb5NobqlXN6mMfqWEuCtTyHvr3nXu1lC8yp6Y
XrP/iursWig8O9Sl2Px7uz310nDoFeWQmdMhiJEYc0o2ATF7bMIcU9iEtfG7hu/UkmwkNPjyAuFD
RgpSUiavuio4RFhbDEQyUNDYVwcy2ECLjmSucy4KNLHSYEkOa9nKwvemZHW0B3T2YkKwUKT0k6RX
zP3zPoxvYyD/JZoG+CvuDrXzNyj9tbP1c64bkGi7ualP657k78zo5448HHGYoYqQoY1pOkI8youO
HzrtDHYKqKBzJKBGGM89nunelMDPWh8oHnDypC/Nc4HLsN0yhARGh4xZO0Q3KfBKpKcalldCbWBC
a27ql9fWwXyW6up7PsbdTj1C3ec2LfN3v58qbNTfgzT+DD3BKAgUNyXYOZcr02Eq7zA+TNr2rSpF
uYFIJ8kJZytjO3Q9b7pbYUp2wxieCUBE2CTpbzmpvkGDI67nBM1KAnY19q0KthwiaVZwaK56tY6o
XmZTwapGN6ptEb1rhFQ5COsBD5DXEq5tNVjrk7fV7GpTjZB7oa0g+WyKaKfS0rYJqi/0J6nNut1O
t1NgkG7UQ+vT1yZ0Ckfed6RNeRruOxgkBesR1FV8Qiu7Djd5H82nAqd9U53lEeN4FAA+8Wc4SzaW
1rumDytfluZeYH6EQLkSL52FPe8Z2bdyX68qsyUyE4dw3dGFRW5IwzaG+RaszkUhwJ2HfzFZWJJ1
BRnqrdTb9dhifWrlrRI9h46HW6mUy9QOH3JQk/NBqx0FR1lRvktEutnO9jyUhUCEy2FRJu1GSAEY
y7d8aMwdyV4DID/EL9Nnua6z74iqk19U2y6cvicSEnjHT45uboaWu1Ig2ExuaL2YZ12HXQlvPGoY
JZ32tcT3bUyuHsg7w1d3rQXdI4SuT4Fgsd3Xo88e2lUCYylFphKM1NgmpJ/ebYvoUEbhtgc5OShI
bkEjYB30inE/MGwMjGatje1S8qE1GfkqghCQNs6BrgZ/1saXyoP42w5QaldEpAj3rDjCg9F6x4ad
fDVMi8SWGPINmzqq0Qg124kVoM3UswSFT2T8EqgSUaSKOWtA7Se+clIrwDrHIN8mwdLTDsQn8/8D
fQP/oWtPak4bzZylOZAFWoE9CsPvYkCfB+58dH5q7VmJNjJ95dLK8t4L+W4ZZ7w1SnAbQoUhMEAL
z62Yf1flV8g4yo87huwMtsyPpjLnCcOD8RRwjgWwJktFmlmQOpxAgbPKAhNSFjZgWcFB4Zzwz7bO
tudg98PPVjsJeL3hMUORtzoury57iMmm71wc+gUNtMZQn7pG/EA6k9GS5NW6An9mvXwO24bZORt2
GuygJecQlokWnhvcY1RFzYi+fU96Fp586iA3IHjCB5ytlyCI42UtffIvIXsheNjZreDiKfDbWsTs
NjOHS1KvHcTkbjqerXLRyuuJdpbKtyFhW68esbLm66iTreQdFf9V6X+qhrz8ZumvUr+aGr0r9F4Z
5a52VcMfnvfUh3j9mYK19K0nTDd8R1ONZsxdhoIkt8+BEpZBOAfR3w5My5jNm0tk45hgZFbEcXwY
UHkZAfRxBgUZBgbJIo2lLcj94wV3pDezhUuIH6WBwtFY0NaxZvek6k7Je2QyQfrjD8IIyJEYx27V
ewc6UuUas/dScsuZHdsdhpAQX1wPsrkW/uj3mrBRlQKJy7oUszamwsb0pQHCLJioEdmjE+Mj2Z9W
jBiNfVHqI3HyqtlXFAwcy/E8yM1FQhBPxXrOlBIyqp2Fdxo0FnKxsw7HFjMemnA+XHSlJC7wFrHP
GZpsZXjJMmqEc7Zamsyv7Y5+Ydwg/SARjQUx2RwxDl7Newe1TOoDSNgMSLG/BZs8MGH3Ig0tUjPz
TQI0sL07l97+DVIuRZltGOQdnVGy4Q8sne58/NEyRNzWEp+Vr5XkLKl3L0rZUbzS6FdW35WWhuLk
DRuydZ1lxFFhm4fI/iwM4ED+tz6e7PSI74QVIoX8VEAlDr8E2k3F0tbuh/aUsYMZWV/967fp5P7j
6Lya48bRKPqLWEWQBAm+uqOkVg6W9MKyJJsBzBHEr5/Dedjd2hnbanc3gS/ce66qPtL81yLeamB/
lm5phoNQdm91iuv7nTKqUj+p+zv04Im8ao5q8TzNbGFGPP1hRYuE1Hx5C6NLxMeQJcNN6PyUI3HC
b5l+tLTNBGVY/5WnQ6mbzHnM7Us6UgUMn6X3R7N0SO172mB/hVPNVp+TZleEcseFysyczbPzThgU
YvTnrMLd5EAJeTcsZRXCPh7H+M/UuEerBR6ulx6dTF/+NaSzzIJDN/8nK8nij9X36mDk3DkBQVXM
SNvyBR38iOJFhp9FyUuzKRBN8qwYyk5/dQThHmkH60zsLojp9/lY7tnhHZswflrH8rR9laasO2wM
slEcUmqNbfQ2qPYsUzSMBsKXmMmDhYSqUZ8ijPUO1ssOTJUwy2TYeLD/efUhbr2r2CF1ED2vCblS
xbRfZXKdMW1KluDG6PYQsk9tHYBm5KCGMSPJYDkWXMELRNygMCSB8M+GzYZ/LTr3dkmXR8M2rpQ8
LJifKxI8Taav6JlJLyLLaVasrJ/TgvPSBnd50J4F8g0nQTVPiRGJ7Kjc6sirJnO8PjY9tfLSneoi
PFhVInwRH20O66QzBIdDvlOndZF3aY9Xq8nYgGwCCFYy6WsK1UJphHqMfRfUH5QH+zYtDmP3LDNN
KiOpdhmam/yYWbZ82JUTicIOgW9JA+26DrRBffT4KxSGJ9xPbrr6Plf1BQs0yJHOOYY2fuO3LtA9
CRXFcxrurIsqwIML4kHE6jTsa2KuIIXIACocIIQKIJP10AMbDmDkkSULo2Zh1YYFpy0PcIt2A1ww
uY2ex27fUOJQm2XjxZAAU9TL3ZjbQ4XKoy4g36Vs/2exX8b1sCzJtcMECG2uAC7V8/PMEp1zEJ6y
nE5qjYB6smL33fuJWZpNqkO868kvCZLg4Kj1sMbkq9Nlh0AqaXAOsl3O64LtBUXGGOfHGXSki9Q1
jzzESxYXzm0Yolxn992AektHdeqYBDGyWNVrIYrrqlNn+pLJbfbRRPSbE70PQ7x3GUxSp/Mfgir4
mhRnY4frTJH/ubPOJaShCymrNMvHlRlIDPjHpZZMCU7/uzAJClCcLJtF+Z+jf7stUydt9gu+WB2x
H8KoGOfY4eavDiZNew+ZVrGD88Nds62o9YSwmP0uEW2Zfo86Aoo/c5b7K07RaLoPpt8hW6ImuRrC
Jy2/A+dzpufXLtWMeOz1c4F3F3P+jRT66D9m6W3aaLaEduY1DXetdF7yor9iPtMcNEnU9ZDfbq1h
29p9jF/HEJLSPPkAZeZjWdzPIBXK/MMzL734ispbf/4r67PJf7vOsfBfFAme9Um7D33/Xamrbey+
NsuVSyfnO5di2YMwT8RbAjG4e5STPlQkq4juW7Mzy0cEd+rPJC6b6SgFl44C1FVf9YIi/ClmoyFR
GSbBJjlJd+PUHOKI0PWPzJe7hVGeZje3yG9382ZiYDoG1XSdO/jmcgrKt9h9HRyx438A3sOKkKcg
RrOELUE+djUexOomFGQvoI6jDQyhT1KShAKHoDsQXkRSeE+EMVuw7cdUFeaJaGU9GdNgbBPvc56j
P/dnctaf/fhhLWDsU1yOwL5xILKBQIrlhtXPxG5c+MPVyBHqaMlqPj+WbCNnvEbO3SDQ+C3jddqT
wlLANkhTBrhw92FFNpAxem/c9/j3AsM6LHytuQ+HeGL/PpxEbU8m9g+LcdGmmmPbDs+O/5lwTEcM
XsGU5/Gy8+MC9ddwijv/OIfJ3k/yoxiD/azVcW47NNmf/kpbAhcnju+G/DXxsl82fiibCKl+BOXT
HHu8B65KOFR9fA/l9zhheNO8fFZ5ZqAOBK0eLIT5EEtd3jc6eGA07K4lb/hWamD3IGNviQlOQUXc
ISNlkwtuElY92SQ01jU6lypbT1XC0D79qJE7Fcgq0uC3h1YYlVVH+pntmvM6xuBR5MFo+EyoLXJL
vuNqCGxHfI/Zte3INiNRg5zeykO0VWNYZ3PVsIaPOR5nl8n0iArln6ECXUg92s6TAm61YfeL/21b
s/fzyi38NrIhqhVrFmkPw5rsTDsQ+4eRkhc3YraYyJgs2TrnKFq8G6/kUaa8dnaZxz/gqqMVPen8
rS1Qv2HkoLwbnZt5Bif007IhazyMN9U/b6T0Fh92mghPSvcozbaBanuc++hXQAduDdF1Tn5uI3vg
ziIX6DLC7Q5JGm3T6dIv6kYNWCy86ZQTnLFWoEODVrDcYA9TXmadkQQ1zVwC9h7k3AdSkIqps1y9
60bUt1403Oe8cDrivqDXi+TwUAbBn7XqblugYFbcBwI2TMSj8cvr8EVsF70snaOduGYGRiW9uSuX
6dRO5CqV4i6Ns+duFm+b88jPETl6RX6jSh4Kt8UWQkS9d7c9AaLwzvPq/pDffZs0KTgzde7dlQdt
hPEVglnL70IB9a7prhcbPtjgNomzL6ub54TBVOUMv5nXMXluIPGPICWS6QdkYzYOz2UToKAAOMdP
dcT6vQ0Gp3G60zF8pWLjBfR3KfHV5Ws8AdmK0S2Xr1VcHCJsUbowb1MzgDmhWlneS6AtgxNclSs7
chRRyKowF+r12KTDvZe1iNTL4YYH6DKLEJ1JwJmGJFmKD4EQY7MZOP2HG7G7kgukW3sjWn3FIBUF
FqL1uH/IQ3pNyQ229v1tTyOaF2TZheX7HPSIM1L/Z1DdUabp7yCVb4lYnhJ2cbH7QgDAU8mbtDqg
tmLmab/ykxdyriiaRwJevxc0DWPAlKwMb+SKD6zQJ7fnVTf9nRTb94CysxYvTYwYRqyvsUOci/Fo
m9q8/B3Z4qQCKuMw+LekzZVbdkex5Md+SZ5ME73xY591kN75KKLSDrHggnbTKWHVVRT7YbjcxzE2
vYlSno3XY58PnDqoflMMh30LeREpd+Z/ZwPJYT25QZFzaUt1VO0jDP+9Ig9C87AV7DmHbrhEULHo
1LetWfuUoh5f2aL5U4eX+Mm35sEWWMWw8zk9KvINb5oRJo+AiGF8UQI7YUU5c8MJL79tZvuOFI76
fL3lm4828d3F7lwy3mRteVhJkZ8kzZyNnjUCCtcrwLnqW3zURwVQMayfq7Q64Sx30vV9RKRQZMER
jSuLXnLlk/7FMsafUqIvPe+y6vhWjkziJqbEzU1iCQxfYJhCVwzBioYG4Y/Psdj5X5ZmTmDOShb3
X++WB7HIczH7N6v2X8vUPcpJXrUtW08yWgH9ozw4Vnn6IsbxDh3Ev7QJ9n42Xo1w46PlOPN1m4lQ
h9FejtlVh1IkQ5tVkC6mvfJo5fiVjeq4RE9I/PZzV9711DZ5c1njmgURCw+msjDLryKsXKtMGYdW
D81MNkGXvK6mdvYUJPdLeBGxIDI+B/wjaNqYXrnhRMlMljS6aN9Ud6oYHk1zJkYWjqRJnLuqBhLq
I0j5UsqcfZ5fW+E0BL6RszVWRONqLvvaInGx4tIt2OImFyGvvMGH/VtO0T/zLyLY1FPMo4JbNqMC
+gUTvl2g7vslfFo3++Yo/27TNU8nNx77hS7rHjobXdzEvWvcFSvmehoNIK6QZOxmftjEAx1d1eJY
mND1g6qh69UgqQLlHP1wOIt2eEgXoAyYs0VcjkeakV8DwACRJkAKI6iM/nEETSDW+Qac8BTZ/Ryo
302PFTRhf9PoYcdMAuWbPai7ukZ2rahXU8wJ+FZ0gC5qbJ9jlGp5hdoAbaH/Luf+aMg84LZi3VeE
O62m65kdNAx7sWqwNTGh57g4dMxGfEqepo4uopiWfVetF8NKiMT3P91ITtxwo+rqLOPh4pv5qvSh
MzOznGVx6TOkmRNh7uq2M3j0LiJDn1Szv1okATnt1ehA9eXScXJUPyFz/NHbkade4etruATJPGhZ
F4zTeJe8lQgWi/V7aqtju8Y7UHK+Gc+VbY4a7dSaB0RdKdgCPpgJbzf34dF152MLfr2RfPAVu65k
OLkB4pfG7CsI/JU50UxeDaTujsz4Q2K+BzpyfJiXjmAql66sw7DQ6I8IdOKAAQiMqfrsFBT3d6do
6KTQRggUyWm25yM+5mXI9K/aJ5txEsVfN4zgFj4M2QzJnuj5GL/eCKV2BTO+Vd0tg02SoxYaUclU
QW7EBVx1OXMSf5OsIcLu/ow9qizkWzlNrU86a53j2GhhO1rGYGzmcwy2guaoIr/aZjio5+L4O/Lh
6rhc2GMM86bDOoh8FZEkNQORKd9zf6lZdKvscy2+Bvs+byOiCoxhiNEHnh9/zT+1M+0bilyuLlx6
DfvG5qh8bJ3hjcsaKu8V8xkG7q5Enf3i5dnZEY9eSFJfn4/QtCkQM1+QsjN55D5XW9ggEQ3NZPEh
xHRgIoD11TrtfFUPOPriHBmQnIBYh7D2TfMe9SrbBz71eva7suGXX4wfJUiYvXDzfWQx/I5ex88v
0k/fKyi9anGf92T8REqjKFXwTxaHVwv4yNOIOYbAeww7IGeVYljTAJrr+Cs0WlIGRgiya1dDoqna
O9GNDwMkyLTLEe1OdXQcx4uTcIV5gVG7qELl6RCoOtttq1LyJcsCeCk2V+2xJn7EL4V3zsGdxF3L
qSYQfSuNDrMI6oJ9MWWnkSI7h1w+pKFSTEL4TVJN3CLSKhMuEaNtvR+iZLg0mAu9KCC5EyuzEwVf
3RKBajUEOSbli4jIrHD09A20bz+X4VEL76A8zMoMmHaKBqHOkQ2EP+G8wUHy/MKTtFGQQ4C2bXL2
Mnhc1L9Ym8mkVzFi2PxzjOp73TovOpCAdlJ6/uaSLeOlkN25XFqq6BAhwWDXi8K/lZXzFW+sOBYV
NU9gHtQYPRd1AqHDS2ZQdMVznGWPkagOusKrb0OfVn10WZcgDsDzD2gSIeDiIGcQirA4s6FHCR7I
Q/ghaR5dpXiaPYFjoxvVbaXBYY2g7F0CNxaPsbUnM1SB23/VdcHKNAJQkBruEBdRryzUdT+xVs3a
Z8/If374SCIHcEZHEv2TPlgX7ngR/p6JsfVC6P688uJ59Cp4TOaPqYhMYJPcnOoAMpqf8SVJuxe/
aLGhSHMKSh4uf1hunGj2T3F9k49FdVNNyUlFjJGriB4rLd3lbKr00rWgV/I8QTa+V9ybO5PC+Sxc
oPh1SSCYLcujWDNAH7kP+D2ZD2OPT1Exqd75azCdep6ibks8kv1XOkX6kGZ206BXZy03eg30R+NZ
u18tHs1wUzmRyyWmfDmOtWMOqjU/S1d9jx6RHKEYaNGZ4nuM6d3itSf1+6q0ikCu0v+bgKXsQpbV
U8LO1h+qa7dDJBYxP+xUdyt0x1J9goabawBdOhqhheGkUCwEdv4bJfRPOjY4WLRF3iD+1AsS7aXd
FzWztz6V30PbLoceJKQreZsm+FoLpBJhyVysiKcYqtKDe6PRjsbs38PiA3fyi40mD6N6Rf9EEJpr
WXOvIvmQCAEam373FYpW7ZNUVyDejqvqvZ2L8OznyaVuWKSFwLO6FfBiH4XnhBXLfq5p6PwgeHYh
zLHrOwmyRdsIsD5jNHtuR/cvyg1bvnQW4dCagl80ufWph+2dWpjpDPOCu1ZQCxEpVOV/ZAmjdUle
Zg9mbsZ6UzSILGeRHkxGqIfDcx+M4VfhzTdFTxJBbSVRihgnvO7fkiT/VsE8wFAX5C3iuU7TlqIc
qNMcVnJ0N9Bq7SMXOX7sfiZMe4xB0lN43j5YNzW1h3E59+Przgd3LpzoI4abN0OkGYJnrWgmfJn8
5aypuLAYVAxPEq+JmNcf4XcOaBPiBaFmeRGoCC6wMnEtG5GSmiR+XQaejNp8FiE248KSCyuC6LZp
XzTjqbCYBZJvPo4gYvznnBqq4l8qCnd+kwLid4kWdnpC1oRTJ5cUm5oPUU5tLDbbVKx8yuV9jruD
BGaVVA4NG9rpKfWobJoR7+3coqkYOqqFp1g3N1EA6HoghrvQOSibGfVs0kRokZajqQMWmmsBeML6
F6OgW3htdi+Dj9wHB5AkIEeTTdetiI2AkFCAohYB70YHASOKzNPotxc/8Nx9ZwkzZbs1RFBsPFbA
iqa/LLvfrGnvK9UABU6cKw+kdjwFNw3vOCcnM6ehTJ5nvjwwP6GyOj4ODjl0exvtTUIFHzrsz+r8
1nMCS6TKY/f/O9EFxcHr/Ws9MTcaesLSphGRh3QeOmR1JWUX81M8C1OFvcvQ20RKTuhBnzpmDCXi
GSxsE0EvEu/h0uF93yohPcq3eEDcGc9XIm3xnSJ/71OmXqIfn0qB2WfwKFaq3sJkAteD6EoEzUeQ
pWzRTIqpTue0UT3UL0KHVjte+fng72uHk73DVSfXhERsRi9OjfRmUZ/FgEjRuDWrehl0aEBuZ0sg
iKdixvIOxDkkyOmMC9GF1r29j4TQ70NUYEPYPw3ofeAssVkK4ua9Tnq2YD4Duuyhj9y/LAeeVd8T
sBgfifZFvB8vFXpQXHRhyOkeCZSDSZSeczY5zUAOma6Idsj76ZrnErNihiFt2Ig6xoOCARdwLWrU
zXOs9igAXkt3vIhRgi0iEoSz+jpA/Euz9l7zmLId07ssJ+ujHdz+4LrEDI/5j5xJLVi9jp4PHC/b
t27XMy/uHHnmiWNTZviqJwYM+czevyxS1g4YmrzGOTQ64t8HAg0furduJc4o7r+R1TJZHeA4aki5
WaPfZo8prRPiMZT0T1GaIOllNjTz+DCjeQrKutzPmF8pwJvdsmAsiospZRshnsGINlHu7mQflwQU
M1esyaZFsYiSumBQ33kt8ZYiBiBh5wMewzWp3P04/cg6oQgM5nfJKdUNcGwm9jyyD55rRP6zXwMq
X+fwsI4NLAT1mJpoCxi30AZmttUlko1scN8Ln8ooEItGCI0yb0JRS91tD149vmOc00EB9SFMH/12
CDjIkC/pLLoJJ7a/Cauxyep+x5cUU/Z8V7iMtD0p8W17EsxWeU0MA2ZDFlqzM9waT/4klv3DLP86
6+CybzVM/0vGZEEoz215VS0Q5Mfhu3UQqNh4Y+zTqUzuO+JXyx5QxuXJCdVvCgaocTnfxKAiLNfJ
X4VeY4Z7yJnWNr7L+8fS7bYMEMBQ2YRvaJnNSwt7INBsunGREzvkFXb3ZEdd4vlMsBEGyGhlnr1K
5afn0Gdmmc9xeCqGkqXWjAci7oKrhCv14kCNK6viw6/lw9q7xF13P9nAlelojz9j/MqbVvJNs1BH
8te2Fuulrx/SJuHTcJnTTAa2WqQgStGyzmmDucpLicjEJuHmLERsnTMPBIVpmpRYX7gCYu04DojN
VJYBmx5uFi94HZIKEE+Atzev3XqrFfnesIEvpqHFv2jwpK/NZ1RsIYwVewYPDwXEXcbpbvrke+1v
9i5rSDnnFHB45l4yUEweS+UnuAbEi5cw7+y0uctmRaxM4geHedG3uh8ZW6n83tMGLxZ1V5qzdyj7
AXjGNBEEw3y6dT/Josh3Tei1PJcGV9XS/2BeRB1rsRq5iX/QUTZeJ2X42I7jn2bWTNpQ750GZA3z
FNKVmfAhipAQL02DLYo2JC6VOCUTFZzLtK3lUA8aMnzHIt1mGw7hq6ParlHAdybO3+SU/UT+uB7d
/mI1FqGJQvlXyIKZDgfQ1Ch5IhkGVBPNZD/eOra9N06Eu9XXau8VBLIl0EUGOsQiqZgRLZia/IEJ
g47R4K7XoT+S2CNi5i3KvdcuBbyfwlutaaD7EnUk5sAkr1ntpdOZNJy99h1ILoK+d/KIVV6KXYtM
eyeM/2X8iTUpRoPY0mY6hX9oh/kaXPsfL4sxWvesoHQdMx/mQsE6FPi0n+MmhevJHgjS1gUeGL4k
AfruPFO/1KCwBLa22nvOoY7W9zn7crrqo3a6j7FgWJDEOFmafHhXWYq5beTjT4fgVciXoobuDe2V
uMCI82gZD0J7/yylK48xN0Lh9LuMtNPRwDDUox8jpalOZd6cq2GAdIjLAOtn4+CBc2NxXMmSxvL4
a8igbyS37dLDbYXNuf37paFMRGZIaMdl2YLxxoBJuUaYtwctncTQfIfWuSo2pUW2aZOzBLeO3Opr
y1S53Qzu0zB8Ern+HaFhcq26EXO5XybZo1ejGGG8sp9mIixVQ4W8LuLZpCzISXFndvAdSCWAa/Hq
qvgrrAyxhCuhlFmOBIiBJFwMom3zreRljsiSidyBSNwPyv9ESfnV2u45dKdjwXxpVy6Pjj9v6sgB
NGDzuzYgDDL2WkNqkQ2UWx9oMEj7grzuEWZKPp4mwA2oS4YF3GRV4CQJl2OcwvJYc4fY8IkFbARq
afIuJLktICq7gtYvm2mhvYx18VCM0NYEUpPgyivaCCdKXR1qh7c3KvA1axWchcMtsiyeIX02PatJ
Ibh2fXxSSh1tizMO0de7qeqvrGHeZHuWJEgmf6tmwHIWnBxTEPapYlYezBzzOjn//+vGPD0Q8/zU
VO6Ln3ovbDC+MajfTJLK2vNpC6v6/y7pnGU1bzO7yHnLd/dgVLrFv3QK74fuuWBQAKCGL9lq5/fO
sX9rH1WMi0Ux0a9mofcJ+vG18XF015Rlg2UXpB+9LiAdsPxsSHZUXbOPLUyAmgnBVEk0JbE8jRBl
K/70X+H2k30HOpTLbbKyDSEcwzIs2kgrWu9b4dDfestJOcQM+D4WvCJGc+C6nFb8LuZVX0MWfFeo
WfM8e8+qGHLts1zwcQZhGe5jieyuyXFPtsgMubhY/rLs5CjoJ5Xuu2z4DLGX1Rn+4c5HlpmF8/fS
Oq9DXGSn5veUFIbstQtegD9hZmkxByAtHWuDrGEElWYLTMVY/yXFw9tUM15O78MM/Y2e9awRQCJx
0gHl326asHYC0LgJ5jk9AHgFCxQFBMS7Dcm9F+yEf+cxe8wD93rUE+ZuCphGQivwpiHAiYxoSJs4
PVQhV0t2GENSLyPMCG0Sn7uYxqVdVHWQkos72r5So3zBt3vvJcuwr2Y+s1iNr/6MgMxG364jPbZb
EMc5q+T6OaZ4SSV2vV068iO5fUpQUNWdr2ku10lUN90yvlfxa5UG17qudyU6tTUsuO1MyRgQU3jD
DrSsm/VgOzrx0rT/pj56F+m5T/wHXtGNTjEomhBhG4Ri5tf5sVkNpcfEiGbR4q9PGmkyst+zcXOd
x+s2hQSH5szR2Y8QR+kFarqlGJz81OyjhCLZnym2szRhH2X2HVzTIArf+yWApuoHzZ4bybDe99hj
cnWx1+PMHeZ15/OSmA+n6YEo+hfpMsRk1/maQvMhCmVlz7Ep+WT5PiqGI71pFvbTfbyr5pxv/Lg6
+46e3bYiQb6w/HgOZ12f0gwZu57DFuRjH/Ftm1o6/yBkxTllN7Kk9jC56n6lbtnyt98qMHFsM+fN
jakD66yllRH+eZTLRulA1ZEQT8NqptgxWca5LJp/tkfMUVWCZl4OL6FGToRg4NwY/zbmUMcxyTvT
JbxzoV9i9asOlvgWEKILhM5WMTgvwfhUTES7LlenFgamaXFOlfJooDn4mftQBwjF28SBl2QIq5xG
OCktLNnWZfcyyvVgetJiqQVFXh+irE0QFn6Ww6uVlP1a+zjmPKAHPpZV3KA8a5Idal0B1R+gaNR9
g2CBZ7oNmmthCHkeU7RHzhBd0Vrv04qvYxkwC1kKeEVZysRoGdkWMYrDE7Eh31KFgLFelzflRdF1
S7MfFcynGZEXFqVriJV+mOridpidp5Fz7KRN98fvWLeJiD9XhlNzY1jnD4XP5+U2VKxifU6jprmK
TXTTTc0msL6vGze6zllg7mQjbtaMs6rN0v5MfXh2ejKh05ohr5s4tAqkQJUpdFq5BtHRDhxffmk+
Yhdtaxh12a+4UYoBPjY0hL8HWfB45B6042aC3bHwzWTl5d7DOyj2psZw1sdEWDTLj20p9cake5gc
TE2atWajyHpsiJupNXq8fBqH62CSj2qdm+caMRpL/IkV1h29DmR9FxxykuHyGE+c+OvBrQkVs+0H
sy3KLF8xs6FEXy02T7fEz8iFT3Rh/wvFDZ9o+8wYStHPqg+ZiDu58rsyKWiU+2jXIFLYYZ85M5LE
0XqcM0IzjNtNyEoYFtnWoOOSpFpqGnSTZWdPhgD6hPsxZL6DsmC6tkn/t960C8VVVNBp1iWo3yjf
QJ0LVZL/K2k8qpk1gUrQzoeEp9LXVzrk/ysPljhMjv6Anp/ziyzRTge/BUrNyeExc3O5sq+d/jHP
sWi4wD5y1NaIouPqMpKtqxZxrNrmPFb+j20ssYAVJ3zsHFIdPbkVKS6B2VCNmfu9jICSmsW/XQRy
X1H/TdJ22RkDH9nHdOgBepQiZ/GzIobN6Ig70ZRk3banViqksXpg6VnnNyUYEDDKOGraKHqRsulO
OjB7OCXpeaBCRjAS/9M8aQebfvhFX5/TWW8vmTaZVuuxTX1Wo0tQnJrRJx+cgAekXY63H7KKnFrf
qc5+iNitG025awGwKcbGJPtSKq/qG2NVPQuoOar85lsFIszOnP213a1pAHxeYoJL6fbEsqC4Hyoe
+oHDpR9Q8PNkEwU04/cwNMyONChtaVZgWKNxSyrQHZppyi/VU8P49UogQKYHbN/tMdHjpzvRG+Vz
9mazuT/nxHJJZidDxJA2T9rbCh9d1iGTTS2ygnVdl93SkZijnZfSML1RQ+efuXvYB4r6kBId3leF
vc0DgWs+tdfwXg64KchFrePvQr2ZDgJ16KLdaFP9kObzS7UqKFaNx/oFNW8dcS7ZepNnltWfVvS3
c85GRlR8bTqvAIdSP2YlmnYv3qz0mf86hsXJ+OvbVIfflaBfSjSKzMCws4fFNBFWsxR8MdmBVBZs
nWSZmyEZQP30z00gpVc+CSwRko44NpvVbsr3BYu6Uxp/cGSOO0HrhZWG4dRU612s+g9puL99yVE/
iPA9G11x00Xo8bwBxXzu/eGuOpoAgKcMYAjorEVLhWSudLKPLqXy0vPRV0Ozb+L9IpFPhrSxTU+h
TTiu4iaLF+JvMuhbKXBFp2dfkCng7dvdgiPmGLDGJwn1Ji+n9Wzpwnb86itZI8KsOE9ge8h/yBDL
GRDLUqMENyP65fW1C5PpVPCs/lJTd6VlwiwwpvvFLflQR+GrKMPxIK1m55gFhyyFGzM5hK9GCNfH
1BaHGD6HyRLwj2HAdi+dnnSJChULhmlWqJjRj/EZwQ5xc+wlpo01TV5MJklaKrlogin723qDZF7p
XC9pQgx9gUGGWMOsT7itV4Yf2hC96VFZQ6unlesnxo7xk1fRliZjybufofSZw7U7deaSxNHCje6C
wA8UQWyVOkzdtsXry+S0WgZna42nQumqOyfuYW7W2zXG09fUwVXoTcsVoJP72X0bbU0K+lwjxG+4
QDBjMQKImiOoINnyRPUEdQ6EU4E8+DYAbLuy+8eCsTj4qXOWiwcDOGa2Sj8UnOkdcGYzLM5z+RgN
kBdaTAD469FTrvdZ0IXXqCjnK7v2fwtUH7BMS2e/LvR2mXhlAtujsBw5EaiF51GSZejukzUn8SLM
Du0yol8nh9h3ooRfUz7YZpyPOcruCHDTGPN+Ih4j0mKpD34mfldZWx/YOjpRGBPkNzwZItYGCDOk
YpCMHaFCteX4N6fquRbR/OiQ0rHvy/hdJ8lXOvTFxR/JikijLLnKnRYCCkK5MiAQDT8dKr6GEz7z
mH2GIj3asmE0NNOgD+U32gXwpJ4HviEw3TlU8Y9ewquCx5FzabhfyKqZ3BKcp4OOnhVHtJ/imyrg
Z3hK3mQKqolcc58NYwT0yHHBv9neOWSVflGrB6x+BUndZN/9jKyv1jPYMZ720pUxEHFzFfY3WbCk
D8bizrZUswjxSu4pcoJSzb45xQlTNfV9sLjV3mQMLhP8ANe9GfEPcoN5TLKw8q1AE1CvLTASTtEM
1Htsg3Ok5movUXCVAfwHz0uADtUMqZlNhBGU1rDtMZWyEMURpT9CQRERTN6yD6PBHP2qee+/cxuf
Uh8Py4BLd57bQ7U+2TjPDwph+d7j3VQapkKakxeX1vnetsiXuJD/8Nz/IThMU1Wbv2sQkN/k4A+y
7Jdj4bSXzKFIdSBCaBZA2rN3dR/tx+++lP5RhsNLUNQXi7/TTqzWsTOxHyRZLPgS2EQPatBQuR3z
tNpbNdAvNp0FflciZjLorQUAxiYV/nNMVx9khDrIQl70RIOZB8vt6EDE9TdJ9iqRUdNWjmQ8UytO
SNoYYUbebuOGON5PtU22MeqB2Sm/CtzgiB3A0XHxb8pjlKIZ2sx4ZApTF8ivhtAPz3QaWYy7Kx46
e80pfy4iVqrMR5mIyfpx8PzbzvqUnwtKjK2HKVFgYpGjlW86z+4zWKqBMA94rz4CGTWcgRnectlC
vuvRDC6w3WPemGaYr6pErDzTD+WE5N06/zF2HsuRY9mW/ZW0GDfqQVyotlc1IF0rahUTWAgmtLwQ
F/j6XoDHy8qsMqvXEw8HyXDSHcAV5+y9NgaaNhBwUwNk6i0w01kmpidNACxQberUaRGQRgc0ruCc
g5KCuuHhGhgacO8ouP2QsB6B5L0L+NxyIy1wyjcwQxMD9CIkwdRmeEAxRxhNXMpN0jB8DJOkMuHl
DBcB/U98dhurQT9V11Q824iFKGxahJ9soys1kB+ISsw1mnA7Vu1LWkNowu7Zr/KGZ4M0Xxr6JpGU
xbp3i4sGMG7VJOsaidoKWXWM2ILpKPZzedKjDfnD4amHLs3I1aBo7KCkNZR2tHhbhYw+vpMPuyRq
70TvMkwVDspJx3sOwhwRe0tppKvBtoyNOqWmO+0cneYuTmTt5stv//WP//6vH+r/hp/lfZnRaCzk
P/6b4x+YCZs4RHb418N/bD/Ly7f8Uy7/64+fur7IH4f8p18vuvrWfvvLwZoJoB0fuk+oU5+yy9rl
9fn180/+/37zt8/lVZ7H6vPvX37Mm4L51cK4LL78+tb+59+/mKaxvL/r25tf/9c35zfw9y9Pw+fP
z3//D5/fZMv/FX8zWBPpGAJt33Fc3/3y2/A5f8cw/gYLyBA0YyzLMH3P+/Ibs1Qb/f2L4/9Nd0z7
y2+y7OZj2/6bZbHi8FxexuUf+8v/vNu/fNj//PB/KzrkaHHRyr9/EeaX36rrOZnfjavrJuIHQB+O
7XmW4/sO3//x7TEuQn7a+D8GCznh4Npct6FenLpcU8D0s+5U1N650O+5u4ofeYU+k05Ui9z83vAJ
XEGjh74oC4vHaTxOtL2ojZVEb2SefvK4pSjw4fwUQSbvevTCwPazxwIt9jmS9rQJe8QRTqgZkMJ9
QaAYPnqtLIh8N4/aMFh706WJKhzwBmMywKhoGcVD190S7ohmjG+C7aAOnNirnq0stbW6f/rTWfv1
Of35c3Hm9/2Xz8WmK6k7OhKO+YQ5nIA/fy4O6lal2lqtZGHw28uSQNbahxgwhN14AQGo4SMZ6Zpl
AgSTWTCVakCAXFLIKQ6HeRNs0kSSgUefnw41bc5QCcwus/o6rCZ603OwmpK6uY4YZ269Oo/OwQDL
RLi5WtHabIiMCkgGodF1046ElgqXhnwhDetk2a31MkXq12FiEwQVuG965xxFa7pnc35IDb1eR11a
3RqG5oGhS8rH0q9rCjG2CbacCn8AO/G5qYPmIZotIvNR0Pf6s5a7azPNSGQIYv25B4lH5acxju58
GI3UY6MJtabPNpolrmm9DSZzZTRZ03k5hCfDnLr7z6dE/Psp4YxYrqfTBrNc15ov5T9dqpFKPMqd
Nu6EZmNWE+mPRoAr14Eqb+kENZSJ9ma37G5z3xfnqCE6vkv2mllHr1kEOWocjwKrcH2j99V4lGlv
wj2xSFY9KR9aeNfV5mV51s+HVtlSfwrpNdBT8XZlJXF+lFS2QjMIzhHdmrdwuqBbqF5TbuC7wLK+
6qPpvKKsY+1pnfXJuhutMnrqzOwjUvL7lHN9V447y/pbhndqV+eu3v7nT8my/vXCdWxTmMIw50FC
9wUjyZ8/JRWaiZv6FrQKD0qi0TvmS2uO/b51IvNWbwrrBWs9ZV8rzPlDRb7qXDLrnSiG+c1c2AKk
RJVrvXS+i3I8dhtMiMkg7lLbMrZDbo7I9TrKPK4XdKvW8CZOvA9OsHGzI6Wsnn5TFrJQFwPKxZ+D
6I2zLnPAESM1FWyN6uzFqJ3+l3f9b8OY47C2sVzE5LrvOvq/3K5SpqoXhibZezkjkVN6wm1V0PCS
0jq3jV9T7UEWB1O1XLVJ5O7tIcATn3j2a+gChIo1BcfR8fJ7GBkBeQ0Zq/GqT8OdXbmXNI0PgB7M
F7OhoRWSlhKMiHb6sQ0utolhWDmFfBpEWWyM1EePEJvqwBpNO3SEla/6XPm3//kNm/92Mziuac0j
tm3bvu44+l9Pc1Lp1GoL2a5sRdOaIqoF4iHrNqNH58FOgno/hNVLTOflq3TVPu0976U2kFcjkyBA
KC3mG7c9FRFKQUkn5dTEuGvgMnK8PMRgtXZDQZu59o3PIhqNxziW5kETdbU2qzz9X97R8hf/ZcR1
XMHEKEzHck3PWC7sP93eNC6UErZoVoDuqETjMx+p2dH0qlwwfKa1CjoAQPRTAqij+chm1b3roWZq
kwiO/3yoeqQdlaah/CrFthLUymDc38IPoE0XRvbRSMYI+K7saZrEK3MIw/tmMkIK1T1NQylI2sSx
d7ab+NKgJCWEpHsUMPm2WTDxi4Ki2Do9snWmhXPhivDsk5W23AdlC4Omqsab2sFg67tagP+gtXd0
bg8Wu2iqMERy+6NR7KkHlK8SMG3RFj0Os5qMhtiOT94AX4dSqvZWxeZ50iz50/LVmxGo/2U0NR3/
3wYK4ux0mlD4VWjXzUuOPw8UWqUyF3ZzTpGdCPYyc9ncqoHd19QPVJFjD99aUarHWKGiQy+IdKzU
9vUsMezQyj53wsjWbZmV29RssxO9SQsDo9LVPsy7NzpZOvTbMH6qfCn27QS5lJ5L9ORBZ0H681J5
KQKKGMd8oxr7acDIJBpE+b1PG8OHwDI0DkRhFHtUe6L4kBqEOommGnfmPIj5qVmsIgpLWDco9veG
sp+MKBn2UkfDQiqAXpgmNDiPKA6VomT0GcoeykwR0eT4+9jO3L2O4GhH3aq+RyZ+6+hkO6dthkV9
kAoO7M9kkkAPfGEePDrRe2VnP/oxm/ZsncOzYRMC6ln9zrQSNsxGCaJtfqCx799xEc/AQFF0X0sD
AVLZUUfph/C7Zuf+Uz34yGL0kap9WjF+6i6ZoLrmwUvMxDvyxTMiFOtloDILhhX+DtTibi1jh0SQ
qa+3LTLa9TKU55ZZU+Ey0nXbUtutfIHurFLN75qUTxEOLXaGQV19xHYQbZPGfukSt90PKEQujH0/
ZRtpcG+b/OLX/SZ3ovegklSAE1rhWkRrH70XL1EVWX+OcyTYdHU3Xv4ku6p6M1E+XcyQuGGEfuMd
YhSUWJPtfKQBlcBKMVMkJfqxHJ/l1hJWg+G0Qstgrh0v5cbrsjyY0STykM0psR3s2bL3kIPGfvNY
OtV7qbz8azLhkqYXTBpR6ojnhrwlsIX518JxqzUlJFR0oUtBLJqt3LFuEGfvjN3Bswi6EALBF5rN
hjZ7GOCO9NT47thvyqG0LKRDi8Gq5WNKdrU14CeGDnfJa8e//XU7o0W9tSt5DOpA/zrF7qxXtMLH
pjzqLeTkpq+nNxutsJHxu53KySgEV5QdC4rIN8lARBhrLtFsgMrcmxRfXzC3I7UL8uQ5JgAeP8K0
sVOr2se+F15q385WJkCJb6yB6BCgAMiTLj5kHokvE/aitTlP5suhOd2jv2aZON8KxR8/0BVWd2fr
I9pTlyK7zNptNd+5eLX2TYbVYhyLr8LGKZCiI6LKI7hlsyaC/1NE2aFNvKekSWvKalbPgla/82y4
PAMrUkR8NO/fM5GVK2zYCYGMCCfTgaTPOGDY0qEpSBYUtGbSY+WOLpoGejnFkIptXXjD2bDGpwYh
hrGiZSUhhJnA/DSki7IXMOCUnvwonTZEfWKFZ2fD3dlGrrtbbjXasXiC9XqGgzOCKKIwSjGi3Ka0
UOOqvOvme24yBra5jJibMm9ISJx/IsJdTBhD2jVIrToqFHC3V4x0ARwTFVyWZ5RQ0PXFaFjMxtj/
52naNux5Iv7ztGY4nmVbPo0XwzRcW/zLRN0FbedqkUk9c/m0o9SxTubQwHGvZ2ViMvXP2eTUZzji
Y08CIqhVT9cJIKZgdBMoO2i4t991VFnsPNLffStflWO9plPQnydaxPdVVj2FsSrTjU4TZZXOs5Qa
ayJ+dd86UvSdYltctDgV9GqCnnuYbVPgNw8GRbOzVYnDyNpuVwpkkTXE4mMlipemlW28CYn6bu2m
vZuGt+ufkoKqZDUHI1Z57lNWV9rt0ONCgL9PZUsx/gY2fiCz6J33acjWw2T236O4h4/Z/iyCVpxG
O60ezVb76s0KWDdJL0YyFM8iSBLMaqDEeluQPdCGK7QA1guiS2tVG+aF8hEc62ZGe6AnkgGatN7P
+ZyoKK+KgZ93rC56omtxUiqEqOcjSCr1Ittdx8GWDg+XnVbu25kOOY1YvWrN90lyKNvHvM6dTZPU
yUpkwy3mq/iR0pu5p7c7M4O6OyfuO+RTfN6BjiqvmBQtbpn9HJmrztdh0gUYWOUxZhE9nb7aPbkv
foOsc6pKgfiqRvfdwdYMe3SquYEOQ5Y0h8AyUYJxTfdgJcmrGar8ztOCH5YbVm8UKbSdKryHaqw8
sfe88qGWtdot03GSF2/pWOaroeIcJgzcq741iZmyBMgkp2n2jjtiXNFjmGEieRo99SNiZ4VTZPpp
1Ya3zzuJmofRg16g5lso2OaryAit9+U+62lOUqizLz2bfZjkA2UxLpt2eTDpmV7fdpHOelJzGJGF
6ekbheR6l8/rolDSQMd0hKlncsBXXe/lAXwdHRFi0NqeX9w049esScS+GMTAN1ABRkUCXTueS8BO
1R8L0AMFCCTqgRndizTFPYTX+FtpZ2pG3jceOqEh3qXhWc2rgGYKJyAKPUl6QPcv9vzQ1Ea1Vss4
NmKLJniaBcV8oywPEMtcOj3zKFfWPVFi6Ma5Bkxiqkcp14GZoEeJu2gX6v2blnjkx5dt8V7kCenq
ve7dJj2GJTTYLbXXmAVhDpbTTMc7Y5wNImYbfTiwYKJkyn/krACbwaMwl7WP1wcT30dXVpsu7uZx
iZwh+rrRxTTFLNch3ECU4vfQJvMjYVKbah33T5MSAVxuXaIX6RkQUDVfxIol76nda3ZJq63szMcI
efxLSjd5TdWJtFEskbp023vZKuj14lM32uJbXf+UkwuJznD7Tdh+z2xPfsWVDI4pb7O1q+oCPviA
8Iuib4y9oZffLWK7tUHEcHDmoqcLsskvR1YOYcnlP8BMilIsNlQJbqxgFGcKjuPFCzKfyqLkQqGt
O4eo1x+e38yj//LZ47oAOcL91uSj2qUSA3JRGiMezeKV7n+/s8fqOSPW7py7DoB+q9uXeEn8ioW9
jyx0VaBZXWl5HM8yE5d2JtvYZoxfkrH52ecx22Hqt/6qyhLnRqpO3uURBKshLmwsuGjMNGU9sixD
PS5thKSeX+7we2jrNEvrD4w6D5NbPHbkOUduOb72yB+Jr8PCq3U/mM4o7AB0iBxv+K71fUOsjvze
6IwyVfFV5dLcU89FyhDRrSpsW9vnbYvytDA8PgAhNZPnQzU+lEbTryn/PhieqD6ut5idyPHenlc5
RZZ9K2poKYl8X+aOSbrwtyXReNepZJidTXATAEZ79B0HvXtaxtE8ZZ+Ru3AUBzray1Bp9K+TrgAD
JYH3IGP2jeUQWZe64wpUqXQOQ2taGPTo1swLyU53Q9ivZoT2OOQkoZjVVVx/jHZ01ipNf5p8K94l
lXhO+t5YM6KJ15B4XD91t/CAzcswDxxd/4wc9xtIRPcnpD801zj189GfjhKxG/kOk7qTVj08Wp59
74rSf/fL1t5EbAohWDre+xiaEGWIQshhCVWlFxOWVbsbw3bru760+CuYNYLQ1lGTuJSB/AlXP9ZM
lr8ieVauPnEvZ+aptjvtVdNJve4jYtYcu1+FqGbCyWk+fL8cNqk/4k9DodsI0wcowB1kznW3vO59
+pLISZrGfuRj7U6t+YnGOrwfhbV1AvUjbSHRaa2w3sqIih5yrfY2quaMM7rbj9ePc3BTOJ3KHB7z
trozIHCx6HqSCpyylsriNsVXe3SjSTtD+GFl1eZavfUmFqFlbpX7Ci3BmsRZyjA/vAyWT5qbFhd0
BrRVi9ehx2zZiF77qpcnxwvNB9bsLL4Q8bwGU1TcE1ljH3BCP/uzLdHD3I77tkLp3kA4odlHopSl
0Z9AIXX0G8KaLY2Yp84GSjthJ4lrlCnH3Ajvl62KFVLrKrt3BIEljDY5SZiikJoSc5B3wkc6Fybt
Z9OQN084CkjAJL4nYYFMmT+eDYXtrH2SgFj6KziNobFpjKw/RlH8+1BHxbPmcHuGtnGjI71FaWl1
ZyPSGOXni8T02hhdMTGcphEb7+mLG0r7qZTkyFDNInNEBociiynXjCOJzn1UH+2OIIVrGUxLsHUZ
mgOHzkL0741QWSrNTmCgjzk59yEJ60WBphZT6G2us70pkBkSbsQasvxjIWnkSX0roy7aXGfD8BUJ
M/ZAVAFelL4tz1B9ExJV2juvr1i7xNOIiikNj4jIi/V1RpsHzboa0/ihyjRrP9TGxFUpADqPCd0k
lXnO2kuj5gWs3k9VIq9aRooqcB/aNsFt2gQAPKpBc3CtyLXm28icKzrSspYpWtie1NuJmzfJMcMA
XwQ6Gr9Cp2if9XIqt1Hr+xg72SGiuvr0hNbuWs07Cc8a34XT39i181aaIU6HyMng3Y/Hbg7Q6WJj
lRcY7qKgO+hhO11arERPWIcbDU5ipdunzMK5heLMM47LQwkJwe5tBIuRcbLdyFpfRztZFAM5TH56
ctwpPaUjmdmWUo8oADbOHNOXu1rBMKWXF8rbpK4GGoy6XjujistXMUCRb2UI/bxNg0d4s9hpag/N
thlrr15SYJQKekGcgZFum5TFXm4l7qWv02GlaF8dRN00j4YT3KMBlfgUXkqctZeAcrZI0cyT7hDu
o9rKn1utDXdVn38nRSaFGZlEsDlq9z2tb02agqdxWtQeojk6uidvM9spXit5t+yGUg2RcO0gByzt
/GHKIMEsi8bexMEAHGTctaL/IEI7ObcU8whQc9nKZWxUmCncXWXjHWxyoR3SPgUKWpfn2p/Uvh8A
pHRhCbWNh8q7WH0NWhufVdjnDjdPPd1C30HWgTV2WeOhGAeZILQjn3LO6AdgmK4qSWclEe10HdER
L/szqAczVmwcL4ntfG/UwF9oeeOlnHyycFGYE/7ZwJMoAUtkAbLOvuu9DWKJH9MgKMM2eM/xFIEn
WFZ9uQuzxhlqPKPDMD+AplsKGnUFrdEYzix6Xxx0ZHd1VdqvdfUycBm/eEWVPXa+vYdpuWmaNLyE
TigfAsRUYsKxqjHV1HM1iY12eOx6bQ6518STMKP6fL3Vq9ToHrFbFM8NGF+3M56FdI3nIa7u9VY7
eGWj3cdpVQIgkOZRaA7ugDBibexBsmBjFp9KA5s5HGf3Ltb9dsXKit1VhtJD1hEVJ4yEYJT8VpxH
ACjLnOc59kubTv1xORKKtGp8qIe4qjoqrt6ob5sG/WLCq58rx3hfCmJhxR9uz+8Kh/0dvmJcFQOa
4WvxqfSxidm8yLUg5devws0SRDvz3sJ35KMc0P20EsecE8E9W66uSO46ryJjXQbQZqPpqQpZ8hZq
Gvaa305PQ5uxLJ5ySMYBh9lsaesmAMIGtYBik+DcDcF9OR9hJTXkZ1p0BFiEp3p5mi1PldPTqo7y
ctc5aq+hmH4DT1jsI9xeShF2tJxmwdpq62f4PhFHzxUc1I1VFmmkaObE19I5RSFuJ6z5R1CJhHq7
31rXhTAe5aSDjtgp4DaK+WZg2URTvFizfQwPpoNrzQokO4G56tVL8erYbU8WTWu/DYbSj/6QbfwB
AULclu6tXrNDSctJnQyNyAGZYJpLFecwCvxHryRdKtDS8hIYpBrlirYcNpXxMZpoTE5coTvR2+oR
oE34MMd1KXYv+W1a5R2yinaL6bgmrDQhvtgvupcWwAESSiv+2ZGVXsgBDmqE36OuRX5f1/1Xz0+z
YxsDxhqsyH5igXQLYTJcXT+HKuO1s9bYA2+GIM1u/q1UBD0izNxXg/+ka1aVQsbFvybtc8bAucXp
BscjM8tLa6efok/G++siwKqxvae5f/YJp5FZP341y5KRQVKlMATsS6vqwCnr1TkeCuOjDWDpdqmp
MFE4kB7z3Dojv5lzY7lgy7RmfxVp34Ed3ZGqVz1T384JiFN3I0aqZp3lcyaM4XAy/ZjtHeXoJxaa
1SpO3fzZ6Smf11CxKZg16GU8OIpUwhJCWkx+g1ej9JwPa5+ECGciv1vTWQPYsecy8M9ZhBklAVcx
NDaTBcs3rguk6EGKZAWCom1xfbUsaeADi99HWrS8IialxEIQG+WsrQLKMaGY1pUKQO1MwXCxKK+4
NTo3MsT7cNWNRAU0JILlyyZ0+ZH5MM1wy5tFjDh97kA4XkaOOSvUfRQW+1Zq/T52g3AzNFr5jQCg
3munb9qYP9NcxIiKNQkR6tzW9m5YpBevblqk+3zk7U+ulGjRbetsqkScu6a3znHhktpbwNMGhXO0
A9s+Ls+60c/WIeK522oYm4flA24zLdgkfeutbawjt0Hh66floXS9XRAjvPFrwI9Dls1OG8S8ttii
/iiof1FNbDwkriPywpVd6DQLTaP8taEoBGqg1r1RTTqeLc8hWM5wNaKxSOjuUe68mCMX2W0mFSNG
e6/TnrpXgVS3JozXvUjoQVdBR3xWPBGYKeWLcuvkY1m8ABhS77WMV7FtRa8pVd5TLnFJSF/X3tmD
rR10WpHpBrjKvGYHi4ZldVDEp8ms87PSSnfjFU10dtvo10Nq2McgK8M7SGZftQQrOVPujZTBdH/t
DGB1RRFG3NbQh/oPlWUFLU2reaUxRO/Unm8yf4TtHk7lkQoXl9Dy1BzYZ+8SCxWtFQXJdxf/CQFD
pLUo1WO6Qfc16UF2VDLpNsU0trtqcsZfFeUwJJkjVA8lUYpUu9QD+l4Keyp7SIaSJHjbn+2VEZ5L
lwre0Z8fxusyEF+g6YIC0qYwuzfNJDtKuxnWbdJ5h4kTNxvJkkMgbXiS8/BhN1uq0ukagzWdTEuz
3HP4WrwFk00kA2q6ypPTmYy88V4fop/XLUloWK/+crV4OSsys+tvnIH6fDtSgusHdigmE0RpGK9u
MUybZeQg38RHhvfupNjsly+nQQMvFsRRsLFG2z9aVFtjlXSfAntLZLjDRzY4APGdUu1FptxbLMgk
WE7gswTmdDmy0/coRu7z0MBFM8T1Y9Yw+9l6Hf40tMcYXakBSvVPBRwVefo6r4EvRYPrnuOp42qR
OkH186ExlqcEuQ8hdTj6SeNArO7gvEWgx/0H4PQ42FxYc1OnrJyna1VxmKhOIw/LdiU8i2jex4DZ
AtBJLbswAw+vj9dsQC8F54bA3HmhSo80WaV5Q2zBvHj1QhetkQFKNsEyshRoaPlk56Rrn+g+d7eG
G5U0dChdL42jvEcPeO2iWQiiQWrWGvgQ0CVL/UF6lIMaNruDfAgbHPCeHfbXZ23qgdygdXfK0x3r
fvECdswipTTamqpQr3A5dAJjnR/I1MWFGqCxWxqXywNEVByvhk1OeOxb22J2TCzlAasuepQmxrtv
jtpjuM70Jj/3JpvLsY+qN5I+XpL5tCacj3hw2t0y51YtRJdl1hzrE16L9MnpvQ9WUCxRVdM9RrVx
G1YmpDVR/uWZUt4NfnX4JVK3zgCooeGkuRUeez6l5Wuaf4jVvKksuuHeUlA7KXLelbLM7sz+okFJ
eOgsrdtfy5j26B5p2ZeXGChWOSZ1QShLActyRO8wgXLaueEEgWPefKBZM06Fpv9wfUk+xTwv1QWe
QOhl5jHSE3cj3E5bCyHafRPS02oK0TyA/gCk1M1tLA9ujz3mkLtYrO3rUEgWz4X2MIRYscPIAQkx
DcEDjfXkfK3OVGZ6iudNn8HSeiVrWHTLg+6OwS4bHVauzVzb84v7RcMh8uHiREZwl6MpfEli8yH1
Av1uqe3MR2MH4PV66XpgvJ2OiKKIWkNU7QbK5OtlMEfRNEte44flS65l+Ac7TQEezXVtPxOPkL+y
g0sQD36BhhHNQWkokWCpMYj3OfE3um1heI2i+6XUCvF1WoX4gJGM+vaTP9KcQNR2jAlsu9RN8D+d
tGXtMTZRQz2hMU6mxGpkda1O6hUbylQi2G2cT5E+KxkxknIm7rzMstf9ZFBtmjsX0nSiTaJQ7udd
8mloYX8Bq6ftIT9AYupD46Osyo/KK6wjFZd3DO9gVOC33g6G33xrhQH9sVAvRMDW+4x28qYcXDyI
+RZaW0Wgm5++sehbmWaaYzBIdCw9VaZvAx/ep9nslkItwbvleQpQ7bOfXPdDW+w9B8JOYCXyZOeS
uJulIRFLYJ6TR+0Ycwg01usJv46Iha8RvZsRw9mgWTqB4EVoXTNOL6fAjURBYoohAXroHqY27XSd
rBJNcOFWfGlqvLscI9eTh1oY01aV7/qAogI43OQ2Se3oVMYgfAN3sF9tx4l2dmcAkc6t9MmYPOpI
sX/JQir8XqxB/lHtY6n3LKdb1Te4oWzJ2gj7ezV3zxwVfotb5W3tubNCmTq6o6ADJQ4DygjLIaTm
0tswv/yEZfgIa+ouQHtOeZrehYQtZebl9ESSK63FZRd5/SRMbwRYN5fpWLlnNxrA10Lkya3OMvsh
HzMkzlGooJrrCM3j8R3vjtwB0SHzRjGzoriqwBOTB0HtDUUdfo97TcTtpii7jLBCTd9qCblkU44t
265J3ZyVGnirevKOiVYkMgW0lNayxNZGtYXxyDpmbD81u3B+wjRYZ0I9y4jqm0M7H5PNbDPI6QzP
iIE0xVC0qCTrAbx6WLn7pmuczdRE/n5AsHPbUxs+2bqqVkA/yL4l1JIuKp5kpwUV/4dCIFfNpqg8
/5RU5rdgMBnDCi7JxqiHYwpK9gFJ3UZM+UkrRPg5P1GyNd7CEOSnzMrz8uBW/a9n6sOoIWUQ7dCU
Uj6MXvoYObJIN3RmuS7KwCSdHUl0Q2ReDg10ufpyIlsGt5k2y5Ff+b/KYbT/1cbULIPF/WG59KOg
xIOkDQaZRpW9sbH+rdyBpMOALChkT+/2GCJUaaEbI+SgeV3S9QNtiCTg9OvyjyLy2+c5NrDIPtZC
gnJR5KBL15S7yeuAQJ/5PHV93G0oRgSrtDCCsxiKZPvPZyIh3BH343Coq9dl9748xDmiJRrud7kh
cOrAxSR9KzFvbMshwGrgzmyD/oUkapD+dSMek6n9vWAp+JzbpAfQbl/bra6uY5rfbkcfCInoYu1Q
z+XYbKjPFJOMO00T57CNnFuhDJhwQvPe7IqWi+Pp4V4b+NK15aB75kucy3gbYqhY2Y3+WuI3pIRM
8xp7THI3xFhMqMJSRwSzeK16TX3OCGjoG3Tu41cGM7dxoo/QhC6Cs+f3xPQ6Jr2cPnLuNU9dQibR
LKjt6T0DIrMR1Jb4cSAkHBIrr6Esjz1kTuQiFHZVeWkmrANJAMSoMyTylJpOZBUhToizVp7dUbqs
HLr8EAnLOXZx2K2azsS+xupkUbRE6Viv2hrhiY8KlLC+WD9X/oNTogursWDeltJ9Kjyt23nzRanN
16gHLX4LVMXYKNPIDk5aW2s5BOFT1dcv9nwHUt+u70plHAbdXzvTOJyDWRhA5ntxbwYgvJKAbK/R
bqBlMuDdiCJX50ozMKPhbGDanYyjrVLKirUvP/2CXBFZApFv8l49YiE3yTktxmOchOwHl2JBObSf
ZWxmx1DFFdYhnk1GPT9r452KrHeRA+vV+tgl+BzaQplJ2raBsQ8HEsAS38Q2TiRHmKMLacu+Jrwc
WRkys49yFJ/YeGymqp8OyOFM07xDb1pM8UvN61oWkwMlnyBXxDQ25loltfWQmSxu/bq6M0GyufQ0
e5xbxyAfgX7qobtjA4rDxfe6VeXVhLcrn9KzkTTn3Gra7dDZn9XUNmdZl5LK8RSxUZxbR1kgMNzN
CqzCq+pbdyis7dLApc5EUO88wA/RLEuaO5FiqrSNNhB6kHb2+1Ly7DKmNQGV9WZeMSy1aD01x7OW
6DRZB//i2MDFrrKXpaLQOoBYajb9t3YhrY0X0NP2E6/ej4bKLiABBuB7KQiOObJ8pEVGDBhxqLqI
LwL+9jL8GxFRBiFNVNzpTBDl8HPwuvwZE/ly4Pdx/mzOXRi+I2jO7wDpM4bMVUDFMLEpJ7QhXAKH
YqBLsUwyA0zc43IIggZORg97Z9npprxtPdmGxWD/9NrghE+0PNleXh5rcsCnoZ1epgm1dawmQEaj
FX6YlolwyILcwvRpbZpImUdXagVBKKxG22y2XUV9eNZhoW2vt3XdS4IO9bgKbmnOY1bryzWuVSqh
tFbk4SoKWdZHWTO9J8Hv1VztcDD3PDaTUPu2iPqboKsgTMZtixO60s5t3vu3UZhjIfTTF3vgknKF
cNeYOcgc7kOITgadfeVahNTEibgXzUCQZSvDk1mZGbtkmZ2XZ/p8eH3mN/oqyqJ+k8pQ0ciBnSwS
/VvXwVULXOWupR3CME+bfpVQTL7tqQzlrhEegnmzmIN1Aq9SH677x3HSTy5KJc6iqj4GhxwqMxAW
ANmEaLiGqtYivSl7citrEr4SLfw9wsr4WaoHsskV0rta3Wh4VZ+QcahNqlCpgEK+XiOIPdDLT5jW
MKXfLdVS0wYYXM7lt9pVhwhBAMB0a/xaSLULnKh7yxyMWH0PtyNOx4Px/+g6r+W2gS3KfhGqGhl4
JcEcRGVbLyjJlpGBRmikr58F+t7xramaFxQJUrJFIvQ5Z++1a38iBgiqepbmLNBN47lSDxHeYrIx
aYLYovzzn3V678WPNMO/KJwlZTzjwZUpmkfpg/Tl54BEzsVjS3TuM8qM1f1A7VPWAVXBSDkz3yYg
DD+UKUD2yNEhE6QuznJCDTlZWvo0Qt+Absw89f5Uek6+wkLSXKjMyfUAXX2wrHHcZbpUzIeI52LQ
3dLxmL3N/Sz3T/di0yGR+tzkJRmVEmJtPJfOkYXIeCk1CjaVTXQ8NQeYNj7M2k7TU5Jp3S1htor4
tWy3RjpO679P6VojLk5fFY5Uo+2a19wgbqRcllljMmk7fTmihuXYipNJBzc5AYru6Da5iY+6yzZt
FFrjQRrTcNSK7NLlBrcjF0fnUHHYDK73A2E1S51ynG5JolDZT1mzc/KpvJVJG+00yafznzY33/T9
DkeBQhI6tdZmYo6zyiYBtChs5pOtu+4m4iNbFZpkvhnHQAJzYF/Tspr04iWRw6uhpooanFvc1x/R
ALS+mrCq3R/d9/19dWCdWUkslakywkfVMT6IMl0/eIQbPLZ2HT5CiwnGdFOSMzhW6n2wFXPeKq2u
pZpo9c21/sCQLtqWSiefqO1c3IKa/Pl3gmvIDAMu9+JClg3FqDsGWqS0x9Ew1/zd/Qs5hv2LNudn
iFN/rx658VtB+wrM+x1kSNMGL53jXG27e47FVL9w8Qa5h+Kxw+ZY6EHlWP4+s17v6re/3d5Ghpxz
FcFOfJn53mnwHOMB/JONyS0Zlf+AOIFw436BhRckX4Fd9eQlyp7v6wanNUCN4LMbbRLFbMbRpYVO
UcsdTObQfHzUP5sKFc4LRFlzF2mpvykRej1JhWZggiqCbpsmSD186aYzBokCtCYq8yD5Q3G39cRN
Oj6JhvBcWseZodDwhVqoSgUHDhfqHiVISJ4JShDGySPzFbQtAhpc7uDWZ3QVaDBadlgaprRAgRJa
zLOL6tma4Z1kSVnTU66f/Zl4HLSmZFqU+NhMPQ5KGFb46okPRen+FWdm0EEE0YCDrlokvRebKRYt
/XCjJem+9WPaGjV4zNY3jvw9cVnjo20oJbj5L9GifNd61Go0muMJA0gBazjpDrasSdIyJC2e0dl7
Zk36WAeYD7B41lbk6+n2LyMvSJ9Yom46D/6ghE8BBgValDPTXgeltAjTo8g3Sdapez7/i5mCwMla
9UfPQTpR+dpvHnxD5DfTNtaoPvPlSBonGrERlUvXRwOKeuIbHFffhCo525rVnnREWngbW5rAc//g
qOQn98ygkeVwMuPFEot2ZjMk9qc3y08rphEVudouzvLfYT9fgS2IzYhokgvXCbsbkStptLNsPpFG
uIcJhtAmdTp1EdF3a1fbuB+pUrF3raPynRq32LpFNWD1RgOnrH4RYtMHSdDMozDHg2KYO3D047aw
UBtapvg25+atD5GqTZ5zHG3jmylTcaP7bwf3jdYxPiLKkDzZ2T/MoxmfR5GB3BbzJozmL+aFydWb
7Idm2rY9hdtc9HPgGmAdStWfaUoPR2XB/WyigUBYM5YEi37q3XitK9YY9tR+9yG9HyxDf/DjEzvq
9RAqLDp5QifRrc+Gp3G2NiD4qJgHyA1dykpttrkeJL39MVaYZ7PM2YiUcRKRDWOEcRxBzafZcFOJ
hL9H1Ai4pK3qoNXe1QiplTiaTWxJSkFd3EAUTHsBJ4MLePsyOcguobrChvG2djfqRD+J9VQlBa2C
gZjz+OdQIk4bQz1/qsY8wBXhMpHrWcwI762pQSrVncI/XMyQkzRCuwqwraO+QU/S7oY2sk7bDK5y
PPKV5pEf6KL/5Q/bkGCNjXDLne/SLQtzXd9MQ/bio2jYHVxa6oeG4AkEDO5jSiVGaKOSpbEdbTSa
XK8kbEImf6Sf2IS6dIDRMrGlUdZtSFdZ1cSTd938xhEy7RPETWvDRMRdRl74oHyNdyp8tTj35l3W
6+QYE/kFmSJVG2BRS0SVTY2cgPcZAafRR+VCnY4gWeY2aApgLoggzFXTefZOujGaiHRiXGkY1WFw
uO4MCsZhLzkW3WFXmg71rrGdIY8FaeZWmx7o7lSITxqBvwar2tFjzOkbNi+RYIg71jjA9OxxGDuw
rmE8rI0aS3I11/6uLeOnqRSCgK/GDCS29cSu20MVjR+GK71t3eR/YEq3qw7Ef1+QkTcUQ8W9xgXT
Z2R/9ISMh85VWJRJpPE6/iZdst5gEAHpTOKFtydTBC7dZ0755LenOBZy29UDqJTbNPKKNVQtNzD6
PmVwwdJNI56vjWpMg8ICrlZvTI3oNRXGkMCjPDv6sQt9ljvdYDFVtDl7gkbwfSdgjS5u/ws7o3Fi
NM6fautAImpaDEYJNdo60v0Ir4YLsAYf/JWQhB0Qi53rOd6xLMqj1qA0JvYD4G4DdNrB3l7FzDKU
T/BLj7DnLozdxIO8tBYIrthn+NE4obnTUQ3oyAb3bSWu6APJcINigJrNoP/tVLh8Uv7DWgTyMsNK
aprOzV15+WKLJBIYaluAm6rf6GFmriW00ZlZFXfPvd67CIdCYiM7pe9Zqhrb3kB2ASDne9IIP3GJ
7Qg8g8tAOr3n4A/g1qUIeVSK16zcehpzSB0sUjj8rBiu03oZAxXr9XVyz0nxJULApKZqC/CnbbaF
XUZ0xbzQvEnySqoeAkxlANTIFf9I9Sur9JvXIsDoatxLnvKTvcxIh0IBNm4VgRfgWPYqJeHA6L0A
rzHZJfGPSpE+0wKumUFY3XJZvmswY0pLxq9dan5Xdfg7opwJRs+7ektMMmdSUMkGdHgs3FU9+d3e
04g2tXM4lawHVsR3+lVcbhCodUBJs21u4Vlt5WTvRatWljGrnWFLADkpwBPZEmudRsnFXTZWAqtK
JB+grPqfOa1QJaJdAzXtKRP5GZ1YAf4w909VwwzXbtNq7aFEhr1iOk+LnsZcKhO7zSj8E+NH7Eaf
XpwUF25O9joru3eyz71LwkI6sP0XGKwHh1R5giPF8Fi/ym4eNnbt/5yq9lfZhI/g4kSAFQvqJLf3
oUBTEM0e0Ul0fdIBJoxsyZroSneAW+Rfcl01p0of+LDIvwj0NL5FyPX3+mxwHlGU9LEX3lrymHaz
x7w5a0qNdFJyWkzWxKsQiZAHhGqfuTCPOqxyEbSOq9vxKdEolLsowwlqQQOuVEQGVu4Pu6gm0HXW
Bj51lIzQRfq/XtQsq+3AdYgrgZXNaIspPCah4pSPOSR9awe+ToDqYJHf5lA6uyn7Kh1s2m7pXubu
hl/I3I0GtY/gihp0Tf1aEbaHOo/FrFGWl6QFqiTc2EPWH1YXccgVGfNNh2ulJ9PMD0mQsob87Jhe
ve9dwtmUohJhhbcmvY3DxnK5FDH6We4IV20oj6ydsSIkiDkhsh+Ik0VvlttE59J32DbS4GZlIiMQ
aJBvvZVZRIXDlLCdyiYehZW6rnvxpnf1dMPUJgk00boPzsSVfNYSTNUdUqpw1qmpjRtOehZDHkV8
twnJi8qtjV6T9FBw80LNSZBQ6GbTnkn5a5ODDHVTP92WQ/9DqbwhZg2mmyIkcM6j4phpuz4REOYG
1GeRPU47gtcu5gjKJB5dJxhcf6ubS786xSLVzZBS+O+h6BREEcygJELNs4MsUrh+zCd36GpCwxdF
q8mi1jayX74F1EObMmvFaMEPsNuTnBnVXxQch8hQ9mtcwccZkWbthuKpaipE1AM6khn3Drpy29uh
nzl6ureAEDMGN4a49rbwgB3rWmANfX4qo35ROuj9pnA678SyZZ2ZpXUkOgFiGQuwQNG8Wace5DOd
FSaqtneTGUuQa2OLwaz541LqhS3AyHSTD7r9VmDvKBE+9VaBLaxAXZuKo1xYExRLdHBbb+eLIl/3
ZImMCrRPgTnt4BpMRU2zOpFioFHNHmH2HuSEbNyb9gBIiWOzsxNNd+OcG0xIMieGm1gXAbVT/8I8
5PcQg/Q3zVB/8hZ1NpqkYDYApOoTGSKUJJ9u7+f7hKZZPDhiP/TvXt3Ks8hKO0iI+1431AmBpKWw
ybPeCuzkgRt4to/q7huA6gPaI7jAJgtWqKcbUiR/dsQpHP0QyQyz7QhnuNHsWhpeK8rXiFxLOERG
oSDQNFTK0hm7jdJ0m4kRkGVYAccm1Vgt6fm+FuUj1Ts29Cj3jsyz9k6bZxef6JEV2UI0Q1trF5aZ
x3cZE100ya1rpxyqDsKX0jnJGB5bJEgyxT9RbBltf8Sgn9RyfytdKXaT9j2ktzap3YuZp3i0h6w7
R4TCgbW+CazrQzm9yRxKN3rGcocMhjN8VizcZElzcUmLbVpnxHO1kD4w32yaJj64HJ4AxIx8H/GV
b2TmOQEj7ilwczx5utFR23VYRH37XCii2r20X4gimYFioUovlm2/duDxH+jmqwqIbu2KQxuPBAJz
40MC0sjjfaObxAXNEnJVDv4MSyATX0Wp5gJ33lia6a9QUFfbolfPdhZxVhf9O8OeHJg290/P9iSp
hpJz6v7QzIU8guvmxFheuT+9PypQ2OWr+8P/eV7d91J5y40XDt9/n9LeyI5d4okXmuzEiCD8rDNu
GvHyrKjLH5yL6fX+WppT3miiso5eLaPXTNEscNrI391flRxqjIH7cUNyPYFkYY2cylBbp2W0JmuS
T8cu5BT0ILhG1VZ1/RSkXnzVkbpcOr3eVSRQHLwqIzYbu2JiE40ENNDTxPsYt8Amqsp6Uw7ryggq
JX7Ia6UjXO7jglTMpHu0MPFe+tRF+Y3DAX59/mAWDExEn8Cj8ir7WBQUxxLsvtckB48O+yYsiA5A
C4M3iubqj8Y5oVYny7Uch53tdQ5nqQ6RXVUP/tTrBIiJaK/H8YdUHTii9mJD2L2UiVSLSOOtZrlw
rj2hnjSqORvlRFur+mx65XXWwvjxvlGTMB7y8BuJzrRhUEnnzi7Aq4syRTei85eb+pgcaUNca9X3
10GmIWMKGwuClUDg7Xzt3dCcLz+8RVZkvDI3019oq2hO9aaiiYozFf1zOUuKfeWvaIjB4UPk8xjG
U3bENxATyzHmq4nG6WEuJcLfgbGRNRbpvjRoX88olDkti+t7J43hKAvtGtNj2Q0ysi66yv1tCwUb
nBXBwBAiDGSvMMnoQhx0c7anlQtH7HJ/oQ2VOJnDwpDgbf82bjIal/vbCMIhb53JGew69v17y/3R
fV/Y47Uic08Ho/rf33J/QUyaBY4B0QdE/fH4//yC+1O90bleW/ru769b/mP/86NdQYblmKMq//ez
//7z932lBsTY1Odme/8NLJ3GvTHVjyoSBIaBSXaOsUx4GFnSOd6fwwboLC7AvBSa7LRAz1MPTQix
l333N95fGEUCDQ3e2ZrZdRVbtG+ZCtDLcckviwSmDYYT3h89Gwpovkgt8UDEtNrmU0kezsn3i+du
ihr+f07A5cY7C2PpwUq7ry9/HxaWZSDVzNyN43d1vku1adPbw0fIso4R6n83vRzKSzH44d622oun
ZjDTPjGpeiwnRAE18MOxsy30gNVMaKhte9BBsRc0Sr8aHYnBCOtRkNVfk2wRTCNh4PYBcsRW39LT
82uVNr9ykwzNMKnSx2byDWQfbf0wGI65FWOvX7K49HYNQNUzeeDZoa7g/Q2eg5TeUPKQEQx/ihC4
7S1srJdUN72tGlJrXdI6OHRLZ1J2XAJHpJ/gx7RHp9RN3HPECdJROE6N9qcrvP6hWTZz3+PqqijL
7/scJv8PCYfyAwPuFJBm9c6VvQliJAGcUmxCqs3r/Wk8ak+ON+pBSgueMMupvY5W2V6t//toiH+R
rVweLBq/fV7H1yRvc7o55JNenUb9yHNWALGJTR1t3Ijwu9rh9w5flhZYatDPGTFRazJyt/GAtAIc
gnvjtL0SC4ewRxJ2OI7YkFovfE6y6khN4NPkZWP7FN2ToQ/bf/valrjGuDeOqdH5KGTSDw8S66n2
HzQ7858ye/CftFgehA01LcFmh+8imZCcs5nJqKfoZJjmVA0rvwLKRzHq1cN9AwlIPtjEpjpu9wxf
s/1pEWK2JpkSBUJXFy+sf4/3/Wib5y29P/Jcvbz7ac35xhFZSD5W75wwG8JfJX9smCr/l+aCi4D8
OvQpoXdpt1VTUrxyBu8i0qhONciR3ZIXHHso9hIfSK83+eErEYZ07eieQdesscSFbrHV4CVfQvki
XdJEB9eSa5senk787bOHjn6OhdybKYvFfCDWPg5dYl4sMkbgExodnmHNIkJWS37mmFa2U6h1p/tG
KxngUhm/+jInsCydq8ciNru9MyhzX/qdcxPJXK+TxdZeU/5PZfSrM4lZQyT+QzVAITWkO0cV5t5j
0jiYT0cj+uWiRB4Z6r6h+YnINNfiQwwy4xlxXfz3d3jF/CrSJH8d6fYzCxmyfd27xkvnSjL6+EeI
qfgtrNo7pTFBQ8lAtqhsPY0F6vIwM414W/jFIZcjwVVuAZU6SfStlfflYwvq8ZHwViJ+murBsvJ5
C2Wmfapj1T7podgKvJAP9120CuVJqOH3/Zmm2pm5SU/igAMJSmOyfXToKRIylE0bPXVzDMVzz/07
71iI5NGau1lF8ePaH9L4CU4hQblU2g9eJZ7CONKfw2b8nDUm9mUW2TfHJzKaWAxKt8SqPgulrtFI
Md8I5QRYh1GcGqWgO6hnn/5AxEqdFz8ljv5l6j9DbfT9H4k+ruY2/ckkr4cc0CAONfzkyWidep9R
JO8TQp72je6yVoRlQeSQnfyqWnFKJve3mjLtzGAU3oQmgjzW7X1idydlu+qZsh4zPSXftu69J1oy
9XMiKnWsvFGt7k9lbdTPIeGP4IpY7+fmtchIG7LCEFq8iciH3r3/HIaCSnhkqebo+pc1E5rSIIXa
p970yejUJE3S/N3hOwk0KUDA8NFeGzkzXusweJi+/7p8y6ayVl3m1j+IFPkNpJSuZNS/YolhjFzY
wyHHWzRVRANpiBhvMEHWOU31gG/nGQpudauX+mRM9XSllqf3fW5VVbfYqV5rzsAjapHqdt/lFOT2
8LVzm1/e8e8HRiA6zliEp/uP3/ejxeeAhrm6Vh3TMWiS/PZIxlu3YcRy/3mGpA4Luz7b9N0gjveN
KGxxnJbNv6f3RxJRJGv5/9/LviTztzDG7f3NhLHx5vuvuf/Efed9YxXu59x35alAYSryJD4n4FQI
T9LHNOjT0N5oTavf7ht/yttDyyqd5KJMI9yk3mh9B7JUZ2xLf8o6RmKcjpbLjbdEpvbocooNxmg+
gDVjUpOF+s+mcdy1LTSD0zMqyQ1Jve1kwkOONEe9mn7NIm3s8nVt1y5FboHGLDJEdmTAvwyc88t9
M0b6fx7dn+rt2J/g5tAMbxOCYUlWvm+anq9ldX84Qls9uVKvDxjbP7oqLVdiLKqXwsQmzsD4/sQN
J/ZYuDFUYqvz8KMe53E/t5X5hA/LfAjdBrGCZzzdN55q+ABYHW9mx8dz61rT1ky59nbhgFraa5ub
a075hSRn4t4q2X3OMseYFqlXoLb1Yexc7IHLfh2iVFt+ZjPQqAap9iEblPXqVjYIvNl/I3px70By
XDtNJh5CUnPQZcIJp9g33qN2OtMIcX75Gf+0V5gaWB3T3QnQWnuMGv6TbyFYv79l+UUqGfwfjcfE
vOEizfBzyYfL+uaiAeFZfBPtjykvr6xGom83mh60Zkh+RC5iodg20ws5p9rJFbCgexPAV+OZ7/e3
NvzqbvCjD5/Bc4AuaLwql9stt49pW5OCRK3TedSnrANK8LJxxMm6gQIcr1PSsHF3u/WNWIj6NkIg
PFX0TSafth22Xl4oDNoRHRKI+zvu7wWwvwc/5bKG/Kiz2DzjvncuCHIJHL0/BG8jN9PICIjeAZQW
H9xFaRLYESHNJuctgvi57Iwrpy+D+0M+/+7c7+6PbbxSQellpH9pwDipj8hD75tr6+e/G4rMr5hR
CsW88dsu5MGDhoKHB4c+SYkWDr5yk9WC/no5fKq4neNVD80bEEH+1nfFiV6jdq7gYv/dzMvT+z7K
tt2g09KJ0tTvEcW4//u+vz9m2K8RTqz9MBU9db5HG46oW6Q5HaLc+yYiHvLM5Ts6z5Np7yvTZrrA
qK/K5h/RnADX7szkrAk6l4/3F4bBI221IKvl/rS05WvJlX6HX4dmVuNA1Bsbd7qWuO6nyKu4+Icy
3slNZfTmg+O+Av8Nb1mrazeZ1NqtqMddamvj5d/+oloYGHxIYpq7XTOlR9wY7aMh4uLRe0ajMm8t
WzAyMxrzMtfoH0230r/Q1VCQNN2HazvM173BPiK8qh+9Abjf/R1uLjnPEu+1mAZrl8bjrZwsOxhw
1r72jo5Iuu2+0l5DZTFUwy2KK/NE09FdOoPdF6Q3jZmzQaJGgsCLXoNO5JSp/DUJi81e99DcDUg1
37hDMTEq9MUMVavAx1X+aDXYZmvN2foy0V9wSxTbsI7Fplq8hKMlsyOUY+IKllfNBNeo0X5Q2z+X
nSQorp/s3ZAjOESvU/7AvYbbC0zutXMa40GXirSQekweY+qYLS09pgdSDLAxONwov1lTt1mz7RgN
7ihNSD5KdRWMaE+fFRqfdZyOzVvhIC7CgGhTdHbTuZjsq2mU2h+vI5nLTevfUVzIlai79pw1HiL6
Ksk2iUqHm8siZUuNg0JYI2e1LYrukowWtzuNgRUTapN1DPdOjrxj5mHTaPnernNSZbQ3vO5FGwHM
F4CJPuN5uiSx6S9hzFvkPkkEybN5GWQyo0trC5yXtEpiEtixaIDuSWXxoiVVfgpD8pqRLooPI9Mv
bdvrLwStO3ymjM3u+4H5njA+Ai4PxQAuKN95rWPeIGJ0L8gDvVVY5+VROEP34s6d3OLt6DYWlQNN
wn4MuFH5G42F8k711vzu0bFbASAFgmyEOdC1tebn4t0gxuZSRSSlTVo473CRqB1hoLvQiNwPrMYz
3VTR3nyDSWNeAxHQzUy7tAX9FBQ961Kk1ZfQ5KkYwvkt6ztrN3cdK1erUG+sH873NxAplKwVwuYH
O2+TC4Mt0oNZ9H5lDLbQyBVnGp1kLgi32eoAvg95klZ7dAesfgz1kxRJmurREjHJn2BG82NX6NNj
lrrOtRY+Qe3/3YX7h+PAqR7ub7jvJ95vOCKioS7kZ+4bsNY6WaUxHueReQ3hTxkyKy3Lzkj6HoYp
jx/VsoG9YT+U+se/PWnlRI8lgdEuUpvrfb/jJvGpNYo0yBNTbaNZ9u86itbV5Dr9GQF6/05wBd2h
znphEO3eQEs/l8tugsing+k1pJQsP0SUxIAsQJaH+w8xNH0r1NzehsaRr2ZL6JtTeQEanAnnQYXF
klT17gQoBl+ouaQtpBIrxFLVIFf8tl0Wow1G1i231fFjUrd6dOxPZPccwhntWowz01NhR3/u+4eY
9BhvFsQFZUVyrpE5Be3yA3WjrVFDmz+wfiU7Mjqbveb39RsH0dH2GvtTcx18da1JSmbMooZS0H4F
kbTEWibRpYt967X3IR4ZfVVfbPi/r3QW/uhNof99UfYLXrLaNBPGOFdZxpahe7LrlqfouF4cPWkv
LOuSLSwRAGl+TLRn2+2jCvoJYVz4x6e9ppEGSC3/MbjQvqROxpBWxRTuOmR3GB+L/9xNi80IZScu
0q9iAOJfKUZcBAqvDCyky2U36PTpywq7dtWYs4DFlm5SW5jogNvLXMTliY5vRHF2UhGFP3YSenoN
Yi0CEtfK6i5T2xl7g3kYPGBrDqDF70OO0f3s2v2hJx0MaJ2PiUo7jfYcH+/PerOOAmGmQxCiX79G
OhvBjWBt+gD7F4LasZ9L72nB8BgZawojUXDcCTXspQ5epih/cqelnkZTfg39F1nGPqdmWp29YvxR
TCAXJQp9eOBMlLLxGR7rxlXTF0th25iYMBnhFdsn+T1hagS5OWx824SMoxVbu6o/PCedtz3NnnWi
ueeGS+S7nkWPUayl23iiS76wLT5sh1AjA9OY7oXlscyKY+9ETuAaqfYKueKUDLnxaSgssc5gmQc7
jC62inKGQcWTm6BLbK14Z+ZJuctb48UtxyeIjWuri1+ddLxYWnFCdnBOpvZFI5A7z8Ov2RF/cHXi
4xfzKZzFF8aMi9tm8uIj/8odPnpPz9r9Ms22EfKcGkPAZkmqgyaWFMTQ2g+K/LSmR6BRCL7yrkKu
5aUA1NVAZ4I/F/xGsa8rxpxDymhJwEddkQRXrdFhBhPiU+ykBH+S2vWHPsIViIi/mXB3MPgrITcU
UdBRITQqQxZC0AYa3QlqBjZaot/ik2eH3kpotGJAT3qBp/nEJIxkCBesBGEPkXnY4DVBEjJzs466
1YRU6lg5doAl0GH8uoDgCyDpepWsW9URFQlmIMim4bvxh+lCsfyrCOEMdXa/G+DoSG5/JHtbYpPY
w0sKbfA1m9OX8ilkDnAMNW4ZrgC+QEhKiR7F63e0996Z4hmXyKVpkPLHwCLMd2geZiKv6XbmZC9j
vHFTEyRaZr5UaB5XKSckQTezTTCCYMxnzumhBsGxij9V5YRHfWLRY4gQmHz9ayiVtorMZCC6skTd
Urx2oeegeOOsAO28aazqOjmlRENpeAShD2eKJm8tqnjiN48Q8IFR0D8FyvAUlyYiqshOGdBSm+vD
XB2NIX0yfZwHIpwOY0l4royYI4HlCrjXqD5mniAEEPmhP6N4hZGB+A81zHH0uxfPIOfSjo15RwP8
OQPWRQaC4o61AJVd3/nDYqtclU7/XSx/Mkr1wIyzJmDlEI+MCp3Y/9HW6R/L1kjpSN9wnWasN5m0
yUTbMu10kN3V3ibPn109ZIwmyhdP1PE+rrGdGVa+ka5EbyGLrVen72adfdHXQWrcp7THNlkSXZn/
Ua3+gvV8apGBlQQ3biwxEs85D+d+CPIJ2KgJ7hZ3TInREmQB1Pw37nXk1bhOuda04SBkeIAmTDiN
tuu65FvMA4qRfngVAwE0dBmnDWhWsfVdozkS7nkqqP7Xc+aumTknW0+2xOBk3ZXJTTBq8bOvE6DW
1+bF1yKmzJ34yY2dK5hxI43Hg/KFHEM6KAULyaiRYNwV/O+rRdvc6tdlZRzRL+BzCAlPS4m+Tayv
jlJlnRfda0LaczRmRJl5ebxuabJxoT/NSpLfG+mE7EzRLy2Tj8sfOeXJpxNegF1SBZGuPA8Ni22j
3Fdq+tANa9rhQzxLlUou2mmGcbDEIGgATrXsxIABdk7bArUb+awDWVNNgvKvLYsVc5FuHWoOB3ga
hsTNcrU6Cm94b4b5d6hm1rTEdCssec7g//F0EksrHWoGOG1SAy1OUpejO5v1Ty6sKAENKz5o0Vju
+lo/GXneBDkhtRBzkvriWtfBLqbV3qz4f0yx/9JVw9nBEI72sHzurrkFSLBiym54ebN0Ln7VJs2g
zIEK13MNpuhblgsHQFB7E7UtBqlNDnMraotPz0VMPHYWvKkyxzYSk1+EgOolMbur7RnvYTU9tq68
zLliBlQTUz2WLh8x2lIU/ZxUVraXesX4v4/frIErC739dKUl7pMj6t+j5p+HWCCAyt8d39j3HUmC
hGAVOlrqOMSbIIn9bPHwYwYOV9L8aQIVBDgIPKyYCNWcLYQuptOv59r51mai7bWE8RFO4XU2hKe6
y8cAw9lPDZGE0WWHOJtAbqmzgw167PlVBBgGGFcONA3P+Vw8zIyLO+a7VqduE13BNSiXNd2VIHGI
KpORhokNJmiMcTuPzqNbXeJsfHSsrn/inOuZxwmA2cVvSJfpjgMoQl2yLpLpOUWogbhWJBTnDrvi
kvggxzy6RJzRuSYZQwvHLSlRu5IIi21bA2HVgRK0fohlsRUo2JrfqDDoh/roLqdW7pJBXYfCfnMV
dTaKYE5SAgLMRfbQhZ8st0+es0MMyRfzBEFrHTfTMTRmMtQRLc9jD2UZvadKCO9S3bQ2yvRFKQu5
UUWtYmn110CWy4b/7QvBKCdSwVaVnx1GQbkFbIeoq3oZC8nh2yX5vdHqT31+imrrwcYIYSfDvkiM
nWZHt6b5nI32AnLs25bFg+jjzxwVb9778bbNgB5H34jgfdwaNee3Fb5ptMgQMx/4rw1IexvIutWp
0bn2AoeIdkjzkyoQEwAdzUSO3E7U2nwPSwwqRpdJI89urFFy+BFCZzPMi9Vsol/PhybZzkXIx0eY
BO0fJEj2WGIUp9ORiHHGLaM2c5Nxv1HCIOmVsLEG25YgsQVP/zfYCtAsjphWuZ9aoAoA6mrNzz5j
ae9r8o+08sDt53EtPNGsfbGraqJIF7jzRhJk29NTO4BnDSRrsn3rMk3KucpbnvbVzj1qNr88Z0WE
Vpq2T07wUUkv+ATxjYV8X0xrC9LSA9EjxNiWyn8PreItbpv2TzYQ264q9fHXWKrc6caoJsZTnK+n
sQnXfIV7PguiaOb/w92ZNMetpFf0F2UHZiSWRqHm4lScuUFQooh5RmL69T6g7Oh2e+WtoyMUivf0
WsUqVA73u/fcqTguErONKKCamWuCzCqom3WI+JJ45Zo5QDOKpGR+tKZVypFLeWLhSBOWdJ+j9Xel
IbTTT5alEJTe6sbecSzzeyn7g4EB6pMzlh93FcNGLcRfO4uzSCfnfTTwC6HAznya+R9jzS2ZDVHO
suDZE6P8VSZmC88PyVwyjrDFeDPXhnbsOrgVRlbe//wy0sVp6Ne/UOKottVd74TzqZ4XEbST2x10
HCsvkQTYBD+ZDukBIuWz10V5EM+2+2v6TqO0+B0KjzEyWL6P2grfZl2aQWpSmFqsNK0hKq5/AUlG
QkNCkcGVzoqh4qeCl/aTJvgbH4bdUF48Ub6kyzh/pLZNA6QFwbAd5vZCb9+wtybEYstZphvwktWu
ayvJYyOKewEq+KZYWZ+FNm1xuMxvkjXaz0kkgCEdUy8oQfztnZbuq2ktbtZ15XzVFpc8b3iRjcth
BiTUP39ph4fFBB3j5G51Lh24ccP8HjNtWmf7BOnqSeOjnLORudZMREJi5RSiPCthMDv8oUHQDDYF
M5J1H9pUcHXze8nhU+YUNEU98NaByWRQqyV66BljE6JR4gbQ26e3XmantDZfiT2xeQAoIxaa3BV1
m124SBm7rvZ+/wRrreJrIrsoOu57gEfnCyNh52lSi8MSDpG/Gjv7CUMSPW50wrMrYqxP3cTi5brt
g23gvLKpt5plmUBF4ph7b1IOGAAX73ac6+DqdJV70/bTE60lxXNrL29jVM73E7VPj3Gnjok5dy8k
IaBkSoTZMVlOWtjWZ9MehZ+TWaGWFqjlCkHINe+GCrrx1Evwq1QhnUpcaUeVlteMH+by84da/KQ+
uaigWpkzViGNU60NO82tb9uVJsRxQsMY73T7eU6xoPKcNrbr3ndxqj0oC0j1ZjCxHf50hUwNPqLB
8phGABqg1jPaTdAfDlqbzaRFyAyaFTVLGe3lDiD7j64k2Ps3Ngd6yJdDTJpnfR1DMtl7ZAeoemM7
3oAtfum0SjuVdke/iSTL/cOZDUfjg4itute9uoUOC3bCuQHFqV3AbzJ9ShV/rc0tM5mtK5xmmwBD
q23GsI9/LZ2+dxls2uH1hyvWxYn5SLCPwzxffIQlJgHocabRBVE6JCR+eYVcZkoWlXh99L6rBX2n
5SVblVi+Iu06p9ZLqfrxF+P8FzFYb2Tz2iu4BWcDtSBn3Lp+u8qsniAdSe3QN/X4YCBfpd2gthSj
Y7X6eQayyMJeScsVDZ9Tfxcy/P8Jo3khbdJ1/vQ3Tzn8Qb/AB8DdvVlBaaphdYvK+Jj3jriJnNWd
WCgJuZXaGE2m159fGAPHR6W7f3KY8Nooxse5cwzAynWPLJZUtxWWOU4n/WmY3fp9iT0Hr2XeEEQV
QFd/grdF5okbK7I/McvRLi0Rn52eRvdZYqGwa0wUGl2qo7i4jWtflBuWpKOKhk/lMFIT8PT3jYjG
wiLpVNqPRc5pgplnshcF9Zo9udEfPjpO/Hc376d7iwKO7V94Vou9Gl5hwXBkdgEupiPvKTHU6FTD
M2KwMT8uOsNRk9vxOZXwPdzBfKW3oDj0i7fVxmkGqAP5ImwYfRjOZ1FbzOHWxp+mXZDbqgWCKF13
ZZjWD3M/xnzq6q10nOmKHSL2ObrMLyYFLF29wjmdct4RKCiegASZJ6J7t9Cn5NNUJyMEXpkdHVxQ
2zCJPIRVDd7RSsX4Id8OFZEYpWC5Uj0+HpQziEM8V/rl7+4wE0gMKUb0u8zst00/wdvuUDdpbSut
i/bz28mhb5ELNJUo65cVgiUq14feiGFveO6mjKboUEYqPQtxAPDi3dfUYGzI2hS7Mv+9ZI3kkpk6
057WX+OwAMmEE+181h21n57dGredxK8zQtzcNuPovAhlX4cKVmvME6Yo8rpKlk3Ssrfe4K3hOnwA
P28l5DxF9p4tWNNpNPP43j+Oq7VN4jMXsSVPqur0w8ypdKMImd82Df0/1optjooiu5KxTXGkwrCc
88wK+MG1jbvWKvVL4hwMvYS0NS41ENURUpJW9bvCPGgkkarNIOdsW8HU/Ru7k/DAzKmJH0Q3O2Ai
JJK7cgmYFpAjNIiOyGHM0uCaGZrlvi06zr0u/jWiR26kpERX5fORoXr0MmjUmrc0xS6heAW5ZpFG
JWSNqgQ1FgrLU61zGIyLAYd1nLHps71ECC+wgC309Z8vv8Psa7/m929xV2DxfyNJ8ZxKfS/hY57s
yaHrlrnGAZAhE/xZqSe4i/pWpGm9i5h8ZuT+wUtHCQakVq94LvKEsl/LrLYqmsh3y46KKRHaL4PB
ZgL9gTjAzyYrI+vJPEqeo8MP0fufv4Czsfda6nzGKc720jQpsCsB2oIPgNZJkVDxtybuf7TE/Wsh
l6H/e+ON7jISdg3Tkuv/9H/vh/F48rLZcMXGDr36NAskl5msxU98XSP2eWbg/cUWgSd/mgWZjGYh
iqAj1MVGB1oobQ90Rbt+4VEcg4FFhxqPvwbWDlyBkVJGmbV7zXpSa7fZzy+mjT7VGo44pm2aPM5w
eS/dPL//809oVTj5A4V9p5GaDrbf4UKHpXFxXb4kXWjVH1OoRb5j1NcZf8GtZ9E7XGTarSjp/ejz
Bdq+/eeH7xRmhnVow3rZAupr3nW3eGn1mRiqaZZ3Rker0LT+cxm6ZbCAKz41ojuZ6WpBvhZJniN6
aM0ty8VODvqwc7TJYIxDdMsNUZ9qA/76+ktmTYIsoNolWT+sM7EgspNzTWvmE5uV3OHIqU9jtlpH
mX5tmq6IPj0xbCu8Al9yWr4g/LbPtldDd7FVcnZSrbzVCfoEGqSU98yIjiD3wq9iVK/2FI8vUQL1
IVvckUhWvgtz27ivGX0p4ggnwjvJbaRFRHym5lbJBOw7lY2UTf4hvP6hgBL2luMdgNPidV4ZZjFl
LSriIDZ0JUfr2Sn+kP+wLbsikqItB9fFg26u+JiByrlu3dYryx3P2vSK36rXhuIzZKHeygjYuOcQ
9YZlxQ8RFp9KhgnUj8cyKXKgU1p2tkge/f3l5585XkzQnlDmLTPl61+rutmmuJB0/mbqNQwnT16K
EbNtZDnJzeCFxdlFhOerR/vFENOojsDbf03mU2+jcOKR/Ronbg+eLV/UpDlB3Rk5enUXc5lM9T2F
BOphgemx4faPbl8SQlWAp4dh5j49TGBQvMV+ndwCl3U4/8q8lAqCXBUPwopg5izSOXh6Up2Tajpn
SgimBbl9mCxteFoM9yXNHPVrcrk9N6JwHuakoWVYCXx51P+tB9g2INjP45zZQLJCNOQl7m+zBfLR
VJn6wZ6GhIgTexXECPtqVma/cZbKguPcCBSOiCoH5aKfdbkCwooSBbIi4Ho+3JEbMg5192eEm3sm
ihuf6/UXATmDd2b9rWaZ/Pbn38OSj8+mN37/tHP8f62e1K1/KR/5X82T/6G6vk0+/7Wrcv0P/jZP
6u4/dOqnDc9wTC5EXE7/u3nS+weBfLqoHaoANOofNWqi/qt50qJ5UndX6KDhIA6sTZP/XUJpOf+A
iqNZmqmbrqG5mvl/KaE0Tfvf+9sMU/P4O0zT8GzPMt211e5fyr9IjPWxpD8E41bGyUori11NAm0R
RedX4FLOE7F7ab8ak8bgd56PEZIHriEARPqA2OscKKJqOJzbDnqUiQLffZhFbO0tRrpmLsuTVKnv
ut0K/dVj/H81CLLFPlpReBdpzrWnBiaobOMFJNWT5lCVHRsI1rFD+XY/FaSCmGKi26oxSTaA7h9I
xDxMCy73yEB6zxJ1maPxM5R9vzHGVcMesg/sLovfjU26OUtNt++LQmc9Zj7oK69iSkV0juiYvZ+y
Z8GJgoG9vjPgCpCMaLlRI5Maeh+kTtQf++qutMiC4uy9lR4WdohrRztBRPNM3C9ezeVpJjDtlzAw
D5NW0STsnWJdkXaNnrttrcvkypnCL7lAF027q2ko9b2Ya4lFTaTbNzddvVxzbb6BGnY72cVLwW18
z4D5TY8RyM0e/Pe4ur9mwlqEIzM7T/xcZ8XRcUNg51QMDR6nyCZUveZOsqgJCgqodWfwAgkzx65d
uRHkyIJeUyoQiKBVVIEUJW3GBToON/ZImzBpdA7SpdMFBAwvNfg/pjUYCHKYOjQyMYVZC+88dwnI
UZF9k2N06Ytwb835yEESiOJCKxn30/lh0EAiJOZySWIBnpwGGiBqRHvEN2owWuOkCk7KGcei2YNr
ZhLCdMGDbMs+lcESlb8R1h0QxGhdYUyNuKemTRtS9kRgBtCp6NZj4qlJQ9qLB2M5eon2bBalgjsg
8dBU+gGQEfhi6oE26GgMY51oYYDUMfmQ1DYY/D/ZMAQxfe6w3zJzjY9Vj94hB8rO3FSKAO4FvjLl
Tbe0mz1R/H0tevfqxj3thRWCtuTnGTJybMshYrbtDa4Nut5RfAZuh9btPkgDdLy5hKeK8qpDR5Eu
In7ZrkYoL5jR1SmSiTeVSepOOtmfkIHcUY+aZsvt1toKver25Ds2fe9Fmz4rKefhpydCPdg702rv
NYiUu9HIVut4Pmwm6X0Uud1vBtXrz96SvsZuN28oTda33sVaSnfr4ZJDs50ofMe6sgtpgDjORLMx
dlM67PXmqUmMgdrrwQnCnMfTN4wlYsYfZGPuvceJIMyWIoBklcDoxhyAI1y+sduM2BCE4LKmxmcw
a0m7Et2rcoh2CE5o+txRheRkDHZoRJEY4U8Q/52k7scpwnrpdoTqS18Z/YPCl7HXmVH2ek5yPDF/
GwbhqRmdxHRSircbNJqi3nDeJBDE4Oe+GgVhuZAAJyXJxF2pjK4QA4FuIEp7NaxgYcCS0hzpg76o
A+zCFSUxDOeankYEtNI5rAEItPErBvHnlI8vcIoESL2WPDgtUpzZR6XvLZwnGb8y1yRanVkHDOa0
0yt4r4IyBc7tkjwboc9sUQZAwMykid7aO3ZkBNzNU7+RGNubBLpiGWZvXa5/AqvIt6lZ4JwFYFQS
x+R+x+yRuD3FaB7eK3yfpKN15q/tKZYOCs2g3c1tcx0aSDeMCamBdcMbpnGtWe+zNiXtZ8RfJvbL
oQETvHDN3hQgJUhf1xs3Sp8MoWq/ZmnArsOhIZHOrV4gYKCEBLJHAi/pqTw4SfpiVWbIrsDXSHKk
X42dnyHC1MlAvdeznWrGGsSnjRs9FOdqmHf8kOPR6PS7dNp55sBTJroEbI7n+l4/QOIs4lcsfChY
pMBDL2whgUyfKpQeETOXvHgVvTYx7eQDbTfkFmD04NLP9Ci5hCChkSqytD6XmgHMJhHBolDYu6Ek
StcgsMZESYJiTYFOYXvWJNhzjUVaSmqK+jq9t5uR1g4gxhuMMeiBfXxy4tgGnZsKViD9Bi8+yT/L
fdUraBvkr12+a41BvxwyNkULCbe2VocR2mQR/0a/KbhNB5Q44SAq7lqnwQ0j4WTOurPHqXmSwkLN
D8kNUIq6QZBGCnRe7bb1rRzAiqk15XHos32Se/2un6PV5UI7XwqPYURhUaZ9BXP2zQC2JUGd6NBo
tctgcfouPJ1sjfhV2R6BRSYOXdrv9dq2GbZ0PEieuieZtz5ZDAJN+2RoWB3KFntpybZp2Omd0wAo
n8dDKJZbWvzsx7G/AABXNNHNPK4GLhSbeDG1FjbPUO5tPByKPguDH64TXzcH5dGYJiF0wchMc9Od
5/d6/2ESW9gusxsdUcEpb2aGwNeBAG1ofjPYqzdEN9/jLBkD00L+6piMtgvR4bWd00zDTTSPew4+
INwZjfeRCe13Yee20RZY6N+SxMJSMLTIKImN00UQTg6RRBOI4scau1DAwsFRpN9gH5HQRTSCsO+j
gubF6VuvhLcvgON0SnqBq0xSuQsiAN0d/phXzxqlfjsQYZj4kuQaV2XKZXdodrYeq02IB6iIumBJ
qDDkYdVbuU3A5T3gmfbEtGytKrqPmrTf2KASCvVs1aHYMX/fO278yyR/T+gX7iA5ZawHTAF3FmbH
mS7BEwbKi+u5z5yyMpG+zrBPSQsUWAk95F1dUKiLVqbZn4SgJ5/2X6Ye9BGUEnABQ4jJEoexAYeZ
yGOO+ARo/JOb96UrBc75Lr5A8HmdW9wg9pDwn2XyWA+9u80wS5pVyc21V9uk188l08xgDEu2RkJG
2bzKcVbImkT34GYwVMqA524ylFqzxtyFYC6zDgZzRe1wj6VzGJ37jFTChkgno7CZSogYkh+fBAwS
y6bvALbhhLSK10ZugCAkRyhFOzYlwVHJSQ+hK1+0V0hcyWHAJHsgQgWKuAHznmgXeyVeJGP00oa6
2qVFHm7HcH7nDJP6XSQyv06T14UzUBfNcLjCMj2IdaaZAOP0VfltDMNjFI3jzjBn6P0kQ0ct0nwa
IpOU0asyJj4cbXxbxkJiSTNjctE1JqqRvEWOjWNr6fFMEd0aduqXE70QYjviivPNlO/laCntUqDO
HahCiQBVp+c2x67hLOGmgTywy6KC+OiCj2iOy9XnYA373OESjoHkYFmU9xRpR/CX5YFLhLhpunU2
spD0peaYDiOdJSQyvWtIiZSFuwsiY/TSl9pzr71oRRSdJvfo9WW6S8ec2YLVcZfr6+Ok46+f4HPn
JcqF3uFcxhz/VHWc4OtWMgPSYdZLTzfYfV03oPGyrF1Aro734kUjWNboYqUTllFH3w8TUR7KZ9hA
Fni/qSAB2DhyuTWwefqi7+6EVuzLotsV+5AP564Lu7tIzPlmaops3wUJzZjHjk7IqJaXtqoZv2lW
5qNmUdwWHtwufDTiMfS9OQsqzTnMGuGvtLVfNZGY7LXlvY1RgmpQvQrMhfwsENE+zA+Lnb9CRhCc
TkMKaHHpBNy09x5qhOtVw521gDco+uyGQAjWYIxVC0ut2TXWRuhxt8smHfeSp7O8FWjVQNDnnWae
SzZ3MKnuOR5ZOULGaBtIU8Yp16w9TaqbnjOZycgkQNthdUzbGPsIy+NIgIhrDCNI6ba/MytB5FuW
8Q5SKq5JdHBao/1ijJoDGb0aF/V51sz1QCwI2jgma4lTnazRhh9bn1Q7RhTHUpkKoGrTuhbrXs+b
Fk9y23FA3vJNSYmuxW+VdnQKWe76rho2Vtl+p3bV0bcxZUdXlt7WmoxvWy/A7Q/4TyCEXxxMmn6m
NNbl2VeY9DcFE1LfzKAhD+78hmoDfRY2lksMWdCwtE/S5SkqO2pSR+AnCcbyfn0XPHqC9SR0Ubkq
uI7lbmzM31RaPhUwh4Ow4PW6wnu10v4XTn1ern4wmwk2VhF+r+fstum/8xKYy2Th57dpoAiq2IC/
4a2cCICEllHubKYiGIvDgzGCdRfg0pGmX4yGiXQZQt2bo4Ec4cCNTX+EQwg+xeqazUytcSa+wdB/
ABU7ptwPHECqe7M2b9013AdwQuLHIAl0mOL+wttZnSVd00VLkW5vWp+CGzIxVnlEV7Z2HZXsRhFd
Tab60YDCrHfjp/SWbxlCCwRZiXeiIuqRlLqPbM7GWxF07vmDyJvWPkExZcZaAPCk54pN2GSTWD5y
xgm6JfLtrPSTMjmEj2lzHECN79N6hTOFz6KzaBseIdGJmyFTaVC22rCh3WTrDbSplGZz7Tj6rMn+
OzD28jAa8aFi2H6XkW/1tXezoA+BkRS96HB7/di1/0zjzN9beLzn+ujujNGdA+DJ+lqqmzBXivvj
UNQYFGvtqnRvPNtca6NODTuACFjMyuU4RelXqxmL747GsJ0gaWMPEW90ZN3B62EpbS22IrgFxQ8R
t39ozV4dQmldssq5jTxX3eVoU6EOzgPnVreRT6yGTKRjsnHzYnP8zFqqACOKJF1bBiNGMAylZdB1
pYMDsOXyRs7Jp+aeJMiAetg6trU11PQ1x+BrncFAJoV6wcxsZwzRcN9xwr9rhicdYHKip+Jp5IHa
wuvsfMucfitX3gpLv+/gMdq3i+qnE0g1PtaIaY/hJqyg4Xg1hfYs++q32UK8jPH++IrlLBwOQluS
bWu3j23Ol0cW8nfltpwK8me6VVlvOvXCMSbzG4OTgx0zzHVcRqEwZjzfmtx1g5dHHJ7UF9DIpyoR
VIkW7qVlfgquGaYxHuy4PqR4bv2QDESb86EWC1Yfd75TNllWfR7ZEmF/m+Sd0C4VwI0oTM9GtF8W
a00f4w6aLe6uwu5OZBlrYj1lvcdAD+WSrgv8xobac257dEIPb1lH82Vlim2rZ++wBOujquNimyZP
NFGah6g3Hw3GTBFR3cCFlLztoVgBgu8OwE1OJF51Wt8v7kSaPwLCX/NySkAXWu1BeKVSeGxdfZdA
XuhNvuj9Q5MsmLHpAKwlF8eIwC0LXXZDQgTWIp856lFz1EhThBTlpufZQJxNpDg4uIADU3dzDHMj
rMj1Q4FlQDFRLtfFmjO8zIqJ4zeUL6qm6Kyob7S6PZu9c5eSaMM67b6CW4Z+jLLMRknZVeRpum8x
ztiOU7wtOXHtABtzKDZB9MqLmRov3sxJCgwXMXLO4kMDtA0A3YW7yJE5eL1zRATfKWKX0is/XFxy
ugB2fAYuHzV4IV3kJHPJwMSNpcGUSThys99hV4VprnEoyacwyBuK47SxfVumilK5CTKiHDYwIcLj
JHfCtrDBh4yRu+9O9DeWBsgT9iDXtwp7mVvc5vNwYycg+IfpthjXVd8Cppv3lOEOafjGrEDzkzCc
N8NICIAsxDHFS5M73qfK1c3SYc1upumkcl4y4R76tkzc7O1rQewZa7Ij5J+swveR0FZmcdED+4no
UlgeLmdQ3MAqN7XtDedOn0CQVemJge+ygRdDOLczGC0Oz2q55b546GQBVGdJ2McH98FJplPHchXk
KRZwSprvRg7AG+rhSCrpkNTsaAL9K6AkeBBZvJgfLWQzF7jIfLvEvCNdBLmcbAfxvAAGbQ5KXn8s
H1IYzn7lph/e2MNu1GDNSvvgWbDYylC+Dxg5doo9jmaGccslscMh5TFSbPMzaPpd6Ll8Tp7zadvg
59WHpKUWw+azwzWEk1pySiv96BbU4i21b61ZCkVgyx/Z4jPdYcZvVtwOza+CixR3k2Tp39CLVhvl
vNXSCZZ4S3cYhXCDJbkVT7/kPHrsHg7E9NXQy7PERQv2EWG/kvHhNnaKjSPcGyFsjG12dsfz6gWF
3FeOcjaxACreifQNI+P37OCfViL/KsLkVRGwIjphfwvLPdGxC/qOGkcPX1q+hK3f4Z7xJ88Lg6mW
6wwPt46l+nOR4yUskrOs+8mPhuYW7zK+QquEA+B08b7IWubTbLCawog/Z9nVjSbCwkt0Iu/Bnamu
hzuN0zF9XrtI5C0sErMJYIEAJXaYH/e6dSXkcYeFE+GmAUJCDKujOwr/aiuJylpWMESA1mqpfaZT
GAU8MggT4aaDnQOk6skVa3d3xQLQWhgSGa0ccmmc+4yghYBlSUlBfLSX5GwP3kO+wtBJnf3O7g1C
lW8mhyonvprIUUHdErFp4uJR9fgC9CI7qjnEYcrKYNAOLcqMrhG5dOD36djsIkaJgCkYzHavkZ4+
OJ4aAL9IIui2cxxj9GY2uuI8eAPHTzKz6UBwKrS9D7XwZxb1WyNsYwxheBL0XaLtNfr69XTiL9ct
HwlB/bIUhR9OxntSxCcVvzTORTNDCEUYO33TVqxdHf4Z73vKE2cbCeOtJjdd5WLkkW+o8+559tZU
hzHQIDnRsMJDdXGRWrHPxVuGeTAO0gwCV10uhx6TOR0EVLG1R77FEKOEfOfltHs+/ICeqj2GWZZZ
XBOupR/NzPnCMyti/LWa0NH+KFhGlbCp6xnHcx/x+kxdXnQrLQKt4WnOqvr3UrEgJThSNgkERs4Q
Xxk5JBhH5lWPHHoGa/XdFJwmRwMOZeIS51s9MdOC2QVgGp4m3BcRJDCtwX4y2eAzF5OoQHbuGTlz
xPO+5sjcDnLAX0wiDUP3dEgyFgE31saHvCVCwLccr29lvYGDKG49GIK4vScfRUdtPQrrdKTBDsjJ
qaDnqOtBRs9V+VBk4/vUNh9rQlu8NGrjAVvdd6nAd4n7cUnuB9EnrFThbRqmz1GBjEoDWWDyItDA
37BzAP2QvzA4vUdTytUATEXmvAy9zfFdS4ZtbieXok+okjWb7VpVyYihhDA90ZNkTpteshpzyOPb
Ohq/2vpPiHVrE/XMCgpNrMpJoOz4OVVV6BtjBk6lfVcxaY7FIFZUAMrq8E5vomGE81XoIE20rwa9
vmBy6Otlcl/BeRPLhXTgNW7D3RRWr90KIx5W2OXiRMGk6ySg2uhYA0ltVucwoi2IyZaJTw/W1uLd
eLJy2qcKO4d8gyY1OE85rzJXs7vroPH7kJY+isnm/uB6Ge5fbjYF/QQmDcUzhAe2U1aGEddEliTZ
LtMx5bavsIv0E40/voad40GUDgSw7BhSGOc3tuGx+E23CBRAq5YiDwzHpQE7JhYurjBP2CpYTjY2
4tGUVdtU2Q/ycap0bPdATOUKztbnDzudzwWLjp3Fe9ti5SpxLHseAAOmt4t5n+vjAe/opeAkaipr
nyHdVJkt/cppbru194UaEdafpfnOK5zAuKgZTHAhRXc52np7NtizIITcVZnxyxHL06i18Cr1Hjte
T6uBHW27xIE2dTtWLA9ZsRfzUD1CHpr9IY1oT45ucwLK+CU3fYTgoRXfwF6yDXrCJenBC3DTzC+J
5EcdIU3WhXbnLvI9HDy5xXJiAEQ2u0PK/mGgpjyWBsg3lLW9OW+FwzsvzDkOwj7zjrN3R1piDGII
NzurauerqtCnIg43DcKvP/g6ysC5a2V5HjirT+kiETLn+5Tx3wgI6JhpxfMSai50Oevagm3Z5kZ/
3yCSn7AnL0SIunIfu8utV1DcIaT7bmiTumkrZvJ2fFOWJFwKyUCEdqT3sd86jb1nYSGzlpM0LiQf
kzY//bjIQhshxBkUJa68GZ3SoKXEj2GjFRuvte/cOgKvbVgXZan7qVN0IBvdtu+aDDSXRzvBO4p/
7HdViIbIrEFl06/Yar4r3dB8Bd2+CMdXSY5W1uYfWQ47T5a8/kaPNouKb6MUpmhN1ohZk35Zpv7d
7eobgErmFlPfxyLDC9YMDiqivoPvd0DT0FE8mdq1Fl2LujEf6C6GK1lNd12HUANOY19j890WdOqt
kunTVHrxfT2xxEzs6GBlEAmxi1sIuteGqiCVVoGt4QhdsjOui3UA66x9kqS0uri1t3EC5M2+pxqA
vT6nszyHTtjO+ANJgjJeNQ+jZkdMnZ6tXHySvDrQh/1HhLCMZ9K32G5tRhwY1kdCECZnqjp/g7ba
NNE2U64dLBLGMQYrpGaeV9g65a9Hw7Hcs8g4y8FFpxi6wfFAXr8mgcTZyPLYJ6dgFBwpR7a3gM3o
fiDiyHtWme+purgq2toxPguMVxTITPy3EYNfM8evb0sqCGfnmisBda1f+6n62tyqhjoTPDcALsV3
qapPT5uNgzNgrcsrD/kuay6k8QeuVNZzqPVQQWhJPlgFIIkmHujwc4zfJi69bZLPhAyiKt6Q6Oru
dM1lvJeQtCWovvV0xYmt68a1ZYKUDrA3Dfs1r7J2mNAuYzMcTRtiDOd3vWj3+oqunhDl1ZB8DjR9
oME065QhfQXb/1MmiG8aZwzrCnY3qhJn3Gj1mjvvWrPac9ymSj0BppDbhCPT6qbgXTxaBKN7Sk38
H+AEexWY9nCVE/Bqykw7xJVuHSwG9fjqdvj4SGlKeUxk+KTb8tWmNkgHRL5pKcthfuYrhT+9t7Xb
AnIhgcvxxJrfBjidYGq58rN0RvviWOVNZcV3BZ/pNtHBqDtj9EbCmMN9SF/1WkJpR7fFLBHTRUcD
F9JvEiGBKM1+H3We4FZB9g9JgTVZ/sl3B2AyQOBo1M0H/AVfFsZhntXyLuZlVTz/CfjHE0AyvuHO
xYu7IXAEDhwy4mOBSmUyIgiT9HeZ0PUiG3yYVD2gFujJIz6NbgO5l8dM1djTKsXO43ZHO7eO5Wr3
tjxwCvmVccWr1xsA5yckN3eJaDVCfQwa3YE9IQwuOyVibQxqARR3vw47OCaxS+e+SaaOOJzUcPM2
Bzp81+I1Grbi+I/30MZ3XjQ8lQn3Cy1LP/guDHRXJY8ioUJ46RxvP9kPwhbcX3hGTT0nl2nQZc7o
73WQAEC7CTE0YnpgxYnH7aHKmbB3zgPHEJ3a2B2tV29zXCFmehzPZnPZcah278g8vTFL9La9rl1I
t17VCu+mZgR5yVjSUzlrRyTG+TKYUc6lFU+2Fofmvec1BzmJ99ZjnWiZWhHeAX7KReJBQ8G+T3BT
MqUjM5LwVSLS+Z2My0cf4iQZpfnhAO+kT1xwuIvKz4HO8u0ywbRmpJP4KCLdcWSTnHh7o6X5vXgy
OeSAQkBN2j4TSj+Ja/PNW/OBVv5Cqojor0dmLandbhslhGAk5RoWmYXMVVowOtwO4ETuijIB0h1H
72Z1xN/2xDXm5Mg7YjZIxnVMu+887+A6fxGfj4PUAkVsWimMDexr4Oegb4UUFviZaNjo4vBisHct
wILcBGVAYzSdVzWpWU4xnoXhFmwlkctZ33Atmjh1kcVypz7ACf0rcxtnJ/N32g2B/DZmuldZ/diG
gvF2OYbEjDw/q7l7xmhmftOF8FqM+QmHof6f3J3JcqRauqXf5c7Jgg1swKxuDRwcvJHL5epDE0xN
iL7vefr6yLRrllV3VNMaHMs8cUwKyR3f+2/W+pbLz1dgPt051XcbDc9lTCVLpVN5vBcaM16Ysquj
PnXEXe26UdmPScUMt81JEiGyYZcVzPNU0yxONjA1rEDswPNeeVlbxo7NJPfzAgQpTmMI62zhUwCQ
Yf/TFai/IGYxH6GwqsFi7AnXrLymZ+wuQ5W5kd32bCrzY5jVMhAzW3UTi3zEqZL2KpISNJvNsAYy
7QKaQXHgKjRHGKbATTzDiM6LScpHMR2Am3PlwNp3lR5UMoUceu44XjEnD6qfRxEIN3JQ81bRglmD
0h4W9UGZyu95hpdLligoIyD9bPQgBcYmK/GlxC6mOplf2chs9HxTRhhMHuOU5ros62+nQI0bGyOC
4k1QNC4d82TD15As7DrggH6/7R4ziBBADApmJzyfNuUGur86QokQGtrblBGHUKNH8JM5gsdmLmjm
s7+91CYiKoxtv/cVrjyTc7XCfJlRMfWmdsFOfXP6jIL8HM/5mRIYAUEiH4n/JOEgI4Yz2pyDp3JN
azfNld5bNx1CX4AvYDpfXO3S+kHQM/tl+JaQL+NiijnZdZbtyqU3fCB0fUvqUS8YGevjOrKgc2oU
NIhROy26LiIkI7Mg8qalKpohtrEY+xxThfk/kANPbAH0wwyxYFuQR7W1WxkydYXFmdMsXw65oXB4
CKLaipJ8IkqrVL5XHLJ7S6fyImhihwBc0FUq97wFzVk91gZPmhPz2oNGOy0ZyARUu2Jfasa+a8LP
ZMUC2k+XiUWZ54wsZ7Ni+YpCVKNWP+6FUxxi0tqRiIPLmYU67MU8E5OeQ1tzeg2cSkdh01W31oix
wkEmXE0jCeZ804yMCHXq1BLuWHFMzYXPcwQ9QHZ4kkcMsHr3FnMbeDZYBOzbenorLhUeMqN+MlcG
wFmEt5iRnkDnecRXh1mFLjfJFcbw8j0q2HLmNXgUEiAPqUlTU5coZyIxJLt5+HTY3KD0x0LPxgvT
Z0Rd1eUSr1vSExpd4y8XzLQfnbDrnqrmZa6Vu3iN74whJRQbPVlUXxe7MINBGX6ZWTX7lQwqD8H7
tmsSfrog9m1xvuGvf8kIzRgNFB8Na5Fx47QhELEJT1h4czJaiDh+F9JsQZZw4+NUNFWGNL1J1Dcd
fn9Ghgps61XLwYvTDvd7e+YRB+JgHtFHnKygXFXKsWjlIU1sBsS9/djJ9lHXkjOGCsMduFv3Buoa
JoEW55TfxMqhTVuyzisGlBJtVRzVt6mvWVBpTHroFJiwVOmDQ3Slr7HucxOLraDOFlKpDFDACnY2
9qq5pzoRXORlH6Gb8JgWExO9TxBVPKZpRoVraBchFd9iX+6OKzlXDkbHEaFfkFgCd9LUMsEYGKDE
C/k7mYdFGE3ueolavXCXIbdOZmySMr3kj40wpWc36ye+7CWIy3ivZsVdPE/mPRpDoywnzEDq0zQ4
0x17VLCz3FCDTBusSExjwA5eVqFgm4vK0bU4+BaFujrsp33Xq6fM6M8RyJYdioptTZmOe5sY9F1H
f4Wtladi+wgZGhM1OJlIMuPkyyms13DqIOiFNnUL7nI1yp/qOvpdBovY4oKs9VQDHREOqEh4Y0l/
mz5QaX0rSvtpNLzIKqrefZTBtkFo96ki+poNuHwiqlEGmn87nZiJuRKdq4T5rcPLHbQ8RBn3PZN8
42LNvyi5kx0lLxmIvcImtWoWEItYlmbZMOCIsR07zWk05+qKy7TCVMmbDzInXwrobWOAIdjPp/Rr
NjpQZknyXBN8ZFOvupwbo4en+tSY8WtC4BAe+3t1NCh7JabUXAshPUrjXrBWgU2XaOdJBQ4Enwiz
cCw+TEyEbHDHXVJBhZt0BsuhRC4nM9fhNCaiJ4EzYLTcvGBrREP/Xha4r9rhYEUWTmY7YR2rT84+
05C5DEN7It5NOjXOzFCi8aSFCGLF2neCuEct4z2wtVicM9zDeY2lGmNdm/BusoJmRgQ/NYhld26E
guyNH9IL7Wn1WA5w+zpZhyKCrS5T+8hPEwP0N8VqKpfsDPnWBYsEbLsfiMiIRUrvQ3AWGTo5ExZ1
r1JCeqaxRYb0n+OEo8Fkxg9j4iDkGGGcZrRnYBHwEPG/lOT7SHkycZ8EI7J47HwqREJZ7xV71e7S
Uuehncd9a/NVuFNo/XRxP6QEpNg2Ys9e/yOb/ES07g7p1/eiqspeLeZALY3whM/SsyQReEEj+ydG
t+Wb0Jgjo7LsbMT9XTY8IXb0hR0WiJvkG09A58bZ+uMk84MVDT+EWbJ7UNX4OFuozwHd0Zwphpfj
EjmgklGpD6ZLCm2CISJdomBRpxlrhkOuePsnlMpe2ZTbhon6ki10T+Y3jElqghHugH5VBPs1zUig
1bJssQeG43l5CKP0C/Cky2jUgIC3UJ2nWoPXWqeWqb21tpwjZJiSaTf3PdwalKP0GW7LRMjrjAa4
+NYsDCk2yIhdkmxB95OiMfiWDcAS+/RNIDFb46U5Wkt9WPg8gDRbOD7U+dTr92NN641uY1tqWZ9Z
W1GDregVWPLSSxfqF66uQSljT1XWyq2d5JMB6XSO28ecubPZxaSprrG9Y2J2iDQA0srANU6aBTo/
CQxEdc72Eps7q7AfrFpclmbm2daMhniLdL+YlzBfH5oclNwqNR0pLX01coZhX0fxqYv1gYz7BVjp
1O5HajQuXJF12LiRSiTWJ0EovAvxeJqYewd62GzUAwEiqmZP28vqjjyqdjc1HWZCTKjR/GdM1qe8
wt1masi9yX3HQj+Nfs+dntKNBZZGtgHiWoJNivCyrVmtCuwicpF1peyet+sMms3wXG/bSNMB46ml
rUf5dzO5vz2VETSrh+QcOrFyj1cLf82IoM/Mv/psK0mhvruzE6aE1WDUwC8OMNDsV8/Q+GCxPvZa
6hynVA9KO94Kx/rd/kMOc+eQjcPfWczZLqrw2MZieiXHbGSUCwamzPRgzbkw6gwpE59vj1xjzybo
R6t0KI4gYMt5RjBjfaYaJQLz6pI0SRMRnZH3ntxUQXbs3DMfh+g2gWAJASVCUX3DEy6gcOsyGd+1
FMgR541X8aS64GnuOuiRux60yy5rgDsyKcuZbOkX8AStbrPIIBhaUVl8rhjwyAWnKhxC9TWB27xr
GvovmB6kgtR0qpBh/VHwaUnq6JLbXe5PmvFMsizY1igiBsgQZ6brFYpQoTNbMP2Mspn6sruvI0BC
KD1CbvxTNqdnw5ZP+HT3JXbMpWc5EOKdYac9HGPEpQe0H/xyhaj9ylA1r1HsgMLZQkWZ/yRakIs2
O+KW9A3TQF67krhol4fJdoiQdrD5YapQ8Ddrh7kc1UBP+2cJGzJnxn+o0SrClxymHUEZdAYQhnbk
Kjix2p0XbRAHqwFfSGIXu/W43MWtIzz4SzwRAkDw2D8RNVJvmLne182F9wRnQNW0adCN4xsarENE
AwcplCNiIaOm1SBwsaz9zkrZHBsRvQKIam8hv505dp7CFNkVmcoqz3Y+BXRdr1ZGLgGt6E5dCAa3
ZD85IrXwe3FfZbDoeHxvJWki9PFSeubikI1e4s0Z2CCzW/gOHWaR9OKO20rZXChnkUKkGCQmPXMR
j7CdcWg2emkDD4Sc3iO1btjIfKfWozEWHz05foEZlWzyldvAO4hrt11dmpfF47MupH1Icjpbi1ho
xyYeNXIKg2szRDlS4F1HQ9ZaxyIc6/sBADN2ECWGOJRwlluR78iqpx3LH7nEIAPJcb9EhAGt9Sm2
wl0/p++tAApubniHtIECqjPaxUqH2Urk/Wuf0JSgjCDmAhtlxdakGhCR1aa4aUaFBWF8FSy938Aj
gvUfLsRtcdZQSDN6l2/DJg9Y2+PsDHfG2FkIN4Q4sK8odm2nTvsQH3s36dxwsvlDn/FD+hlp8wCz
UlW8hCVL6KSYMyQoq0f4FZvoGJUBlwgVgVH3qMJXAo2dajlg6M+4hZEV00DeTbCTd+zulJNewhsy
TOeJFDKois2Rvk7jR5p+EDwjCBv22mIzNGUkVHaVLxaBuyWbzpNuPtRKuc8thruLeNbRz+w0CICk
FFEZWir66Fm2JaLHHvHSJvGZ7OyhRXnsipzPkmTiUZDqE/XILqN0+uizlrNUR8GFzhfazeCFumI8
pHUjjrMwmQKEOgdV2T2p5fDWmt8Znk2PIbTiV/lnBgmIuUUT1FkHjZjIGOAkjLGi5aLN0ZemZndh
FUMjEvlXYYNcnZThKLs5C9gQNYyY8sKtMmY1K7lQbgUj28sEqvBM4yggYuzPMKKWDZHES8ionCUf
VbyySsNpgHoPwW2/LuSq2SE6UkCxsvF0Jv5+3Ytzu74MOoYS8itaRtH3U28XPk6Pe00lrXso7b/p
NMSBjftvt67IYGIibTzCQ89yYvXFAr739OpHWcqShq+GvMbAkGnuKjwzbxN6VQPiwBxeF12vD6yG
zLZ7pVoSB85ArM024nquZ73tRjfUaoVbLqdXJxcwQpI5aOuz+CczSyeftpgE+ccJ6WxrY+5zWH+5
Bn61qdpP9t8qav7PfM3lbSJ+y96CkNeE0e4wZF8kcyAnUeI/5nxTY0McGX5ji+Gy5Uo584TVV4an
r1KX70KIa2I3f5KiyZ4yghV2C5+xoIPXMJFQP2HBCrFxRsQSCiLG3SRxSJNK0Y87C1uPsJvI8N7y
fnd5ksiLFRJS6BRFE8xEoXkmF3doFseGKYNXRekhQyQ+Tx1PdWaVexB8eN9XB76aR/CyQzPEVL3k
gaz7e0gAUEKh5OAxaQAShHoSNPo80N9Ykcu8kwHs2MFYtRTyuSWvbjkxQV6RvuMamYNuG3E4a1/4
0aKbHv0JTxX5P7vSmDYdNzrg2eosj1YYxo35JXNyQxTMoUBcWZIRqsYKzVT7Y6mQrJVhF80Mg16x
MWlG58xDtsAgrIGH1eoaTWXHjhZkjtbnVyMHFTEnantZp1MULys3KV4f0CJF3AUGkWJuaLeEs05l
fVhZiReKiM76jG+p1IbKJ0EAadKXiAc96IaEaYDZEUiQFoNr1IyTda28j8KK9USGTmqw7qpZr846
7t3dGE7smZpgLGjuYyfNGHu1znGaFp+9Jp+mmcAIs05/bQU94jiY2Z25NuHZ4FGdEuvat9ZbIwAv
N7JJ/CHaOruOBydN09cwwhsl5+SJO4U/Qb3fDwqxA7MOdrKMmWbCPeprk6ThoTnrV40Bk7sZfyDe
Fod2mykZ1ZPd2EQKrMWPyUNq2nnulZpD23fF554/RAq+gFAgKAM1J5LkwVIxp6cSVogCZMCJ5Y6j
gG3J8KrJ9mHO1e4UWTgGIrX+NhJMJWloPYVKc1hlBiZvUnXXWZ18D0oUmwZpoDvDRp67qOaPyu09
TUwKlobrxVALXjFlhviqRcXF+jHM2m970J85K5iAcrxajfDCNbZWznAKDUSG+dJsXguEvBD2iE7S
gEZPDYdG5TOWbE+1E58yjVYdmShiYydjrD6A92/M+Y9u53iJGuaqcYWKvV9m7ZCbijeXJYnnyg/g
RMhSI7to8Lrl4wTb1h4ayvnMxF/gjA+DTmpWuQBxQnFUsHR9Vtdjm1u3Qo8VL8ykm0K+gwCf3QmH
oPIZlRxeGLb9SB0PPdwMrq6RWnGulrtoZB9YgsDDqqiyzB8WMjgHhQu4ac4aKEwWq9xXXV9RJZbg
mMLSj7PiwEikv8vZzhIkE34T2emil2Kpqs8/UaNLUGcT0lwdtbicN3V7i6petaLSz6ruvrJWk6XY
OF5aMydGnLQiPtNYuexGvQiNwOvKeona5KGuUd2qTKncvrE2H0nM+HiA9Z8UF6O3t+DJMkXFYAWi
eipSdfEWqZzxvAeYuKihZmQNc+tAD6zAhSZRYzKwN0CaqhVpjHzv/6+9yDpe4P/xv/7nv/AN/82L
vI2BP/8vM/L2Ff8yIwv7H1LF72rjKNaEUK3/8iILgatYY8FHE2VjS94QEP/lRTb+ITSLraxJU+BQ
fWBgps3t4//8D0P7hzCEyt4IZIVtWFL+v3iR+anqKl8ARh9//vM/LL6To6q6xYWm6rRihvZ/GpGL
CXm/4IxD0qt/2CopMXD/END3d//2gjz86zv+O8+CBJL/9lchApU2rYNhgqOXEuf1v3uem8Vc6mEi
EHmhctTx5pMsEgGY8jjbKHPrb2rDXyRe9Gdq+XdieF1kKa00sn2vd5oHpU0vcSK3/ZIGnKTg7l3J
Z55bLs/k2P/zXp4jV6mJ+SKXXEJhq1LQrItK1kIrH2WHVE4WznWKVqx5jPHUSXvvEgzYpUwYu0Kt
pYtymxFHQYZwFkqn/jZXN5QTFLiV/Q2LkS0a/XGhPme6CvkGnoWi3efd0h9JjGSamQ0/CeQt/DiG
TyYdwFS2YAC7v/Vx1jBS54QYVaCS8axu0wSQ4rlOQCJbUhHKF3Bl271rQwKUGgLpaDk2+vReNmOQ
cKfvptBkBoYHC+jhERXpoRqyP7Vq/maheQUjiM804142w/fSxi9iVhOWTQI5XLY4TJQxf8lKvRvS
5bHq6k+dGMhJOSP9zGkpkNdkMrmS6PuSMB8S1g9OQ2qmL+E4uquj9ICn5TWbZ2YBwvmvr2CTfiE4
8bXYfqhWx0+ZaAlQZb9CdotQEWxQTPMg1Pa6LrDXI/2ThBqDVPJjoaQG/mWkrbnDPvmSmcwbkpzQ
Crgzf1nvUeYq6kNP80ahgOZOzu9TUUVBBFS9xRjjsaL+bsfitUOehqmfHUebELwhG6ojRw8usqDm
sjJjBsyDn3bKWMpnjCi7eNo1KTPFGX+PV2t3jqSMj52KWlMJ3xgQ7/SCrRafRxzo4HL4Szj5zWzy
luWF8LL3tlhx0o4JooWChGjhEj+RMqJbStbpzMaMdfrVeuW4doXcQ+FkfIX+Hyu1pycY9AalJ57b
2VWMdHdQJCYwtC1/Z7und+OPybDc5cui7EuGjdXEMp87K3C69aVJUS31Cr1Sv95LWllW/dFJjdmj
JoMF2bdD1N/AiwEEwyYaIpa3JCdBFICbttkPjMlu90AoVAQpMvsR3US4tvlS103iORq+3N4q73gX
Z+TP2GZrk4qDo38oSzbaCjdfNCdHK+/Q3iPu6OST0pbvoxO9dLw5os/hKotzzoCgmPPAjAFWdlnP
PGNQf4mAudea7te0uifoh3QuC0O/tI4a7jNMz6wTUQfU+yiOTwZ/KAwsIzXFkCH7n2rmg52V9knt
+D+iMEMeiYCwOqb1ZY9sjRprnMzXvulMtLPZjRS+a7fgsEFZ8iP67r4cm/MMCOhSjAP6Lfqb1MQu
tGoUs4SrYV+rscvWOUITcP1tSRmABDUFpDBNj2Y/+vpkuyXqY3ccNwZrO32yFAep3dYLwhyT5Hir
fqG+/NVsQjMd7n21ourO0rh0ZRj+FRk6XJ1IPaxNe3VJULUmlwgK9TTT3CozXXKICdDBwT9p3RdS
j5eKvNUlndpgsMobZ96tGuujbqigQb4LwUhizQAVsCY/MBK/0ocE2vpESsCHQ9j4Tu/W2zTlDyPo
/9a56Y4BbHEKmhqVSkQM325JsPgIiVyUvEd3rc0giowAmQNKLPqCjmAqMBDON4pT3QXaXJL31Txh
WGHInCJVaBae0nQg5jFBA4KxiuarnfcljjQWnAOZcnN97uHEB0wSDmEJhlUOMayKJgSVeCkqqWBI
xzsOxqM8rOGFnCxANY6bhh+mPpyIQHxIx0DG822YmzfEt3e1Mb6U8cLguA8QCe5rsivVcTizHWcL
s+8s+9iu816SvD4RkmeGw0NWse606hMqK38Rhler4R8TN/tsEp+sSl9V56+mBzCWFnhVmaypqXNw
bAf1d+L1xgGQO2e4guqJMBVR2GwhTQivJg4F17JYgxAAJh3ZBzhJoj2ChmvJ2c/RG5+HGC6YzYWX
4rfUIfDv4pWcMStH8K1/lcqkIocIYocB6kD0V5w6F0AS1w6tG/66U4elI9KDUYOTDvZNhhiy+VBm
+vpctX1QVUT1YXTYVYCGdk2ufs/wE/oMKHzcYaDWfzo8gIyG4RitHIRLIa89H5MmvVfU9LCAaFQ7
HSWDqd1X6kaKrNsfMRLhmjkfRf+pLjkSPBeS/UHPsMRgMEReuubo+z/7vjvoCviCZa7v4RD/DFji
VcV56Kr6D9EerwjhHht8E2Jc3yJmQNxDUFD+jL2DhG27SOqgi13Skd8EeXv2JpLD3jEkbyKZIZ12
08/EvGBcUT5Y4oVB656l82itR5xYdJoKjjQAIbX2BTLzlscvc6ufEme4wi+kgLVvMROVPuYfjMbk
9T4gIbx0otyF24wgFVASjfwH7b63NuUlk+Fji52yye87w3nEs7m3FhPVC3P7wYNAB8YOWKYF/QmR
TX0CB9LvpsT5ow39Ez6n1Gqo1WGNWFX/LmBcjXMrXHJ8Sxmd46QLVsQ+rVkHBvk0NdHeEP8+hany
tqvs8OnD++awxKnfSdtvO+e5FM1lzaJ2h/D1dYDBrqziE7HFXWr3HzbKKNgO2mu5vlel+FDm8q8+
a3dsirbbx8379tEEC71Lk+WdTTXtXp35dmzsjTR7iTv53E8Hp9Ue9aF7gKT/PBn1zbbuSQd+jibn
y06HnhE4hNcsv1ml6hWNgbR3PRsMW3cIf29clyD6DT8yrDsyg77NMjJ2snK+tMa5+3EAxcS6IukW
9UOKVkNBliTUixTTnrRQmuEx3ZstJD57+YnD+E41lb+sgyD44vJlvXQTFEEjETxelC0bBJrU7xiL
HnDapJQslDv0ElF6jOmY83I8RHnsV91zVWPjydjUQQLDFlXLC03quxMZn4ZS39Z2DBaCfpn5KMQ/
l+jBoz+hyjE4g+LMtdqfs/LUNPKMW/Zi2fG1i01vUOVbG9+K6GMs4RLw9o1L+ORY0Rk0PmIReTDV
+r3Gcx2zeZmy4S5pATlS771Dl4bOSTnCiq9K7IOc8xStFcoczhg2s1R97XBus+xm6y9RM710E3ZH
TUfH1pOr3SQfPOYbA0t9g9gXs15Cf691k8d4jTvMzWv7Ygjrj7ayi8Sdhm7pjL7iOBnrKwG+fGWr
ozNmcWnZXjkMYB2WS2X+cxF8gknksss5GQtSUX3C7JjcbSwdVC8oxiNhXyJWp+kacasgfePufhRW
tFeKT2MIj8KYr6bebTozf4260/bxLCUjpUJQjpMWrYxXC5tdrqkHOv59m8uXYlM3IsUfy/mPpUbB
VCvfMGYy7h7jwZjqAA7RbvsHQNC77WzlyMIqDVO/BLwXpSgczFvcLZd6xZPGSdvO70uNCAqDnbmS
NuG8a3OJX15/mPSaEENyp+EdZEv2MBgTJlyEAY541izc9wr27m083lV3qCyOkWrtK226KecV3eGq
fa/L4DsapkrhJmK5B9qzD4MGeESY63+Ii8IxX93sETN4nPgOIzj7w1C7fe6Q1QeQslrJ5a359UO2
drru5Vm3TzqJ9cO8tjNfnafEgPeuFbX3rC6PCcTbWtyZSBUqmezXmmYDB+Rk7XUQoWkEKx3nnGPG
+8FZTi0HIMya46BeumzCmmSi7wrvDAsz49yftv8VcsGGVKKDBvJjCh/njc9M8jRW6qXA274sOoZc
skFa67L9cISu8PKDNtVKdyDBSumK0/bneBGWigRSeBZFoj0QqHxu9REg9XKxqRgUlPmsLry6IWFA
7Wg7nINl/Igifu5q3bfxP4QVVHcxA3YzPGS//qQvh9Cw7sMY/duc3GYl91XBiD2iiqgf24j4K8mM
+zXpohPCmotsrNdcUR54JP1NERdJhZugDiazPTkCRSxcuYa8c3tOfjieDo6XD85+Y9jIOL3bvkuX
dx/LFP3ySInaCPJmOHRjCy/HOsTJyv4JfVKIIYJRzM526i/LWdzGyH2SZi855V7bfGZ+JCafESXG
qUfiqtFNx3vKPLQc43WK2S6AAse677W86JBeiPeAh2AgYeyTe5GdNOjX25usj2hhqTe3vxOmK4tN
3mNnQkbQSY5IGrAONAKaVWQ2zq3L1yDW2z3GAD+b1qCrUX/y2GD19MtR9xgTLwarcKO6sX46KCsM
rt6BOJDcsbbgQgqPffhjzdXR1EHOoZxYaSZ4DXUU1vZDz9eHeuVny+DFTUmK3ASNBkELN/ywdcGV
fU9U62tszWdnQMEMhoE5AbZY1pYdZtQYb6463/XUW/SGFwuhVRYnr2rU4cchZHY2roOQF/BKnmYY
sFSTI+PI/TZZHvT5rOjCndHK5dD9494MWhVXIZsuboY7NWQZ2visUvy4d6g2u0vlcLMpwmWc6Cl8
8OOEJTZPTqFQxOsKaLBXY11dbX7vHeFr/R/AS2q747r2RGjtizkhyLM8wFBCRa48mAaltsZjnzvn
Pp7utufZGpBK8hM6A87XKjroVRKkibNfW9Mrc9duI3+J8HmlzjZfJcpoIeTePpLb549oaXPFj8bq
kIXTBTaxb9e4LRZ5kRyY/UaiackrNCc/HqwrWRdg4bwmyY6d4txKBJLsBrDxAmkDfrBnZnezk/w4
atWRcdwJeV9QEh+l5cTm8IEO0buEg36ULRjKBZkgex6nljxHCB2IY8dBscdUvt/OM40Wd0Ic1IWa
zx7fD9uvFJnbonWnzLL22wvBtMZnOXgQzM0Lx/ZLh+3rpBIPVmmXZf2QY3EqYwJJiN/YvlVsLQck
lgRRdJyTVqBnalBPmRvL6CD1+jHXX/NYDbazsDGSc6v1pwVciDBDl9xAXCX2DTv8uw2iBUvHGf35
S9g7JTNw62XGR9xF9r3olMdeEYGhByyjbICL6V1vUygKQx+PMVEX04wibkHxIcv2nLe4eks4HbV8
LTc+mbpUf1uHqAsz0e5MsOrG1ELRbZ4rA4pHXojRW5etog0BBnQpJpty/Pjnf7O0RWxqxMStCEDJ
5mc+XcKtVoQaIzdCAyzUl5jJvDBCub8ZCe1Jf42U31pg5M5h6e4KDQ670MGMIQFH6tMqjxuyPkd4
jqqRnq9zHhnQ/K4yULTyDvMBk3Mbx6S2WkivaaXcJUEks/KTtoHprK9ltUYum7VAa5Jub9GepCZx
BxGxSvj+FLdwmNo1/YAAfuH7zON4bRV7PxlopCy1JVtzIvPR0T/WTCXxpoNA36okEla/BtxcxvZs
3AjNKLF0iL9aT3u+wJHbEcQFyJ2PJnZhjjY1eoxiTqZO+62X4u/KnA7BjFKgY5u5Viz92Cj9Z6t4
CyOhRONrkzIXXKRh4dkR2s92GpmVlIhP5Mjq1dpssmLkLGHDCbauwJgSEcADSm7Jr2bRn7f31BIx
d5me/40F7785WY+azP9WqcJncGVmhL/tVx8Vv435TdaWFyqv4mM7zr9NM1xHLNfMByTK4Zgv57xI
+Mudl2FUrtSAYNx4eaMIE2XfJO/kLEGOUfhRp15/NeKQH57+jaAwZ8E4a/HTGNlf8HTXRnfAGrLf
3VnIkKHkBJXaf/YbCUVhvsJgKHyODLGZnfdONIzM5okENcnnKrJ7VVfr8ww81leqzzLsHhHICGYF
xEdLoudbtXgs06ukYNpiKpCX8mrjMD+oavbtOFwCMk1OTHTLw4zkw8WjjNt2sVHgDn0gLdy4KZ4W
keIFo0OoNxy/xS/HlHA3jSpGd2gIDMx4oYxoy9pjCjTUyV6ZYp9sZ9xc0zs7DuFqsJh3AluSewsB
6NCwgXRr0uh3igzdUznPXaspb6PysmSKc+z67LVVzPKkNBdCUZOg0hcmCyPCtyychRtp8l3BFcfg
y2nO6CO8NP5c9KTGBM9vUBfY9+CBnZWB5WjfftnJ+g0alazVtgkm1sP7NNBa8ABTVlxYC1e7KEL8
T4XxXMkHI5Jon0MFw5CugaNgucOm1APsRGLykvwuiJP03ropBTVO5xhHw2JRO5jrLiQ4NCC7p3Sn
Kv1pEtpmgr1e0GDwK8+M35oo3TMa/lpM5cPufBvDh7vGOOLt7SVVS+UxiVckwTmlfc9L1lMnod7y
Ywhie6tvQUhGFigqIFHeJo+m/YpcqcZQIYmBsbD68O+52os9eVDYAKJSULsvgNBpApGNLa5eCKhq
VvMuBXmw2rWcNaTfgETY5pZ84GDsIY1PuVMJPGfFTyHVMFcrlOj4z7e2Y8mDaNc6bvQ1r2nqv0pd
/q3FeK0rJMdazcvQp9Ef0guxErcKRAVi289kI/lyXVR2mowq0T2cRJt+q6BtCuqcOeIs3U4lhEbQ
h6L0r26gMm9s4z0zNeu+QN26ncwzRnmljXtX7YgK7tGN1vYJh9p6JdnOOgENeazM9LMoEUQgo4q9
yO4Ld8ZyiwYEiq4iVqqmWxwbH6bJ0LW1szPBgrvIwFSQ5Yhht79l6DkRqkV+pG3NFr2+VxBNuJjL
CSoaFndNygsK07s6BrAHEbTbh7/g6zHzGtpIwHj6hMdaYA91Brwu4zVnYXZovnttzdyBTKYip5RI
+GapydGHrZItOb++g+vRW4wBvk3ZftQQzTDFchCJiIfL0LbHoyLqDPE+comSg6W3ciaQEtKNzSwz
h8oyjvl31HJCaRlxa+N8Hm31BDMxd8XQen1c/B1U3MXGxCsxDKAp1n1e8ilG+ecLkh5wK6rukBhk
WvUtu9htKijDJ8YcXGQ9XRGIkWBy7CuqavMe3ZFOZBAOrzXdBHT9Y9XygyyMYyai6RCUGARb8ipb
zvakdtUpHZz7cKR2IAf6b2xb/5ux81huHUuz9avc6Dnqwm5sDLoHJOhEylGUOxOELDyw4c3T9wdW
3bzVFd0RPcioyjw6kkgCG79Z61s2gjedtWbPkWWFLIpBwDht0vPwF/vewxp9PTyEjE8TUgCj4m3C
v9WtqzbZ2QDB+kxy4nH72LN+N2bpbRsO94Rpnp0UOHmsc9sJAouhJ4+PfB7pdo5dojTt8IXenrqj
4LMPJnwz0xiqO3R+kzdFu641McxX/WvMbP+AIClesf53I2ur57DphtT98QKTWm1KicMcXRqY8XNZ
e80wzFYi0SGUOriCvBF7X4HSIXCRz2sWvUq4METkVG91tlJNnNjvXj9cEJC/DUipt7DPKF7tCBth
dPFYs/s9CNmb3F2sHljvmGY0HykMP59QWBSyhe8OggJEjLeo3r9Q+7FOEcVPo9DHVJO1m2wuFJRe
TCQm93XO2f+MPRtm5VKylIy/UH9hvdLkaxmKLVD0QzdwSC+XiT1O9w5+T9o2LmTT4uNvWx3bhYru
Oi29iMlFKa5rgLewKrVTHbPsbnZhat6PbDH3eZKfZ+3TIZ16Y9ijh/rZHm8cRwfqEOflJuts9swD
QtDWAPgwZ8l+6C7wBuqTjMpXu01t4P3Gm2ZlhKoGGET1OUxYqnVv2aK4FfXCH6qbz4CV885gZYr6
1n1sVaifeIv0Uxy7r3ZoPQ0D09VFALmbc3bTnpXnZJSQ+xQjSGcH2Mht2h+WOIMNimlGqQOVsJqs
dAtxZXwk7cvbkBvV+kBq/FYZKK1JzXw0erKQNMkYoKDUNCODiYiHP0RD7VzVebcO0d0Aqki/s6gD
omult2WXvelzbz0UORm7Y8rESYOiGUNLsuiWgD3ZN7X+5bhAkS2v5bKzkQbECE2rMEr9UbZku+K9
rYYFndOT3CkbxM89lm7mlqscftyjTX5sOza2DzoBH5bTjT6W74uHFXxPPfaRp4Q5xiwJnEXaUVUk
pdOZvYwlD8+orfu9obfnaKJN1nqDWfJY0MbGdPBlEIEv5Q0U4fCYFCXSixkdQ+s6X9Ki75hhGGHL
2tc90yYydg0eSOOigbHXBFXxowjhS0k63s7CFnt9CB9Mx74Xlf02piBpEpDKa6O2LojgYQpRLNWL
ZSWtIBjG7l6R7HLsbRZnoi1vOAaaBMZxZv4JTSvYZp2xJaFihrg18xHRig3Zc9szG5tUe8hhJNOS
T+3Oaj+S2TBOVscq0dbmbUCAMfRstkUB8je9oOXMRvYhdWG91N42YgKJ42bfpwpgbMMDw3SIqHoh
5EFbh89IgWL/TGap4XfUHNiFC22NNoP3Cst6H5bLnbAJzfGdOmgaqj9aFj9MqqeQw8K4MeAO9WX7
7HiDcYj6ZwnDZJNq+qvV1P2a7pFTiBBybzTEdiETIACL6V3HBTCq+5qTfRgmm6EI1ReQoI/AmU3Y
s4oZQdS+WfVgbiJGc32QpxzxEh1shiOhrrggkEBu4cYQlYue1cP8yDnSsaSpgVKbJCODXiOTk3eM
XTZF6cwcdah5dMZaekOBibDR5CxiBL5uG1TBkjOo111Wn+Al/ZhUzKAHOleYFhZJElgCgsu3uja+
Baj0sYe3KIC65FZjl17ih2J/Xb3rkbCOOT+NtQBXr6ZCuIY0ZjNGltukOfVtOZ8YnKIMa+kuUOb4
RvedCrS0uUoiX3IJcjHVe5x+Hw7vrLDTdF96tiB7O8cl18pdVY+3PHqiPUhYFD1UrAJcEMeHdbBy
4Gd6GPlDQhZJE5sHpc/lUZOMJ92S/R+YKhwYRovQcHxT6MMoGbl35qRlT4BzclJUA4oxqp5Um6yG
oxF4P7NBukGWKt6n6jPss3kry2XPFWoHQGC4rshWpok4mooardHJXzabRzYv5WHMf42kfWc7nS4f
BkyiwnxSnRFu2SHSpLfl5+Td4iXMmDsb1qaqkgcj6btTeEgbGd3EwXQCOyEorWLgcowDW6WjM9ac
11Yqw0/Mm6HGo2nZBBoTWgNMsMY2sQGtXtzW9HYbF72zgSKwpO7xo5RaAb7RwbOjc11BIaNl25dR
3j6OKvksZmxy2lQtpGNrV0JF9d0ZQADsQTa9Aia7xbzdHfiCsDQ9ttNkyigPyrOTza8kHuKME35V
YnIvKtdeD2RAsQ89a1VBPLOZia2W7s0FPW+7xN5P00gGW6WzowwSqqfwxnVSSJ7o87e88JyOBZg8
XHRYl+6xQ9vs8uTbcNRTBS1mVVXpfoKXMbBC+zaYk3PoWveeOyHpbGCq4yc6OJV7iSKGzkNK5iEe
eBLlS5d8O+4FOdakxOCWC1Cyr1FewLGBgDSbDok84RfgHSDXYsRVVb7wGBUbE4SuTjRrg8IL4PLr
1BqYVbTBfan04dUMc2ODX1iAXsGxEYLI4yyf5i3e6/e+y7X9NHOoyxR1PGcivA+OS/KvGd3gXmU+
dutVPSnSFB+jrFNeub4RCH+5AR0sOsGdlOzpGg2Zu8JCSR9PW5mZLuTzeD4FYuTHSbCWuYQ8jxz9
UhUi8p0e6SdSTBKxcPpWCzYh12JWEfV4JH5pbRjVwrNkh8hC4WREWxLHm5M9NozaFbP+mmhKv0k2
oZXj63aLO48ZxqZgxmon+rPZACiMkd77mIqpVaL6WbPSECE0Teo44O7HwoOsHXWd6vhuacUjy65T
UHQavMog3dQyFzfj3OC+rtloME9qtlmCMhyeAgtP3UF9FOqbWiMEzWGTszMNxrNTA2JWeTzRRzmh
GK9YK9nmai6TCLF5iOitDW9ICVy633GZcwWwfUzMFxgQVV/Yx6o2EXyiyYwY0PnB+MBaDc2uOxwK
NwbI3B4wfoV+0OckoLeQTmps16sxVe+OMT5kTnhhGomgqMkcdLYmsCbI6dGAUqiegaNQwt0OTvHo
hTX6XFdPTqap9iD8ZtaS5P2S9NAu1XGZ6OBvIFuussjrtmCy2KcSRcYYVsEkQO7JFOMTCxwgfMhW
UjO/SxSvsAY9+i8qdpour6HpGaHDm6XDmGJahLvbIraHW8cryUG0ToMR9kS9lesBmvgTUlY6i3BL
aBSTnoC9hT4TyTyp29icx3PvaRcIPZjpJ9ap9naEE+VhwIFwke6dpDgJ0VwomnGk/HFrwRE038lo
5lfS09cMxs+YmepkE0BNp4r4CEeKr1T3E4daQsb1+NEjNeptoyK8j84uBzLipUiALA5Fj/0XPtM4
3hTTue57Aiob5yuyjIdk9nZU5k72RojFuHU6PE+uUeAsQvE0VkAfXQVrznVbMgWgrnBvnC0kVKvc
hrsuELR7qLb8aoxY4aODHinWd9kIkZAH3pPpUewYPVKzHlFyAJ0VDo7SmHvwd4qyuCcFFuNQmKKh
omrPS5d0chptyJiMF2yKILc+4lMm2dHx7sOOMoscpG3TgxL0ZPJld6imvQndeJ5euhmQ5qTpCwIR
fKdgsraKJelplnSOhU1kRu8dcYu6vqWlEnU6Kmxbyrsxqe5xiVNth86hytzvMqmqfY1cFM832U2z
FX9V5rDuFVWNy7vJ8cmEqTSREVnklYMBBBXmMTRZYjkiNwoOdos0lOOUBRRJFU3mvYUzmi3T7R+T
WFY3etb+EKyZkWhrN37bTgemJ3fd3JxDyTUJS6Vxu2IzG9OrDuq8NiyAT42D8UgMR4Gdx9JzKkWZ
PdiaG2ADoH4cGP3mItrIVrlbxOq+h7DjINA913ntl6bNrxsZz/MA+qjWAl/LAHH3ovxpvAiqrIzE
jTFNzMw3ntWjzF3ksTAPHqFDr1yHcTQloLUPSptDoKF4mmcPkH6bbLBz/A6md1PK6qvBGNMTVG8s
yhZOr4I8NOgQWD+SKawBkmF418JhWxcvKq7ZXnbDQRX2YYZGthtKzPf6Rjqs6W2kUtTMKGZlnQW7
vgIIITTY1ZMtD9Oss53wyJurx9MgUD4HrDbo/ZeQJs7qtTVpZ1W15BgCRLSk3GbjVGxRWpgMiQNG
iZH1Z8xx4NoqfMn66Ji1pnMa8vTHjYHTZ1Pg+HEZPlstDslUEnjm4QMzqx+Ul8UNhyf2m2pPIMC5
URGnJjzuDVNRnHh2ssldJEM0hX7G+Qz6qrA3GYsuBRt9U6fes2OLB7gniPJqHsipVx+gEve813m/
q1uQ1/JzLFz9JjR0HWMKHav72yVkO4rCYR89Rwe9dWIICt20t4z56LAdswRbpRrwYiCp+Fyi+hi9
LMyjOXqMoAetjHqBkldAxsMI2IpztWD6tuRxxKat39bhe45LQ6cMzCJlA70xxPJeCxTp7TYxP5gP
Tpva1S3ixWrjOCXem1pcIR7t+mIheO8JB8A3yUBeYLEU2BXWkfee0p/uRNzFPtx37NsxsfY88VZG
gOgqtpxfFqYPwmFZhdYPzB0REVZ6YAhCyiARJGN8q6Fax4vAj4KaCWOvifCCwT6dmVwsM4yR2o/n
OFD2/VyiOnFcpAtMy9epnm30TjoAxYsHi+VUJcxvqN+EWnX4/kv1yPyXBAdTB1Jc0Xho70GWkWAH
6GXRn18EGkDa1XuQP19WKF9IE7onfvAHWhnhWe+jhjJID9WTJmLIJjPLUKOTx9LCN1BThFJ5MAEI
Swx+85kTqT9kZrlzYkBJfJMASiSZNptan3ga0HvN7h2BXVSIVJwWoWe+jhkk6Bpr32OUY2WnHU2o
SpvC5v4HDUK6XNbFW6PX2NKCcgZWPekVZAqyr9FP9atBsluPvOtPm3r3K6/F6GcsJMgQIY6x/YI4
jRoSLO1MWdAGJvp1kkB0j+BDwI18kDwSLQ8+MoRHHvEsL3PHZvtELHnkVt7aDfiRXKkbXavAnBfG
WyGmrVZN536JlK01VbJtAIja8LHEzUgsho68gxXDDrcgatMyJrKQ0hATUvtKT6SwdF7CJEcUF6YG
2hK6fhUynh093HvGh7ScxQLRH6ep4wkeVg2exMU/rCOdqHi1KWkJQ4B+LMYWy0wdzhW5mODLPX/W
VL8mNvSTrbu1Gehzt6rRt6mktDDirxzIrE9Ox5kZxYm+g1EnoLx0KF45rvZowX4pNCvKQgH0Du8K
DAlCytDpROyAYV00WgFoA7CVnE8WMGcI4jY9ngpwpmS7cRwjv5OwdZyYsKcgRMk3QEKfDVSHXFrH
tqJjsuJKbEBU4HGesl2fxWuaBKaOSdish4J4CZ1DAe3SijBL/n4Q7/U+e6bQfEo990/UIKByk+qt
FQhDBRhHVmj+DKh9jZNzEamOD31F2Wx1hxTbPvogiCedjYIobPBeGJjKwJQcjHx81lvtK2HpAkOU
5Hmzy/ZhSvQijOHCr2gF26l4ZDoEA0xh93bRPIfftWD+olqbQIcwfm8cpj7TzK1Ls7gb1UCuXCgf
yIVxNy6AhRWInxcHvSVmPyIrgsZhQzDdl8J6Ud1EKfY45YxF8wDkWz2UYk03velacjZm761LPH/S
B45GsotXLZkhnmUAmxtQ9+mzRW45Ftx+kByZqjtBfeLJGJBpXiTFtz0hSESrc7Gb8GgG/tBYGQKo
XCGa8FChL5AuwayX6YMGgIBPJbIJ5ZoM302nD9GnzwiMsBKlG1VXtwWpNz6m6zczRWk3hujdhfyI
NGqjYDYOQQekhwFfLtxbQMffUHK07FXk3h8tQm5nd0sU9fcE7mXNkOgVHVOEIh39XMIlhK/41e0Z
N9I3jTQDc76uvM9hrrZTDvyElFM8LVDM1smvQmK60VXwPg0sHSAhii45m1jwIVeBohlkdayQqYY4
0tZske8kAhDSPfAOg1oLNMDfOizgHOIzLWG7MivjNR3KN9Xrb4NOsJbRfjoKfCR2HyWoMablPyo6
27luX0IHEQ/79WNQoTozFXeHVIAJZgbD3MY8bfXUQoFef0thHHD94iqGma0gWJXL76AvCQFFdtOP
AbKupNmSKIBMgXF9SAkgmdy1FbqNmkC2sWOljvgjJES446FHT5iXxSvbpkukT0es3LQAmrWnTaWi
jKKzrlGGY0hAwCIecCYmyOnTO1czb8mLPgR2+GVJdDoEfHY4E7ooveR4aNm4Q8+KrU93qpBD6uHL
oOMHbOzpDr/5a7FweRuHGc/kmQebcFO/MaxpNTyIRWCTAm9cVTlkyrAyn4Re+k0Py0LAwBNW/EqW
8psL6Ht14IH4mZvwy6cQLTvIAR+uyrs5RNPas1h0aAtjqfDydV7HL8XgHAG7EuURuzglmtM0UTRE
2Y1ReLDb5gnHln4IeJlRDLIgt2hKaIQN1b7XYvpSpfogkMr1UPjHmLOaqXsoGutAvsAH1ECyvpvZ
B45Cw3kMWjSj7F9RsvTBH4C2kuLzWBLzUDNFMmWMBB2juCQ8DR8/GyOhPo13h6JY1eEZY+NbGFLx
pTrdPB7FA1kLl1YXt9IBcFO3+EDMzLBReZ0iLzzEWXnOYTgOdCWeDkY12rL7uh3cmq462AlDfWl2
c7YRc4DodqLhkcnsa9mz7BP46Wl8jKnCRCpPtTSfRTHcRy0slvy3MlwkOe5TZbR3hdHvSGbgemzO
c5I0vFzc60PHdMyIqED7XxH0h9AdURYEBQd/bT5NyLE1so9QlFBEFuKNtekdGsxHNx5OjafdxQPw
0UYmNNIOAiakoqISH31HBA6yZTCoPJUM2FZOcGs6t9wzZEMtf5jgTWC7Reuwpzx6QcQKRLjgpE8G
TABNmJFXA089i39mzf5Tx+LUxyQ8GHe9YYHMTbikJ2d+11JYa/ay5OWByXr6rnJaZOPJIa6pGpuB
PWYzfigrzTfXlzwMiT/T7XdNfMhbPHxupj3nsbkve+jY060eklxc6LtWv50Cirm5g9g3llgXYpU9
5fPWnN2PmLaETzpkah7b62VDACkOz6nkYjRkTQDJTTWaWD2T/DOqCXMFLE0LiehxbL29hW+X+pBB
VUg3Q8nAt7XA4hbIljk3pMkVu7RkU8tDEF0C85CA98s2f1llMQfQk5uSpxFQJy4ipCJ/ILSFK8Y/
H9IheC+S7bfeRkdC4e7k+OJmOMYDxT596qEfds7Zg93E+1VjeVlGkN5YnuElG9Y2jyQk3HDj1sQ5
FtH8Y7WQKDp7vmni/HWKxHdjG+waABJUi8l3jkIux4wnpao3Sc7iVlpMv8qpJrpj/GQzAkkKVeXA
qIBuhL7DDr0LtOrDAOK3n9S95xmXyVSfcQ0KiRXoSm/D38BO7nNpv7fsgeBK+03RYRHBuMMh5NxG
XfhghU9NR1xYHYNRLeBAFp22BGIX9xaxa1NSKQacIJUNgJ6qg1YmzOqcm9WpDQ2uSIoslOoJYkkb
Jo1Lw0Cxq1aEEv0GoAPNnHlR5dzidsXfMU/9itd3343gJJvGqcAZJ782iRBu/DJU6bdClJvbyVPn
zV+s5baDjlM+FyNdbPuteJoUCkt7odMxz0jPUW9tcMljgiS76M1ljCuNeafAbstWHGyvhy4XIdnE
zC1ShthpBY+0Ll+9vL4NR49xpSC9pYzpCV2SiUxYAsyX7xPZIQXGU7dyR+4kS3cRI6a7XhCbUS77
+kKyeY9fg8h9pld6tPi22YJ8Kt3oUiDMD1pQzwNAFfvGjeZLH1kvbTjvjfl5QBON/P4Wr/o5r6kp
ZW7+tP34gp8F/5SGiaoc3cdBu4/kfOtU4Qm/iAC3QIyMs1b5fJTO+KdzyTkQDQNjVKL3ek1Sduli
QNYxcs90cShmS0iEDUo9YoyHtU1dVsQZGb/8CI4GT357bGzBQSiuHVbkcQNMC9wvTl2WF91CscLC
SwxGk24H277zDI4dx+7hjrWX2LYUt9v87JnOBxBGsl74xNnncX2LQZE8XNzZ/ZL5VQaUljhR4Qbj
IuB3dkrddxgCrYkw/O4W5nscdfuoGV9kvZw5yDUJAsqeh6g82Gm73Km4XISWnrRohO1RnfI22loe
40Cwq0uYmcs1WCTf0i4ucUVWB9vhGnv7mqaDt7KJqBvnl6Z595LkWJTdhSnUq7LIWi3L8o+dwyZi
H73RUucBT9lbEd5bevzD2CYxm6/GHT+Kwj1RRJ0gfjNVRp0NS+Bk9cEdId/gPUXw7Iw2AIIuo1zn
+e65Yh1QcEIpmu8ZTN+4DB5WZZ89UQ43KxWguF8yg/qC8FC9fcs6aLOEj4SIrx+GMnp3ncDwwede
uo53ZAxykiEBU206sjFFhDDEG25y5kNtPexGHk5oLB6rkGdXO068wXOJzbIZn+3WPmUIULau2bxE
ApEAtnTyzjHFVQPtKORGk+l1DIGk/15+vVGFz1M3/hjK4gBU3V28FG5dR+mBrqi2IrivKaAcwO2o
kMqjbfIQqlvsLbrO/ctgHnX7rB0kERcuy2PEA8FWGNk6rLA3gKZ3dlrW3+U62jE764MbneHcIWHl
2QurOIaZS3DZiN05FuNzKNG+Sws7ACNbudU7Mqad9JlENBwUsBdZ5GANidK73rIFUa0w+CT3d92h
BxnvTW0kMyVeY2o9hzj6fGbp56YvP3uX8alYQuR7+qqF/lUtXZpnE2zDzbrS3lNSR32GsMHajuoP
rYYkwrgffPcjalonIKkRdZW30W/QG4HjaiB12dHgrvWUd9iqQPIT0DpBTm4csrXlCABSFBvKh8om
6GUYgs+xx7DG9EjzIxPQstHq88ZlhygrNgUMoD1uG353RfWoq+GY8OZ6PYxp4ltOXorBdE4J/S2l
flKBzR0AwWGL33GZh/GoUMkZBdN9aqJmazBCrTp9EP48OP3asN1HMgPVyhIjpvkTIkB9bRTBsTep
D/UJhCtrUIYEjEkwDyCEcbNfECDMcS2xtlPnTZS8IJpwua5caxsZtrkj/+ok+KMRtQ6FTvsbWe79
8s9scPqT98GDudSLnSQUjqjydbFoRmrzlMGsR7cnzzxXbulJ6FAlq7kGNaI5ij8ZfEOe26rzCWzY
GrA6RTsYIB6XwsbEbmERKe/Nu8Rk0W9OW9RaqIlNzvhKiUOdTHdsf26GRn+z6dIipyfontFN+j0p
ts1LHA8QhhAFEZ03vZKfsksfc2MEPsWn4IxWtBE8DNJBfeUBhhUz/JSB/R3m5g0t1ZdgZJ6p5JL3
ZG3EEQKZ0HlT47EEA4/Ycz51qXtKon5rQghcfiw67c+ypXXL23tMZqij4F4POZ/PwObDAW7fGLth
7nL2mwVZbpP9FRZMqlT2WZL006NitmtKNTPT39rQPi5Vc23+anP07MbVlxeyUSO4LkAvuvyOtWb+
xCrVWJU9KgbYABGeXZs9KxOmfez0rO+AI5k6+ivTSnHIxe09cUhP+BK6lR0Q3gRcqg7154QJbKim
C7GzX2YFe68wAflKJjAGrsEqwnhatS0bQxNku/Ww0Ksbo/zkFgYWnh28Qb9lfXofuuGN1qgnM1+q
rBq9fDfOtyMTpdJeJ6p/BFOLGoLLYcAPwuMVxqFZY72SFQCt8ncoh1NnFKsByX3B0oHUpWw7A3dH
QDX9wWDxySZyQ+zGC9XRVpvtJ4+BQN0yPlA8WnMD91T3tvxvbdZ33N37pmRuOAcotbvQL4OZ62+e
cFZazdugPIDFLFJnQ3sK2bYi+XZ3QPCaVYgVcK3bMZeRhA4VTOfCzUfU+MTPMxI2wrvlNdT1raPT
75b1W+OiC5qy7r51+xdbchQ5MYsjFX9ReWK2zYCukIlGqUKEB2VHxxDWOdOhfFa5OJslDz9KO53+
F748hOs2jO71XN4k1B/wwTAXGQDcZIJ8TuckreGUlzNq0+V9JgNarLION/bQ5CTCmmdrMog1MC8o
dp4tLKuaUd91VX2fjSONRJA8Lq+oF/02H6JjH81fnTnvAuc5KdSJ9c9nk4gnVP+HMidRrX+0u+nQ
S+29mb4qvb5vNfutkWzbncp+KCO5lyZqTQb98DolMiYPDXYXvNsehFjHxmMeCMA6XXoWHJnMPvo/
SePtpg7CmkCPhzp/NTGrmQxELw3MwUrQE4UdDxNZittYV9vOEoD1PlwXVwGYD4edoFyu6UgrXsc6
33tttJld8WAYuMETkOWzd9PDxhpoJwLKKKE39+xbDqrNUO6x93HHO/bqBj64tGGSGRn1ZWCn1DK8
b6PyIRQxT8+YJ+zSqsdWBBgXEMt6xlcZUTfllXYyRnQpZc/MHJHCfc4/DcgZanz9VEg2rCl9ph/E
5oNqjZtsTl77ptoRbYdPMtZhgyNCYrNF357fOpICAPg+ArY6qagY1BsnGtEb57kZ2HMn7wPqHZuP
uq9sJjwO/rJHiTwSsdDFDDbl6NyTSk6avByrhZeC4mEkjLUQL0lVfigK9myhig0mLCjd8vYmG+WV
Yt25lSgccYD/4rr61Av2zlVNxsb0GSMqWYdgm0COUlo6z17GCGvJhw5aMs9gyfmxWb3mjC07x2K6
6aJlJ/Y322od1nj27My7iJzpXkhAMRhbMpAG5rV2LfDUyKovwEaro5puoCXhrcK2UJjU1XEWaSup
4163rB94gx8B5zRJGOW89tB8dWmIxwRStmbDmRqlvhpUQ1kAWj6ysBcMuCIIwniER74cJ9cwL0Yk
Bk+GstbWSXiTW0iSrC5j9yTqXXovtTy8iUtOGqAaCB3ZfLrWZ5BGDOotMtFbEpmTpQmILLa/cWpv
abqeS8/Y/9tCI/m/f8eR/IO+0VzxJF+lQrIXRu2//Ot/7H7Kuw9U4te/9ddX/f2b/PWv/KV/fFP/
o/34L/+yKVqKlsfup57OP02Xtf9MQ/nf/uH/+bl+l8ukfv79377KrkD6fP4J47IAlnL9oyuVRL++
vP8BtrIBoFPEH//6F/5irTASlFIyVzEdw3Osv2Arxt+k7khWFZ4pPfpU+RdsxfH+Bo3Eohg06EdM
aZh/wVYc929gWTgbHISIfDf+6P+97v/ytoc/5X8DQTH5GeqfaCu67pqwVvg5jqF7uDNBwfwzAmWO
5gQCBU4pZU/jQ97X3k4hjEwwoa9mhH/QNzm70Disskr+AFV4tmv5Gs3kVnqkEK2KHiKDRh0V05pt
shy/JGUDjj3B3J/eiv1Ku7UpEh84UQ5st/oDju1TwMTNNzsMI31Qztt/evf/mxflWrw9//KqLB0V
qOEalsOoVP4LQwYgQDWM3aLNGfUXU/UklXs1iSgRk1EUnT385KY/eYF3YxNNgq8EJbLxPjtusmP2
rvlV8StKY3f90krT6Y4JjMjYu237FIIoYAdnYyrSFZMwQYqVw1h1CfxUjHflyJozVxXeq1LRstRz
ubJxzNOv8AihjgIqmDkgoBtmNiFimeu3dSocCVQcM55Cs18L5gMMmzLmueyq3XJsYNYpd5MRP4Qa
gtOmw+iQ5cG613NvZ2I2oegc9L1uKvCdMYuWENqZFWSfcRxmPux9JDi61+ycBB21WdVPSBnJDYp7
aqKmYJmjsB9Uo/MTGxlgO5P59PVn69iXWSpBWrBtftcJbq7XhbvaFssXKKRFgp0B2ZE/aZ++R07q
7WrUbFOmdUjCGV8ZJkbXJDnxjADlrfJXTtQlb7LxE9UxemY6ZEVMrgsHVVHdKOVPKrsrZ2j/TZr/
4sx2J+0y1y/9R7GEOpQNi8PaRLthtC9yAKSTzoJRzPK2Tc2J7bjmx8sVGDox6606R/tRk/8WlS2t
ggbtZkzYmhAnhlgp6J/0WfsTsSbYVIX7c/0YWOckzBgKbxcFjK6k6o8y9R6ZmUqAIC6upRaJ6/UH
JkEabgJkjs0EhDKzcVUV/WfQU9XkcTVvr29hEpKHNeegQT0rIGu+VpjDELIMBqsZYhcKr//KxNxu
3IL/2pgoqK1upTe5fnQWcq+0kkM4L74TDQ1dAxYSBS0OG7xYTkWkXzJAV6GrY/q/TEyKMX+OK5yo
JkzVQ4LS3LcNi6kTnx+VC3DhBNcINwI8NMIX8eUtX4dombFlbSu66NLP8AoApDPVYbb659xF/6r1
pbdrsP1yTng3aYeJdK6+YhFe4JziGQVM27fmcs/zjVxPb2lLtlmKxTZT0Nr0JnoxR7b83SBa5KQF
l7XVNseaeY6RlGyQ25vrtVxh5kzQePWTtwoHfiaWEiiVFh/h9faN4eH61xuzXXhFuK1kMPBiFG7Z
pNZIlMPsgVaJn+4xWYqt4OQm8vt6SbQliapG94+/j2xI7j7LXFkrO68aX295U5TBn3YIzryOnxMF
/GHZfQBhcFF1Tf36eq02DaZo2T38/6+5Xr2JBa8UvjqLjZAb/vrhy5gRh2bq6Uoc0uXPlYZ4E1/M
I2JiICYtVJI4yB7ighO1bTzHHyCV0KMwSBAGJxU2HrCQdLPXj/76wq//L1OEA7c1siMRe7fXwyhY
3oMp5re8/ujrK7t+WT1MxTql9x8szL7jEM1b3TTix7giA5ps7Zuycs5zR6oicyNf6KiDEosNXadK
lrfLl1+/tZt6xEFkiPjb2rvMzg56LYzSdkJMFhAdFebfWlhfOguF3RinTyIGsOQuL8JSouEr0Tpd
/1XnaGYRiYAqGHEBuvbu+lsTvnkXOva8wfy2URWXoJcBQUeG+hkYaB1hjGyG8jlsYTJe72lB5tgU
DsUOiAuSCa3E2RZmnwXG10IjyGsq0GvHNbJRs/K2POsc7vJ4Nwm9o9YvIROEHBqYIRkrW4gEe1yy
yyoIXdxGR6W5u37auOjgWWeapA7cZU4BGCo8ssVu/JFhTj/CnkiXI4MRGSAr+YAxEaWY13+kbXpe
hvFe8Ep+LrfhcjfTGDxb83SJC67avFXNa06TccA2Fix0iV1JMM129lzjlKsTBp8gYgSeLn1S0hwx
CFg8UrnDpNGgPl9ueqNuDm0Y/sbC8iPLNE5dm8N7ioYXET8z5Q44ERJvk3jt9vouVxMbC1bqeDUR
kW5G9HIR2MGe46RfStZKw5XdklnUd+SdjAF3xvVhjkyP9niuXgtNyh1gEfzJGSypjNvTyY0WHFNM
dtPy4jW1Uxqao+uHpAD+72fsnddbdIpZtXZeAkM/Qnns8AKSPrgAHiUFCt0uHpObhqsrRJaPhJDH
hL08GhsbznZRjQ9KJ7Intu3bejnwx8Ww2ZjzQ96Qdyk7cVfUXGmq4zQVxWRico1vbXt+aJZHVQ1D
mVm4tr/eGdcHF2vCkYp+EwU82JafS4QNtpLloSrZDq8aUjpw6DD+bzDrWwlhQMbtPHd8+/A/CTuP
JcuRa8v+yxs3zKDF4E2uwNWhZU1gqQJaw6G+vpd7sK2LpBk5IK2qMjPyXgh3P+fsvfYkdjHQWwO+
wdi28x06LB+XL7POimeDVXsNfzgMc3d9wtYW5eXP1UQY7AT9fGcESHgiNritGOlXd7QgXFE+lx6p
R1kHJsJzW2TiGrcdqRZGW5fg7EbvzYfEufFCtrwaQ08TyUUA5yYnAa2GV0bjaeb1b9wyI42UuLC6
raNzhhV3Dyj1RZ3MgCnqR1NqluRv9frA22Rt+WT4NiGLOTT11nvXG2Si6ukqWqQG2bTX2/fFiqbj
IpCJaD6pd4A72hldVQZtthsDWqnGl1qeSG+jo4Ufc0P71GBJGjOe2kDvQGv0CJ6sRqofAyKLSj1d
EWQPj93YkNBico/kPQAAk1ftXrdOvb36uy6mHCrkdgoigQik/q/EkEkhmTMhZvL6Le8Z2wRhueS7
lC9CboK9TQux9fvs0rPmEyNuXA0anUYJixcJrbFNmVPodvaUz+67uhA10qoQsvqr2vs0D35+CYvA
Hx+qBuHPUnCBwYcmz1O7sIHJEwbIUygjXRKivchRWaLjGmLdCeMEYb/JTEG0R0DgTIT4Ujzq8Eib
ma5Ft9rcPmPbFtyXtKSVaPud2BPeLe8HT4PJoU/+GZb4gUKfU7j8tzjjpCVinJsJaHZ5CnM97yWV
J9AczcIuSdByqoNEaeHS6wwnw/YZvIxUcnPs79URQb2E6p+SBOEvBJLk+8tMDLs25lTgdFhZat3u
NAieDz9D9AENvUIzYomwMmlhNZn+4NUd4iKGvf6L2gU9j8Ux9QDH9M8ghQubZcCTR0N6vhS7aXuX
QJDZVHgT0cAtr6VFVFuU44VQf43aPye51gTyeF7XCD/Xz9HxrG0ZQ4geEKkTak8Ylzq957S5q2js
UTk/99Ny1/rdzxYvNU9ohwBs2oOvybe5/aSTfnQEdYIwb4Edz3SOUNLuhPbX3Jdp+pX26OjmYlLv
vpn55dbKgKCtrM3qqRDyGkzC/ZpyqBHqP6mlhPbxe2t1T0hwKZEymrRjNj+0NlHzOArUd2gT68dg
pSCUWNrUahXlCC3V2mPII1fNAY/+Iz3PXxB74YPI7cFSJxF2YmEjClGbhFr0O724NCNSNvBm/FZ5
ZTWHVyKqGdvhTb3k8oQEyfDTT4EJEpwz7BuGUgh0mdUK+7ys/ksvTxVVyqP7nwsu81/rLaot08PC
51mG4fr0zf+5ihxbVk3QDyi05RlKPcjt7D/HRHTvkNm/JwuarMUkvn4toxIYdLbTgemfsjQ5kYNI
+q+dfKJdYK0CHbm25juRDf2u7KE1orQ7xrThOs/v/svnlszSf6oTLd012ZYpom3LdCyfMv/v1W9S
BbgD0abve2FfGnr+5FFtcnR7O3njQy1YzzniSBKiLuo83yTiMYcKvO0HJF9N0q8HPy8A1hocNDAk
HnpNu5lYIneRM0FPLkmoARqYZAhDJm1sd8Jk8bDQueUmgvM8NZ55dcddEPwe2W8OSyI+1bF4pQX3
X+4R6NZ//a6ATn0DDbdpuqYtYai/fjyh0u3/93+M/xNQqzhdUiHEXHjNkpITuhZTE1TyAKw1hIrP
iUYNKz8vNcJ3aeu4HeIcW3tQ551cH+iDkyi3qeDp7GXulRt33Ql3DVvAXB/VndeN4cTpcTsOPnqx
yr24JU6z//xtJLv237+NYziebQfY/GSD5O/fxsWIFGAUjHZ5tRtS50vYIG3ArxzXuKcnix7eYGiG
vRt5eV2P6UktHI3un4SLEl7SHFJ9ei218R9vmXq3Cy2Yjm7QhiQmfC4FZjC9XDjuxW1oJQArJVTb
mer8SGYneysn1GGx6h35QeqiCh0AYWsfxuTXf/663B/5Cv29UcPJzXIg0jF75ju7tnyU/3b74iKm
g8yiT6lZuLco6zjt1UjCV0bRkKm+zInkUo/TiR7szMQmqBn1k9vjLcrzMx6Q8nmaX12vfsVLElxq
MQ9PzAzQRdbiJMjOAkbD/2EZwocB0iua+5BJ4F9lbUT3hkzpgoLT2qGuN1cZqnbWz0MsEOISt7lp
3eAXM9BQ4K59Kujm98Z8CNx82UN45HgSLh7d5GphtGKU7hGeWR1GpYWiZHL5zLQbaTFIjiW0b1uL
0VwxLCFnReD5yYsQsQ9rud+91M6N0oyDNPPh4xx5yM8NgzSFG6RQeDJaR0S5N90Htlws9SG40sHd
R0kUXaHSZqDeM2aP0AcNhya/W8WHqAUGo3fxsfYyD6vNrjOZ2Gl+m50WLb+lIwYcg0R4PpWzkPhF
G7gVIUe2nZ1DboUWEQTnaNYPua6dO604drTEx+mNePIDDMFNGjylNkkKGcxfLwoNbb0HY3cbYKAY
NMtJnsfeS0bYbyueQ98WXytDJxuweBmw6iRJM23MGNqHDvlde8li/z4Re28yzIM12iE1QpzZ2s7y
OMMCGCFyERTttqAFtemL4bHSPI2CdsZNyUwLD2YSaddqoXOfFse0DQ4MUDtY/LBNkT0dl2I5l9qv
AXhxyQSq74u//Ba3XYMiN/WdD+qwMPGqd2roAOLuq4U4ghk5OIG0fO5Lk4ghgzSn9xnnE3YSgFSx
uW8Yjye1dyPd+ovO+Z0+06zpm4dkhoHrE7ODz7LgrhhEIu9aLHWV+7vNxpuFOoI4jtDA6tXk9ua2
ZLeAOYFAOJUK6w4Q786KxQ5vlbyORfyGmYLUT/BEWHJWn0AAY/zyJlD9BjNSe4ska+titUgCE+ZS
RJsyTU8r40BsGlzN8Sd/Y1fDWhyrV6ws5UWrGYfjWAw4y3d3A8Wdv1hSb7VJxBhy2MM0pB25xDiv
aLHJVLaKH2m4y906cLQyinIfyITW1gtucVtejVRcOMNQUrmXHsJuzg+vW/un05LXI7wfhUj2Uf0b
Y9O2sPPTQnDrmAcPK55RUlE5bTvT82x36wYPMXX0eGpM5JRudPO6MhyS+d41h2MROG8RW74uVTFx
8bnk4snh2xZgp+v8QZJwq9Z5W5zkQ+sZXGT+sZ58lxmzeYjr8VLNcH+hP0ebsm+2eWQTKgf3vce1
TMjSag53iAMPs7+ek3IKDVc3KbvMg14TPQHNSi+jjwJ9JqezCXnbgpGGybaTG1yGMTnWETrqDpQe
UqulDukHXZ1iDrH9IJLWT+RVaRqkOJS6Tf9Bw3BrO/VTXltbhHKfuq1dofNeoHRvIlqgHlnYc0Ii
XP/QrM19pFWfjoVEuyu248zhCajweXZR7VbVPREyR+D1twGxVxw/plF0V8WUHL5xaNuwTvVrQl5Y
WuSPOCPeZzd6CCqxT3V95wYacaGUof6FhWTnmjrOqSjMJZ6UwisJ2EC0zt7HwwNp0oB+gy79iwrj
Z5A6Jcql4Ym562UOEPpQ0piE3tTPBMQUVrY3xncr+WMkr5cKxEoK5Ms0qL8LgJHPRCY94q+5N8cf
fPQ5io8NaLTkVdik1qA58Mjim3YIWglHPa4oGxo8EFJZZw7Wvrmy5YJhERv/NqRkXJjPJCp4Nfi0
J7P7pTcPOlhczbyLNV55PFVs3iGCw10lTTRL8Ziji81quX6CHUoQU08IZpgtinofrEQ8DN2zyOhc
ivy+nb1NrBO4OB2GoSKC62J2Z2bliFaRHtAoXQhcKZDy+5iXjaG5n8Ez8kI3GmpHpOg2ffN8/Il2
9skjf7IH/7NLsDyI6OJzh3wPC8IAGa+h42s/rtavWRPHeeyeSPU69oxeGbKCNwDRYxdnKcCdaNNq
xnj1tfpQxV9tsOzn9Lq2wc5AXFx2A3avLvS9TxvRpR/T7SH5LHAIe8EhLfy7Hiv+iP/W4Piwmt5B
wlcXr9x3fUX81kMS3QqcJq2BkcPMr9lCDu9KSdNAdSxPFoE0vcNYcf05NuZ1rrqTpRFlgwanS7kG
XX5Gids6uKET0lYnr0CePqHtnIBNG/YhI9chtEz/1NXFoaVk0Yx1BzwEwfUgbY8eRjvmjY52goP6
ZDrvGalfGqfkaTzphJJF0RehloFcSSK2UAumo/97libms4FeTo5TIwzO4AY2w8AB1XF/Ccs99X59
oR+30bs3Ayfoytcv8ntjGs4TbXcX7N/yDjdo1PK9FcFxSvUTaZDMww+Jue6ddcCx6L+naFcdMrk7
2KeCj2jEyMqGUqfOn2Xj/smm/sL5F84wRRk87BcD6qm+PHc6jfZA42wJRJGw6/OkzXvaybxj65Ij
EdG7o9ZmCa3wZtno+n2dixDR48Ho0q2OHg531gF3szDGz2GNTBQ+bbGtUBlFenFPzMAvN3evutUc
u8Vmcy52a8D2YsVQyi5EskDN8LKzsB+aJP8190SelDW4H6Py3nIvSlC/4keBdmATQK4jVYurameb
fB/hvU9B/UqM4dmYGcya+fOadqdpYDID5u7BfANesnMlHHiG+meRJbmxd/j5nm0jfuh0Qt+mwP5d
SzxPgtWWcDik5H1+HXUP2l/2JKabIKIvsV5H9ze24YuJ+5KY+a1JWMCo0em1OdegiTWac1+9C/zY
05gRWApxsAx7irElr39YoxFGi/vZ+ZhlS0a8ka8dTUCv+OFQ+l98zrZIWI5ULnCJbQ77BfzaFdRI
gMYgjPxPz3P2OetZoIst6EZN3FIrP7hc+jxqH2L04hqTw3atX3N/uIK/Qv02OT9bHHptJM4uGd8X
tx/PY7xgy078i1lw0uHUtD7gGd4vXWw8UYttDYzwnyvDVKYDHNtGMLGPmU10ehVOQY4fxUiXbWfq
rC2Z8ZPMgYVBDwAku4IjmCYW/eMd7i39B01ienUiOs9BERE2wz9lWLuwgVTdlQCpkbVjqi6NS9hL
kpTLKSe3lv5P3B5NLdKeOx+nl7aK+dy0XfziuqU4WAUR4+pX3UKb7v1hOY/lguVIG8zHbigq9iL+
aOQE0W4lWixU/5rUtX5piC3bfP/mbPmD3ALOBd2fsEXP/wIejQ3Yn4tz0MYwySwwDJyM62sfAdvI
3Uu3xNXbUgXFmZeXHsFUlm/6JIaj3+EFnqKiwc4waPCpHDfsmsEBPMBv6Yxe7JnLVwf1A3BFAyqI
Vu84zWv55mUsaL2mG2f1q/DIkN5M9I/VrwYo/xeNvPthD6uf1mn0HpDvnE8tunNb4kldFIKbBcyv
xYkCP020/OzBOwEK28ipa1On+OmeQeE9ZSk8EcPQdtVCF1d4y7GhqRI3FcnMHPjHdG9Mxa/sij/r
McmYHmZuc3DHgkDtegyn3jlD9Aorv9vZo/Xse6u1YSwtFXim85HRgKSFnL5P/W/adwAUqufEl1p4
MpksiAQMVb5g1ns7al98ytp6gNfyx2enlf8zuhbZ+JCgyx/DVid7G9IDrMF9aiw4m1GKTl3Hhy2O
yQRytQAm5lQkH/qAX/zFuO/dZUcCdpjWMGamJH4N4HwIs99XpOukXvTU9ma9WbIV1u19JObpoFE1
VxqitiyOD8MqzotZ/pXoYSRWN5SNygQjWaHj4MZbFQHs8Bhy4Y+jYU8qNAMQcNc+UJusunlkI2bJ
eTQJG/Dc+NNLPAZQHeNfu0931YTTgNymuyXPPllzzsFUPVolSnaDIEQ5w6GTxxpVGUcfxN9ASyy1
WW3rOnnAcmDqEwaYsY/3dePeYr4FOyACVcySsGNERsbDO6gPdv7e9mmqzr+EPhDLkQfX2b833RpV
dvtQBwOPRb3ilbB2NtiMvjMZnDRedyjWOQRjBywgjEDBbIa6rkKYgX8qjgcBmmejOfVJ8ZSV/k23
S+BYzlvO4L2FIxrXUziZ7rVzAKZMcEgBgXv68Gy3D4n3u+GHxo39h8IdoXFEsq13pOB9RXsDutWJ
wjLXDnNMVOwE39HTUnjV1nYYmE/B94ZBVa9vREHvOr39gxSYi+1lJJVxtpuwByYL+61l80LHjlTZ
JNWpYEOzRX43pRXspwhsRG01H0CvAee61oNGziIhypFf7CdXIHXG67qJxgALFkmfeNnXJb5CrwfB
0iJ8dPBJN/3ZzkS8rTIUws2bVWj2OR43lVnVd6lA55Um+zI3g5vmskYQ52jfXBRhon0k1y47OUTb
bAaEAFeKDH1uGSaa7kofoNi1jekSDoVSfC0J4RwI2TgYFWCUpkxOnkkrx6yK5ejWryaV5I4xxlM9
aPVyCgZvYCmaDr6ZtOccC7oaZawNA1XNXd+jtCwvhY+aL4oRlXeVP93iKTovVkb9MUo2UG7qd0xH
XIhPffTZ0nI+lQj3L3phAaJs8/SAR6balJbT3iYB+KLzC4m/MHngS60hbZE23C6hdkV7Fz2vzDUP
+P/aY1t2WF2JRGtH72KYwKxwq2ovTKqsw9Dq1sWErgF7o81C04TQThDIuHFXWlaoVkFQ1t576dRk
kCP/mmJ9ePCt4E+eGBdh2TPjPc7nxFVbV61kW0QW9TgZnIPEaI1HNcMai9E6dFV8UddUEMqONKsp
gSUL8ucO7bwuTMpIuyGZPtg0w2ruWccea38/N/hevueXkLqoNXtx1EaffEX5C6ml/ah6/7Ei491g
9C1ZNwuIc/3PGlfPnE2cnbqUDXO6/UKnpfbf1LTOWmqTNW16VcoE1dyaSjQKXrDTUw2Tx8DhEmvH
Qf1uP3fvigJQZSQdsUASTt9/ouZlaN3Z2ru2wzHfLkqS5IPPCX4WyIH+NMp25iicfv+rVMPt3DJ2
K1nkZ9Uv1FP6CHGyMDYd14j4DKLH5ny8QOQ7FsRPnPSaibjeBsB0+Zt8BrVqvI9cmxGOBRGJhncg
u4d2Agovbd9KHLRxoPWEwndTCOXgVY17VD+cmD5WWhOOuprYBHSYNpx2DoHMiXDIYGetHqFiI0zy
BuJPqry6zIb9Pedy5ITP1eY/XoaNq+nBvqf8OPWXQ79hfBTxMdRcXYnO1TevS2/rJ52+UfIE9ZPN
Vde2VjXu1efKzEp70eMZsbDDgyfHv34wyuXke7xA0xKPfYsGA3XYITW7R/anYBPpPbXig7oHicGc
f/Wlrl9O/DQaIHjzupYFTsoLmVrjr2E3NHbYghjPZw1oWrd4HyIU90DZHkfB/KFevCWsLf04JUkX
phMIzhg26/wL6DZmfGYD30IBDJ1yCcsN56RkFXK+0xhWdyLYZpPbub1nJvuo2Vjm1DVHt/5plj0s
x5R5D6IlPZ9BFIMq7oKKl3DOz3iYu50o+maTefpDVPpqKqJ1CxlaTAdYprQsP+XyUOtxQJn6DzXa
7BE9r/16yYIWZ5T86jmvziFFcYMvrn9Xiod1fXLdbL0ZuXdSX1FIvZTZoXQ2Xf2g1qcmYFAcz+0z
nQhXDZvh8P2Gm9Bs1BWLLUwnEzlaapajhllqSB0zBrdGwKtqWKPkL6q9vQTdbul6iphAhw7EsFGN
ezTmuEyoaQ96A1HtUJSpcQNt50/Om6ahDFdDJXW51Xg5ktSkcj25mo0119dd2unwWqSsQBOsgTNz
h53rJMQUFuay6UeN2k+U11kASTQqJtBqug6NhHpKSTS0FWtmSm6Nob2MQf89GK+6DN2/hvap4nhH
1ztrkGZrbcB7S4qG3KJ2je5yheIUvTgj/pFlhEIMdnuCPNSTc5gJuBridZ6U2q+mkHyGbRRPpFRJ
BWAkhTJVlZxGnf0T/TgnCPlTB8d6ddKOFVDeEzrR41b43okBOWZqqhgM1ct9YNICkENKjDkcCyiW
iAr7qpNm2HeisSHi1EAV5N1Pmj3BWTlTztGghQPKQQoHDRfaRQJtanzvU8KPWnxc3yM23MQsBOVh
0hAtlIfOj/Nj2pUmDwxvUEeNcVD3AeeNv+3SF7U4uIE81gn61PBmwwAy2ZJ0v3tJR8JqjTehv1dS
D8BATNkZJjRzeVnXegiLlmCViejaAnEHkMvgqG5PQY8O/Qcjnu9N2DLxOvhT8P36k7nG9NHrQ3LP
QLFJO1Ee46U34mnj9M1j17AWmX1sPq0dxsmCZfp70KBG8/mMvC45qlFrMGM7W0tHzTHrIHjRhfPi
w/slO4qjsEdxluNG2QAYRfexMIeTGoZoquElyOEFl7KTlEOl5qgWRql6CevEZkGRc8XvRVOKujR2
Yn+osXIWgrOxkYLUrKttNrDYqkXe7vCMFr0HwFNOUbuWfX9N7tVPj1LUhM6YjxstAyS3QEPE/jr+
jmv7kyB4Da1zcFOj9YxAuM6eENT39U/DWu+asvmUWU7E6HzUCYPCFOB95xgZsHbr2cJNc9RtEmdJ
zYIF25Dx3JaIwuQsuS1xgcJIVu/3P/YlYZ5MjpzqGQLWN27kcWYkOyrsOPuJ2Lx5lcW0wQTiGxPQ
lgpCb7kdze57qx7QjWwZZm/UKqmmu2qZUI95ZnLmilBQ6r5xB6qeh5fJ8k54GB6Gwlv3fu6127S9
RWVEpqeVcIiTm5I739sg5pRebiQcd9Mz5dpYnuOHftsQfCQVp3lFwEXvuSiceITdsV+PLWAO2AtJ
yMAg3y1jS3IKsgsz0I2DOdifjTzIg+84FVJPM4/G1+S9kilIi4EUaFsbPJ4E8Vfnp2HlumZo80Zv
bFL66CqjXAGy32GrI23LDsx65yTu3nCtOER3SdsRFP4Gsp1z8A1AZOqLqNdfzbl1Df0YHNdVjhy1
5dDlyxGSV/2tdShHQOhNjIFXEL8Np04OhHnEO5vHcpZqr8j6UQoAkkOefs+8LSMlNbYMofIiMBwD
2u68blzPn2pUrpRxarlQS566LyYD/73VtWd1/8s8/q0Z5FKrg1oqp6CWW6LG/6zcCZOfPDUOg5jv
TIRB/Kp3p74IQEHqbjZDfKmnRtehNCTpH9cl24nIFVAa0auIkTy0tL5nEde3vsfaLtfOjEwZsCK0
8NC6qOVfbUh67h6bODirlyQxnXbXIanhaiNa9gFpBxUzm1puXfCVeS9dpFraIxOVJ9T770LTo9BG
36GOCHnusHsl2kEjdVh93O9FygoENizA/6PGy+7V+DWnkkNNbBTaRl0l9XB6nIN3hcRr6nRlzqI7
qiMlRiIEBVX8kTriS20zatXJhuBRZ5L9vfvsl2RggpWv+MQLM1T32Td+ZVlMmwtDKEa5kNCegxJ5
pFb6UbGKql1N3UFSiFFSFcnPKqblqPZefXZY5F0YyuPT/9+Mh8jfLX06HrKObqvXwRGUOg5LCrrd
/C/katg/0FyvIqAVL2W7ckt0Uvu6UDJR5cPVIAMlC+3avkkxjdfHaK2xYmlABDFUSj1FDQalirNz
TvshcovPEf3VoeQ9bo2FvAL5IuPpWsJ8jkg+Zz8b6aGxbroryxx6gCLBMKtVcFHMmdmckuJ0M3X7
HIvoH5rVmqCkaRGvahxd9YjAiQZgMtU590biROdcKqynVAQHfFQYsxa4Rc3kEd0b7HxLu0yZ+YQZ
/kUtbUqurIRmancpnIFGLx5J5tLCGzGLN9xoaxp+exlUQt0rb0qSmZQGcdnFduaqh2p3XjtBp1if
wUXn28FjrbGhu6MX5NGbVo7brq2d1BuWZEOzN3+JJkMgHKVvlpadjDGju1ZIBAdJjVv1ZCjVnlJ/
JQSzHtSm6xZcFd2bHsAc7ZXg1UPAtI6cdtI+e8I1/WrXu5ls7YNSKFkwCjkSRBjLgZynS3QPVoBD
+P87LvhopVbH/zH3wT4di1e+aXSGGUYiyfzSY3jnOMDHdKP+faHqNoVUnCA2LE1tz0882Cb+9rGb
NW79L+hOw6M3RVKsxCoJXa49VH58h4Z+T6RIsZ3MdOAh+K2kSpE8hqsL4o3RlWYNfab8Y53EdAR4
g8BXlhpDC6bFhoRrSFWMkm+pB00p/pVgACKpsS29eAVuWkSfMTjHpVsPeC6YbXXij9J+iURKKSOt
xrBfJYfW0h9cj+5p5uAYNzv3uuTerY14VmvdPPRNfc0XPd1nsNR7eTqUX9kaGkQb4/CtDwMKtoZx
6704uCcOXjRIUzAq6EC8jb17VHuafEmUikidkqr4xV5r1jCj09C5/6WeDHU0UBdBHbRhPiP/lm/a
UjtPfuS6SsSmtgS6enSmCRKVYhOoJF9uU3+oX4nA9pTEyTDYaMnSTvvoW5jYyU4nWBd2Ap2ypZuh
Mrrn1hueMQQeMgN7Pta2U1fpsC478aXVHEMXx3+J40gciJkk+jYCkcMggFcYprVUpH2vYFKs6ws7
hKK9XjTdvLYC5l0rz3Rjx1jclBer5GJ9H+yn2adzAEctzZYHVQcEOX6sqSUvSb2Bag3PvDLdt8P3
sa9PxU0D1XSIOtR5WFyuFHhXNyvvsMnztSZsy7ZJOLvDSMp1pdRa6EBvpFZ6MtxHP6g+4Ctd6QMc
1J7GuPGjjRxMiw4lJKActToMovup7pxZTk8FUeSW0Xq8p5zFlN5dKnGCFStqPVh/1LlKLTvqHJEN
4BPdarirewYPCwNy2X1QEnsCD3BWkJ+otIWZvHoOwtCyorRUDzDVHGL1UWox9fai6lr1wKsNDIjx
gx83+8jR39KAmMX1Tf2haZWK6ZjQjbmwvxcEqDAiGqr9aztrZFXI5ydvKHfpwB6I3ztEowV2KvNx
d/b6+xT5X2rXQJ2kkWjDHAM7215V7kqoD17zIQqqv9YKDW86DMEDY5DYevVlByHVoTNGzXpL3eGJ
Rx6vuvbVSVmwTvGo7uOSu8M+Rp42LsTgLRrrO+2NaPRe1D1Q1y6FHlhjms9ZaoQgaEavaGEZ1V49
GHJpaowuOps5ooJk+VjjhbUEueFRWMljJesis8D8mhX5RX3VSfNfrCJ7cxNIQkBBcDdKi0edFfpZ
OK6+7aR8EFaovDe8o+Ogf3VaQOlMz1ot/eo/kz/HyTXzCD3EWMJn0zQt22mj/aFlF2I927MqsJy5
QAdLiNSqk9lk03AUNXIJJWm1WTjlUqFulvyHTCq7Z1nYN4CQJ2ZenR0/lzOhVurv1E0b2gbCX7W5
q91OLEVNHyL/oiF5Q81TnXTXOKsLp46Si8DMEMk0gsIEWs20Sn3bWIOgWa2DzGdm7Y1mqwIbwMSu
tI1rbhKpqzsUmjFbtoNmwme9jGps/RrBDZRPdHEJkh8cEnfssXmJx6a9RL7xBFcLFrn6dFSU1C2C
qIJUDWI4aqp1XD306vNlThNzTKRA8XObXlTSf5DaXRLj8OBUBCRlg/0HEP9nW0TGUzodwKyM31WU
49aP85qdCx/gXClNYhMqJco8NHB5B83V0wuYuhwcXIRTjOUja9tC/t97azmEyQoiZ/hcByiHkbs2
TLmBxYGi0+aYwYbfPClJOqXCdHEKmqvqZkEOQaQFUlMtscrbIzK5fpGpkdveTe23iNgo+yMAoDXK
4Mkmc3y1Xlo7xTVufiW6c1HLuKqZvSU19yJFWqCWj9ojHc5LVqKTqUxyn2+BOpNMjlx76Bz6PFre
PDo2N4TcD+YBDfuka3POpeSbW2bs7Lw2xEJv5FFmj7H2Q4Xq0Wsg3hsORLX0kIz85FjQ8imZa6rz
mOePZz+gte+g4Zg5lx81qwy28KafssF7pk3FpaEGKiIR3Q9S8tXmzTGwsN9qDKjKtupPGa2xlb24
r4h4sgrkSWaeNntyEdydyINtZBG75RiJOBiYHUMPv9/OxZDnoCsAECOKsCtZhCdGppY/NpjjaPKZ
nlvuTa9/KJo2Chkc/4DE4YW9Sae/8o4YoNlgJjDJEShndLmfntMdncosQbUtNEBwieVaXgEevRSa
Tm7pwHLngxFkUnoPyPx10pL8kJA2CtJxq0tXdBIP8SGzeL00F5ytYQuxa8mMyeDvZL7XgYiBnt8K
eHVIxdwqP5sdPeBCjMysiUolWSOmuYuu2PLji79kmD5wbzz5sQudZO3+TNMSIQDAyjL16SWJ/U2+
kECTC23veP5+TWeGWFatnaCOxIRar9t4wOVhYnEhmoBqJm+uYy3tjHnz0JdBsxVmgyka+OCkDzeS
/Da1Q9iM3ziPVmCS9SMNJHNFdNlAgbEzFpbJZIbcDEffOLVdixF71c5uzVMNWeiZ9yHuv4a0+pV0
vCWjMdsXa7Ifhrn9WCOIr+OEml/9Hz4lBtYNq7Cp1WGVTA90mGhYC+trXdAY5mSdWyRanyJPD0vC
wlbUkVtXEF7ckrm778sE+0iM7jevJgwcsSlOc7UCu2oy9lvnwbX9595pPGSkS7xZmY8P4/Tewh+o
HJpDpjdou97UPsjSxbgJoXnfIZlPPF/85QftjyCWgBmvQt4EVjReA4Ysgmy2NgMY2QdgwRfGUkzd
aDlY6E7g5bwGC25HH2UILWbzIa+yFZN4ct/YEUicFguUp7lbfwaknMl6jvHTD3AUj4zEUQMu5C5W
ffmcVclvC+5OEaCD7/Lu0vlJCjwOV/pQTwXcs+KtncVIvZDBexguSTnSLxQB42ZHZgEdsht5PewY
1Nmg5e38mHTyz7WpJWckhwzGWsgfBkQKG2aXBg488Kn4pNhwDqvo3jT6rOuEX6erP2xGOiE6vRDZ
HY2u4NmKf3uIKa5NBtEp8+eLN/XBmzB/BK3125kDYCxxijl/Nm9puR7MNUru3tJqXS9RwghIpDec
mbS2LK/eDT61dzwniAwoXCQ8ALXRifRX/n7PDA6VlzwLpgB4q9rd5JHX0BqmvkNdFuCjWd6E0Xn7
Ab1jhU/vZDcZriFiriZoihsCCcabgUsAKsE+z4yNnyXkKwZ2dfUackfo4VyqEQva0DMiwbu9bPso
+xUUWnqyy8E/e9Z0L9bJC1NOUcwZKDmm+kfZmDArW9p4Ohi9fVJ/5d5chFUpTvTGMuLhR75GuuSo
NwG8anJto9rEyuFDRTTRasmqoC7BevL+ZsgF9WttAc9bM2dPF8Pcw457i+bWOfREwhwM8g8x9kVX
nx6RDZn2NBERTyvuYNlIb12HNBy4RC5WnCQ+CH/qbxk9eq23lrPrlQOaMCb3Ot2Oc0fY6Ej0sFzc
0Fjklz7Vi83CsxyWwYiKx+FCNAFIoF4rIe/Jyshr7f8m4P83VbTuOh7KaNM1GG86trS3/00VzYAr
z0anJeueZDzoKeNOK++JeGNbLMWllvV1x+pfZ9FduWQzPXN8V6YBh1LNZ1QFIisdJVEv/SmkIi1I
aESRKvvUqsxrpTJCGqbWFkatfUT6TmldoOFF/UtrRjZIMdgDWRz7ZxM91uSbX/9Z/2382/c0+IYG
+m/fDDzd9/9FvD8BU8IZnLvfh0Af0vQuGWkOwsuTHDfIIyYpbiFkntk4L0H+PGlQ/saFWQ6Lw9t/
/jSWJ/3z/yRG5+OYHtpezzAC5Oj/IkafUt0LkMtBmHKN3yKIk0O6ajz+jfQWRlNfwPzBAG7MC4BI
VliYhcsCiD92mY67DzQmizPL0v9l7jx27Fa2bPsrherzgi4YZKOqkdub9EZKdQhZeu/59W8Es6pw
cktPiQe8RgEXp3ElZXJvkhEr1ppzzJs58PF7t3qwb1xykfxkhDRq14fQ5h/2zfViJ/GT6EsTYw3M
dY8gAdSfS4mKI9etx/HNNtZXuovoDg/NbjmvlKXLvttBflammsUFp/k43KXf3QOh/y9DK8LynS4C
kxxJJrMzqJ3lJy+2CBfXuZudSDKGUKNwBygVqhU/DlAVPYfE5tBGKNuWNikCSXXcX2rmONEQVP9q
8vGB3hy0YmYfLpJMjGrfFn/T0lYzTAqG2nf3zYjSPSBiDOIqS2LwaWkL1KrNUY2cAzzDJVtwQlfR
zAOnycg/LuwFHcHgznbPyxe0mK/NPnrwCzadERJvkgZA9isWh7YnQW0wmUVZUBVhxiP9A+HSKkdi
ybxw9rkSbaQNqs4uwRAP1xpZFvOE9M9mv66a5mUxqC5+d0I3bshoo+JWs+TR5xUpBrByqOtaW7xa
IiRgQw0bmjg4pEitt2XmI+Bn698lBX0yZCTboA2fA2c32NzJxRo4FoYK8fq2zFkzfTLOdRbd1cGI
jNjdms6UPCC99644k403M9A2ol5t9jguwXTALBrdWk9Q39TiGKZ2uDZdfFao8ikvIa7EtIVA49PX
zWznqTcADpp0TtXdwojY7xPu9PqtEZq2412j2riTdtBI9joXARj5Xhu2fUOXyMYnyVFkmc2KiTOl
4XhKzEiqBYh2g6WxVt6YlPnfFQcOcNAZs2Hdcl4Wj40zRgHPaPxjOW8kkiisCm3o0sJdpss/sxo8
AXNv1LZAeGAMwd339eo+0KInGfUQzrKkuhrnaL6ScnoIpongRTbcKkeMa/kws0mhRp3Pka3VOAP3
1IGNQUzjMvUYCpysMyyC5cO2TU9w2RhvJYzso3B798xxTg1MQI1TcVc4DOmoqMURvkvCyAF2FewF
KooHe+F5KF9uqs/VgYXGhiCpwenDfBfz/7JXGy3AIjXwWz6fQ/xLiV0RTj1dhuXIzqrCNL4BDEmr
gd9WuOYuJ+556dwmY3SgfUYQa1E9eiEcGhJ26KHVcbfhnKh0j9oNAUugOdXohPQ0/UCMwdWU5f5x
COtjLCR3zUh+ZtWsEU/MtNKfze3gJtOppHJeTNRahmVJ2sG1U2erZX68dMWXHtbSUVWfXsf5RtAH
okoFAwiKCT6TxxiIGUEZnbD2BzQTKxRaDRPfrMQrurzDb+cuaF1Lz2k5bNYB2xEN1E9GxeEdZSsa
9ckCJ6eXDQcpNdKIMZKtOrvclob3jKf3kKpDeBF792VB3ozM/WTblN7rcgBf2jAZwdx1S0ayKMG9
Nm2cHVo2dC2rmz2Zgny7nsaPE+gs22QDePaN5GDXAyMHif0Ew/ZxaURrdMhWmha+dfETt8OjHyJs
Kj1MLm89FLIh8CJwMJ/lrRe3d7bIfy3dQl2pIzr0wIFb63j7xnBjQe9XHYtBrRJRxaQLnNfO0IPi
UFBnLE/XYNXGqenumm+9f+fG9bdlIOMO0acxaQkaomPULT0Y9VwGEwuPhnEUxTb5MoOGbk04xnlp
ktpl9NmyY2rESnzrZli1f9/zDEXjudzzMM9BfHNc1/FAALwvNawcwJeZh3I9Sd1g7LMzMuKElsFQ
WzBAX95qW205ZuqfqQ4DsOvLfcpD/MlwTCFY4CA6+xuWsgL8CKCzt4abS920I3fkCpAwLfrmpTcJ
kZHNTYWi8axW7lqj8JxCskIVy8RV3ScEoyBCDRxvKogKudbyouXhY5JQ/KtZFUwBZv6YlJce/zIR
UHk1fuzWm+WuSK2hYzHiVakM/02yA/ZNvU6gfkc024v9NafMZ7vfFCSYbpTSwoQeT/vyE1oP47w0
+sdRsHUyRjKM4no0ELRnzbMXuc9LH8JSaoWlvbo8EEtXeaRlvBZDvBrIlGIIY3EaC6NrkpX3slSh
aoQStqm2Q8rV0XdS4E4kBWox4tuwB+1zELnDG1zmf/7oZMCi2C6dTy9lIBVJknhVNy3tAgsSr3ZY
bkdU2crSAw8/3unKJMhwdlgXwmofPnhmfjMpGqYr1frgCAohz/XePzKGNxE5mQbE6OgQfN5632n0
KAnRVkXj8uykbv+l16fvWmcj/Oni08DnwTHK2hsh78JXmR4+uKzfqzeLCSV6ft02XGnYF3SknIPW
QGdG5aTNZAqFGpW8/WRDh7x6e1KU6ZlydJUOTrdFnkQqpGl22w8uw1FsqfdVpAVTVDdsIk64y/pF
FelBAq7TGTBGrcY0WXJtxhyj9SH8XESYkFTDfqk6iHuhFG/Q0ECmVtwa9jlMt30AZncQBqNY1POq
RFv+9jwSF2wig3MxCdrhD43Ije0kki+ZDjs+5fkwnv1EbhrsEObw6ssCYMWkpArA1pK5fHA6+jEY
lgD2BQ7tyJbsWTw/4xWCn5tlEGrEwanPjBLi4j6K2+kGGOtdFNX5qQX5FE0Q+VU61KgNAi9FJI6G
Pz13RLCTYujJdSw1/gWdmeWNXXpwccVIdaBUXZpxkUUT0Ru+TbJ1toaYXsaMLnbwSqoEycFLG1jJ
JIs8fhi1PGA64l4tF0av6qWlPQX72XodcaS/+XdlvksbNqY3yQyku3y0obeoV2OE04rj2UShGU0P
1QCtQA3lYqW1Wla0bhpDtfmii3RphKkhwWSBurMqfWvo+k8qjnOUxNscFsxAbUTESk2NBxR4u7Ql
gQNXG2q1t/XRIZhkJ8/LfHRZG8ooeBJh85rm9v0ir3p7Rcv+21QYX5VpHYTHTy3YLx97qQClwmEh
2/c47K+XCbLmS/ql8g0nsrxVQbgPynOh804tr53S6jRK6rYU+MuRTVdr3lCcSiZQyyhpGbQvvy12
zrFdo2qp98zZinaIbpYXciFDLZfdOMMmrgXTCYbGKPjsm+X6Ohl8ExNATVU4KHxVwyTngzPv72Z7
wzI8T7qmELpweH/erypu6AVznxXmOsAzfBZO/HlOvhha/SlWj80iIl1u7bJVGEp0uCgOlodtuUoy
FH6aozgXbeO+uNbqfb3Se8ifiAz79PfX/TfSHK4FCefONIVp2BY+ufeX7ZNqR9upR6FQyP9SUpqN
4HzulCcPC+4ocZi9UX9E9zCpXLDlVqLXZWTY2g9mV86bUPpPyxtTzv3JE369fUNNMAqWtFauhFol
lI6i9QZ6ZfmzDxt/AVjBrfrIhW78vsDbamXHrQ3lxbbFhQu99bScBJyMqb9CeyUpJTpc5DuNFtVW
DLQYE7uGh2yAK2lysRtGir3WsO8Sn67YIuDRJvO5QTax/vu3balv8/3aajs66jkeD9c28Y2//7Zl
WuR9mIBIDvzi2YY3NCuNl+cu5DBCuuZ5vGlbdWjFv7icN2NyCOZEceQ4si4TyrxAk8nDeMgCHMfp
L3V+WjaIpc2/SAlK2dwPYWzhkGPqvZSCy5zREFiR3YQOPXC+8/LZ/r+wIyE0fv9v3uR/PkF7KbJL
vOS7v3IdfWfmVvxqL/+Wupr/+Un/OyCUS0kKZPP/QqFc1cXX9j2FcvkXbxhKw/uXbTqM40hLsFk4
JOXt8LNpQT9Y/7LZfU3Plh6MGtuhSskRV4X/8e+28y+gGA77muM6uiUMat4G5rb6I/Nf4CkpaXQw
i65ng7X87yu7e3sO33Cff8ZQqh/0z8eVFQGHJfgQl7Q0KX5bHPoAfGIvqTjtBu9E76UUZUW5LWbS
9GI1VPJKqsK8MsmhFTGB8+5QHme/T/ZxG31ejq21GZZ7Kx/uF9rP31+n369PWJbjqFecL4Jq7uJ1
QoWaBL3ewWwi2k1M025ucCLGZLQmuMxWnGJJqzRoWjHOZgCCoomzAhyx6tA73rBGTUPQZnTfO6sP
LuziVGIaXBhrqqThZirC6EWJmc8iJ3y+xqbbIWorWnuN9+6a7GAWoBlRdJdKNP9opviGvy2iT5dk
dBLbo/Pg49N3ZYQ8s0i+pGzdTQumxccU+MFF6uoq/rEaqau0DeEAsODhswGQvF+NfNQPs547+LnV
yFArMnc1h4REvHUNLd3LD4WtPTdd8BwKSjtNHSCxNt7WmrQfulELDhWBwbTXkx/jMBefCNm6cWL9
cxxkCalSTr12pc/unsK7QPra4RHJ0OFHeXgccXLBl0DOUNpGvS9cP8HEFxf7pgNtHzVCvx/XP2cs
9lvUJ5ge4y6iS5YHhwaxPeGcsrl29H4HB0KuZ8tK74ZRUWIysc0qOV53UrvjRXEOlkzcvehK4lRh
8ngkgO3ySRIZUs/+dppQoVpudILPbJy4lXti15PTpHEy6c0ZP0/SODsRYC3vxtK8pYVdKVJgrOgL
VoATdqkME9whfpflJ0tDGO2WxTGTAksSs/abkr967OhGxbOZ7itGFQdEbpj0kbdscfvi2rLMs9O3
a4ks5VR7cbYlORQxblLWe2Jmj16ivxhEwZBGnxLV3IJDXVSthNU1MFVQKyq+p0txcDTd8luXWem1
YU8/3VT6uzTBzxXYUbemOw2Gz8hfQoEWyZ/9k+xS8dHxQT0zl8+U6TighyzdpR190fqvR5IeM0cP
ViFo/byvz8jfbGJ+5JF+FXjvMc75EshR6osRZJk/kltLBFvSD8bnvz/fl7jZ5fH2HMk2S3Oe/11W
ZC7G2cAF5RzO7UFnGb7KAMjxtm2LwTBOqUS8kI/WtoPZCYbQf6FAsNc4h8O14SQ+St3ZXMfRYK8t
OP43U/Hqkpl8zNKG8r+Tv7TBpMmEOgYWYLPJivipQltN6gKaKlmJzVLAFUPYr0Vsgd+KSYMZ6tPf
P6WhjmMXX7jQPd1jO+DU5l3OWliHQKWMLtrUwEuvSfGoTtrD4MzW2g3tEVQLc92D054SSaScWaV4
w9Ngm3cRDCf6DB9czcXhUX3nwtABN7Gp6Q4PwfslRRbDaPsa4C27+mYYxg/4PNZ9Z6W3LJdgh0wH
8VUBg05TusQ+ohura2RHzF26TsvnpirCI3lH87orCZJ25QeXxwL2h28LtDNVLypgx7o8++dF2LkJ
ljX0l5+corZ2Vme5V447XzPio8CKrVNczq+O1dHxkKzEBrnvawp7LJ6sGq+xIb53ftbc2pw8J7IO
jm2XRvt5ysNbnm3wLAh1hyyFJ0Lw1Avvx/eu1ppj6cYEECDp0vyG82wj7sIGzakWMQ7XTjRui9cf
JcFOK73HrUaM9Ms4uveCP06KIv3syvA+MsltIkoQp0CY/ppomV5NnbXVzHK6dua9qOf2XIapQRMF
pF9d03VkLkx+hLHp4CL5FSj1SvOPTLeZN87la4EWa+P6HCnHJHLZ30dwFmP/zRjpVKfzI78qORZT
lW6KSYxA/YS4Smn1Ev1Rhkdbn/u1GcBXMVvnXPaI8/Wpng5x6dxRvn4HUBIced7EpmCpx2Y/UDiI
0abzHu2HymxOblc9ybKun3yvvw6k8mZk12gp5R6mmYuUAZtwFPTHOEw/+agcjhnIRlQA9czDfGe3
sVL6VB3AdzRt6EAlihFgARzvSdswzeeEsmMtLW+VOG63Kbu+2dS2nFa2hWsDpVJJRB5tUT/t3FVS
5duwGvzXdGiRRNQcwzvkvcCzOfUdhtxrNghw28M0DodWe9RK0d+29fwt5Vvfprp3C7SV0COTiPC5
/I5XRYPqFJ9McpY2WlB+GniYrpykG/EBlXvB4/XIKvjc5sYtzBoMjb59jeGZ32va0dZr+VRB7+xK
yfgua/Rmb85lvsMHbZC4Glv+hrWVQ3TlOwd2QXLj468ERGMGHkt4Ox1S4oiEe/YX0CtD+MNz6PyN
hfVQUAZAgUF7Mupw9ok5HhnpwJ/zxntgQeazW4lPttF/QvmdbHt+olnLnynjlUNQEpDk1017bRTN
He3EAo3JDIu/RHlmwfBpTUNHzUVohjuMwYZTC99rkBJPasSKDzH8RDZ0CBNN32pWpF9hyjtbtvQp
CHD7kzzbMo20WJ3QmSiLsBx+BTpAwEnnl2QcPJ0g+mlVgCRwabE/jlhsg14LjgHpu4RqdFcqZhNG
FDIhKPtjcbR7V6yLNprWHuaC9exLVPdplq0TTWK6rDR9VUIFWs3g0h5DPjBfrfGwqE3zIHT2AoUb
dItpnQlf7tDC/Eqa8FCPKfLHon8wvLqlweEeEq0jmzQnjsSL0xZpDmoo34n6n8K+EX54m9O+/frB
SvuHjVaQCcawF70hhYz683/M2H3HH0GpthpzStr2vT+sAtQ+V14R3Zke8kqHz1VL5ymJW38dTS4D
TSI4Ua0AfvngUv5Q7dJ3JH8HWh8Xcjl3RrBlFCxD2hV5Eda2GGOFpxlpkhrhKw1dZdEhlsPyyd0I
+rxAt1XupKB4wwJ6l5Wgayp32NFubGmjmfpKJxcPLMRHi7/a7y92Ss4xlnRReji/lybCrUG4WpkG
/KSDwsI7weATwYljDfEmXOeOdc3B3bx1M0874BSC0lE+m6CdPmeB+TS3BerEuv1ZpEAAotzoXt2M
KiGN7H5fCe8xHsrpg57wZXdGbacw5QyEbFLtqPLiJtcuWuE2QvuTZXUHp79hq5zNkfyvrsHwh27V
tqu9P+nOtveCr4wXT5AqN0uTlpHOVz+2W0R4Tb8nCOt2OZAtmoqcThDlqc2QOYu2Jq/DWgJqW/N1
PCcOCdO9m1+3dlWfKR0/eFzMP90Hh/67I4VB78m5KBEzh5lZZJPRUujusMYjPe671LyO/XSGWI7v
btQ5Z0glJxYIcDcoONd5ZfwE/k7oOzWXxs8GZdvIHQPZ7iqT1degT8hK8UlC9O0xPNtO9+2Dh1x9
1ZdPj8Nxk5XCpTtyGV6AO6Zuxgo4jY3xY5UywNl7U3ttV+fKlNMa/ACrnQA+1wRE0RqhdeDNB8Ln
Bund3y9F/qGI4WSJzsOjc6Bjc3j/6gP60ybJ9GRFlCSQu5E+MzYDdD/okOZq3vQTZ8kOHP5pcEdj
pedDeRfVodhzrLS2MHQhVKUo9hv3u7JPPEXe+GlOoQLlBJc+hqJ6QFR3Lo3Bh3vNiylMcCMtiTZt
WezjCESQK0HJJB44L2IUTwWwqlWQePuC1KR17drpPueZLb2h/TqGWCejKrBvci0xD4M7/4KcbGwn
O1dxbTX9/BE5slff4EMhbam9Q7KkmADAM8YCPkw39uui7Go8WfzNwVZuiTEzt2GbngssvVmbFqcg
K78PFWt6kxTivhnPSQUSp/DK5FkGHiCI8amm+XIeGavQO5u+QjX+qPa9hF+ql9UlsYNDNT0Jg4CL
97clG8rCMhuUTAvQ1Urzq240mlPWYz2SaFE2rJLnoLRprsqmVqrcX7g33pTlKcCmLNCs9dyJ4jSg
CGvY4Nl3JNHpiFwRadi+/Sq78XYZvS6K+9YqQHENLU9+Rl3Q5nC2qpJJeG+eZnzokKLkGjdnft0l
KojN1z54lS9JrctHVjEppkGLilnRhQDKr9M0iCBcrSTABrQ45CyZgX6nB819zcHsNhyR8GBJQDrq
6XIzIodcF6GTXCdUtgV7AaCiON+MJk3/2KRS7L8ESMcek3DcpzNy3LywbrQMcl5BRAcFd1Yc4xEE
39THxga2KTEZbUpAtMDp3FQTcaG5/knrcwOMxQsW3er67++e+P2AQ5fc1QGcOZQznn3R2fFkSWxt
gX151kLlLrIaeLL1wxzpR6sv0cdkP3OyKdDsM8l0iUle9ZQiB1ub0pfAjFm559fKCL27UAM0HGmg
54bERD+OtOTkhdGTpvT0i2d3aBzCHWcx3k09xY1E/wrzQh92Ii0MWm8+jwb0ugLO9d3EHnxt9tSF
wyx3TQQ1bHCYVptlbdy2Njy1gYmIm3XPRWMC//C2ZR09BhZi1QIxwVCjkM5pjm3arD35hmlgQYDg
NDOg0er07OmpOCcYQ5w59/YMphpqi17/6Cz7+xpLS5zJI51Ldmowsu/fIJeIxbSK0PRwtojWkUGl
GJTY/wLhEBTH2VHTBntDmUqqgNUHK6A9NZ+4ebSwGF39/U5fivt4trkYk5tMJ0NyXlQH738UWNlU
62ZdcaenIojuKzdEhUjAaclcHxkfLYBm2BumedMKztqlH64xCuq7VPuZeUH31lx/6xnfvW0z/5Z3
2V0R5S3gX/NipPF2MTx0JBYxvrOE6tT+42I6be5bSJQUVsoKhQgSzjlv2ps8JVfO67khXyoN6w3i
dXJ/erRlPbIC4eQz3ix1lNL8gOewO2YjZ3/CxZutHpMFtEhqykrn9XIasCY+AnXlA9dQTy0Dx79/
r+Yf3iDVm6YpI9WNvmQEe7qv4dXR8boCMPVwWhOkd0bkjW/JM+7EUFavwl/prZ7tHXI2YTYQbqj6
VoXD3uBvyyJu94t31sMbfRVYQjtWYeiv3Xi6D6zGfOlZhrQWl9GCe9C1+teYutarFew/+Ci/9ceZ
ldIhN5BU2zwjizjlH3fFtEcj6Sc+Slp3yOR1bwBNH4tTahG6A4Qt8oLbOqhevBLRCabaddB1/dPg
INSIKCKFnWsn2w9f8rr2jiXzqKs6jHd1SZBvnBHjnsBf3FJae8rPsSaHdrhNJKrSlijgD5ZypKI8
Qu8LHJsOP9IIIgUkCO6L7csptTgbME9dRaOtr8y0gHMl/RcbOCoo5eyO2Dac6IXUAHMyQouQQE5G
DCcixImnG3l0l4xYWtez0VVfTJPMjDgwNi03ZGXoGb4/p9gQvZEnT7ls+42uA2zO+wY5rNHd/XQs
40qkfvM5LUMTGTYwJ9sJsgPiafFgOjyxHhrpmxE7I5HFot1PU7+DvIHjLTGdZ6FFZFfEt2mWOo++
xtqAMrdfs4IXa6crSXKuANcn2rnGY3Y9N+YXty/qRxkaj1NQbOrBq+D2EDBOhYPbKL9BNtOfx1qK
tYQkgfdzqkGlc/6kF+3OzTkPOZV2ISCwBjYesRpEXPfR2ZS1vq2EoAujwZhskk2h69mu2vmPzKrv
PFBVK0cjCXUoSglBMbmSYJjqIJ92novITLacz50cVNFbwIA2Id2scILaNHVF1RZgMmma2dXs3kSN
Oa4QFKeQlymRTfI8v2hU8gzt3YPfFvGhjX4wV/DWKa6CW2rxLXOAK9+s7C/oxmkfJcBi84YuZwQu
Z6PZbnWHlE0nAasW6x7cx05tp1Mn9NcmIcm0SqvnTm/FKWJ0kUk/PsOxeHYFfbJRjMUHp59FPn35
RNpKV81CjKDcuaguZOY6QzOx6EkD7J+LsWCt1Z04STu2cA2RkOHRcbky3PsW3kJYmulTOWvu0Rfg
kpJqWruVq+OQ5QHG3RVt9UA/2FhBPsms/zGACEIwG5UH06prOmcomrx41Q7e9CXKrV1o6OZDkOj0
PYppE4w6KroU4X9CCskpotu+ylEs76rUYy8dx19B3sb3KLYI1uzc9gT3spahf7BHngw9s3Z2PxCA
2KP8S8bqTNv6KFFLXqd0E24DG9eJM3XbJNDzb45V0yeHbVn6fXmHgkSszFD2Z7yTQA17Tdsj6zsy
xfrUFR7hnw4WOUMCN1KqjXm2rYeKvFOKj5b8qUZ7HavRQzyPNLkeWGJwCNlHM8oJn4kkkevhK/6N
TZ320xfHgNAnlUU4bOsYKqGXnkYx3/tuRqwNY4P/9/UTkRG1o4vcydDlxa7GthXnDdEvV1YJ4NuC
kb8GeOOxwDAN6nr1YDfytUJINMjwhJlcu53Q+a/8wgfMk4pqD91CQqcrDmlPG8QspLjj4IT5xiI3
ZIg0bH4wjnAZxdFWxKdkUBILf6N1erf7+4f5Q2vZJmSBYtiyKB3cRSDyj82gzrSxzxidXYHoxufd
xsrT+imPi8+t7Xss//Gs7oJY+VUd0ezjZZsbxNZN6n+ZLC28F03rXklgrl6SNSccB8Vt7aX3rmYe
GnV3+lRy9hXp18Dove3UzsnGHMthV3ThWotGDqV1/tq31jdTBVCaBlCPOSKyuZOftSAn4Q8Dw9VI
39onyOUBOMuqzYS7S/wGgXA2i6cwqHEDmHjt29Ha01w/01PM7sHv1NjVoN8Sp7cpmnTY/P2ruxRs
UN0IZRghqcIWGEYufRQRISQ5CajBStDTwOWHwaURr4E2J2vy654s2zxqAeOTXhPXvoju8Q03w5Pd
jV8SjYvPkPR9sLX/ofrjkhjccpxD0yMvBwVhjxHS6tsAw2P4Uk/9S1gyKKgHfF8JUuygDAmlH0gK
yr0BF5xGvCAMsYDgppILG5wPqtFFx/p+LRSOQ0oEU2GbBsTlMKv3NRFEGAhWhUG/lwtuVoWdDy8B
rdPkM65KzJZ+pW/4NCQNxyEJwTRvm5iLTvK82mt++B3+z2ZsXQixGimvWjQ/jDQ872sDYAOGhxSa
2LrKSCUNfJXbXruUhJpF33jGfhrp6z5vDJwVHG6A5m5CEhljkd+3Zn2fmj5owGl4/PuDYf3eKuJT
07NzHN4qoV+mY+D7klPvcr4UjMCjaiCMV7gHYr67bevlOocgMlmmJoRIPCv2f56lt3k4PyAaY8ID
b6hIkqd2EulNGmAfjmhtHeAZTlcergHCtSgwOvHFgLHdu639QtsehngocAhDMwjtzl7V3gT7R308
a/zcUz59sMkZvzdP+Yh4pNB8CkwHS7fsH8sG44w8KuBUrWpfftElXfXJGW7hk1Ajqlb5NItr28d8
ICq2+3ouf5JQCtNDvd/A8I2roGLbqr2u22BCO2jxRnQEuv/9Rphqbnfx+ElTopo1mTSqYJb354+m
rpzAI7yaFN7+mQ4EwU4iPSTmjHEcKF8A91iPIjqMvImkEcEOmsanAAe9oaboHCV3WtFz2o+HcTUk
eKnzAd9XJ+/jQgLzdnF2ooj/zIZ2/PuV/+FFlqwragqsVmZGpe+vXA/k7JUOL/I0z8FBRjPRxRH8
tmaKMOjWQ36bEd7lzpl9pcQWvPX2Bpk5cpHijUH4wfX8XmZzPYDjlPhActMvzrgZSRmmLihQOw9Q
VcYOvk0Gm+Qdw1zPSrqtwYwilkY+pWONp3Qwv0RQY3bLMW2Z9HszYzoSyZce0AdX9/sJXHJ5Jjpk
OAHMxFXr8R9PowFDMMtdm2myio4M9REiEVQs5uivPn2RHacdH19mVVMLesUB3ncVPE+6ePr7dSzS
k/fPm8QlYCr9MWdoKsD31+FMOjliBZup1VWv/uzhz23C4WYipWuvZV6OAt2g80tm9Toic3rrAHS5
CitOYcM8MPzSgTUjY3wYDDXy4fC2K313281luhEJ9otZExhUvaq7AsVGUILxIil45Ax7ki31Cq0W
OLxKAMYVeoZSf/gEuoHmMmrsXZ1a5xIK/okYG7KuYI9u58zzDiDAHmEP3S+iOwLrb/LE5VRqueVK
8zt6tHn55PpC5wSL1BIFLlkVvkDvrWGtzhpLO0JfN7d//yb/oA/gm/RYWaRSk7mXggxkNxC4M4Yz
Tp7nB/fFlybGIn9dExZ/oM0KGaK2IJrmR33Q7RWczbslEatqQv/k20DG/n5ByzTo4tbS3kEqy4GZ
R/1SA5kVkeMOumRnjXtmjuThFg2pxl4Hibhm2iBNLBlEE5RXmq7W7GQCBwucZx2Dir/KzC76Qivo
oYycHwG4qQNnt+Demo2NcmOc4jp11iASCCpxU/+E7c5fhf1Y7xPNuatZS5eM1HYyQela5Gwuaafe
Qy4G934Kp2Flx9rZctnfJtLmniOtzFdWWny1PT2DlFw29xmCtJVl9sEO5hqkkTScPjiLe7+/hdwr
EyuAtNCw/tZ6iqPRmOK6JE42F/KgzbZ/ag0jOunCIB04K1kzqDXUMSR7nCeHQdpgs02P3SGt2nqj
hSO6J1iRjSwfgly5WOoo3VRzPeJAUcETX90e2guliwPgzf1Fo8046Kn7DX+KeWRKr9/rMZtqGFn6
uk66164c4+ue/IlrrzKcrd+o83iE/1tPpXkNDjas7fZ6lM0J0Ve2D5M+Oy3gYTwUDj3qMV4vlMfe
4TfGdOxu23h+mWkv7WTQpMDsph+kCu46E9dRYznboDbWlo0Xj2gU4j2MFjhx274m8DVT5gStYxId
z2AYqnD7UgrgqhDqOGeAlVxpOOesyinvZQQY3g1eZlPYx4oWEONx5E8KpUoMUrSNQzHuUooIK35E
yrzCt92daEChk3GrfSnjGmLM52D+FteqUw1Ab+vlnn5++49nfXDb/9CBcXXUng76TeW7uNTjFbjb
vdIEqtUHD3rIVMclgqjQbqPeqFYi9yCqDNqJKJRVXbdUYVF+joopOrqcG1xABEQrTyekY4AIik3X
jI8YCaGTmv492aQ7K5jKw9I+dLOIDBIToHlM5P3fX29D7afvX281AzENtlzqGXSo71duBDJmAi2U
QjX0ih29l/5Qp81OEkZ9He31Gde97z50E1TjNh5JFPYJETCpVcV1ENnjmcv01gkd39U4F69oEoE5
xO73D67yD28YAnHm1RSXHrqpi30ubFgNm47HJYd8rAjDz8GEGqjqAFjFGaDPRZfvz7h2U/q6YAog
vkD7WrU5I8C/X4z6Ri6+MfiNuonMVngCNev7b8yp7HTyyizgZKER6tLgGfzInUAo2eUvYSnR1Zaq
+usWSMj3v6Ry04R4DklYx4Lf4WBJ3jcCsXMVFZBrKwM7SB6B8ihg+UQdAT2qSaKTCVpF6QTpxE9/
eT3otESRCuqE2joz0yPjZ5BeYV6a+9Yydh5FXIu3sm3Pwa6nzDk70/ijjJhJkUtWoW4sEWJavkkn
cZi+83zCOJlKBhlDVRFAVQ1XeTp4Jz0ghFxzSpXqzbwsAsq/6vS5e5kgLlFWWUezf2ygopyxD0Rb
mTcDflXry2BzQjFaqqk8mlexl351FObcq7mAyG4hjibbIeVhw+djHJwpXre68zJiDLgCZXo0Z5Sp
VeWvwyEA9lAN3/DTGPs8vbNUACRoR/t6xI+O7ybasqD5G7L7VtaYYXvhcH6ywqdQIdRTRFNwKMyX
RvJ0hT5WhEi05gFA5INI6VRmdXDd5pzZ4rAFhT2Z2V3qzfdVbV8jhwjOeT1dT+S0r7uWpLWi4sJT
4aP3QtbVJ+51nw8wjCfchzW+QiZpCet3VIQPgXNkBlke+ujUl150QxRth7XUf8RMnq3sMb7t0Txh
9Wy0a5lweqh0v95AkDZOUUSoAH2ENloFjS+3IiWqjZfC2Wtzfs34z4ADMhunIa+vHJKbjkTl6Cez
cvFTWsEAXyEUR4ui6VizAAeuDczfFAH3ccg+en1/X2XUzmhZusG9Zg7uXmgIxn7MB2w94Yrj41dr
CqJbe+4/11JaB45YWCe/Y7clCCROrB18W+LXZK6d06kp1lUyc7tiJSJWyIw01ial7eNMaEpCYYMk
3cDUOzMgjvcDgpcjDww83taFl+Dm35sSUSAnRLftNYoF4FJDWcsduh+yVMvmpu7jkzN/9iBPI+gm
ulv/YhD9fJCpzPZ2a95EOG725ljfDL5X32uemHd9cVxc9qbVXufTqvs/hJ3JkqRKsm2/CBHAaKeO
9x4efWQ0EyRaWgOM1uDr3+Lc2buDOympcyorM8MdzFS3bl07d+Kz6dYJaV6/jD6KZePpBiOXmTP3
blzrLlYnP0jjszMVwyUtOEK5lgncqQz7Ls+VuNNh7jAiv81bEyjQnNa3lt/Wt4vdfCWVe6tRCTFB
gd4BUvoAHPnT7PR8SCAL5zm5JdLNkk1pud2BW3mjJpXtIexEZRzicExOMBcGTk7g8wUGqL4ItqB6
TiDZ7L3drbKdIqynxKG0LcKFZTwrAdRYX4scQtHC1rpwG/jRySxRsZDAMVeZuwWwMIP+hihHzx1v
p8Z/tALyaWKhq72k8kEknLYupP2Lbr34NDFKTpXlXhqax4vEgIDt8sJupPwfhFqqkur/6NVFYP0v
QcIX6wmNMiSAPJj/f1/iKxJsipznqVFDvMnbkzWwKFlbr0CnSFrswBct8zcJpPk2MBu9zjCKHYEP
jC9ZAsTzvUSiIxkvCIeTmJKUl4MQyyX9smtUpSazvn0x8tkZyWcNYWOTNDzjdZrs8s5YdkW9EqpS
g6S22oR9pu6tIn6iDP2pYv2QxslLU+GoX4Z7LrKDgXjYTSN4lbizUA6WXS4IB8n4HeN3BKvi1LOP
iwSGqBPy6DMl7FnoLA/GzLeQaFI0ZqfeNyUxL3oyfrqO0YC3cGh4WL1KeEOmWTEezU0Ib113LP0i
3Q/p2G4az32gvmXXdz4G8I4mvyKVO+Uv33sLM0yjiOT0XMfhrz139qaAybjaw2DRe+63PxOx3Xss
4uaEgEL0iIo1ul4u4ksAeuap3IwmHw+WAaVwTDDEdCGVsnPS1E9ajjujjCXQmTjd42RdP0vzs+n7
gIoIKouR9pfgOcMmtq9cPGbDUjzS88wYAUEc6ialkiRHp2gDVk+R8VLhvHey2XaW0ieXz7G3hN7q
ussRX82PuVzcQ6KWDQGWNVmATy0PBwyP+RIQNUMKGkjVkQitkMkNm2UFeNDaxIPoHobZv1V+fiYJ
1iYdr4A3kCcfeBpvrNS4EnbJJdXw4eCdAZuPx4U55hmGVxCNM1pjmeSRYMFiqphJLFz55LIYb5xA
77MM4USvzIpe47bw+Kdi9ikKydLMPe8OA8Bt7tTDLs7xEoO+us1J2NsWmWij2kjvUtv4ZGh5iSsb
ngK/Db0cSQ1EGpE3Ekehj11/7NIFpg+Z6sNJdpTejRyC3ZiU78noPy1NcXZU9mWk9n05kwXTYdws
wj+nKx54SN7DgJ82tvZtSOlPFgTB9r54ibspi6SUFTMt9QNxatx0HHceSKd8ZLlIeCHm3vLVFOkx
lzVkC3Msd1Xd2NHg3Qd9/mnlxpUYGuDMIR/cYoy/Xg5JRNPJeAn/xiqvIl/jOxoIHBWRONiLi7+J
fMmN7VQvuRV1fsK688ppm1UQhcLLIdsnd+zNfkLsfMpiOW/9keFKx9cuOh4HPvkxcv0HnTn8KZQs
kQ54X4ARk0BKvWi5Af7yRfzYjbsPdHsZerthq8CGlzzZ+caq80vKpip4uY90qW6WHpOBX8b3hXAf
E0vS/ASXwlQ10yvi+4zOLfYG8uxmcY5J7tcs2yOBElhF0rFHUDBKydEn42vB24B5ZGC05zOrCwda
pLuFM3Ediq1Ja4iGVfy+KJZ+zKXGqFb1ODZZVS3r7ENbyMpz9vzf68o3mO6UH0R+mrNKBV07JrQB
CMz6KmfjXxiD6PNbPvE+wFLsO9QH8aOt+mdenlseQqKuuwYvjzPsjcQkhdThyzDK9i5R/WeDX3Tb
6l8WaTCDWVRrrCB9LxOGJczTzX3dBz+uqCSyaErCEKQMT8gB+MZKmOUgat3i3VDsR4/y0cO1iW4d
fhq8lCE/j7tuSKesx2yKB3ceTJazoaSl5l/RGCCRs/JdpvyxGgh4WvT4aAtrWyVhdoDztYuJFhIm
VBfRYJPBogoibvnthiXZ6iN2GpKGQJLpwuGHifWn3fEpmnb9CpXwomX7qRnRbTLxCoHtc+jY6KUq
p2AErN9wYnX2fFtxWpU1zsW44Itmne0QjM6v2xy0S4hcVUoOzKR4Mhvr7IOQCMvkSQXCicqOUz7Q
9G952EbUYT9mrh+l3/2rlpGtaQP1fqGmxdd8Y5vZjar4aU2fTz1f6BPjkD/eMv6pRri4J5H3m8B4
sBv/OE8ct5Jcxe21qQ0eXJPIG7VEnq0swAcAED3E082AYdzB8MhXCgs1L6oSJvAeE6dFNAQ0EIZe
QHcokuIevkI9sGnHCb/3Q834uSaazR/4euOsPjhF8uAV9wbUuyg3KobXS/nUdMb94sqRveMVk+ne
GQP08dZMyeYOqq80nwH14fIl8MPf1YH+bor2iDudjQy2a6Nl4GGzcnVvBO1fS95vbAq5s5wRT1Ry
rhwJgnXmSc396Sku+ueWA5/gwwYrRsOItkdmRxv6zkL/wsLZXnsje3GuUR6y4LUZYED7Jd6+dDAU
JksmErN4qir7jX04QXowdItKTZfGIU+BrLM5zMG/pjwzIGOjJCDCtWqImR1HPFSBDgGy7OHNgaWf
+PFSP/E2M16WYuTLShS5wZ3zarQdep1d/EhNMAs6+y/rW9FkjmxR2V2AhTKZzv/9B3+W3ZVityyU
KKsj1Q4xpQPUW608z1TS316gisijYI4Sa95pdis2VOnfI9myxMiVN0sqktUeP+OEgKLE4hi0w4GU
KWvYOYYJuqoO/5DBzpMZP4OKYLUSo4prcBaUJl9q1Qe3lhxupqXdarfD+p7e+bH53pqGwznZ4dsf
3XdEOJRTwJqIhCGXVfPquv6bBe9hTXiLN6YRkNNgH4Z8+KyrFOC4RwEYzh2UTeKa8EFQ5SA7FabH
7HON6KjD8s6FMgOBOAFTG2wroA6bvl8Yzjn5o7NGW2avpURkjP8F0vwAUuZurCSd+E3s95i3G95L
uy2C5hN+DnBW4EMjSxtktrzVMQY6CFjn0tFw5xfSgSSnatOzETMo8drL+SNM42xL7uDb1CbP88zl
71QpNjpebDMmXC2Xmq8LCWmyALW2XiohByYoc1AXFx9iMr0EYpg8EiTLhlwbVQPJMQVB74O9bOyG
ptHTHRUSBFflrRmctrroYjI3vcu2YpcNd0ajiNIhlHcth3Ch8nbnCxDKmRJhFuFP26h3M9T9Po7v
u4B9oHJJaZ7d5I5UPqq5MHB2ffkoCQXb0Ur8lCvCg6UJqNiSW07Jiz927oGC76kYBMs07ecycU+W
JdRwp+XZ6FawK4CZpmcJjtePVaXpM5hSuR1dt9oL5swT1oyiKLeZdzdkyVMHHJ+UDxKg4U3BZGac
y7h3b/fUcLWXP/U4QCI5/DaWN96OYfpjzzey4/2LyWU1bU4zHoFXL1acbVBIcoNHuGDib6Vmu419
6yB5SPHokIcxS+xvPKeZFb4m5AdDLVmDW/gOaWf/IbleqzL8HEK8GFKawXYxqHvCpj31IVs4yi4/
pxBbnMVPPMqcqgpDF/MQWKozl4Sdl+Em5O9Gi97EgI+9wkZ4IKcUuClubWToRWFW0R7BE2zwYwLI
T8MC9I4YgEerK999wR26Au4qae5SVbXbjKpy4yZ+wlh2Bm7c/CTGhPlaFI/WaGtSf78dpf5EnZl7
QUJjMXtsGbkVqaBTArl2IATSZJwB47uKJg0wllrRm5tt6MzudupT6hfYqCcN8WlfIeDs/YwTjQN9
g5CCWFw7HxJ7Xcqw6GwHbRfFGdmuvVlFsgLCZs0hCoD1AILIgobt0h647rlDUwe+RW5NU4+H0ZHm
yWWikqmjQFG3zfSQFMLeCM9t9p3+A8BS0ucQkcna0JamETLE9NGs3CxvpqM05nEvAcRhZTRzXCHf
KknTO9WogM2AiZAHH+ulLqqtIg6NuEAzUml7ZOY9XmrbPk8AM6+z/mJUnOydiniZFTBsWXZ+NLS/
DSHNnOCoX0e61A058whJivUdz2nf4gVCNEsKNZi/+WgtIv0fr25sPzAXfw3XKPS4zOWaGXlr5eY/
VLWzZ0mfE3lByPH7yAzStzmXZ7NFjLB56LIyTA92VnxLxUOPbg+t3QINa35Psd/sZoBWe7JXnyud
/fTgTOnbwhsHwLSbdTeN9qjYK9Oh8qmAOTY/dEJ3TWGTREyE8oZtMUrEtn/jF5LXV5DYOJTPcZmY
m46FtshTPBE1i21zrN60jA36d/fBS1LQNK0BCMtvrn3S4R7jq/aJ+Cv88MkYSL/VFgeE8i5pyjb9
MHXUIzMuMGKU2kFCk5ywJoVJz0hu5sSih6aI5xRdzO6H5cqYdhFaT4ViyGmWFkyqwURXvOzQ//w2
Smr/Q0PsiUB6JpBB0JDTa8xIp1YD0USV5I4YvVMgsfQtbjLyljQnQ03zsXGITM67zzH03DWE56OF
2RqhiNRRSqRz1pNznIQykq71l6eomSXMflQujttxPiFq7WOLeWE9qj/ypDLuggLSeHtc06Ot0tov
YcAHKeVrNU1b9j37vR943HLxTOqCAobHJnk8Jhs/bN7KNrVpAUssjUF1n4Bv2POCyP3oOB+9DHv6
SQqXxbK+Bh+Jyp9jCCp5X2wd1ugYn6evi6V/TM2KfNmD/xgsbPNqXRfkMMIhaDHxSH578GFEygZH
uZC4Osj8XRX50XMLBWz4aVbto3ZFy+0YR4MLZRJVi31kU5PSnvhY/piCJC2bpCTOvdBMetnEHg4E
6crT8mja+pSojH667slasootYanXdhq2zcD9W3SQ0blxR9EAtdPwhUhgYLFjY83uX+svZKE2hIW5
k7gU7oyjhDyIw9jowzxO7THDOe0u7UNh8fcYSYMpDZ7SImbZR7WA4EEC6kN+LReiX0YrrM7STpx/
cO5+Bx6tjee3xPO2gp9LVmuuVJAxBZ4QohZyD1sIRg22bNwHrBaYXAfk3LNkIUqM5MGtAbnvCtpw
U7XSRDl+ZaOVb1vk/q1rGXwr/8kVdX07aAKCBr3XM3dpaobykLJBTRbehmhGYzegYm+FPQHrNIyX
xFZsW9vhM3QHHcXu/JUX3X3SLf9sEJqHHu8rGHms6XHaSkaX/q1P+YXEzZBunBdeODe+DtLmbg9I
2Gj9kBNBPpHfsKUsj7z1f1z0pqzawyi8R2Oius3yOwaGdVRnnXVRc38bPkMn9LHBr3C6qjtOjiJf
Qw0vSc2kLhH+JYPzNJZAHOsWmTPlpVUNS+4pq5RHW8KsHcDWO5lkkWd5knjFt7M1fxYl555JRDyD
nCIqlfzKASdvU7Z4DAs10hjFOXB0ReGSPaqG33l0OEN0AR99mA5piH9W5H+Dkw4AYNsSaxsh71Mt
N4PTXCdFI+7MBkSxmGufrR5rJiOySZLvJQ1nymFXbtommS/C/xz9LjsXRvzR0X2eiMneOAanrK4V
6ms7gKgyP+JVkijcOqPZcGkSHeIDFR1sFXw11efSUSxX4fIxNfEDlT0haX1ybjEG7IfsmTnngfTn
aSMWkj+y0uP6otQK0Injz0qoi+MW04ag0CJqB6Ka+uHgVBmKpO9FrSGuNFUvlTlP3C81K44pnxml
j51hVaa5BLKZ+mG2X2w6UmFf/MzI9onLLMbPrWvXW+RWpP88ogsiHhO4eKl/5oBkgzxBDfQzbgjx
4wiIFNhgyUtmF2jJvNvGhJzXyLsmtr4ku819n/yEpOuZTv/gQH2GFrFrUtqrHtSsR/AVndCYTh81
SJaIf57RCtp1zkWyBhdi4UBnXx7QPIe9rJNPlmrng13Fp6oy7rT07xurVVTXwZqiWN9MwOCQYSKW
Htcym2RtvupF74IESr0V519T1pB0kydXcJaRYLzEPX3fA4uX0+hcmcxdF7oLfOTFqQmL4pwYAVsU
ybXSfhgNy9Zt4/YgzPi2Co1l2wXYrkX8YKYEqFIPkbYSHPJhPXW6u9YkO5ZbkjGuH2gsl/kpcGZS
a5M3nq9S7PVi0cWTRntWnXqpLJB6LBXlVIDlDyD4n8zNeHotzvwwhfRdVKzNdvAxg8B/5Az7UqRA
jPo5rlAPZGEi/I4tVXs1/JDGcfWlf2yk+kCpsm8dp/iKi/EL/do8hhXDGa+1FzzZBQV2ReiQpvd3
W8rHBoZsRLVeRSEf/SLfMe7Rghj7YBm+aTynve2MH3ZLCDRGteZSg7S9rMkJeAHtc9G4RNiIlVNC
9Mj6q81++FWDl+87JfhKW4wlZkN4J/Ut18nHUCr/6hK2BHO49VkxI52+l/oGsvzHtNJwhA83wOh7
xYJN5wEVz/+5GMp8KQE4C95dg6Ktwqp8YC+ZOXkb4K57Jc8ggx7tZLuy32ptELPdqE/bJNK4XwJ7
rzzCpznbrBDMOBYaXkrA6q2t8sjObiyFDqa94aW3CwQxuDlsrvgmK+m3dFopqwgteQN9mGw9t5t2
kGMAWQ+l3pXZSPqStslR9Y1LXpd5VGuuMxG74igT2Ow6H45Fi2Kcp2FF3C2zVdz+DSe4po0K+6s9
l1yrKbWuYeu9owg7oalD/zWf0MGVsS5ftV32aOfN1vH8FwfKn5lG6RSMO5i5HiNRcvcy0gcGd+qJ
3WLQhnfqxu27G0jR50VyGOAoYfk8H2lYSp0/zBXWYDMxMNwwamrlRwgGnr+EwZ0aqG3pG+8+UBxc
0PkXVbZ5dqdWQxHvzB4OIW+a5Vq3vqNuS7MiBMDEoVB7cEwWVh7zEp2CxtCHDu1c+aGD85wY/tm2
1Y/2crIRDFjxJZtiESNXpJS0RuhoBm/vufaXWy5AjjdsNcpDaJuPXBU3sHDLPc51FXgPg5M9ZCn0
hgCLUoVZAp0P/q5ZoXQwW+2b5dxaBA9k4fwYOs3JtziJhZ7lTlkoZTMEgR1oXZq72Lj1C+TqPLmb
B6fcG6ar9mlbokNWdf7hVG4eNX75QkhLtu2L7s2IYkNK0kkt7O+CEtAN91ngXnHpn1ztfw9evK9D
EjrsJf9iL+NR986wW+UpLpH2RrDbRvX8aNUK/0dysbk5st6pf/txYoxDAPT4AZlB7tqZiR2jRnHD
CbkL3FZHA3uvxoed1D+Gv3TMT7Dao147q6u8PQaEAXSChmiYPGeXEo5sK/K7Mxeqid6MEqmzTh1m
JT3GOV96Z4/ITbJKzgvVCBMQ+KZB0J5FT0q1o1DI3Frflq71K+bhHU4r6MzS8SLDnI9I7yQslNmt
3WavTel9cEF4WwaId1JwVbQdr5i3QG4W6LqBSzIOxkeUr440XINloVQZFg5I719WjlcsJqAwRqfa
teqadekhZkHTqgvOAg/hZDDuYcK/lP537AAbZh+AeThON19C+/NcKgg2eNGLM2BIcXhjTndkpiwc
ppVB8IR5dBI4FVWLqav1jYdm7OpoBFdK0Z5+E6R2OwplHAKTAQYZ2t4W61bOyn/FLGyQf4Zg5ck0
8s/EROGuQCDxGtyXXiXxfDvTrp/M18JJSe2RwVcHgYZahk5/yfhTNAQoEoqKXya2z55t2BecOtxM
RbfrfId9l/md1ACKvYJbVnGPk/WutvVE9klnIt7WPnpteYnb8MntxxsCIhpnpATmz7YNqSnka0pC
h/VpizgqjFTt4L8sScIz4RADU7wor3+qC8ABcewCFLDY1J+mLODkxEbHBI9RaOh8JFirdjWpE7yn
59YdjH9YjOFfsKfMAlhLiIBgsWpjsYm3SXpS1mbcq+YwqJPbgCtoRvrlrGTTyq0ykI2UnJvaydcg
+2zTOST3pMIot41tvMwU7UlIulGQ1oTcVxYz74Z7rVianaORSzi9bX5DMrhmcPIRFnySW4BosuN9
sDhkIKMwCW33cwDURZvJ1vKYhbkr90D0+XluvQRbHmtveuguYVnhDEuw9U5jjxmTtOl0ik/o4ndO
al1NYb9l1dBcUiMhH8D1H0Ha35edM7Li5pdMZXJzn08LV5sv95PZGDvO4NNoXfOEU9lKZtgh3Jj4
dq9GuLzKdka1nz5cI8xvstk9mDNxW8phmpNP5hdxXPpo6SBHnGTZBjL4mSPuM0mIs+8yl8AtULDr
rCKuVxe/1h+BM94Pav6Mq0wBeIImhwNs40knvmV9AjWqAxDd5/txCF+1yQUgxMfQGYSGhKV5YUp/
9GTiHmt2l31F/ivEqfPcB999Vj7bwVXy7z3a1axGPkl9Oim7OWWjecAOesIOTVJ8Ky59j7Ot6A8W
MyfQHmjMqEZ7hrHpzonNRzR20plC1nyOzkLlWeng4nkzWbXT8hxO6qYni/0wiczllia4WGW/bm/V
LFZ4Xyr3fErW5baIk3fdtqQaWqDzfF5ZlloT6oLgT6WSQbDD347hHbqZzXVCmAvSTVmbhzb1HmLi
7EsYunuELiYMnikwDuU04PMd7QEAFqTrbTcbENGniYu6WyOdsobFWKj8cZOzweYO/0L2fB790rgJ
9XzqWtO9RRY9DhYajesur3ZQzlSE3qYX3M/dTPWMR+ucGRrrXlO+NHXhH4rSeukXZV1G1Fmj7ui7
l/rHKcQlq8n0XdY9wkJ/LKb4CuVA2QhaBDLTe1rq8eggO20qmAbekLvMvJpPMj4ZYyRNw0wPtib1
nYBE1NBNOonHHKOanovAuCHuZRdqALghQ+OgN5C20B7AzPFMh5RBGPrZE1HpDe8XR07OEF8HdrHX
oXhhO4/dJe8DjwQixFg86ZRWpeRh4YNhfYeiyap/A1v+gz7Uc2nV4tQXwz2XJ0PllGm6ioNbb2gA
B8CaMqihDHKfhsHlWAiGUy0LkhHEmjdaMD71Um9Lttwuq/8CPB6HlFwp2tjh28sLdRPX4D+ADbKy
n68jHXrO5QXAu3MkLEoEDLidkkVQIQx2XIJ976AwsDT5OGCyiZxe3A1N/8E24j0eGLZbzQXNjZAj
I6ZNbtPgxwSMafkfpY/iy3Lcfq67H8ZjTHOhN1iteAtNkNrIj38QJ25C1jKO1EAojzYLjq4dgOst
T74W7g5QbrnVDIYJdrCj0Wm8qJrRAhi3chGrPaSQFzb1wj0XyDVNJNEWg829V3j3FFwXDXVs0wc2
+6IcIEwomAP2M3y6atVtfYvuhYUois1gaRjNJ0dGZ4CxUid/hlnAHnN/h3USFeg/DIv3QKo6PwST
SlIJiV8q1fSSUzBkDnSqJaveGgcrt1UPOmpslK82PJoU0ZtlZLnO0YhRLE3uSqtxTiX8IJ+xf4SC
v8W/sg9G8ZPlhs3TZpOFHD9lzPxYQ1XRUq9XXaq3gZE1kdQz2wLCeMy68GgF54yrH3hJATOamSOd
3zGQ7ju8ij9gSEQXsDofoC1h9l5cZkEi+IAdwWqYArYkyity1jv/b2iGrfHXLTXJAGl1DPUS1bzt
swUcekwG5ucZSgbZMKZDH6piuROasnpusYIMJf+68l546w6DqYmgdgoWtnSxF+KtSzuizxGic/yi
G6dmbCRL/z1WXQ4O4q+qlX5vZ+cEk+CZEC3nHCf2Z98l554I601Z608loEr6xUmr64JcsxqGiPmp
EYWYVOVJ9VHmGjqVVYso7ZyTmB+l0b1iUPshlpyBqTx0TKeOXg6bxREWoyi25jjZUARnb0YdScaj
bpp3AhCrk8iampRpvVl/DycLi8OabO/Z441vGSxqOl+WMx1yZL+udQkJXepkG/f8+jQvfpTD5uEA
0Ncouqc2vFj8t76FEFCz0WESehJ2l84yCXvM7l2dmlvDRClP/TnbjL4oWUoSw0ZY5UNrJNsBlTMC
uVdF/kLXkgYCS9HY/XCJfeEcc7D9rhreGrP4gQ1oI3NIwXAjd65tHDK37ffT9Kq9GeKaRWc2LOWh
7b/ExHttNd0lE0wz2bVOdmj2T4zwMcQHW7MduxsIYnWWsy9oOmnESPyUhcvzLM1vIufYwLCCKPMn
8zGUxoWjinovy//BPnnLg+6b5cjq0NVXeF2vYxA+FANykYmld1PYIlq62Y9SwSfhrC+cbMnvCIaC
CTtSF4OI9gDooNua4pv5k4XqEq9TEdpklQPY80qJusKcEwpLTuiDfaKLpeVp1y3m2AuJcWYvKU2r
Xbq0vEeTA2GvPRVmiRbOZNPrzN2Ae3HjjU1xMMl8tFFCnDBhdr+It5xwRRz906Y2CgaYXvDgT9TR
7DGgWU5MD0MhaZoQmweV7vh9mHELvuLG0QN7BuroyHQ4LMb8jd2jdwv8bnFBeiS0gzwYjk4n2W2Y
8fcWAYJUolkMHWZ6Xc6XsIRo4s82xzXSY7ZqhMy4zyzAaUZ8NdvM7UxgqCyeS2t0GUlUzOVi7yHR
1tYdBgS0QJAM6ovDEng3rE7jmCXnVUyaLzBdvj1JBp8ukARwAG2F1btbFZJjN4iJKREq5+SwgJ51
44Evwtx3eYgbrC/fwRcGPF/gPPs1qxeMN8FrJaPZjuvUxFNLuhpYoAAGko/PjRaaKtrWPDnFy8Qo
HB3L+qA/MvqM+8rjBZyG8hxiLdrplrlRVpn/ZBarPbf/Ztac1aplFAMyTW5iWdyZsfjH+XvoLYhu
RTV/kDVB8I21+FscgA2PJ+f55OKFtU3E3rIKHkdRz4cYxwidaTcj+noYC4Y6Z5CISIcZ3n0kvpk+
d+HRaoJbSrOeeUEZ7rtQX7WnYAa2VGxT+MIaF3iUbE2vZHNf/FPdiPOJQG5CvuiJ1r3bS9dMwVlN
b5LtoIjnijcZdWTTmN7ViBdzl/hmutPk2/OHIY5376J0jV1T1Ye6dBs8DXILiK/CkoShcLQyjoOA
qLppQb3vmFx7Lb+4eWW4mhzalsnGzHS8VP+ssK73FHIs4C1r6k+Lnar1iiN+VB56Gz9l5XGX9AYC
lIMTrlVzdVD1eBtqULg0WdZWg9bBkl1Bu+3LKNECpTjlso/ZYpXohLGH5cdz6ZLiPuBt4rtNhupX
GMnrJIJfGdMSWT3jKZXXzx1mmS2O33eP+YI2EVSywNh7uXhzytrbFTMBJ4AimMCbcVQH+Mck/Kld
xhycO4t8BBNfUwkBJUpLPr/EqYEipfbqxuvHvVuNuBK9ijZZT/EKl8X5gv3WUNkxs3kH44BjZpwL
qpr6rkwHGTEPc9ESmsfSrtF7eGtTMCr4MxirtmN821fqzU9wbCSFzdCgwcFGG5hj+ODRPDF5mzcK
g+zeZiq5sYRydjAW+Vu7frZrJnFsJ5REm7lvzEB4+99RGWQT731IylMDMztN3d8p746jKJisk1oh
6uUVqcUiZffTLxHUppEIz9ojmdZrCpJtC38/ttauYtYJjdQTZ83xWAtGN9DfQGJlwt2CRWFcNN3Z
tF8b0xfIDXT8HN1U/i7xgQJ/Bk3aEGXxgHC5LoGn3LwXHnMKPcT5jYfRCjfvSubv63uZFTd96s6X
1iCCTyZ4HASerKo2toXkWi1aJmP4XYxjPxIfF7s1bhSbQHSTLWSV9eWpsuq1nsWJ3R9wzKdR2OKN
o/PYM/zPb/BGS8IIMTPERzb+n7whtCGMYJCZIPGBxEct6bL2jlve2hBKnkH5zCDWlLTSblkx12Yz
vRJDvLcTJChvKrZsutGMC/Vq4F3l80e9qO3uJ7XsD2gFI7zo2dwmeOvc1jtVRKds9MbLGA6D/SXS
O6mvqc5JNlYYFXq7w2GCmWBnDfbdHF+nGGpllo4sDJk5yYTA0/Y+ng6cCt2RzYluW+nks8SEJQ3W
Ra2BHha56s0Ws9iVFVVauQopa6oGqT4M/VW7TXxy34iQn7a9ZTP1wKq2Y/Wei7OGyIlNeht0moRG
w3xou6K9ktd8xvhLE2gz88ea/mbD2KyDsiUuqutOLDzzLrsfiz8h25oo016jn1VG0wE6j4/R1/fO
qIetxuoEhrWnDRFH/PSPto2dIeMiPXhdMXInUIZDqoIopMl64Oh5lQGN4Wz1T4RObIn3+Vpph0Ox
MycMh9oUZHiVLjvHC5HRBMmZGUpFWrXoQfVIxnU4UiMPPYjtkOrKQmXVI78f3Ap6CqqF50mHNyXn
vz0YzwuzR3eYmEgA3ShgDgX1eDRDtsbAGpa0H/Qk+HA9ptibosCBhtP9peiK1x68QsSSBWGhFQlu
fVDdGrD2EjdkooEOTaGbHgw/LhnCn6xk+HHnBpvVKvi65Wo9suofTy4PSazhaBVqN9UsJy8O4Tua
3YX/yps4BPACiZWMzUo98zgucGuQcmoY5VxXHqaK9svv5veA5GOPvquVbC9Vy13VJiFKIHPdugSO
2yRRn6XP7HdYh1IxBijpLNLUQlDJjB7MFh8rYEcaS/6pZI+jnPv5QGZ7vStDE6U7I+6l8AdqmJhB
tIyVgc1NXgyjeU9SjPsebStiORUgFymjKYKaHeSaanoxuuxIsnG7WzR2h7h0+nPjkcrZMsY2xhZH
QiiqbXbCT+lEs0ie5g4lyFhefK/MtySXfSo25rjR7b3bN2s+DYj92hL9rtTcK14BSA8T0EPnY+eQ
hguHRmZUuvJQjmQHK1ZMj6KteXeE/MVoDTelyL7R4Z4DDPoDZr2rbzR3SvtvtHl/8IZx8jD4i+xh
YclQN+YuK4YdAijrAYZ6kan13KcYPwcHSm4p3Ycgyxmz5t0VtxiBf4mnaHaQfG2N+OQi1tqiO4TY
xFea8EAQ5jQecm/4f4ydWW/kyrWl/8rFeaeb8wBc+yEzmfOgeXohJFUVGcGZDI6/vj/WdTd87Ibd
wEHhqKRKSUkyYsfea33rQTAW2kP0/swC54fnmuukcE51OnwVmSQQnhE1BwTsOQZ9aMTRn/zwzXFE
h77iaI8iwnRggBm/mqpLzpnIP9yI9qOHsg3d2Djf6UEWNid6H/6tysRd0tM58wXIWd1P36IJJXGf
52QCaJ9WBOtaBexlMlvGtWlxl0jHeXKT4opJ4pcw6c44WEI/e58t0AFtWCB+DgdtOM5aFexiByWS
asS1FvnzOOv1oaO4HVztR9Ia+Rq/PhmatqQjIKqPobasE91o2q+6fwP34ZyWlCBNju7etglYRm8z
uowqe7PvT3Fb7EhoAqFIu7eUFgAagNHYgh+Ek6JiKnu5Qx3DCgLfZFtJ9wbuALP9EjzSA9e9WZ26
DQiQNjiRnhWmBib+KKz0BTKNViJk1ZJb1bhPv1/AdLorvflgAxxnOiUNPwbDwa0XWcMBK3EVzgo6
eILrLNQobmc/cq8LhKDMWoRyPtFvpsN0Nhca8iZFl7foiKhr+dHKmt22He1rmrbmfRCZhz7v0p3J
EHI7mlO6nd3X1LPhaRoayW2etqj80XL4dNkiVFouFF0x5pxjlx6Q1+4mp/RC1Bqbvi3oplRLFh5n
pMLX20NusZLmTeFCO6dN5Fmv8WQ6IZYkNHSc2ZgiNiFaf4lfYp43lYh2vymblZbLtcdLUUazt48Q
moi2JNG1EdTNpiGSPf1mOmLpo5PrdphBS1tPvYWcQZVnELBnZY3aU/mpIQoOUQFFx9+hQ2l9TZPM
30/J8JjQRSGz2fO2bgNZQwjdPKASvUg90inD5iXHmqyZIEJIAznUY7rLLhTUDZV8OyJkLMguSgD3
xzpOttTDnCTRiFVCP5iZ2RxmYaG8UixyUZGg/R+DAKxrvREZMz/8C6tFOrZy8PYcImPUQ69T7IkQ
eZBBAi+tTIr/ZJZiF0UZvRLbyLd12UA3kj3RUeTXtibNvKp1mSRU2t4ZXFaIcphD25TFUxJo68C4
a9TAs90GHyI14EDL+CUoGgtHsPHeT72+9evqpYPGf8WlTPfH9+5S2vPIFS+DmMZHzN40T+GdxZQY
L7bnP/6G+deO/wt8Q7E2mfLGdOTPnWliaoQK0o8+a0LMZTViDDWqoaEk4x8p59/rXFIWmB23i4Lt
FkYD0vzJiNjNKWffAMIfMqO5TiPoZgSmlNAzZ47UsBkfJo38EFl+KbSlIp9r/+THyEUCq9pnluG+
Dm2ypmUX/bTT8U2TnCRd6962kJXo2KhXU2OYt8AsfuYLqZuuKfL/Me+uDfYEsdiw6fg7e0LBH5Qg
o6Smg29QGRy9RfrIHmbc0DM5qDaSIKzUfIa5nr/wk+lXen0704SAOPv+W8OIlkp9xbyPuRYynFNZ
UgT2qfVSdJ69HlMz5iHjIlLsqKvX4l0w74j8aO9ybKmk10dtmOS+Ct1cRSs6huWpiOMtItWKzuBg
Ms+3n9zBJjQYLS0yse6sWQMmiUHbFn5C16/zZWiVDzgU+hcqSGh6XoPbwC3Og8lgukYQblc0hbpn
ACf2Te9zwkg4Lcaj/VZ3TE4rCJyrKveCDcfv/GVunbXnROWDQALXJpW+q02R7WrZay9Jbm4CgiBm
iYYg0pk54odhykcDR9vjqfcf55RTfaeWGsgLSFmsPPtkIFKYOAl+a4t1wEtypkYt0XVBLm5Jid6k
L9kchqGM9znYtTuyd4tNxFgmjGftwYi1/qLh39vFo8g2QXFOPUTgEXvsOYV7hWCUk/AQOX1YxgUK
d83MN6ZVP3iz+Tq36dUo6mzbjzUwseUpDbA/3xkSHdzwK6OJHQedcYqNnz4EzlOLmm/u0D16g0VK
vYMD73eulIBHQGvy3QpK60gGSJj1yn/LUWVXBhNNvcjrbZTbP6tirO881eP682wtHIdC0bZyxodO
Ukn3pyGgb1pluryjCYNTPF0ZTSSPdKPGvUNKSqS78gEhyNkI1LDiQKID7+qfJss+pZxkdmPDxBQ2
3NqMNeMFp1e3zwAc2O6g7xBJ739HYGokANmMVdB05HMYTdNnjYD9gj++3Ou9cMh8ZZDfN/q7sLH8
L91Ex+nT+7T0zJWZ6PnZWyKDo16orZ/G6cGEf0UdFBU7DmB9KKXoLwFHsUoLtB0jIA6nNoOrVu9P
vY+yVHHyMUxtP/As7E1E8k3rbvzKkTsiIczQWpTsPHpbzA0I6WK/Ov8Om20c2W19d4TyHWcI0o3I
oqaqkjMIqEM1V+9F/zL0k7iL8/7aGRCN0MKgU6V8Bp3Qv/IwpA3cjJzJzCAWFOByc0nRIrwqI+Mx
JUsW7M1Rqro68fTt3aZrDq3NbMCJAu1uZAJISMgU34KOFaSwx3cr7W/geI+ci4g8ULDkNeX4PEQX
dFLtvqQleaIB/yFTyV0gchtpwmI9Sz+aSLMYd3M/4Vuh/xuUX55uPAOj43HNs7dmap0jqH5acO7F
NerhgmpkDCNv6b4pFOEsLdadlhbvuslOPgEuP8/s2XtnEvFOqv5K9y89F/5UbkVgHie79s5FiQDc
o7dIdmlz0gYgp8g3yzUskBTZsXhMZTYd6sFAbToWxU3/cmcCcujhTed4ZEJES4oxm4aDozL75LFp
mDBbYri3bS09enCYjrnDlMtq6TfaRaYhDMA4JSOSyIO+p8Lozv2MjCEZh/jSQXXYBR2OV4rvFSCb
jiiDQg7BNolo2wf6R53mTDTqdLyTkX8osNm/FCk2ShwAy7aHq6av5HNuqSn8HVfSZsx7LHMhubkM
+uKpVxdaDsk6J4o2YRawcml4rAqsnGk7UCCUZG7O1lydZO5/jxRNGzDUmFoCGWyGgIAa0L/VBqk9
oQguxzgox9+qx9UICSZs9S79HOSLpMTCdiWMNWjjr9aCN9slkR0Sdw12WSRU55a8J/AJmyJnOx4l
ACRkK7/gOl91o0ffTtp3BMyO127BvFVJiRKPYt3jXNvNk2T4648oUOi++hMtekK0+mP+3GWl9rPU
xFE08lcQmB0FiYbINFfDuzZxm0XZMfVhpXTta1tnIwlJjDxgx/zUsVUwJfEoO6Y83mj49ngqKIWn
CWl6+ehpmnMv3JEeick7xIwUL1LPI+5/mArwtpEm89b2UYMHDZ05IZ8ce+xvNr+BW/c3rt5T3NAo
MlSH7NECBWo414ZVnUxy7Qsl3GbCkPlhs2G3sfvFlNt41qb2K2GvxRv2mmBfeB3H9Kmvq+DoIEDD
XdAxR/f8N4b1mylHUwTnfn4blv+bKuJPxyjqjnEWkaDgzjpWP/4RklaWU42iTcfI8UPjfNPPuHeL
wU+vcdt/iWymMJ60IOxod57sEpY2TJON5gnzAxHOIdPK45gN0xvQt5AG7kwrSKYwGx4TM0CZ76Tt
oQwY35bVPo6q/KybdOUNDyyZiMHxVr1zKWlc3s+M3846aBmXRk1HIzEumBgujUaXHbcDe9XYi9rc
oQ6cx+9MI7M0dZidatXSLnSCY6WJ5JD3WFbEEUAuu2QLVm+muCPEkXAAU3VvHMbJjC0sIG9TXR2A
S75FRZYShw2UtW7bcovi7cwpn986z42tSZjDyvMq+u8MabTiRThVTNQXiwzzAZxgiXqV8WycDWjj
gsqmzMqck6TNcb+q03Amx0qnNdFp/kHWQ3CywJljKiFWJ4kfytZxnzpkTYi1iq1mFhMAgWA+8ax+
5prrHSWS6dwl6LgMykse9Y8qiqDERjyxqhuIJbGLj9ko/BB/bBNN0DAQ3E5Nrh01ErRQm3oe70Jb
XbNpZ1Ow3OcGl8Oz4VhKAPIFbZm9KGiwxlK/jDNDBy4l8cZpg7bNcL4Ks0OiMtGNI/JkpRsldnLh
Y9r10ietpmfO2RN9YPUWkMq0S9isdQHBVgPAus19hlw4dNELJscitb65L5jn0vaXpj1tVFuETpp4
67Z79W3cpYCb6DLwk6ygUpME0yW/fAoJvYmcq9v/MIFMrKWR5nso//mJbXiLXRkJsuUjexnLpw4a
4S53p2eOa9rWwbS1GZigrCG/4/MFeL+dhkXw0tZLMWWcuzipwgG9OzwX1OEkvk7ttJ9L8wPeMvYX
M7hje6EN4zfdLlbcbqMxesjj0/rkte8ejrurb040ZvPpKJAjLlWwXNeOhqSBOgka4FbXdYG6BGai
l0zv2iAe/WlRW6iRGRmN1NxG1pHHbmi5eXZUbHZ6MwP3GuCx/97SM4+BaKeDQ1EEg+u/j0yUhSgF
XvyBmyj2CslNxsBFd+mUJQa360B7ZDfl7dfgg5egv3n0jfLJikh503uItvTj6aTr8avrc5yC55Y/
+VQodPJ0JpvtZEZ7kVvtqata80EvUW90Cofz7xzQIGWNKpmiiKm1z5MjaZViEBg5LWxGCQcHOMDv
y9Z0OpMTrXysSx4THt2UkzHIeldqPNLIp06lHLYWoP2HSee900cw0AJhFN63tSW7Yt1w4dfkmMyP
mpjwEyZb2lA9osHrqE/2WVboI5CmJld0d4wqdEJZhpns68TwbyRALTI6r3muHZLC0+g5aZor61Bg
I95uBYf8hFPMunI1BK1O5NIsJjAPjweyayzvAcemwDpVGaEUyFfliHrKkmU4KUfbRAi5ds7cuuc2
Sw89KT1a3Vv3DZle62o6Tq70vnvUYE7zwXRw+pHjrl5IFeCYKHWpnRSJGxH8kCTJz0aq9du6eRV1
ri4RSTIkXEVsNC4D/sxChVWmjftQLvjlyVRgpTCSTZgYH7wUQyiJOuIMwyIw3nqliju9StJ9NhrN
Ise86wiJeBw8iITziGappkt5acTJt+YQzi/a76WOMd0juSTGlz8wfNL4hmj9tHu1LB9SN+prLYf2
1UMcBbJzcu76hBtFU+BzzfYhFTGjZYBk6yjJ4zstzo+azN6KISu+RGQemwwYjj7G90ZB06RyAmjD
xLgtB5V/D0L617gb5OyGpxMJY3JmNn4n+v0DfRBtqfA8DJxrJnk0f5j3x0VAsZSEAMzKI0fRdEe2
AwsBAocK+0ZUYkpopmGvDHefEPsW9sHrNOtUkeguK9PfNR2cyVhMBrM3++qBhl4NS9oE+9dGUXmf
K0QYoWpbdto6H/7Db+T/S1SLh5DItXwTDk0Q6N4/0x7TLjBkSVty0pvH0fRuWoCThEGnDfBjnY4e
zVO274NGhlymFVuWarHjV6sDRwLJ0utrQApIVITmKO2LIdGERoImg+jo4bctzO1itp7RsFhHxHZQ
RrRR28W56dzivl+SJstXuN8tJgr+0GzG71bOKjBJuziTE3n0D8qxyvs2j6tjbnEfECCTn5jDffiI
K4+cTJjA1DHuWRXQuIVCH0/urcnxD1tIzja5Z8eXRBvBwergYOpc/+rtbESvikQ0A+G4F/yUR3My
T7+/1LU+2sxvD22NZ5fh6P3v7HCkzkyty8C9m/GbOIj4z3mM+soAOU0OSqg4jZxypzQuXjv7Ibwz
sSb8Q785zKe2vl2QSeebh3qCKjh1KIn//X1p/Quzk6sIi882IRZaSyTun+FZFT0fSYtSrIGe3Smr
8ffxEg2JheSsxbgiIgKlzqZf7EBoqa1KePQLw1qoivjHbR3KD3tG2aO9z0gL2BrUuayj6b7D93+N
iAeJBZmMNM5Io5sTyITD+1DYT3i4+q3ommQz2t1jzZrRWPBKXUuh/G/h/LWo8+w5VzfdHHZwCP3/
kHZi/L9uX98j8Uh3dKhuzj/dvm472RKO6XKx8chT2pS7uao7kl4mix2cZXZO6K16mU0BOgR0vh2O
x//h3Q/+BZHrOcDLyEi2yfQm8+ifMOHYJvXBjQcUb03K4hNrQGdRHwHx1Z8XPRPK13OTdWdvbPRX
1c8vOC5QqI3jT1zjLzjDg/fcS75Hs3J3i8sO+nWNwXoABHhAbViv1GxiT6O7jTA8X4OLghKlUYDP
WvcizPLTnfHWejYhWQNEcZscKryd2E8rNG9YyumLL4VfG5zY9xBNROQ8ygHcQNH/GjjDh5S8sGbp
3RQ2xj+UgBRgXXtFIbRqXYk7ZBBgy8awnqbhYEUYVjpUWjN2zI1Tk8vkBFgBjZqeg0mHjoOYu8aN
/pyJ9ylGS2tj+VynEmeOCuxXPyEmKeWvI33x0DNIUzONKKfUPpeLWJLFtOqoz1foyypakFjhJyzl
MzbBlFWA6J2HmPIRZApM3lm/0cBjYJwwj8YEjtfV2TctnMzO4GjEuDgqdU4Cvm3RuX3W0VJN/AJh
Lgjj7fIEYVAEMK1wg7DvtXYDDmYJ7/1E+izDtqE7kwTDW+cQ8gSBn359FYS6cJ9weyMZgvQilqDS
ts3XaTvFW7VU83FcnRG2njGFPeQGGOQ2JggXPNyb4+MAWlYWqm0FqQrVoKIa9FnvOx8hJ5KgBgDe
0Uvx27sjfXjpg6ow86/K1O+WA3Vqdj74HvRFke2N3Ao9pnbNPc5mcScbf2LsM+yd2f3UG4g+cV/d
Bo8g46Z4sfX6XWg47sYBirCFyj/uBrE2Hb6viYsH2W51M6FzzJyEW1wM0GuKNZzZx3Y00M6ZCHRH
41rn+YiyM8m3nETHzuOtdacdaSCkwzMmVz4k19GGCNA7NQPkjj7tQDoOfg1IPWWeNDsGrKipSXlg
j1H+rZTPTlPlu7wjIorWY5grlMpdzc/mB+X8wFFsfvBt/LhTJuURNDPayOSpgIu+rypUWpWmR6fa
5HqOdJ+26C5KMr6jEY6jCVVIpLs57oMTPlPtapo4s+2hPFRukF/iaM4vvbyXlekduen1kyotABCG
RZ3qptyeaqSnUQiaL1mSMnVxTPPgGGZ8DRJu+9Su3qQB5mEoaYV2znpZRgM2KaCgLleV43dWIrmq
7EX7Bah1sdpR5g2Y5GRwqzhO3pLeeyxbNADR5CK7XtQUeuoycsvaW2AjFBCIYsLCsouTiO0nyxiS
m5nkv/op9w9+RmEWq+KmSFekA5msncm8pl1S7aTmAmdxkmJnGIgiBFCEAzbaxZ2NxDsADutGZFIU
KC6Yt12mTIfzzGhyy2jSDX2r/4GNH9lNQTOJKBCT4Myffd4jdulscPt26/pbH5GBUZB1QnK826/M
cepPBQADCATYDTpOEIagpULmwEPr06oYE/dsmovZCiXW2s3Nj6FzrAvQkWdtyPxjITKkXjForTyx
mwPaS1WNB1Lgl1uBokL1k9r7PqUQwpmYcOTiY3Sb6Fih2IORQMMnnyNxVzRM3yJhGWfc6L7Tucwe
baDyef6r7SxxEJlWrf1I3UmL8xiKDA5o7vyEFb45FaiAMVeO/bsstx66oyzqp7sqcpFzSwejYKbk
SQxqWqVdPd7rfhwqhBOPQDK6RmYXdodnCIvtXVvPDzNMIlZEddDKmbMwJpPFdc476Ef5RfTVO3UF
GFHhZBtPjx8bJT/msoTjaH1Yy3iMfi2uhqTaFNLlgg0SSIJoSCTqjYwmEW3g31DIKh0vVUXNkpK0
NjLxDL3WBwJYl6+qNtp7GG2nqeH2LdxEbuRI55aEnGLdjUV6ECWzW5SLgLQ1h25UybaiQyTZzRP5
hb2LIw0FfvKK4Tr0HJDk+mgF+7aid95XAJ8KV74Wbm6FWu1xR8OSEBK9BqDPJCxM+t3agCqyqP38
qV6yLJdW67/ff5c9/k940mX3tWyOQwFiN4Lt/1z8DMqfSMPuJSJuMCYtCaAArLMBT0hj7LEt3buC
Euj39/xffwq8av/233z8XVYTc8ZE/dOHf9v9LK+f+c/2v5d/9X+/6m9//pB/9PcX3Xyqzz99EBZK
qOm++9lMD1CZMvX728U/y+Ur/38/+V8/f7/K01T9/Osf32VXqOXVYlEWf/z9U4cff/0DyNc/vKfL
6//9k8sv8Nc/HrOy/0zF57/8k5+frSLsy/yLQxg1dZQJ84LIMa7A8HP5jOH+xbc9hs4EMhHkzZDr
j/8qykYlf/3DDv6CtcKwqYls3V3ywtqy+/0J7y/eEhDh2Y4J2pZi+Y//84vf/c9l/Z83mjfi7x//
Y/CYRfbTn68/aA8mOa4RwDxHemea/0SOrWYI+n1T9XgKeF5x5RaHOKp3o5R4kA39CaNosOtSczjW
VcNAIzOvuYuFsUflm6rgypKqbTO/p6DBabN3M/tJpNI9D11P+78WYenO7LS0pfedBrSqpmd8bcmt
SMZJnQqtWoyBwsTy65Y3k9dHSW8E4Zw7+tGfrZ2ulHjCfYNcuw7MMLPRblWj8A9WDeg1qfryQN9r
9g/1OJyzjJ+AA+PJ0Xo4cQqVbFFzki4mxPPDyFgmc1HZcODQ93k6PHr6dWYEtxN21GyqnhWbNGCf
WEp0Pj+xzwKdqAEqKeMBJpe7GhtqfOGnp2lmQKvHL6A5721iEGJSLXcCLTMqWvohNUSONFe0QFFH
NSYVRM9X00lT0VphMIPzCOjRj7KLqOpzHCPAHGI0R/k0RiuUpI+OBw02Ve+x7MD0TL8gkX13UK7q
tLpEQbLHSbkdckSPmXro8vyUJeMJx/0zlLR6kVi+xLJ8rlrvEHjdt6WcAuqUsc0y5eBCghNTEf6s
T3ecu/CaRZhw5fgWCfHQZBXeWIgaWIu+R+U/4GGsbOPaQAnGrSusta5EtDKiPiRFsA9HjHoJ4TdF
So3R3WgZPndFvB2qF6WBi+iy6Nb75VPj+usx9t7Z11POm5SzIJdYD/sipP1vwq7XPmBeuXtENI+V
YBZgeR7Nt6RYzxXEtNJwL7WG64JpDUIHdLwTeAcMDDktFA0VYo4itXOpc9NO7XJOeByqcdslEX7i
HJlGU+P5DbiuQ+1CZy1q0l2ETX8JHBAkjignNhUKj9Y9OfPESKNR7/iKNp7T3IvYeMziqgU4uFD8
srXXKzgjoGRWkw9bJEIHaqOum705P6XFSGIznryN6tFtT/bYEJMcl5QMjtiwyzwjDwvW0oFq3MfD
dySC9hjX/QwVwKbZHMBD66o37E+bafBD00dFPxhwQg3UReRoE5LNCSSoGUtO1LqE5ZyIfhbEYy+W
hhYhW21chIaf3WDQu+3G/GxnjC6heVlrvyDKxir9D19iA4i0Kdl0BDoXhQq2bjkukxH3IUKdyrTW
x5OmTPpa6TPQq2onQBqDPoxv2Gv4+WMHDWks8q2DHACZ+MGF6HfkLPAz8dx7aQltl7TJD7+kiTTI
BkwYmeyE2tK3AghGC7LaWan91lZM7lE5GX0tNmOwarghEhsLq1WNW2l3VDl8Sbh0PB0RAMkhpSSU
ugYgQlXvtTRRuU41w2EDIXzcbUlmDdZaprvcOxBYkvF5mNMfPcHIaydou7XjTzwJ/nDHF3JN0ujT
9/DJpBFN2sl0f04tJ6nB/CySxa1dYRytiO/STZhPlmYl29L09lncmDuW8nQt81cMgwBsKHfN/G0c
O4hxnQlmkRSVtam1eyOdxn3sSZBs7Vfn6d2mI4TvSC39aQztGHoJpBGBjnGmPbEBDSmBAycPU+bi
N9JmJBY0UnZGBZkotbAzF2aW7cA7VgK/FjlNKknPFkcXY+6hjmr9zZpHqKQWhmTXyxQ2Hyq4QLmn
NrX3NpKfi+e54WjVTM2bS+12MxcEEOk0kRhGbnA+FY+4w5SHKryOTd5+QZ2uOm7Z2mjqnUsS3NBy
Kwk7Z/rnJylEPIg6JaTOhnBfLPt0tLCfgrIJNvTO2/WIf4N2Fxg7jSVE+oV/LQyW/WE6J1FxTYcP
fWixKlgEWqpg4PCYMv8Q5oFBChrRhNZ7ZfkP6SQ4erQ+6ndymI4EanWbiPCQtdL1Y1mk1bHnm9Ux
bu0BlwITNJrn4l2i5wfec0/G38Rf7oc2DfaVk35bs33OiS3fCJN0ICzETwkTGJ6OpkOmXvR30X0Q
wwaQS0Of1dyi9Ks91K9+89rirZS2cR5VRhw0PaFNTCwxLoJhPWfT1SmLu8wvIuA5dByYU0OEKdNo
a+0tY4YHRauS/TXmUm0gFA+ckOmkwYpomvQqo8HC5IVKuZVnBI7ncUYG1tgM19xybq4LXl2yq278
CnhPr9Uwcuv6PPglA6Oy3qa5vCW6f5H28AOYSw76lWlNAraTV4fC5bPtxsnNL3MExh2QCnqJOy/y
Do5eeDtnNH6U0+QgBLYm+EjcS8XsphvdS1j4k9rctp1EAC5uQkZdWPkEkfkkc68S28J7gW7RiNFy
OvDf2N3Gr4Tfn9ijeTPGg7XobLciL/RwcMQ3aaeh2TbTpmF4Vkwcbg0sfRznM8biKFCLucg4+Ymn
luRk8r8WIXUC9zsDlq1c8EQMWX8WidevpMJDz1OHEQBe3ZzNW80WO85inzFd4+1izasU54RIadm6
AjnfW5pOqpGeMocqkLqrat2XwL6dZmmqeBFLyRRfXcRJp2Z4tc3Wvp/9Z5baAGAl3yvrUX5mDCzR
NDhJaOgxCl8XnJvB7eumrMatGKCzFSwHduBvTHjFYVKRPyNAb66DiL6qljMXSSnNIEGivh3V/Muc
8D23IRutGfqAuZDuswhJdFajACpkNx0TQLddBNtGtKoWdA68/nLTkmGyxpq6hmGTrnxjwlVeJtkm
x9/u67QJRt14AkjyA2lLu45z7AHgPLDERc3VW6gnLspZfnfIYYTeAFzfZDXKVxn86EYfqnHeR9w9
4ktl+gc9Tqg9YNA5lAKIR7mSciTc6W313QkHRVVTehgwkdgOmFe1CQFkwpPf6HCvaifYd7RzbrkD
7ZM9tMF46034eBl2ZZW+szNYtdmY8gDN17hhkEgafL6f07Ja2X7pbzoshhepaKw7aLnaIr5qFVEt
AILRmCNBLk5J7NwqB4jmzG2iwdS70Op5zYIJ2aKOZT+rQbQlrYPUiOk4uaQ0Ej5TjTf1BZIXaQHc
kLPphr0AH1cZ6sMLmh89AlCiUi0mLzFLhKB7yFzJQIQqv8zFCTUgBaJvAkIlMnioZ+YEiw0IUbMZ
dSAbOhZA0s3hq0H7S4ZvPauQHJjgRyPn19zJkMS56+wS8RLTCNNysOGinfVVXbdsaXB8GGbuCJsd
GQN+ogUrNmTLlEBK7muO02sYbSicV7JI0xAdAqgsoa+MwLu3XSo9v/1qefw+WIF6nuGXKHiYNCwL
Fizq1wyRuO3fKHMl0Dkz+ai7J2VfEuxt+cVxbmV29yVtZjCfcO6G5m7OMQyzbAiJXWtdsCOpioIO
H6Fdf2KuWZV4xqX5XcUvFfwjww2H7EdtHgbjBuMsD5hObAEaoxwkTdwHIJrwoJ/HbsCUx40jkUxi
p9BjTvWNdzcnQM6telvG9dpKH5CQrZQ+H8rKumRZc239aUEhQw3od0PwplU9pdZVuqHOa6TogfRE
8WSjMa1TrvyCdYrX8aktTFxEZqj3/hai6FbVHfm3n2rCik+Wao9NBM0IfA08hMaH1e/GCG7nl+xY
uIwPJBXwmu4DJ4NvQ91Vfvn6pQ76fY2W8mGAR1Oq8Y5RLGi3mz7BSHBJYIqmraqGlZc/F0gk7GWG
yfEEdtysv/Y2FWjurF0teeBKbRUpfUWcXrpMg6Sp1jDq9o15HRpEXt1BpuzMy/aA7Tx/9gA4GIYN
MpJxHmRDnCkFctrqlw4XlfyeB8ytWwt/WQBRDW+HTXmTwWrnxUgw7felI49Zax4KNR/ETFFBkZe4
oJgUF0Y31pJOt6vdCTgJ1vRYP9B3V3f2L4jCdb+Juo38rmS1MjE/DTu81uRiI8DPkjCCQI07AUf3
RJbhtvLAWGQrZzN3B5K0V/3AyvQc0euvl6qPTpPubjCT8Cdb1xmhYwSyZSUeMjJp63XW7dr0KBA0
tOHYhmVVruXZvy/eTJqLTNK1MIhgeF+wxk2CQq7YYSxL9X2vfRrNJtGveGh98yjpgrdbeRhc6HXw
HuShZ81uQx8ZhOYdeumvypc+o4i89FSfVCtKYxxiryLqN318KJPbMF2sGU2M91TKYz6ca94nuzj2
9YY8I9QRYKwd7UJB0II2GE/CPfXja/7JzdLg/X52qieW1ibbJhk6yl2d7i3AxrCB2Bk2oBdSps3R
UirGipMszmpGcueu5aSH5wRu1E3PjjOyuHZDVHzDNr2A4H4wq/Psn7C6EMBLhRKSwegm0W6Rx1kC
69tBPFA/MvjI57VZr+MZBVDIuHqm/+WgUh/YOc7NGarT0Qc/+ZjdoQbsVs07CyuowJYNVxF7QPd1
xSIRTxjxTlgAHGdfg3b0tiTCBOD4MJUsIUohKy8kCJbrBCn0TkK49zb2PXHYQ60wwxJSEo7Bxav3
SJs9b+cCNyxO5PsW1LjOdpIH4ninlAizo+xx3mWbwdhFxlGHxGhzfgGmkNffQ/lDvle3UuyLegPp
ob+bMJ4/OyYBWE88I6HWIA8PHTssoks2seicvYEJ/KOeIdaa9zHmmdQ8clvV7Vdq7Bb6Y/mjYsdm
7fDvRfZoRQrg5K+B60UQtjzMRFcT3JebDDvDVJ1tHSLgvE+zRxPPzzILWqk7FwFgseo+YFWkNWcj
OAgbHtFEvXGfNT3+7cPIBAHm68YmQau4ywu8cDZCZkxOpwEal78j445sG7Gwwx7za9vgfaAV8Dh3
qxasL0gh59Sh5zV26RTm/FfsrGYT3JxvwcCZ5IljTPo7BQ5eqC1nWqVtKOGLJvSMjdtvGuvBX/5k
gX8HCQ10wHdW8KrKzyi+LLHWeVjqh//N3Zn1No6kWfsXsT4GyWCQt5JIUYst73bmDeF0prnvO3/9
POxBDbpngAH6cj6gb7qqnClLYsS7nPMcp3/SvrLi4BY/INtQ/OGqbAEjPuTzfUQm6b79ct0zoNyU
LxhrM4bgoUduFbPpqPS4oPEizNoZM5DLYmz45Dk3iVSZvbg7m+VNoHVoA4XkLTnZ9d6eGdDvs/UO
SptybmPmJy0mt3351RdPDnkzZDHEt1ZcgUI0JfCwQ43xbCMD7esPRifJN2dH9VZQ4be+TuEqaGS8
KEUCeuAFmsaezRTwbibZDp9+coq6q13e98lh+VyMI9DSvMNwCJKHw33uHrfoQBD/EYpTTAuFT5Hh
So8lf3XPr8Zna3e+Jj3ENI3tw7QdhqsNERu7b32xZ7JD+Nprr6Z7ZKhG4Tq25x4qmOstqBEVIHof
ezWq14JfOzoU5dl1qNH84pMPLqsvNSQTv9pNXvYUMWmGLrT45XhcuyCkPMKoonk8/ZH2XPOKl/B+
6TNavzsVe0ABEYWrLmBXwLLahiKHONc9Lu2b65x43O3+aog7h8yEY0UMcUX4AYSBy4T8nLM6Tp74
/kCR2UGIyslbnDFKmG+G8YLaeYYjGEfOqXvDHYnp2MyuFrmK3AfxEY0YIrMMO/dw5YbgIWUOkel7
xjypeya3tf2h2/fZz8b08+WN/B0sAWO2n44mJwrJIBsj4XmTllfHgWsFeR1e4ZaBnubxgah35F0t
iECbs2w30ayFBxmgfOL/5c8qvjG6tksszfuOOyZJD6wQibedQN9MZzD/uGviCnYFqcfABoCt0ulf
GvLPmQSwKbX3cDU516afxrdN8QR6HhjMeMfWPb655Kow1KLk3QswZZgTM/hxiKl2MMBmhbbtd78c
8pRYkL1beWNLwsAuQ4NHbD1uIypc2AcEXpj4KA5QFJY7qADomfXVY+3J767BXiRvqvA7ceLmXjpf
2L8lGWUjYm+ft7eYD8LZ+dy68WMaP5A+jwSSuPFpgC5aYXFnrXfqH4B2ojkQ5NHcQ35GXmiC+fNY
eGDphzVbae+b9Sa8GUhK58sK8jm6pNb32J0G81zkwSJ9V2C6f9y0OOKRCp1iF1rnV4ILlXzLGWFY
eeODDotDFz5z97CMYfHLIJgenNlNfHBjTF1nXQ9I7ePy1bj+1MXFbDuyDeatPxFarJEo/55i5YUx
AW8Lm4Jzy95D/RGtDg+hN6yn8uSaHqDWra20V9LPA7c/UgeM84VfW9PudHHShnO7cHwezfR14fBm
m0SX9MWjWIMNrFx4INjS7xHCm7U3o6C7WM1egPQ5oubtABGmr2LxK8SmpNRhzkeqN/6qQNDxdGGx
hLacBZzWpksCxAs5OiHzrdbnyDVCjxub23saX4XmJ9GdVVBu+qPm8ysNrT87Rwqair+iPbSkC/e4
EHzSONmWQuNjgMKCdT328iTRY7NxVXfEHEE+7K1X6HdoAT1zpe/f51/cuTo6NFiUbJo4UDmdmH8V
+/mavzCF4XTiueGi5QmhQhDiy0SsXk4YCu9q44kqliX5sxZdkbawoye84VjKQKRID97t6PQL/AFS
h/EWw3BqGP31TLnj7JZXp1HebOdaW0Hzk6UaglqAYnbzCgVQdM8xf3l2Q5JkyPuIcQOHF5NTsNZn
x0YQywPSfImGpMjAdu8pr6hNyI/jgrangAcnGW8198CfiJO4+WNwoorTcFf7G0AZoMpegLwYrny8
4bmNLq28pshs+yAChEXzaMB3vy/oyhlqwsu0zrFloaUN8FzN0RUCvOBdzr1UPGss3E1sZWR8HOXy
ThS62Z+JJCxsnwE75PGGORYGXgmwfq/cYKaNDDnqtxKqXVxcPYcCPKU4WEzgIDFjXvoJ/w8Hrcl9
Mu4yIFpAlD9JMIJWoxGLId6ke2c2h9EkvcMbfSSrLsyJ/jyUxyILoNMlSAjuKEioY42CFeMHlS3/
FS+meOKGbse90A+gYmjiGXRgc+M18upq+E38RLOb7o030jvm63gA58vXrf2i6JzF8t0kQ00Faf0q
eWYmUgxyFJQJ+GVWKZ1+0812OGxMJmxR1iFk4DQR/vZS/qMicbqn5HNZeH/47J7C0/DEKj4pD9Nb
/MEfBpW99/h62J9oVagEsX3AZ1le9TcGz2enujCj405Mw1tzr75WZLJPYQK+Gl3EYWHrf1heCV6G
Ob/cUzLSZOBSq3EvoUOF1lNdNHIUZjXTCT4JzpBVNJS8rh+NoKHg71TIp4uq8RyrOmVUCmHSnUwE
ZL03YGiDiGGcZs3xeMdiiCmD+2gy7ypFjzy0A3uUb2ztBwMKWFSE7Y4GcQBotUNkdqql7Wma9Ur9
FYECP3W0wO7OvnNBVn2YBIesJ4ilfHiu5T3Nsy9+o5hkQQ4q8G6LuHkjLWLNfIqn0jkaVLX1nj6O
E6OAjpX7tOFAAMYP0Mkp4RMHGkHWzby4qdy+mVpBU4MCZx8fpG35Ms5PJmTqgWcxpDMxQDyAKT+w
KY7BWWCybOCA3Mbmzn1ene0lOSiPjcNSP0wE4KRGRz9PtNv4rMb3inmjXI1AGd9D5h4NK7nMckZP
8CrG1H8zzS8iIviucejdE4wYTJoIAP2hSr4sbPKtm7M8rckx1sLHtfvRsp7Q76CLcrzP4U1jkDIy
9IvxxXw7BXMopldNr50rJ2Q/noElIFxJssuI8uKEXhiaPIYTvJfXxsGNSeyQhemKyIO9Ts4HoV3z
D9TJFHN4pRbI6e79NKmXZsViSq8a6pSRtza/klHT20T2bpo78aiP8aNp8/iQxfWc3Id4b4i9Pw/N
+jKHAud/eJHrxU0Gj8n0aVhS9ETpTcAcGeVwlXP7BIipGVLwouyuCqhgqM0YbRSMLmn8/eoePJzg
85mf9D5Tp9k9EHfcn/rlNIExYN21pt6WTSaRa1AcAPbAGilQYw3foehaAHpPvav3ft6ET0lRvC0G
kzAptQ83/tHD5aDIcbWrHlFsU3a3NvsFth2YNsItyQW4wq7PR3mee/tk2OxhI60gb2DKro1FRTMZ
ugYUyqiPU5J+GzVZZ26tfdq/Xc5a/ET9rhuR1QsIgyohntNBiN8OD9XQBVoav/abUmYRKfbf5SeJ
HKWH7vOSmoq+EMHYEHHiND/zntUMZyFVLBzDhvklY/6t/CH9qIKWopmvaVIbwRqvpHi74+qzdvIY
8MnLajOqNMnR21dLzY4n+TNK1E6ZTF8zO5c444hu6wxI3kbxbBvRQ6R9IxV7xchTx+alrIc7TCDS
LB4GIGtLtZoYARnnjA3sMVc9iKoT95ahH6kTbTy9peYPmUK4t6YmLQ/bVkhG57pArLaGkKx0e4h2
Vkj7mSiO+aaiiMpI/JWjTWpy/BAifvXUmAycY5BCiB9nJs9t7cxlYGRfE4nQB5t3giXZ8B1Xv+M2
kY9dLADgljYLXYfxSJe95iTr1H1SIR6fgC/LLFgb9SeLa3O/EK7YD3nEvnTa51OD+V4AbM0wIAKQ
iEn7yp3XtGaC2pRIT+CMXS20iEzxWlJQZEJy40Fv3Sc1uSeWCKCY7OI0WjAq3Th+d2O8fzPLI/rE
BatDT5h2VoznwUhRB28oI01H2FeQr+jarA2MwkzZ4OgvssMnYA7SYrvU3q/uDwKjvopeR3KI+2ZP
+Gh6dU3m3hqLOaJSGIFibINKZf4UmfyTlyWjK8buLG3qn2tCQlrjRpuHt+LxMoagqcdH0yLkYggt
hrksXTWJknir10yQxFEfFKmFeWyhvssEEBDkExh5mWeTCbSyCEjD87ipl7rCR0D2JszqNbEdb3Is
Y8csHTfZDGU/igdauZABK5jgfVd1b05WEHZXcWMwLK2J5zw3NhZeofF1npy3yaFbcFses2aQPyaH
bEtT/6UnVBOLRltZaacMY+qgSQiYLHh8PIBQCZxU3ylbvEYPAJAEOBXi/gT0rtBgYhuniPb0VL84
EvDRmCClC/v5RWbkFBrF8jtvsZ3IPjunDqEnZCQsIGOK30AuS1/NWOSMDuvsSJBtWxFLUgzMCEpH
k6Tv9K/h1DrUiwTXVuKDPHggbixgfKFwGaClHnoDkgfS0Wmar2imkWnM7U/0n55qEXgbaKJ6h2uO
2O43NUhSFE0/crnsARPtjCndcmibgxEr4z50lu+hoXt3Mxgjiq2yjVSZ429mrcCbRWAXFwbiBA4U
O8YmJNfiZ6e9GhhNOeS+EQudRIx9S6+aYt+4nOxipAOLcpNtAyyJJXqZW8rkNr1BoMKSH9knwerc
Iy2E79jc7XSm0n4+jQ9AQm/zyJApUwx6ubih4jqB+SiS/E0r7Vu+Za2ECyOaELs9ffbsgUc+Af8p
Lr1Yfi1ABogZiPnN9Hs5RoxSlgx3+vxtKW6OfuPiDd2TXNMLRK2OVATAsKVWfNgJgwJW+mgK33rD
sxJUEtlMqV9nnCQxC/1dNjFq4imEM5djNd8SvpRyfBOYZ241GPu3OZBKyByjQiqW5T20tAetKT7C
FMZCSzATFyCVtXtXQcuiHiObagS4srNbkFlTnuB5zZjv4G3ts2bYjy0A5ALSnB2DtAVG7LPz9G1c
pbtYxh9Sbae2IAVAr9vXdamOPQ48fc6eNZM4SXyyEaUremRTOpyqOeHJDXegYU+3NbQZx07l29rL
+hwt5VtXVYwFGdMMxIOm+K9g8UXetDA4UkK/d2wWGiZuwINF/s8kU08njY56Z+lJIzSesUv/7Cle
oafrISXBkJjnrHHgemXWG+qnG6bzH3E/fEpVnFO9C+RMPVRY3mhK0JVWeq11NrXmewvVm9CVTRsn
ifWD9XssMKfDsT/Uc/kTpiDhdTQLELgeWjLq2gy2clrXr3Emf386evlTtAtbKvGjjCFhuJnLNVtn
7zPUl31ZZ4cSLwMqWqbxEeMpHbMBW9YGK9gog/kxXEz3IBqA26igEghM1ynpP7hC0NmaFZkM7hYQ
op2H9i7uNwxRtQHVsDEQq8e2GcO1w/I9PqHwdXZuofiwx/JamQluv+XnYKjKA/3ICE62wTAVYJKc
4jasGl41AQnTBsvU5zJgeVslcHGrqf1aQgS7iTXSQ6fP7CEfp4UMiSzSDuxPxKFBNNiCe9yRMmnv
SnP9KuLR2ZbahyLOB4yU0VsryJIWY8g0iAywQ5rN93W6tvtivGVcGAfMfmwJV+6AxZFXV9Zf0NhO
LWwcqgLmWEU03qsC6m/J42NZMZZiiw0fGsEHUfYPq2EcDIO/FNEhTpWKbmcYQsX3dxd1CzjUSgQJ
fVLROsT8rBJFhJoD7FkkB25y8ilE7cLztVgPjRGC8yrsn2GpPY6meezJkYui9Q+SCoMFCwsLdFUO
DJelARzdmC14J9Y8tkD5k/dsPZr8GfUMI5IMQdPoqs9itqyDFk2M9RZcr0S1Oj3tBkv3K8Sm33jM
UCHwmzQgflgHwrvLDraQ065X0Gj62EyDQuIssp35BcQx6oPa+DXFqPcVwDdylG2vqxhUI6D3nBWX
etcxy+22jDjF6TaHiQ3qD/dfM5ZvudLNwJDti9WM4DM04puTinuy+dKxh3tc89MezeC71VqXOLVZ
lQg8qj1u5EtRuNeGKy2QJYSnaSonVA8gLLfeFYGye0jBhmH34krUwtfBuVSR8x1G+dPazFfVOohO
VGzs574+aHF3EQpOdraSYSbafiMEqqPFpDln8WLK6Gde4o4DrTwXhAe9xl0Vgy1tZvCYsInAm6uM
maVuAO6pe67tVpIMiZrGOWbwovZpR5AHo79oDrBqIMGNN9LQtHHZSpZzyxJHx/yXNdiAWpIyiLD9
7XUBoEk3Px36XkMTiTevPLtgCtBJRc7ECmXyo6msYT98uALTazVHv2sTPa0dmToLRAICSoZ9mkZT
c5UOIK4124jevfsQOsODciPBLuTDWoByshils7TCd/iC902/uSpSjDfuq1Mybm37/pd8dIeBTibp
3oj70Vgf3hy1MCM1Kkx7uOOh+fnpGpgSev449z8yq+RVhCowU9Z/XSPGQEkA4DDPQ7N9Hefu2sLZ
yBJ1m+z4ijTpd6P13hQy7C8vsHWgoVpMSiI5vvVDlfioD6DPNB+mQzW5Zga2Q/ujliN6HpamDeNb
9Gc1Y7hQbc58MlzSyF8AS0FZxPih4gaUMm9Xx6OXtlOBCtG8q0oMnKbOqECOKc+7Zpzq+Me0foh0
rD3w9DcOybe4JGeteIwWnQWfkuz/e72j6DVPjdyu+Eon4yEj8Rk9JXYBAkNHKtes7FqqduwL2rq+
rO18zWa3P4ia5jlNLITnticTgxyDuL4Q8sty3RTkt2bLUR/MZ4B+x2K11a4rmPUPSfO8zN0r+JYz
hnXkEhbLosLofBBJJlJ2p6x0z9Lqd+g3ewNpFV+IYuUcWR7DSLdPwLMPUme50kLYaZo8ZNGyeFrF
MKie6aAnhNarmwSGPZtHE4TlmKbpPXwh7qq49eAEtxxoRLxpQ3t1phwOmNLCw2rZQSEQyPTcDIeu
nb/6RoVHZMBYDrYU1qiAwiuxkWzaJuVpav1jF115DpU84bbUAq3NP9exdg/mRFKFFp4wAmBIFuXG
Rm2BIpa81w2UjaMVy/aybAEsaxtehzFubrad01aYQ8wYIh4u4JGjiv5sTi/6TPI7bsVL1pdPYDZP
UuuIBCAuTNemMrCnfOvD74CsMmGNxk+EhzUYrWQO4gE0mzmBqevsqvZpa/1yytQ1ihnQoTB4sIa0
vJuY0jlucZ8lend2ywRBlj0xU6nksUeFqzVxdG4GVm2O/YUAOzrnUzsF6eJchKALiaFZQPjYEjHW
9dmFw+rPEQU3bAu2J+a8R3m7QTUbF2QpQLtqYNAGkyl/il16rTRO9DOStCF/jWqCxwFQ0NrJNQ9s
slvGKo0DgLJcmLX1ZFu4R5Edg+sazUOpSu3OjBbXd0A+7HKSipnkc6BgkAt0gjqYvSCbStcsR05s
eJWrbqHJhp9F+FFl03Krt+93w7HUEtC157wGoDFSKuphSrNlmMd//BXl7La+TFhH0jyafpGBM7JW
xq/wDdNMwM7vyvmYd+LnVBvZfd013304PyHQlJxrXEt4JUZf1HDbEtCqB7LE0FZh5eep5LAybAH7
hp9ko4OaTCdtTO+W01LM52zR3VOpMLbj9LwA4jxEwyL3UMsAoKiaUoeE7gAC6mcTSgKj5jT0kxot
IJkhe+gfcr8KBdZonaBhG2MAYYn+hOCbwzTB5h65TUO9r04mNFCnYHybiSLy9AGFqbZROablVFUE
KuChgq7XpoQdpqgwADJbMaeeKuLTlE75ibQFdACbBHfBcMlq5ac2I3xYMGmgTwTFWRihCAoIMUBp
dS/rdLJ4oPf6si5Lj3xfBLxQMgB1skazE0u9SMYH4J3OUln9Z4fNtpnCoz1o9qdtMo4oDevTRI5Q
tGjGOmLxbg5Zdpc6wjoO8vY4kpB1GfMOxZo5sL9mvJQTdgg4iKJUMeLFymMFeVdUh2l1+GeJ+bLM
+viclHOATp+qNUfywnP8rcDltZ36NlCkB1Yf6AXeRjPtf9ma++4WzAlzA5wyHHnIIObXhIw2m8pj
benqIufozBlpIatOzryJ6AuaytmRTv0Cbq4/IsC6gWVhSgWbQ/XTxwb9BR+a9DuiFqFVQ+rLqFXQ
GlU7/JTXMcwWUklZ51nm+m07pUuSzZwxb6Rwqobqmzhu1pQcen7UnaxEe7fw7lFLF6kXzdBC8P7s
GmUBqjPQ/4/uEPTtFJ2S+mxS++9Nuzq7NjVxmzEQS2YmDaV1rmuWefkUNQHunF1skzFb8ILDdZ1u
qYU+San2q4v5d6NrMudI5y23G6hAlmJux6dbHjqSMhWumwzciB51xtnVmDRHk+YetVBdaJBxp0I6
tOAOuLjqgt5lQ5JutvpQxOx2uoYcn5UtrwHClqQG9lUZ8g221rZbjTcnmlmhsFhtcc0nbshsowz5
Osr8vQvzYAAUrA/pIS+m6pBrbAjcMX9YNZRnSSvfbWYVlFrY1EDUiJib22YvFvYdWAb7U+rbm1Zh
5Kmi8KqTb2snen7qvKkpMl7+QrMSdjd3CknVOBZF54cANS3F3HTJE82zGR4iXDGI9KNOY9i/0TxC
sEN50/jNYD65LopJbQqboNHqU+T00rcInzAnpGdZiaa7s+NTz2hPsR5cnaEJZKMzqdXz1SNZB55m
6BgI/lx0xt3qy6hFgzJZTDBAent9szasDYFj2fN6LqM/QxcVb1xmR9HMzk6V9qY91EHq0KcaeSUD
cMwMG0u60tTmO6umx1HML2WyRo+uMz7yR6MSxvjHAq97596PAIGggQG6zs1culF4xC9AhvkWjJnP
7EZxueIL3PKndD3MjzU5TEh9k1O7jOXzXPnYEMoHhVmSUQ9Jy2r4cNs8Y7kexd5oscVrQnh/wure
p5h5eYbIkTautg4rTm8vnZgXhK2Fwr9GAodxgNrQQOSjOXvNwoEokJCMZvwjUTaKrlb7JGuXte5Y
h+TNWa8cBwvwS1oNIFyNQTHpVC5KAnGURWcjF+GWIErXI6mQL8bmfxzV9JTGkbUrlf5UNzTqfTJf
tLo7IhtH3JrPnZ/wUnLsQkEXSnK4ib8xquKpVeBD7QXxqlzmd/AJy5HVgf6qjbp9Z8W8YUnSrkfb
LJbryhZgTQrsHhpi4LxYu1PusFWIXUwv6L9D//9zHxfmp//3t13qf/i4rsP8p/hVDW30r04ufujP
5+bXsv+ShkPkvW5gu1Im3fnfTi75F/gACQICQJWpdHKp/svJJfW/sEe7lnJtJeFeuPxxf3u53L8s
NMLKwXlnuYZw/i0v13/a9f/JyqcLi9cgTds0HCgbQt/s/v/E11hqGUfmwJfM6Hp40Bl6H2gkVFMg
RWeiTBMjg+RfTR7sLqZSokK0477P9VQEKeeRV9R0q8SceFbLUH/jFvmZ6X5pYfseC8ilY8acrguR
SA1d3jAoD++ZTLJS1bE0VawbtTU1SKTN8Tp0j1NGbKTWYuERyKukiRk+JAeEtQWRXr+jmsFeG2/6
FWTWpCU1rDEcmXyXekvdspK+1lc4XTc/ksnS03J+iZBobUMYp3AKH+ucpyKGOyqjqfXMpHvttgk4
zJa9ppXzXoYUvAP68jx8UAMYhhHc8VAZNyrCH65K7klqPtG1H1NTBgj+7+bSPmurixk4JB9UNhhy
y5EcDcKUhg6e9FLQUVOclCaznRXRGx74yktKhBCV9uQOxF+4MIwdCCCYcLkGx8JAI1+W3EfIvuca
7XBdqd9idgEPRyx7iVJATNdbvyIOYypI3Q0yrfo1TA2uDTMzwZJNzGJk9RRlGxHuO08Gv9LbF3fR
f8Xw9o5gUE+ZkT0ChaV3H5DYQVMdXJu1tUq4IOJqyw5ko0zYyu98QDw5xFPFIT8TbMpI0CqWVzr9
a57eN1nEuKG0PnJ0BEkRs70HEOfA1j1Y8bdS+i9sTcC1tNvYVldSll8UoHu/FNNLN9tvehExlVtD
tFYsbr0IIEJq8ItOnb3609BfM7H+bsPyRskdtJQewH/AMEaebSreQMx+TP+dT8xH4W93qKZ9V2Pc
VeqFjuw3jZoOAGAitkt33hNy6Vmf8fao+mGIONOdemgRXvKdL4x1uiMDGLdW41hPjm712Lt6yy/o
zG2Sqa5hz7YUxDv+rxqX26ReSx1SvcN1zt2GVIYBpN9Sj+EHABhq6CkWtHYTNgBHWJXw7E4gTsse
dY0lyIcBBdhf+/WNdA4tiA14miET/9Y6RRMhQyFWNqAPh07WT8B8WHPCIIhAC9SYfqHijUfDHTcJ
1AQfpSXNbUQI01qvzYwSXNbtm7kYii91bO/Sr7JeHhVM1sRtXs10oaZBkpl3yPH0Qb7ZQ/Wij2jE
CjM8AzG7OnP2lMfjm4FW3JksnGXty1RfnTjxrOwLgTqkv9GCSzJfE4FQyQiTjSlg341l9+6MWFeK
5s01erz77DYTbQngwG+LNOLkYjG+S5Dd9JMWYN7muRMNS4FuvOu3PWZMqQIj9JyJ7ldZ09wrSuqa
ukRuLxuSBcJcLDb6gOLCbX7gKDrOJhOtmEy61g8b5odpjkmHEYA3NCn3sdP/JDHtzNtzWGXymRmM
GKAazXW453bFzRk5xXno0WZEBGgD3Be/2hFrtlMw5spIJ4nKVxmRCRiGm3e1OS5D+lllDEDyWX6V
0Op3hTvrVOZc24uytxmoe4OD/UFqjgG5LbuT1WhcmC2c+hVIooXo1+6Xj2hC3RvNaJqsrQa0oOHO
+WcqkEOv+L7jDmt47qSd57bDj6zS4fJS4iBGSIvxAQKdL+FSIVVm3Uwyqk8KA+fIsl4XyzjHZMPx
BiURZjAMd9Zk3VGdxDehtVmQKvQMDd8/cpIvPSzPAzUhYs1Z8hznjEAx1rSgQlZb8A+LD+0u4XFg
jC7EtrE/jPH03U+Q5N3JIvvbbp77dV7QqoeoUCi06ugchRo6OIUufJ5h9qUPcztoe5w9JCNNtnHf
FiCmAA+bqATKtnocbIFEh8+jmir2VfU326nAbUoFlIOGPNTQtY7Oz06XP7Io+sW9cw1V8ljNTHN7
Au46RBy8mQtXTRfWhOSYlp+BSfFMSugdoSWBphNIRRRDtl9pZ8DEKWoo5OiyYRGbZmV63WvEGdae
3Y7OKR56UEu2/ly6Nsr+pO6IZ9PfCSejDo3ueya1ZsGWXMvcvehUd3IIHQH992CnBII7Dc1UrIdP
fcyBLNbPJZ1fhBjgQiTC3ONawLmU5h+JnDBZxcguiJjzOYFC3wnHo50B8NhOLhqv2q+kA803YYyg
QcfbO0kFCL2L4FtDOrGyAVGlaE8hLrN6adAKrqyBiZW0jtAo8D4OCar+fHMyOTtDsY4y5vIct9N0
bxbKOZtmwUJUd4gFc5CIOeD4caPjIkHziOEwv7GvRH1PdXLAgXORIqTx0il4zfSu1UlnWJzmPJhI
t406LomnLfbjI3mTD4k7pec4rn+Q2PCexizGmrKLjhCjTkbtfnMV3LPGQgdcvYQFWoikRLAy5wKB
iTWSAeJ+RmV3gx6aAYpv07cqDy+DNjzIMPy9ps5jnxmeuw7HJGEAJYb0I2pI3TAixNfJQEYBJiUq
7dOEaDzfgKORw02qYkIfa/MrAR5+gKYPyrXfIoKGp1W3C9au64XNKTrQ+ebO6thwanltV35XgON2
BGwQ1oTtlqU2cFVDhV+pItagycZNgvJZDSIn8maOgjT+llH0gQP0kI72G6m+7JvNEf81IiC3v1YL
QBny3tBMuN0PNxxwrelq8FJ7esoH4/rvl9ovVcH//kFE+Cdgwr/gE+6Sr7bqqu/+f/2v/g+xF6jn
/reafWMv/Cn/lb3wjx/5z4odwoKNDMKGLuhIXUel83fFLsy/TAfwwVax67a0IDz8jV6AyqCUC9cN
9IIwbcUL+Ltgl39ZhrA5J+ngTZAJ5r8DXxBSuVTk/1yxG4CvDGE5vDjwG4773+Ab7izxyJaSKYdC
mBEKi6GDCP10QcmOBoOgJCJylhE/t5aOWAX4xu9aOthbS/Ql8V3se0AV42TGmU8p+kwZHwb5lsUD
hn2L5rG2jJ6Wqz4xJLJ9NRxVXH5ShHtJLvKTC7iDsAkSA+aE9MBhQ91wBQWsXbmltnCgbosJsjZL
0sxeawsQGmK5XEoyhewtW2gLGVIDlMxxCx4iGwfzGmYyzAzEEiFSgC1FUpG1RRbNW3gR6YpBVjqM
qUoHqhO9/07X5putcLRv4UeJGHmgFiafgLFRribWGYAJ4rbB8MLGASqD2spSSCTGLVrJ3kKW+vLT
BQ64Bxi6XbhkGFiEN459gKf5z1Rj0J8lVJzOHfxFx12kjSz3THKduomAp4akp4Jb2YMngQzDJAbK
3AKh2i0aqoxt5ETpKTZISZu2+CiILvEWJ+VEaot5aj46kqbWetAwp835ftiad4wkoGzaJ62q5Z7E
jS27+tbWVONQntG5mHwWxCIHhC87u5DCu0fcsZ+yltI0XoFOaOvogzODa0orhM2bgmie2Njp5HGx
dYh2tqQKI44cvEbEbG+yJT/P3uGgk2NtbnFc9iw/mjQ+usglKG0LdBgtxBwivMjJeaHUReCSOWg8
J+2PQd6X1pd/yi0ArNyiwCS+CmMTok2VjcgDf3QLmHNKucWU4tcUDJdA5JCj3dW4RrbAsZrksbGT
qLIT2IUauFBV5eReRlRceanh7wPOwa+YH7KG0rpHEMV9NlZ+bb4JqaHCS2u4ZxEveWnfMYXUI8AA
6IsIzMlLA4MAic0E1By3CEqhAh6sgVujAVpnbYFr9sQpXB9cIeEWzDjoU5ZRnuidOyV4/5Yez1w4
gEhMwg/ceBhlUsLd1i3mrU1xRzeWvpJi8V4WaPtJhHO2aLhBaq96hodIQBbIjPWO1sHlW4GE0iVZ
LjSwVWz70nILnSOHivi5LYiO1PZDukXTrWhZND6ZaoGoYj8VRoRYfguzw7Cf1HwX80MviLprttC7
HEHeIIjBI8D9yNf/DZvwjb4HlUmxbfW38Dzm1PQNGUXObLz1WJxRI5Z827XiHEJkYABK9cQIUUgc
nls8X+8Ur0CwGOnz2fbVNvTH4VfThAQGmtt9n3Y62KP8aGzRfwLp3LEjDbDZYgENp/zhjBGa2C0y
MCY7cLQIEVzrwiRnB6pLb01gEFaJoneGmMjKCC5F7StDfLUL1mWDEFjCt+e9uTpY2uRRd5C2In6C
a4EVYorcR4c/dp8JIg/nInvJDKM5zxmN+5iuaM9H7ZwkK6v8BFi9cIXhzRXsdinqHVG50QiMhPUq
cmKD76PVYqytVcraAl74FswIXg8tQHQsEchPHPJHZAFBTmOOQJlncFgGsnRh1CwpTy04En5tsjz7
hVRJZwuGXEiIhFyNT3ALjSyFftFj+wNOLormclz2lD7JhNl7CCty1OjLvYGvd1dbeACwGTmK55k3
JlNF6Y2MYuMtwrJuoUvqPbGWszJOmMA5XSHSyS36st5CMEmJJBRtC8aUFUIzp/jNWB2ulVraY1Py
URZE5OZbsKa5RWxGW9gmWGRFy23uO8WwuKs4ZlgbPioyOvvqTm6RnZnTffWr9kHw59uoqCT/g7wz
WY4bSbP1E6ENM+BbxhzBIIODSEobmERJjnlyOODA098PqrvIyr5Wabe3vUmrNJWUVATgw3/O+U5C
uyfsS/tZ1tgkUcmOBHw/c1puGhpB/yyV7VoSChuuEL66H7MdM/8/5ZYvuMu4ljg0TbViuOQFwOw6
/qGxVB78kF7StZRUJu/AeLDBpikxx7EnbEG+1ePHC75hG6KZOt4gk/psbtkPb6T3NOaM5SUEYwYL
FyaeeK6yhONc+lL1Wpyq1wpVUuO8yWutqr8WrCIa3nrHPsSK3AmfBG/qaxRPuHNxIYoLLSQAuWEG
+RS3ShpcxWpwHNZS174POGfiM7eZpYT1Z70Q6Q3ogbWshFWMYtiScXXFI7Seuda8fn2a2vYrTs7x
aLCXRmvB7FCy502aoUuW8gL2axFtOxx8b/I31Ab9XP8Md36W9NaKtcC2tQd3Pw1W+1BZCJcphL3O
qxNUkvaJVr/8OaWZ5hKAF+OjdW6R0x+itW9oAVi+cRFmdhoTHbiFhpfd56/iqJhQDsmj2W1eC1hi
9B5SL4zP2mrrYnVhcGCn8IZNDT6Mi3uwgAYKA8i/UquG77Hwb2vjsSZ/qhubN7N8jLNY0t1bdfdd
QuBvOAyRyPfNtMr3KyqSYsfDkhEayBfribeUe3dPW4V6WnrIg3QyYIUa7lunwrEyLt/Q29ptZ/Kv
VhtemoorsJuSqKkbCrnGEAcYFppyGWmyD7wXn9UAoLz1jDxBDrmPAU6NzU5via2hndDO03ynD5gz
+4r7XXBfYLtqzabO5KNMmRbUrXyYy+kYOh6342ImtpJ/4GtFg2SoJEz14Hilt4lCfLA6XsqtLKMH
Jqq8fjpFEW6g8TUgPXbwAFyeR8r3EASGrV1chtmuUCnFTlFEBvGJpXnGppRwXdM+bXsgPq91W3Zb
HKZh2Y6XZBoJyrtkpV0J/3umThRc50XnzJxMMt/rSm5Kbg1+DmMvL1nru7jlyfKWaRsqsp9ZaWMC
pXGcQM/0dfDIeNsh49upRMis5Lzz185Mw3J8N7VRtckB9d2yiHGkBc+OfWmXkxQ8hlofXcHLrDLv
M4VkQP0V0ph04sPoDk8ALO6aSL06a+4FCdXBGEE8eOIZGuJp2wfK2U1c8EobyzytbZIusH6jvTZG
QmGy6qKXUhxSUy2GpzlmsIhdh7nokPuEgIgaIfqKr+AqHJdkuAdTl4x+2a3SNmkR0OjeGbrvSHvw
tLEcvzzNhioZyyhsT8zfMArU0S5BzcycXRYBRUiW/J25ovOlpvuQ+6v4FhTluDFuQVLKM9Pe9/sb
hfHBfhlB/LQ9mqpRAXT6jjihSRXLYeTtTEEFhotb9CTC4lfrxemuqNAh4WtSJowBMLYY4K4kOjA0
njz6SwK+pyb1lPhPXo1/gLn+2i0CgMRfJ+/9cfBjfbQnv+X0jo41RCQPo+cZ8AIuzdc5XcwDzkY4
mdqlgLNgwO3bDGaclFprzDzOsrLGwRxaSb4BUnCMVGHhnQjmg5qo0/xjKwha4pZuvBz5nVChKzL9
GD+4L5Og6/OErZAOE0stO9WnHM0zKA3D0BkmwlBvkXa3eZYDmZX1ZzPkMbMgShK7zHJY4kPcbkVB
z5/B5rms1IlwsLg7z5ikxGe3EBKe5Xw/2ZWz7RH6sLBwSlvgffg5Z8o2jg/5VMt77Up7UwjoLzl9
nq7G21Xx//Swg2B/SwHW8Kf0EqdXNC2MziZGNCmNyAxWSCu3sqHMfOBUqbB4LDO+JWd08fI7ZEzD
kRLGJPlRSoaadLtjdqVlzWleMsEQPA2CPcfxClc6y3mJEQcEm6E7qet2ufwIcs6BwZJ+kIxJDmIs
3li2H6jYuA7t8pxFQ3fFqpWknJY6gZDo2HlPBvxRMiUuIZQ+K0oPv0hHU+Pr8CxQmt5EA8VtvuBM
0qJytyUTKVGEBAE1kFFJbNzthf1A0/ImAJi3+MAmx2nYdqP4XVQLAgFUoY5BeY57l/KvV0U0aRVg
i43uKcHIm4A/wdCvPXTBjXAyRzxhtcCbxuIbyGgyixNusUVO35EI7iVW2c28zJJ7UPEUePIJCya3
HgvfHfzqpuOLFYLi4tY1ePebhgNl/upr+03rLMbo4T/LPH7sC/+UlhV2THrMN7Vu9EasqVPYRueG
P2/hXgYbVn3TAmfNhH+f5bU7ZBo9JeWldoh3GfrUFd1MJ5rg6Nt6R9slYiSmy2wxo28wz6sKFi5n
Cda9AilltJujbn2OMpKUBOV643buRXqPwsGwJcG5FvkkmhkjQX8CLhE/g/g/gK7Ldw2Ab4yo1bXk
CH4LiSXqLuJ98rj9dlhsNuQ2br0RX+hJv4rOvrojy1tVkgQZYynhNwAem5IeJ9DQPcBHr/io2BPm
2qHjynOKTbNg5ECoCrmHmJ8M69IrxkxwQckn+nd8dPmG74HYk0is9iPLyLFQgHdZddyza+X7UMgO
+1ljgSfQM8Yhe9OsQ2eud2QsaElaC9g43ucY6MB+1seeCfAuNyvlhnhxkQBqKKzpZNFMWnspTuGc
IEp/0kntvmKqhtIHCsETuBfEeBsLTINCd+7RMNKKi7F+TsfaOTvwkUgE/5xrUjIVVQl6NphyG6O3
6YIDAXe+uGTdiNcfdNcQW7TxLghUGKqnXbk2M4RFzxibFhYcr1h3GnptbPs+L4U4VPDYeHKzo9P1
5PdspnmGJqBNY/JnkbntXS9nGFSdOo8iO5mWQqNSvEQ5I00aJr7DQ8P6PNQV2+W6/9UUaK5lp9Em
TZN5m4sa+xWcyTvPHejscMwliOrukMYlAwxT3nuZ/yJpWdrH1YxipsAvjRGXXJdGMmQ6+7UYOFDr
fjhJt9C3YqT0I7DTlDgEt9GI0kc9XYM54tzeOf6lpWu20WY8cboGU4Axy11XYDX+ShbHOcDZu6fJ
+ND7vOslKYMLJRZoFdxjHf0caAhw0zwC512KU43RE2iBwOGDOy2Ozhb+DnIVsjhkmCPQ2YYt1WXx
0ZqbnDmjzcWusoPdqOaflKhSFNZnBOM52PmtAm9oku8JZD4sV4SyMSh0CiwIJgMuQnf91EQXNjcR
dckptHsOKWVMp6+DOYT1RKdNhm9ywtNrATyq/fhzsgE4+T3WxfTJwfeIXPtse6TKITEsk0uVZ8vy
08HY4wqNbOwakC9LdZgzbHRa2FiM2kjvwftDIyoS7h6zDi9OMtF4zeGP0VKuKNasc/klB8p5Z7tu
c6BNUFywTmabP8a4gspnENH4JJVnNHTp/jmosTDj5eLqRQssmcOAA2cFjqXvNb1X1HTeBZwx4Etd
XClZFPlpzIQF3Y7H9uKV02+Dh37XG0pQrZQ7lsrIZTD1SfZF+VFhXO/oTHzo+u7czingb/w+Kaj7
Of5VRlWyT3Mb0Zd40snVfKmBnTR7q38E7lad+Zm3HWW6XH3hs6CzfyIg0e/zKxnGT5qKQBhBpNOO
SHYpYTICC1wIPnTff5l6EmFjMt2SKdqy4exiatrQQAvIzo1NW1fnHAX4yo10PgvNLTgfrHrnSUts
/T77EkAbmuryZ88NkK09X88jza4j4TxNME9mWz+4FvOYpSAuHAgLwYzwb4H7lh6D7LDq05mn7VNj
F94xcoC6DdaHAhu+i048QIIM0mYKgDlrruDMDaEhul8dmxyNGSPqcjFSI6pAZJiTADgyncGtyGhC
Km+Gjpi9l0KhLmUG+JET2X3sVQcKEyj4adEd3RY4j2Vmbt6sDGISnM190JwxXK7ZWrKdDmDSMKKf
2D6m6AjaexdgxeJKCUQOcNRMA3Qour1FfHNvgpn+PNAOopn9x/ciTt4XoHtbTW0iaKXBHBqA1IDU
5Nmak/FYtRVJyTm974fwsWhWh92UUefmPHNdDfgzf7ixpsAUH25u5IlCARRMA+RxG7SUL64UAld/
5xxFC6b0uer7zQWF5MoB5+ZjsODdUFvt2hcrs99aWmJ0zSkwhBFJejXZD+usM6u/RY7N2oRxp6hx
OqXxR9thYe/8mfWgT46GxuddOpIb0lP0mFp2eBfUTGADxkxLK5EHTX6ujXmzTX6Nmhg0VIpPoX3z
o+XWWWwgSQ650lLUlCsOPjY70V3WUShSRVgBbNc8Lynkxzh+kv70OEfVcY6/pBRtB8tpYWR04tOg
3Lo/Kqe8r3KLvHYvPwoy9YRsI82kw0Fbvqt6XLV+A8uVjhZUdhcwEkugxTi1hvCyRi2YTDyHvfcR
z/mDW3m/Y2LhgWeBe+G1DrIHv5MvLhgTU6RPfUmEaaE7OcoseyNHgKcNvcpUOcaP3WWBuUdSZLmF
pJgwd1DFbObmW82CdR9U/m8u/QGtYBMHG5cMvQj7c9fq7zbdztGfkue17rlai5/5nH84UXgJaYQu
aIbWNERjNmMHDPWz4BU6pGuNdLwWSnN2OBDk9Dc+LMZTROs0bLLuwLvJHTcarjYRNr6c6El7C16P
NLHuqsZ7pQ/zS9qSXUcH38WGiutqdjGE9ANlmA0CYjs1v3sasWOasce1IlvQld3PGbCJDD+oFxPV
a38trsIHKylWL6gB5dJeHZw/5dvIVX1EHfdIL3ewFnQXa1U3lSQgCtb6buCowSF13X27VnvDRf+O
VTyne+TLbGnm7FH2MtLQsCEctZaDJ2tNuLda0vwSW1wk9dl0GAn9mMEblrJjLr4wVZXbqGakUibd
PjUExpGkIYPI+ZDQUj7TVs6vWBArMPvkEX4zUkuUmgubhs+16LyYh/nQdvlza2FmntY6dA/tLJ34
tyHhTzdeTKUxfqGObCxltvmrM/KBrUCIjj7BhbjfChrwqHDBPsEEMW5v+Jq/NqX+gdDLOawlgKXW
y7BNF8I4qFduQAMIFZ8c0TrmEll6HDmn46lhJClE2zE9B8UC8WRU/c8SLh8iOlkKEfJpGG8innlG
bSStT0HnoSj1HpgrVleruoVu1TzEQvIM8eaotaw+p7W+dcIviq+VKikK7adiAgTgfWEwWFLHyK09
asYjzaKbgBz5wV+VV9iFjrZewRrvRiPuPR0NryLfGcIBE2Vh3QCrt2DMyR2PQLwlxicG7WdZs9XF
FdmOPCwgXkKAoP6JW8E07ZcJ1BvLeeXor6mUn4FKIRWNL6QOrLuycd4rwzgpWrCtV2aFzSsGF2lY
8ni5vNep5T2XbXCkFgcYbtwDvOBomEWGvzPvREZTGvIr4EgicXdWODA1aYJv84JNN1bqVKOwAnbD
3dLaH75bUs8kc24euoKTRlauTD1mvryfPcoVz3GP3MEOULnFQnycMN7M/WCLdsWzQXDVCjRUidgL
DgUx7ILJ+9bx6FvOe//D1v64L7HW7wp2k4o6BUbYqD+NOoYzHnInY4bQ2fmfxZVpocUqHqJYa/dx
suH8KZe4N4dYoq2Gv1kgm6vxiSAE2WBveGxJoVDHTrmElV3opIC3EtMoIR2XdUf9FJS23TPPjRjA
du8xp5f/ASX/f6Pky+r7nyTfh19D+otcTP1T/ZtPc/1d/1J9o/8Csi88EdoB55dY2PzKv4j7iL4h
k30cnMiu6K3BX3ya3n8F66/wG/2A6N2qO/9f2RcLJ3dZrJsOQF4eNeH//8i+AZrzv4m+tsD1GVO2
4IY2f5y9isJ/sWk6JANpfodZpkcPsohdx3Bt7WdLw3boBNwSR4tjPXM6BWPK2JYExQrRJzlh5wEE
V4pEdMMOqeJ7gMjRHbc+bxNiZcdrIQ6yJBDUyDbBxoSduev3eaEg+kElI9fVn6a+Q+Hxh4DAUnlz
OvfkOMm1GDWd3KmBYB0AxgT6D9bGsQ5Wbv0KLZXdkMrNlT4WKF0Y9ookm8+5iYf7npTOXdjbCGlY
/pEbCsY2bv8aYkOywjVxG5TR2TCpBpAcpMeGIRk87hEGugB7QAPuX56F/0ejwX/rM+DTDfiOVjk9
9DzX/ZsJ1vbxsnhxj+An21tZcXevG86JpumcZ0Ahxhc4+BkFcbHF7DrkH26gcZApUEt22XDoyb3v
wimvbjO9mag2//DzhTxhf//2KVqw3TAIVvXf/lvZ2Eyeo+oJU3NIeQ+6HiJKIB+hrvsXTfZjkHh1
IbpjDMoHyDkd1ihmhP5hCeWLpkNaxBMtHXJMzlGumkvwYWX9U+tLFwBSSdWktu8L0X3MZNa3Q7R+
35mG4dFyDWsV1P4ifPzzBFTjcr+Q297rwRCCcLH4pPbJRK2GKdBV50XfpMz2si2XI9IzVOWow/VP
J8jgkShRlTs+uLmHJEtSSSL7vARhSv8kZr82mBko+wsRyDb77Y+D9dAEPdyh3LsmUeQ+VpNNEIm7
m+Qq4yRuweCBprw5KrDDTQMT1vUBqatl3Pznh2O1bvz9ww+pHsSjjePDd/31y/nLq1fLyOYOg1Ux
y7GrBslLW8QlxADn1pCeulA8AY5UheLo2KC1ktTay25+rfLozeOUyeWhIhiZV9ijQuACgc9pxalM
dPLy+p1RZ7hVNIbu5+WUNox5p1jkIRod4Os64j7uqemu6K0eFCQBX5uipG24DD8xEiyHRi8OgYzJ
gZOeRQzXwFOjIaR2Wt/sID79KWgXWI4fBl/MJ2qCCUlrHFvcThUjhKpAltAjL3XXXHuC6QcMh79S
k+XXhknntVjkV1934cFqhk8KCtShTRZ5rdd/hEwfyBmZ7AD2Y+J3M8ujF+QktOseMY/IvaKYa0d0
7At0WHEMhXEPCXrlnXYQNRIix//wRfGF/LdvKoxD4eDJ5VIQOQFL+F+/qclDhUKMhvPcwKuSKVke
RelFMOQ3nSLr9MK7+eP4LiQb+uxEdx7ziLsoj6+UT8LFqFKauFUPRG+a570//HBFx6EybB8SA2Si
dZEjIaqHJGXbFPncGy58zSBUFEPqhZwXXexgEnoB8mj0XAdkB2gAJWzro7S7y5Qb7yK8EFAlTvMT
0wkIuIXQyI3Wa+yretUdz+FEX0TX9fRGibI/ZpDmci70qOFEZYw9ubuiMCtYB76Ae6S7xUMh3qmV
7b0E066uiv7ozqzMQKJDR4ASa4qHJio+CsGRLLZ1f1yCYVUcflvcN+5a6RDuz7CcJlSk7Skj+qSY
MkY5hm8XgH3uk4U7TLxSupMHsrXYDVv/0wu4Fdg9ShXD8bVKWD4ljRvf5/ZMrSMm7hKAlBaxIocX
9DvZYIkTo6YoIlhTm9MsdhkePAQqqiGVwj7SWsracLyiFo7Gg00ETei2FFcechJ8vTzG1ug/L4P3
3DTeD5mux19+RYbWe+SH0Z7/AsOyGTBhobBE+jYxS5HXEHttIDKpKb5myksvQRvuhcJMUVjwUnta
QjaZ5L9ZuxhSyel/Ldwk2XSZ+dX1zLQiq+TFTXZhQCffnx9TdFZ8X1RfFzeZDvMQ/7LbYoTjFx10
m3Rnt4PXH40c5Efnw1kRG73brTXs28kLuC4Fk32d0z46w9DZUCa4K830EirrMfWyox7j+kWGcl8e
BEaar32WtSev5gRewpHxqvIytVqyYIj2UK1izEDD2SAGsUmpv710tvXaDEzYmyks9+UY4qTJRvth
Zv3aSIiEU+ScOydA/4N+gF065aYLJ41rV4LVv7wfhxRNvGuOxeBh1Ro64ErFh7BBJxGjp3gEB2iD
LjeeOPS4Lzro9EYJIoxBXH/PZw/8Ctd6xUxumK0eLLSrL3VydH1FUdX46uh02Ks0+VjC8ROrAibh
FYw1hgSauMy146kEv0+UDBB2hJLtYfnStExv46W4JKJJj3My3LRAvJC+s9PWbJ/atqOm7Tex0vY0
CsFAg1hbGRdHU5ef2hfvxQxgVoAMCrxzPYPfixpEqZh7Xv9Qekx8//N28Wc7+Ks9z7FZmELPj30/
piEp/NtZog0l5I2AKWtK9paq4HhDXHE5txFpaK0ESdtBvOqFStUBazdDz4lXJBJXq6bbVlNHubid
vHaIlmfft5/Kmjg4xrpKpOP9PNAoliwHzkfjpdAoK07SunszFvEFlNQ3CksMNHPQtZwhnauXV9Ea
qIc2IP3g/IcP1nbkMPvKfY6oUR+ict/49rSj2GEARcopD4TXESt4xIwJyPrwSweT3v/nj8j5u4OR
j4j8rB84YRiFvv1nHf/rjkpQIOJSi2KasuIKvm+vhb/nOKx1Kf4kYhTsSjp3cYJXd1Pqj0duzgtO
jDrfq+w+N/rH4AbfYV8wtoQil/lIElHl/lPXqfO3DWX9Qf0AGyh7eOiEfz93Gc9qOGUwIbCfkj4i
bQ+x/9Vx2WGQ6yROvny69wVylUXT+ETqc9eM//A8rbeLfzt+ODhQ8ZbyXTss5q67/ox/+bBsJ5Su
pVF30r47kcKlKDvxDw31FpfKCdKHqAECXgCJ7+vD5V+nh44FhvGjLB4hg8283ZCHwyRgno1xCGdi
Dcm2RwP+c6iD7EbK3APckBBilNWUgJBvBGNQojhtmlrnev3Hn//FE68OAZUw9tq0Na//GIfJPrdm
4UoxAkiySeCTgjWP0Kyss4uQ3PmRevQ4UaI9d8MOhbGgPPsathHE8Do/ByrbWRSh3dkmg7Qlx8ew
M9sARMHLMlCRPlvx4R+eP5L4f/9QHU77HPdDRjhrB/PfTgr9FMV1ZjGQGpbwRzWgKS49ZP3JEJBu
6mevBqYwchsZPGs/6JE8S1j1284p3pkhG55brKdddY2m87K6ILpqJTUQ6HCYrB1ikz4Z4sAmH99Q
HhEx2/Q7w/yUUeUr1eeRk4kvsBlIxQJrujMlaETU/gUrxKaYJ6LmEz09wTYtoWMwF4pOZIseCTWQ
99DB95X2dChHSEFDRm1ChHzdRVyMmjE/4zLJ7jzqhvZszZtEBc7dEIpzQ4/OLjzkhoSOLODTUJVI
hiO0NpkqjoPtq21Ysa8wvd+D+4MZGj6aKjuPlffhtSD23HLnWs2+8/PvbVH7F0JwBBYytaZ9mWVY
PfYQSj38omO805N04TZ1FyIVQ8gEM8I3QPUE20cjWLc95b74rneYZXCWpKYgu7BNxr7NZ956IyaE
Qx/Z1iUW6rcKNQFtTT4kVOq+Egi8KkhR5x0UnaSkRm4IaORRPmKbi0XgoO30w0yCK0SNp8fg0Is1
EpzNRJoXrdyGBXc7BC3leuNuEZB9YblomogwTuMMqpj3PzRAKtMQlkARMM3UxQfRip+loz59LK74
HiP/3AwTVRxvlN5jeVltiTK5ucwMK3emOawU40E7C0PM5is/ZLQJfNd6FJ84XSHXB/Yt4rhF7jjg
J+DrS2hJ24Ud+38UFefwWimEK6FgOpMOvRtV9GSFFFammfdUCk0ouYSRjZZ7cgsV3rI3a/a+abmy
a3xzTT3zbcJ6w146PLCLPPM1/GBXKjdEUXcENPNb1KNslmWNx3ktuZHAdWCm0dyUoIaLqmmf/Lj8
0dgwgFvD54hvb9o6ifieRDVYweCAnHLH6YjB3bIq7n7FNHoerqWF1cul3Ytdzb5klbNQziYfFx2c
IgXidoibknai8MWO29eG5NG77pf3Immh6uI9iudYvpLcOgG0wVNejSt6pAej5i6M3Crow1rQz9Yr
1B7iMGJpoHw8V3kZ7gtdYq41IIeIhKUmuVblQ2ftJhH8guEkOa5kYueTIxqYP9zRV03GBRsY+edT
aRiIzlh0t7IFyOvyWpX5+zDQXx4EvJk1r8dm6a1oy8N78aieXYJZXSWkaHZ4fBiavCDhcCCUE/Ri
N7y1ix0/+0kIdCNyd1Ntxc8ydh8WrnJwBX56XVJeakVmXiJAAuDuceffuTN333QmflvL8uDJGJrr
2Jm9nU33IENBSlkTBDXn5uZhj2RRrOxiAvV7BJ9xQwvo4zQ1DrTy/LVuPcTPOsU6xvCkWA0bIV6j
O0zXKsf3WuRWsqPrbjdVtH5YTAvEOllfxNA+hWW0K4ugPRE3T/fCHV/RvnD1Rx9gKF9Rs8VFQVji
Oede2rnnpbMoLbBkxeQ/Oy+TekEyPeiyRdMBZ+gJen1aKoE0jrO7fvkxLjGZeM6vGMnLpxWRPJsD
AqcE145BOJc0I5syZFjvE63BOp9L9b0rseO23LUrOX04VATdx31bnFPdbE3nABj2mAdPXPB8tqBN
UA4dSDPQBYUCr4n2RG65a5F7K4g7IHRgBkSBAUAEGF6SRppd3D2lscLNxAUxdfWbZ7u7ymYqjmnk
qofgmsxy4OxN7otJH/P7Cs06CTOFEO5FK5iCeB7eC/8BPoROO2xNGL+xnVrwDSHl0pcWal55Ne6L
SmEK762M01f8SPA1uePQzUcdz4C1RvKyfKtYN8InliQ432b57ovgwkbBb2tSrhE9nCi+c+BxDs6B
oELjt2XKSyMXDBJruS3XKvIZams38IitnptDCFKkUOIS2+01EJoeH5T8SYmXcMHlD8rnzZlJdcA7
vH/lVjY/sFNFCk4+exD+BTdA8AiYgBj5tKC+bwLDhSYK5FEY6xoubbAvXPs+YCok+fyQpHvGGnnM
HSS2zljoXik++pSlYZkPZm/fS4v+GYwn+cqEiiHVkWtbix+AEVWtnZ6BqP0Op2ihwRGDM8V71WE6
T6KTz7Hjz0cPhB9V4tkdV2r3sFSQ4qqhcg5a4SEkYHaKx+rgAT2Tyv5gs98GKifa7JgXpwtfRgdT
g72g/tgWHb+4ZpmAwFJKYrKkXjpwi29fCnf0uTewr+ahJIMQNm82VqOk5XzuvAcLfrmy46bdj9+H
kQ4WgtcMfmCQUsOBuYWh14Mti12SW9Xe5YKYIQWT1GzlDq0f6ay1P63aFVj/w1fHs5mJuXH8YOk9
1tEGFRPKHZDg+W6qoZAsWffVqVh8xeQS3BZfpl24KjGsh6c0ne+jlveGum/qfCQh9KnHTJYZyHzq
EOUR1Hu0x95fIkDMqzhlPYZWpM5tt2Cp6cP42FFNgL9kvqxB5zCy2qcoNT+djP8MRJwTziykr9qH
AInMrFW6AFttv1U2/uXQU7fJKvODjt2vPaMUWZTQlX28LzPzuUIS3k2XlXsLPn6Mw+44NCkMDzv5
EJ9mjH+xACAnjfOvKP7tLi6Nr4JB7yBAgcVw9haKlWgLqhlrLeLiJtVnVLIJlxnV1jlpgHnqD2bs
e8wplbMZ+vBHMtKnwQNAmjSMaeJZvBpUAW4JmRTfq0x/jpiUrnFI++HS3xDYSmCUNdt4VePZ4eIb
cWTY9MGB4cCvJhntHYJVdbTSYdwSGeKZyyQPwezvWHEvosIw2DrxdB4TFDI68x7TJrhEKz6G4xKX
bMd6ivv5vjPQKi0CjtzFFtDx+VtsvxldelcbmszG69dqBHhI+dI5gOrhXoUr4SY193NW7Pt6GI6e
Mph7G+XzsdjTi8kALKZzRky6yZjKs0DTo7ZJY6n2TQR6rWaKjmu7va98+oWQDymQjr2Woak9fbFU
TQPVPKN7jXNyF80vMMNWAn13IoAS7XXItDVmdLBJXXN1VEVB4Lg8pehW2qJKvVb0k6vbslQ/QOcc
3UUpuDB490anujBzvGkPbI7JW7K+w5nSQpTGsMRH29lv6bznZCokcVLVRdFmwj2LqQ/mq0vVZx2E
+8zpDU5jtIU4GjiwlktIH9O8barSYTIn3zzGQytVhs62uflNq2d/9r0D6zp8xmh5Xxrrrg0J2uA2
fuyilDt2gx+tMhTDpQtzrjIGpeMtF/x+d42DL66Bu7jJe3lLp6k942k95iW9GG5HwYAVi7egT48k
tJN7lpviYjrFW8m/QYijcdFK6WExJecr04wX5ZtsS0uxu9nbSR/vAMvxmYLUkoGZntlKfjghwX10
ZOyrZZsdqSfD2tf238wU5VDMxwVouJrPhHMKDu/tfa5AxGSWtM9BRRlJB9bXRXp6FZ6yjhpXBWNg
xH4pNlTzSSZRkX/NSENFkXWIA/GRQgW9Ui9kgkqcyNPvB8t8G910fA2lfCrMk4y8F0dZJwZO2T63
sDDitwtufkQXGMeNQgfwOK3KHNwBfj1i1dewmMF4ElPOMgLYjuO/Asj+acP2ZvErv3uQfo9ylVQY
hWQ5W0pDsQNZDPOsa0OTLV75p3oWCKecyKaJ1gXEBi42BkOAHQTDadrxG9wXh4tXljIbMZiuWkJd
ZLW8kyjoeE0juRtrgSE/YNiXqTGndgPzJD5A9dgYppzso7/8/KGPrfAqbU5QBC/UFX8E/IXg3Ra5
e85s4jogy25xBMzSLdvznx8hmIO3gSTfyWdMhSYT0+26850pfSxqHhnjZSToZx+CFHNwoLeUUeo3
uGkoIU12mShoMo7z26JfWfzJSNUeZ4Ahp1yjUNAHK4AnVUQVa6FI42eJH+7xZ99BolJX9mW5ywkw
bvPBhI8QOUAPEJu6G9Sz35Khr6cESN1YHd10GY//+gPFQsLeqEgjCTEjqCOgHroTR8ZssFEIbhMY
6Z6G2O1PTdi/Fgthskp20UXWrJvQpGnfXXWDWV/bsiwf8pbWljQdTxIX96FDMT/NefNOByYpEFt/
ZnZKR9mvTs3f6kTpoxAFQb1EnpNa2PeDxcJLMuc0O/JR8aDdzzYG1KaJifxUVnj584/ChfE22xCU
Z2TEazBYX8qWFFxal69dOtOKtrL3Km7X0L5sOpDien5Iy3UUqZilGiIFm0A6eFR1+57MVX1xDNom
f22LFM78I2im+qyC3LnZKVm/mb7cpO24KIoQ5vKwuleShKaw2ieHYo/+YUpnmk9y1hoqftMD80rU
Mc8ujqos0i2msxPHuO7VHSi/cJxHX3DlXkkgTl97XzCm7htrZvSMwWlHjNS9c6zKueCcJE5m0ZpV
oZi54XNdpK8FYeEdVi6qvgPm/SQFAi1ISsESLxdLHVgpKeTD3LsmBbQ7mMcp4gSqGSG67PIq5Gy5
ZBMld839UIT6tZfjdglVdrHwMF0UMytJL+LWydLsmOR+f+klqVRvaD0apCziQ5XvvDUJt8/Fa2AA
YjC5KzKFD7Ds34Q3lbdSderNkO8avep9/UvUrmVuIxAaejij12VcstPcmudu1QfKoAU7EdAHaCKw
Key87v/h7tx2G0e2NP0qRl/NAC1vnkkB3RtIy2dbTqdlZ2XVjUDbSpI6kBIPkqhGA/Mac91XczF3
8wb7TfpJ+gvKrFLQLjszGbvTs4GNwnbaCIVWRKxYsdb//+syDfPLxZLkCTQWmIikPGlmFhZHWYDT
CrTZSDM/r0J3fRkgkmOVhyRF4ciIUoCRoa4fJSu6qjj6HGAHP27yGbSO/Ar196Q3iULS+HkI0KSD
euamRG9jMy2yIw8JTxOpghN3CUNyow9PoSytSC7Yc/LF7pHrwT6BF6gB5DhMV8UN5wy6cRKiRIQA
ZJc2bTz+V7Hez8gIHk42Cw6+2U9Nb32ebNgwc81Bh3V1zmMvpnPM5TyycKtd+hnO83h9W2bgEByt
SwvtzKUvp8cBMifAXeLu6qxwF33wNN3r2NIydHptWgsSoeRAffoInGjciF5xnLuLoh92Dd7TxZIw
N6fV9mxFNyYLofLxcEpxjqxpmY9nH03Lmn4c4rxIVg1pUGBa5+CmaFlhLVfHWUJrKLpBheayFxTR
VTDefF0hMt5z8gLE/jD8Ghoh7dOHxpU+peeaHqCVFLg5La9jsIVaulwfLmfW/HJlroJDTsbZJpqb
d2aeX5ql0JTbMH4y7WpfkDLEX9FC2VpGyU3XRbDGpcX0DSWw2XEndE8tQZuYp7NgUI5xflP0rjXL
Kv081nkDBuxqR5tdmSG5oEkexp9JQtOqeex9SSlVITC7KM505DhOpuOFBhjPSk+1zfh4nm/Wv0xp
+nqQr1CZ6JTz2Sk8qsk18jg8kWjICPm6/C2be/2Iptq3JsTQtV1YR4vF2KOppJFdZoYBJG5ybqVG
51ZbwO1CDPNXrbTMoyidnINWQs1xDhzNDFafwEx8poIFqQnz4szd+060oktAEp0M5+T1Zi7BxzwF
ZN5d5r8KDjPCpJzwuTZjFHfBXdhdZcdLnDwqVgm17DK+c61xfqZpfAQYOgFypv8T9ajLYbJMLjba
3RwoU2CvSh5zgLAC7WbCF+iGuklSEGR1ZLtn0TjpoCDT7UKzntI5VKc5YBLPz2brFDTCDL3hCZXD
lPpDRGaM9iFU1bmP0+76JF6HNDMLF+daXpxXOz4HRUzhBjxvbMBp4Rn0izWMl5eTBeQLcB6kTDse
DAnakB+nCJQfp4juzSLkK4eQHmjtvIICRwogt5co6YMHOV5piMLmCfzWabJYXuXTxcfVwltdLKzF
g6cfZOGke2ZsuAU1N03BuXMI1yV4b9YkPOlsmNZ6cwwCw0GT26WjLN/D0WLtbHOubdKbzOFnXNvy
mrYV90WJwPqcoifEd2TaU+My1OmJimIfyc/FCr1W0X2JQhUvxo029C7D1aHmakjGFGhAr4vkAf44
JPc4Ci8gQIDFi04SkbfxxvahNetczicbIn1b13p4GtqTFvknI1nhvkvM1rFjuAOzPIBXcuk4yw31
8q536U3psgulprgKcjodVeXGtUeZNqArPNmv5MJcQzcLY4Rzh+ix0rGdes88m59aGVlZUtRC71FY
bLi6MABAHoG+5E+H9Hom52Mde53gVCdRROKxyE9K52uchNaZHesoAsOZpC8IqzOPv8wLTf+YdcNP
y8QKj0snO+vQfPcsQMKQhoTkShZr0Gszu98Bmd/XYYeQiRtytQPogA6jATgvwqAPeTmDNwia3lkg
2SV234Zmso6ZfszdYIFu6l1sQLyPEXV1Sk5QnmRHMUmni9Wpqc/KQ2RXBPGU+ulq9VtHbPS0E1/R
5zs93pj00V243evANNbAO7kMIrtLT52JEIrUIT/Ogj43Mu/bjUGRIzZQGdI2fYjfS+rk0+Wptlha
SLGCNkmtT8jhXFLtT089Exg7alp0GvfKzYmlUbSE0hTSIGWsMYHI3PQ0J9HpOjABUpzScndpgJP3
iqifr2hbSDvzR1IM7tkwpy1Yyjt4E6EnPJk69G7kkogtkgtmp0/iKeGs2uiDhp3fYMRzNK0YvhjC
QPBbCJ7Ww8lxAVDyMJ/Q5W2TIZabiJpornXPi1XaZXuF5O67vJBCmoAU6I5OZxBjJhaAXR7wxUFn
iPMYTnPwQPPug5UXdDyb93Nvjhj3svOQo0rnrPK7MgmcG0cb3gFRWlx1x1oHlCsQ8nJs8ThKAc4Y
tJYNeWT1yumYpIs9jj/ldJM5GHugdVIcbmfoHC9ho4NFCe+yaA4RYgk0oij1L9Zkc9L1FnS6m5je
xTxBmi1EZIxwwwlEbyZSMUf2+lczK5P+ks/JJjY5PzoRJpp3PZsTY60gNeADrdWxiRh4v/pPoMGV
JbeIXtpyzMYZOxcgBL5kFOL6aB050cV4OPmoo/9znBrghlbl8Iu+mhQ9x0MaxBrbDxvSFwcJnNi8
MAgiKNkdlIARTrudDuy8JfEhWAeCGc/gkWn8Bp72vCyyTb8TmoNo6BinZYQfBgOduSskGshL9mzT
zI66ncQhD8z7H54tHXhAkydGUh5ra7fPDTmY4CfYM7D39JVZXtnawreyMb3BC90jV6FfzIZrhA/A
mQ41nqP23MgP8jKkpevSXZ/YuXHlBg6fQE8c2iHn46N4o9HKLYNCMkw3X4YTA6KI25/Hs/RCy538
2h2mIyvNwl9TDYCFaabdU5BBD3aA2OBsTZ9xLTkbg5c4Cjd592oCTGJq0lQiXfw66Uw/8yaFzA9F
nzdZr6vTUnQuKFwTJz1E3Gt4sHYAiizGXdFJOPQOyXRnX0xaT+SW2fllZm9uyykNuaH5lZc6omkn
MZ8Gik6/HazmwfxwuM7OzBR6zXjdocfxRgTESH6nZE+RB+M9WUxPZ8nSg6/vZLTL/jpMx7O7jbF5
nCYRKo06aQrPo8YaeMfwexFlM6xTHe7VAa4EQQYuSmRUIYQsz+N4sTxfQkhjTWEV6t3HsusB9CAS
Qk8MvkMAheR0pS9oEZYTIVoOe8de/aInM7pxWuuzKaJrKH2hlgCHf1ACReybOkn1ZJ3aA8vurI5D
UImHiwXuauIM6MPyJQ/M4DhA7P8gwu6HF5gsPuQ9UhwbRLpD72xShpNTb8IdmK6z09TU1ufwh+/S
GJWvMPE2FxtzkDrEC46XFieLch5crOhZiofjrBkUbUW5DHotSjUIQC6uF7lX8tZc/1LYxsfpsvwc
ZOsj3SP0DfPPhRFd5RtUVGi5cwRf44Z+CPRUEGJAsKvg8SH8hrgw1PgSoX0/nhMqLGBtI38CLBO5
9zmZrMPlqkv76oh2SNYagDI5t9/yCAbjMOPRZpmkY9w14p/e4oHEX0+P7Y/DOdEMivGQeu5jNkdP
TGZMcIeqHLevif4vwdeBaXYHCAwOYNAcTkhZmesxmlqFue4viviX2dT9uN5Y6xPgpeteEXbnp0ZB
W0UD4TOoVtpdaUXpwDCLqwLMIUL3EzPrQyyd9+julwIQRZt82JnQWATvCLQK4NS4WHydLmjLDae0
c5wOi7NiHV7yhkNkPM07aIIEOJ9gcq7nG5oaw4KPcxKMGZzeZUS6J9T06xSSarIiUYj4gDZx/Tyy
v8Qh7YEn3km4BnmRL5Zlf+FoV5O0oHBhuJuzrHyA6kH+YZbcWUseVIt4+am7CgIUdZdXcU51iJjj
OIpNTzThQhOlPMwN8TxZfk6xSWET8tHrAg0+dzBLh1+cDPpyFnapq6+ih04eDFySQ7BePZrXooYJ
IP860RAuMgoTmjRs1oMpaaM1XW0hnnEvk0EOjzOa8xwS93pIV+IXkyHkE/K3iPKZ150FdwHRpEuE
wdnaePRHDhKvR42WGIRHb2mQieELouzWKzrebQb/zS1QsQ8uQlBv/8z/SVa8YuwD3t+/AhK8trIw
PggcSpgJfVbt9dmSo9vNrrJZ1M9uTjxzBdapvI7j9XkYoAUyPac/aScYHxg8qTfL0jcm+i+o5H+2
puHh3Csu85lxpm2+WoJ/3xnfmpvJ7SKAZPfPmkWGdDFzeFoHLoU8csbzuUMD4uR8NR3fjikUGlP7
qhgiE11BCP6CLlowSp4gw1ml+vu7alrjx7/+HQTRnj5fqAzjxaK8/FSM0vJmlFG+3H48sxO/vU6i
OL9NfuyPdsWMnw+0N6o++bacj/71nx6Sgm3JDIIoiXeR8x4QZEkVuRqomu5rA0w5J3nxyMgWKmsA
pcBrGo4BYtME1zJN4uDp18Y+tXTqq5qj292ua+rbz9sx0POZb+30+rf7lr957QtsjXP2+K//BBqn
pQlse99EKg4MCveS5jhiwF0TmPtdjXeNwP6gKgcHYXePvrYL/rtMAB2ipQksbd8EPmjoFqtMWsT0
JBN0BL8C0Tx+5+q88DTzHdqgpQkgirDyWlczt5tAEE92doG17zi6JjBgoNBMYHv8moP3jg4CzJZ2
rsDW91l5w4NGYximUCKXLKCzR+A+gLzoAr6Hn/Pu9oCuM+N23pCNDsfI1jzLMFhoAV3f2QS6sQ/6
UNM1E49pUHR+b3vA3a7J9vr83TV9z3XQRQ0fmi36OfiDrYDmrgGEq9TdLjg2dO8Na2vv93QI2u4A
E11/19JNw2aJAXoKyf8dAxjGPqQGQ1DK3uNNgIpeyxNgs8VZV+AzSKXqru02nECXiwKk5jYWsKpw
4X25Qe6nliZgC1AWIRyyKnVZKCfSFui4+9gG6h80QABI3AjvzhE+OaYfdwOmva/ZAJ01PD51aShX
kglME5YmNwAkzN/Dhfe1C5zW58DZ10xw1A7OoGvxaMbX7/gBjoEOWha6a9fVLQFifm9XAaFMy3Ng
udx2BMVI73LbseCNyxBPScTo2Ug0w9usSLfvaxPoVuu4mOvQxRnoXIVcC0TG0i5gj3BXIjfNSeki
YKpvd907ug/dthZwrH1YF4S7IFNdyESyIzCcfRiZsLQ5DWT+QAW9t2MAS7ftMbD3PROKglsFvRYJ
bGkPGNY+nVxtWgHhLkTQ/O72gNM2JrLNfd0lRQALhwooppAdQcfb14UMOswc7kOIFMb2Bn5Hx4Dz
2XIX2CjL24g5wnGGpe42naHYBYZwlPiAbpUleHcHQYgitHscOft8OQtSXSWk0AwKdGufW0LTbIMc
ga47giH1vu6DirTVygSOgS+AUch3JxtgwpyTfAEtC4DaQWMyDWQi8IvvzgRP+bsfjwwJCmwiAmrx
Dq9kZDj4ijtxEZtA3IX0bIDFQjbJfncWeEpdtbCAgaIIgSFSI+TLPChUkgUMe98wq5YQcG/t7lNK
4h35Qre1K/R4H5lobJEOJVVCVNA0gEeylLjYsYQIQHfrd96RBXSt7Y1o2WKbkyLC14kt0Hgf4Qcs
AgHOgE7s+C79gNP6lUxY5Hmk3PB4Hm3pRCVCdgRQZXkeADrjytDc91c4eCZV9L21E3IllEw0R2TF
CX14KEsmsPcd4NZkCz3+B8H1/flCXq5tYwJvn8vAcrkPUfsgPJKdoc4b0bM8kSuxCRG/Kzj+Bofx
ey2uF0bTx6oKF42yl4p1f/YHdYnm+e+fqk+ixIQ/x8dJfyrKcttP/6NM91epSleVBnZ++S/cODs/
Sn+bPfvjpy9fTevps3b/Sfqq0sTq39T/eBqNUh/ab1n9onz6Vlf+jNpfz4/9R3+3nGiyg/+Y5LO6
4++x02ujnqSjUSwkvuqhhAlFUq7twP3ROnpI6nGq2p94ibQdduBTw927xk7paI9p7/WjRTHCldVD
V1tAlIPaftJdHOWjx71B7uejrB6uGt3CO7YdvccAqT/d+zAbpdGDtKy8TDxu4T/9BCbzTUvb89Po
/n7kS6ahKmYS8BFVvDH+Sxv49wra8wMol4i///dP0xH25QIiNVMfid1D9cqh/Dln8sAPUzZkbcxq
l5PD+VPTfuvKlfO0kPacuKzajnrib3y2cxrN67Gq+Wqv7bVvnPBZ2thl4qnVdr5nWeqPpvU41VxF
6bz1sKm/qEepBhVP37aDnifpY8MEhgITXBQrP8rr6VWzFaXstrO9HN37sewydRWXycdZwwaOAk/5
CeROWn/nygSixNPWBAO/eIz2PqT+faOloVA9aT14mTZGNRQcsqcLScx572gWpc/uJUOBtX8ZZfne
gR9PaisIi1Nkr398EeH0TdfRr6PZSPKUhij7tDX1SULwsnc6imiNJHlMyoEqnOZtEd/vnWXPRVDB
WFFvVvANPtwXe/0i82tbVFt8O7qCTfNvN0eDo5vPR4f/vieWdpTGe4Pm7iQ/Sk0ASJWrkybjeSDq
EK8vzM+LDnihd1sHB68EEj8puv/wNQj9OMpy2YOaby3ENjP2WoT/YTNK7/1oLA+s4EB/SDnQsp97
c9+8PV18TzD1H0dZWH/1ygMpMES/9OOZfJUYKiYcFs1FU+CHD9IiHkW7JhCCb68fyreN2/Nn98mj
vGai2NJ23EEa7V1yaUhOzFLgvoj+Y3lQBRv3FMTs3oX4z+DDTf3lt25XwcqdxY9JPMpkI6PCV3/Q
j9+gjNwcVcGxOPfnsmvQVQQrF2UalJumO0OTpb0ZrpI0D1m/dCTtDHCe7cceJMXLYyvYGBe8vybh
c5MoONeXfiIFP8int7dF33/wk2dHRORF27qLPmePliLy8tkKTNz3p4/RUk7XgIpRMGN/6pfNM+0o
WLmr0dyX37giKdvWwNd+6j+Mpi8GrgIR0X58VA0atx4IKwUDkxqO5vMIB1oPVl3/moJdN4jiwJ/j
NqSRdQW74zb0o2YOFdhp/Tk/7vFvUdZ9bmkqWSqGjiCt1eNsYywVMy7oi0tY2NwdgJTrz/pxc9xt
7kcvmEMAx9ru6M/RiOb1s3qgyh4qXN1ZXqTF/Okg7o6O4I6mYN4XRexnYZS+9AlA4BTEB4M5mYZp
+ZIvMXWRqW1t+370+Dgd7R35WV4PJuy/zQP/+eh4iG9KPAxo7JzgrF4wEfVuF+x8/ak/vjO5ePzS
37so0mj6n//rf2cT8dNN9BhIzobEPkAEBQm822iWpJ1L8aCv5y4s5hpdQM4q1nxELD8p6jX/y2Hk
J3Ro96O9T0X86EtlHegFruEq+NDDZPKY7P1l79af8PqLZlJ4AI4N+IKClbrwiyiNpPQWiFDNcQUj
p60XufY706jzEEZ+J8uKejyxNE+foWDtBzyQXxhZgS+59Od52IhGtqZ503f/vHwQ1A4wMt9SLYKh
GbPAzypFcjIoeaBi9sbfvIdy8Ievzbqh+/zB/fSVv9FRfojJtD/kjXKkAAXV+612kN85biNwrlJ4
jbP2fSMe0Y15Lrk+XbMFE1Q+wN836PZd+VJBtkIUtBr7Q5GJcq/85BGF3pam3b5XX5izSUHnmbP5
PntgZL+xcsBpBdkK4iHdvYAYQ61r2rz4g/q8vaB/nmvY7olvcQ07k/7/4ehPKd/JW+nZUu98o28+
/Y9JmkqX7ptu/+2MY7Xx5bkKVKt8Tr9/sgcjGtsWcrj+7Pj/wLBJhmErXMnpKN2MgmTZyD8KSoWC
yfuN+j41jfbDFtMAyIe0ggI/23a6hyORNpciJhWVu7N01HwzC+5D29ke0ei9cTgEhrbtsL3NSIR1
9UBVtK3AtsiWNI3wdvHt7VN37KfJqI7ed+cs0L9tTXGc+vGDdPkKNGnbUU+iey7IRqlfRUrpBDWQ
OBuV9RTF0gmUc+sJj1LgDvKwKuwAIE+2blfBqaAnFyIi0vatcNVtjUBjbXyOZISKyth23DOylw1Q
IrXp9ot2lvtTebYC8t92tuejtLHBdMGqaj0sOYu+X8qoiYrU13bkS+T1G7tBRRnwMsrDohmaVJIv
bSc8mCZLf9KcsgIbX0b49XwUk0lp4PhEj7K2074s1iMqrkUqv9hVJCyRyX3EJvUcqxyDrcCtUZvx
G7hdW8ERIUGWy5NVkZt8tUMxr528rF+sxR/Pkm+Mh3kOrnzZV6i4mpHJajo2FSiia4qiRdBI3qjA
cd8k3HLywatYum2PhjjRTfgIiYF6P//4upEfw2umNEuoxxJnA/JX/WOLoecNsG+l5dTaEkufB136
WM+vmq7optx64NXoUb48Kk5l+2GjHExRcxujQtR+yncTgaeWgkuIawrG3YL5aaERPCbys/F51qz4
bl/xmeDqgX3Xw+PUk62W0VZgEzwyF9SIpkrS0CpeNQOgYY2z7SqwNnjJ0V7ylWMoFRh1W1cBit7m
6UAnjADayLNHz1xFPHeRZOgn71pb0GMRzqj/6c9cyM/LdYnk7z9ipiuAHiPFDQrc+AeBPpEGfXNh
335yHyR5RkFdGlYIbLT1tgdcktIpUlH8P6AoDZisnp1wVSrq873Ql24xFZ77ZjQv7qfRg/AneTja
6wns0O7EBSuyrZGrQff+x+FN73/WgwmbKCF6Qd5LE5lsYSnYF72EErCM+rIVxAy/89Kq8lK8V5t/
1ywq2AA9fz7a+zxKH6W73lZQxTwcR7y4cmlzOwriyiOaKOS7ZlAB/zpaFH5OSxmYgCcFgY/kPhwF
2+QojfIGUFLFDX+Uh1Eylz2zCgzALSf8BJCyPLKnoLxx4t/Lh9BTsNdOwOxLS/Z2iPD2TfJ8I0Da
rDfen0Uebw/b+9v/y0d7j6BTzpZJJKPgUIpp/wEXIzrB18MI9ymYGq1d82V03wwBdBUhO+CZJA+l
m4QQT8l8G1YQupttL6g+1O/Azx5k+oKu4iIhw5jkMo5IV/JsARK1krxwJdDa3hLTxqAKznGfq/Sh
mfVSsHn7PoAwoGeyO0NtScGOSDbCT0J+r8eqjpyKEtpVRNQtjarCtVejNgwhlFjaboitu+wcRFnm
F/VwlS2eAyCK737Z3xDTy6oLhqbgCfKE23iG4UGurP4KP+7pByJbIKcCDRXFk4FQXfD3LkfwW+pZ
CkMbuoIQfECesYmPUcEiHxSPchaikj1su+luadAgmcBUcKQHf/uPZO82mf3t/1QIhOv0b/83fohk
nJPxKuLmG1PbkFqjBrLHMBXs6ls/3jSdHYqbtaF+fEffBc9OoYp6Fc/gCfiOvWM/k1dTRe0H1Zao
EccirtTeFkekGUAySpcgUo/tB/7tWdxtqKjR/BbN7v37lewxVAgDbH3o8/MtlKLanu8DEPW3hC8S
Ncd+W3vh5yUAK5jmP2AG8EVMqv22wM/PW4ktrPMfcClewrC+XbH7uQvRPiu+O39xgyEktvtPR6LM
XOuYSYte/6b+x9dI+uAZo43sIhVcFb0EGhY0FFlfSsklNN0b+NOlD2S0drYiEnQVREEnZMRGxIJS
KuE5BL347lAe2vejgDTvThjiR/3jj0cnVxg49YNCmjFaku1Hvia9JPNg9Lehay/tzlf2rELlrt/F
xeot3xNKf0+HhgzVH7fyG+p7u1/h73bmPqTFvbxk7RcMCkXERqji9wM/vefxUQ9avZTqH358s1G8
KqKpfDpUcFjFbDnO8ulQkLkSGV1k0tjG0tAqNAau/KXPo/8FXp8KKYCeX4J8eQlEqwK+1WvsPdG7
6I/j8WNajofJjHeB7OxVRPD1uC9Xg1TQ61GhbIpbqgBFHTPsQ9jhRnlEIrKQX9IqskOnqLNJDzH0
k9qv4zmHpbGMdPlpP+6TOQBHifdjM3OoonoooCqZSBLl9WyrRJyKguE1MO48EcGM/FRXIV84yPcu
ojzPKrd9NVpGsqtSwdPe6pZeFg9yBhTJ5dpSP34l3AJ2ix79x2r6t8m938hNqeCs3JIq2dqnx95M
spf8oqGi3sNafI7gF6DySs6nKvlvvcMzTQgVdZUD0vNRFvKRaRC96Oxhu7VfobvBq5+gIFI8ALbb
KOoZKqLxHhEzMjC1CaogRkU1YODLsZchJMfbXoDbQ3bEO5UMWSEfYhWlhu34REoAUaajWVnPWFjF
VpNhZ9v3fT5Axm3Sv0wF2oCztXX+uxOnQ+Dbj6DdgPzo6cX73/Om2BJZ2z4oXnl8/CzBvzQQ212G
D6hQ0zhAWalB7lCBujxI/Y2cDlVR8hAPRCntoaIE30umSRNCokLL5eiBQFJOeKiQNN+GZQL/0wCT
qEhkH/vTiUBqv3RfuwoqMycFqorSGxeli9q9/HhIM6BuTupD2hq6CvKiUMbigS65brritZ/x9Sgt
6lGqoFcFvuguLZqTNVSckM9UiDfI5ksLRzOw+gv82cL9vGvgJeWBtpfC7rcR3/jvktml4T2hpWRo
FQpsN0XWrOCqeHqKMF+mytJO4++0K3bNX8cUcjcQ8RcP05Gf/vW/AAAA//8=</cx:binary>
              </cx:geoCache>
            </cx:geography>
          </cx:layoutPr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endParaRPr lang="en-US" sz="1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  <cx:fmtOvrs>
    <cx:fmtOvr idx="0">
      <cx:spPr>
        <a:solidFill>
          <a:schemeClr val="accent1">
            <a:lumMod val="50000"/>
          </a:schemeClr>
        </a:solidFill>
        <a:effectLst>
          <a:glow>
            <a:schemeClr val="bg1">
              <a:alpha val="40000"/>
            </a:schemeClr>
          </a:glow>
        </a:effectLst>
      </cx:spPr>
    </cx:fmtOvr>
    <cx:fmtOvr idx="1">
      <cx:spPr>
        <a:solidFill>
          <a:schemeClr val="accent1">
            <a:lumMod val="20000"/>
            <a:lumOff val="80000"/>
          </a:schemeClr>
        </a:solidFill>
      </cx:spPr>
    </cx:fmtOvr>
    <cx:fmtOvr idx="3">
      <cx:spPr>
        <a:solidFill>
          <a:schemeClr val="accent1">
            <a:lumMod val="60000"/>
            <a:lumOff val="40000"/>
          </a:schemeClr>
        </a:solidFill>
      </cx:spPr>
    </cx:fmtOvr>
    <cx:fmtOvr idx="2">
      <cx:spPr>
        <a:solidFill>
          <a:schemeClr val="accent1">
            <a:lumMod val="75000"/>
          </a:schemeClr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96C17-6C06-46AE-A741-AF5F1F034A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0F930-CF11-424E-A57B-F1EB315B594C}">
      <dgm:prSet/>
      <dgm:spPr/>
      <dgm:t>
        <a:bodyPr/>
        <a:lstStyle/>
        <a:p>
          <a:r>
            <a:rPr lang="en-GB"/>
            <a:t>Telework</a:t>
          </a:r>
          <a:endParaRPr lang="en-US"/>
        </a:p>
      </dgm:t>
    </dgm:pt>
    <dgm:pt modelId="{59E96904-C387-4326-8796-270D232B5923}" type="parTrans" cxnId="{30741380-DA9A-4D44-9105-12A141EC898A}">
      <dgm:prSet/>
      <dgm:spPr/>
      <dgm:t>
        <a:bodyPr/>
        <a:lstStyle/>
        <a:p>
          <a:endParaRPr lang="en-US"/>
        </a:p>
      </dgm:t>
    </dgm:pt>
    <dgm:pt modelId="{72C8D9C6-9D2A-476F-97B2-1A5E799C93EC}" type="sibTrans" cxnId="{30741380-DA9A-4D44-9105-12A141EC898A}">
      <dgm:prSet/>
      <dgm:spPr/>
      <dgm:t>
        <a:bodyPr/>
        <a:lstStyle/>
        <a:p>
          <a:endParaRPr lang="en-US"/>
        </a:p>
      </dgm:t>
    </dgm:pt>
    <dgm:pt modelId="{F1D816A5-29B8-4C2B-B5C7-F33C2AD61549}">
      <dgm:prSet/>
      <dgm:spPr/>
      <dgm:t>
        <a:bodyPr/>
        <a:lstStyle/>
        <a:p>
          <a:r>
            <a:rPr lang="en-GB"/>
            <a:t>Hybrid work</a:t>
          </a:r>
          <a:endParaRPr lang="en-US"/>
        </a:p>
      </dgm:t>
    </dgm:pt>
    <dgm:pt modelId="{5C5AFACE-AE50-4FA7-A85D-AB07C39113CF}" type="parTrans" cxnId="{8286ACC6-9800-4A74-B6CE-4A28E62E76A2}">
      <dgm:prSet/>
      <dgm:spPr/>
      <dgm:t>
        <a:bodyPr/>
        <a:lstStyle/>
        <a:p>
          <a:endParaRPr lang="en-US"/>
        </a:p>
      </dgm:t>
    </dgm:pt>
    <dgm:pt modelId="{0324E033-5E11-4CE5-999C-4787E22249CE}" type="sibTrans" cxnId="{8286ACC6-9800-4A74-B6CE-4A28E62E76A2}">
      <dgm:prSet/>
      <dgm:spPr/>
      <dgm:t>
        <a:bodyPr/>
        <a:lstStyle/>
        <a:p>
          <a:endParaRPr lang="en-US"/>
        </a:p>
      </dgm:t>
    </dgm:pt>
    <dgm:pt modelId="{D974FC45-CFF9-4296-9309-9A8545B4E89D}">
      <dgm:prSet/>
      <dgm:spPr/>
      <dgm:t>
        <a:bodyPr/>
        <a:lstStyle/>
        <a:p>
          <a:r>
            <a:rPr lang="en-GB"/>
            <a:t>Flexible working </a:t>
          </a:r>
          <a:endParaRPr lang="en-US"/>
        </a:p>
      </dgm:t>
    </dgm:pt>
    <dgm:pt modelId="{4764FF18-1E17-4274-803C-2A3D55F481E9}" type="parTrans" cxnId="{2D7C5C5D-B144-4029-838E-0062C0060515}">
      <dgm:prSet/>
      <dgm:spPr/>
      <dgm:t>
        <a:bodyPr/>
        <a:lstStyle/>
        <a:p>
          <a:endParaRPr lang="en-US"/>
        </a:p>
      </dgm:t>
    </dgm:pt>
    <dgm:pt modelId="{DC9075D2-B957-4234-9F52-40DC9A3C9447}" type="sibTrans" cxnId="{2D7C5C5D-B144-4029-838E-0062C0060515}">
      <dgm:prSet/>
      <dgm:spPr/>
      <dgm:t>
        <a:bodyPr/>
        <a:lstStyle/>
        <a:p>
          <a:endParaRPr lang="en-US"/>
        </a:p>
      </dgm:t>
    </dgm:pt>
    <dgm:pt modelId="{28A5ADB9-97C1-4EC6-A877-78275FD2873F}">
      <dgm:prSet/>
      <dgm:spPr/>
      <dgm:t>
        <a:bodyPr/>
        <a:lstStyle/>
        <a:p>
          <a:r>
            <a:rPr lang="en-GB"/>
            <a:t>Digital nomads</a:t>
          </a:r>
          <a:endParaRPr lang="en-US"/>
        </a:p>
      </dgm:t>
    </dgm:pt>
    <dgm:pt modelId="{333210BC-5369-4F75-8FBB-20D0A2A9EF30}" type="parTrans" cxnId="{2B4F5AC1-E842-4731-A53A-08F20675C555}">
      <dgm:prSet/>
      <dgm:spPr/>
      <dgm:t>
        <a:bodyPr/>
        <a:lstStyle/>
        <a:p>
          <a:endParaRPr lang="en-US"/>
        </a:p>
      </dgm:t>
    </dgm:pt>
    <dgm:pt modelId="{99338F88-51CE-4395-9178-744260A27148}" type="sibTrans" cxnId="{2B4F5AC1-E842-4731-A53A-08F20675C555}">
      <dgm:prSet/>
      <dgm:spPr/>
      <dgm:t>
        <a:bodyPr/>
        <a:lstStyle/>
        <a:p>
          <a:endParaRPr lang="en-US"/>
        </a:p>
      </dgm:t>
    </dgm:pt>
    <dgm:pt modelId="{65934CFE-A37D-475C-A727-9FC28AD400FD}">
      <dgm:prSet/>
      <dgm:spPr/>
      <dgm:t>
        <a:bodyPr/>
        <a:lstStyle/>
        <a:p>
          <a:r>
            <a:rPr lang="en-GB"/>
            <a:t>Remote work</a:t>
          </a:r>
          <a:endParaRPr lang="en-US"/>
        </a:p>
      </dgm:t>
    </dgm:pt>
    <dgm:pt modelId="{E9B002B1-FE71-44ED-9D17-E958D395B1A7}" type="parTrans" cxnId="{D9EF214B-3E92-424F-A75D-58F3723603A4}">
      <dgm:prSet/>
      <dgm:spPr/>
      <dgm:t>
        <a:bodyPr/>
        <a:lstStyle/>
        <a:p>
          <a:endParaRPr lang="en-US"/>
        </a:p>
      </dgm:t>
    </dgm:pt>
    <dgm:pt modelId="{A347C878-174F-426C-84A3-8D0086F8B811}" type="sibTrans" cxnId="{D9EF214B-3E92-424F-A75D-58F3723603A4}">
      <dgm:prSet/>
      <dgm:spPr/>
      <dgm:t>
        <a:bodyPr/>
        <a:lstStyle/>
        <a:p>
          <a:endParaRPr lang="en-US"/>
        </a:p>
      </dgm:t>
    </dgm:pt>
    <dgm:pt modelId="{F547BEFF-81ED-4E19-888E-8B17DE372634}">
      <dgm:prSet/>
      <dgm:spPr/>
      <dgm:t>
        <a:bodyPr/>
        <a:lstStyle/>
        <a:p>
          <a:r>
            <a:rPr lang="en-GB" dirty="0"/>
            <a:t>Virtual work,</a:t>
          </a:r>
          <a:endParaRPr lang="en-US" dirty="0"/>
        </a:p>
      </dgm:t>
    </dgm:pt>
    <dgm:pt modelId="{647BC333-CFAE-4369-8D96-EB3DA49A35B9}" type="parTrans" cxnId="{9802299C-A2CE-4283-948D-3870E0EDCD03}">
      <dgm:prSet/>
      <dgm:spPr/>
      <dgm:t>
        <a:bodyPr/>
        <a:lstStyle/>
        <a:p>
          <a:endParaRPr lang="en-US"/>
        </a:p>
      </dgm:t>
    </dgm:pt>
    <dgm:pt modelId="{32748A5A-07D4-4263-8F15-3F2B9ACCB5D9}" type="sibTrans" cxnId="{9802299C-A2CE-4283-948D-3870E0EDCD03}">
      <dgm:prSet/>
      <dgm:spPr/>
      <dgm:t>
        <a:bodyPr/>
        <a:lstStyle/>
        <a:p>
          <a:endParaRPr lang="en-US"/>
        </a:p>
      </dgm:t>
    </dgm:pt>
    <dgm:pt modelId="{D1A11514-B6F4-484F-8833-1D3C074AF090}">
      <dgm:prSet/>
      <dgm:spPr/>
      <dgm:t>
        <a:bodyPr/>
        <a:lstStyle/>
        <a:p>
          <a:r>
            <a:rPr lang="en-US" dirty="0"/>
            <a:t>ICT-based Mobile work</a:t>
          </a:r>
        </a:p>
      </dgm:t>
    </dgm:pt>
    <dgm:pt modelId="{E363C2DB-7F79-4CB4-A07E-8FE7A0D3063E}" type="parTrans" cxnId="{99AB05D1-00AB-4A34-AA79-AE00E971D2F5}">
      <dgm:prSet/>
      <dgm:spPr/>
      <dgm:t>
        <a:bodyPr/>
        <a:lstStyle/>
        <a:p>
          <a:endParaRPr lang="en-GB"/>
        </a:p>
      </dgm:t>
    </dgm:pt>
    <dgm:pt modelId="{D0ACDACC-91A5-4D7B-A5D8-E4736399DF4C}" type="sibTrans" cxnId="{99AB05D1-00AB-4A34-AA79-AE00E971D2F5}">
      <dgm:prSet/>
      <dgm:spPr/>
      <dgm:t>
        <a:bodyPr/>
        <a:lstStyle/>
        <a:p>
          <a:endParaRPr lang="en-GB"/>
        </a:p>
      </dgm:t>
    </dgm:pt>
    <dgm:pt modelId="{6731F05B-8ED7-4772-B5D6-0C6936932E66}">
      <dgm:prSet/>
      <dgm:spPr/>
      <dgm:t>
        <a:bodyPr/>
        <a:lstStyle/>
        <a:p>
          <a:r>
            <a:rPr lang="en-US" dirty="0"/>
            <a:t>Agile work</a:t>
          </a:r>
        </a:p>
      </dgm:t>
    </dgm:pt>
    <dgm:pt modelId="{CB4E4C18-7778-461E-9576-67493D7B719F}" type="parTrans" cxnId="{F5D7ADA5-A56D-4202-95F3-F0E8ACABC328}">
      <dgm:prSet/>
      <dgm:spPr/>
      <dgm:t>
        <a:bodyPr/>
        <a:lstStyle/>
        <a:p>
          <a:endParaRPr lang="en-GB"/>
        </a:p>
      </dgm:t>
    </dgm:pt>
    <dgm:pt modelId="{B44BEB41-D29D-41A3-B1A8-03BF4DADB777}" type="sibTrans" cxnId="{F5D7ADA5-A56D-4202-95F3-F0E8ACABC328}">
      <dgm:prSet/>
      <dgm:spPr/>
      <dgm:t>
        <a:bodyPr/>
        <a:lstStyle/>
        <a:p>
          <a:endParaRPr lang="en-GB"/>
        </a:p>
      </dgm:t>
    </dgm:pt>
    <dgm:pt modelId="{F796E932-7302-4587-AC31-636B1012240D}">
      <dgm:prSet/>
      <dgm:spPr/>
      <dgm:t>
        <a:bodyPr/>
        <a:lstStyle/>
        <a:p>
          <a:r>
            <a:rPr lang="en-US" dirty="0"/>
            <a:t>Smart work</a:t>
          </a:r>
        </a:p>
      </dgm:t>
    </dgm:pt>
    <dgm:pt modelId="{7B786853-D042-4118-9D4A-1419D4F8CFB8}" type="parTrans" cxnId="{9258A6D4-A62D-42CC-89A5-B96E8ABA1A77}">
      <dgm:prSet/>
      <dgm:spPr/>
      <dgm:t>
        <a:bodyPr/>
        <a:lstStyle/>
        <a:p>
          <a:endParaRPr lang="en-GB"/>
        </a:p>
      </dgm:t>
    </dgm:pt>
    <dgm:pt modelId="{CFDFBA15-96C2-473C-A1A4-2414F9AB84A8}" type="sibTrans" cxnId="{9258A6D4-A62D-42CC-89A5-B96E8ABA1A77}">
      <dgm:prSet/>
      <dgm:spPr/>
      <dgm:t>
        <a:bodyPr/>
        <a:lstStyle/>
        <a:p>
          <a:endParaRPr lang="en-GB"/>
        </a:p>
      </dgm:t>
    </dgm:pt>
    <dgm:pt modelId="{0CF0E4F6-9700-42D6-8DFE-9F7A073CC8FB}" type="pres">
      <dgm:prSet presAssocID="{BBA96C17-6C06-46AE-A741-AF5F1F034AD0}" presName="linear" presStyleCnt="0">
        <dgm:presLayoutVars>
          <dgm:animLvl val="lvl"/>
          <dgm:resizeHandles val="exact"/>
        </dgm:presLayoutVars>
      </dgm:prSet>
      <dgm:spPr/>
    </dgm:pt>
    <dgm:pt modelId="{9AF9ECEC-34A7-414B-A0AA-A3AF9A680853}" type="pres">
      <dgm:prSet presAssocID="{62E0F930-CF11-424E-A57B-F1EB315B594C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407E99F-8B9F-4DC5-8E00-DEAD0D267E5C}" type="pres">
      <dgm:prSet presAssocID="{72C8D9C6-9D2A-476F-97B2-1A5E799C93EC}" presName="spacer" presStyleCnt="0"/>
      <dgm:spPr/>
    </dgm:pt>
    <dgm:pt modelId="{43399CCF-0388-4A72-8282-DE4527C3910C}" type="pres">
      <dgm:prSet presAssocID="{F1D816A5-29B8-4C2B-B5C7-F33C2AD6154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F4B23AA-BB43-4272-9220-7FFF8EBB7D89}" type="pres">
      <dgm:prSet presAssocID="{0324E033-5E11-4CE5-999C-4787E22249CE}" presName="spacer" presStyleCnt="0"/>
      <dgm:spPr/>
    </dgm:pt>
    <dgm:pt modelId="{218F055E-E292-40F0-A1C2-132A694916A4}" type="pres">
      <dgm:prSet presAssocID="{D974FC45-CFF9-4296-9309-9A8545B4E89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6E4ACFA-4C7E-4B61-9340-F8FB23256881}" type="pres">
      <dgm:prSet presAssocID="{DC9075D2-B957-4234-9F52-40DC9A3C9447}" presName="spacer" presStyleCnt="0"/>
      <dgm:spPr/>
    </dgm:pt>
    <dgm:pt modelId="{A486CDF9-7CE6-436C-AB4B-BD5DC3F7ADEB}" type="pres">
      <dgm:prSet presAssocID="{28A5ADB9-97C1-4EC6-A877-78275FD2873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3F16612-0628-4F86-B0B3-425F4A989039}" type="pres">
      <dgm:prSet presAssocID="{99338F88-51CE-4395-9178-744260A27148}" presName="spacer" presStyleCnt="0"/>
      <dgm:spPr/>
    </dgm:pt>
    <dgm:pt modelId="{0536753F-36D6-48D6-9CCB-31B889A77100}" type="pres">
      <dgm:prSet presAssocID="{65934CFE-A37D-475C-A727-9FC28AD400F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30D52D3-7F9A-4716-B21F-1869D7F5D362}" type="pres">
      <dgm:prSet presAssocID="{A347C878-174F-426C-84A3-8D0086F8B811}" presName="spacer" presStyleCnt="0"/>
      <dgm:spPr/>
    </dgm:pt>
    <dgm:pt modelId="{CF97B1D0-C51F-4814-AB1C-71AA7C701B8F}" type="pres">
      <dgm:prSet presAssocID="{F547BEFF-81ED-4E19-888E-8B17DE37263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6DAD3A7-F278-4DEA-A185-FC4F8D199025}" type="pres">
      <dgm:prSet presAssocID="{32748A5A-07D4-4263-8F15-3F2B9ACCB5D9}" presName="spacer" presStyleCnt="0"/>
      <dgm:spPr/>
    </dgm:pt>
    <dgm:pt modelId="{86ECCDAC-CC5A-4726-B890-57F3D1180020}" type="pres">
      <dgm:prSet presAssocID="{D1A11514-B6F4-484F-8833-1D3C074AF09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C538AA4-81BF-4438-AAC0-8301A16B3228}" type="pres">
      <dgm:prSet presAssocID="{D0ACDACC-91A5-4D7B-A5D8-E4736399DF4C}" presName="spacer" presStyleCnt="0"/>
      <dgm:spPr/>
    </dgm:pt>
    <dgm:pt modelId="{EDD8CCEE-97B0-4BF9-8121-DD1ACDDFE6CA}" type="pres">
      <dgm:prSet presAssocID="{6731F05B-8ED7-4772-B5D6-0C6936932E6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B327F42-0701-49A4-9DF2-0310B105FEC4}" type="pres">
      <dgm:prSet presAssocID="{B44BEB41-D29D-41A3-B1A8-03BF4DADB777}" presName="spacer" presStyleCnt="0"/>
      <dgm:spPr/>
    </dgm:pt>
    <dgm:pt modelId="{DD09990F-CAA1-4F77-8ECE-AC5DC8E3126C}" type="pres">
      <dgm:prSet presAssocID="{F796E932-7302-4587-AC31-636B1012240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12B7305-50C5-4EA7-A463-F4A3C154AA1A}" type="presOf" srcId="{D1A11514-B6F4-484F-8833-1D3C074AF090}" destId="{86ECCDAC-CC5A-4726-B890-57F3D1180020}" srcOrd="0" destOrd="0" presId="urn:microsoft.com/office/officeart/2005/8/layout/vList2"/>
    <dgm:cxn modelId="{DC8AD41B-782F-4569-BF67-31F1B28365D5}" type="presOf" srcId="{D974FC45-CFF9-4296-9309-9A8545B4E89D}" destId="{218F055E-E292-40F0-A1C2-132A694916A4}" srcOrd="0" destOrd="0" presId="urn:microsoft.com/office/officeart/2005/8/layout/vList2"/>
    <dgm:cxn modelId="{7B799D1D-C258-4613-8892-2830D85B3192}" type="presOf" srcId="{BBA96C17-6C06-46AE-A741-AF5F1F034AD0}" destId="{0CF0E4F6-9700-42D6-8DFE-9F7A073CC8FB}" srcOrd="0" destOrd="0" presId="urn:microsoft.com/office/officeart/2005/8/layout/vList2"/>
    <dgm:cxn modelId="{5669C430-1D17-41AC-8367-CFB0FF917017}" type="presOf" srcId="{62E0F930-CF11-424E-A57B-F1EB315B594C}" destId="{9AF9ECEC-34A7-414B-A0AA-A3AF9A680853}" srcOrd="0" destOrd="0" presId="urn:microsoft.com/office/officeart/2005/8/layout/vList2"/>
    <dgm:cxn modelId="{2D7C5C5D-B144-4029-838E-0062C0060515}" srcId="{BBA96C17-6C06-46AE-A741-AF5F1F034AD0}" destId="{D974FC45-CFF9-4296-9309-9A8545B4E89D}" srcOrd="2" destOrd="0" parTransId="{4764FF18-1E17-4274-803C-2A3D55F481E9}" sibTransId="{DC9075D2-B957-4234-9F52-40DC9A3C9447}"/>
    <dgm:cxn modelId="{6AEE6D5F-9C5C-4E5B-97BA-0D40C3481471}" type="presOf" srcId="{65934CFE-A37D-475C-A727-9FC28AD400FD}" destId="{0536753F-36D6-48D6-9CCB-31B889A77100}" srcOrd="0" destOrd="0" presId="urn:microsoft.com/office/officeart/2005/8/layout/vList2"/>
    <dgm:cxn modelId="{F5347849-FEFF-4894-BE3C-92900673A178}" type="presOf" srcId="{28A5ADB9-97C1-4EC6-A877-78275FD2873F}" destId="{A486CDF9-7CE6-436C-AB4B-BD5DC3F7ADEB}" srcOrd="0" destOrd="0" presId="urn:microsoft.com/office/officeart/2005/8/layout/vList2"/>
    <dgm:cxn modelId="{A214094B-139B-4FC5-83DB-03BF7EA60E48}" type="presOf" srcId="{6731F05B-8ED7-4772-B5D6-0C6936932E66}" destId="{EDD8CCEE-97B0-4BF9-8121-DD1ACDDFE6CA}" srcOrd="0" destOrd="0" presId="urn:microsoft.com/office/officeart/2005/8/layout/vList2"/>
    <dgm:cxn modelId="{D9EF214B-3E92-424F-A75D-58F3723603A4}" srcId="{BBA96C17-6C06-46AE-A741-AF5F1F034AD0}" destId="{65934CFE-A37D-475C-A727-9FC28AD400FD}" srcOrd="4" destOrd="0" parTransId="{E9B002B1-FE71-44ED-9D17-E958D395B1A7}" sibTransId="{A347C878-174F-426C-84A3-8D0086F8B811}"/>
    <dgm:cxn modelId="{360F164E-5465-435F-A438-0E9DBC8B1816}" type="presOf" srcId="{F547BEFF-81ED-4E19-888E-8B17DE372634}" destId="{CF97B1D0-C51F-4814-AB1C-71AA7C701B8F}" srcOrd="0" destOrd="0" presId="urn:microsoft.com/office/officeart/2005/8/layout/vList2"/>
    <dgm:cxn modelId="{30741380-DA9A-4D44-9105-12A141EC898A}" srcId="{BBA96C17-6C06-46AE-A741-AF5F1F034AD0}" destId="{62E0F930-CF11-424E-A57B-F1EB315B594C}" srcOrd="0" destOrd="0" parTransId="{59E96904-C387-4326-8796-270D232B5923}" sibTransId="{72C8D9C6-9D2A-476F-97B2-1A5E799C93EC}"/>
    <dgm:cxn modelId="{9802299C-A2CE-4283-948D-3870E0EDCD03}" srcId="{BBA96C17-6C06-46AE-A741-AF5F1F034AD0}" destId="{F547BEFF-81ED-4E19-888E-8B17DE372634}" srcOrd="5" destOrd="0" parTransId="{647BC333-CFAE-4369-8D96-EB3DA49A35B9}" sibTransId="{32748A5A-07D4-4263-8F15-3F2B9ACCB5D9}"/>
    <dgm:cxn modelId="{479CBE8C-FD03-4C3D-90A9-F6EF48ADBB26}" type="presOf" srcId="{F796E932-7302-4587-AC31-636B1012240D}" destId="{DD09990F-CAA1-4F77-8ECE-AC5DC8E3126C}" srcOrd="0" destOrd="0" presId="urn:microsoft.com/office/officeart/2005/8/layout/vList2"/>
    <dgm:cxn modelId="{F5D7ADA5-A56D-4202-95F3-F0E8ACABC328}" srcId="{BBA96C17-6C06-46AE-A741-AF5F1F034AD0}" destId="{6731F05B-8ED7-4772-B5D6-0C6936932E66}" srcOrd="7" destOrd="0" parTransId="{CB4E4C18-7778-461E-9576-67493D7B719F}" sibTransId="{B44BEB41-D29D-41A3-B1A8-03BF4DADB777}"/>
    <dgm:cxn modelId="{2B4F5AC1-E842-4731-A53A-08F20675C555}" srcId="{BBA96C17-6C06-46AE-A741-AF5F1F034AD0}" destId="{28A5ADB9-97C1-4EC6-A877-78275FD2873F}" srcOrd="3" destOrd="0" parTransId="{333210BC-5369-4F75-8FBB-20D0A2A9EF30}" sibTransId="{99338F88-51CE-4395-9178-744260A27148}"/>
    <dgm:cxn modelId="{8286ACC6-9800-4A74-B6CE-4A28E62E76A2}" srcId="{BBA96C17-6C06-46AE-A741-AF5F1F034AD0}" destId="{F1D816A5-29B8-4C2B-B5C7-F33C2AD61549}" srcOrd="1" destOrd="0" parTransId="{5C5AFACE-AE50-4FA7-A85D-AB07C39113CF}" sibTransId="{0324E033-5E11-4CE5-999C-4787E22249CE}"/>
    <dgm:cxn modelId="{99AB05D1-00AB-4A34-AA79-AE00E971D2F5}" srcId="{BBA96C17-6C06-46AE-A741-AF5F1F034AD0}" destId="{D1A11514-B6F4-484F-8833-1D3C074AF090}" srcOrd="6" destOrd="0" parTransId="{E363C2DB-7F79-4CB4-A07E-8FE7A0D3063E}" sibTransId="{D0ACDACC-91A5-4D7B-A5D8-E4736399DF4C}"/>
    <dgm:cxn modelId="{9258A6D4-A62D-42CC-89A5-B96E8ABA1A77}" srcId="{BBA96C17-6C06-46AE-A741-AF5F1F034AD0}" destId="{F796E932-7302-4587-AC31-636B1012240D}" srcOrd="8" destOrd="0" parTransId="{7B786853-D042-4118-9D4A-1419D4F8CFB8}" sibTransId="{CFDFBA15-96C2-473C-A1A4-2414F9AB84A8}"/>
    <dgm:cxn modelId="{3D027AF8-3147-4F0F-B38C-90A409784106}" type="presOf" srcId="{F1D816A5-29B8-4C2B-B5C7-F33C2AD61549}" destId="{43399CCF-0388-4A72-8282-DE4527C3910C}" srcOrd="0" destOrd="0" presId="urn:microsoft.com/office/officeart/2005/8/layout/vList2"/>
    <dgm:cxn modelId="{7BEE0B59-ECD3-4F61-8E6F-4B836BF0001F}" type="presParOf" srcId="{0CF0E4F6-9700-42D6-8DFE-9F7A073CC8FB}" destId="{9AF9ECEC-34A7-414B-A0AA-A3AF9A680853}" srcOrd="0" destOrd="0" presId="urn:microsoft.com/office/officeart/2005/8/layout/vList2"/>
    <dgm:cxn modelId="{3617F84D-9DA2-48CA-B7C6-74E1B0A776E0}" type="presParOf" srcId="{0CF0E4F6-9700-42D6-8DFE-9F7A073CC8FB}" destId="{3407E99F-8B9F-4DC5-8E00-DEAD0D267E5C}" srcOrd="1" destOrd="0" presId="urn:microsoft.com/office/officeart/2005/8/layout/vList2"/>
    <dgm:cxn modelId="{F29076B4-DE3B-4D43-B307-27D23A549EA9}" type="presParOf" srcId="{0CF0E4F6-9700-42D6-8DFE-9F7A073CC8FB}" destId="{43399CCF-0388-4A72-8282-DE4527C3910C}" srcOrd="2" destOrd="0" presId="urn:microsoft.com/office/officeart/2005/8/layout/vList2"/>
    <dgm:cxn modelId="{ADA5EC88-E96B-4A9E-A3AF-F1A0B39318B6}" type="presParOf" srcId="{0CF0E4F6-9700-42D6-8DFE-9F7A073CC8FB}" destId="{1F4B23AA-BB43-4272-9220-7FFF8EBB7D89}" srcOrd="3" destOrd="0" presId="urn:microsoft.com/office/officeart/2005/8/layout/vList2"/>
    <dgm:cxn modelId="{02D06386-8805-4CD8-8580-84EA98C0A30D}" type="presParOf" srcId="{0CF0E4F6-9700-42D6-8DFE-9F7A073CC8FB}" destId="{218F055E-E292-40F0-A1C2-132A694916A4}" srcOrd="4" destOrd="0" presId="urn:microsoft.com/office/officeart/2005/8/layout/vList2"/>
    <dgm:cxn modelId="{4A7DF595-4817-4155-BA28-12877515B6BD}" type="presParOf" srcId="{0CF0E4F6-9700-42D6-8DFE-9F7A073CC8FB}" destId="{06E4ACFA-4C7E-4B61-9340-F8FB23256881}" srcOrd="5" destOrd="0" presId="urn:microsoft.com/office/officeart/2005/8/layout/vList2"/>
    <dgm:cxn modelId="{6B14F9D2-B6E9-4177-A340-9126414A8924}" type="presParOf" srcId="{0CF0E4F6-9700-42D6-8DFE-9F7A073CC8FB}" destId="{A486CDF9-7CE6-436C-AB4B-BD5DC3F7ADEB}" srcOrd="6" destOrd="0" presId="urn:microsoft.com/office/officeart/2005/8/layout/vList2"/>
    <dgm:cxn modelId="{4D852176-D48D-4793-837F-6025A33CE541}" type="presParOf" srcId="{0CF0E4F6-9700-42D6-8DFE-9F7A073CC8FB}" destId="{13F16612-0628-4F86-B0B3-425F4A989039}" srcOrd="7" destOrd="0" presId="urn:microsoft.com/office/officeart/2005/8/layout/vList2"/>
    <dgm:cxn modelId="{A45F4893-D218-4D97-B41A-B4E3CE5210CC}" type="presParOf" srcId="{0CF0E4F6-9700-42D6-8DFE-9F7A073CC8FB}" destId="{0536753F-36D6-48D6-9CCB-31B889A77100}" srcOrd="8" destOrd="0" presId="urn:microsoft.com/office/officeart/2005/8/layout/vList2"/>
    <dgm:cxn modelId="{D2ADE4A5-8467-4A2E-8118-8C44B9145B35}" type="presParOf" srcId="{0CF0E4F6-9700-42D6-8DFE-9F7A073CC8FB}" destId="{C30D52D3-7F9A-4716-B21F-1869D7F5D362}" srcOrd="9" destOrd="0" presId="urn:microsoft.com/office/officeart/2005/8/layout/vList2"/>
    <dgm:cxn modelId="{25CB8A46-F225-4740-927B-FD579B0FA76D}" type="presParOf" srcId="{0CF0E4F6-9700-42D6-8DFE-9F7A073CC8FB}" destId="{CF97B1D0-C51F-4814-AB1C-71AA7C701B8F}" srcOrd="10" destOrd="0" presId="urn:microsoft.com/office/officeart/2005/8/layout/vList2"/>
    <dgm:cxn modelId="{E100B9BB-80A1-4854-9756-6D2B57A537F0}" type="presParOf" srcId="{0CF0E4F6-9700-42D6-8DFE-9F7A073CC8FB}" destId="{66DAD3A7-F278-4DEA-A185-FC4F8D199025}" srcOrd="11" destOrd="0" presId="urn:microsoft.com/office/officeart/2005/8/layout/vList2"/>
    <dgm:cxn modelId="{992DFD76-F7F0-4E9C-BCC0-039B851877E0}" type="presParOf" srcId="{0CF0E4F6-9700-42D6-8DFE-9F7A073CC8FB}" destId="{86ECCDAC-CC5A-4726-B890-57F3D1180020}" srcOrd="12" destOrd="0" presId="urn:microsoft.com/office/officeart/2005/8/layout/vList2"/>
    <dgm:cxn modelId="{133937AF-14B2-4889-85EC-4D70EE6C4F8D}" type="presParOf" srcId="{0CF0E4F6-9700-42D6-8DFE-9F7A073CC8FB}" destId="{6C538AA4-81BF-4438-AAC0-8301A16B3228}" srcOrd="13" destOrd="0" presId="urn:microsoft.com/office/officeart/2005/8/layout/vList2"/>
    <dgm:cxn modelId="{2AA77EF2-5DB0-44E9-BACE-F51E851E36BD}" type="presParOf" srcId="{0CF0E4F6-9700-42D6-8DFE-9F7A073CC8FB}" destId="{EDD8CCEE-97B0-4BF9-8121-DD1ACDDFE6CA}" srcOrd="14" destOrd="0" presId="urn:microsoft.com/office/officeart/2005/8/layout/vList2"/>
    <dgm:cxn modelId="{09B67AD9-A026-4F2A-861C-22C0F8046968}" type="presParOf" srcId="{0CF0E4F6-9700-42D6-8DFE-9F7A073CC8FB}" destId="{2B327F42-0701-49A4-9DF2-0310B105FEC4}" srcOrd="15" destOrd="0" presId="urn:microsoft.com/office/officeart/2005/8/layout/vList2"/>
    <dgm:cxn modelId="{8488E83B-2A0D-4FE3-A7FC-28EF736976C3}" type="presParOf" srcId="{0CF0E4F6-9700-42D6-8DFE-9F7A073CC8FB}" destId="{DD09990F-CAA1-4F77-8ECE-AC5DC8E3126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D9CB1-EF43-4FDB-8452-0E6FFE44641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9FC1AF-081E-4F28-87B0-4319A788674C}">
      <dgm:prSet phldrT="[Text]"/>
      <dgm:spPr/>
      <dgm:t>
        <a:bodyPr/>
        <a:lstStyle/>
        <a:p>
          <a:endParaRPr lang="en-GB" dirty="0"/>
        </a:p>
      </dgm:t>
    </dgm:pt>
    <dgm:pt modelId="{C724EA8B-65FF-4A05-BF94-9F32190CB0BE}" type="parTrans" cxnId="{BB2574EF-A359-4E9C-9BDA-BF2AB6850E4A}">
      <dgm:prSet/>
      <dgm:spPr/>
      <dgm:t>
        <a:bodyPr/>
        <a:lstStyle/>
        <a:p>
          <a:endParaRPr lang="en-GB"/>
        </a:p>
      </dgm:t>
    </dgm:pt>
    <dgm:pt modelId="{196E6B7B-3CE1-4B2C-88F0-DAAA6694D930}" type="sibTrans" cxnId="{BB2574EF-A359-4E9C-9BDA-BF2AB6850E4A}">
      <dgm:prSet/>
      <dgm:spPr/>
      <dgm:t>
        <a:bodyPr/>
        <a:lstStyle/>
        <a:p>
          <a:endParaRPr lang="en-GB"/>
        </a:p>
      </dgm:t>
    </dgm:pt>
    <dgm:pt modelId="{0C70F2CD-B46D-49FB-831B-767D67236D6B}">
      <dgm:prSet phldrT="[Text]"/>
      <dgm:spPr/>
      <dgm:t>
        <a:bodyPr/>
        <a:lstStyle/>
        <a:p>
          <a:r>
            <a:rPr lang="en-IE" dirty="0"/>
            <a:t>Working time</a:t>
          </a:r>
          <a:endParaRPr lang="en-GB" dirty="0"/>
        </a:p>
      </dgm:t>
    </dgm:pt>
    <dgm:pt modelId="{5BF649C0-CA49-42D7-B924-0D1910FE96C5}" type="parTrans" cxnId="{06BC546A-A898-48C3-B97B-3BC02D89FBB4}">
      <dgm:prSet/>
      <dgm:spPr/>
      <dgm:t>
        <a:bodyPr/>
        <a:lstStyle/>
        <a:p>
          <a:endParaRPr lang="en-GB"/>
        </a:p>
      </dgm:t>
    </dgm:pt>
    <dgm:pt modelId="{8DB4F98B-9599-4CEC-AEEE-D3252D44470B}" type="sibTrans" cxnId="{06BC546A-A898-48C3-B97B-3BC02D89FBB4}">
      <dgm:prSet/>
      <dgm:spPr/>
      <dgm:t>
        <a:bodyPr/>
        <a:lstStyle/>
        <a:p>
          <a:endParaRPr lang="en-GB"/>
        </a:p>
      </dgm:t>
    </dgm:pt>
    <dgm:pt modelId="{2982BEA1-5F17-4636-BC0A-A07D0A32DABE}">
      <dgm:prSet phldrT="[Text]"/>
      <dgm:spPr/>
      <dgm:t>
        <a:bodyPr/>
        <a:lstStyle/>
        <a:p>
          <a:r>
            <a:rPr lang="en-IE" dirty="0"/>
            <a:t>Health and safety</a:t>
          </a:r>
          <a:endParaRPr lang="en-GB" dirty="0"/>
        </a:p>
      </dgm:t>
    </dgm:pt>
    <dgm:pt modelId="{086E8CE0-5988-4A5B-A2A6-7CBE530C6924}" type="parTrans" cxnId="{8B2F5519-818A-47D9-BDE0-648C8235FB34}">
      <dgm:prSet/>
      <dgm:spPr/>
      <dgm:t>
        <a:bodyPr/>
        <a:lstStyle/>
        <a:p>
          <a:endParaRPr lang="en-GB"/>
        </a:p>
      </dgm:t>
    </dgm:pt>
    <dgm:pt modelId="{46F1D505-9DAC-4DA1-B611-3464E82F8348}" type="sibTrans" cxnId="{8B2F5519-818A-47D9-BDE0-648C8235FB34}">
      <dgm:prSet/>
      <dgm:spPr/>
      <dgm:t>
        <a:bodyPr/>
        <a:lstStyle/>
        <a:p>
          <a:endParaRPr lang="en-GB"/>
        </a:p>
      </dgm:t>
    </dgm:pt>
    <dgm:pt modelId="{8912F8C9-72C0-4E73-80C2-8475DF2D14E1}">
      <dgm:prSet phldrT="[Text]"/>
      <dgm:spPr/>
      <dgm:t>
        <a:bodyPr/>
        <a:lstStyle/>
        <a:p>
          <a:r>
            <a:rPr lang="en-IE" dirty="0"/>
            <a:t>Access / Request</a:t>
          </a:r>
          <a:endParaRPr lang="en-GB" dirty="0"/>
        </a:p>
      </dgm:t>
    </dgm:pt>
    <dgm:pt modelId="{118BDF5C-71EE-4044-AEEE-119D87C0B7BE}" type="parTrans" cxnId="{27BD3DAF-265E-4C6D-B8C7-1A0DBF341EB1}">
      <dgm:prSet/>
      <dgm:spPr/>
      <dgm:t>
        <a:bodyPr/>
        <a:lstStyle/>
        <a:p>
          <a:endParaRPr lang="en-GB"/>
        </a:p>
      </dgm:t>
    </dgm:pt>
    <dgm:pt modelId="{592E14C1-19F8-4003-A135-4D3E58A5A620}" type="sibTrans" cxnId="{27BD3DAF-265E-4C6D-B8C7-1A0DBF341EB1}">
      <dgm:prSet/>
      <dgm:spPr/>
      <dgm:t>
        <a:bodyPr/>
        <a:lstStyle/>
        <a:p>
          <a:endParaRPr lang="en-GB"/>
        </a:p>
      </dgm:t>
    </dgm:pt>
    <dgm:pt modelId="{C64063D8-D8EC-4E2A-92CC-CECD5BF4BD8C}">
      <dgm:prSet phldrT="[Text]"/>
      <dgm:spPr/>
      <dgm:t>
        <a:bodyPr/>
        <a:lstStyle/>
        <a:p>
          <a:r>
            <a:rPr lang="en-IE" dirty="0"/>
            <a:t>Costs coverage</a:t>
          </a:r>
          <a:endParaRPr lang="en-GB" dirty="0"/>
        </a:p>
      </dgm:t>
    </dgm:pt>
    <dgm:pt modelId="{AD8A7858-844F-4BBE-8B1A-72657A35FAFA}" type="parTrans" cxnId="{2F083EAF-AE36-46AD-99AA-87C7348CB552}">
      <dgm:prSet/>
      <dgm:spPr/>
      <dgm:t>
        <a:bodyPr/>
        <a:lstStyle/>
        <a:p>
          <a:endParaRPr lang="en-GB"/>
        </a:p>
      </dgm:t>
    </dgm:pt>
    <dgm:pt modelId="{21CD56FF-F405-4B3E-BE35-1BD087656B9F}" type="sibTrans" cxnId="{2F083EAF-AE36-46AD-99AA-87C7348CB552}">
      <dgm:prSet/>
      <dgm:spPr/>
      <dgm:t>
        <a:bodyPr/>
        <a:lstStyle/>
        <a:p>
          <a:endParaRPr lang="en-GB"/>
        </a:p>
      </dgm:t>
    </dgm:pt>
    <dgm:pt modelId="{A4DD8235-6089-4714-BB49-91B6EEFEB3B7}" type="pres">
      <dgm:prSet presAssocID="{DA6D9CB1-EF43-4FDB-8452-0E6FFE44641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88802B-7B21-4F16-8AA0-244367549CAA}" type="pres">
      <dgm:prSet presAssocID="{DA6D9CB1-EF43-4FDB-8452-0E6FFE446411}" presName="matrix" presStyleCnt="0"/>
      <dgm:spPr/>
    </dgm:pt>
    <dgm:pt modelId="{7872C644-A6F5-4BCC-A97E-9BDC8E66591D}" type="pres">
      <dgm:prSet presAssocID="{DA6D9CB1-EF43-4FDB-8452-0E6FFE446411}" presName="tile1" presStyleLbl="node1" presStyleIdx="0" presStyleCnt="4"/>
      <dgm:spPr/>
    </dgm:pt>
    <dgm:pt modelId="{8B2D472F-9D13-4483-9373-172E442B64DD}" type="pres">
      <dgm:prSet presAssocID="{DA6D9CB1-EF43-4FDB-8452-0E6FFE4464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820DDE-BC3F-4A6B-93F3-24DE83E0BCB2}" type="pres">
      <dgm:prSet presAssocID="{DA6D9CB1-EF43-4FDB-8452-0E6FFE446411}" presName="tile2" presStyleLbl="node1" presStyleIdx="1" presStyleCnt="4"/>
      <dgm:spPr/>
    </dgm:pt>
    <dgm:pt modelId="{FDDFCD5C-996B-46E5-8486-F3046CA4AAEF}" type="pres">
      <dgm:prSet presAssocID="{DA6D9CB1-EF43-4FDB-8452-0E6FFE4464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AEF887-9040-41F1-80B8-FC8C2A5E9112}" type="pres">
      <dgm:prSet presAssocID="{DA6D9CB1-EF43-4FDB-8452-0E6FFE446411}" presName="tile3" presStyleLbl="node1" presStyleIdx="2" presStyleCnt="4"/>
      <dgm:spPr/>
    </dgm:pt>
    <dgm:pt modelId="{EFE320D3-A71A-4774-BF64-7490685F2F80}" type="pres">
      <dgm:prSet presAssocID="{DA6D9CB1-EF43-4FDB-8452-0E6FFE4464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5A79E7-CBAB-42D4-A7AE-73C99FDE9709}" type="pres">
      <dgm:prSet presAssocID="{DA6D9CB1-EF43-4FDB-8452-0E6FFE446411}" presName="tile4" presStyleLbl="node1" presStyleIdx="3" presStyleCnt="4"/>
      <dgm:spPr/>
    </dgm:pt>
    <dgm:pt modelId="{A0A6D23B-45FE-4EE9-BF76-2AA919EE7961}" type="pres">
      <dgm:prSet presAssocID="{DA6D9CB1-EF43-4FDB-8452-0E6FFE4464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48F967-21EE-4E2F-9AFD-FFA75DCFB9B1}" type="pres">
      <dgm:prSet presAssocID="{DA6D9CB1-EF43-4FDB-8452-0E6FFE44641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6711D0B-8412-4835-8A3B-A72C8A9283D9}" type="presOf" srcId="{C64063D8-D8EC-4E2A-92CC-CECD5BF4BD8C}" destId="{2D5A79E7-CBAB-42D4-A7AE-73C99FDE9709}" srcOrd="0" destOrd="0" presId="urn:microsoft.com/office/officeart/2005/8/layout/matrix1"/>
    <dgm:cxn modelId="{8B2F5519-818A-47D9-BDE0-648C8235FB34}" srcId="{A69FC1AF-081E-4F28-87B0-4319A788674C}" destId="{2982BEA1-5F17-4636-BC0A-A07D0A32DABE}" srcOrd="1" destOrd="0" parTransId="{086E8CE0-5988-4A5B-A2A6-7CBE530C6924}" sibTransId="{46F1D505-9DAC-4DA1-B611-3464E82F8348}"/>
    <dgm:cxn modelId="{5A64322E-E468-40D5-85B4-C7A647EBB58B}" type="presOf" srcId="{8912F8C9-72C0-4E73-80C2-8475DF2D14E1}" destId="{EFE320D3-A71A-4774-BF64-7490685F2F80}" srcOrd="1" destOrd="0" presId="urn:microsoft.com/office/officeart/2005/8/layout/matrix1"/>
    <dgm:cxn modelId="{290F1131-1E6E-4014-B8FF-75FA2640747F}" type="presOf" srcId="{0C70F2CD-B46D-49FB-831B-767D67236D6B}" destId="{8B2D472F-9D13-4483-9373-172E442B64DD}" srcOrd="1" destOrd="0" presId="urn:microsoft.com/office/officeart/2005/8/layout/matrix1"/>
    <dgm:cxn modelId="{06BC546A-A898-48C3-B97B-3BC02D89FBB4}" srcId="{A69FC1AF-081E-4F28-87B0-4319A788674C}" destId="{0C70F2CD-B46D-49FB-831B-767D67236D6B}" srcOrd="0" destOrd="0" parTransId="{5BF649C0-CA49-42D7-B924-0D1910FE96C5}" sibTransId="{8DB4F98B-9599-4CEC-AEEE-D3252D44470B}"/>
    <dgm:cxn modelId="{7E5ED06E-2B2B-4BC0-BE8C-B0EA00912FA0}" type="presOf" srcId="{2982BEA1-5F17-4636-BC0A-A07D0A32DABE}" destId="{FDDFCD5C-996B-46E5-8486-F3046CA4AAEF}" srcOrd="1" destOrd="0" presId="urn:microsoft.com/office/officeart/2005/8/layout/matrix1"/>
    <dgm:cxn modelId="{C4194D51-01B9-498A-AEFF-97A83D8DD757}" type="presOf" srcId="{A69FC1AF-081E-4F28-87B0-4319A788674C}" destId="{CA48F967-21EE-4E2F-9AFD-FFA75DCFB9B1}" srcOrd="0" destOrd="0" presId="urn:microsoft.com/office/officeart/2005/8/layout/matrix1"/>
    <dgm:cxn modelId="{A2F3A986-4EAD-4F80-84CB-7A9953FE25E0}" type="presOf" srcId="{0C70F2CD-B46D-49FB-831B-767D67236D6B}" destId="{7872C644-A6F5-4BCC-A97E-9BDC8E66591D}" srcOrd="0" destOrd="0" presId="urn:microsoft.com/office/officeart/2005/8/layout/matrix1"/>
    <dgm:cxn modelId="{10CDE88B-3ABD-404F-9488-BF7E0BF703F3}" type="presOf" srcId="{DA6D9CB1-EF43-4FDB-8452-0E6FFE446411}" destId="{A4DD8235-6089-4714-BB49-91B6EEFEB3B7}" srcOrd="0" destOrd="0" presId="urn:microsoft.com/office/officeart/2005/8/layout/matrix1"/>
    <dgm:cxn modelId="{27BD3DAF-265E-4C6D-B8C7-1A0DBF341EB1}" srcId="{A69FC1AF-081E-4F28-87B0-4319A788674C}" destId="{8912F8C9-72C0-4E73-80C2-8475DF2D14E1}" srcOrd="2" destOrd="0" parTransId="{118BDF5C-71EE-4044-AEEE-119D87C0B7BE}" sibTransId="{592E14C1-19F8-4003-A135-4D3E58A5A620}"/>
    <dgm:cxn modelId="{2F083EAF-AE36-46AD-99AA-87C7348CB552}" srcId="{A69FC1AF-081E-4F28-87B0-4319A788674C}" destId="{C64063D8-D8EC-4E2A-92CC-CECD5BF4BD8C}" srcOrd="3" destOrd="0" parTransId="{AD8A7858-844F-4BBE-8B1A-72657A35FAFA}" sibTransId="{21CD56FF-F405-4B3E-BE35-1BD087656B9F}"/>
    <dgm:cxn modelId="{DCCC49E3-A069-4535-BF6C-C054B99BBB72}" type="presOf" srcId="{C64063D8-D8EC-4E2A-92CC-CECD5BF4BD8C}" destId="{A0A6D23B-45FE-4EE9-BF76-2AA919EE7961}" srcOrd="1" destOrd="0" presId="urn:microsoft.com/office/officeart/2005/8/layout/matrix1"/>
    <dgm:cxn modelId="{BB2574EF-A359-4E9C-9BDA-BF2AB6850E4A}" srcId="{DA6D9CB1-EF43-4FDB-8452-0E6FFE446411}" destId="{A69FC1AF-081E-4F28-87B0-4319A788674C}" srcOrd="0" destOrd="0" parTransId="{C724EA8B-65FF-4A05-BF94-9F32190CB0BE}" sibTransId="{196E6B7B-3CE1-4B2C-88F0-DAAA6694D930}"/>
    <dgm:cxn modelId="{FEC4A9CF-C00F-41A1-9D82-8D86689ADD6C}" type="presOf" srcId="{2982BEA1-5F17-4636-BC0A-A07D0A32DABE}" destId="{82820DDE-BC3F-4A6B-93F3-24DE83E0BCB2}" srcOrd="0" destOrd="0" presId="urn:microsoft.com/office/officeart/2005/8/layout/matrix1"/>
    <dgm:cxn modelId="{F0D0F1D8-AE45-4F7E-89B7-CA9C18302A1E}" type="presOf" srcId="{8912F8C9-72C0-4E73-80C2-8475DF2D14E1}" destId="{B5AEF887-9040-41F1-80B8-FC8C2A5E9112}" srcOrd="0" destOrd="0" presId="urn:microsoft.com/office/officeart/2005/8/layout/matrix1"/>
    <dgm:cxn modelId="{01C6BFFC-2006-4FC9-9140-85BBE0261821}" type="presParOf" srcId="{A4DD8235-6089-4714-BB49-91B6EEFEB3B7}" destId="{8988802B-7B21-4F16-8AA0-244367549CAA}" srcOrd="0" destOrd="0" presId="urn:microsoft.com/office/officeart/2005/8/layout/matrix1"/>
    <dgm:cxn modelId="{C6D57CFA-A09E-4165-AC88-6081131E9BAD}" type="presParOf" srcId="{8988802B-7B21-4F16-8AA0-244367549CAA}" destId="{7872C644-A6F5-4BCC-A97E-9BDC8E66591D}" srcOrd="0" destOrd="0" presId="urn:microsoft.com/office/officeart/2005/8/layout/matrix1"/>
    <dgm:cxn modelId="{FEF23D6F-5E56-41E8-B3D5-E989849D3D18}" type="presParOf" srcId="{8988802B-7B21-4F16-8AA0-244367549CAA}" destId="{8B2D472F-9D13-4483-9373-172E442B64DD}" srcOrd="1" destOrd="0" presId="urn:microsoft.com/office/officeart/2005/8/layout/matrix1"/>
    <dgm:cxn modelId="{713CFCD5-147D-465D-8568-5A5E765E14FF}" type="presParOf" srcId="{8988802B-7B21-4F16-8AA0-244367549CAA}" destId="{82820DDE-BC3F-4A6B-93F3-24DE83E0BCB2}" srcOrd="2" destOrd="0" presId="urn:microsoft.com/office/officeart/2005/8/layout/matrix1"/>
    <dgm:cxn modelId="{2B29D93E-A723-4015-B730-34CD9BF1173D}" type="presParOf" srcId="{8988802B-7B21-4F16-8AA0-244367549CAA}" destId="{FDDFCD5C-996B-46E5-8486-F3046CA4AAEF}" srcOrd="3" destOrd="0" presId="urn:microsoft.com/office/officeart/2005/8/layout/matrix1"/>
    <dgm:cxn modelId="{20D17C14-7DC1-4C4E-AA00-4C4D4B35FD7F}" type="presParOf" srcId="{8988802B-7B21-4F16-8AA0-244367549CAA}" destId="{B5AEF887-9040-41F1-80B8-FC8C2A5E9112}" srcOrd="4" destOrd="0" presId="urn:microsoft.com/office/officeart/2005/8/layout/matrix1"/>
    <dgm:cxn modelId="{5CF1D0F2-A2E7-48E9-9D7A-F91E249406F7}" type="presParOf" srcId="{8988802B-7B21-4F16-8AA0-244367549CAA}" destId="{EFE320D3-A71A-4774-BF64-7490685F2F80}" srcOrd="5" destOrd="0" presId="urn:microsoft.com/office/officeart/2005/8/layout/matrix1"/>
    <dgm:cxn modelId="{6D8A1495-1C5D-4443-AB59-EC08986B9DCE}" type="presParOf" srcId="{8988802B-7B21-4F16-8AA0-244367549CAA}" destId="{2D5A79E7-CBAB-42D4-A7AE-73C99FDE9709}" srcOrd="6" destOrd="0" presId="urn:microsoft.com/office/officeart/2005/8/layout/matrix1"/>
    <dgm:cxn modelId="{BE8C4686-D70B-4815-B6CE-9C8624F31B10}" type="presParOf" srcId="{8988802B-7B21-4F16-8AA0-244367549CAA}" destId="{A0A6D23B-45FE-4EE9-BF76-2AA919EE7961}" srcOrd="7" destOrd="0" presId="urn:microsoft.com/office/officeart/2005/8/layout/matrix1"/>
    <dgm:cxn modelId="{A1547E7A-06B9-4638-A8FD-F10EBD34B0B1}" type="presParOf" srcId="{A4DD8235-6089-4714-BB49-91B6EEFEB3B7}" destId="{CA48F967-21EE-4E2F-9AFD-FFA75DCFB9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9ECEC-34A7-414B-A0AA-A3AF9A680853}">
      <dsp:nvSpPr>
        <dsp:cNvPr id="0" name=""/>
        <dsp:cNvSpPr/>
      </dsp:nvSpPr>
      <dsp:spPr>
        <a:xfrm>
          <a:off x="0" y="4458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Telework</a:t>
          </a:r>
          <a:endParaRPr lang="en-US" sz="1700" kern="1200"/>
        </a:p>
      </dsp:txBody>
      <dsp:txXfrm>
        <a:off x="19419" y="64003"/>
        <a:ext cx="5345962" cy="358962"/>
      </dsp:txXfrm>
    </dsp:sp>
    <dsp:sp modelId="{43399CCF-0388-4A72-8282-DE4527C3910C}">
      <dsp:nvSpPr>
        <dsp:cNvPr id="0" name=""/>
        <dsp:cNvSpPr/>
      </dsp:nvSpPr>
      <dsp:spPr>
        <a:xfrm>
          <a:off x="0" y="49134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Hybrid work</a:t>
          </a:r>
          <a:endParaRPr lang="en-US" sz="1700" kern="1200"/>
        </a:p>
      </dsp:txBody>
      <dsp:txXfrm>
        <a:off x="19419" y="510763"/>
        <a:ext cx="5345962" cy="358962"/>
      </dsp:txXfrm>
    </dsp:sp>
    <dsp:sp modelId="{218F055E-E292-40F0-A1C2-132A694916A4}">
      <dsp:nvSpPr>
        <dsp:cNvPr id="0" name=""/>
        <dsp:cNvSpPr/>
      </dsp:nvSpPr>
      <dsp:spPr>
        <a:xfrm>
          <a:off x="0" y="93810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Flexible working </a:t>
          </a:r>
          <a:endParaRPr lang="en-US" sz="1700" kern="1200"/>
        </a:p>
      </dsp:txBody>
      <dsp:txXfrm>
        <a:off x="19419" y="957523"/>
        <a:ext cx="5345962" cy="358962"/>
      </dsp:txXfrm>
    </dsp:sp>
    <dsp:sp modelId="{A486CDF9-7CE6-436C-AB4B-BD5DC3F7ADEB}">
      <dsp:nvSpPr>
        <dsp:cNvPr id="0" name=""/>
        <dsp:cNvSpPr/>
      </dsp:nvSpPr>
      <dsp:spPr>
        <a:xfrm>
          <a:off x="0" y="138486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Digital nomads</a:t>
          </a:r>
          <a:endParaRPr lang="en-US" sz="1700" kern="1200"/>
        </a:p>
      </dsp:txBody>
      <dsp:txXfrm>
        <a:off x="19419" y="1404283"/>
        <a:ext cx="5345962" cy="358962"/>
      </dsp:txXfrm>
    </dsp:sp>
    <dsp:sp modelId="{0536753F-36D6-48D6-9CCB-31B889A77100}">
      <dsp:nvSpPr>
        <dsp:cNvPr id="0" name=""/>
        <dsp:cNvSpPr/>
      </dsp:nvSpPr>
      <dsp:spPr>
        <a:xfrm>
          <a:off x="0" y="183162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Remote work</a:t>
          </a:r>
          <a:endParaRPr lang="en-US" sz="1700" kern="1200"/>
        </a:p>
      </dsp:txBody>
      <dsp:txXfrm>
        <a:off x="19419" y="1851043"/>
        <a:ext cx="5345962" cy="358962"/>
      </dsp:txXfrm>
    </dsp:sp>
    <dsp:sp modelId="{CF97B1D0-C51F-4814-AB1C-71AA7C701B8F}">
      <dsp:nvSpPr>
        <dsp:cNvPr id="0" name=""/>
        <dsp:cNvSpPr/>
      </dsp:nvSpPr>
      <dsp:spPr>
        <a:xfrm>
          <a:off x="0" y="227838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Virtual work,</a:t>
          </a:r>
          <a:endParaRPr lang="en-US" sz="1700" kern="1200" dirty="0"/>
        </a:p>
      </dsp:txBody>
      <dsp:txXfrm>
        <a:off x="19419" y="2297803"/>
        <a:ext cx="5345962" cy="358962"/>
      </dsp:txXfrm>
    </dsp:sp>
    <dsp:sp modelId="{86ECCDAC-CC5A-4726-B890-57F3D1180020}">
      <dsp:nvSpPr>
        <dsp:cNvPr id="0" name=""/>
        <dsp:cNvSpPr/>
      </dsp:nvSpPr>
      <dsp:spPr>
        <a:xfrm>
          <a:off x="0" y="272514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ICT-based Mobile work</a:t>
          </a:r>
        </a:p>
      </dsp:txBody>
      <dsp:txXfrm>
        <a:off x="19419" y="2744563"/>
        <a:ext cx="5345962" cy="358962"/>
      </dsp:txXfrm>
    </dsp:sp>
    <dsp:sp modelId="{EDD8CCEE-97B0-4BF9-8121-DD1ACDDFE6CA}">
      <dsp:nvSpPr>
        <dsp:cNvPr id="0" name=""/>
        <dsp:cNvSpPr/>
      </dsp:nvSpPr>
      <dsp:spPr>
        <a:xfrm>
          <a:off x="0" y="317190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Agile work</a:t>
          </a:r>
        </a:p>
      </dsp:txBody>
      <dsp:txXfrm>
        <a:off x="19419" y="3191323"/>
        <a:ext cx="5345962" cy="358962"/>
      </dsp:txXfrm>
    </dsp:sp>
    <dsp:sp modelId="{DD09990F-CAA1-4F77-8ECE-AC5DC8E3126C}">
      <dsp:nvSpPr>
        <dsp:cNvPr id="0" name=""/>
        <dsp:cNvSpPr/>
      </dsp:nvSpPr>
      <dsp:spPr>
        <a:xfrm>
          <a:off x="0" y="3618664"/>
          <a:ext cx="53848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work</a:t>
          </a:r>
        </a:p>
      </dsp:txBody>
      <dsp:txXfrm>
        <a:off x="19419" y="3638083"/>
        <a:ext cx="5345962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C644-A6F5-4BCC-A97E-9BDC8E66591D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/>
            <a:t>Working time</a:t>
          </a:r>
          <a:endParaRPr lang="en-GB" sz="5000" kern="1200" dirty="0"/>
        </a:p>
      </dsp:txBody>
      <dsp:txXfrm rot="5400000">
        <a:off x="-1" y="1"/>
        <a:ext cx="4064000" cy="2032000"/>
      </dsp:txXfrm>
    </dsp:sp>
    <dsp:sp modelId="{82820DDE-BC3F-4A6B-93F3-24DE83E0BCB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/>
            <a:t>Health and safety</a:t>
          </a:r>
          <a:endParaRPr lang="en-GB" sz="5000" kern="1200" dirty="0"/>
        </a:p>
      </dsp:txBody>
      <dsp:txXfrm>
        <a:off x="4064000" y="0"/>
        <a:ext cx="4064000" cy="2032000"/>
      </dsp:txXfrm>
    </dsp:sp>
    <dsp:sp modelId="{B5AEF887-9040-41F1-80B8-FC8C2A5E9112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/>
            <a:t>Access / Request</a:t>
          </a:r>
          <a:endParaRPr lang="en-GB" sz="5000" kern="1200" dirty="0"/>
        </a:p>
      </dsp:txBody>
      <dsp:txXfrm rot="10800000">
        <a:off x="0" y="3386666"/>
        <a:ext cx="4064000" cy="2032000"/>
      </dsp:txXfrm>
    </dsp:sp>
    <dsp:sp modelId="{2D5A79E7-CBAB-42D4-A7AE-73C99FDE9709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/>
            <a:t>Costs coverage</a:t>
          </a:r>
          <a:endParaRPr lang="en-GB" sz="5000" kern="1200" dirty="0"/>
        </a:p>
      </dsp:txBody>
      <dsp:txXfrm rot="-5400000">
        <a:off x="4063999" y="3386666"/>
        <a:ext cx="4064000" cy="2032000"/>
      </dsp:txXfrm>
    </dsp:sp>
    <dsp:sp modelId="{CA48F967-21EE-4E2F-9AFD-FFA75DCFB9B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0" kern="1200" dirty="0"/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CD09-86F4-4055-BA41-6E1C24742BC5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189E-FEC2-4378-8B2B-DB0A4C67C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8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B189E-FEC2-4378-8B2B-DB0A4C67C3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3C765-DFD1-4812-AAF6-458F63C088F8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E"/>
              <a:t>In this map countries are classified according to the main sources of regulation of telework. When clustering we always generalise and therefore you should take this with caution, but it is a way to understand Europe.</a:t>
            </a:r>
          </a:p>
          <a:p>
            <a:pPr marL="171450" indent="-171450">
              <a:buFontTx/>
              <a:buChar char="-"/>
            </a:pPr>
            <a:r>
              <a:rPr lang="en-IE"/>
              <a:t>Blue: legislation on telework and well-developed Social dialogue in darkest colours</a:t>
            </a:r>
          </a:p>
          <a:p>
            <a:pPr marL="171450" indent="-171450">
              <a:buFontTx/>
              <a:buChar char="-"/>
            </a:pPr>
            <a:r>
              <a:rPr lang="en-IE"/>
              <a:t>Orange: legislation and almost non existent social dialogue at all levels</a:t>
            </a:r>
          </a:p>
          <a:p>
            <a:pPr marL="171450" indent="-171450">
              <a:buFontTx/>
              <a:buChar char="-"/>
            </a:pPr>
            <a:r>
              <a:rPr lang="en-IE"/>
              <a:t>Green: almost no legislation and regulated mainly by social dialogue. Light green very few examples of collective bargaining on the topic.</a:t>
            </a:r>
          </a:p>
          <a:p>
            <a:pPr marL="171450" indent="-171450">
              <a:buFontTx/>
              <a:buChar char="-"/>
            </a:pPr>
            <a:r>
              <a:rPr lang="en-IE"/>
              <a:t>Yellow: a singular case with legislation and few examples of collective agreements but with works council in companies negotiating on working time related matters including telework.</a:t>
            </a: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3FE59-1A0A-403A-B9C6-319A5E6BEE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46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3FE59-1A0A-403A-B9C6-319A5E6BEE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17EE4-D90B-3BD6-4251-84E196C76613}"/>
              </a:ext>
            </a:extLst>
          </p:cNvPr>
          <p:cNvSpPr txBox="1"/>
          <p:nvPr/>
        </p:nvSpPr>
        <p:spPr>
          <a:xfrm>
            <a:off x="4153289" y="677619"/>
            <a:ext cx="311875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1" i="0" u="none">
                <a:solidFill>
                  <a:srgbClr val="067EB1"/>
                </a:solidFill>
                <a:effectLst/>
                <a:latin typeface="Source Sans Pro" panose="020B0503030403020204" pitchFamily="34" charset="0"/>
              </a:rPr>
              <a:t>European Foundation for the Improvement of Living and Working Conditions</a:t>
            </a:r>
            <a:endParaRPr lang="en-IE" sz="1700" u="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13BB9-AD92-C637-C0A3-237961476ED0}"/>
              </a:ext>
            </a:extLst>
          </p:cNvPr>
          <p:cNvSpPr txBox="1"/>
          <p:nvPr/>
        </p:nvSpPr>
        <p:spPr>
          <a:xfrm>
            <a:off x="7312867" y="735622"/>
            <a:ext cx="3258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tripartite EU agency providing knowledge to assist in the development of better social, employment and work-related policies</a:t>
            </a:r>
            <a:endParaRPr lang="en-IE" sz="1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CAA82-B691-C960-3E23-60BA22B06DB4}"/>
              </a:ext>
            </a:extLst>
          </p:cNvPr>
          <p:cNvCxnSpPr/>
          <p:nvPr/>
        </p:nvCxnSpPr>
        <p:spPr>
          <a:xfrm>
            <a:off x="3928188" y="757597"/>
            <a:ext cx="0" cy="71720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C7AC2C-140E-0843-B8C4-15CCCEFC2EF9}"/>
              </a:ext>
            </a:extLst>
          </p:cNvPr>
          <p:cNvCxnSpPr/>
          <p:nvPr/>
        </p:nvCxnSpPr>
        <p:spPr>
          <a:xfrm>
            <a:off x="7231225" y="766707"/>
            <a:ext cx="0" cy="71720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A90FA3-E19B-0182-04C3-E80917475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403056"/>
            <a:ext cx="2331487" cy="1311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Wed 04/06/2025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1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F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Wed 04/06/2025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414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676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F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37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718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933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E75EB-910C-4978-8735-A8FBD93B6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615" y="4304632"/>
            <a:ext cx="7432841" cy="1260000"/>
          </a:xfrm>
          <a:solidFill>
            <a:srgbClr val="143058"/>
          </a:solidFill>
          <a:ln>
            <a:solidFill>
              <a:srgbClr val="143058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48" y="4470524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Main Text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49" y="5048251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Sub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3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50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Wed 04/06/2025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50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Wed 04/06/2025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5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50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50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6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5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274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50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rgbClr val="0C4D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67" y="4482222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/>
              <a:t>Main Text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367" y="5059948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Sub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1" y="590814"/>
            <a:ext cx="5943600" cy="8035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4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1555A9BA-5497-709B-963B-536544624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6057052"/>
            <a:ext cx="1255295" cy="6283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4" r:id="rId5"/>
    <p:sldLayoutId id="2147483666" r:id="rId6"/>
    <p:sldLayoutId id="2147483677" r:id="rId7"/>
    <p:sldLayoutId id="214748367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5" y="6412802"/>
            <a:ext cx="1476000" cy="25222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335360" y="6192000"/>
            <a:ext cx="11425269" cy="0"/>
          </a:xfrm>
          <a:prstGeom prst="line">
            <a:avLst/>
          </a:prstGeom>
          <a:ln w="762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0680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D1E2-1D9A-6696-A893-086982C0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896"/>
            <a:ext cx="12192000" cy="936104"/>
          </a:xfrm>
        </p:spPr>
        <p:txBody>
          <a:bodyPr>
            <a:normAutofit fontScale="90000"/>
          </a:bodyPr>
          <a:lstStyle/>
          <a:p>
            <a:r>
              <a:rPr lang="en-IE" dirty="0"/>
              <a:t>Telework in the EU: Trends, Models and Regulations</a:t>
            </a:r>
            <a:br>
              <a:rPr lang="en-IE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605A6-12C2-B5E4-50F1-7336AA6B75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550" y="3976538"/>
            <a:ext cx="11929449" cy="812746"/>
          </a:xfrm>
        </p:spPr>
        <p:txBody>
          <a:bodyPr>
            <a:noAutofit/>
          </a:bodyPr>
          <a:lstStyle/>
          <a:p>
            <a:endParaRPr lang="en-GB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B99A-87DB-7581-C474-FC2714DAEE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10" y="4382911"/>
            <a:ext cx="11570328" cy="615950"/>
          </a:xfrm>
        </p:spPr>
        <p:txBody>
          <a:bodyPr/>
          <a:lstStyle/>
          <a:p>
            <a:r>
              <a:rPr lang="en-IE" dirty="0"/>
              <a:t>EURES, 5 JUNE 2025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1E92E71-EC20-00D2-62FB-DD76BDE26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246" y="3328466"/>
            <a:ext cx="10369152" cy="648072"/>
          </a:xfrm>
        </p:spPr>
        <p:txBody>
          <a:bodyPr>
            <a:normAutofit/>
          </a:bodyPr>
          <a:lstStyle/>
          <a:p>
            <a:r>
              <a:rPr lang="en-IE" dirty="0"/>
              <a:t>Oscar Vargas Llave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17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5C2B30-50DB-4712-1E9A-07639D70D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0DC85-8F96-FE60-5B8A-F2C680E86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n-IE" dirty="0"/>
              <a:t>/ Gracias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2F7CC-ED5B-8ACE-1F30-325E22B84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2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55866-047E-C60A-87D5-8334C38D8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910F1B-5DDF-97B5-5BCC-2E07FFA483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2B088-CE8E-A548-712B-942C62CCE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Trends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CAA86-6DE6-7639-0AC4-5BC13F528D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7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A1909-C999-ED50-75CD-B1A49598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Employees working usually or sometimes from home (EU-LFS 2010 – 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5985A-3D97-AD9F-DFA2-15DD2076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95" y="1340769"/>
            <a:ext cx="802281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02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CB78-2578-2C30-0E87-18FDFE9F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81F9F6-1FA8-C449-223E-A26ED560DE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3519-2012-1141-4D69-1DC349BA7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Terms and models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267E8-DE55-649B-7712-64F5CD4257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961D7B4-71B5-5E05-AE28-CE18FC8E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/>
          <a:lstStyle/>
          <a:p>
            <a:r>
              <a:rPr lang="en-US" dirty="0"/>
              <a:t>Terms and models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010F00-CB67-EA6E-3692-7BB35E66543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53848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Gradual social expansion of time and place limits (Technology)</a:t>
            </a:r>
          </a:p>
          <a:p>
            <a:endParaRPr lang="en-US" sz="28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29E199-6A91-AC2A-E275-3DE65F5D36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6935558"/>
              </p:ext>
            </p:extLst>
          </p:nvPr>
        </p:nvGraphicFramePr>
        <p:xfrm>
          <a:off x="6307328" y="1481329"/>
          <a:ext cx="53848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2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1444-2987-D615-FC45-B479E2EA6A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367" y="4482222"/>
            <a:ext cx="6335775" cy="5777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/>
              <a:t>Regulations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271915-9268-0967-DFF8-9AA4673FBB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367" y="5059948"/>
            <a:ext cx="6335773" cy="392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14350F-CED5-EBE2-D763-5206D676A9F5}"/>
              </a:ext>
            </a:extLst>
          </p:cNvPr>
          <p:cNvGraphicFramePr/>
          <p:nvPr/>
        </p:nvGraphicFramePr>
        <p:xfrm>
          <a:off x="2032000" y="4178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57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840663-D21D-ADD2-7EEF-DE6092F7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6"/>
            <a:ext cx="12062692" cy="67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807C39-14CC-A376-1035-D4AFA410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51" y="4932020"/>
            <a:ext cx="4591751" cy="778098"/>
          </a:xfrm>
        </p:spPr>
        <p:txBody>
          <a:bodyPr>
            <a:normAutofit fontScale="90000"/>
          </a:bodyPr>
          <a:lstStyle/>
          <a:p>
            <a:r>
              <a:rPr lang="en-IE"/>
              <a:t>Sources of telework regulation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5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2119-B77C-45E9-84CF-A4DAC7B5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70" y="73302"/>
            <a:ext cx="11425269" cy="778098"/>
          </a:xfrm>
        </p:spPr>
        <p:txBody>
          <a:bodyPr/>
          <a:lstStyle/>
          <a:p>
            <a:r>
              <a:rPr lang="en-IE" dirty="0"/>
              <a:t>Right to disconnect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94D0C-22EC-4C81-85E0-65B0452DEA97}"/>
              </a:ext>
            </a:extLst>
          </p:cNvPr>
          <p:cNvSpPr txBox="1"/>
          <p:nvPr/>
        </p:nvSpPr>
        <p:spPr>
          <a:xfrm>
            <a:off x="404037" y="1637414"/>
            <a:ext cx="29225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6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1430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C0EFFFFD-0B4D-49CC-8642-3A7EA1EB3D14}"/>
                  </a:ext>
                </a:extLst>
              </p:cNvPr>
              <p:cNvGraphicFramePr/>
              <p:nvPr/>
            </p:nvGraphicFramePr>
            <p:xfrm>
              <a:off x="2102715" y="1004887"/>
              <a:ext cx="8375473" cy="48482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C0EFFFFD-0B4D-49CC-8642-3A7EA1EB3D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2715" y="1004887"/>
                <a:ext cx="8375473" cy="4848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7201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4092ABD-C0B4-428B-9FA2-DE090B0604BE}" vid="{195763EA-7737-4CAB-9560-6D4AF7CA1383}"/>
    </a:ext>
  </a:extLst>
</a:theme>
</file>

<file path=ppt/theme/theme2.xml><?xml version="1.0" encoding="utf-8"?>
<a:theme xmlns:a="http://schemas.openxmlformats.org/drawingml/2006/main" name="1_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A5D8ABB-1D7F-4E72-9809-AE0B156FA95D}" vid="{30776A0B-F68D-4340-B6C0-2CBEF3CFD7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CCA44CF115C47BF8BAE2B6A45D74C" ma:contentTypeVersion="16" ma:contentTypeDescription="Create a new document." ma:contentTypeScope="" ma:versionID="953b9b83ed2da183ebba466af859247a">
  <xsd:schema xmlns:xsd="http://www.w3.org/2001/XMLSchema" xmlns:xs="http://www.w3.org/2001/XMLSchema" xmlns:p="http://schemas.microsoft.com/office/2006/metadata/properties" xmlns:ns2="369a70b5-979e-46d1-af7c-b532cae02f16" xmlns:ns3="ce1348a1-e77a-4182-bb30-37d54967e58d" targetNamespace="http://schemas.microsoft.com/office/2006/metadata/properties" ma:root="true" ma:fieldsID="429213e3279bfe5c86b69efee2045d5e" ns2:_="" ns3:_="">
    <xsd:import namespace="369a70b5-979e-46d1-af7c-b532cae02f16"/>
    <xsd:import namespace="ce1348a1-e77a-4182-bb30-37d54967e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70b5-979e-46d1-af7c-b532cae0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0a3ac6-2e28-4701-ab95-9825e7327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48a1-e77a-4182-bb30-37d54967e5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820e9c-1329-4dc7-a954-d8cf5872d83b}" ma:internalName="TaxCatchAll" ma:showField="CatchAllData" ma:web="ce1348a1-e77a-4182-bb30-37d54967e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a70b5-979e-46d1-af7c-b532cae02f16">
      <Terms xmlns="http://schemas.microsoft.com/office/infopath/2007/PartnerControls"/>
    </lcf76f155ced4ddcb4097134ff3c332f>
    <TaxCatchAll xmlns="ce1348a1-e77a-4182-bb30-37d54967e58d" xsi:nil="true"/>
  </documentManagement>
</p:properties>
</file>

<file path=customXml/itemProps1.xml><?xml version="1.0" encoding="utf-8"?>
<ds:datastoreItem xmlns:ds="http://schemas.openxmlformats.org/officeDocument/2006/customXml" ds:itemID="{D1ADAE62-4E51-45DB-9925-211E9BF131DA}"/>
</file>

<file path=customXml/itemProps2.xml><?xml version="1.0" encoding="utf-8"?>
<ds:datastoreItem xmlns:ds="http://schemas.openxmlformats.org/officeDocument/2006/customXml" ds:itemID="{1C3908BE-6B21-43EE-B2DA-593DFAA92279}"/>
</file>

<file path=customXml/itemProps3.xml><?xml version="1.0" encoding="utf-8"?>
<ds:datastoreItem xmlns:ds="http://schemas.openxmlformats.org/officeDocument/2006/customXml" ds:itemID="{8E0EC504-2407-4B4B-A260-AFE0DF412669}"/>
</file>

<file path=docMetadata/LabelInfo.xml><?xml version="1.0" encoding="utf-8"?>
<clbl:labelList xmlns:clbl="http://schemas.microsoft.com/office/2020/mipLabelMetadata">
  <clbl:label id="{50817bbd-439c-4534-9201-d26d90867dd3}" enabled="0" method="" siteId="{50817bbd-439c-4534-9201-d26d90867dd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34134</TotalTime>
  <Words>211</Words>
  <Application>Microsoft Office PowerPoint</Application>
  <PresentationFormat>Widescreen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Source Sans Pro</vt:lpstr>
      <vt:lpstr>Default Theme</vt:lpstr>
      <vt:lpstr>1_Default Theme</vt:lpstr>
      <vt:lpstr>Telework in the EU: Trends, Models and Regulations </vt:lpstr>
      <vt:lpstr>PowerPoint Presentation</vt:lpstr>
      <vt:lpstr>Employees working usually or sometimes from home (EU-LFS 2010 – 2023)</vt:lpstr>
      <vt:lpstr>PowerPoint Presentation</vt:lpstr>
      <vt:lpstr>Terms and models</vt:lpstr>
      <vt:lpstr>PowerPoint Presentation</vt:lpstr>
      <vt:lpstr>PowerPoint Presentation</vt:lpstr>
      <vt:lpstr>Sources of telework regulation</vt:lpstr>
      <vt:lpstr>Right to disconnect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Vargas Llave</dc:creator>
  <cp:lastModifiedBy>Oscar Vargas Llave</cp:lastModifiedBy>
  <cp:revision>3</cp:revision>
  <dcterms:created xsi:type="dcterms:W3CDTF">2025-02-20T09:23:29Z</dcterms:created>
  <dcterms:modified xsi:type="dcterms:W3CDTF">2025-06-04T07:54:59Z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0x010100F40CCA44CF115C47BF8BAE2B6A45D74C</vt:lpwstr>
  </property>
</Properties>
</file>