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342" r:id="rId5"/>
    <p:sldId id="338" r:id="rId6"/>
    <p:sldId id="315" r:id="rId7"/>
    <p:sldId id="354" r:id="rId8"/>
    <p:sldId id="287" r:id="rId9"/>
    <p:sldId id="313" r:id="rId10"/>
    <p:sldId id="297" r:id="rId11"/>
    <p:sldId id="314" r:id="rId12"/>
    <p:sldId id="341" r:id="rId13"/>
    <p:sldId id="358" r:id="rId14"/>
    <p:sldId id="328" r:id="rId15"/>
    <p:sldId id="310" r:id="rId16"/>
    <p:sldId id="389" r:id="rId17"/>
    <p:sldId id="386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32E20B-DC20-44CE-8ADD-743FD4463442}" v="4" dt="2025-06-03T10:40:11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139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Zeiss" userId="2767abd2-cd59-4067-9aff-40d903d99390" providerId="ADAL" clId="{6232E20B-DC20-44CE-8ADD-743FD4463442}"/>
    <pc:docChg chg="undo custSel addSld delSld modSld">
      <pc:chgData name="Michaela Zeiss" userId="2767abd2-cd59-4067-9aff-40d903d99390" providerId="ADAL" clId="{6232E20B-DC20-44CE-8ADD-743FD4463442}" dt="2025-06-03T10:40:18.874" v="169" actId="20577"/>
      <pc:docMkLst>
        <pc:docMk/>
      </pc:docMkLst>
      <pc:sldChg chg="del">
        <pc:chgData name="Michaela Zeiss" userId="2767abd2-cd59-4067-9aff-40d903d99390" providerId="ADAL" clId="{6232E20B-DC20-44CE-8ADD-743FD4463442}" dt="2025-06-03T09:59:10.317" v="103" actId="47"/>
        <pc:sldMkLst>
          <pc:docMk/>
          <pc:sldMk cId="2582510950" sldId="285"/>
        </pc:sldMkLst>
      </pc:sldChg>
      <pc:sldChg chg="modSp mod">
        <pc:chgData name="Michaela Zeiss" userId="2767abd2-cd59-4067-9aff-40d903d99390" providerId="ADAL" clId="{6232E20B-DC20-44CE-8ADD-743FD4463442}" dt="2025-06-03T09:52:21.479" v="31" actId="20577"/>
        <pc:sldMkLst>
          <pc:docMk/>
          <pc:sldMk cId="180862361" sldId="314"/>
        </pc:sldMkLst>
        <pc:spChg chg="mod">
          <ac:chgData name="Michaela Zeiss" userId="2767abd2-cd59-4067-9aff-40d903d99390" providerId="ADAL" clId="{6232E20B-DC20-44CE-8ADD-743FD4463442}" dt="2025-06-03T09:52:21.479" v="31" actId="20577"/>
          <ac:spMkLst>
            <pc:docMk/>
            <pc:sldMk cId="180862361" sldId="314"/>
            <ac:spMk id="17" creationId="{96F016C5-2C53-7142-9A6B-182545DFB8E7}"/>
          </ac:spMkLst>
        </pc:spChg>
      </pc:sldChg>
      <pc:sldChg chg="modSp mod modNotesTx">
        <pc:chgData name="Michaela Zeiss" userId="2767abd2-cd59-4067-9aff-40d903d99390" providerId="ADAL" clId="{6232E20B-DC20-44CE-8ADD-743FD4463442}" dt="2025-06-03T09:54:06.358" v="48" actId="20577"/>
        <pc:sldMkLst>
          <pc:docMk/>
          <pc:sldMk cId="3330965480" sldId="341"/>
        </pc:sldMkLst>
        <pc:spChg chg="mod">
          <ac:chgData name="Michaela Zeiss" userId="2767abd2-cd59-4067-9aff-40d903d99390" providerId="ADAL" clId="{6232E20B-DC20-44CE-8ADD-743FD4463442}" dt="2025-06-03T09:53:47.319" v="47" actId="20577"/>
          <ac:spMkLst>
            <pc:docMk/>
            <pc:sldMk cId="3330965480" sldId="341"/>
            <ac:spMk id="10" creationId="{944A2071-F888-9847-9B85-3958BD3EDA06}"/>
          </ac:spMkLst>
        </pc:spChg>
      </pc:sldChg>
      <pc:sldChg chg="modSp mod">
        <pc:chgData name="Michaela Zeiss" userId="2767abd2-cd59-4067-9aff-40d903d99390" providerId="ADAL" clId="{6232E20B-DC20-44CE-8ADD-743FD4463442}" dt="2025-06-03T09:58:09.044" v="101" actId="1076"/>
        <pc:sldMkLst>
          <pc:docMk/>
          <pc:sldMk cId="1409650572" sldId="358"/>
        </pc:sldMkLst>
        <pc:spChg chg="mod">
          <ac:chgData name="Michaela Zeiss" userId="2767abd2-cd59-4067-9aff-40d903d99390" providerId="ADAL" clId="{6232E20B-DC20-44CE-8ADD-743FD4463442}" dt="2025-06-03T09:54:41.920" v="77" actId="20577"/>
          <ac:spMkLst>
            <pc:docMk/>
            <pc:sldMk cId="1409650572" sldId="358"/>
            <ac:spMk id="21" creationId="{BF19CFE3-1C79-A947-8268-6001626F60B9}"/>
          </ac:spMkLst>
        </pc:spChg>
        <pc:spChg chg="mod">
          <ac:chgData name="Michaela Zeiss" userId="2767abd2-cd59-4067-9aff-40d903d99390" providerId="ADAL" clId="{6232E20B-DC20-44CE-8ADD-743FD4463442}" dt="2025-06-03T09:54:59.332" v="88" actId="20577"/>
          <ac:spMkLst>
            <pc:docMk/>
            <pc:sldMk cId="1409650572" sldId="358"/>
            <ac:spMk id="22" creationId="{7BCA1969-D8D5-D34C-94DA-F62C43D1F51B}"/>
          </ac:spMkLst>
        </pc:spChg>
        <pc:spChg chg="mod">
          <ac:chgData name="Michaela Zeiss" userId="2767abd2-cd59-4067-9aff-40d903d99390" providerId="ADAL" clId="{6232E20B-DC20-44CE-8ADD-743FD4463442}" dt="2025-06-03T09:57:20.790" v="99" actId="1076"/>
          <ac:spMkLst>
            <pc:docMk/>
            <pc:sldMk cId="1409650572" sldId="358"/>
            <ac:spMk id="49" creationId="{495CEBDF-BB4E-264E-9D2E-E1C9B9D7436E}"/>
          </ac:spMkLst>
        </pc:spChg>
        <pc:picChg chg="mod">
          <ac:chgData name="Michaela Zeiss" userId="2767abd2-cd59-4067-9aff-40d903d99390" providerId="ADAL" clId="{6232E20B-DC20-44CE-8ADD-743FD4463442}" dt="2025-06-03T09:58:09.044" v="101" actId="1076"/>
          <ac:picMkLst>
            <pc:docMk/>
            <pc:sldMk cId="1409650572" sldId="358"/>
            <ac:picMk id="3" creationId="{248397EC-E608-422B-B994-7A7AC10996D3}"/>
          </ac:picMkLst>
        </pc:picChg>
        <pc:picChg chg="mod">
          <ac:chgData name="Michaela Zeiss" userId="2767abd2-cd59-4067-9aff-40d903d99390" providerId="ADAL" clId="{6232E20B-DC20-44CE-8ADD-743FD4463442}" dt="2025-06-03T09:57:21.320" v="100" actId="14826"/>
          <ac:picMkLst>
            <pc:docMk/>
            <pc:sldMk cId="1409650572" sldId="358"/>
            <ac:picMk id="11" creationId="{00A2D0AF-C549-4FE9-A1EC-DC11ECD98928}"/>
          </ac:picMkLst>
        </pc:picChg>
      </pc:sldChg>
      <pc:sldChg chg="del">
        <pc:chgData name="Michaela Zeiss" userId="2767abd2-cd59-4067-9aff-40d903d99390" providerId="ADAL" clId="{6232E20B-DC20-44CE-8ADD-743FD4463442}" dt="2025-06-03T09:52:35.724" v="32" actId="2696"/>
        <pc:sldMkLst>
          <pc:docMk/>
          <pc:sldMk cId="623981170" sldId="365"/>
        </pc:sldMkLst>
      </pc:sldChg>
      <pc:sldChg chg="modSp add mod">
        <pc:chgData name="Michaela Zeiss" userId="2767abd2-cd59-4067-9aff-40d903d99390" providerId="ADAL" clId="{6232E20B-DC20-44CE-8ADD-743FD4463442}" dt="2025-06-03T09:59:50.840" v="153" actId="790"/>
        <pc:sldMkLst>
          <pc:docMk/>
          <pc:sldMk cId="2742764996" sldId="386"/>
        </pc:sldMkLst>
        <pc:spChg chg="mod">
          <ac:chgData name="Michaela Zeiss" userId="2767abd2-cd59-4067-9aff-40d903d99390" providerId="ADAL" clId="{6232E20B-DC20-44CE-8ADD-743FD4463442}" dt="2025-06-03T09:59:50.840" v="153" actId="790"/>
          <ac:spMkLst>
            <pc:docMk/>
            <pc:sldMk cId="2742764996" sldId="386"/>
            <ac:spMk id="7" creationId="{C8C16367-4506-0F38-B90A-8C8CCDFED040}"/>
          </ac:spMkLst>
        </pc:spChg>
      </pc:sldChg>
      <pc:sldChg chg="modSp add mod">
        <pc:chgData name="Michaela Zeiss" userId="2767abd2-cd59-4067-9aff-40d903d99390" providerId="ADAL" clId="{6232E20B-DC20-44CE-8ADD-743FD4463442}" dt="2025-06-03T10:40:18.874" v="169" actId="20577"/>
        <pc:sldMkLst>
          <pc:docMk/>
          <pc:sldMk cId="132089157" sldId="389"/>
        </pc:sldMkLst>
        <pc:spChg chg="mod">
          <ac:chgData name="Michaela Zeiss" userId="2767abd2-cd59-4067-9aff-40d903d99390" providerId="ADAL" clId="{6232E20B-DC20-44CE-8ADD-743FD4463442}" dt="2025-06-03T10:40:18.874" v="169" actId="20577"/>
          <ac:spMkLst>
            <pc:docMk/>
            <pc:sldMk cId="132089157" sldId="389"/>
            <ac:spMk id="13" creationId="{A8B9DD88-4434-9996-4264-3F9FD98712C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7A81E-6447-4085-A69A-55D95584D69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420D-3412-4AD7-9EF1-93ACEA8C0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13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FCC6B-41C8-47B7-9B4E-A4B89316AE4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86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FCC6B-41C8-47B7-9B4E-A4B89316AE4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3523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10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FCC6B-41C8-47B7-9B4E-A4B89316AE4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62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Sehr gute Übernahmechancen nach erfolgreicher Ausbildung</a:t>
            </a:r>
          </a:p>
          <a:p>
            <a:r>
              <a:rPr lang="de-DE"/>
              <a:t>Du-Kultur, flache Hierarchien</a:t>
            </a:r>
          </a:p>
          <a:p>
            <a:r>
              <a:rPr lang="de-DE"/>
              <a:t>Benefits – Ausbildungsvergütung, VWL, Ticket Plus Karte</a:t>
            </a:r>
          </a:p>
          <a:p>
            <a:r>
              <a:rPr lang="de-DE"/>
              <a:t>Weiterbildungsmöglichkeiten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FCC6B-41C8-47B7-9B4E-A4B89316AE4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660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F55EF-928E-5521-BD49-01046132A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9C640C-5243-3B79-84CC-43CCF43BB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2DB404-E2F5-0F22-3436-DA76A4B3F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10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A0225C-1BA7-7F77-539F-4BE1B23C3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FCC6B-41C8-47B7-9B4E-A4B89316AE4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6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38860-E90E-24A9-5248-C0E28D1DD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14A9224-8FB3-F0D3-5821-DC2D2CA6B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FC9889-20D7-50C8-E01C-58E40F72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E4016B-A463-5360-13AE-56D7B975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D7B801-9D88-3ABF-68FF-AAFCE790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25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0FA4E-A33B-2E4B-2544-220EA504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5EDCF8-D2F5-529C-FC2B-E4784D914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DB762E-45DE-C3F8-8364-54C9C0DEE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8AC032-9EED-5669-B6E8-140727B2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F5C074-D2DF-FC0F-FDD9-9C39DF88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428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68AF48A-EEF1-6228-D7B6-CFA82AAFB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7F4A30B-55E1-2DC2-6693-06AEE6554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67007D-AC40-61C0-4895-3E0261D0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56BA6F-1CDA-2C29-B0D0-09229EE2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9FEAB9-5919-D990-657D-50CC338C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057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ildplatzhalter 44">
            <a:extLst>
              <a:ext uri="{FF2B5EF4-FFF2-40B4-BE49-F238E27FC236}">
                <a16:creationId xmlns:a16="http://schemas.microsoft.com/office/drawing/2014/main" id="{11CFB089-DE8F-9047-B0C0-72E635C74BC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12190413" cy="6858000"/>
          </a:xfrm>
          <a:custGeom>
            <a:avLst/>
            <a:gdLst>
              <a:gd name="connsiteX0" fmla="*/ 4045578 w 12190413"/>
              <a:gd name="connsiteY0" fmla="*/ 6224671 h 6858000"/>
              <a:gd name="connsiteX1" fmla="*/ 4045578 w 12190413"/>
              <a:gd name="connsiteY1" fmla="*/ 6295110 h 6858000"/>
              <a:gd name="connsiteX2" fmla="*/ 4530105 w 12190413"/>
              <a:gd name="connsiteY2" fmla="*/ 6295110 h 6858000"/>
              <a:gd name="connsiteX3" fmla="*/ 4530105 w 12190413"/>
              <a:gd name="connsiteY3" fmla="*/ 6224671 h 6858000"/>
              <a:gd name="connsiteX4" fmla="*/ 4045578 w 12190413"/>
              <a:gd name="connsiteY4" fmla="*/ 6087259 h 6858000"/>
              <a:gd name="connsiteX5" fmla="*/ 4045578 w 12190413"/>
              <a:gd name="connsiteY5" fmla="*/ 6157698 h 6858000"/>
              <a:gd name="connsiteX6" fmla="*/ 4530105 w 12190413"/>
              <a:gd name="connsiteY6" fmla="*/ 6157698 h 6858000"/>
              <a:gd name="connsiteX7" fmla="*/ 4530105 w 12190413"/>
              <a:gd name="connsiteY7" fmla="*/ 6087259 h 6858000"/>
              <a:gd name="connsiteX8" fmla="*/ 5388465 w 12190413"/>
              <a:gd name="connsiteY8" fmla="*/ 6004359 h 6858000"/>
              <a:gd name="connsiteX9" fmla="*/ 5449538 w 12190413"/>
              <a:gd name="connsiteY9" fmla="*/ 6004359 h 6858000"/>
              <a:gd name="connsiteX10" fmla="*/ 5491364 w 12190413"/>
              <a:gd name="connsiteY10" fmla="*/ 6049541 h 6858000"/>
              <a:gd name="connsiteX11" fmla="*/ 5491364 w 12190413"/>
              <a:gd name="connsiteY11" fmla="*/ 6192284 h 6858000"/>
              <a:gd name="connsiteX12" fmla="*/ 5449538 w 12190413"/>
              <a:gd name="connsiteY12" fmla="*/ 6237400 h 6858000"/>
              <a:gd name="connsiteX13" fmla="*/ 5388465 w 12190413"/>
              <a:gd name="connsiteY13" fmla="*/ 6237400 h 6858000"/>
              <a:gd name="connsiteX14" fmla="*/ 5344707 w 12190413"/>
              <a:gd name="connsiteY14" fmla="*/ 6191618 h 6858000"/>
              <a:gd name="connsiteX15" fmla="*/ 5344707 w 12190413"/>
              <a:gd name="connsiteY15" fmla="*/ 6049541 h 6858000"/>
              <a:gd name="connsiteX16" fmla="*/ 5388465 w 12190413"/>
              <a:gd name="connsiteY16" fmla="*/ 6004359 h 6858000"/>
              <a:gd name="connsiteX17" fmla="*/ 7393970 w 12190413"/>
              <a:gd name="connsiteY17" fmla="*/ 6002360 h 6858000"/>
              <a:gd name="connsiteX18" fmla="*/ 7433931 w 12190413"/>
              <a:gd name="connsiteY18" fmla="*/ 6002360 h 6858000"/>
              <a:gd name="connsiteX19" fmla="*/ 7483083 w 12190413"/>
              <a:gd name="connsiteY19" fmla="*/ 6044210 h 6858000"/>
              <a:gd name="connsiteX20" fmla="*/ 7482816 w 12190413"/>
              <a:gd name="connsiteY20" fmla="*/ 6084727 h 6858000"/>
              <a:gd name="connsiteX21" fmla="*/ 7344818 w 12190413"/>
              <a:gd name="connsiteY21" fmla="*/ 6084727 h 6858000"/>
              <a:gd name="connsiteX22" fmla="*/ 7344818 w 12190413"/>
              <a:gd name="connsiteY22" fmla="*/ 6046876 h 6858000"/>
              <a:gd name="connsiteX23" fmla="*/ 7393970 w 12190413"/>
              <a:gd name="connsiteY23" fmla="*/ 6002360 h 6858000"/>
              <a:gd name="connsiteX24" fmla="*/ 6797087 w 12190413"/>
              <a:gd name="connsiteY24" fmla="*/ 6002360 h 6858000"/>
              <a:gd name="connsiteX25" fmla="*/ 6837048 w 12190413"/>
              <a:gd name="connsiteY25" fmla="*/ 6002360 h 6858000"/>
              <a:gd name="connsiteX26" fmla="*/ 6886133 w 12190413"/>
              <a:gd name="connsiteY26" fmla="*/ 6044210 h 6858000"/>
              <a:gd name="connsiteX27" fmla="*/ 6886000 w 12190413"/>
              <a:gd name="connsiteY27" fmla="*/ 6084727 h 6858000"/>
              <a:gd name="connsiteX28" fmla="*/ 6747935 w 12190413"/>
              <a:gd name="connsiteY28" fmla="*/ 6084727 h 6858000"/>
              <a:gd name="connsiteX29" fmla="*/ 6747935 w 12190413"/>
              <a:gd name="connsiteY29" fmla="*/ 6046876 h 6858000"/>
              <a:gd name="connsiteX30" fmla="*/ 6797087 w 12190413"/>
              <a:gd name="connsiteY30" fmla="*/ 6002360 h 6858000"/>
              <a:gd name="connsiteX31" fmla="*/ 4045578 w 12190413"/>
              <a:gd name="connsiteY31" fmla="*/ 5949914 h 6858000"/>
              <a:gd name="connsiteX32" fmla="*/ 4045578 w 12190413"/>
              <a:gd name="connsiteY32" fmla="*/ 6020353 h 6858000"/>
              <a:gd name="connsiteX33" fmla="*/ 4530105 w 12190413"/>
              <a:gd name="connsiteY33" fmla="*/ 6020353 h 6858000"/>
              <a:gd name="connsiteX34" fmla="*/ 4530105 w 12190413"/>
              <a:gd name="connsiteY34" fmla="*/ 5949914 h 6858000"/>
              <a:gd name="connsiteX35" fmla="*/ 7064625 w 12190413"/>
              <a:gd name="connsiteY35" fmla="*/ 5946649 h 6858000"/>
              <a:gd name="connsiteX36" fmla="*/ 7064625 w 12190413"/>
              <a:gd name="connsiteY36" fmla="*/ 6295110 h 6858000"/>
              <a:gd name="connsiteX37" fmla="*/ 7156335 w 12190413"/>
              <a:gd name="connsiteY37" fmla="*/ 6295110 h 6858000"/>
              <a:gd name="connsiteX38" fmla="*/ 7156335 w 12190413"/>
              <a:gd name="connsiteY38" fmla="*/ 5946649 h 6858000"/>
              <a:gd name="connsiteX39" fmla="*/ 7844996 w 12190413"/>
              <a:gd name="connsiteY39" fmla="*/ 5940651 h 6858000"/>
              <a:gd name="connsiteX40" fmla="*/ 7746026 w 12190413"/>
              <a:gd name="connsiteY40" fmla="*/ 5979236 h 6858000"/>
              <a:gd name="connsiteX41" fmla="*/ 7745293 w 12190413"/>
              <a:gd name="connsiteY41" fmla="*/ 5979902 h 6858000"/>
              <a:gd name="connsiteX42" fmla="*/ 7745293 w 12190413"/>
              <a:gd name="connsiteY42" fmla="*/ 5978969 h 6858000"/>
              <a:gd name="connsiteX43" fmla="*/ 7741364 w 12190413"/>
              <a:gd name="connsiteY43" fmla="*/ 5946649 h 6858000"/>
              <a:gd name="connsiteX44" fmla="*/ 7656913 w 12190413"/>
              <a:gd name="connsiteY44" fmla="*/ 5946649 h 6858000"/>
              <a:gd name="connsiteX45" fmla="*/ 7656913 w 12190413"/>
              <a:gd name="connsiteY45" fmla="*/ 6295110 h 6858000"/>
              <a:gd name="connsiteX46" fmla="*/ 7748623 w 12190413"/>
              <a:gd name="connsiteY46" fmla="*/ 6295110 h 6858000"/>
              <a:gd name="connsiteX47" fmla="*/ 7748623 w 12190413"/>
              <a:gd name="connsiteY47" fmla="*/ 6035213 h 6858000"/>
              <a:gd name="connsiteX48" fmla="*/ 7842731 w 12190413"/>
              <a:gd name="connsiteY48" fmla="*/ 6019820 h 6858000"/>
              <a:gd name="connsiteX49" fmla="*/ 7899476 w 12190413"/>
              <a:gd name="connsiteY49" fmla="*/ 6019686 h 6858000"/>
              <a:gd name="connsiteX50" fmla="*/ 7899476 w 12190413"/>
              <a:gd name="connsiteY50" fmla="*/ 5943250 h 6858000"/>
              <a:gd name="connsiteX51" fmla="*/ 7844996 w 12190413"/>
              <a:gd name="connsiteY51" fmla="*/ 5940651 h 6858000"/>
              <a:gd name="connsiteX52" fmla="*/ 7385312 w 12190413"/>
              <a:gd name="connsiteY52" fmla="*/ 5938652 h 6858000"/>
              <a:gd name="connsiteX53" fmla="*/ 7289738 w 12190413"/>
              <a:gd name="connsiteY53" fmla="*/ 5962776 h 6858000"/>
              <a:gd name="connsiteX54" fmla="*/ 7250510 w 12190413"/>
              <a:gd name="connsiteY54" fmla="*/ 6053540 h 6858000"/>
              <a:gd name="connsiteX55" fmla="*/ 7250510 w 12190413"/>
              <a:gd name="connsiteY55" fmla="*/ 6189619 h 6858000"/>
              <a:gd name="connsiteX56" fmla="*/ 7378651 w 12190413"/>
              <a:gd name="connsiteY56" fmla="*/ 6302907 h 6858000"/>
              <a:gd name="connsiteX57" fmla="*/ 7482217 w 12190413"/>
              <a:gd name="connsiteY57" fmla="*/ 6302907 h 6858000"/>
              <a:gd name="connsiteX58" fmla="*/ 7562139 w 12190413"/>
              <a:gd name="connsiteY58" fmla="*/ 6282448 h 6858000"/>
              <a:gd name="connsiteX59" fmla="*/ 7562139 w 12190413"/>
              <a:gd name="connsiteY59" fmla="*/ 6230936 h 6858000"/>
              <a:gd name="connsiteX60" fmla="*/ 7397899 w 12190413"/>
              <a:gd name="connsiteY60" fmla="*/ 6230936 h 6858000"/>
              <a:gd name="connsiteX61" fmla="*/ 7344618 w 12190413"/>
              <a:gd name="connsiteY61" fmla="*/ 6187819 h 6858000"/>
              <a:gd name="connsiteX62" fmla="*/ 7344618 w 12190413"/>
              <a:gd name="connsiteY62" fmla="*/ 6146436 h 6858000"/>
              <a:gd name="connsiteX63" fmla="*/ 7503662 w 12190413"/>
              <a:gd name="connsiteY63" fmla="*/ 6146436 h 6858000"/>
              <a:gd name="connsiteX64" fmla="*/ 7569398 w 12190413"/>
              <a:gd name="connsiteY64" fmla="*/ 6137173 h 6858000"/>
              <a:gd name="connsiteX65" fmla="*/ 7569398 w 12190413"/>
              <a:gd name="connsiteY65" fmla="*/ 6042211 h 6858000"/>
              <a:gd name="connsiteX66" fmla="*/ 7438593 w 12190413"/>
              <a:gd name="connsiteY66" fmla="*/ 5938652 h 6858000"/>
              <a:gd name="connsiteX67" fmla="*/ 6788495 w 12190413"/>
              <a:gd name="connsiteY67" fmla="*/ 5938652 h 6858000"/>
              <a:gd name="connsiteX68" fmla="*/ 6692922 w 12190413"/>
              <a:gd name="connsiteY68" fmla="*/ 5962776 h 6858000"/>
              <a:gd name="connsiteX69" fmla="*/ 6653694 w 12190413"/>
              <a:gd name="connsiteY69" fmla="*/ 6053540 h 6858000"/>
              <a:gd name="connsiteX70" fmla="*/ 6653694 w 12190413"/>
              <a:gd name="connsiteY70" fmla="*/ 6189619 h 6858000"/>
              <a:gd name="connsiteX71" fmla="*/ 6781835 w 12190413"/>
              <a:gd name="connsiteY71" fmla="*/ 6302907 h 6858000"/>
              <a:gd name="connsiteX72" fmla="*/ 6885134 w 12190413"/>
              <a:gd name="connsiteY72" fmla="*/ 6302907 h 6858000"/>
              <a:gd name="connsiteX73" fmla="*/ 6965056 w 12190413"/>
              <a:gd name="connsiteY73" fmla="*/ 6282448 h 6858000"/>
              <a:gd name="connsiteX74" fmla="*/ 6965056 w 12190413"/>
              <a:gd name="connsiteY74" fmla="*/ 6230936 h 6858000"/>
              <a:gd name="connsiteX75" fmla="*/ 6801083 w 12190413"/>
              <a:gd name="connsiteY75" fmla="*/ 6230936 h 6858000"/>
              <a:gd name="connsiteX76" fmla="*/ 6747802 w 12190413"/>
              <a:gd name="connsiteY76" fmla="*/ 6187819 h 6858000"/>
              <a:gd name="connsiteX77" fmla="*/ 6747802 w 12190413"/>
              <a:gd name="connsiteY77" fmla="*/ 6146436 h 6858000"/>
              <a:gd name="connsiteX78" fmla="*/ 6906980 w 12190413"/>
              <a:gd name="connsiteY78" fmla="*/ 6146436 h 6858000"/>
              <a:gd name="connsiteX79" fmla="*/ 6972582 w 12190413"/>
              <a:gd name="connsiteY79" fmla="*/ 6137173 h 6858000"/>
              <a:gd name="connsiteX80" fmla="*/ 6972582 w 12190413"/>
              <a:gd name="connsiteY80" fmla="*/ 6042211 h 6858000"/>
              <a:gd name="connsiteX81" fmla="*/ 6841777 w 12190413"/>
              <a:gd name="connsiteY81" fmla="*/ 5938652 h 6858000"/>
              <a:gd name="connsiteX82" fmla="*/ 5374478 w 12190413"/>
              <a:gd name="connsiteY82" fmla="*/ 5938652 h 6858000"/>
              <a:gd name="connsiteX83" fmla="*/ 5250333 w 12190413"/>
              <a:gd name="connsiteY83" fmla="*/ 6048875 h 6858000"/>
              <a:gd name="connsiteX84" fmla="*/ 5250333 w 12190413"/>
              <a:gd name="connsiteY84" fmla="*/ 6188819 h 6858000"/>
              <a:gd name="connsiteX85" fmla="*/ 5376476 w 12190413"/>
              <a:gd name="connsiteY85" fmla="*/ 6303040 h 6858000"/>
              <a:gd name="connsiteX86" fmla="*/ 5462192 w 12190413"/>
              <a:gd name="connsiteY86" fmla="*/ 6303040 h 6858000"/>
              <a:gd name="connsiteX87" fmla="*/ 5585738 w 12190413"/>
              <a:gd name="connsiteY87" fmla="*/ 6186820 h 6858000"/>
              <a:gd name="connsiteX88" fmla="*/ 5585738 w 12190413"/>
              <a:gd name="connsiteY88" fmla="*/ 6051007 h 6858000"/>
              <a:gd name="connsiteX89" fmla="*/ 5463591 w 12190413"/>
              <a:gd name="connsiteY89" fmla="*/ 5938652 h 6858000"/>
              <a:gd name="connsiteX90" fmla="*/ 6234704 w 12190413"/>
              <a:gd name="connsiteY90" fmla="*/ 5938651 h 6858000"/>
              <a:gd name="connsiteX91" fmla="*/ 6139730 w 12190413"/>
              <a:gd name="connsiteY91" fmla="*/ 5976570 h 6858000"/>
              <a:gd name="connsiteX92" fmla="*/ 6138997 w 12190413"/>
              <a:gd name="connsiteY92" fmla="*/ 5977236 h 6858000"/>
              <a:gd name="connsiteX93" fmla="*/ 6138997 w 12190413"/>
              <a:gd name="connsiteY93" fmla="*/ 5976237 h 6858000"/>
              <a:gd name="connsiteX94" fmla="*/ 6136333 w 12190413"/>
              <a:gd name="connsiteY94" fmla="*/ 5946648 h 6858000"/>
              <a:gd name="connsiteX95" fmla="*/ 6050284 w 12190413"/>
              <a:gd name="connsiteY95" fmla="*/ 5946648 h 6858000"/>
              <a:gd name="connsiteX96" fmla="*/ 6050284 w 12190413"/>
              <a:gd name="connsiteY96" fmla="*/ 6295110 h 6858000"/>
              <a:gd name="connsiteX97" fmla="*/ 6141994 w 12190413"/>
              <a:gd name="connsiteY97" fmla="*/ 6295110 h 6858000"/>
              <a:gd name="connsiteX98" fmla="*/ 6141994 w 12190413"/>
              <a:gd name="connsiteY98" fmla="*/ 6019819 h 6858000"/>
              <a:gd name="connsiteX99" fmla="*/ 6142327 w 12190413"/>
              <a:gd name="connsiteY99" fmla="*/ 6019819 h 6858000"/>
              <a:gd name="connsiteX100" fmla="*/ 6201803 w 12190413"/>
              <a:gd name="connsiteY100" fmla="*/ 6012489 h 6858000"/>
              <a:gd name="connsiteX101" fmla="*/ 6228443 w 12190413"/>
              <a:gd name="connsiteY101" fmla="*/ 6012489 h 6858000"/>
              <a:gd name="connsiteX102" fmla="*/ 6262943 w 12190413"/>
              <a:gd name="connsiteY102" fmla="*/ 6039611 h 6858000"/>
              <a:gd name="connsiteX103" fmla="*/ 6262943 w 12190413"/>
              <a:gd name="connsiteY103" fmla="*/ 6295110 h 6858000"/>
              <a:gd name="connsiteX104" fmla="*/ 6354653 w 12190413"/>
              <a:gd name="connsiteY104" fmla="*/ 6295110 h 6858000"/>
              <a:gd name="connsiteX105" fmla="*/ 6354653 w 12190413"/>
              <a:gd name="connsiteY105" fmla="*/ 6036213 h 6858000"/>
              <a:gd name="connsiteX106" fmla="*/ 6354120 w 12190413"/>
              <a:gd name="connsiteY106" fmla="*/ 6022418 h 6858000"/>
              <a:gd name="connsiteX107" fmla="*/ 6354120 w 12190413"/>
              <a:gd name="connsiteY107" fmla="*/ 6020219 h 6858000"/>
              <a:gd name="connsiteX108" fmla="*/ 6354120 w 12190413"/>
              <a:gd name="connsiteY108" fmla="*/ 6019819 h 6858000"/>
              <a:gd name="connsiteX109" fmla="*/ 6354586 w 12190413"/>
              <a:gd name="connsiteY109" fmla="*/ 6019753 h 6858000"/>
              <a:gd name="connsiteX110" fmla="*/ 6416726 w 12190413"/>
              <a:gd name="connsiteY110" fmla="*/ 6012422 h 6858000"/>
              <a:gd name="connsiteX111" fmla="*/ 6441435 w 12190413"/>
              <a:gd name="connsiteY111" fmla="*/ 6012422 h 6858000"/>
              <a:gd name="connsiteX112" fmla="*/ 6475868 w 12190413"/>
              <a:gd name="connsiteY112" fmla="*/ 6039545 h 6858000"/>
              <a:gd name="connsiteX113" fmla="*/ 6475868 w 12190413"/>
              <a:gd name="connsiteY113" fmla="*/ 6295110 h 6858000"/>
              <a:gd name="connsiteX114" fmla="*/ 6567578 w 12190413"/>
              <a:gd name="connsiteY114" fmla="*/ 6295110 h 6858000"/>
              <a:gd name="connsiteX115" fmla="*/ 6567578 w 12190413"/>
              <a:gd name="connsiteY115" fmla="*/ 6016221 h 6858000"/>
              <a:gd name="connsiteX116" fmla="*/ 6478732 w 12190413"/>
              <a:gd name="connsiteY116" fmla="*/ 5938651 h 6858000"/>
              <a:gd name="connsiteX117" fmla="*/ 6448761 w 12190413"/>
              <a:gd name="connsiteY117" fmla="*/ 5938651 h 6858000"/>
              <a:gd name="connsiteX118" fmla="*/ 6348859 w 12190413"/>
              <a:gd name="connsiteY118" fmla="*/ 5980502 h 6858000"/>
              <a:gd name="connsiteX119" fmla="*/ 6348326 w 12190413"/>
              <a:gd name="connsiteY119" fmla="*/ 5981101 h 6858000"/>
              <a:gd name="connsiteX120" fmla="*/ 6348326 w 12190413"/>
              <a:gd name="connsiteY120" fmla="*/ 5980368 h 6858000"/>
              <a:gd name="connsiteX121" fmla="*/ 6266073 w 12190413"/>
              <a:gd name="connsiteY121" fmla="*/ 5938651 h 6858000"/>
              <a:gd name="connsiteX122" fmla="*/ 4932244 w 12190413"/>
              <a:gd name="connsiteY122" fmla="*/ 5884407 h 6858000"/>
              <a:gd name="connsiteX123" fmla="*/ 5051261 w 12190413"/>
              <a:gd name="connsiteY123" fmla="*/ 5884407 h 6858000"/>
              <a:gd name="connsiteX124" fmla="*/ 5105075 w 12190413"/>
              <a:gd name="connsiteY124" fmla="*/ 5928256 h 6858000"/>
              <a:gd name="connsiteX125" fmla="*/ 5105075 w 12190413"/>
              <a:gd name="connsiteY125" fmla="*/ 6001560 h 6858000"/>
              <a:gd name="connsiteX126" fmla="*/ 5055923 w 12190413"/>
              <a:gd name="connsiteY126" fmla="*/ 6048208 h 6858000"/>
              <a:gd name="connsiteX127" fmla="*/ 4932244 w 12190413"/>
              <a:gd name="connsiteY127" fmla="*/ 6047742 h 6858000"/>
              <a:gd name="connsiteX128" fmla="*/ 4829278 w 12190413"/>
              <a:gd name="connsiteY128" fmla="*/ 5812502 h 6858000"/>
              <a:gd name="connsiteX129" fmla="*/ 4829278 w 12190413"/>
              <a:gd name="connsiteY129" fmla="*/ 6295110 h 6858000"/>
              <a:gd name="connsiteX130" fmla="*/ 4932244 w 12190413"/>
              <a:gd name="connsiteY130" fmla="*/ 6295110 h 6858000"/>
              <a:gd name="connsiteX131" fmla="*/ 4932244 w 12190413"/>
              <a:gd name="connsiteY131" fmla="*/ 6118780 h 6858000"/>
              <a:gd name="connsiteX132" fmla="*/ 5073639 w 12190413"/>
              <a:gd name="connsiteY132" fmla="*/ 6118780 h 6858000"/>
              <a:gd name="connsiteX133" fmla="*/ 5170145 w 12190413"/>
              <a:gd name="connsiteY133" fmla="*/ 6092724 h 6858000"/>
              <a:gd name="connsiteX134" fmla="*/ 5201780 w 12190413"/>
              <a:gd name="connsiteY134" fmla="*/ 6011889 h 6858000"/>
              <a:gd name="connsiteX135" fmla="*/ 5201780 w 12190413"/>
              <a:gd name="connsiteY135" fmla="*/ 5918060 h 6858000"/>
              <a:gd name="connsiteX136" fmla="*/ 5077635 w 12190413"/>
              <a:gd name="connsiteY136" fmla="*/ 5812502 h 6858000"/>
              <a:gd name="connsiteX137" fmla="*/ 4045578 w 12190413"/>
              <a:gd name="connsiteY137" fmla="*/ 5812502 h 6858000"/>
              <a:gd name="connsiteX138" fmla="*/ 4045578 w 12190413"/>
              <a:gd name="connsiteY138" fmla="*/ 5882941 h 6858000"/>
              <a:gd name="connsiteX139" fmla="*/ 4530105 w 12190413"/>
              <a:gd name="connsiteY139" fmla="*/ 5882941 h 6858000"/>
              <a:gd name="connsiteX140" fmla="*/ 4530105 w 12190413"/>
              <a:gd name="connsiteY140" fmla="*/ 5812502 h 6858000"/>
              <a:gd name="connsiteX141" fmla="*/ 7064625 w 12190413"/>
              <a:gd name="connsiteY141" fmla="*/ 5797775 h 6858000"/>
              <a:gd name="connsiteX142" fmla="*/ 7064625 w 12190413"/>
              <a:gd name="connsiteY142" fmla="*/ 5885540 h 6858000"/>
              <a:gd name="connsiteX143" fmla="*/ 7156335 w 12190413"/>
              <a:gd name="connsiteY143" fmla="*/ 5885540 h 6858000"/>
              <a:gd name="connsiteX144" fmla="*/ 7156335 w 12190413"/>
              <a:gd name="connsiteY144" fmla="*/ 5797775 h 6858000"/>
              <a:gd name="connsiteX145" fmla="*/ 5855674 w 12190413"/>
              <a:gd name="connsiteY145" fmla="*/ 5797775 h 6858000"/>
              <a:gd name="connsiteX146" fmla="*/ 5855674 w 12190413"/>
              <a:gd name="connsiteY146" fmla="*/ 6295110 h 6858000"/>
              <a:gd name="connsiteX147" fmla="*/ 5947384 w 12190413"/>
              <a:gd name="connsiteY147" fmla="*/ 6295110 h 6858000"/>
              <a:gd name="connsiteX148" fmla="*/ 5947384 w 12190413"/>
              <a:gd name="connsiteY148" fmla="*/ 5797775 h 6858000"/>
              <a:gd name="connsiteX149" fmla="*/ 5673719 w 12190413"/>
              <a:gd name="connsiteY149" fmla="*/ 5797775 h 6858000"/>
              <a:gd name="connsiteX150" fmla="*/ 5673719 w 12190413"/>
              <a:gd name="connsiteY150" fmla="*/ 6295110 h 6858000"/>
              <a:gd name="connsiteX151" fmla="*/ 5765430 w 12190413"/>
              <a:gd name="connsiteY151" fmla="*/ 6295110 h 6858000"/>
              <a:gd name="connsiteX152" fmla="*/ 5765430 w 12190413"/>
              <a:gd name="connsiteY152" fmla="*/ 5797775 h 6858000"/>
              <a:gd name="connsiteX153" fmla="*/ 0 w 12190413"/>
              <a:gd name="connsiteY153" fmla="*/ 0 h 6858000"/>
              <a:gd name="connsiteX154" fmla="*/ 12190413 w 12190413"/>
              <a:gd name="connsiteY154" fmla="*/ 0 h 6858000"/>
              <a:gd name="connsiteX155" fmla="*/ 12190413 w 12190413"/>
              <a:gd name="connsiteY155" fmla="*/ 6858000 h 6858000"/>
              <a:gd name="connsiteX156" fmla="*/ 0 w 12190413"/>
              <a:gd name="connsiteY15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0413" h="6858000">
                <a:moveTo>
                  <a:pt x="4045578" y="6224671"/>
                </a:moveTo>
                <a:lnTo>
                  <a:pt x="4045578" y="6295110"/>
                </a:lnTo>
                <a:lnTo>
                  <a:pt x="4530105" y="6295110"/>
                </a:lnTo>
                <a:lnTo>
                  <a:pt x="4530105" y="6224671"/>
                </a:lnTo>
                <a:close/>
                <a:moveTo>
                  <a:pt x="4045578" y="6087259"/>
                </a:moveTo>
                <a:lnTo>
                  <a:pt x="4045578" y="6157698"/>
                </a:lnTo>
                <a:lnTo>
                  <a:pt x="4530105" y="6157698"/>
                </a:lnTo>
                <a:lnTo>
                  <a:pt x="4530105" y="6087259"/>
                </a:lnTo>
                <a:close/>
                <a:moveTo>
                  <a:pt x="5388465" y="6004359"/>
                </a:moveTo>
                <a:lnTo>
                  <a:pt x="5449538" y="6004359"/>
                </a:lnTo>
                <a:cubicBezTo>
                  <a:pt x="5476179" y="6004359"/>
                  <a:pt x="5491364" y="6020886"/>
                  <a:pt x="5491364" y="6049541"/>
                </a:cubicBezTo>
                <a:lnTo>
                  <a:pt x="5491364" y="6192284"/>
                </a:lnTo>
                <a:cubicBezTo>
                  <a:pt x="5491364" y="6220540"/>
                  <a:pt x="5475713" y="6237400"/>
                  <a:pt x="5449538" y="6237400"/>
                </a:cubicBezTo>
                <a:lnTo>
                  <a:pt x="5388465" y="6237400"/>
                </a:lnTo>
                <a:cubicBezTo>
                  <a:pt x="5360692" y="6237400"/>
                  <a:pt x="5344707" y="6220740"/>
                  <a:pt x="5344707" y="6191618"/>
                </a:cubicBezTo>
                <a:lnTo>
                  <a:pt x="5344707" y="6049541"/>
                </a:lnTo>
                <a:cubicBezTo>
                  <a:pt x="5344707" y="6020020"/>
                  <a:pt x="5359826" y="6004359"/>
                  <a:pt x="5388465" y="6004359"/>
                </a:cubicBezTo>
                <a:close/>
                <a:moveTo>
                  <a:pt x="7393970" y="6002360"/>
                </a:moveTo>
                <a:lnTo>
                  <a:pt x="7433931" y="6002360"/>
                </a:lnTo>
                <a:cubicBezTo>
                  <a:pt x="7465766" y="6002360"/>
                  <a:pt x="7483083" y="6009024"/>
                  <a:pt x="7483083" y="6044210"/>
                </a:cubicBezTo>
                <a:lnTo>
                  <a:pt x="7482816" y="6084727"/>
                </a:lnTo>
                <a:lnTo>
                  <a:pt x="7344818" y="6084727"/>
                </a:lnTo>
                <a:lnTo>
                  <a:pt x="7344818" y="6046876"/>
                </a:lnTo>
                <a:cubicBezTo>
                  <a:pt x="7344818" y="6015288"/>
                  <a:pt x="7359004" y="6002360"/>
                  <a:pt x="7393970" y="6002360"/>
                </a:cubicBezTo>
                <a:close/>
                <a:moveTo>
                  <a:pt x="6797087" y="6002360"/>
                </a:moveTo>
                <a:lnTo>
                  <a:pt x="6837048" y="6002360"/>
                </a:lnTo>
                <a:cubicBezTo>
                  <a:pt x="6868884" y="6002360"/>
                  <a:pt x="6886133" y="6009024"/>
                  <a:pt x="6886133" y="6044210"/>
                </a:cubicBezTo>
                <a:lnTo>
                  <a:pt x="6886000" y="6084727"/>
                </a:lnTo>
                <a:lnTo>
                  <a:pt x="6747935" y="6084727"/>
                </a:lnTo>
                <a:lnTo>
                  <a:pt x="6747935" y="6046876"/>
                </a:lnTo>
                <a:cubicBezTo>
                  <a:pt x="6747935" y="6015288"/>
                  <a:pt x="6762188" y="6002360"/>
                  <a:pt x="6797087" y="6002360"/>
                </a:cubicBezTo>
                <a:close/>
                <a:moveTo>
                  <a:pt x="4045578" y="5949914"/>
                </a:moveTo>
                <a:lnTo>
                  <a:pt x="4045578" y="6020353"/>
                </a:lnTo>
                <a:lnTo>
                  <a:pt x="4530105" y="6020353"/>
                </a:lnTo>
                <a:lnTo>
                  <a:pt x="4530105" y="5949914"/>
                </a:lnTo>
                <a:close/>
                <a:moveTo>
                  <a:pt x="7064625" y="5946649"/>
                </a:moveTo>
                <a:lnTo>
                  <a:pt x="7064625" y="6295110"/>
                </a:lnTo>
                <a:lnTo>
                  <a:pt x="7156335" y="6295110"/>
                </a:lnTo>
                <a:lnTo>
                  <a:pt x="7156335" y="5946649"/>
                </a:lnTo>
                <a:close/>
                <a:moveTo>
                  <a:pt x="7844996" y="5940651"/>
                </a:moveTo>
                <a:cubicBezTo>
                  <a:pt x="7808338" y="5940629"/>
                  <a:pt x="7773006" y="5954402"/>
                  <a:pt x="7746026" y="5979236"/>
                </a:cubicBezTo>
                <a:lnTo>
                  <a:pt x="7745293" y="5979902"/>
                </a:lnTo>
                <a:lnTo>
                  <a:pt x="7745293" y="5978969"/>
                </a:lnTo>
                <a:lnTo>
                  <a:pt x="7741364" y="5946649"/>
                </a:lnTo>
                <a:lnTo>
                  <a:pt x="7656913" y="5946649"/>
                </a:lnTo>
                <a:lnTo>
                  <a:pt x="7656913" y="6295110"/>
                </a:lnTo>
                <a:lnTo>
                  <a:pt x="7748623" y="6295110"/>
                </a:lnTo>
                <a:lnTo>
                  <a:pt x="7748623" y="6035213"/>
                </a:lnTo>
                <a:cubicBezTo>
                  <a:pt x="7778987" y="6025153"/>
                  <a:pt x="7810749" y="6019957"/>
                  <a:pt x="7842731" y="6019820"/>
                </a:cubicBezTo>
                <a:lnTo>
                  <a:pt x="7899476" y="6019686"/>
                </a:lnTo>
                <a:lnTo>
                  <a:pt x="7899476" y="5943250"/>
                </a:lnTo>
                <a:cubicBezTo>
                  <a:pt x="7884690" y="5941317"/>
                  <a:pt x="7856385" y="5940651"/>
                  <a:pt x="7844996" y="5940651"/>
                </a:cubicBezTo>
                <a:close/>
                <a:moveTo>
                  <a:pt x="7385312" y="5938652"/>
                </a:moveTo>
                <a:cubicBezTo>
                  <a:pt x="7343353" y="5938652"/>
                  <a:pt x="7312050" y="5946516"/>
                  <a:pt x="7289738" y="5962776"/>
                </a:cubicBezTo>
                <a:cubicBezTo>
                  <a:pt x="7263697" y="5981568"/>
                  <a:pt x="7250510" y="6012156"/>
                  <a:pt x="7250510" y="6053540"/>
                </a:cubicBezTo>
                <a:lnTo>
                  <a:pt x="7250510" y="6189619"/>
                </a:lnTo>
                <a:cubicBezTo>
                  <a:pt x="7250510" y="6283448"/>
                  <a:pt x="7320175" y="6302907"/>
                  <a:pt x="7378651" y="6302907"/>
                </a:cubicBezTo>
                <a:lnTo>
                  <a:pt x="7482217" y="6302907"/>
                </a:lnTo>
                <a:cubicBezTo>
                  <a:pt x="7515917" y="6302907"/>
                  <a:pt x="7542957" y="6296243"/>
                  <a:pt x="7562139" y="6282448"/>
                </a:cubicBezTo>
                <a:lnTo>
                  <a:pt x="7562139" y="6230936"/>
                </a:lnTo>
                <a:lnTo>
                  <a:pt x="7397899" y="6230936"/>
                </a:lnTo>
                <a:cubicBezTo>
                  <a:pt x="7359670" y="6230936"/>
                  <a:pt x="7344618" y="6218874"/>
                  <a:pt x="7344618" y="6187819"/>
                </a:cubicBezTo>
                <a:lnTo>
                  <a:pt x="7344618" y="6146436"/>
                </a:lnTo>
                <a:lnTo>
                  <a:pt x="7503662" y="6146436"/>
                </a:lnTo>
                <a:lnTo>
                  <a:pt x="7569398" y="6137173"/>
                </a:lnTo>
                <a:lnTo>
                  <a:pt x="7569398" y="6042211"/>
                </a:lnTo>
                <a:cubicBezTo>
                  <a:pt x="7569398" y="5949381"/>
                  <a:pt x="7494738" y="5938652"/>
                  <a:pt x="7438593" y="5938652"/>
                </a:cubicBezTo>
                <a:close/>
                <a:moveTo>
                  <a:pt x="6788495" y="5938652"/>
                </a:moveTo>
                <a:cubicBezTo>
                  <a:pt x="6746537" y="5938652"/>
                  <a:pt x="6715234" y="5946516"/>
                  <a:pt x="6692922" y="5962776"/>
                </a:cubicBezTo>
                <a:cubicBezTo>
                  <a:pt x="6666881" y="5981568"/>
                  <a:pt x="6653694" y="6012156"/>
                  <a:pt x="6653694" y="6053540"/>
                </a:cubicBezTo>
                <a:lnTo>
                  <a:pt x="6653694" y="6189619"/>
                </a:lnTo>
                <a:cubicBezTo>
                  <a:pt x="6653694" y="6283448"/>
                  <a:pt x="6723359" y="6302907"/>
                  <a:pt x="6781835" y="6302907"/>
                </a:cubicBezTo>
                <a:lnTo>
                  <a:pt x="6885134" y="6302907"/>
                </a:lnTo>
                <a:cubicBezTo>
                  <a:pt x="6918835" y="6302907"/>
                  <a:pt x="6945808" y="6296243"/>
                  <a:pt x="6965056" y="6282448"/>
                </a:cubicBezTo>
                <a:lnTo>
                  <a:pt x="6965056" y="6230936"/>
                </a:lnTo>
                <a:lnTo>
                  <a:pt x="6801083" y="6230936"/>
                </a:lnTo>
                <a:cubicBezTo>
                  <a:pt x="6762854" y="6230936"/>
                  <a:pt x="6747802" y="6218874"/>
                  <a:pt x="6747802" y="6187819"/>
                </a:cubicBezTo>
                <a:lnTo>
                  <a:pt x="6747802" y="6146436"/>
                </a:lnTo>
                <a:lnTo>
                  <a:pt x="6906980" y="6146436"/>
                </a:lnTo>
                <a:lnTo>
                  <a:pt x="6972582" y="6137173"/>
                </a:lnTo>
                <a:lnTo>
                  <a:pt x="6972582" y="6042211"/>
                </a:lnTo>
                <a:cubicBezTo>
                  <a:pt x="6972582" y="5949381"/>
                  <a:pt x="6897922" y="5938652"/>
                  <a:pt x="6841777" y="5938652"/>
                </a:cubicBezTo>
                <a:close/>
                <a:moveTo>
                  <a:pt x="5374478" y="5938652"/>
                </a:moveTo>
                <a:cubicBezTo>
                  <a:pt x="5295622" y="5938652"/>
                  <a:pt x="5250333" y="5978636"/>
                  <a:pt x="5250333" y="6048875"/>
                </a:cubicBezTo>
                <a:lnTo>
                  <a:pt x="5250333" y="6188819"/>
                </a:lnTo>
                <a:cubicBezTo>
                  <a:pt x="5250333" y="6264589"/>
                  <a:pt x="5292758" y="6303040"/>
                  <a:pt x="5376476" y="6303040"/>
                </a:cubicBezTo>
                <a:lnTo>
                  <a:pt x="5462192" y="6303040"/>
                </a:lnTo>
                <a:cubicBezTo>
                  <a:pt x="5544179" y="6303040"/>
                  <a:pt x="5585738" y="6263922"/>
                  <a:pt x="5585738" y="6186820"/>
                </a:cubicBezTo>
                <a:lnTo>
                  <a:pt x="5585738" y="6051007"/>
                </a:lnTo>
                <a:cubicBezTo>
                  <a:pt x="5585738" y="5979569"/>
                  <a:pt x="5541182" y="5938652"/>
                  <a:pt x="5463591" y="5938652"/>
                </a:cubicBezTo>
                <a:close/>
                <a:moveTo>
                  <a:pt x="6234704" y="5938651"/>
                </a:moveTo>
                <a:cubicBezTo>
                  <a:pt x="6199305" y="5938363"/>
                  <a:pt x="6165205" y="5951977"/>
                  <a:pt x="6139730" y="5976570"/>
                </a:cubicBezTo>
                <a:lnTo>
                  <a:pt x="6138997" y="5977236"/>
                </a:lnTo>
                <a:lnTo>
                  <a:pt x="6138997" y="5976237"/>
                </a:lnTo>
                <a:lnTo>
                  <a:pt x="6136333" y="5946648"/>
                </a:lnTo>
                <a:lnTo>
                  <a:pt x="6050284" y="5946648"/>
                </a:lnTo>
                <a:lnTo>
                  <a:pt x="6050284" y="6295110"/>
                </a:lnTo>
                <a:lnTo>
                  <a:pt x="6141994" y="6295110"/>
                </a:lnTo>
                <a:lnTo>
                  <a:pt x="6141994" y="6019819"/>
                </a:lnTo>
                <a:lnTo>
                  <a:pt x="6142327" y="6019819"/>
                </a:lnTo>
                <a:cubicBezTo>
                  <a:pt x="6161815" y="6015163"/>
                  <a:pt x="6181769" y="6012705"/>
                  <a:pt x="6201803" y="6012489"/>
                </a:cubicBezTo>
                <a:lnTo>
                  <a:pt x="6228443" y="6012489"/>
                </a:lnTo>
                <a:cubicBezTo>
                  <a:pt x="6251687" y="6012489"/>
                  <a:pt x="6262943" y="6021352"/>
                  <a:pt x="6262943" y="6039611"/>
                </a:cubicBezTo>
                <a:lnTo>
                  <a:pt x="6262943" y="6295110"/>
                </a:lnTo>
                <a:lnTo>
                  <a:pt x="6354653" y="6295110"/>
                </a:lnTo>
                <a:lnTo>
                  <a:pt x="6354653" y="6036213"/>
                </a:lnTo>
                <a:cubicBezTo>
                  <a:pt x="6354653" y="6032281"/>
                  <a:pt x="6354320" y="6025883"/>
                  <a:pt x="6354120" y="6022418"/>
                </a:cubicBezTo>
                <a:cubicBezTo>
                  <a:pt x="6354120" y="6021219"/>
                  <a:pt x="6354120" y="6020352"/>
                  <a:pt x="6354120" y="6020219"/>
                </a:cubicBezTo>
                <a:lnTo>
                  <a:pt x="6354120" y="6019819"/>
                </a:lnTo>
                <a:lnTo>
                  <a:pt x="6354586" y="6019753"/>
                </a:lnTo>
                <a:cubicBezTo>
                  <a:pt x="6374933" y="6014854"/>
                  <a:pt x="6395793" y="6012393"/>
                  <a:pt x="6416726" y="6012422"/>
                </a:cubicBezTo>
                <a:lnTo>
                  <a:pt x="6441435" y="6012422"/>
                </a:lnTo>
                <a:cubicBezTo>
                  <a:pt x="6464612" y="6012422"/>
                  <a:pt x="6475868" y="6021285"/>
                  <a:pt x="6475868" y="6039545"/>
                </a:cubicBezTo>
                <a:lnTo>
                  <a:pt x="6475868" y="6295110"/>
                </a:lnTo>
                <a:lnTo>
                  <a:pt x="6567578" y="6295110"/>
                </a:lnTo>
                <a:lnTo>
                  <a:pt x="6567578" y="6016221"/>
                </a:lnTo>
                <a:cubicBezTo>
                  <a:pt x="6567578" y="5964774"/>
                  <a:pt x="6537674" y="5938651"/>
                  <a:pt x="6478732" y="5938651"/>
                </a:cubicBezTo>
                <a:lnTo>
                  <a:pt x="6448761" y="5938651"/>
                </a:lnTo>
                <a:cubicBezTo>
                  <a:pt x="6408800" y="5938651"/>
                  <a:pt x="6372169" y="5953912"/>
                  <a:pt x="6348859" y="5980502"/>
                </a:cubicBezTo>
                <a:lnTo>
                  <a:pt x="6348326" y="5981101"/>
                </a:lnTo>
                <a:lnTo>
                  <a:pt x="6348326" y="5980368"/>
                </a:lnTo>
                <a:cubicBezTo>
                  <a:pt x="6337004" y="5952713"/>
                  <a:pt x="6309297" y="5938651"/>
                  <a:pt x="6266073" y="5938651"/>
                </a:cubicBezTo>
                <a:close/>
                <a:moveTo>
                  <a:pt x="4932244" y="5884407"/>
                </a:moveTo>
                <a:lnTo>
                  <a:pt x="5051261" y="5884407"/>
                </a:lnTo>
                <a:cubicBezTo>
                  <a:pt x="5091223" y="5884407"/>
                  <a:pt x="5105075" y="5895935"/>
                  <a:pt x="5105075" y="5928256"/>
                </a:cubicBezTo>
                <a:lnTo>
                  <a:pt x="5105075" y="6001560"/>
                </a:lnTo>
                <a:cubicBezTo>
                  <a:pt x="5105075" y="6035480"/>
                  <a:pt x="5091755" y="6048208"/>
                  <a:pt x="5055923" y="6048208"/>
                </a:cubicBezTo>
                <a:lnTo>
                  <a:pt x="4932244" y="6047742"/>
                </a:lnTo>
                <a:close/>
                <a:moveTo>
                  <a:pt x="4829278" y="5812502"/>
                </a:moveTo>
                <a:lnTo>
                  <a:pt x="4829278" y="6295110"/>
                </a:lnTo>
                <a:lnTo>
                  <a:pt x="4932244" y="6295110"/>
                </a:lnTo>
                <a:lnTo>
                  <a:pt x="4932244" y="6118780"/>
                </a:lnTo>
                <a:lnTo>
                  <a:pt x="5073639" y="6118780"/>
                </a:lnTo>
                <a:cubicBezTo>
                  <a:pt x="5117396" y="6118780"/>
                  <a:pt x="5148965" y="6110250"/>
                  <a:pt x="5170145" y="6092724"/>
                </a:cubicBezTo>
                <a:cubicBezTo>
                  <a:pt x="5191458" y="6075064"/>
                  <a:pt x="5201780" y="6048675"/>
                  <a:pt x="5201780" y="6011889"/>
                </a:cubicBezTo>
                <a:lnTo>
                  <a:pt x="5201780" y="5918060"/>
                </a:lnTo>
                <a:cubicBezTo>
                  <a:pt x="5201780" y="5846089"/>
                  <a:pt x="5162352" y="5812502"/>
                  <a:pt x="5077635" y="5812502"/>
                </a:cubicBezTo>
                <a:close/>
                <a:moveTo>
                  <a:pt x="4045578" y="5812502"/>
                </a:moveTo>
                <a:lnTo>
                  <a:pt x="4045578" y="5882941"/>
                </a:lnTo>
                <a:lnTo>
                  <a:pt x="4530105" y="5882941"/>
                </a:lnTo>
                <a:lnTo>
                  <a:pt x="4530105" y="5812502"/>
                </a:lnTo>
                <a:close/>
                <a:moveTo>
                  <a:pt x="7064625" y="5797775"/>
                </a:moveTo>
                <a:lnTo>
                  <a:pt x="7064625" y="5885540"/>
                </a:lnTo>
                <a:lnTo>
                  <a:pt x="7156335" y="5885540"/>
                </a:lnTo>
                <a:lnTo>
                  <a:pt x="7156335" y="5797775"/>
                </a:lnTo>
                <a:close/>
                <a:moveTo>
                  <a:pt x="5855674" y="5797775"/>
                </a:moveTo>
                <a:lnTo>
                  <a:pt x="5855674" y="6295110"/>
                </a:lnTo>
                <a:lnTo>
                  <a:pt x="5947384" y="6295110"/>
                </a:lnTo>
                <a:lnTo>
                  <a:pt x="5947384" y="5797775"/>
                </a:lnTo>
                <a:close/>
                <a:moveTo>
                  <a:pt x="5673719" y="5797775"/>
                </a:moveTo>
                <a:lnTo>
                  <a:pt x="5673719" y="6295110"/>
                </a:lnTo>
                <a:lnTo>
                  <a:pt x="5765430" y="6295110"/>
                </a:lnTo>
                <a:lnTo>
                  <a:pt x="5765430" y="5797775"/>
                </a:lnTo>
                <a:close/>
                <a:moveTo>
                  <a:pt x="0" y="0"/>
                </a:moveTo>
                <a:lnTo>
                  <a:pt x="12190413" y="0"/>
                </a:lnTo>
                <a:lnTo>
                  <a:pt x="121904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>
              <a:defRPr lang="de-DE" sz="2000"/>
            </a:lvl1pPr>
          </a:lstStyle>
          <a:p>
            <a:pPr lvl="0" algn="ctr"/>
            <a:endParaRPr lang="de-DE"/>
          </a:p>
        </p:txBody>
      </p:sp>
      <p:sp>
        <p:nvSpPr>
          <p:cNvPr id="48" name="Textplatzhalter 47">
            <a:extLst>
              <a:ext uri="{FF2B5EF4-FFF2-40B4-BE49-F238E27FC236}">
                <a16:creationId xmlns:a16="http://schemas.microsoft.com/office/drawing/2014/main" id="{EC000550-32BF-CD4A-B689-2D4FC4D0F7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0" y="4890656"/>
            <a:ext cx="12190413" cy="1967344"/>
          </a:xfrm>
          <a:custGeom>
            <a:avLst/>
            <a:gdLst>
              <a:gd name="connsiteX0" fmla="*/ 4045578 w 12190413"/>
              <a:gd name="connsiteY0" fmla="*/ 1334015 h 1967344"/>
              <a:gd name="connsiteX1" fmla="*/ 4045578 w 12190413"/>
              <a:gd name="connsiteY1" fmla="*/ 1404454 h 1967344"/>
              <a:gd name="connsiteX2" fmla="*/ 4530105 w 12190413"/>
              <a:gd name="connsiteY2" fmla="*/ 1404454 h 1967344"/>
              <a:gd name="connsiteX3" fmla="*/ 4530105 w 12190413"/>
              <a:gd name="connsiteY3" fmla="*/ 1334015 h 1967344"/>
              <a:gd name="connsiteX4" fmla="*/ 4045578 w 12190413"/>
              <a:gd name="connsiteY4" fmla="*/ 1196603 h 1967344"/>
              <a:gd name="connsiteX5" fmla="*/ 4045578 w 12190413"/>
              <a:gd name="connsiteY5" fmla="*/ 1267042 h 1967344"/>
              <a:gd name="connsiteX6" fmla="*/ 4530105 w 12190413"/>
              <a:gd name="connsiteY6" fmla="*/ 1267042 h 1967344"/>
              <a:gd name="connsiteX7" fmla="*/ 4530105 w 12190413"/>
              <a:gd name="connsiteY7" fmla="*/ 1196603 h 1967344"/>
              <a:gd name="connsiteX8" fmla="*/ 5388465 w 12190413"/>
              <a:gd name="connsiteY8" fmla="*/ 1113703 h 1967344"/>
              <a:gd name="connsiteX9" fmla="*/ 5449538 w 12190413"/>
              <a:gd name="connsiteY9" fmla="*/ 1113703 h 1967344"/>
              <a:gd name="connsiteX10" fmla="*/ 5491364 w 12190413"/>
              <a:gd name="connsiteY10" fmla="*/ 1158885 h 1967344"/>
              <a:gd name="connsiteX11" fmla="*/ 5491364 w 12190413"/>
              <a:gd name="connsiteY11" fmla="*/ 1301628 h 1967344"/>
              <a:gd name="connsiteX12" fmla="*/ 5449538 w 12190413"/>
              <a:gd name="connsiteY12" fmla="*/ 1346744 h 1967344"/>
              <a:gd name="connsiteX13" fmla="*/ 5388465 w 12190413"/>
              <a:gd name="connsiteY13" fmla="*/ 1346744 h 1967344"/>
              <a:gd name="connsiteX14" fmla="*/ 5344707 w 12190413"/>
              <a:gd name="connsiteY14" fmla="*/ 1300962 h 1967344"/>
              <a:gd name="connsiteX15" fmla="*/ 5344707 w 12190413"/>
              <a:gd name="connsiteY15" fmla="*/ 1158885 h 1967344"/>
              <a:gd name="connsiteX16" fmla="*/ 5388465 w 12190413"/>
              <a:gd name="connsiteY16" fmla="*/ 1113703 h 1967344"/>
              <a:gd name="connsiteX17" fmla="*/ 7393970 w 12190413"/>
              <a:gd name="connsiteY17" fmla="*/ 1111704 h 1967344"/>
              <a:gd name="connsiteX18" fmla="*/ 7433931 w 12190413"/>
              <a:gd name="connsiteY18" fmla="*/ 1111704 h 1967344"/>
              <a:gd name="connsiteX19" fmla="*/ 7483083 w 12190413"/>
              <a:gd name="connsiteY19" fmla="*/ 1153554 h 1967344"/>
              <a:gd name="connsiteX20" fmla="*/ 7482816 w 12190413"/>
              <a:gd name="connsiteY20" fmla="*/ 1194071 h 1967344"/>
              <a:gd name="connsiteX21" fmla="*/ 7344818 w 12190413"/>
              <a:gd name="connsiteY21" fmla="*/ 1194071 h 1967344"/>
              <a:gd name="connsiteX22" fmla="*/ 7344818 w 12190413"/>
              <a:gd name="connsiteY22" fmla="*/ 1156220 h 1967344"/>
              <a:gd name="connsiteX23" fmla="*/ 7393970 w 12190413"/>
              <a:gd name="connsiteY23" fmla="*/ 1111704 h 1967344"/>
              <a:gd name="connsiteX24" fmla="*/ 6797087 w 12190413"/>
              <a:gd name="connsiteY24" fmla="*/ 1111704 h 1967344"/>
              <a:gd name="connsiteX25" fmla="*/ 6837048 w 12190413"/>
              <a:gd name="connsiteY25" fmla="*/ 1111704 h 1967344"/>
              <a:gd name="connsiteX26" fmla="*/ 6886133 w 12190413"/>
              <a:gd name="connsiteY26" fmla="*/ 1153554 h 1967344"/>
              <a:gd name="connsiteX27" fmla="*/ 6886000 w 12190413"/>
              <a:gd name="connsiteY27" fmla="*/ 1194071 h 1967344"/>
              <a:gd name="connsiteX28" fmla="*/ 6747935 w 12190413"/>
              <a:gd name="connsiteY28" fmla="*/ 1194071 h 1967344"/>
              <a:gd name="connsiteX29" fmla="*/ 6747935 w 12190413"/>
              <a:gd name="connsiteY29" fmla="*/ 1156220 h 1967344"/>
              <a:gd name="connsiteX30" fmla="*/ 6797087 w 12190413"/>
              <a:gd name="connsiteY30" fmla="*/ 1111704 h 1967344"/>
              <a:gd name="connsiteX31" fmla="*/ 4045578 w 12190413"/>
              <a:gd name="connsiteY31" fmla="*/ 1059258 h 1967344"/>
              <a:gd name="connsiteX32" fmla="*/ 4045578 w 12190413"/>
              <a:gd name="connsiteY32" fmla="*/ 1129697 h 1967344"/>
              <a:gd name="connsiteX33" fmla="*/ 4530105 w 12190413"/>
              <a:gd name="connsiteY33" fmla="*/ 1129697 h 1967344"/>
              <a:gd name="connsiteX34" fmla="*/ 4530105 w 12190413"/>
              <a:gd name="connsiteY34" fmla="*/ 1059258 h 1967344"/>
              <a:gd name="connsiteX35" fmla="*/ 7064625 w 12190413"/>
              <a:gd name="connsiteY35" fmla="*/ 1055993 h 1967344"/>
              <a:gd name="connsiteX36" fmla="*/ 7064625 w 12190413"/>
              <a:gd name="connsiteY36" fmla="*/ 1404454 h 1967344"/>
              <a:gd name="connsiteX37" fmla="*/ 7156335 w 12190413"/>
              <a:gd name="connsiteY37" fmla="*/ 1404454 h 1967344"/>
              <a:gd name="connsiteX38" fmla="*/ 7156335 w 12190413"/>
              <a:gd name="connsiteY38" fmla="*/ 1055993 h 1967344"/>
              <a:gd name="connsiteX39" fmla="*/ 7844996 w 12190413"/>
              <a:gd name="connsiteY39" fmla="*/ 1049995 h 1967344"/>
              <a:gd name="connsiteX40" fmla="*/ 7746026 w 12190413"/>
              <a:gd name="connsiteY40" fmla="*/ 1088580 h 1967344"/>
              <a:gd name="connsiteX41" fmla="*/ 7745293 w 12190413"/>
              <a:gd name="connsiteY41" fmla="*/ 1089246 h 1967344"/>
              <a:gd name="connsiteX42" fmla="*/ 7745293 w 12190413"/>
              <a:gd name="connsiteY42" fmla="*/ 1088313 h 1967344"/>
              <a:gd name="connsiteX43" fmla="*/ 7741364 w 12190413"/>
              <a:gd name="connsiteY43" fmla="*/ 1055993 h 1967344"/>
              <a:gd name="connsiteX44" fmla="*/ 7656913 w 12190413"/>
              <a:gd name="connsiteY44" fmla="*/ 1055993 h 1967344"/>
              <a:gd name="connsiteX45" fmla="*/ 7656913 w 12190413"/>
              <a:gd name="connsiteY45" fmla="*/ 1404454 h 1967344"/>
              <a:gd name="connsiteX46" fmla="*/ 7748623 w 12190413"/>
              <a:gd name="connsiteY46" fmla="*/ 1404454 h 1967344"/>
              <a:gd name="connsiteX47" fmla="*/ 7748623 w 12190413"/>
              <a:gd name="connsiteY47" fmla="*/ 1144557 h 1967344"/>
              <a:gd name="connsiteX48" fmla="*/ 7842731 w 12190413"/>
              <a:gd name="connsiteY48" fmla="*/ 1129164 h 1967344"/>
              <a:gd name="connsiteX49" fmla="*/ 7899476 w 12190413"/>
              <a:gd name="connsiteY49" fmla="*/ 1129030 h 1967344"/>
              <a:gd name="connsiteX50" fmla="*/ 7899476 w 12190413"/>
              <a:gd name="connsiteY50" fmla="*/ 1052594 h 1967344"/>
              <a:gd name="connsiteX51" fmla="*/ 7844996 w 12190413"/>
              <a:gd name="connsiteY51" fmla="*/ 1049995 h 1967344"/>
              <a:gd name="connsiteX52" fmla="*/ 7385312 w 12190413"/>
              <a:gd name="connsiteY52" fmla="*/ 1047996 h 1967344"/>
              <a:gd name="connsiteX53" fmla="*/ 7289738 w 12190413"/>
              <a:gd name="connsiteY53" fmla="*/ 1072120 h 1967344"/>
              <a:gd name="connsiteX54" fmla="*/ 7250510 w 12190413"/>
              <a:gd name="connsiteY54" fmla="*/ 1162884 h 1967344"/>
              <a:gd name="connsiteX55" fmla="*/ 7250510 w 12190413"/>
              <a:gd name="connsiteY55" fmla="*/ 1298963 h 1967344"/>
              <a:gd name="connsiteX56" fmla="*/ 7378651 w 12190413"/>
              <a:gd name="connsiteY56" fmla="*/ 1412251 h 1967344"/>
              <a:gd name="connsiteX57" fmla="*/ 7482217 w 12190413"/>
              <a:gd name="connsiteY57" fmla="*/ 1412251 h 1967344"/>
              <a:gd name="connsiteX58" fmla="*/ 7562139 w 12190413"/>
              <a:gd name="connsiteY58" fmla="*/ 1391792 h 1967344"/>
              <a:gd name="connsiteX59" fmla="*/ 7562139 w 12190413"/>
              <a:gd name="connsiteY59" fmla="*/ 1340280 h 1967344"/>
              <a:gd name="connsiteX60" fmla="*/ 7397899 w 12190413"/>
              <a:gd name="connsiteY60" fmla="*/ 1340280 h 1967344"/>
              <a:gd name="connsiteX61" fmla="*/ 7344618 w 12190413"/>
              <a:gd name="connsiteY61" fmla="*/ 1297163 h 1967344"/>
              <a:gd name="connsiteX62" fmla="*/ 7344618 w 12190413"/>
              <a:gd name="connsiteY62" fmla="*/ 1255780 h 1967344"/>
              <a:gd name="connsiteX63" fmla="*/ 7503662 w 12190413"/>
              <a:gd name="connsiteY63" fmla="*/ 1255780 h 1967344"/>
              <a:gd name="connsiteX64" fmla="*/ 7569398 w 12190413"/>
              <a:gd name="connsiteY64" fmla="*/ 1246517 h 1967344"/>
              <a:gd name="connsiteX65" fmla="*/ 7569398 w 12190413"/>
              <a:gd name="connsiteY65" fmla="*/ 1151555 h 1967344"/>
              <a:gd name="connsiteX66" fmla="*/ 7438593 w 12190413"/>
              <a:gd name="connsiteY66" fmla="*/ 1047996 h 1967344"/>
              <a:gd name="connsiteX67" fmla="*/ 6788495 w 12190413"/>
              <a:gd name="connsiteY67" fmla="*/ 1047996 h 1967344"/>
              <a:gd name="connsiteX68" fmla="*/ 6692922 w 12190413"/>
              <a:gd name="connsiteY68" fmla="*/ 1072120 h 1967344"/>
              <a:gd name="connsiteX69" fmla="*/ 6653694 w 12190413"/>
              <a:gd name="connsiteY69" fmla="*/ 1162884 h 1967344"/>
              <a:gd name="connsiteX70" fmla="*/ 6653694 w 12190413"/>
              <a:gd name="connsiteY70" fmla="*/ 1298963 h 1967344"/>
              <a:gd name="connsiteX71" fmla="*/ 6781835 w 12190413"/>
              <a:gd name="connsiteY71" fmla="*/ 1412251 h 1967344"/>
              <a:gd name="connsiteX72" fmla="*/ 6885134 w 12190413"/>
              <a:gd name="connsiteY72" fmla="*/ 1412251 h 1967344"/>
              <a:gd name="connsiteX73" fmla="*/ 6965056 w 12190413"/>
              <a:gd name="connsiteY73" fmla="*/ 1391792 h 1967344"/>
              <a:gd name="connsiteX74" fmla="*/ 6965056 w 12190413"/>
              <a:gd name="connsiteY74" fmla="*/ 1340280 h 1967344"/>
              <a:gd name="connsiteX75" fmla="*/ 6801083 w 12190413"/>
              <a:gd name="connsiteY75" fmla="*/ 1340280 h 1967344"/>
              <a:gd name="connsiteX76" fmla="*/ 6747802 w 12190413"/>
              <a:gd name="connsiteY76" fmla="*/ 1297163 h 1967344"/>
              <a:gd name="connsiteX77" fmla="*/ 6747802 w 12190413"/>
              <a:gd name="connsiteY77" fmla="*/ 1255780 h 1967344"/>
              <a:gd name="connsiteX78" fmla="*/ 6906980 w 12190413"/>
              <a:gd name="connsiteY78" fmla="*/ 1255780 h 1967344"/>
              <a:gd name="connsiteX79" fmla="*/ 6972582 w 12190413"/>
              <a:gd name="connsiteY79" fmla="*/ 1246517 h 1967344"/>
              <a:gd name="connsiteX80" fmla="*/ 6972582 w 12190413"/>
              <a:gd name="connsiteY80" fmla="*/ 1151555 h 1967344"/>
              <a:gd name="connsiteX81" fmla="*/ 6841777 w 12190413"/>
              <a:gd name="connsiteY81" fmla="*/ 1047996 h 1967344"/>
              <a:gd name="connsiteX82" fmla="*/ 5374478 w 12190413"/>
              <a:gd name="connsiteY82" fmla="*/ 1047996 h 1967344"/>
              <a:gd name="connsiteX83" fmla="*/ 5250333 w 12190413"/>
              <a:gd name="connsiteY83" fmla="*/ 1158219 h 1967344"/>
              <a:gd name="connsiteX84" fmla="*/ 5250333 w 12190413"/>
              <a:gd name="connsiteY84" fmla="*/ 1298163 h 1967344"/>
              <a:gd name="connsiteX85" fmla="*/ 5376476 w 12190413"/>
              <a:gd name="connsiteY85" fmla="*/ 1412384 h 1967344"/>
              <a:gd name="connsiteX86" fmla="*/ 5462192 w 12190413"/>
              <a:gd name="connsiteY86" fmla="*/ 1412384 h 1967344"/>
              <a:gd name="connsiteX87" fmla="*/ 5585738 w 12190413"/>
              <a:gd name="connsiteY87" fmla="*/ 1296164 h 1967344"/>
              <a:gd name="connsiteX88" fmla="*/ 5585738 w 12190413"/>
              <a:gd name="connsiteY88" fmla="*/ 1160351 h 1967344"/>
              <a:gd name="connsiteX89" fmla="*/ 5463591 w 12190413"/>
              <a:gd name="connsiteY89" fmla="*/ 1047996 h 1967344"/>
              <a:gd name="connsiteX90" fmla="*/ 6234704 w 12190413"/>
              <a:gd name="connsiteY90" fmla="*/ 1047995 h 1967344"/>
              <a:gd name="connsiteX91" fmla="*/ 6139730 w 12190413"/>
              <a:gd name="connsiteY91" fmla="*/ 1085914 h 1967344"/>
              <a:gd name="connsiteX92" fmla="*/ 6138997 w 12190413"/>
              <a:gd name="connsiteY92" fmla="*/ 1086580 h 1967344"/>
              <a:gd name="connsiteX93" fmla="*/ 6138997 w 12190413"/>
              <a:gd name="connsiteY93" fmla="*/ 1085581 h 1967344"/>
              <a:gd name="connsiteX94" fmla="*/ 6136333 w 12190413"/>
              <a:gd name="connsiteY94" fmla="*/ 1055992 h 1967344"/>
              <a:gd name="connsiteX95" fmla="*/ 6050284 w 12190413"/>
              <a:gd name="connsiteY95" fmla="*/ 1055992 h 1967344"/>
              <a:gd name="connsiteX96" fmla="*/ 6050284 w 12190413"/>
              <a:gd name="connsiteY96" fmla="*/ 1404454 h 1967344"/>
              <a:gd name="connsiteX97" fmla="*/ 6141994 w 12190413"/>
              <a:gd name="connsiteY97" fmla="*/ 1404454 h 1967344"/>
              <a:gd name="connsiteX98" fmla="*/ 6141994 w 12190413"/>
              <a:gd name="connsiteY98" fmla="*/ 1129163 h 1967344"/>
              <a:gd name="connsiteX99" fmla="*/ 6142327 w 12190413"/>
              <a:gd name="connsiteY99" fmla="*/ 1129163 h 1967344"/>
              <a:gd name="connsiteX100" fmla="*/ 6201803 w 12190413"/>
              <a:gd name="connsiteY100" fmla="*/ 1121833 h 1967344"/>
              <a:gd name="connsiteX101" fmla="*/ 6228443 w 12190413"/>
              <a:gd name="connsiteY101" fmla="*/ 1121833 h 1967344"/>
              <a:gd name="connsiteX102" fmla="*/ 6262943 w 12190413"/>
              <a:gd name="connsiteY102" fmla="*/ 1148955 h 1967344"/>
              <a:gd name="connsiteX103" fmla="*/ 6262943 w 12190413"/>
              <a:gd name="connsiteY103" fmla="*/ 1404454 h 1967344"/>
              <a:gd name="connsiteX104" fmla="*/ 6354653 w 12190413"/>
              <a:gd name="connsiteY104" fmla="*/ 1404454 h 1967344"/>
              <a:gd name="connsiteX105" fmla="*/ 6354653 w 12190413"/>
              <a:gd name="connsiteY105" fmla="*/ 1145557 h 1967344"/>
              <a:gd name="connsiteX106" fmla="*/ 6354120 w 12190413"/>
              <a:gd name="connsiteY106" fmla="*/ 1131762 h 1967344"/>
              <a:gd name="connsiteX107" fmla="*/ 6354120 w 12190413"/>
              <a:gd name="connsiteY107" fmla="*/ 1129563 h 1967344"/>
              <a:gd name="connsiteX108" fmla="*/ 6354120 w 12190413"/>
              <a:gd name="connsiteY108" fmla="*/ 1129163 h 1967344"/>
              <a:gd name="connsiteX109" fmla="*/ 6354586 w 12190413"/>
              <a:gd name="connsiteY109" fmla="*/ 1129097 h 1967344"/>
              <a:gd name="connsiteX110" fmla="*/ 6416726 w 12190413"/>
              <a:gd name="connsiteY110" fmla="*/ 1121766 h 1967344"/>
              <a:gd name="connsiteX111" fmla="*/ 6441435 w 12190413"/>
              <a:gd name="connsiteY111" fmla="*/ 1121766 h 1967344"/>
              <a:gd name="connsiteX112" fmla="*/ 6475868 w 12190413"/>
              <a:gd name="connsiteY112" fmla="*/ 1148889 h 1967344"/>
              <a:gd name="connsiteX113" fmla="*/ 6475868 w 12190413"/>
              <a:gd name="connsiteY113" fmla="*/ 1404454 h 1967344"/>
              <a:gd name="connsiteX114" fmla="*/ 6567578 w 12190413"/>
              <a:gd name="connsiteY114" fmla="*/ 1404454 h 1967344"/>
              <a:gd name="connsiteX115" fmla="*/ 6567578 w 12190413"/>
              <a:gd name="connsiteY115" fmla="*/ 1125565 h 1967344"/>
              <a:gd name="connsiteX116" fmla="*/ 6478732 w 12190413"/>
              <a:gd name="connsiteY116" fmla="*/ 1047995 h 1967344"/>
              <a:gd name="connsiteX117" fmla="*/ 6448761 w 12190413"/>
              <a:gd name="connsiteY117" fmla="*/ 1047995 h 1967344"/>
              <a:gd name="connsiteX118" fmla="*/ 6348859 w 12190413"/>
              <a:gd name="connsiteY118" fmla="*/ 1089846 h 1967344"/>
              <a:gd name="connsiteX119" fmla="*/ 6348326 w 12190413"/>
              <a:gd name="connsiteY119" fmla="*/ 1090445 h 1967344"/>
              <a:gd name="connsiteX120" fmla="*/ 6348326 w 12190413"/>
              <a:gd name="connsiteY120" fmla="*/ 1089712 h 1967344"/>
              <a:gd name="connsiteX121" fmla="*/ 6266073 w 12190413"/>
              <a:gd name="connsiteY121" fmla="*/ 1047995 h 1967344"/>
              <a:gd name="connsiteX122" fmla="*/ 4932244 w 12190413"/>
              <a:gd name="connsiteY122" fmla="*/ 993751 h 1967344"/>
              <a:gd name="connsiteX123" fmla="*/ 5051261 w 12190413"/>
              <a:gd name="connsiteY123" fmla="*/ 993751 h 1967344"/>
              <a:gd name="connsiteX124" fmla="*/ 5105075 w 12190413"/>
              <a:gd name="connsiteY124" fmla="*/ 1037600 h 1967344"/>
              <a:gd name="connsiteX125" fmla="*/ 5105075 w 12190413"/>
              <a:gd name="connsiteY125" fmla="*/ 1110904 h 1967344"/>
              <a:gd name="connsiteX126" fmla="*/ 5055923 w 12190413"/>
              <a:gd name="connsiteY126" fmla="*/ 1157552 h 1967344"/>
              <a:gd name="connsiteX127" fmla="*/ 4932244 w 12190413"/>
              <a:gd name="connsiteY127" fmla="*/ 1157086 h 1967344"/>
              <a:gd name="connsiteX128" fmla="*/ 4829278 w 12190413"/>
              <a:gd name="connsiteY128" fmla="*/ 921846 h 1967344"/>
              <a:gd name="connsiteX129" fmla="*/ 4829278 w 12190413"/>
              <a:gd name="connsiteY129" fmla="*/ 1404454 h 1967344"/>
              <a:gd name="connsiteX130" fmla="*/ 4932244 w 12190413"/>
              <a:gd name="connsiteY130" fmla="*/ 1404454 h 1967344"/>
              <a:gd name="connsiteX131" fmla="*/ 4932244 w 12190413"/>
              <a:gd name="connsiteY131" fmla="*/ 1228124 h 1967344"/>
              <a:gd name="connsiteX132" fmla="*/ 5073639 w 12190413"/>
              <a:gd name="connsiteY132" fmla="*/ 1228124 h 1967344"/>
              <a:gd name="connsiteX133" fmla="*/ 5170145 w 12190413"/>
              <a:gd name="connsiteY133" fmla="*/ 1202068 h 1967344"/>
              <a:gd name="connsiteX134" fmla="*/ 5201780 w 12190413"/>
              <a:gd name="connsiteY134" fmla="*/ 1121233 h 1967344"/>
              <a:gd name="connsiteX135" fmla="*/ 5201780 w 12190413"/>
              <a:gd name="connsiteY135" fmla="*/ 1027404 h 1967344"/>
              <a:gd name="connsiteX136" fmla="*/ 5077635 w 12190413"/>
              <a:gd name="connsiteY136" fmla="*/ 921846 h 1967344"/>
              <a:gd name="connsiteX137" fmla="*/ 4045578 w 12190413"/>
              <a:gd name="connsiteY137" fmla="*/ 921846 h 1967344"/>
              <a:gd name="connsiteX138" fmla="*/ 4045578 w 12190413"/>
              <a:gd name="connsiteY138" fmla="*/ 992285 h 1967344"/>
              <a:gd name="connsiteX139" fmla="*/ 4530105 w 12190413"/>
              <a:gd name="connsiteY139" fmla="*/ 992285 h 1967344"/>
              <a:gd name="connsiteX140" fmla="*/ 4530105 w 12190413"/>
              <a:gd name="connsiteY140" fmla="*/ 921846 h 1967344"/>
              <a:gd name="connsiteX141" fmla="*/ 7064625 w 12190413"/>
              <a:gd name="connsiteY141" fmla="*/ 907119 h 1967344"/>
              <a:gd name="connsiteX142" fmla="*/ 7064625 w 12190413"/>
              <a:gd name="connsiteY142" fmla="*/ 994884 h 1967344"/>
              <a:gd name="connsiteX143" fmla="*/ 7156335 w 12190413"/>
              <a:gd name="connsiteY143" fmla="*/ 994884 h 1967344"/>
              <a:gd name="connsiteX144" fmla="*/ 7156335 w 12190413"/>
              <a:gd name="connsiteY144" fmla="*/ 907119 h 1967344"/>
              <a:gd name="connsiteX145" fmla="*/ 5855674 w 12190413"/>
              <a:gd name="connsiteY145" fmla="*/ 907119 h 1967344"/>
              <a:gd name="connsiteX146" fmla="*/ 5855674 w 12190413"/>
              <a:gd name="connsiteY146" fmla="*/ 1404454 h 1967344"/>
              <a:gd name="connsiteX147" fmla="*/ 5947384 w 12190413"/>
              <a:gd name="connsiteY147" fmla="*/ 1404454 h 1967344"/>
              <a:gd name="connsiteX148" fmla="*/ 5947384 w 12190413"/>
              <a:gd name="connsiteY148" fmla="*/ 907119 h 1967344"/>
              <a:gd name="connsiteX149" fmla="*/ 5673719 w 12190413"/>
              <a:gd name="connsiteY149" fmla="*/ 907119 h 1967344"/>
              <a:gd name="connsiteX150" fmla="*/ 5673719 w 12190413"/>
              <a:gd name="connsiteY150" fmla="*/ 1404454 h 1967344"/>
              <a:gd name="connsiteX151" fmla="*/ 5765430 w 12190413"/>
              <a:gd name="connsiteY151" fmla="*/ 1404454 h 1967344"/>
              <a:gd name="connsiteX152" fmla="*/ 5765430 w 12190413"/>
              <a:gd name="connsiteY152" fmla="*/ 907119 h 1967344"/>
              <a:gd name="connsiteX153" fmla="*/ 0 w 12190413"/>
              <a:gd name="connsiteY153" fmla="*/ 0 h 1967344"/>
              <a:gd name="connsiteX154" fmla="*/ 12190413 w 12190413"/>
              <a:gd name="connsiteY154" fmla="*/ 0 h 1967344"/>
              <a:gd name="connsiteX155" fmla="*/ 12190413 w 12190413"/>
              <a:gd name="connsiteY155" fmla="*/ 1967344 h 1967344"/>
              <a:gd name="connsiteX156" fmla="*/ 0 w 12190413"/>
              <a:gd name="connsiteY156" fmla="*/ 1967344 h 196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0413" h="1967344">
                <a:moveTo>
                  <a:pt x="4045578" y="1334015"/>
                </a:moveTo>
                <a:lnTo>
                  <a:pt x="4045578" y="1404454"/>
                </a:lnTo>
                <a:lnTo>
                  <a:pt x="4530105" y="1404454"/>
                </a:lnTo>
                <a:lnTo>
                  <a:pt x="4530105" y="1334015"/>
                </a:lnTo>
                <a:close/>
                <a:moveTo>
                  <a:pt x="4045578" y="1196603"/>
                </a:moveTo>
                <a:lnTo>
                  <a:pt x="4045578" y="1267042"/>
                </a:lnTo>
                <a:lnTo>
                  <a:pt x="4530105" y="1267042"/>
                </a:lnTo>
                <a:lnTo>
                  <a:pt x="4530105" y="1196603"/>
                </a:lnTo>
                <a:close/>
                <a:moveTo>
                  <a:pt x="5388465" y="1113703"/>
                </a:moveTo>
                <a:lnTo>
                  <a:pt x="5449538" y="1113703"/>
                </a:lnTo>
                <a:cubicBezTo>
                  <a:pt x="5476179" y="1113703"/>
                  <a:pt x="5491364" y="1130230"/>
                  <a:pt x="5491364" y="1158885"/>
                </a:cubicBezTo>
                <a:lnTo>
                  <a:pt x="5491364" y="1301628"/>
                </a:lnTo>
                <a:cubicBezTo>
                  <a:pt x="5491364" y="1329884"/>
                  <a:pt x="5475713" y="1346744"/>
                  <a:pt x="5449538" y="1346744"/>
                </a:cubicBezTo>
                <a:lnTo>
                  <a:pt x="5388465" y="1346744"/>
                </a:lnTo>
                <a:cubicBezTo>
                  <a:pt x="5360692" y="1346744"/>
                  <a:pt x="5344707" y="1330084"/>
                  <a:pt x="5344707" y="1300962"/>
                </a:cubicBezTo>
                <a:lnTo>
                  <a:pt x="5344707" y="1158885"/>
                </a:lnTo>
                <a:cubicBezTo>
                  <a:pt x="5344707" y="1129364"/>
                  <a:pt x="5359826" y="1113703"/>
                  <a:pt x="5388465" y="1113703"/>
                </a:cubicBezTo>
                <a:close/>
                <a:moveTo>
                  <a:pt x="7393970" y="1111704"/>
                </a:moveTo>
                <a:lnTo>
                  <a:pt x="7433931" y="1111704"/>
                </a:lnTo>
                <a:cubicBezTo>
                  <a:pt x="7465766" y="1111704"/>
                  <a:pt x="7483083" y="1118368"/>
                  <a:pt x="7483083" y="1153554"/>
                </a:cubicBezTo>
                <a:lnTo>
                  <a:pt x="7482816" y="1194071"/>
                </a:lnTo>
                <a:lnTo>
                  <a:pt x="7344818" y="1194071"/>
                </a:lnTo>
                <a:lnTo>
                  <a:pt x="7344818" y="1156220"/>
                </a:lnTo>
                <a:cubicBezTo>
                  <a:pt x="7344818" y="1124632"/>
                  <a:pt x="7359004" y="1111704"/>
                  <a:pt x="7393970" y="1111704"/>
                </a:cubicBezTo>
                <a:close/>
                <a:moveTo>
                  <a:pt x="6797087" y="1111704"/>
                </a:moveTo>
                <a:lnTo>
                  <a:pt x="6837048" y="1111704"/>
                </a:lnTo>
                <a:cubicBezTo>
                  <a:pt x="6868884" y="1111704"/>
                  <a:pt x="6886133" y="1118368"/>
                  <a:pt x="6886133" y="1153554"/>
                </a:cubicBezTo>
                <a:lnTo>
                  <a:pt x="6886000" y="1194071"/>
                </a:lnTo>
                <a:lnTo>
                  <a:pt x="6747935" y="1194071"/>
                </a:lnTo>
                <a:lnTo>
                  <a:pt x="6747935" y="1156220"/>
                </a:lnTo>
                <a:cubicBezTo>
                  <a:pt x="6747935" y="1124632"/>
                  <a:pt x="6762188" y="1111704"/>
                  <a:pt x="6797087" y="1111704"/>
                </a:cubicBezTo>
                <a:close/>
                <a:moveTo>
                  <a:pt x="4045578" y="1059258"/>
                </a:moveTo>
                <a:lnTo>
                  <a:pt x="4045578" y="1129697"/>
                </a:lnTo>
                <a:lnTo>
                  <a:pt x="4530105" y="1129697"/>
                </a:lnTo>
                <a:lnTo>
                  <a:pt x="4530105" y="1059258"/>
                </a:lnTo>
                <a:close/>
                <a:moveTo>
                  <a:pt x="7064625" y="1055993"/>
                </a:moveTo>
                <a:lnTo>
                  <a:pt x="7064625" y="1404454"/>
                </a:lnTo>
                <a:lnTo>
                  <a:pt x="7156335" y="1404454"/>
                </a:lnTo>
                <a:lnTo>
                  <a:pt x="7156335" y="1055993"/>
                </a:lnTo>
                <a:close/>
                <a:moveTo>
                  <a:pt x="7844996" y="1049995"/>
                </a:moveTo>
                <a:cubicBezTo>
                  <a:pt x="7808338" y="1049973"/>
                  <a:pt x="7773006" y="1063746"/>
                  <a:pt x="7746026" y="1088580"/>
                </a:cubicBezTo>
                <a:lnTo>
                  <a:pt x="7745293" y="1089246"/>
                </a:lnTo>
                <a:lnTo>
                  <a:pt x="7745293" y="1088313"/>
                </a:lnTo>
                <a:lnTo>
                  <a:pt x="7741364" y="1055993"/>
                </a:lnTo>
                <a:lnTo>
                  <a:pt x="7656913" y="1055993"/>
                </a:lnTo>
                <a:lnTo>
                  <a:pt x="7656913" y="1404454"/>
                </a:lnTo>
                <a:lnTo>
                  <a:pt x="7748623" y="1404454"/>
                </a:lnTo>
                <a:lnTo>
                  <a:pt x="7748623" y="1144557"/>
                </a:lnTo>
                <a:cubicBezTo>
                  <a:pt x="7778987" y="1134497"/>
                  <a:pt x="7810749" y="1129301"/>
                  <a:pt x="7842731" y="1129164"/>
                </a:cubicBezTo>
                <a:lnTo>
                  <a:pt x="7899476" y="1129030"/>
                </a:lnTo>
                <a:lnTo>
                  <a:pt x="7899476" y="1052594"/>
                </a:lnTo>
                <a:cubicBezTo>
                  <a:pt x="7884690" y="1050661"/>
                  <a:pt x="7856385" y="1049995"/>
                  <a:pt x="7844996" y="1049995"/>
                </a:cubicBezTo>
                <a:close/>
                <a:moveTo>
                  <a:pt x="7385312" y="1047996"/>
                </a:moveTo>
                <a:cubicBezTo>
                  <a:pt x="7343353" y="1047996"/>
                  <a:pt x="7312050" y="1055860"/>
                  <a:pt x="7289738" y="1072120"/>
                </a:cubicBezTo>
                <a:cubicBezTo>
                  <a:pt x="7263697" y="1090912"/>
                  <a:pt x="7250510" y="1121500"/>
                  <a:pt x="7250510" y="1162884"/>
                </a:cubicBezTo>
                <a:lnTo>
                  <a:pt x="7250510" y="1298963"/>
                </a:lnTo>
                <a:cubicBezTo>
                  <a:pt x="7250510" y="1392792"/>
                  <a:pt x="7320175" y="1412251"/>
                  <a:pt x="7378651" y="1412251"/>
                </a:cubicBezTo>
                <a:lnTo>
                  <a:pt x="7482217" y="1412251"/>
                </a:lnTo>
                <a:cubicBezTo>
                  <a:pt x="7515917" y="1412251"/>
                  <a:pt x="7542957" y="1405587"/>
                  <a:pt x="7562139" y="1391792"/>
                </a:cubicBezTo>
                <a:lnTo>
                  <a:pt x="7562139" y="1340280"/>
                </a:lnTo>
                <a:lnTo>
                  <a:pt x="7397899" y="1340280"/>
                </a:lnTo>
                <a:cubicBezTo>
                  <a:pt x="7359670" y="1340280"/>
                  <a:pt x="7344618" y="1328218"/>
                  <a:pt x="7344618" y="1297163"/>
                </a:cubicBezTo>
                <a:lnTo>
                  <a:pt x="7344618" y="1255780"/>
                </a:lnTo>
                <a:lnTo>
                  <a:pt x="7503662" y="1255780"/>
                </a:lnTo>
                <a:lnTo>
                  <a:pt x="7569398" y="1246517"/>
                </a:lnTo>
                <a:lnTo>
                  <a:pt x="7569398" y="1151555"/>
                </a:lnTo>
                <a:cubicBezTo>
                  <a:pt x="7569398" y="1058725"/>
                  <a:pt x="7494738" y="1047996"/>
                  <a:pt x="7438593" y="1047996"/>
                </a:cubicBezTo>
                <a:close/>
                <a:moveTo>
                  <a:pt x="6788495" y="1047996"/>
                </a:moveTo>
                <a:cubicBezTo>
                  <a:pt x="6746537" y="1047996"/>
                  <a:pt x="6715234" y="1055860"/>
                  <a:pt x="6692922" y="1072120"/>
                </a:cubicBezTo>
                <a:cubicBezTo>
                  <a:pt x="6666881" y="1090912"/>
                  <a:pt x="6653694" y="1121500"/>
                  <a:pt x="6653694" y="1162884"/>
                </a:cubicBezTo>
                <a:lnTo>
                  <a:pt x="6653694" y="1298963"/>
                </a:lnTo>
                <a:cubicBezTo>
                  <a:pt x="6653694" y="1392792"/>
                  <a:pt x="6723359" y="1412251"/>
                  <a:pt x="6781835" y="1412251"/>
                </a:cubicBezTo>
                <a:lnTo>
                  <a:pt x="6885134" y="1412251"/>
                </a:lnTo>
                <a:cubicBezTo>
                  <a:pt x="6918835" y="1412251"/>
                  <a:pt x="6945808" y="1405587"/>
                  <a:pt x="6965056" y="1391792"/>
                </a:cubicBezTo>
                <a:lnTo>
                  <a:pt x="6965056" y="1340280"/>
                </a:lnTo>
                <a:lnTo>
                  <a:pt x="6801083" y="1340280"/>
                </a:lnTo>
                <a:cubicBezTo>
                  <a:pt x="6762854" y="1340280"/>
                  <a:pt x="6747802" y="1328218"/>
                  <a:pt x="6747802" y="1297163"/>
                </a:cubicBezTo>
                <a:lnTo>
                  <a:pt x="6747802" y="1255780"/>
                </a:lnTo>
                <a:lnTo>
                  <a:pt x="6906980" y="1255780"/>
                </a:lnTo>
                <a:lnTo>
                  <a:pt x="6972582" y="1246517"/>
                </a:lnTo>
                <a:lnTo>
                  <a:pt x="6972582" y="1151555"/>
                </a:lnTo>
                <a:cubicBezTo>
                  <a:pt x="6972582" y="1058725"/>
                  <a:pt x="6897922" y="1047996"/>
                  <a:pt x="6841777" y="1047996"/>
                </a:cubicBezTo>
                <a:close/>
                <a:moveTo>
                  <a:pt x="5374478" y="1047996"/>
                </a:moveTo>
                <a:cubicBezTo>
                  <a:pt x="5295622" y="1047996"/>
                  <a:pt x="5250333" y="1087980"/>
                  <a:pt x="5250333" y="1158219"/>
                </a:cubicBezTo>
                <a:lnTo>
                  <a:pt x="5250333" y="1298163"/>
                </a:lnTo>
                <a:cubicBezTo>
                  <a:pt x="5250333" y="1373933"/>
                  <a:pt x="5292758" y="1412384"/>
                  <a:pt x="5376476" y="1412384"/>
                </a:cubicBezTo>
                <a:lnTo>
                  <a:pt x="5462192" y="1412384"/>
                </a:lnTo>
                <a:cubicBezTo>
                  <a:pt x="5544179" y="1412384"/>
                  <a:pt x="5585738" y="1373266"/>
                  <a:pt x="5585738" y="1296164"/>
                </a:cubicBezTo>
                <a:lnTo>
                  <a:pt x="5585738" y="1160351"/>
                </a:lnTo>
                <a:cubicBezTo>
                  <a:pt x="5585738" y="1088913"/>
                  <a:pt x="5541182" y="1047996"/>
                  <a:pt x="5463591" y="1047996"/>
                </a:cubicBezTo>
                <a:close/>
                <a:moveTo>
                  <a:pt x="6234704" y="1047995"/>
                </a:moveTo>
                <a:cubicBezTo>
                  <a:pt x="6199305" y="1047707"/>
                  <a:pt x="6165205" y="1061321"/>
                  <a:pt x="6139730" y="1085914"/>
                </a:cubicBezTo>
                <a:lnTo>
                  <a:pt x="6138997" y="1086580"/>
                </a:lnTo>
                <a:lnTo>
                  <a:pt x="6138997" y="1085581"/>
                </a:lnTo>
                <a:lnTo>
                  <a:pt x="6136333" y="1055992"/>
                </a:lnTo>
                <a:lnTo>
                  <a:pt x="6050284" y="1055992"/>
                </a:lnTo>
                <a:lnTo>
                  <a:pt x="6050284" y="1404454"/>
                </a:lnTo>
                <a:lnTo>
                  <a:pt x="6141994" y="1404454"/>
                </a:lnTo>
                <a:lnTo>
                  <a:pt x="6141994" y="1129163"/>
                </a:lnTo>
                <a:lnTo>
                  <a:pt x="6142327" y="1129163"/>
                </a:lnTo>
                <a:cubicBezTo>
                  <a:pt x="6161815" y="1124507"/>
                  <a:pt x="6181769" y="1122049"/>
                  <a:pt x="6201803" y="1121833"/>
                </a:cubicBezTo>
                <a:lnTo>
                  <a:pt x="6228443" y="1121833"/>
                </a:lnTo>
                <a:cubicBezTo>
                  <a:pt x="6251687" y="1121833"/>
                  <a:pt x="6262943" y="1130696"/>
                  <a:pt x="6262943" y="1148955"/>
                </a:cubicBezTo>
                <a:lnTo>
                  <a:pt x="6262943" y="1404454"/>
                </a:lnTo>
                <a:lnTo>
                  <a:pt x="6354653" y="1404454"/>
                </a:lnTo>
                <a:lnTo>
                  <a:pt x="6354653" y="1145557"/>
                </a:lnTo>
                <a:cubicBezTo>
                  <a:pt x="6354653" y="1141625"/>
                  <a:pt x="6354320" y="1135227"/>
                  <a:pt x="6354120" y="1131762"/>
                </a:cubicBezTo>
                <a:cubicBezTo>
                  <a:pt x="6354120" y="1130563"/>
                  <a:pt x="6354120" y="1129696"/>
                  <a:pt x="6354120" y="1129563"/>
                </a:cubicBezTo>
                <a:lnTo>
                  <a:pt x="6354120" y="1129163"/>
                </a:lnTo>
                <a:lnTo>
                  <a:pt x="6354586" y="1129097"/>
                </a:lnTo>
                <a:cubicBezTo>
                  <a:pt x="6374933" y="1124198"/>
                  <a:pt x="6395793" y="1121737"/>
                  <a:pt x="6416726" y="1121766"/>
                </a:cubicBezTo>
                <a:lnTo>
                  <a:pt x="6441435" y="1121766"/>
                </a:lnTo>
                <a:cubicBezTo>
                  <a:pt x="6464612" y="1121766"/>
                  <a:pt x="6475868" y="1130629"/>
                  <a:pt x="6475868" y="1148889"/>
                </a:cubicBezTo>
                <a:lnTo>
                  <a:pt x="6475868" y="1404454"/>
                </a:lnTo>
                <a:lnTo>
                  <a:pt x="6567578" y="1404454"/>
                </a:lnTo>
                <a:lnTo>
                  <a:pt x="6567578" y="1125565"/>
                </a:lnTo>
                <a:cubicBezTo>
                  <a:pt x="6567578" y="1074118"/>
                  <a:pt x="6537674" y="1047995"/>
                  <a:pt x="6478732" y="1047995"/>
                </a:cubicBezTo>
                <a:lnTo>
                  <a:pt x="6448761" y="1047995"/>
                </a:lnTo>
                <a:cubicBezTo>
                  <a:pt x="6408800" y="1047995"/>
                  <a:pt x="6372169" y="1063256"/>
                  <a:pt x="6348859" y="1089846"/>
                </a:cubicBezTo>
                <a:lnTo>
                  <a:pt x="6348326" y="1090445"/>
                </a:lnTo>
                <a:lnTo>
                  <a:pt x="6348326" y="1089712"/>
                </a:lnTo>
                <a:cubicBezTo>
                  <a:pt x="6337004" y="1062057"/>
                  <a:pt x="6309297" y="1047995"/>
                  <a:pt x="6266073" y="1047995"/>
                </a:cubicBezTo>
                <a:close/>
                <a:moveTo>
                  <a:pt x="4932244" y="993751"/>
                </a:moveTo>
                <a:lnTo>
                  <a:pt x="5051261" y="993751"/>
                </a:lnTo>
                <a:cubicBezTo>
                  <a:pt x="5091223" y="993751"/>
                  <a:pt x="5105075" y="1005279"/>
                  <a:pt x="5105075" y="1037600"/>
                </a:cubicBezTo>
                <a:lnTo>
                  <a:pt x="5105075" y="1110904"/>
                </a:lnTo>
                <a:cubicBezTo>
                  <a:pt x="5105075" y="1144824"/>
                  <a:pt x="5091755" y="1157552"/>
                  <a:pt x="5055923" y="1157552"/>
                </a:cubicBezTo>
                <a:lnTo>
                  <a:pt x="4932244" y="1157086"/>
                </a:lnTo>
                <a:close/>
                <a:moveTo>
                  <a:pt x="4829278" y="921846"/>
                </a:moveTo>
                <a:lnTo>
                  <a:pt x="4829278" y="1404454"/>
                </a:lnTo>
                <a:lnTo>
                  <a:pt x="4932244" y="1404454"/>
                </a:lnTo>
                <a:lnTo>
                  <a:pt x="4932244" y="1228124"/>
                </a:lnTo>
                <a:lnTo>
                  <a:pt x="5073639" y="1228124"/>
                </a:lnTo>
                <a:cubicBezTo>
                  <a:pt x="5117396" y="1228124"/>
                  <a:pt x="5148965" y="1219594"/>
                  <a:pt x="5170145" y="1202068"/>
                </a:cubicBezTo>
                <a:cubicBezTo>
                  <a:pt x="5191458" y="1184408"/>
                  <a:pt x="5201780" y="1158019"/>
                  <a:pt x="5201780" y="1121233"/>
                </a:cubicBezTo>
                <a:lnTo>
                  <a:pt x="5201780" y="1027404"/>
                </a:lnTo>
                <a:cubicBezTo>
                  <a:pt x="5201780" y="955433"/>
                  <a:pt x="5162352" y="921846"/>
                  <a:pt x="5077635" y="921846"/>
                </a:cubicBezTo>
                <a:close/>
                <a:moveTo>
                  <a:pt x="4045578" y="921846"/>
                </a:moveTo>
                <a:lnTo>
                  <a:pt x="4045578" y="992285"/>
                </a:lnTo>
                <a:lnTo>
                  <a:pt x="4530105" y="992285"/>
                </a:lnTo>
                <a:lnTo>
                  <a:pt x="4530105" y="921846"/>
                </a:lnTo>
                <a:close/>
                <a:moveTo>
                  <a:pt x="7064625" y="907119"/>
                </a:moveTo>
                <a:lnTo>
                  <a:pt x="7064625" y="994884"/>
                </a:lnTo>
                <a:lnTo>
                  <a:pt x="7156335" y="994884"/>
                </a:lnTo>
                <a:lnTo>
                  <a:pt x="7156335" y="907119"/>
                </a:lnTo>
                <a:close/>
                <a:moveTo>
                  <a:pt x="5855674" y="907119"/>
                </a:moveTo>
                <a:lnTo>
                  <a:pt x="5855674" y="1404454"/>
                </a:lnTo>
                <a:lnTo>
                  <a:pt x="5947384" y="1404454"/>
                </a:lnTo>
                <a:lnTo>
                  <a:pt x="5947384" y="907119"/>
                </a:lnTo>
                <a:close/>
                <a:moveTo>
                  <a:pt x="5673719" y="907119"/>
                </a:moveTo>
                <a:lnTo>
                  <a:pt x="5673719" y="1404454"/>
                </a:lnTo>
                <a:lnTo>
                  <a:pt x="5765430" y="1404454"/>
                </a:lnTo>
                <a:lnTo>
                  <a:pt x="5765430" y="907119"/>
                </a:lnTo>
                <a:close/>
                <a:moveTo>
                  <a:pt x="0" y="0"/>
                </a:moveTo>
                <a:lnTo>
                  <a:pt x="12190413" y="0"/>
                </a:lnTo>
                <a:lnTo>
                  <a:pt x="12190413" y="1967344"/>
                </a:lnTo>
                <a:lnTo>
                  <a:pt x="0" y="1967344"/>
                </a:lnTo>
                <a:close/>
              </a:path>
            </a:pathLst>
          </a:cu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 </a:t>
            </a:r>
          </a:p>
        </p:txBody>
      </p:sp>
      <p:sp>
        <p:nvSpPr>
          <p:cNvPr id="50" name="Titel 18">
            <a:extLst>
              <a:ext uri="{FF2B5EF4-FFF2-40B4-BE49-F238E27FC236}">
                <a16:creationId xmlns:a16="http://schemas.microsoft.com/office/drawing/2014/main" id="{6A9E8E26-C227-1143-967D-E6685B82A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3749" y="3358702"/>
            <a:ext cx="8584502" cy="1917443"/>
          </a:xfrm>
          <a:solidFill>
            <a:schemeClr val="tx2">
              <a:alpha val="80000"/>
            </a:schemeClr>
          </a:solidFill>
        </p:spPr>
        <p:txBody>
          <a:bodyPr lIns="450000" tIns="450000" rIns="450000" bIns="450000"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4096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57ECBBF-AD37-E149-B396-BEF963FAC7FE}"/>
              </a:ext>
            </a:extLst>
          </p:cNvPr>
          <p:cNvSpPr/>
          <p:nvPr userDrawn="1"/>
        </p:nvSpPr>
        <p:spPr>
          <a:xfrm>
            <a:off x="1" y="5706318"/>
            <a:ext cx="12192000" cy="115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29C69F-5BAF-3248-A7BE-51A934905E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095" y="6524369"/>
            <a:ext cx="1236705" cy="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5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57ECBBF-AD37-E149-B396-BEF963FAC7FE}"/>
              </a:ext>
            </a:extLst>
          </p:cNvPr>
          <p:cNvSpPr/>
          <p:nvPr userDrawn="1"/>
        </p:nvSpPr>
        <p:spPr>
          <a:xfrm>
            <a:off x="1" y="5706318"/>
            <a:ext cx="12192000" cy="115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D185AEA-677E-6642-AA9D-07B9E76C36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03838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3596B28-92C2-DD4B-B2C4-C988E2AAC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095" y="6524369"/>
            <a:ext cx="1236705" cy="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03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57ECBBF-AD37-E149-B396-BEF963FAC7FE}"/>
              </a:ext>
            </a:extLst>
          </p:cNvPr>
          <p:cNvSpPr/>
          <p:nvPr userDrawn="1"/>
        </p:nvSpPr>
        <p:spPr>
          <a:xfrm>
            <a:off x="1" y="5706318"/>
            <a:ext cx="12192000" cy="115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sp>
        <p:nvSpPr>
          <p:cNvPr id="33" name="Bildplatzhalter 32">
            <a:extLst>
              <a:ext uri="{FF2B5EF4-FFF2-40B4-BE49-F238E27FC236}">
                <a16:creationId xmlns:a16="http://schemas.microsoft.com/office/drawing/2014/main" id="{81BFDA42-3212-6143-81D9-EA66CADCE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8162" y="0"/>
            <a:ext cx="5303838" cy="6858000"/>
          </a:xfrm>
          <a:custGeom>
            <a:avLst/>
            <a:gdLst>
              <a:gd name="connsiteX0" fmla="*/ 3863933 w 5303838"/>
              <a:gd name="connsiteY0" fmla="*/ 6661276 h 6858000"/>
              <a:gd name="connsiteX1" fmla="*/ 3863933 w 5303838"/>
              <a:gd name="connsiteY1" fmla="*/ 6683866 h 6858000"/>
              <a:gd name="connsiteX2" fmla="*/ 4019322 w 5303838"/>
              <a:gd name="connsiteY2" fmla="*/ 6683866 h 6858000"/>
              <a:gd name="connsiteX3" fmla="*/ 4019322 w 5303838"/>
              <a:gd name="connsiteY3" fmla="*/ 6661276 h 6858000"/>
              <a:gd name="connsiteX4" fmla="*/ 3863933 w 5303838"/>
              <a:gd name="connsiteY4" fmla="*/ 6617207 h 6858000"/>
              <a:gd name="connsiteX5" fmla="*/ 3863933 w 5303838"/>
              <a:gd name="connsiteY5" fmla="*/ 6639797 h 6858000"/>
              <a:gd name="connsiteX6" fmla="*/ 4019322 w 5303838"/>
              <a:gd name="connsiteY6" fmla="*/ 6639797 h 6858000"/>
              <a:gd name="connsiteX7" fmla="*/ 4019322 w 5303838"/>
              <a:gd name="connsiteY7" fmla="*/ 6617207 h 6858000"/>
              <a:gd name="connsiteX8" fmla="*/ 4294600 w 5303838"/>
              <a:gd name="connsiteY8" fmla="*/ 6590621 h 6858000"/>
              <a:gd name="connsiteX9" fmla="*/ 4314187 w 5303838"/>
              <a:gd name="connsiteY9" fmla="*/ 6590621 h 6858000"/>
              <a:gd name="connsiteX10" fmla="*/ 4327600 w 5303838"/>
              <a:gd name="connsiteY10" fmla="*/ 6605111 h 6858000"/>
              <a:gd name="connsiteX11" fmla="*/ 4327600 w 5303838"/>
              <a:gd name="connsiteY11" fmla="*/ 6650889 h 6858000"/>
              <a:gd name="connsiteX12" fmla="*/ 4314187 w 5303838"/>
              <a:gd name="connsiteY12" fmla="*/ 6665357 h 6858000"/>
              <a:gd name="connsiteX13" fmla="*/ 4294600 w 5303838"/>
              <a:gd name="connsiteY13" fmla="*/ 6665357 h 6858000"/>
              <a:gd name="connsiteX14" fmla="*/ 4280567 w 5303838"/>
              <a:gd name="connsiteY14" fmla="*/ 6650675 h 6858000"/>
              <a:gd name="connsiteX15" fmla="*/ 4280567 w 5303838"/>
              <a:gd name="connsiteY15" fmla="*/ 6605111 h 6858000"/>
              <a:gd name="connsiteX16" fmla="*/ 4294600 w 5303838"/>
              <a:gd name="connsiteY16" fmla="*/ 6590621 h 6858000"/>
              <a:gd name="connsiteX17" fmla="*/ 4937773 w 5303838"/>
              <a:gd name="connsiteY17" fmla="*/ 6589979 h 6858000"/>
              <a:gd name="connsiteX18" fmla="*/ 4950589 w 5303838"/>
              <a:gd name="connsiteY18" fmla="*/ 6589979 h 6858000"/>
              <a:gd name="connsiteX19" fmla="*/ 4966352 w 5303838"/>
              <a:gd name="connsiteY19" fmla="*/ 6603401 h 6858000"/>
              <a:gd name="connsiteX20" fmla="*/ 4966266 w 5303838"/>
              <a:gd name="connsiteY20" fmla="*/ 6616395 h 6858000"/>
              <a:gd name="connsiteX21" fmla="*/ 4922010 w 5303838"/>
              <a:gd name="connsiteY21" fmla="*/ 6616395 h 6858000"/>
              <a:gd name="connsiteX22" fmla="*/ 4922010 w 5303838"/>
              <a:gd name="connsiteY22" fmla="*/ 6604256 h 6858000"/>
              <a:gd name="connsiteX23" fmla="*/ 4937773 w 5303838"/>
              <a:gd name="connsiteY23" fmla="*/ 6589979 h 6858000"/>
              <a:gd name="connsiteX24" fmla="*/ 4746351 w 5303838"/>
              <a:gd name="connsiteY24" fmla="*/ 6589979 h 6858000"/>
              <a:gd name="connsiteX25" fmla="*/ 4759166 w 5303838"/>
              <a:gd name="connsiteY25" fmla="*/ 6589979 h 6858000"/>
              <a:gd name="connsiteX26" fmla="*/ 4774908 w 5303838"/>
              <a:gd name="connsiteY26" fmla="*/ 6603401 h 6858000"/>
              <a:gd name="connsiteX27" fmla="*/ 4774865 w 5303838"/>
              <a:gd name="connsiteY27" fmla="*/ 6616395 h 6858000"/>
              <a:gd name="connsiteX28" fmla="*/ 4730587 w 5303838"/>
              <a:gd name="connsiteY28" fmla="*/ 6616395 h 6858000"/>
              <a:gd name="connsiteX29" fmla="*/ 4730587 w 5303838"/>
              <a:gd name="connsiteY29" fmla="*/ 6604256 h 6858000"/>
              <a:gd name="connsiteX30" fmla="*/ 4746351 w 5303838"/>
              <a:gd name="connsiteY30" fmla="*/ 6589979 h 6858000"/>
              <a:gd name="connsiteX31" fmla="*/ 3863933 w 5303838"/>
              <a:gd name="connsiteY31" fmla="*/ 6573160 h 6858000"/>
              <a:gd name="connsiteX32" fmla="*/ 3863933 w 5303838"/>
              <a:gd name="connsiteY32" fmla="*/ 6595750 h 6858000"/>
              <a:gd name="connsiteX33" fmla="*/ 4019322 w 5303838"/>
              <a:gd name="connsiteY33" fmla="*/ 6595750 h 6858000"/>
              <a:gd name="connsiteX34" fmla="*/ 4019322 w 5303838"/>
              <a:gd name="connsiteY34" fmla="*/ 6573160 h 6858000"/>
              <a:gd name="connsiteX35" fmla="*/ 4832151 w 5303838"/>
              <a:gd name="connsiteY35" fmla="*/ 6572113 h 6858000"/>
              <a:gd name="connsiteX36" fmla="*/ 4832151 w 5303838"/>
              <a:gd name="connsiteY36" fmla="*/ 6683866 h 6858000"/>
              <a:gd name="connsiteX37" fmla="*/ 4861563 w 5303838"/>
              <a:gd name="connsiteY37" fmla="*/ 6683866 h 6858000"/>
              <a:gd name="connsiteX38" fmla="*/ 4861563 w 5303838"/>
              <a:gd name="connsiteY38" fmla="*/ 6572113 h 6858000"/>
              <a:gd name="connsiteX39" fmla="*/ 5082418 w 5303838"/>
              <a:gd name="connsiteY39" fmla="*/ 6570189 h 6858000"/>
              <a:gd name="connsiteX40" fmla="*/ 5050678 w 5303838"/>
              <a:gd name="connsiteY40" fmla="*/ 6582563 h 6858000"/>
              <a:gd name="connsiteX41" fmla="*/ 5050443 w 5303838"/>
              <a:gd name="connsiteY41" fmla="*/ 6582777 h 6858000"/>
              <a:gd name="connsiteX42" fmla="*/ 5050443 w 5303838"/>
              <a:gd name="connsiteY42" fmla="*/ 6582478 h 6858000"/>
              <a:gd name="connsiteX43" fmla="*/ 5049183 w 5303838"/>
              <a:gd name="connsiteY43" fmla="*/ 6572112 h 6858000"/>
              <a:gd name="connsiteX44" fmla="*/ 5022099 w 5303838"/>
              <a:gd name="connsiteY44" fmla="*/ 6572112 h 6858000"/>
              <a:gd name="connsiteX45" fmla="*/ 5022099 w 5303838"/>
              <a:gd name="connsiteY45" fmla="*/ 6683865 h 6858000"/>
              <a:gd name="connsiteX46" fmla="*/ 5051511 w 5303838"/>
              <a:gd name="connsiteY46" fmla="*/ 6683865 h 6858000"/>
              <a:gd name="connsiteX47" fmla="*/ 5051511 w 5303838"/>
              <a:gd name="connsiteY47" fmla="*/ 6600515 h 6858000"/>
              <a:gd name="connsiteX48" fmla="*/ 5081692 w 5303838"/>
              <a:gd name="connsiteY48" fmla="*/ 6595579 h 6858000"/>
              <a:gd name="connsiteX49" fmla="*/ 5099890 w 5303838"/>
              <a:gd name="connsiteY49" fmla="*/ 6595536 h 6858000"/>
              <a:gd name="connsiteX50" fmla="*/ 5099890 w 5303838"/>
              <a:gd name="connsiteY50" fmla="*/ 6571023 h 6858000"/>
              <a:gd name="connsiteX51" fmla="*/ 5082418 w 5303838"/>
              <a:gd name="connsiteY51" fmla="*/ 6570189 h 6858000"/>
              <a:gd name="connsiteX52" fmla="*/ 4934996 w 5303838"/>
              <a:gd name="connsiteY52" fmla="*/ 6569548 h 6858000"/>
              <a:gd name="connsiteX53" fmla="*/ 4904346 w 5303838"/>
              <a:gd name="connsiteY53" fmla="*/ 6577285 h 6858000"/>
              <a:gd name="connsiteX54" fmla="*/ 4891765 w 5303838"/>
              <a:gd name="connsiteY54" fmla="*/ 6606393 h 6858000"/>
              <a:gd name="connsiteX55" fmla="*/ 4891765 w 5303838"/>
              <a:gd name="connsiteY55" fmla="*/ 6650034 h 6858000"/>
              <a:gd name="connsiteX56" fmla="*/ 4932860 w 5303838"/>
              <a:gd name="connsiteY56" fmla="*/ 6686366 h 6858000"/>
              <a:gd name="connsiteX57" fmla="*/ 4966074 w 5303838"/>
              <a:gd name="connsiteY57" fmla="*/ 6686366 h 6858000"/>
              <a:gd name="connsiteX58" fmla="*/ 4991705 w 5303838"/>
              <a:gd name="connsiteY58" fmla="*/ 6679805 h 6858000"/>
              <a:gd name="connsiteX59" fmla="*/ 4991705 w 5303838"/>
              <a:gd name="connsiteY59" fmla="*/ 6663284 h 6858000"/>
              <a:gd name="connsiteX60" fmla="*/ 4939033 w 5303838"/>
              <a:gd name="connsiteY60" fmla="*/ 6663284 h 6858000"/>
              <a:gd name="connsiteX61" fmla="*/ 4921946 w 5303838"/>
              <a:gd name="connsiteY61" fmla="*/ 6649457 h 6858000"/>
              <a:gd name="connsiteX62" fmla="*/ 4921946 w 5303838"/>
              <a:gd name="connsiteY62" fmla="*/ 6636185 h 6858000"/>
              <a:gd name="connsiteX63" fmla="*/ 4972952 w 5303838"/>
              <a:gd name="connsiteY63" fmla="*/ 6636185 h 6858000"/>
              <a:gd name="connsiteX64" fmla="*/ 4994034 w 5303838"/>
              <a:gd name="connsiteY64" fmla="*/ 6633214 h 6858000"/>
              <a:gd name="connsiteX65" fmla="*/ 4994034 w 5303838"/>
              <a:gd name="connsiteY65" fmla="*/ 6602760 h 6858000"/>
              <a:gd name="connsiteX66" fmla="*/ 4952084 w 5303838"/>
              <a:gd name="connsiteY66" fmla="*/ 6569548 h 6858000"/>
              <a:gd name="connsiteX67" fmla="*/ 4743595 w 5303838"/>
              <a:gd name="connsiteY67" fmla="*/ 6569548 h 6858000"/>
              <a:gd name="connsiteX68" fmla="*/ 4712945 w 5303838"/>
              <a:gd name="connsiteY68" fmla="*/ 6577285 h 6858000"/>
              <a:gd name="connsiteX69" fmla="*/ 4700364 w 5303838"/>
              <a:gd name="connsiteY69" fmla="*/ 6606393 h 6858000"/>
              <a:gd name="connsiteX70" fmla="*/ 4700364 w 5303838"/>
              <a:gd name="connsiteY70" fmla="*/ 6650034 h 6858000"/>
              <a:gd name="connsiteX71" fmla="*/ 4741459 w 5303838"/>
              <a:gd name="connsiteY71" fmla="*/ 6686366 h 6858000"/>
              <a:gd name="connsiteX72" fmla="*/ 4774588 w 5303838"/>
              <a:gd name="connsiteY72" fmla="*/ 6686366 h 6858000"/>
              <a:gd name="connsiteX73" fmla="*/ 4800219 w 5303838"/>
              <a:gd name="connsiteY73" fmla="*/ 6679805 h 6858000"/>
              <a:gd name="connsiteX74" fmla="*/ 4800219 w 5303838"/>
              <a:gd name="connsiteY74" fmla="*/ 6663284 h 6858000"/>
              <a:gd name="connsiteX75" fmla="*/ 4747632 w 5303838"/>
              <a:gd name="connsiteY75" fmla="*/ 6663284 h 6858000"/>
              <a:gd name="connsiteX76" fmla="*/ 4730545 w 5303838"/>
              <a:gd name="connsiteY76" fmla="*/ 6649457 h 6858000"/>
              <a:gd name="connsiteX77" fmla="*/ 4730545 w 5303838"/>
              <a:gd name="connsiteY77" fmla="*/ 6636185 h 6858000"/>
              <a:gd name="connsiteX78" fmla="*/ 4781594 w 5303838"/>
              <a:gd name="connsiteY78" fmla="*/ 6636185 h 6858000"/>
              <a:gd name="connsiteX79" fmla="*/ 4802632 w 5303838"/>
              <a:gd name="connsiteY79" fmla="*/ 6633214 h 6858000"/>
              <a:gd name="connsiteX80" fmla="*/ 4802632 w 5303838"/>
              <a:gd name="connsiteY80" fmla="*/ 6602760 h 6858000"/>
              <a:gd name="connsiteX81" fmla="*/ 4760683 w 5303838"/>
              <a:gd name="connsiteY81" fmla="*/ 6569548 h 6858000"/>
              <a:gd name="connsiteX82" fmla="*/ 4565992 w 5303838"/>
              <a:gd name="connsiteY82" fmla="*/ 6569548 h 6858000"/>
              <a:gd name="connsiteX83" fmla="*/ 4535534 w 5303838"/>
              <a:gd name="connsiteY83" fmla="*/ 6581709 h 6858000"/>
              <a:gd name="connsiteX84" fmla="*/ 4535299 w 5303838"/>
              <a:gd name="connsiteY84" fmla="*/ 6581923 h 6858000"/>
              <a:gd name="connsiteX85" fmla="*/ 4535299 w 5303838"/>
              <a:gd name="connsiteY85" fmla="*/ 6581602 h 6858000"/>
              <a:gd name="connsiteX86" fmla="*/ 4534444 w 5303838"/>
              <a:gd name="connsiteY86" fmla="*/ 6572113 h 6858000"/>
              <a:gd name="connsiteX87" fmla="*/ 4506848 w 5303838"/>
              <a:gd name="connsiteY87" fmla="*/ 6572113 h 6858000"/>
              <a:gd name="connsiteX88" fmla="*/ 4506848 w 5303838"/>
              <a:gd name="connsiteY88" fmla="*/ 6683866 h 6858000"/>
              <a:gd name="connsiteX89" fmla="*/ 4536260 w 5303838"/>
              <a:gd name="connsiteY89" fmla="*/ 6683866 h 6858000"/>
              <a:gd name="connsiteX90" fmla="*/ 4536260 w 5303838"/>
              <a:gd name="connsiteY90" fmla="*/ 6595579 h 6858000"/>
              <a:gd name="connsiteX91" fmla="*/ 4536367 w 5303838"/>
              <a:gd name="connsiteY91" fmla="*/ 6595579 h 6858000"/>
              <a:gd name="connsiteX92" fmla="*/ 4555440 w 5303838"/>
              <a:gd name="connsiteY92" fmla="*/ 6593228 h 6858000"/>
              <a:gd name="connsiteX93" fmla="*/ 4563984 w 5303838"/>
              <a:gd name="connsiteY93" fmla="*/ 6593228 h 6858000"/>
              <a:gd name="connsiteX94" fmla="*/ 4575048 w 5303838"/>
              <a:gd name="connsiteY94" fmla="*/ 6601927 h 6858000"/>
              <a:gd name="connsiteX95" fmla="*/ 4575048 w 5303838"/>
              <a:gd name="connsiteY95" fmla="*/ 6683866 h 6858000"/>
              <a:gd name="connsiteX96" fmla="*/ 4604460 w 5303838"/>
              <a:gd name="connsiteY96" fmla="*/ 6683866 h 6858000"/>
              <a:gd name="connsiteX97" fmla="*/ 4604460 w 5303838"/>
              <a:gd name="connsiteY97" fmla="*/ 6600837 h 6858000"/>
              <a:gd name="connsiteX98" fmla="*/ 4604289 w 5303838"/>
              <a:gd name="connsiteY98" fmla="*/ 6596413 h 6858000"/>
              <a:gd name="connsiteX99" fmla="*/ 4604289 w 5303838"/>
              <a:gd name="connsiteY99" fmla="*/ 6595707 h 6858000"/>
              <a:gd name="connsiteX100" fmla="*/ 4604289 w 5303838"/>
              <a:gd name="connsiteY100" fmla="*/ 6595579 h 6858000"/>
              <a:gd name="connsiteX101" fmla="*/ 4604439 w 5303838"/>
              <a:gd name="connsiteY101" fmla="*/ 6595558 h 6858000"/>
              <a:gd name="connsiteX102" fmla="*/ 4624367 w 5303838"/>
              <a:gd name="connsiteY102" fmla="*/ 6593207 h 6858000"/>
              <a:gd name="connsiteX103" fmla="*/ 4632291 w 5303838"/>
              <a:gd name="connsiteY103" fmla="*/ 6593207 h 6858000"/>
              <a:gd name="connsiteX104" fmla="*/ 4643334 w 5303838"/>
              <a:gd name="connsiteY104" fmla="*/ 6601905 h 6858000"/>
              <a:gd name="connsiteX105" fmla="*/ 4643334 w 5303838"/>
              <a:gd name="connsiteY105" fmla="*/ 6683866 h 6858000"/>
              <a:gd name="connsiteX106" fmla="*/ 4672746 w 5303838"/>
              <a:gd name="connsiteY106" fmla="*/ 6683866 h 6858000"/>
              <a:gd name="connsiteX107" fmla="*/ 4672746 w 5303838"/>
              <a:gd name="connsiteY107" fmla="*/ 6594425 h 6858000"/>
              <a:gd name="connsiteX108" fmla="*/ 4644253 w 5303838"/>
              <a:gd name="connsiteY108" fmla="*/ 6569548 h 6858000"/>
              <a:gd name="connsiteX109" fmla="*/ 4634641 w 5303838"/>
              <a:gd name="connsiteY109" fmla="*/ 6569548 h 6858000"/>
              <a:gd name="connsiteX110" fmla="*/ 4602602 w 5303838"/>
              <a:gd name="connsiteY110" fmla="*/ 6582970 h 6858000"/>
              <a:gd name="connsiteX111" fmla="*/ 4602431 w 5303838"/>
              <a:gd name="connsiteY111" fmla="*/ 6583162 h 6858000"/>
              <a:gd name="connsiteX112" fmla="*/ 4602431 w 5303838"/>
              <a:gd name="connsiteY112" fmla="*/ 6582927 h 6858000"/>
              <a:gd name="connsiteX113" fmla="*/ 4576052 w 5303838"/>
              <a:gd name="connsiteY113" fmla="*/ 6569548 h 6858000"/>
              <a:gd name="connsiteX114" fmla="*/ 4290115 w 5303838"/>
              <a:gd name="connsiteY114" fmla="*/ 6569548 h 6858000"/>
              <a:gd name="connsiteX115" fmla="*/ 4250301 w 5303838"/>
              <a:gd name="connsiteY115" fmla="*/ 6604897 h 6858000"/>
              <a:gd name="connsiteX116" fmla="*/ 4250301 w 5303838"/>
              <a:gd name="connsiteY116" fmla="*/ 6649777 h 6858000"/>
              <a:gd name="connsiteX117" fmla="*/ 4290756 w 5303838"/>
              <a:gd name="connsiteY117" fmla="*/ 6686409 h 6858000"/>
              <a:gd name="connsiteX118" fmla="*/ 4318245 w 5303838"/>
              <a:gd name="connsiteY118" fmla="*/ 6686409 h 6858000"/>
              <a:gd name="connsiteX119" fmla="*/ 4357867 w 5303838"/>
              <a:gd name="connsiteY119" fmla="*/ 6649136 h 6858000"/>
              <a:gd name="connsiteX120" fmla="*/ 4357867 w 5303838"/>
              <a:gd name="connsiteY120" fmla="*/ 6605581 h 6858000"/>
              <a:gd name="connsiteX121" fmla="*/ 4318694 w 5303838"/>
              <a:gd name="connsiteY121" fmla="*/ 6569548 h 6858000"/>
              <a:gd name="connsiteX122" fmla="*/ 4148290 w 5303838"/>
              <a:gd name="connsiteY122" fmla="*/ 6552152 h 6858000"/>
              <a:gd name="connsiteX123" fmla="*/ 4186459 w 5303838"/>
              <a:gd name="connsiteY123" fmla="*/ 6552152 h 6858000"/>
              <a:gd name="connsiteX124" fmla="*/ 4203717 w 5303838"/>
              <a:gd name="connsiteY124" fmla="*/ 6566215 h 6858000"/>
              <a:gd name="connsiteX125" fmla="*/ 4203717 w 5303838"/>
              <a:gd name="connsiteY125" fmla="*/ 6589724 h 6858000"/>
              <a:gd name="connsiteX126" fmla="*/ 4187954 w 5303838"/>
              <a:gd name="connsiteY126" fmla="*/ 6604684 h 6858000"/>
              <a:gd name="connsiteX127" fmla="*/ 4148290 w 5303838"/>
              <a:gd name="connsiteY127" fmla="*/ 6604534 h 6858000"/>
              <a:gd name="connsiteX128" fmla="*/ 4115268 w 5303838"/>
              <a:gd name="connsiteY128" fmla="*/ 6529092 h 6858000"/>
              <a:gd name="connsiteX129" fmla="*/ 4115268 w 5303838"/>
              <a:gd name="connsiteY129" fmla="*/ 6683866 h 6858000"/>
              <a:gd name="connsiteX130" fmla="*/ 4148290 w 5303838"/>
              <a:gd name="connsiteY130" fmla="*/ 6683866 h 6858000"/>
              <a:gd name="connsiteX131" fmla="*/ 4148290 w 5303838"/>
              <a:gd name="connsiteY131" fmla="*/ 6627316 h 6858000"/>
              <a:gd name="connsiteX132" fmla="*/ 4193635 w 5303838"/>
              <a:gd name="connsiteY132" fmla="*/ 6627316 h 6858000"/>
              <a:gd name="connsiteX133" fmla="*/ 4224585 w 5303838"/>
              <a:gd name="connsiteY133" fmla="*/ 6618960 h 6858000"/>
              <a:gd name="connsiteX134" fmla="*/ 4234731 w 5303838"/>
              <a:gd name="connsiteY134" fmla="*/ 6593036 h 6858000"/>
              <a:gd name="connsiteX135" fmla="*/ 4234731 w 5303838"/>
              <a:gd name="connsiteY135" fmla="*/ 6562945 h 6858000"/>
              <a:gd name="connsiteX136" fmla="*/ 4194917 w 5303838"/>
              <a:gd name="connsiteY136" fmla="*/ 6529092 h 6858000"/>
              <a:gd name="connsiteX137" fmla="*/ 3863933 w 5303838"/>
              <a:gd name="connsiteY137" fmla="*/ 6529092 h 6858000"/>
              <a:gd name="connsiteX138" fmla="*/ 3863933 w 5303838"/>
              <a:gd name="connsiteY138" fmla="*/ 6551682 h 6858000"/>
              <a:gd name="connsiteX139" fmla="*/ 4019322 w 5303838"/>
              <a:gd name="connsiteY139" fmla="*/ 6551682 h 6858000"/>
              <a:gd name="connsiteX140" fmla="*/ 4019322 w 5303838"/>
              <a:gd name="connsiteY140" fmla="*/ 6529092 h 6858000"/>
              <a:gd name="connsiteX141" fmla="*/ 4832151 w 5303838"/>
              <a:gd name="connsiteY141" fmla="*/ 6524369 h 6858000"/>
              <a:gd name="connsiteX142" fmla="*/ 4832151 w 5303838"/>
              <a:gd name="connsiteY142" fmla="*/ 6552516 h 6858000"/>
              <a:gd name="connsiteX143" fmla="*/ 4861563 w 5303838"/>
              <a:gd name="connsiteY143" fmla="*/ 6552516 h 6858000"/>
              <a:gd name="connsiteX144" fmla="*/ 4861563 w 5303838"/>
              <a:gd name="connsiteY144" fmla="*/ 6524369 h 6858000"/>
              <a:gd name="connsiteX145" fmla="*/ 4444436 w 5303838"/>
              <a:gd name="connsiteY145" fmla="*/ 6524369 h 6858000"/>
              <a:gd name="connsiteX146" fmla="*/ 4444436 w 5303838"/>
              <a:gd name="connsiteY146" fmla="*/ 6683866 h 6858000"/>
              <a:gd name="connsiteX147" fmla="*/ 4473848 w 5303838"/>
              <a:gd name="connsiteY147" fmla="*/ 6683866 h 6858000"/>
              <a:gd name="connsiteX148" fmla="*/ 4473848 w 5303838"/>
              <a:gd name="connsiteY148" fmla="*/ 6524369 h 6858000"/>
              <a:gd name="connsiteX149" fmla="*/ 4386083 w 5303838"/>
              <a:gd name="connsiteY149" fmla="*/ 6524369 h 6858000"/>
              <a:gd name="connsiteX150" fmla="*/ 4386083 w 5303838"/>
              <a:gd name="connsiteY150" fmla="*/ 6683866 h 6858000"/>
              <a:gd name="connsiteX151" fmla="*/ 4415495 w 5303838"/>
              <a:gd name="connsiteY151" fmla="*/ 6683866 h 6858000"/>
              <a:gd name="connsiteX152" fmla="*/ 4415495 w 5303838"/>
              <a:gd name="connsiteY152" fmla="*/ 6524369 h 6858000"/>
              <a:gd name="connsiteX153" fmla="*/ 0 w 5303838"/>
              <a:gd name="connsiteY153" fmla="*/ 0 h 6858000"/>
              <a:gd name="connsiteX154" fmla="*/ 5303838 w 5303838"/>
              <a:gd name="connsiteY154" fmla="*/ 0 h 6858000"/>
              <a:gd name="connsiteX155" fmla="*/ 5303838 w 5303838"/>
              <a:gd name="connsiteY155" fmla="*/ 6858000 h 6858000"/>
              <a:gd name="connsiteX156" fmla="*/ 0 w 5303838"/>
              <a:gd name="connsiteY15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5303838" h="6858000">
                <a:moveTo>
                  <a:pt x="3863933" y="6661276"/>
                </a:moveTo>
                <a:lnTo>
                  <a:pt x="3863933" y="6683866"/>
                </a:lnTo>
                <a:lnTo>
                  <a:pt x="4019322" y="6683866"/>
                </a:lnTo>
                <a:lnTo>
                  <a:pt x="4019322" y="6661276"/>
                </a:lnTo>
                <a:close/>
                <a:moveTo>
                  <a:pt x="3863933" y="6617207"/>
                </a:moveTo>
                <a:lnTo>
                  <a:pt x="3863933" y="6639797"/>
                </a:lnTo>
                <a:lnTo>
                  <a:pt x="4019322" y="6639797"/>
                </a:lnTo>
                <a:lnTo>
                  <a:pt x="4019322" y="6617207"/>
                </a:lnTo>
                <a:close/>
                <a:moveTo>
                  <a:pt x="4294600" y="6590621"/>
                </a:moveTo>
                <a:lnTo>
                  <a:pt x="4314187" y="6590621"/>
                </a:lnTo>
                <a:cubicBezTo>
                  <a:pt x="4322730" y="6590621"/>
                  <a:pt x="4327600" y="6595921"/>
                  <a:pt x="4327600" y="6605111"/>
                </a:cubicBezTo>
                <a:lnTo>
                  <a:pt x="4327600" y="6650889"/>
                </a:lnTo>
                <a:cubicBezTo>
                  <a:pt x="4327600" y="6659950"/>
                  <a:pt x="4322581" y="6665357"/>
                  <a:pt x="4314187" y="6665357"/>
                </a:cubicBezTo>
                <a:lnTo>
                  <a:pt x="4294600" y="6665357"/>
                </a:lnTo>
                <a:cubicBezTo>
                  <a:pt x="4285693" y="6665357"/>
                  <a:pt x="4280567" y="6660014"/>
                  <a:pt x="4280567" y="6650675"/>
                </a:cubicBezTo>
                <a:lnTo>
                  <a:pt x="4280567" y="6605111"/>
                </a:lnTo>
                <a:cubicBezTo>
                  <a:pt x="4280567" y="6595643"/>
                  <a:pt x="4285416" y="6590621"/>
                  <a:pt x="4294600" y="6590621"/>
                </a:cubicBezTo>
                <a:close/>
                <a:moveTo>
                  <a:pt x="4937773" y="6589979"/>
                </a:moveTo>
                <a:lnTo>
                  <a:pt x="4950589" y="6589979"/>
                </a:lnTo>
                <a:cubicBezTo>
                  <a:pt x="4960798" y="6589979"/>
                  <a:pt x="4966352" y="6592117"/>
                  <a:pt x="4966352" y="6603401"/>
                </a:cubicBezTo>
                <a:lnTo>
                  <a:pt x="4966266" y="6616395"/>
                </a:lnTo>
                <a:lnTo>
                  <a:pt x="4922010" y="6616395"/>
                </a:lnTo>
                <a:lnTo>
                  <a:pt x="4922010" y="6604256"/>
                </a:lnTo>
                <a:cubicBezTo>
                  <a:pt x="4922010" y="6594125"/>
                  <a:pt x="4926559" y="6589979"/>
                  <a:pt x="4937773" y="6589979"/>
                </a:cubicBezTo>
                <a:close/>
                <a:moveTo>
                  <a:pt x="4746351" y="6589979"/>
                </a:moveTo>
                <a:lnTo>
                  <a:pt x="4759166" y="6589979"/>
                </a:lnTo>
                <a:cubicBezTo>
                  <a:pt x="4769376" y="6589979"/>
                  <a:pt x="4774908" y="6592117"/>
                  <a:pt x="4774908" y="6603401"/>
                </a:cubicBezTo>
                <a:lnTo>
                  <a:pt x="4774865" y="6616395"/>
                </a:lnTo>
                <a:lnTo>
                  <a:pt x="4730587" y="6616395"/>
                </a:lnTo>
                <a:lnTo>
                  <a:pt x="4730587" y="6604256"/>
                </a:lnTo>
                <a:cubicBezTo>
                  <a:pt x="4730587" y="6594125"/>
                  <a:pt x="4735158" y="6589979"/>
                  <a:pt x="4746351" y="6589979"/>
                </a:cubicBezTo>
                <a:close/>
                <a:moveTo>
                  <a:pt x="3863933" y="6573160"/>
                </a:moveTo>
                <a:lnTo>
                  <a:pt x="3863933" y="6595750"/>
                </a:lnTo>
                <a:lnTo>
                  <a:pt x="4019322" y="6595750"/>
                </a:lnTo>
                <a:lnTo>
                  <a:pt x="4019322" y="6573160"/>
                </a:lnTo>
                <a:close/>
                <a:moveTo>
                  <a:pt x="4832151" y="6572113"/>
                </a:moveTo>
                <a:lnTo>
                  <a:pt x="4832151" y="6683866"/>
                </a:lnTo>
                <a:lnTo>
                  <a:pt x="4861563" y="6683866"/>
                </a:lnTo>
                <a:lnTo>
                  <a:pt x="4861563" y="6572113"/>
                </a:lnTo>
                <a:close/>
                <a:moveTo>
                  <a:pt x="5082418" y="6570189"/>
                </a:moveTo>
                <a:cubicBezTo>
                  <a:pt x="5070662" y="6570182"/>
                  <a:pt x="5059331" y="6574599"/>
                  <a:pt x="5050678" y="6582563"/>
                </a:cubicBezTo>
                <a:lnTo>
                  <a:pt x="5050443" y="6582777"/>
                </a:lnTo>
                <a:lnTo>
                  <a:pt x="5050443" y="6582478"/>
                </a:lnTo>
                <a:lnTo>
                  <a:pt x="5049183" y="6572112"/>
                </a:lnTo>
                <a:lnTo>
                  <a:pt x="5022099" y="6572112"/>
                </a:lnTo>
                <a:lnTo>
                  <a:pt x="5022099" y="6683865"/>
                </a:lnTo>
                <a:lnTo>
                  <a:pt x="5051511" y="6683865"/>
                </a:lnTo>
                <a:lnTo>
                  <a:pt x="5051511" y="6600515"/>
                </a:lnTo>
                <a:cubicBezTo>
                  <a:pt x="5061249" y="6597289"/>
                  <a:pt x="5071435" y="6595623"/>
                  <a:pt x="5081692" y="6595579"/>
                </a:cubicBezTo>
                <a:lnTo>
                  <a:pt x="5099890" y="6595536"/>
                </a:lnTo>
                <a:lnTo>
                  <a:pt x="5099890" y="6571023"/>
                </a:lnTo>
                <a:cubicBezTo>
                  <a:pt x="5095148" y="6570403"/>
                  <a:pt x="5086070" y="6570189"/>
                  <a:pt x="5082418" y="6570189"/>
                </a:cubicBezTo>
                <a:close/>
                <a:moveTo>
                  <a:pt x="4934996" y="6569548"/>
                </a:moveTo>
                <a:cubicBezTo>
                  <a:pt x="4921540" y="6569548"/>
                  <a:pt x="4911501" y="6572070"/>
                  <a:pt x="4904346" y="6577285"/>
                </a:cubicBezTo>
                <a:cubicBezTo>
                  <a:pt x="4895994" y="6583311"/>
                  <a:pt x="4891765" y="6593121"/>
                  <a:pt x="4891765" y="6606393"/>
                </a:cubicBezTo>
                <a:lnTo>
                  <a:pt x="4891765" y="6650034"/>
                </a:lnTo>
                <a:cubicBezTo>
                  <a:pt x="4891765" y="6680125"/>
                  <a:pt x="4914107" y="6686366"/>
                  <a:pt x="4932860" y="6686366"/>
                </a:cubicBezTo>
                <a:lnTo>
                  <a:pt x="4966074" y="6686366"/>
                </a:lnTo>
                <a:cubicBezTo>
                  <a:pt x="4976882" y="6686366"/>
                  <a:pt x="4985554" y="6684229"/>
                  <a:pt x="4991705" y="6679805"/>
                </a:cubicBezTo>
                <a:lnTo>
                  <a:pt x="4991705" y="6663284"/>
                </a:lnTo>
                <a:lnTo>
                  <a:pt x="4939033" y="6663284"/>
                </a:lnTo>
                <a:cubicBezTo>
                  <a:pt x="4926773" y="6663284"/>
                  <a:pt x="4921946" y="6659416"/>
                  <a:pt x="4921946" y="6649457"/>
                </a:cubicBezTo>
                <a:lnTo>
                  <a:pt x="4921946" y="6636185"/>
                </a:lnTo>
                <a:lnTo>
                  <a:pt x="4972952" y="6636185"/>
                </a:lnTo>
                <a:lnTo>
                  <a:pt x="4994034" y="6633214"/>
                </a:lnTo>
                <a:lnTo>
                  <a:pt x="4994034" y="6602760"/>
                </a:lnTo>
                <a:cubicBezTo>
                  <a:pt x="4994034" y="6572989"/>
                  <a:pt x="4970090" y="6569548"/>
                  <a:pt x="4952084" y="6569548"/>
                </a:cubicBezTo>
                <a:close/>
                <a:moveTo>
                  <a:pt x="4743595" y="6569548"/>
                </a:moveTo>
                <a:cubicBezTo>
                  <a:pt x="4730139" y="6569548"/>
                  <a:pt x="4720100" y="6572070"/>
                  <a:pt x="4712945" y="6577285"/>
                </a:cubicBezTo>
                <a:cubicBezTo>
                  <a:pt x="4704593" y="6583311"/>
                  <a:pt x="4700364" y="6593121"/>
                  <a:pt x="4700364" y="6606393"/>
                </a:cubicBezTo>
                <a:lnTo>
                  <a:pt x="4700364" y="6650034"/>
                </a:lnTo>
                <a:cubicBezTo>
                  <a:pt x="4700364" y="6680125"/>
                  <a:pt x="4722706" y="6686366"/>
                  <a:pt x="4741459" y="6686366"/>
                </a:cubicBezTo>
                <a:lnTo>
                  <a:pt x="4774588" y="6686366"/>
                </a:lnTo>
                <a:cubicBezTo>
                  <a:pt x="4785395" y="6686366"/>
                  <a:pt x="4794046" y="6684229"/>
                  <a:pt x="4800219" y="6679805"/>
                </a:cubicBezTo>
                <a:lnTo>
                  <a:pt x="4800219" y="6663284"/>
                </a:lnTo>
                <a:lnTo>
                  <a:pt x="4747632" y="6663284"/>
                </a:lnTo>
                <a:cubicBezTo>
                  <a:pt x="4735372" y="6663284"/>
                  <a:pt x="4730545" y="6659416"/>
                  <a:pt x="4730545" y="6649457"/>
                </a:cubicBezTo>
                <a:lnTo>
                  <a:pt x="4730545" y="6636185"/>
                </a:lnTo>
                <a:lnTo>
                  <a:pt x="4781594" y="6636185"/>
                </a:lnTo>
                <a:lnTo>
                  <a:pt x="4802632" y="6633214"/>
                </a:lnTo>
                <a:lnTo>
                  <a:pt x="4802632" y="6602760"/>
                </a:lnTo>
                <a:cubicBezTo>
                  <a:pt x="4802632" y="6572989"/>
                  <a:pt x="4778689" y="6569548"/>
                  <a:pt x="4760683" y="6569548"/>
                </a:cubicBezTo>
                <a:close/>
                <a:moveTo>
                  <a:pt x="4565992" y="6569548"/>
                </a:moveTo>
                <a:cubicBezTo>
                  <a:pt x="4554639" y="6569456"/>
                  <a:pt x="4543704" y="6573822"/>
                  <a:pt x="4535534" y="6581709"/>
                </a:cubicBezTo>
                <a:lnTo>
                  <a:pt x="4535299" y="6581923"/>
                </a:lnTo>
                <a:lnTo>
                  <a:pt x="4535299" y="6581602"/>
                </a:lnTo>
                <a:lnTo>
                  <a:pt x="4534444" y="6572113"/>
                </a:lnTo>
                <a:lnTo>
                  <a:pt x="4506848" y="6572113"/>
                </a:lnTo>
                <a:lnTo>
                  <a:pt x="4506848" y="6683866"/>
                </a:lnTo>
                <a:lnTo>
                  <a:pt x="4536260" y="6683866"/>
                </a:lnTo>
                <a:lnTo>
                  <a:pt x="4536260" y="6595579"/>
                </a:lnTo>
                <a:lnTo>
                  <a:pt x="4536367" y="6595579"/>
                </a:lnTo>
                <a:cubicBezTo>
                  <a:pt x="4542616" y="6594086"/>
                  <a:pt x="4549016" y="6593298"/>
                  <a:pt x="4555440" y="6593228"/>
                </a:cubicBezTo>
                <a:lnTo>
                  <a:pt x="4563984" y="6593228"/>
                </a:lnTo>
                <a:cubicBezTo>
                  <a:pt x="4571439" y="6593228"/>
                  <a:pt x="4575048" y="6596071"/>
                  <a:pt x="4575048" y="6601927"/>
                </a:cubicBezTo>
                <a:lnTo>
                  <a:pt x="4575048" y="6683866"/>
                </a:lnTo>
                <a:lnTo>
                  <a:pt x="4604460" y="6683866"/>
                </a:lnTo>
                <a:lnTo>
                  <a:pt x="4604460" y="6600837"/>
                </a:lnTo>
                <a:cubicBezTo>
                  <a:pt x="4604460" y="6599576"/>
                  <a:pt x="4604353" y="6597524"/>
                  <a:pt x="4604289" y="6596413"/>
                </a:cubicBezTo>
                <a:cubicBezTo>
                  <a:pt x="4604289" y="6596028"/>
                  <a:pt x="4604289" y="6595750"/>
                  <a:pt x="4604289" y="6595707"/>
                </a:cubicBezTo>
                <a:lnTo>
                  <a:pt x="4604289" y="6595579"/>
                </a:lnTo>
                <a:lnTo>
                  <a:pt x="4604439" y="6595558"/>
                </a:lnTo>
                <a:cubicBezTo>
                  <a:pt x="4610964" y="6593987"/>
                  <a:pt x="4617654" y="6593198"/>
                  <a:pt x="4624367" y="6593207"/>
                </a:cubicBezTo>
                <a:lnTo>
                  <a:pt x="4632291" y="6593207"/>
                </a:lnTo>
                <a:cubicBezTo>
                  <a:pt x="4639724" y="6593207"/>
                  <a:pt x="4643334" y="6596049"/>
                  <a:pt x="4643334" y="6601905"/>
                </a:cubicBezTo>
                <a:lnTo>
                  <a:pt x="4643334" y="6683866"/>
                </a:lnTo>
                <a:lnTo>
                  <a:pt x="4672746" y="6683866"/>
                </a:lnTo>
                <a:lnTo>
                  <a:pt x="4672746" y="6594425"/>
                </a:lnTo>
                <a:cubicBezTo>
                  <a:pt x="4672746" y="6577926"/>
                  <a:pt x="4663156" y="6569548"/>
                  <a:pt x="4644253" y="6569548"/>
                </a:cubicBezTo>
                <a:lnTo>
                  <a:pt x="4634641" y="6569548"/>
                </a:lnTo>
                <a:cubicBezTo>
                  <a:pt x="4621825" y="6569548"/>
                  <a:pt x="4610078" y="6574443"/>
                  <a:pt x="4602602" y="6582970"/>
                </a:cubicBezTo>
                <a:lnTo>
                  <a:pt x="4602431" y="6583162"/>
                </a:lnTo>
                <a:lnTo>
                  <a:pt x="4602431" y="6582927"/>
                </a:lnTo>
                <a:cubicBezTo>
                  <a:pt x="4598800" y="6574058"/>
                  <a:pt x="4589914" y="6569548"/>
                  <a:pt x="4576052" y="6569548"/>
                </a:cubicBezTo>
                <a:close/>
                <a:moveTo>
                  <a:pt x="4290115" y="6569548"/>
                </a:moveTo>
                <a:cubicBezTo>
                  <a:pt x="4264825" y="6569548"/>
                  <a:pt x="4250301" y="6582371"/>
                  <a:pt x="4250301" y="6604897"/>
                </a:cubicBezTo>
                <a:lnTo>
                  <a:pt x="4250301" y="6649777"/>
                </a:lnTo>
                <a:cubicBezTo>
                  <a:pt x="4250301" y="6674077"/>
                  <a:pt x="4263907" y="6686409"/>
                  <a:pt x="4290756" y="6686409"/>
                </a:cubicBezTo>
                <a:lnTo>
                  <a:pt x="4318245" y="6686409"/>
                </a:lnTo>
                <a:cubicBezTo>
                  <a:pt x="4344538" y="6686409"/>
                  <a:pt x="4357867" y="6673863"/>
                  <a:pt x="4357867" y="6649136"/>
                </a:cubicBezTo>
                <a:lnTo>
                  <a:pt x="4357867" y="6605581"/>
                </a:lnTo>
                <a:cubicBezTo>
                  <a:pt x="4357867" y="6582670"/>
                  <a:pt x="4343577" y="6569548"/>
                  <a:pt x="4318694" y="6569548"/>
                </a:cubicBezTo>
                <a:close/>
                <a:moveTo>
                  <a:pt x="4148290" y="6552152"/>
                </a:moveTo>
                <a:lnTo>
                  <a:pt x="4186459" y="6552152"/>
                </a:lnTo>
                <a:cubicBezTo>
                  <a:pt x="4199274" y="6552152"/>
                  <a:pt x="4203717" y="6555849"/>
                  <a:pt x="4203717" y="6566215"/>
                </a:cubicBezTo>
                <a:lnTo>
                  <a:pt x="4203717" y="6589724"/>
                </a:lnTo>
                <a:cubicBezTo>
                  <a:pt x="4203717" y="6600602"/>
                  <a:pt x="4199445" y="6604684"/>
                  <a:pt x="4187954" y="6604684"/>
                </a:cubicBezTo>
                <a:lnTo>
                  <a:pt x="4148290" y="6604534"/>
                </a:lnTo>
                <a:close/>
                <a:moveTo>
                  <a:pt x="4115268" y="6529092"/>
                </a:moveTo>
                <a:lnTo>
                  <a:pt x="4115268" y="6683866"/>
                </a:lnTo>
                <a:lnTo>
                  <a:pt x="4148290" y="6683866"/>
                </a:lnTo>
                <a:lnTo>
                  <a:pt x="4148290" y="6627316"/>
                </a:lnTo>
                <a:lnTo>
                  <a:pt x="4193635" y="6627316"/>
                </a:lnTo>
                <a:cubicBezTo>
                  <a:pt x="4207668" y="6627316"/>
                  <a:pt x="4217793" y="6624581"/>
                  <a:pt x="4224585" y="6618960"/>
                </a:cubicBezTo>
                <a:cubicBezTo>
                  <a:pt x="4231420" y="6613297"/>
                  <a:pt x="4234731" y="6604833"/>
                  <a:pt x="4234731" y="6593036"/>
                </a:cubicBezTo>
                <a:lnTo>
                  <a:pt x="4234731" y="6562945"/>
                </a:lnTo>
                <a:cubicBezTo>
                  <a:pt x="4234731" y="6539863"/>
                  <a:pt x="4222086" y="6529092"/>
                  <a:pt x="4194917" y="6529092"/>
                </a:cubicBezTo>
                <a:close/>
                <a:moveTo>
                  <a:pt x="3863933" y="6529092"/>
                </a:moveTo>
                <a:lnTo>
                  <a:pt x="3863933" y="6551682"/>
                </a:lnTo>
                <a:lnTo>
                  <a:pt x="4019322" y="6551682"/>
                </a:lnTo>
                <a:lnTo>
                  <a:pt x="4019322" y="6529092"/>
                </a:lnTo>
                <a:close/>
                <a:moveTo>
                  <a:pt x="4832151" y="6524369"/>
                </a:moveTo>
                <a:lnTo>
                  <a:pt x="4832151" y="6552516"/>
                </a:lnTo>
                <a:lnTo>
                  <a:pt x="4861563" y="6552516"/>
                </a:lnTo>
                <a:lnTo>
                  <a:pt x="4861563" y="6524369"/>
                </a:lnTo>
                <a:close/>
                <a:moveTo>
                  <a:pt x="4444436" y="6524369"/>
                </a:moveTo>
                <a:lnTo>
                  <a:pt x="4444436" y="6683866"/>
                </a:lnTo>
                <a:lnTo>
                  <a:pt x="4473848" y="6683866"/>
                </a:lnTo>
                <a:lnTo>
                  <a:pt x="4473848" y="6524369"/>
                </a:lnTo>
                <a:close/>
                <a:moveTo>
                  <a:pt x="4386083" y="6524369"/>
                </a:moveTo>
                <a:lnTo>
                  <a:pt x="4386083" y="6683866"/>
                </a:lnTo>
                <a:lnTo>
                  <a:pt x="4415495" y="6683866"/>
                </a:lnTo>
                <a:lnTo>
                  <a:pt x="4415495" y="6524369"/>
                </a:lnTo>
                <a:close/>
                <a:moveTo>
                  <a:pt x="0" y="0"/>
                </a:moveTo>
                <a:lnTo>
                  <a:pt x="5303838" y="0"/>
                </a:lnTo>
                <a:lnTo>
                  <a:pt x="53038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20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378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57ECBBF-AD37-E149-B396-BEF963FAC7FE}"/>
              </a:ext>
            </a:extLst>
          </p:cNvPr>
          <p:cNvSpPr/>
          <p:nvPr userDrawn="1"/>
        </p:nvSpPr>
        <p:spPr>
          <a:xfrm>
            <a:off x="1" y="5706318"/>
            <a:ext cx="12192000" cy="115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sp>
        <p:nvSpPr>
          <p:cNvPr id="34" name="Bildplatzhalter 33">
            <a:extLst>
              <a:ext uri="{FF2B5EF4-FFF2-40B4-BE49-F238E27FC236}">
                <a16:creationId xmlns:a16="http://schemas.microsoft.com/office/drawing/2014/main" id="{A70DE997-24C0-6A4E-B98C-A854CC1562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21162"/>
            <a:ext cx="12192000" cy="2636838"/>
          </a:xfrm>
          <a:custGeom>
            <a:avLst/>
            <a:gdLst>
              <a:gd name="connsiteX0" fmla="*/ 10752095 w 12192000"/>
              <a:gd name="connsiteY0" fmla="*/ 2440114 h 2636838"/>
              <a:gd name="connsiteX1" fmla="*/ 10752095 w 12192000"/>
              <a:gd name="connsiteY1" fmla="*/ 2462704 h 2636838"/>
              <a:gd name="connsiteX2" fmla="*/ 10907484 w 12192000"/>
              <a:gd name="connsiteY2" fmla="*/ 2462704 h 2636838"/>
              <a:gd name="connsiteX3" fmla="*/ 10907484 w 12192000"/>
              <a:gd name="connsiteY3" fmla="*/ 2440114 h 2636838"/>
              <a:gd name="connsiteX4" fmla="*/ 10752095 w 12192000"/>
              <a:gd name="connsiteY4" fmla="*/ 2396045 h 2636838"/>
              <a:gd name="connsiteX5" fmla="*/ 10752095 w 12192000"/>
              <a:gd name="connsiteY5" fmla="*/ 2418635 h 2636838"/>
              <a:gd name="connsiteX6" fmla="*/ 10907484 w 12192000"/>
              <a:gd name="connsiteY6" fmla="*/ 2418635 h 2636838"/>
              <a:gd name="connsiteX7" fmla="*/ 10907484 w 12192000"/>
              <a:gd name="connsiteY7" fmla="*/ 2396045 h 2636838"/>
              <a:gd name="connsiteX8" fmla="*/ 11182762 w 12192000"/>
              <a:gd name="connsiteY8" fmla="*/ 2369459 h 2636838"/>
              <a:gd name="connsiteX9" fmla="*/ 11202349 w 12192000"/>
              <a:gd name="connsiteY9" fmla="*/ 2369459 h 2636838"/>
              <a:gd name="connsiteX10" fmla="*/ 11215762 w 12192000"/>
              <a:gd name="connsiteY10" fmla="*/ 2383949 h 2636838"/>
              <a:gd name="connsiteX11" fmla="*/ 11215762 w 12192000"/>
              <a:gd name="connsiteY11" fmla="*/ 2429727 h 2636838"/>
              <a:gd name="connsiteX12" fmla="*/ 11202349 w 12192000"/>
              <a:gd name="connsiteY12" fmla="*/ 2444195 h 2636838"/>
              <a:gd name="connsiteX13" fmla="*/ 11182762 w 12192000"/>
              <a:gd name="connsiteY13" fmla="*/ 2444195 h 2636838"/>
              <a:gd name="connsiteX14" fmla="*/ 11168729 w 12192000"/>
              <a:gd name="connsiteY14" fmla="*/ 2429513 h 2636838"/>
              <a:gd name="connsiteX15" fmla="*/ 11168729 w 12192000"/>
              <a:gd name="connsiteY15" fmla="*/ 2383949 h 2636838"/>
              <a:gd name="connsiteX16" fmla="*/ 11182762 w 12192000"/>
              <a:gd name="connsiteY16" fmla="*/ 2369459 h 2636838"/>
              <a:gd name="connsiteX17" fmla="*/ 11825935 w 12192000"/>
              <a:gd name="connsiteY17" fmla="*/ 2368817 h 2636838"/>
              <a:gd name="connsiteX18" fmla="*/ 11838751 w 12192000"/>
              <a:gd name="connsiteY18" fmla="*/ 2368817 h 2636838"/>
              <a:gd name="connsiteX19" fmla="*/ 11854514 w 12192000"/>
              <a:gd name="connsiteY19" fmla="*/ 2382239 h 2636838"/>
              <a:gd name="connsiteX20" fmla="*/ 11854428 w 12192000"/>
              <a:gd name="connsiteY20" fmla="*/ 2395233 h 2636838"/>
              <a:gd name="connsiteX21" fmla="*/ 11810172 w 12192000"/>
              <a:gd name="connsiteY21" fmla="*/ 2395233 h 2636838"/>
              <a:gd name="connsiteX22" fmla="*/ 11810172 w 12192000"/>
              <a:gd name="connsiteY22" fmla="*/ 2383094 h 2636838"/>
              <a:gd name="connsiteX23" fmla="*/ 11825935 w 12192000"/>
              <a:gd name="connsiteY23" fmla="*/ 2368817 h 2636838"/>
              <a:gd name="connsiteX24" fmla="*/ 11634513 w 12192000"/>
              <a:gd name="connsiteY24" fmla="*/ 2368817 h 2636838"/>
              <a:gd name="connsiteX25" fmla="*/ 11647328 w 12192000"/>
              <a:gd name="connsiteY25" fmla="*/ 2368817 h 2636838"/>
              <a:gd name="connsiteX26" fmla="*/ 11663070 w 12192000"/>
              <a:gd name="connsiteY26" fmla="*/ 2382239 h 2636838"/>
              <a:gd name="connsiteX27" fmla="*/ 11663027 w 12192000"/>
              <a:gd name="connsiteY27" fmla="*/ 2395233 h 2636838"/>
              <a:gd name="connsiteX28" fmla="*/ 11618749 w 12192000"/>
              <a:gd name="connsiteY28" fmla="*/ 2395233 h 2636838"/>
              <a:gd name="connsiteX29" fmla="*/ 11618749 w 12192000"/>
              <a:gd name="connsiteY29" fmla="*/ 2383094 h 2636838"/>
              <a:gd name="connsiteX30" fmla="*/ 11634513 w 12192000"/>
              <a:gd name="connsiteY30" fmla="*/ 2368817 h 2636838"/>
              <a:gd name="connsiteX31" fmla="*/ 10752095 w 12192000"/>
              <a:gd name="connsiteY31" fmla="*/ 2351998 h 2636838"/>
              <a:gd name="connsiteX32" fmla="*/ 10752095 w 12192000"/>
              <a:gd name="connsiteY32" fmla="*/ 2374588 h 2636838"/>
              <a:gd name="connsiteX33" fmla="*/ 10907484 w 12192000"/>
              <a:gd name="connsiteY33" fmla="*/ 2374588 h 2636838"/>
              <a:gd name="connsiteX34" fmla="*/ 10907484 w 12192000"/>
              <a:gd name="connsiteY34" fmla="*/ 2351998 h 2636838"/>
              <a:gd name="connsiteX35" fmla="*/ 11720313 w 12192000"/>
              <a:gd name="connsiteY35" fmla="*/ 2350951 h 2636838"/>
              <a:gd name="connsiteX36" fmla="*/ 11720313 w 12192000"/>
              <a:gd name="connsiteY36" fmla="*/ 2462704 h 2636838"/>
              <a:gd name="connsiteX37" fmla="*/ 11749725 w 12192000"/>
              <a:gd name="connsiteY37" fmla="*/ 2462704 h 2636838"/>
              <a:gd name="connsiteX38" fmla="*/ 11749725 w 12192000"/>
              <a:gd name="connsiteY38" fmla="*/ 2350951 h 2636838"/>
              <a:gd name="connsiteX39" fmla="*/ 11970580 w 12192000"/>
              <a:gd name="connsiteY39" fmla="*/ 2349027 h 2636838"/>
              <a:gd name="connsiteX40" fmla="*/ 11938840 w 12192000"/>
              <a:gd name="connsiteY40" fmla="*/ 2361401 h 2636838"/>
              <a:gd name="connsiteX41" fmla="*/ 11938605 w 12192000"/>
              <a:gd name="connsiteY41" fmla="*/ 2361615 h 2636838"/>
              <a:gd name="connsiteX42" fmla="*/ 11938605 w 12192000"/>
              <a:gd name="connsiteY42" fmla="*/ 2361316 h 2636838"/>
              <a:gd name="connsiteX43" fmla="*/ 11937345 w 12192000"/>
              <a:gd name="connsiteY43" fmla="*/ 2350950 h 2636838"/>
              <a:gd name="connsiteX44" fmla="*/ 11910261 w 12192000"/>
              <a:gd name="connsiteY44" fmla="*/ 2350950 h 2636838"/>
              <a:gd name="connsiteX45" fmla="*/ 11910261 w 12192000"/>
              <a:gd name="connsiteY45" fmla="*/ 2462703 h 2636838"/>
              <a:gd name="connsiteX46" fmla="*/ 11939673 w 12192000"/>
              <a:gd name="connsiteY46" fmla="*/ 2462703 h 2636838"/>
              <a:gd name="connsiteX47" fmla="*/ 11939673 w 12192000"/>
              <a:gd name="connsiteY47" fmla="*/ 2379353 h 2636838"/>
              <a:gd name="connsiteX48" fmla="*/ 11969854 w 12192000"/>
              <a:gd name="connsiteY48" fmla="*/ 2374417 h 2636838"/>
              <a:gd name="connsiteX49" fmla="*/ 11988052 w 12192000"/>
              <a:gd name="connsiteY49" fmla="*/ 2374374 h 2636838"/>
              <a:gd name="connsiteX50" fmla="*/ 11988052 w 12192000"/>
              <a:gd name="connsiteY50" fmla="*/ 2349861 h 2636838"/>
              <a:gd name="connsiteX51" fmla="*/ 11970580 w 12192000"/>
              <a:gd name="connsiteY51" fmla="*/ 2349027 h 2636838"/>
              <a:gd name="connsiteX52" fmla="*/ 11823158 w 12192000"/>
              <a:gd name="connsiteY52" fmla="*/ 2348386 h 2636838"/>
              <a:gd name="connsiteX53" fmla="*/ 11792508 w 12192000"/>
              <a:gd name="connsiteY53" fmla="*/ 2356123 h 2636838"/>
              <a:gd name="connsiteX54" fmla="*/ 11779927 w 12192000"/>
              <a:gd name="connsiteY54" fmla="*/ 2385231 h 2636838"/>
              <a:gd name="connsiteX55" fmla="*/ 11779927 w 12192000"/>
              <a:gd name="connsiteY55" fmla="*/ 2428872 h 2636838"/>
              <a:gd name="connsiteX56" fmla="*/ 11821022 w 12192000"/>
              <a:gd name="connsiteY56" fmla="*/ 2465204 h 2636838"/>
              <a:gd name="connsiteX57" fmla="*/ 11854236 w 12192000"/>
              <a:gd name="connsiteY57" fmla="*/ 2465204 h 2636838"/>
              <a:gd name="connsiteX58" fmla="*/ 11879867 w 12192000"/>
              <a:gd name="connsiteY58" fmla="*/ 2458643 h 2636838"/>
              <a:gd name="connsiteX59" fmla="*/ 11879867 w 12192000"/>
              <a:gd name="connsiteY59" fmla="*/ 2442122 h 2636838"/>
              <a:gd name="connsiteX60" fmla="*/ 11827195 w 12192000"/>
              <a:gd name="connsiteY60" fmla="*/ 2442122 h 2636838"/>
              <a:gd name="connsiteX61" fmla="*/ 11810108 w 12192000"/>
              <a:gd name="connsiteY61" fmla="*/ 2428295 h 2636838"/>
              <a:gd name="connsiteX62" fmla="*/ 11810108 w 12192000"/>
              <a:gd name="connsiteY62" fmla="*/ 2415023 h 2636838"/>
              <a:gd name="connsiteX63" fmla="*/ 11861114 w 12192000"/>
              <a:gd name="connsiteY63" fmla="*/ 2415023 h 2636838"/>
              <a:gd name="connsiteX64" fmla="*/ 11882196 w 12192000"/>
              <a:gd name="connsiteY64" fmla="*/ 2412052 h 2636838"/>
              <a:gd name="connsiteX65" fmla="*/ 11882196 w 12192000"/>
              <a:gd name="connsiteY65" fmla="*/ 2381598 h 2636838"/>
              <a:gd name="connsiteX66" fmla="*/ 11840246 w 12192000"/>
              <a:gd name="connsiteY66" fmla="*/ 2348386 h 2636838"/>
              <a:gd name="connsiteX67" fmla="*/ 11631757 w 12192000"/>
              <a:gd name="connsiteY67" fmla="*/ 2348386 h 2636838"/>
              <a:gd name="connsiteX68" fmla="*/ 11601107 w 12192000"/>
              <a:gd name="connsiteY68" fmla="*/ 2356123 h 2636838"/>
              <a:gd name="connsiteX69" fmla="*/ 11588526 w 12192000"/>
              <a:gd name="connsiteY69" fmla="*/ 2385231 h 2636838"/>
              <a:gd name="connsiteX70" fmla="*/ 11588526 w 12192000"/>
              <a:gd name="connsiteY70" fmla="*/ 2428872 h 2636838"/>
              <a:gd name="connsiteX71" fmla="*/ 11629621 w 12192000"/>
              <a:gd name="connsiteY71" fmla="*/ 2465204 h 2636838"/>
              <a:gd name="connsiteX72" fmla="*/ 11662750 w 12192000"/>
              <a:gd name="connsiteY72" fmla="*/ 2465204 h 2636838"/>
              <a:gd name="connsiteX73" fmla="*/ 11688381 w 12192000"/>
              <a:gd name="connsiteY73" fmla="*/ 2458643 h 2636838"/>
              <a:gd name="connsiteX74" fmla="*/ 11688381 w 12192000"/>
              <a:gd name="connsiteY74" fmla="*/ 2442122 h 2636838"/>
              <a:gd name="connsiteX75" fmla="*/ 11635794 w 12192000"/>
              <a:gd name="connsiteY75" fmla="*/ 2442122 h 2636838"/>
              <a:gd name="connsiteX76" fmla="*/ 11618707 w 12192000"/>
              <a:gd name="connsiteY76" fmla="*/ 2428295 h 2636838"/>
              <a:gd name="connsiteX77" fmla="*/ 11618707 w 12192000"/>
              <a:gd name="connsiteY77" fmla="*/ 2415023 h 2636838"/>
              <a:gd name="connsiteX78" fmla="*/ 11669756 w 12192000"/>
              <a:gd name="connsiteY78" fmla="*/ 2415023 h 2636838"/>
              <a:gd name="connsiteX79" fmla="*/ 11690794 w 12192000"/>
              <a:gd name="connsiteY79" fmla="*/ 2412052 h 2636838"/>
              <a:gd name="connsiteX80" fmla="*/ 11690794 w 12192000"/>
              <a:gd name="connsiteY80" fmla="*/ 2381598 h 2636838"/>
              <a:gd name="connsiteX81" fmla="*/ 11648845 w 12192000"/>
              <a:gd name="connsiteY81" fmla="*/ 2348386 h 2636838"/>
              <a:gd name="connsiteX82" fmla="*/ 11454154 w 12192000"/>
              <a:gd name="connsiteY82" fmla="*/ 2348386 h 2636838"/>
              <a:gd name="connsiteX83" fmla="*/ 11423696 w 12192000"/>
              <a:gd name="connsiteY83" fmla="*/ 2360547 h 2636838"/>
              <a:gd name="connsiteX84" fmla="*/ 11423461 w 12192000"/>
              <a:gd name="connsiteY84" fmla="*/ 2360761 h 2636838"/>
              <a:gd name="connsiteX85" fmla="*/ 11423461 w 12192000"/>
              <a:gd name="connsiteY85" fmla="*/ 2360440 h 2636838"/>
              <a:gd name="connsiteX86" fmla="*/ 11422606 w 12192000"/>
              <a:gd name="connsiteY86" fmla="*/ 2350951 h 2636838"/>
              <a:gd name="connsiteX87" fmla="*/ 11395010 w 12192000"/>
              <a:gd name="connsiteY87" fmla="*/ 2350951 h 2636838"/>
              <a:gd name="connsiteX88" fmla="*/ 11395010 w 12192000"/>
              <a:gd name="connsiteY88" fmla="*/ 2462704 h 2636838"/>
              <a:gd name="connsiteX89" fmla="*/ 11424422 w 12192000"/>
              <a:gd name="connsiteY89" fmla="*/ 2462704 h 2636838"/>
              <a:gd name="connsiteX90" fmla="*/ 11424422 w 12192000"/>
              <a:gd name="connsiteY90" fmla="*/ 2374417 h 2636838"/>
              <a:gd name="connsiteX91" fmla="*/ 11424529 w 12192000"/>
              <a:gd name="connsiteY91" fmla="*/ 2374417 h 2636838"/>
              <a:gd name="connsiteX92" fmla="*/ 11443602 w 12192000"/>
              <a:gd name="connsiteY92" fmla="*/ 2372066 h 2636838"/>
              <a:gd name="connsiteX93" fmla="*/ 11452146 w 12192000"/>
              <a:gd name="connsiteY93" fmla="*/ 2372066 h 2636838"/>
              <a:gd name="connsiteX94" fmla="*/ 11463210 w 12192000"/>
              <a:gd name="connsiteY94" fmla="*/ 2380765 h 2636838"/>
              <a:gd name="connsiteX95" fmla="*/ 11463210 w 12192000"/>
              <a:gd name="connsiteY95" fmla="*/ 2462704 h 2636838"/>
              <a:gd name="connsiteX96" fmla="*/ 11492622 w 12192000"/>
              <a:gd name="connsiteY96" fmla="*/ 2462704 h 2636838"/>
              <a:gd name="connsiteX97" fmla="*/ 11492622 w 12192000"/>
              <a:gd name="connsiteY97" fmla="*/ 2379675 h 2636838"/>
              <a:gd name="connsiteX98" fmla="*/ 11492451 w 12192000"/>
              <a:gd name="connsiteY98" fmla="*/ 2375251 h 2636838"/>
              <a:gd name="connsiteX99" fmla="*/ 11492451 w 12192000"/>
              <a:gd name="connsiteY99" fmla="*/ 2374545 h 2636838"/>
              <a:gd name="connsiteX100" fmla="*/ 11492451 w 12192000"/>
              <a:gd name="connsiteY100" fmla="*/ 2374417 h 2636838"/>
              <a:gd name="connsiteX101" fmla="*/ 11492601 w 12192000"/>
              <a:gd name="connsiteY101" fmla="*/ 2374396 h 2636838"/>
              <a:gd name="connsiteX102" fmla="*/ 11512529 w 12192000"/>
              <a:gd name="connsiteY102" fmla="*/ 2372045 h 2636838"/>
              <a:gd name="connsiteX103" fmla="*/ 11520453 w 12192000"/>
              <a:gd name="connsiteY103" fmla="*/ 2372045 h 2636838"/>
              <a:gd name="connsiteX104" fmla="*/ 11531496 w 12192000"/>
              <a:gd name="connsiteY104" fmla="*/ 2380743 h 2636838"/>
              <a:gd name="connsiteX105" fmla="*/ 11531496 w 12192000"/>
              <a:gd name="connsiteY105" fmla="*/ 2462704 h 2636838"/>
              <a:gd name="connsiteX106" fmla="*/ 11560908 w 12192000"/>
              <a:gd name="connsiteY106" fmla="*/ 2462704 h 2636838"/>
              <a:gd name="connsiteX107" fmla="*/ 11560908 w 12192000"/>
              <a:gd name="connsiteY107" fmla="*/ 2373263 h 2636838"/>
              <a:gd name="connsiteX108" fmla="*/ 11532415 w 12192000"/>
              <a:gd name="connsiteY108" fmla="*/ 2348386 h 2636838"/>
              <a:gd name="connsiteX109" fmla="*/ 11522803 w 12192000"/>
              <a:gd name="connsiteY109" fmla="*/ 2348386 h 2636838"/>
              <a:gd name="connsiteX110" fmla="*/ 11490764 w 12192000"/>
              <a:gd name="connsiteY110" fmla="*/ 2361808 h 2636838"/>
              <a:gd name="connsiteX111" fmla="*/ 11490593 w 12192000"/>
              <a:gd name="connsiteY111" fmla="*/ 2362000 h 2636838"/>
              <a:gd name="connsiteX112" fmla="*/ 11490593 w 12192000"/>
              <a:gd name="connsiteY112" fmla="*/ 2361765 h 2636838"/>
              <a:gd name="connsiteX113" fmla="*/ 11464214 w 12192000"/>
              <a:gd name="connsiteY113" fmla="*/ 2348386 h 2636838"/>
              <a:gd name="connsiteX114" fmla="*/ 11178277 w 12192000"/>
              <a:gd name="connsiteY114" fmla="*/ 2348386 h 2636838"/>
              <a:gd name="connsiteX115" fmla="*/ 11138463 w 12192000"/>
              <a:gd name="connsiteY115" fmla="*/ 2383735 h 2636838"/>
              <a:gd name="connsiteX116" fmla="*/ 11138463 w 12192000"/>
              <a:gd name="connsiteY116" fmla="*/ 2428615 h 2636838"/>
              <a:gd name="connsiteX117" fmla="*/ 11178918 w 12192000"/>
              <a:gd name="connsiteY117" fmla="*/ 2465247 h 2636838"/>
              <a:gd name="connsiteX118" fmla="*/ 11206407 w 12192000"/>
              <a:gd name="connsiteY118" fmla="*/ 2465247 h 2636838"/>
              <a:gd name="connsiteX119" fmla="*/ 11246029 w 12192000"/>
              <a:gd name="connsiteY119" fmla="*/ 2427974 h 2636838"/>
              <a:gd name="connsiteX120" fmla="*/ 11246029 w 12192000"/>
              <a:gd name="connsiteY120" fmla="*/ 2384419 h 2636838"/>
              <a:gd name="connsiteX121" fmla="*/ 11206856 w 12192000"/>
              <a:gd name="connsiteY121" fmla="*/ 2348386 h 2636838"/>
              <a:gd name="connsiteX122" fmla="*/ 11036452 w 12192000"/>
              <a:gd name="connsiteY122" fmla="*/ 2330990 h 2636838"/>
              <a:gd name="connsiteX123" fmla="*/ 11074621 w 12192000"/>
              <a:gd name="connsiteY123" fmla="*/ 2330990 h 2636838"/>
              <a:gd name="connsiteX124" fmla="*/ 11091879 w 12192000"/>
              <a:gd name="connsiteY124" fmla="*/ 2345053 h 2636838"/>
              <a:gd name="connsiteX125" fmla="*/ 11091879 w 12192000"/>
              <a:gd name="connsiteY125" fmla="*/ 2368562 h 2636838"/>
              <a:gd name="connsiteX126" fmla="*/ 11076116 w 12192000"/>
              <a:gd name="connsiteY126" fmla="*/ 2383522 h 2636838"/>
              <a:gd name="connsiteX127" fmla="*/ 11036452 w 12192000"/>
              <a:gd name="connsiteY127" fmla="*/ 2383372 h 2636838"/>
              <a:gd name="connsiteX128" fmla="*/ 11003430 w 12192000"/>
              <a:gd name="connsiteY128" fmla="*/ 2307930 h 2636838"/>
              <a:gd name="connsiteX129" fmla="*/ 11003430 w 12192000"/>
              <a:gd name="connsiteY129" fmla="*/ 2462704 h 2636838"/>
              <a:gd name="connsiteX130" fmla="*/ 11036452 w 12192000"/>
              <a:gd name="connsiteY130" fmla="*/ 2462704 h 2636838"/>
              <a:gd name="connsiteX131" fmla="*/ 11036452 w 12192000"/>
              <a:gd name="connsiteY131" fmla="*/ 2406154 h 2636838"/>
              <a:gd name="connsiteX132" fmla="*/ 11081797 w 12192000"/>
              <a:gd name="connsiteY132" fmla="*/ 2406154 h 2636838"/>
              <a:gd name="connsiteX133" fmla="*/ 11112747 w 12192000"/>
              <a:gd name="connsiteY133" fmla="*/ 2397798 h 2636838"/>
              <a:gd name="connsiteX134" fmla="*/ 11122893 w 12192000"/>
              <a:gd name="connsiteY134" fmla="*/ 2371874 h 2636838"/>
              <a:gd name="connsiteX135" fmla="*/ 11122893 w 12192000"/>
              <a:gd name="connsiteY135" fmla="*/ 2341783 h 2636838"/>
              <a:gd name="connsiteX136" fmla="*/ 11083079 w 12192000"/>
              <a:gd name="connsiteY136" fmla="*/ 2307930 h 2636838"/>
              <a:gd name="connsiteX137" fmla="*/ 10752095 w 12192000"/>
              <a:gd name="connsiteY137" fmla="*/ 2307930 h 2636838"/>
              <a:gd name="connsiteX138" fmla="*/ 10752095 w 12192000"/>
              <a:gd name="connsiteY138" fmla="*/ 2330520 h 2636838"/>
              <a:gd name="connsiteX139" fmla="*/ 10907484 w 12192000"/>
              <a:gd name="connsiteY139" fmla="*/ 2330520 h 2636838"/>
              <a:gd name="connsiteX140" fmla="*/ 10907484 w 12192000"/>
              <a:gd name="connsiteY140" fmla="*/ 2307930 h 2636838"/>
              <a:gd name="connsiteX141" fmla="*/ 11720313 w 12192000"/>
              <a:gd name="connsiteY141" fmla="*/ 2303207 h 2636838"/>
              <a:gd name="connsiteX142" fmla="*/ 11720313 w 12192000"/>
              <a:gd name="connsiteY142" fmla="*/ 2331354 h 2636838"/>
              <a:gd name="connsiteX143" fmla="*/ 11749725 w 12192000"/>
              <a:gd name="connsiteY143" fmla="*/ 2331354 h 2636838"/>
              <a:gd name="connsiteX144" fmla="*/ 11749725 w 12192000"/>
              <a:gd name="connsiteY144" fmla="*/ 2303207 h 2636838"/>
              <a:gd name="connsiteX145" fmla="*/ 11332598 w 12192000"/>
              <a:gd name="connsiteY145" fmla="*/ 2303207 h 2636838"/>
              <a:gd name="connsiteX146" fmla="*/ 11332598 w 12192000"/>
              <a:gd name="connsiteY146" fmla="*/ 2462704 h 2636838"/>
              <a:gd name="connsiteX147" fmla="*/ 11362010 w 12192000"/>
              <a:gd name="connsiteY147" fmla="*/ 2462704 h 2636838"/>
              <a:gd name="connsiteX148" fmla="*/ 11362010 w 12192000"/>
              <a:gd name="connsiteY148" fmla="*/ 2303207 h 2636838"/>
              <a:gd name="connsiteX149" fmla="*/ 11274245 w 12192000"/>
              <a:gd name="connsiteY149" fmla="*/ 2303207 h 2636838"/>
              <a:gd name="connsiteX150" fmla="*/ 11274245 w 12192000"/>
              <a:gd name="connsiteY150" fmla="*/ 2462704 h 2636838"/>
              <a:gd name="connsiteX151" fmla="*/ 11303657 w 12192000"/>
              <a:gd name="connsiteY151" fmla="*/ 2462704 h 2636838"/>
              <a:gd name="connsiteX152" fmla="*/ 11303657 w 12192000"/>
              <a:gd name="connsiteY152" fmla="*/ 2303207 h 2636838"/>
              <a:gd name="connsiteX153" fmla="*/ 0 w 12192000"/>
              <a:gd name="connsiteY153" fmla="*/ 0 h 2636838"/>
              <a:gd name="connsiteX154" fmla="*/ 12192000 w 12192000"/>
              <a:gd name="connsiteY154" fmla="*/ 0 h 2636838"/>
              <a:gd name="connsiteX155" fmla="*/ 12192000 w 12192000"/>
              <a:gd name="connsiteY155" fmla="*/ 2636838 h 2636838"/>
              <a:gd name="connsiteX156" fmla="*/ 0 w 12192000"/>
              <a:gd name="connsiteY156" fmla="*/ 2636838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2636838">
                <a:moveTo>
                  <a:pt x="10752095" y="2440114"/>
                </a:moveTo>
                <a:lnTo>
                  <a:pt x="10752095" y="2462704"/>
                </a:lnTo>
                <a:lnTo>
                  <a:pt x="10907484" y="2462704"/>
                </a:lnTo>
                <a:lnTo>
                  <a:pt x="10907484" y="2440114"/>
                </a:lnTo>
                <a:close/>
                <a:moveTo>
                  <a:pt x="10752095" y="2396045"/>
                </a:moveTo>
                <a:lnTo>
                  <a:pt x="10752095" y="2418635"/>
                </a:lnTo>
                <a:lnTo>
                  <a:pt x="10907484" y="2418635"/>
                </a:lnTo>
                <a:lnTo>
                  <a:pt x="10907484" y="2396045"/>
                </a:lnTo>
                <a:close/>
                <a:moveTo>
                  <a:pt x="11182762" y="2369459"/>
                </a:moveTo>
                <a:lnTo>
                  <a:pt x="11202349" y="2369459"/>
                </a:lnTo>
                <a:cubicBezTo>
                  <a:pt x="11210892" y="2369459"/>
                  <a:pt x="11215762" y="2374759"/>
                  <a:pt x="11215762" y="2383949"/>
                </a:cubicBezTo>
                <a:lnTo>
                  <a:pt x="11215762" y="2429727"/>
                </a:lnTo>
                <a:cubicBezTo>
                  <a:pt x="11215762" y="2438788"/>
                  <a:pt x="11210743" y="2444195"/>
                  <a:pt x="11202349" y="2444195"/>
                </a:cubicBezTo>
                <a:lnTo>
                  <a:pt x="11182762" y="2444195"/>
                </a:lnTo>
                <a:cubicBezTo>
                  <a:pt x="11173855" y="2444195"/>
                  <a:pt x="11168729" y="2438852"/>
                  <a:pt x="11168729" y="2429513"/>
                </a:cubicBezTo>
                <a:lnTo>
                  <a:pt x="11168729" y="2383949"/>
                </a:lnTo>
                <a:cubicBezTo>
                  <a:pt x="11168729" y="2374481"/>
                  <a:pt x="11173578" y="2369459"/>
                  <a:pt x="11182762" y="2369459"/>
                </a:cubicBezTo>
                <a:close/>
                <a:moveTo>
                  <a:pt x="11825935" y="2368817"/>
                </a:moveTo>
                <a:lnTo>
                  <a:pt x="11838751" y="2368817"/>
                </a:lnTo>
                <a:cubicBezTo>
                  <a:pt x="11848960" y="2368817"/>
                  <a:pt x="11854514" y="2370955"/>
                  <a:pt x="11854514" y="2382239"/>
                </a:cubicBezTo>
                <a:lnTo>
                  <a:pt x="11854428" y="2395233"/>
                </a:lnTo>
                <a:lnTo>
                  <a:pt x="11810172" y="2395233"/>
                </a:lnTo>
                <a:lnTo>
                  <a:pt x="11810172" y="2383094"/>
                </a:lnTo>
                <a:cubicBezTo>
                  <a:pt x="11810172" y="2372963"/>
                  <a:pt x="11814721" y="2368817"/>
                  <a:pt x="11825935" y="2368817"/>
                </a:cubicBezTo>
                <a:close/>
                <a:moveTo>
                  <a:pt x="11634513" y="2368817"/>
                </a:moveTo>
                <a:lnTo>
                  <a:pt x="11647328" y="2368817"/>
                </a:lnTo>
                <a:cubicBezTo>
                  <a:pt x="11657538" y="2368817"/>
                  <a:pt x="11663070" y="2370955"/>
                  <a:pt x="11663070" y="2382239"/>
                </a:cubicBezTo>
                <a:lnTo>
                  <a:pt x="11663027" y="2395233"/>
                </a:lnTo>
                <a:lnTo>
                  <a:pt x="11618749" y="2395233"/>
                </a:lnTo>
                <a:lnTo>
                  <a:pt x="11618749" y="2383094"/>
                </a:lnTo>
                <a:cubicBezTo>
                  <a:pt x="11618749" y="2372963"/>
                  <a:pt x="11623320" y="2368817"/>
                  <a:pt x="11634513" y="2368817"/>
                </a:cubicBezTo>
                <a:close/>
                <a:moveTo>
                  <a:pt x="10752095" y="2351998"/>
                </a:moveTo>
                <a:lnTo>
                  <a:pt x="10752095" y="2374588"/>
                </a:lnTo>
                <a:lnTo>
                  <a:pt x="10907484" y="2374588"/>
                </a:lnTo>
                <a:lnTo>
                  <a:pt x="10907484" y="2351998"/>
                </a:lnTo>
                <a:close/>
                <a:moveTo>
                  <a:pt x="11720313" y="2350951"/>
                </a:moveTo>
                <a:lnTo>
                  <a:pt x="11720313" y="2462704"/>
                </a:lnTo>
                <a:lnTo>
                  <a:pt x="11749725" y="2462704"/>
                </a:lnTo>
                <a:lnTo>
                  <a:pt x="11749725" y="2350951"/>
                </a:lnTo>
                <a:close/>
                <a:moveTo>
                  <a:pt x="11970580" y="2349027"/>
                </a:moveTo>
                <a:cubicBezTo>
                  <a:pt x="11958824" y="2349020"/>
                  <a:pt x="11947493" y="2353437"/>
                  <a:pt x="11938840" y="2361401"/>
                </a:cubicBezTo>
                <a:lnTo>
                  <a:pt x="11938605" y="2361615"/>
                </a:lnTo>
                <a:lnTo>
                  <a:pt x="11938605" y="2361316"/>
                </a:lnTo>
                <a:lnTo>
                  <a:pt x="11937345" y="2350950"/>
                </a:lnTo>
                <a:lnTo>
                  <a:pt x="11910261" y="2350950"/>
                </a:lnTo>
                <a:lnTo>
                  <a:pt x="11910261" y="2462703"/>
                </a:lnTo>
                <a:lnTo>
                  <a:pt x="11939673" y="2462703"/>
                </a:lnTo>
                <a:lnTo>
                  <a:pt x="11939673" y="2379353"/>
                </a:lnTo>
                <a:cubicBezTo>
                  <a:pt x="11949411" y="2376127"/>
                  <a:pt x="11959597" y="2374461"/>
                  <a:pt x="11969854" y="2374417"/>
                </a:cubicBezTo>
                <a:lnTo>
                  <a:pt x="11988052" y="2374374"/>
                </a:lnTo>
                <a:lnTo>
                  <a:pt x="11988052" y="2349861"/>
                </a:lnTo>
                <a:cubicBezTo>
                  <a:pt x="11983310" y="2349241"/>
                  <a:pt x="11974232" y="2349027"/>
                  <a:pt x="11970580" y="2349027"/>
                </a:cubicBezTo>
                <a:close/>
                <a:moveTo>
                  <a:pt x="11823158" y="2348386"/>
                </a:moveTo>
                <a:cubicBezTo>
                  <a:pt x="11809702" y="2348386"/>
                  <a:pt x="11799663" y="2350908"/>
                  <a:pt x="11792508" y="2356123"/>
                </a:cubicBezTo>
                <a:cubicBezTo>
                  <a:pt x="11784156" y="2362149"/>
                  <a:pt x="11779927" y="2371959"/>
                  <a:pt x="11779927" y="2385231"/>
                </a:cubicBezTo>
                <a:lnTo>
                  <a:pt x="11779927" y="2428872"/>
                </a:lnTo>
                <a:cubicBezTo>
                  <a:pt x="11779927" y="2458963"/>
                  <a:pt x="11802269" y="2465204"/>
                  <a:pt x="11821022" y="2465204"/>
                </a:cubicBezTo>
                <a:lnTo>
                  <a:pt x="11854236" y="2465204"/>
                </a:lnTo>
                <a:cubicBezTo>
                  <a:pt x="11865044" y="2465204"/>
                  <a:pt x="11873716" y="2463067"/>
                  <a:pt x="11879867" y="2458643"/>
                </a:cubicBezTo>
                <a:lnTo>
                  <a:pt x="11879867" y="2442122"/>
                </a:lnTo>
                <a:lnTo>
                  <a:pt x="11827195" y="2442122"/>
                </a:lnTo>
                <a:cubicBezTo>
                  <a:pt x="11814935" y="2442122"/>
                  <a:pt x="11810108" y="2438254"/>
                  <a:pt x="11810108" y="2428295"/>
                </a:cubicBezTo>
                <a:lnTo>
                  <a:pt x="11810108" y="2415023"/>
                </a:lnTo>
                <a:lnTo>
                  <a:pt x="11861114" y="2415023"/>
                </a:lnTo>
                <a:lnTo>
                  <a:pt x="11882196" y="2412052"/>
                </a:lnTo>
                <a:lnTo>
                  <a:pt x="11882196" y="2381598"/>
                </a:lnTo>
                <a:cubicBezTo>
                  <a:pt x="11882196" y="2351827"/>
                  <a:pt x="11858252" y="2348386"/>
                  <a:pt x="11840246" y="2348386"/>
                </a:cubicBezTo>
                <a:close/>
                <a:moveTo>
                  <a:pt x="11631757" y="2348386"/>
                </a:moveTo>
                <a:cubicBezTo>
                  <a:pt x="11618301" y="2348386"/>
                  <a:pt x="11608262" y="2350908"/>
                  <a:pt x="11601107" y="2356123"/>
                </a:cubicBezTo>
                <a:cubicBezTo>
                  <a:pt x="11592755" y="2362149"/>
                  <a:pt x="11588526" y="2371959"/>
                  <a:pt x="11588526" y="2385231"/>
                </a:cubicBezTo>
                <a:lnTo>
                  <a:pt x="11588526" y="2428872"/>
                </a:lnTo>
                <a:cubicBezTo>
                  <a:pt x="11588526" y="2458963"/>
                  <a:pt x="11610868" y="2465204"/>
                  <a:pt x="11629621" y="2465204"/>
                </a:cubicBezTo>
                <a:lnTo>
                  <a:pt x="11662750" y="2465204"/>
                </a:lnTo>
                <a:cubicBezTo>
                  <a:pt x="11673557" y="2465204"/>
                  <a:pt x="11682208" y="2463067"/>
                  <a:pt x="11688381" y="2458643"/>
                </a:cubicBezTo>
                <a:lnTo>
                  <a:pt x="11688381" y="2442122"/>
                </a:lnTo>
                <a:lnTo>
                  <a:pt x="11635794" y="2442122"/>
                </a:lnTo>
                <a:cubicBezTo>
                  <a:pt x="11623534" y="2442122"/>
                  <a:pt x="11618707" y="2438254"/>
                  <a:pt x="11618707" y="2428295"/>
                </a:cubicBezTo>
                <a:lnTo>
                  <a:pt x="11618707" y="2415023"/>
                </a:lnTo>
                <a:lnTo>
                  <a:pt x="11669756" y="2415023"/>
                </a:lnTo>
                <a:lnTo>
                  <a:pt x="11690794" y="2412052"/>
                </a:lnTo>
                <a:lnTo>
                  <a:pt x="11690794" y="2381598"/>
                </a:lnTo>
                <a:cubicBezTo>
                  <a:pt x="11690794" y="2351827"/>
                  <a:pt x="11666851" y="2348386"/>
                  <a:pt x="11648845" y="2348386"/>
                </a:cubicBezTo>
                <a:close/>
                <a:moveTo>
                  <a:pt x="11454154" y="2348386"/>
                </a:moveTo>
                <a:cubicBezTo>
                  <a:pt x="11442801" y="2348294"/>
                  <a:pt x="11431866" y="2352660"/>
                  <a:pt x="11423696" y="2360547"/>
                </a:cubicBezTo>
                <a:lnTo>
                  <a:pt x="11423461" y="2360761"/>
                </a:lnTo>
                <a:lnTo>
                  <a:pt x="11423461" y="2360440"/>
                </a:lnTo>
                <a:lnTo>
                  <a:pt x="11422606" y="2350951"/>
                </a:lnTo>
                <a:lnTo>
                  <a:pt x="11395010" y="2350951"/>
                </a:lnTo>
                <a:lnTo>
                  <a:pt x="11395010" y="2462704"/>
                </a:lnTo>
                <a:lnTo>
                  <a:pt x="11424422" y="2462704"/>
                </a:lnTo>
                <a:lnTo>
                  <a:pt x="11424422" y="2374417"/>
                </a:lnTo>
                <a:lnTo>
                  <a:pt x="11424529" y="2374417"/>
                </a:lnTo>
                <a:cubicBezTo>
                  <a:pt x="11430778" y="2372924"/>
                  <a:pt x="11437178" y="2372136"/>
                  <a:pt x="11443602" y="2372066"/>
                </a:cubicBezTo>
                <a:lnTo>
                  <a:pt x="11452146" y="2372066"/>
                </a:lnTo>
                <a:cubicBezTo>
                  <a:pt x="11459601" y="2372066"/>
                  <a:pt x="11463210" y="2374909"/>
                  <a:pt x="11463210" y="2380765"/>
                </a:cubicBezTo>
                <a:lnTo>
                  <a:pt x="11463210" y="2462704"/>
                </a:lnTo>
                <a:lnTo>
                  <a:pt x="11492622" y="2462704"/>
                </a:lnTo>
                <a:lnTo>
                  <a:pt x="11492622" y="2379675"/>
                </a:lnTo>
                <a:cubicBezTo>
                  <a:pt x="11492622" y="2378414"/>
                  <a:pt x="11492515" y="2376362"/>
                  <a:pt x="11492451" y="2375251"/>
                </a:cubicBezTo>
                <a:cubicBezTo>
                  <a:pt x="11492451" y="2374866"/>
                  <a:pt x="11492451" y="2374588"/>
                  <a:pt x="11492451" y="2374545"/>
                </a:cubicBezTo>
                <a:lnTo>
                  <a:pt x="11492451" y="2374417"/>
                </a:lnTo>
                <a:lnTo>
                  <a:pt x="11492601" y="2374396"/>
                </a:lnTo>
                <a:cubicBezTo>
                  <a:pt x="11499126" y="2372825"/>
                  <a:pt x="11505816" y="2372036"/>
                  <a:pt x="11512529" y="2372045"/>
                </a:cubicBezTo>
                <a:lnTo>
                  <a:pt x="11520453" y="2372045"/>
                </a:lnTo>
                <a:cubicBezTo>
                  <a:pt x="11527886" y="2372045"/>
                  <a:pt x="11531496" y="2374887"/>
                  <a:pt x="11531496" y="2380743"/>
                </a:cubicBezTo>
                <a:lnTo>
                  <a:pt x="11531496" y="2462704"/>
                </a:lnTo>
                <a:lnTo>
                  <a:pt x="11560908" y="2462704"/>
                </a:lnTo>
                <a:lnTo>
                  <a:pt x="11560908" y="2373263"/>
                </a:lnTo>
                <a:cubicBezTo>
                  <a:pt x="11560908" y="2356764"/>
                  <a:pt x="11551318" y="2348386"/>
                  <a:pt x="11532415" y="2348386"/>
                </a:cubicBezTo>
                <a:lnTo>
                  <a:pt x="11522803" y="2348386"/>
                </a:lnTo>
                <a:cubicBezTo>
                  <a:pt x="11509987" y="2348386"/>
                  <a:pt x="11498240" y="2353281"/>
                  <a:pt x="11490764" y="2361808"/>
                </a:cubicBezTo>
                <a:lnTo>
                  <a:pt x="11490593" y="2362000"/>
                </a:lnTo>
                <a:lnTo>
                  <a:pt x="11490593" y="2361765"/>
                </a:lnTo>
                <a:cubicBezTo>
                  <a:pt x="11486962" y="2352896"/>
                  <a:pt x="11478076" y="2348386"/>
                  <a:pt x="11464214" y="2348386"/>
                </a:cubicBezTo>
                <a:close/>
                <a:moveTo>
                  <a:pt x="11178277" y="2348386"/>
                </a:moveTo>
                <a:cubicBezTo>
                  <a:pt x="11152987" y="2348386"/>
                  <a:pt x="11138463" y="2361209"/>
                  <a:pt x="11138463" y="2383735"/>
                </a:cubicBezTo>
                <a:lnTo>
                  <a:pt x="11138463" y="2428615"/>
                </a:lnTo>
                <a:cubicBezTo>
                  <a:pt x="11138463" y="2452915"/>
                  <a:pt x="11152069" y="2465247"/>
                  <a:pt x="11178918" y="2465247"/>
                </a:cubicBezTo>
                <a:lnTo>
                  <a:pt x="11206407" y="2465247"/>
                </a:lnTo>
                <a:cubicBezTo>
                  <a:pt x="11232700" y="2465247"/>
                  <a:pt x="11246029" y="2452701"/>
                  <a:pt x="11246029" y="2427974"/>
                </a:cubicBezTo>
                <a:lnTo>
                  <a:pt x="11246029" y="2384419"/>
                </a:lnTo>
                <a:cubicBezTo>
                  <a:pt x="11246029" y="2361508"/>
                  <a:pt x="11231739" y="2348386"/>
                  <a:pt x="11206856" y="2348386"/>
                </a:cubicBezTo>
                <a:close/>
                <a:moveTo>
                  <a:pt x="11036452" y="2330990"/>
                </a:moveTo>
                <a:lnTo>
                  <a:pt x="11074621" y="2330990"/>
                </a:lnTo>
                <a:cubicBezTo>
                  <a:pt x="11087436" y="2330990"/>
                  <a:pt x="11091879" y="2334687"/>
                  <a:pt x="11091879" y="2345053"/>
                </a:cubicBezTo>
                <a:lnTo>
                  <a:pt x="11091879" y="2368562"/>
                </a:lnTo>
                <a:cubicBezTo>
                  <a:pt x="11091879" y="2379440"/>
                  <a:pt x="11087607" y="2383522"/>
                  <a:pt x="11076116" y="2383522"/>
                </a:cubicBezTo>
                <a:lnTo>
                  <a:pt x="11036452" y="2383372"/>
                </a:lnTo>
                <a:close/>
                <a:moveTo>
                  <a:pt x="11003430" y="2307930"/>
                </a:moveTo>
                <a:lnTo>
                  <a:pt x="11003430" y="2462704"/>
                </a:lnTo>
                <a:lnTo>
                  <a:pt x="11036452" y="2462704"/>
                </a:lnTo>
                <a:lnTo>
                  <a:pt x="11036452" y="2406154"/>
                </a:lnTo>
                <a:lnTo>
                  <a:pt x="11081797" y="2406154"/>
                </a:lnTo>
                <a:cubicBezTo>
                  <a:pt x="11095830" y="2406154"/>
                  <a:pt x="11105955" y="2403419"/>
                  <a:pt x="11112747" y="2397798"/>
                </a:cubicBezTo>
                <a:cubicBezTo>
                  <a:pt x="11119582" y="2392135"/>
                  <a:pt x="11122893" y="2383671"/>
                  <a:pt x="11122893" y="2371874"/>
                </a:cubicBezTo>
                <a:lnTo>
                  <a:pt x="11122893" y="2341783"/>
                </a:lnTo>
                <a:cubicBezTo>
                  <a:pt x="11122893" y="2318701"/>
                  <a:pt x="11110248" y="2307930"/>
                  <a:pt x="11083079" y="2307930"/>
                </a:cubicBezTo>
                <a:close/>
                <a:moveTo>
                  <a:pt x="10752095" y="2307930"/>
                </a:moveTo>
                <a:lnTo>
                  <a:pt x="10752095" y="2330520"/>
                </a:lnTo>
                <a:lnTo>
                  <a:pt x="10907484" y="2330520"/>
                </a:lnTo>
                <a:lnTo>
                  <a:pt x="10907484" y="2307930"/>
                </a:lnTo>
                <a:close/>
                <a:moveTo>
                  <a:pt x="11720313" y="2303207"/>
                </a:moveTo>
                <a:lnTo>
                  <a:pt x="11720313" y="2331354"/>
                </a:lnTo>
                <a:lnTo>
                  <a:pt x="11749725" y="2331354"/>
                </a:lnTo>
                <a:lnTo>
                  <a:pt x="11749725" y="2303207"/>
                </a:lnTo>
                <a:close/>
                <a:moveTo>
                  <a:pt x="11332598" y="2303207"/>
                </a:moveTo>
                <a:lnTo>
                  <a:pt x="11332598" y="2462704"/>
                </a:lnTo>
                <a:lnTo>
                  <a:pt x="11362010" y="2462704"/>
                </a:lnTo>
                <a:lnTo>
                  <a:pt x="11362010" y="2303207"/>
                </a:lnTo>
                <a:close/>
                <a:moveTo>
                  <a:pt x="11274245" y="2303207"/>
                </a:moveTo>
                <a:lnTo>
                  <a:pt x="11274245" y="2462704"/>
                </a:lnTo>
                <a:lnTo>
                  <a:pt x="11303657" y="2462704"/>
                </a:lnTo>
                <a:lnTo>
                  <a:pt x="11303657" y="23032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636838"/>
                </a:lnTo>
                <a:lnTo>
                  <a:pt x="0" y="263683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20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398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B0559C7-7878-4792-9869-BAAB81AAD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628775"/>
            <a:ext cx="5111750" cy="720000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de-DE"/>
              <a:t>Danke </a:t>
            </a:r>
            <a:br>
              <a:rPr lang="de-DE"/>
            </a:br>
            <a:r>
              <a:rPr lang="de-DE"/>
              <a:t>für Ihre Aufmerksamkeit!</a:t>
            </a:r>
            <a:endParaRPr lang="en-US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0C5EE19-8BEA-4AED-91B8-0A0B54DE7C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5688" y="2632851"/>
            <a:ext cx="2411412" cy="1260000"/>
          </a:xfrm>
        </p:spPr>
        <p:txBody>
          <a:bodyPr>
            <a:noAutofit/>
          </a:bodyPr>
          <a:lstStyle>
            <a:lvl1pPr>
              <a:lnSpc>
                <a:spcPts val="1200"/>
              </a:lnSpc>
              <a:spcAft>
                <a:spcPts val="0"/>
              </a:spcAft>
              <a:defRPr sz="900" b="1"/>
            </a:lvl1pPr>
            <a:lvl2pPr>
              <a:lnSpc>
                <a:spcPts val="1200"/>
              </a:lnSpc>
              <a:spcAft>
                <a:spcPts val="800"/>
              </a:spcAft>
              <a:defRPr sz="900" baseline="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 sz="900"/>
              <a:t>Zweite Ebene</a:t>
            </a:r>
            <a:endParaRPr lang="de-DE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47B9AF34-44BB-4419-88C7-5D0169D507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56026" y="2632851"/>
            <a:ext cx="2411412" cy="1260000"/>
          </a:xfrm>
        </p:spPr>
        <p:txBody>
          <a:bodyPr>
            <a:noAutofit/>
          </a:bodyPr>
          <a:lstStyle>
            <a:lvl1pPr>
              <a:lnSpc>
                <a:spcPts val="1200"/>
              </a:lnSpc>
              <a:spcAft>
                <a:spcPts val="0"/>
              </a:spcAft>
              <a:defRPr sz="900" b="1"/>
            </a:lvl1pPr>
            <a:lvl2pPr>
              <a:lnSpc>
                <a:spcPts val="1200"/>
              </a:lnSpc>
              <a:spcAft>
                <a:spcPts val="800"/>
              </a:spcAft>
              <a:defRPr sz="900" baseline="0"/>
            </a:lvl2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 sz="900"/>
              <a:t>Zweite Ebene</a:t>
            </a:r>
            <a:endParaRPr lang="de-DE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95E16DD9-6E8D-4BEE-85AB-12F64C9A9A1A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55688" y="6020118"/>
            <a:ext cx="5220000" cy="126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Ort, </a:t>
            </a:r>
            <a:fld id="{F9ED8255-6640-468B-A655-5ACCC8792891}" type="datetimeFigureOut">
              <a:rPr lang="de-DE" smtClean="0"/>
              <a:pPr/>
              <a:t>03.06.2025</a:t>
            </a:fld>
            <a:r>
              <a:rPr lang="de-DE"/>
              <a:t>, © Pollmeier</a:t>
            </a:r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951EF857-CC9D-46F6-820F-F4A0832B33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56364" y="1628775"/>
            <a:ext cx="5111750" cy="4284663"/>
          </a:xfrm>
        </p:spPr>
        <p:txBody>
          <a:bodyPr vert="horz" lIns="0" tIns="0" rIns="0" bIns="0" rtlCol="0">
            <a:normAutofit/>
          </a:bodyPr>
          <a:lstStyle>
            <a:lvl1pPr>
              <a:defRPr lang="de-DE" sz="1500" b="1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9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0149C-E635-45CD-422F-D5A21E88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870D26-A9DA-FBE5-19D5-0619E3F08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4842B9-0E4A-91D0-C9D0-B9DAB8A2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3A5966-3D40-0D7E-4556-594A2CEA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1E232E-C5BB-66D3-7102-AE0025A2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32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19E92-53F0-7F94-F890-98AB7799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8C6ED5-E3B3-53AD-248D-70DD826CD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912C98-CB71-91B3-4EB1-515EA4CB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33ED3E-A7C7-BD9B-F913-0A1E2B6F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CD1D07-F005-7E71-86A7-DE1BF8CF5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20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581B4C-46A5-2806-E53A-887509E1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51D56-4874-ABF7-482F-1F4150E1E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1EBC9F-AA98-7FBC-EB19-A7F556BB4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CD5581-67EB-0EBE-210E-68D22FDF0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D1216A-86C4-7F84-58DE-89D6ED523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A346A8-0620-BB56-13EB-D8F042B8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02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17197-BED6-A08A-10A5-0C531E4A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F1E380-0397-0FF2-DEBA-B16EC19D2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7D3164-4C75-EC3A-5560-7EF3AF542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2D48016-1370-90BA-161D-6CD4BA9FDA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9AAEAC0-3DDD-92CE-90B5-20EAE11B3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EF081D-C4CE-68C5-8013-6098F5EE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470D27B-57B9-D6D0-38ED-8526F26B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D3C47BA-EFD8-A843-288E-D7FD1380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1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FA7AF-CE25-0854-6FF8-E944A570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B9F056-A40F-1A2F-896F-BF3B0C011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7D4EC1-6BF4-353D-4E0C-A3076540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633C43-0700-D0FA-BF94-73C2AE66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86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0C7333-946E-5F02-BD41-0FE6D1EA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DCDF246-EF6E-3788-8DDB-E623A6E8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40F73E-F284-0C4A-73AB-127144D6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10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CB41A-AC50-8059-62D7-890E5D93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6AF80E-9498-D4CA-1184-6DF81DD00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296895-48C2-BD11-C0A0-200614CDC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D1948F-B49C-CF46-AE4B-368EF9AC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D1C85B-4209-2A08-B112-32DC4BA4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64D000-B4D1-63CA-C2B3-05C164DB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9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3C813-254D-9216-811F-A3A8B0CE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72E9F44-1A2D-9E9B-D230-86CAD256FE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AA1D47-6568-4628-3254-FB5D5DD97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BA3A4E-9DA5-BAED-16B9-47246BA8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8DEECA-F190-3261-B781-A279F095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048D11-8C28-EAC7-FF19-CEB895237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79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983370C-7358-F00E-1D33-6592E6D3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868D67-062F-ECA0-D814-5B7E47853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C54AE-6A9F-0CC4-06EA-AEE188AFD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FDCD42-6E16-4E58-99B5-0837CB047DCA}" type="datetimeFigureOut">
              <a:rPr lang="de-DE" smtClean="0"/>
              <a:t>03.06.2025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54599B-EC77-A3AA-E456-81CCDDFF0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BE4867-B457-44E4-D6C9-69975ABC8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7FDFBD-D290-4345-8DBB-57D4FC07D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20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Baum, draußen, Pflanze, bewaldet enthält.&#10;&#10;Automatisch generierte Beschreibung">
            <a:extLst>
              <a:ext uri="{FF2B5EF4-FFF2-40B4-BE49-F238E27FC236}">
                <a16:creationId xmlns:a16="http://schemas.microsoft.com/office/drawing/2014/main" id="{7383750E-DB86-1E49-B949-C9F914ED9604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413" cy="68580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091B85-AA2F-EC43-9833-CA02E939081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9F3D3A-0B2A-8B42-80EF-6B673C75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49" y="3358703"/>
            <a:ext cx="8584502" cy="1819880"/>
          </a:xfrm>
          <a:solidFill>
            <a:srgbClr val="C00000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3200" dirty="0"/>
              <a:t>Start </a:t>
            </a:r>
            <a:r>
              <a:rPr lang="de-DE" sz="3200" dirty="0" err="1"/>
              <a:t>your</a:t>
            </a:r>
            <a:r>
              <a:rPr lang="de-DE" sz="3200" dirty="0"/>
              <a:t> </a:t>
            </a:r>
            <a:r>
              <a:rPr lang="de-DE" sz="3200" dirty="0" err="1"/>
              <a:t>career</a:t>
            </a:r>
            <a:r>
              <a:rPr lang="de-DE" sz="3200" dirty="0"/>
              <a:t> </a:t>
            </a:r>
            <a:r>
              <a:rPr lang="de-DE" sz="3200" dirty="0" err="1"/>
              <a:t>with</a:t>
            </a:r>
            <a:r>
              <a:rPr lang="de-DE" sz="3200" dirty="0"/>
              <a:t> Pollmeier!</a:t>
            </a:r>
          </a:p>
        </p:txBody>
      </p:sp>
    </p:spTree>
    <p:extLst>
      <p:ext uri="{BB962C8B-B14F-4D97-AF65-F5344CB8AC3E}">
        <p14:creationId xmlns:p14="http://schemas.microsoft.com/office/powerpoint/2010/main" val="2208758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n fact in black line bubble chat vector. flat stroke style modern graphic art linear design isolated on white background. concept of advice or interesting information ">
            <a:extLst>
              <a:ext uri="{FF2B5EF4-FFF2-40B4-BE49-F238E27FC236}">
                <a16:creationId xmlns:a16="http://schemas.microsoft.com/office/drawing/2014/main" id="{DA5AC8FF-4008-C4CF-A504-9305DDB4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576" y="0"/>
            <a:ext cx="1823422" cy="182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4D8C46FD-3D29-9B47-B731-5D56A7CF88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BF19CFE3-1C79-A947-8268-6001626F60B9}"/>
              </a:ext>
            </a:extLst>
          </p:cNvPr>
          <p:cNvSpPr/>
          <p:nvPr/>
        </p:nvSpPr>
        <p:spPr>
          <a:xfrm>
            <a:off x="706581" y="2616203"/>
            <a:ext cx="2484000" cy="2934225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72000" rIns="72000" bIns="68400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ptos" panose="020B0004020202020204" pitchFamily="34" charset="0"/>
              </a:rPr>
              <a:t>1.100 kg </a:t>
            </a:r>
            <a:r>
              <a:rPr lang="de-DE" dirty="0" err="1">
                <a:solidFill>
                  <a:schemeClr val="bg1"/>
                </a:solidFill>
                <a:latin typeface="Aptos" panose="020B0004020202020204" pitchFamily="34" charset="0"/>
              </a:rPr>
              <a:t>of</a:t>
            </a:r>
            <a:r>
              <a:rPr lang="de-D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ptos" panose="020B0004020202020204" pitchFamily="34" charset="0"/>
              </a:rPr>
              <a:t>fruit</a:t>
            </a:r>
            <a:r>
              <a:rPr lang="de-D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  <a:latin typeface="Aptos" panose="020B0004020202020204" pitchFamily="34" charset="0"/>
              </a:rPr>
              <a:t>each</a:t>
            </a:r>
            <a:r>
              <a:rPr lang="de-D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ptos" panose="020B0004020202020204" pitchFamily="34" charset="0"/>
              </a:rPr>
              <a:t>month</a:t>
            </a:r>
            <a:endParaRPr lang="de-DE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BCA1969-D8D5-D34C-94DA-F62C43D1F51B}"/>
              </a:ext>
            </a:extLst>
          </p:cNvPr>
          <p:cNvSpPr/>
          <p:nvPr/>
        </p:nvSpPr>
        <p:spPr>
          <a:xfrm>
            <a:off x="3523287" y="2616203"/>
            <a:ext cx="2484000" cy="2934225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72000" rIns="72000" bIns="684000" anchor="b">
            <a:noAutofit/>
          </a:bodyPr>
          <a:lstStyle/>
          <a:p>
            <a:pPr algn="ctr">
              <a:lnSpc>
                <a:spcPct val="150000"/>
              </a:lnSpc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Delivery of approx. 200 trucks with beech logs per day</a:t>
            </a:r>
            <a:endParaRPr lang="de-DE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88D9F32-1683-E547-A277-087D03FC4057}"/>
              </a:ext>
            </a:extLst>
          </p:cNvPr>
          <p:cNvSpPr/>
          <p:nvPr/>
        </p:nvSpPr>
        <p:spPr>
          <a:xfrm>
            <a:off x="6339993" y="2616203"/>
            <a:ext cx="2484000" cy="2934225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72000" rIns="72000" bIns="684000" anchor="b">
            <a:noAutofit/>
          </a:bodyPr>
          <a:lstStyle/>
          <a:p>
            <a:pPr algn="ctr">
              <a:lnSpc>
                <a:spcPct val="15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</a:rPr>
              <a:t>						   </a:t>
            </a:r>
            <a:r>
              <a:rPr dirty="0">
                <a:solidFill>
                  <a:schemeClr val="bg1"/>
                </a:solidFill>
              </a:rPr>
              <a:t>Over 100 Leased Bicycles</a:t>
            </a:r>
          </a:p>
          <a:p>
            <a:pPr algn="ctr">
              <a:lnSpc>
                <a:spcPct val="150000"/>
              </a:lnSpc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9686EDC-A9AD-EF41-A7F1-9301D4DE837B}"/>
              </a:ext>
            </a:extLst>
          </p:cNvPr>
          <p:cNvSpPr/>
          <p:nvPr/>
        </p:nvSpPr>
        <p:spPr>
          <a:xfrm>
            <a:off x="9156698" y="2612078"/>
            <a:ext cx="2484000" cy="2934225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72000" rIns="72000" bIns="68400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ptos" panose="020B0004020202020204" pitchFamily="34" charset="0"/>
              </a:rPr>
              <a:t>25.000 </a:t>
            </a: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cups of coffee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per month</a:t>
            </a:r>
            <a:endParaRPr lang="de-DE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de-DE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000C7F1-160D-A743-B7CE-044FD4125F33}"/>
              </a:ext>
            </a:extLst>
          </p:cNvPr>
          <p:cNvSpPr txBox="1"/>
          <p:nvPr/>
        </p:nvSpPr>
        <p:spPr>
          <a:xfrm>
            <a:off x="993234" y="1637008"/>
            <a:ext cx="102055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de-DE" sz="2000" b="1" u="none" strike="noStrike" dirty="0">
                <a:effectLst/>
                <a:latin typeface="Arial" panose="020B0604020202020204" pitchFamily="34" charset="0"/>
              </a:rPr>
              <a:t>Nice </a:t>
            </a:r>
            <a:r>
              <a:rPr lang="de-DE" sz="2000" b="1" u="none" strike="noStrike" dirty="0" err="1">
                <a:effectLst/>
                <a:latin typeface="Arial" panose="020B0604020202020204" pitchFamily="34" charset="0"/>
              </a:rPr>
              <a:t>to</a:t>
            </a:r>
            <a:r>
              <a:rPr lang="de-DE" sz="2000" b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de-DE" sz="2000" b="1" u="none" strike="noStrike" dirty="0" err="1">
                <a:effectLst/>
                <a:latin typeface="Arial" panose="020B0604020202020204" pitchFamily="34" charset="0"/>
              </a:rPr>
              <a:t>know</a:t>
            </a:r>
            <a:r>
              <a:rPr lang="de-DE" sz="2000" b="1" u="none" strike="noStrike" dirty="0">
                <a:effectLst/>
                <a:latin typeface="Arial" panose="020B0604020202020204" pitchFamily="34" charset="0"/>
              </a:rPr>
              <a:t> – </a:t>
            </a:r>
            <a:r>
              <a:rPr lang="de-DE" sz="2000" b="1" u="none" strike="noStrike" dirty="0" err="1">
                <a:effectLst/>
                <a:latin typeface="Arial" panose="020B0604020202020204" pitchFamily="34" charset="0"/>
              </a:rPr>
              <a:t>some</a:t>
            </a:r>
            <a:r>
              <a:rPr lang="de-DE" sz="2000" b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de-DE" sz="2000" b="1" u="none" strike="noStrike" dirty="0" err="1">
                <a:effectLst/>
                <a:latin typeface="Arial" panose="020B0604020202020204" pitchFamily="34" charset="0"/>
              </a:rPr>
              <a:t>side</a:t>
            </a:r>
            <a:r>
              <a:rPr lang="de-DE" sz="2000" b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de-DE" sz="2000" b="1" u="none" strike="noStrike" dirty="0" err="1">
                <a:effectLst/>
                <a:latin typeface="Arial" panose="020B0604020202020204" pitchFamily="34" charset="0"/>
              </a:rPr>
              <a:t>facts</a:t>
            </a:r>
            <a:r>
              <a:rPr lang="de-DE" sz="2000" b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de-DE" sz="2000" b="1" u="none" strike="noStrike" dirty="0" err="1">
                <a:effectLst/>
                <a:latin typeface="Arial" panose="020B0604020202020204" pitchFamily="34" charset="0"/>
              </a:rPr>
              <a:t>about</a:t>
            </a:r>
            <a:r>
              <a:rPr lang="de-DE" sz="2000" b="1" u="none" strike="noStrike" dirty="0">
                <a:effectLst/>
                <a:latin typeface="Arial" panose="020B0604020202020204" pitchFamily="34" charset="0"/>
              </a:rPr>
              <a:t> Pollmeier!</a:t>
            </a:r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F0B707A9-82A9-BF41-A35C-3A98FB7BE8DD}"/>
              </a:ext>
            </a:extLst>
          </p:cNvPr>
          <p:cNvSpPr/>
          <p:nvPr/>
        </p:nvSpPr>
        <p:spPr>
          <a:xfrm>
            <a:off x="4309766" y="2820398"/>
            <a:ext cx="885551" cy="887986"/>
          </a:xfrm>
          <a:custGeom>
            <a:avLst/>
            <a:gdLst>
              <a:gd name="connsiteX0" fmla="*/ 762000 w 1524000"/>
              <a:gd name="connsiteY0" fmla="*/ 869395 h 1524000"/>
              <a:gd name="connsiteX1" fmla="*/ 665083 w 1524000"/>
              <a:gd name="connsiteY1" fmla="*/ 885111 h 1524000"/>
              <a:gd name="connsiteX2" fmla="*/ 549830 w 1524000"/>
              <a:gd name="connsiteY2" fmla="*/ 940118 h 1524000"/>
              <a:gd name="connsiteX3" fmla="*/ 526256 w 1524000"/>
              <a:gd name="connsiteY3" fmla="*/ 987267 h 1524000"/>
              <a:gd name="connsiteX4" fmla="*/ 526256 w 1524000"/>
              <a:gd name="connsiteY4" fmla="*/ 1105139 h 1524000"/>
              <a:gd name="connsiteX5" fmla="*/ 997744 w 1524000"/>
              <a:gd name="connsiteY5" fmla="*/ 1105139 h 1524000"/>
              <a:gd name="connsiteX6" fmla="*/ 997744 w 1524000"/>
              <a:gd name="connsiteY6" fmla="*/ 987267 h 1524000"/>
              <a:gd name="connsiteX7" fmla="*/ 974169 w 1524000"/>
              <a:gd name="connsiteY7" fmla="*/ 940118 h 1524000"/>
              <a:gd name="connsiteX8" fmla="*/ 858917 w 1524000"/>
              <a:gd name="connsiteY8" fmla="*/ 885111 h 1524000"/>
              <a:gd name="connsiteX9" fmla="*/ 762000 w 1524000"/>
              <a:gd name="connsiteY9" fmla="*/ 869395 h 1524000"/>
              <a:gd name="connsiteX10" fmla="*/ 1076324 w 1524000"/>
              <a:gd name="connsiteY10" fmla="*/ 686039 h 1524000"/>
              <a:gd name="connsiteX11" fmla="*/ 979407 w 1524000"/>
              <a:gd name="connsiteY11" fmla="*/ 701755 h 1524000"/>
              <a:gd name="connsiteX12" fmla="*/ 932259 w 1524000"/>
              <a:gd name="connsiteY12" fmla="*/ 720091 h 1524000"/>
              <a:gd name="connsiteX13" fmla="*/ 932259 w 1524000"/>
              <a:gd name="connsiteY13" fmla="*/ 722710 h 1524000"/>
              <a:gd name="connsiteX14" fmla="*/ 885110 w 1524000"/>
              <a:gd name="connsiteY14" fmla="*/ 837963 h 1524000"/>
              <a:gd name="connsiteX15" fmla="*/ 1005601 w 1524000"/>
              <a:gd name="connsiteY15" fmla="*/ 898208 h 1524000"/>
              <a:gd name="connsiteX16" fmla="*/ 1026556 w 1524000"/>
              <a:gd name="connsiteY16" fmla="*/ 921783 h 1524000"/>
              <a:gd name="connsiteX17" fmla="*/ 1312068 w 1524000"/>
              <a:gd name="connsiteY17" fmla="*/ 921783 h 1524000"/>
              <a:gd name="connsiteX18" fmla="*/ 1312068 w 1524000"/>
              <a:gd name="connsiteY18" fmla="*/ 803911 h 1524000"/>
              <a:gd name="connsiteX19" fmla="*/ 1288494 w 1524000"/>
              <a:gd name="connsiteY19" fmla="*/ 756762 h 1524000"/>
              <a:gd name="connsiteX20" fmla="*/ 1173241 w 1524000"/>
              <a:gd name="connsiteY20" fmla="*/ 701755 h 1524000"/>
              <a:gd name="connsiteX21" fmla="*/ 1076324 w 1524000"/>
              <a:gd name="connsiteY21" fmla="*/ 686039 h 1524000"/>
              <a:gd name="connsiteX22" fmla="*/ 447675 w 1524000"/>
              <a:gd name="connsiteY22" fmla="*/ 686039 h 1524000"/>
              <a:gd name="connsiteX23" fmla="*/ 350758 w 1524000"/>
              <a:gd name="connsiteY23" fmla="*/ 701755 h 1524000"/>
              <a:gd name="connsiteX24" fmla="*/ 235505 w 1524000"/>
              <a:gd name="connsiteY24" fmla="*/ 756762 h 1524000"/>
              <a:gd name="connsiteX25" fmla="*/ 211931 w 1524000"/>
              <a:gd name="connsiteY25" fmla="*/ 803911 h 1524000"/>
              <a:gd name="connsiteX26" fmla="*/ 211931 w 1524000"/>
              <a:gd name="connsiteY26" fmla="*/ 921783 h 1524000"/>
              <a:gd name="connsiteX27" fmla="*/ 494824 w 1524000"/>
              <a:gd name="connsiteY27" fmla="*/ 921783 h 1524000"/>
              <a:gd name="connsiteX28" fmla="*/ 518398 w 1524000"/>
              <a:gd name="connsiteY28" fmla="*/ 898208 h 1524000"/>
              <a:gd name="connsiteX29" fmla="*/ 638889 w 1524000"/>
              <a:gd name="connsiteY29" fmla="*/ 837963 h 1524000"/>
              <a:gd name="connsiteX30" fmla="*/ 591740 w 1524000"/>
              <a:gd name="connsiteY30" fmla="*/ 722710 h 1524000"/>
              <a:gd name="connsiteX31" fmla="*/ 591740 w 1524000"/>
              <a:gd name="connsiteY31" fmla="*/ 717471 h 1524000"/>
              <a:gd name="connsiteX32" fmla="*/ 544592 w 1524000"/>
              <a:gd name="connsiteY32" fmla="*/ 701755 h 1524000"/>
              <a:gd name="connsiteX33" fmla="*/ 447675 w 1524000"/>
              <a:gd name="connsiteY33" fmla="*/ 686039 h 1524000"/>
              <a:gd name="connsiteX34" fmla="*/ 762000 w 1524000"/>
              <a:gd name="connsiteY34" fmla="*/ 602219 h 1524000"/>
              <a:gd name="connsiteX35" fmla="*/ 644128 w 1524000"/>
              <a:gd name="connsiteY35" fmla="*/ 720091 h 1524000"/>
              <a:gd name="connsiteX36" fmla="*/ 762000 w 1524000"/>
              <a:gd name="connsiteY36" fmla="*/ 837963 h 1524000"/>
              <a:gd name="connsiteX37" fmla="*/ 879872 w 1524000"/>
              <a:gd name="connsiteY37" fmla="*/ 720091 h 1524000"/>
              <a:gd name="connsiteX38" fmla="*/ 762000 w 1524000"/>
              <a:gd name="connsiteY38" fmla="*/ 602219 h 1524000"/>
              <a:gd name="connsiteX39" fmla="*/ 1076325 w 1524000"/>
              <a:gd name="connsiteY39" fmla="*/ 418862 h 1524000"/>
              <a:gd name="connsiteX40" fmla="*/ 958453 w 1524000"/>
              <a:gd name="connsiteY40" fmla="*/ 536734 h 1524000"/>
              <a:gd name="connsiteX41" fmla="*/ 1076325 w 1524000"/>
              <a:gd name="connsiteY41" fmla="*/ 654606 h 1524000"/>
              <a:gd name="connsiteX42" fmla="*/ 1194197 w 1524000"/>
              <a:gd name="connsiteY42" fmla="*/ 536734 h 1524000"/>
              <a:gd name="connsiteX43" fmla="*/ 1076325 w 1524000"/>
              <a:gd name="connsiteY43" fmla="*/ 418862 h 1524000"/>
              <a:gd name="connsiteX44" fmla="*/ 447675 w 1524000"/>
              <a:gd name="connsiteY44" fmla="*/ 418862 h 1524000"/>
              <a:gd name="connsiteX45" fmla="*/ 329803 w 1524000"/>
              <a:gd name="connsiteY45" fmla="*/ 536734 h 1524000"/>
              <a:gd name="connsiteX46" fmla="*/ 447675 w 1524000"/>
              <a:gd name="connsiteY46" fmla="*/ 654606 h 1524000"/>
              <a:gd name="connsiteX47" fmla="*/ 565547 w 1524000"/>
              <a:gd name="connsiteY47" fmla="*/ 536734 h 1524000"/>
              <a:gd name="connsiteX48" fmla="*/ 447675 w 1524000"/>
              <a:gd name="connsiteY48" fmla="*/ 418862 h 1524000"/>
              <a:gd name="connsiteX49" fmla="*/ 762000 w 1524000"/>
              <a:gd name="connsiteY49" fmla="*/ 0 h 1524000"/>
              <a:gd name="connsiteX50" fmla="*/ 1524000 w 1524000"/>
              <a:gd name="connsiteY50" fmla="*/ 762000 h 1524000"/>
              <a:gd name="connsiteX51" fmla="*/ 762000 w 1524000"/>
              <a:gd name="connsiteY51" fmla="*/ 1524000 h 1524000"/>
              <a:gd name="connsiteX52" fmla="*/ 0 w 1524000"/>
              <a:gd name="connsiteY52" fmla="*/ 762000 h 1524000"/>
              <a:gd name="connsiteX53" fmla="*/ 762000 w 1524000"/>
              <a:gd name="connsiteY53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24000" h="1524000">
                <a:moveTo>
                  <a:pt x="762000" y="869395"/>
                </a:moveTo>
                <a:cubicBezTo>
                  <a:pt x="730567" y="869395"/>
                  <a:pt x="696515" y="874634"/>
                  <a:pt x="665083" y="885111"/>
                </a:cubicBezTo>
                <a:cubicBezTo>
                  <a:pt x="623173" y="895589"/>
                  <a:pt x="583882" y="916544"/>
                  <a:pt x="549830" y="940118"/>
                </a:cubicBezTo>
                <a:cubicBezTo>
                  <a:pt x="534114" y="953215"/>
                  <a:pt x="526256" y="968931"/>
                  <a:pt x="526256" y="987267"/>
                </a:cubicBezTo>
                <a:lnTo>
                  <a:pt x="526256" y="1105139"/>
                </a:lnTo>
                <a:lnTo>
                  <a:pt x="997744" y="1105139"/>
                </a:lnTo>
                <a:lnTo>
                  <a:pt x="997744" y="987267"/>
                </a:lnTo>
                <a:cubicBezTo>
                  <a:pt x="997744" y="968931"/>
                  <a:pt x="989885" y="950596"/>
                  <a:pt x="974169" y="940118"/>
                </a:cubicBezTo>
                <a:cubicBezTo>
                  <a:pt x="942737" y="913924"/>
                  <a:pt x="900827" y="895589"/>
                  <a:pt x="858917" y="885111"/>
                </a:cubicBezTo>
                <a:cubicBezTo>
                  <a:pt x="830104" y="877253"/>
                  <a:pt x="796052" y="869395"/>
                  <a:pt x="762000" y="869395"/>
                </a:cubicBezTo>
                <a:close/>
                <a:moveTo>
                  <a:pt x="1076324" y="686039"/>
                </a:moveTo>
                <a:cubicBezTo>
                  <a:pt x="1044892" y="686039"/>
                  <a:pt x="1010840" y="691278"/>
                  <a:pt x="979407" y="701755"/>
                </a:cubicBezTo>
                <a:cubicBezTo>
                  <a:pt x="963691" y="706994"/>
                  <a:pt x="947975" y="712233"/>
                  <a:pt x="932259" y="720091"/>
                </a:cubicBezTo>
                <a:lnTo>
                  <a:pt x="932259" y="722710"/>
                </a:lnTo>
                <a:cubicBezTo>
                  <a:pt x="932259" y="767240"/>
                  <a:pt x="913923" y="809150"/>
                  <a:pt x="885110" y="837963"/>
                </a:cubicBezTo>
                <a:cubicBezTo>
                  <a:pt x="934878" y="853679"/>
                  <a:pt x="974169" y="874634"/>
                  <a:pt x="1005601" y="898208"/>
                </a:cubicBezTo>
                <a:cubicBezTo>
                  <a:pt x="1013459" y="906066"/>
                  <a:pt x="1021318" y="911305"/>
                  <a:pt x="1026556" y="921783"/>
                </a:cubicBezTo>
                <a:lnTo>
                  <a:pt x="1312068" y="921783"/>
                </a:lnTo>
                <a:lnTo>
                  <a:pt x="1312068" y="803911"/>
                </a:lnTo>
                <a:cubicBezTo>
                  <a:pt x="1312068" y="785575"/>
                  <a:pt x="1304210" y="767240"/>
                  <a:pt x="1288494" y="756762"/>
                </a:cubicBezTo>
                <a:cubicBezTo>
                  <a:pt x="1257061" y="730568"/>
                  <a:pt x="1215151" y="712233"/>
                  <a:pt x="1173241" y="701755"/>
                </a:cubicBezTo>
                <a:cubicBezTo>
                  <a:pt x="1144428" y="693897"/>
                  <a:pt x="1110376" y="686039"/>
                  <a:pt x="1076324" y="686039"/>
                </a:cubicBezTo>
                <a:close/>
                <a:moveTo>
                  <a:pt x="447675" y="686039"/>
                </a:moveTo>
                <a:cubicBezTo>
                  <a:pt x="416242" y="686039"/>
                  <a:pt x="382190" y="691278"/>
                  <a:pt x="350758" y="701755"/>
                </a:cubicBezTo>
                <a:cubicBezTo>
                  <a:pt x="308848" y="714852"/>
                  <a:pt x="269557" y="733188"/>
                  <a:pt x="235505" y="756762"/>
                </a:cubicBezTo>
                <a:cubicBezTo>
                  <a:pt x="219789" y="767240"/>
                  <a:pt x="211931" y="785575"/>
                  <a:pt x="211931" y="803911"/>
                </a:cubicBezTo>
                <a:lnTo>
                  <a:pt x="211931" y="921783"/>
                </a:lnTo>
                <a:lnTo>
                  <a:pt x="494824" y="921783"/>
                </a:lnTo>
                <a:cubicBezTo>
                  <a:pt x="502682" y="911305"/>
                  <a:pt x="507920" y="906066"/>
                  <a:pt x="518398" y="898208"/>
                </a:cubicBezTo>
                <a:cubicBezTo>
                  <a:pt x="555069" y="872015"/>
                  <a:pt x="596979" y="851060"/>
                  <a:pt x="638889" y="837963"/>
                </a:cubicBezTo>
                <a:cubicBezTo>
                  <a:pt x="610076" y="806530"/>
                  <a:pt x="591740" y="767240"/>
                  <a:pt x="591740" y="722710"/>
                </a:cubicBezTo>
                <a:cubicBezTo>
                  <a:pt x="591740" y="720091"/>
                  <a:pt x="591740" y="720091"/>
                  <a:pt x="591740" y="717471"/>
                </a:cubicBezTo>
                <a:cubicBezTo>
                  <a:pt x="576024" y="712233"/>
                  <a:pt x="560308" y="704375"/>
                  <a:pt x="544592" y="701755"/>
                </a:cubicBezTo>
                <a:cubicBezTo>
                  <a:pt x="515779" y="693897"/>
                  <a:pt x="481727" y="686039"/>
                  <a:pt x="447675" y="686039"/>
                </a:cubicBezTo>
                <a:close/>
                <a:moveTo>
                  <a:pt x="762000" y="602219"/>
                </a:moveTo>
                <a:cubicBezTo>
                  <a:pt x="696901" y="602219"/>
                  <a:pt x="644128" y="654992"/>
                  <a:pt x="644128" y="720091"/>
                </a:cubicBezTo>
                <a:cubicBezTo>
                  <a:pt x="644128" y="785190"/>
                  <a:pt x="696901" y="837963"/>
                  <a:pt x="762000" y="837963"/>
                </a:cubicBezTo>
                <a:cubicBezTo>
                  <a:pt x="827099" y="837963"/>
                  <a:pt x="879872" y="785190"/>
                  <a:pt x="879872" y="720091"/>
                </a:cubicBezTo>
                <a:cubicBezTo>
                  <a:pt x="879872" y="654992"/>
                  <a:pt x="827099" y="602219"/>
                  <a:pt x="762000" y="602219"/>
                </a:cubicBezTo>
                <a:close/>
                <a:moveTo>
                  <a:pt x="1076325" y="418862"/>
                </a:moveTo>
                <a:cubicBezTo>
                  <a:pt x="1011226" y="418862"/>
                  <a:pt x="958453" y="471635"/>
                  <a:pt x="958453" y="536734"/>
                </a:cubicBezTo>
                <a:cubicBezTo>
                  <a:pt x="958453" y="601833"/>
                  <a:pt x="1011226" y="654606"/>
                  <a:pt x="1076325" y="654606"/>
                </a:cubicBezTo>
                <a:cubicBezTo>
                  <a:pt x="1141424" y="654606"/>
                  <a:pt x="1194197" y="601833"/>
                  <a:pt x="1194197" y="536734"/>
                </a:cubicBezTo>
                <a:cubicBezTo>
                  <a:pt x="1194197" y="471635"/>
                  <a:pt x="1141424" y="418862"/>
                  <a:pt x="1076325" y="418862"/>
                </a:cubicBezTo>
                <a:close/>
                <a:moveTo>
                  <a:pt x="447675" y="418862"/>
                </a:moveTo>
                <a:cubicBezTo>
                  <a:pt x="382576" y="418862"/>
                  <a:pt x="329803" y="471635"/>
                  <a:pt x="329803" y="536734"/>
                </a:cubicBezTo>
                <a:cubicBezTo>
                  <a:pt x="329803" y="601833"/>
                  <a:pt x="382576" y="654606"/>
                  <a:pt x="447675" y="654606"/>
                </a:cubicBezTo>
                <a:cubicBezTo>
                  <a:pt x="512774" y="654606"/>
                  <a:pt x="565547" y="601833"/>
                  <a:pt x="565547" y="536734"/>
                </a:cubicBezTo>
                <a:cubicBezTo>
                  <a:pt x="565547" y="471635"/>
                  <a:pt x="512774" y="418862"/>
                  <a:pt x="447675" y="418862"/>
                </a:cubicBezTo>
                <a:close/>
                <a:moveTo>
                  <a:pt x="762000" y="0"/>
                </a:move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ubicBezTo>
                  <a:pt x="0" y="341159"/>
                  <a:pt x="341159" y="0"/>
                  <a:pt x="76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sp>
        <p:nvSpPr>
          <p:cNvPr id="35" name="Freihandform 34">
            <a:extLst>
              <a:ext uri="{FF2B5EF4-FFF2-40B4-BE49-F238E27FC236}">
                <a16:creationId xmlns:a16="http://schemas.microsoft.com/office/drawing/2014/main" id="{B319A3E9-D14E-574E-A422-A3B181172718}"/>
              </a:ext>
            </a:extLst>
          </p:cNvPr>
          <p:cNvSpPr>
            <a:spLocks noChangeAspect="1"/>
          </p:cNvSpPr>
          <p:nvPr/>
        </p:nvSpPr>
        <p:spPr>
          <a:xfrm>
            <a:off x="1505781" y="2820398"/>
            <a:ext cx="885600" cy="888036"/>
          </a:xfrm>
          <a:custGeom>
            <a:avLst/>
            <a:gdLst>
              <a:gd name="connsiteX0" fmla="*/ 443502 w 885600"/>
              <a:gd name="connsiteY0" fmla="*/ 255783 h 885600"/>
              <a:gd name="connsiteX1" fmla="*/ 476426 w 885600"/>
              <a:gd name="connsiteY1" fmla="*/ 273115 h 885600"/>
              <a:gd name="connsiteX2" fmla="*/ 490258 w 885600"/>
              <a:gd name="connsiteY2" fmla="*/ 298879 h 885600"/>
              <a:gd name="connsiteX3" fmla="*/ 493251 w 885600"/>
              <a:gd name="connsiteY3" fmla="*/ 319207 h 885600"/>
              <a:gd name="connsiteX4" fmla="*/ 392304 w 885600"/>
              <a:gd name="connsiteY4" fmla="*/ 319207 h 885600"/>
              <a:gd name="connsiteX5" fmla="*/ 395827 w 885600"/>
              <a:gd name="connsiteY5" fmla="*/ 297419 h 885600"/>
              <a:gd name="connsiteX6" fmla="*/ 410259 w 885600"/>
              <a:gd name="connsiteY6" fmla="*/ 271859 h 885600"/>
              <a:gd name="connsiteX7" fmla="*/ 443502 w 885600"/>
              <a:gd name="connsiteY7" fmla="*/ 255783 h 885600"/>
              <a:gd name="connsiteX8" fmla="*/ 443934 w 885600"/>
              <a:gd name="connsiteY8" fmla="*/ 221056 h 885600"/>
              <a:gd name="connsiteX9" fmla="*/ 392696 w 885600"/>
              <a:gd name="connsiteY9" fmla="*/ 240871 h 885600"/>
              <a:gd name="connsiteX10" fmla="*/ 365680 w 885600"/>
              <a:gd name="connsiteY10" fmla="*/ 279494 h 885600"/>
              <a:gd name="connsiteX11" fmla="*/ 357916 w 885600"/>
              <a:gd name="connsiteY11" fmla="*/ 319207 h 885600"/>
              <a:gd name="connsiteX12" fmla="*/ 312096 w 885600"/>
              <a:gd name="connsiteY12" fmla="*/ 319207 h 885600"/>
              <a:gd name="connsiteX13" fmla="*/ 220319 w 885600"/>
              <a:gd name="connsiteY13" fmla="*/ 686313 h 885600"/>
              <a:gd name="connsiteX14" fmla="*/ 665281 w 885600"/>
              <a:gd name="connsiteY14" fmla="*/ 686313 h 885600"/>
              <a:gd name="connsiteX15" fmla="*/ 573505 w 885600"/>
              <a:gd name="connsiteY15" fmla="*/ 319207 h 885600"/>
              <a:gd name="connsiteX16" fmla="*/ 527477 w 885600"/>
              <a:gd name="connsiteY16" fmla="*/ 319207 h 885600"/>
              <a:gd name="connsiteX17" fmla="*/ 520804 w 885600"/>
              <a:gd name="connsiteY17" fmla="*/ 281682 h 885600"/>
              <a:gd name="connsiteX18" fmla="*/ 494739 w 885600"/>
              <a:gd name="connsiteY18" fmla="*/ 242531 h 885600"/>
              <a:gd name="connsiteX19" fmla="*/ 443934 w 885600"/>
              <a:gd name="connsiteY19" fmla="*/ 221056 h 885600"/>
              <a:gd name="connsiteX20" fmla="*/ 442800 w 885600"/>
              <a:gd name="connsiteY20" fmla="*/ 0 h 885600"/>
              <a:gd name="connsiteX21" fmla="*/ 885600 w 885600"/>
              <a:gd name="connsiteY21" fmla="*/ 442800 h 885600"/>
              <a:gd name="connsiteX22" fmla="*/ 442800 w 885600"/>
              <a:gd name="connsiteY22" fmla="*/ 885600 h 885600"/>
              <a:gd name="connsiteX23" fmla="*/ 0 w 885600"/>
              <a:gd name="connsiteY23" fmla="*/ 442800 h 885600"/>
              <a:gd name="connsiteX24" fmla="*/ 442800 w 885600"/>
              <a:gd name="connsiteY24" fmla="*/ 0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85600" h="885600">
                <a:moveTo>
                  <a:pt x="443502" y="255783"/>
                </a:moveTo>
                <a:cubicBezTo>
                  <a:pt x="455237" y="256006"/>
                  <a:pt x="466919" y="261797"/>
                  <a:pt x="476426" y="273115"/>
                </a:cubicBezTo>
                <a:cubicBezTo>
                  <a:pt x="482409" y="280238"/>
                  <a:pt x="487098" y="289069"/>
                  <a:pt x="490258" y="298879"/>
                </a:cubicBezTo>
                <a:lnTo>
                  <a:pt x="493251" y="319207"/>
                </a:lnTo>
                <a:lnTo>
                  <a:pt x="392304" y="319207"/>
                </a:lnTo>
                <a:lnTo>
                  <a:pt x="395827" y="297419"/>
                </a:lnTo>
                <a:cubicBezTo>
                  <a:pt x="399176" y="287601"/>
                  <a:pt x="404071" y="278833"/>
                  <a:pt x="410259" y="271859"/>
                </a:cubicBezTo>
                <a:cubicBezTo>
                  <a:pt x="419980" y="260905"/>
                  <a:pt x="431768" y="255560"/>
                  <a:pt x="443502" y="255783"/>
                </a:cubicBezTo>
                <a:close/>
                <a:moveTo>
                  <a:pt x="443934" y="221056"/>
                </a:moveTo>
                <a:cubicBezTo>
                  <a:pt x="426030" y="220765"/>
                  <a:pt x="408054" y="227355"/>
                  <a:pt x="392696" y="240871"/>
                </a:cubicBezTo>
                <a:cubicBezTo>
                  <a:pt x="381174" y="251012"/>
                  <a:pt x="371987" y="264323"/>
                  <a:pt x="365680" y="279494"/>
                </a:cubicBezTo>
                <a:lnTo>
                  <a:pt x="357916" y="319207"/>
                </a:lnTo>
                <a:lnTo>
                  <a:pt x="312096" y="319207"/>
                </a:lnTo>
                <a:lnTo>
                  <a:pt x="220319" y="686313"/>
                </a:lnTo>
                <a:lnTo>
                  <a:pt x="665281" y="686313"/>
                </a:lnTo>
                <a:lnTo>
                  <a:pt x="573505" y="319207"/>
                </a:lnTo>
                <a:lnTo>
                  <a:pt x="527477" y="319207"/>
                </a:lnTo>
                <a:lnTo>
                  <a:pt x="520804" y="281682"/>
                </a:lnTo>
                <a:cubicBezTo>
                  <a:pt x="514818" y="266446"/>
                  <a:pt x="505960" y="252964"/>
                  <a:pt x="494739" y="242531"/>
                </a:cubicBezTo>
                <a:cubicBezTo>
                  <a:pt x="479670" y="228520"/>
                  <a:pt x="461838" y="221347"/>
                  <a:pt x="443934" y="221056"/>
                </a:cubicBezTo>
                <a:close/>
                <a:moveTo>
                  <a:pt x="442800" y="0"/>
                </a:moveTo>
                <a:cubicBezTo>
                  <a:pt x="687352" y="0"/>
                  <a:pt x="885600" y="198248"/>
                  <a:pt x="885600" y="442800"/>
                </a:cubicBezTo>
                <a:cubicBezTo>
                  <a:pt x="885600" y="687352"/>
                  <a:pt x="687352" y="885600"/>
                  <a:pt x="442800" y="885600"/>
                </a:cubicBezTo>
                <a:cubicBezTo>
                  <a:pt x="198248" y="885600"/>
                  <a:pt x="0" y="687352"/>
                  <a:pt x="0" y="442800"/>
                </a:cubicBezTo>
                <a:cubicBezTo>
                  <a:pt x="0" y="198248"/>
                  <a:pt x="198248" y="0"/>
                  <a:pt x="442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D247F8-B2B9-1044-B222-013387E473D5}"/>
              </a:ext>
            </a:extLst>
          </p:cNvPr>
          <p:cNvSpPr>
            <a:spLocks noChangeAspect="1"/>
          </p:cNvSpPr>
          <p:nvPr/>
        </p:nvSpPr>
        <p:spPr>
          <a:xfrm>
            <a:off x="7103091" y="2820398"/>
            <a:ext cx="885600" cy="8880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95CEBDF-BB4E-264E-9D2E-E1C9B9D7436E}"/>
              </a:ext>
            </a:extLst>
          </p:cNvPr>
          <p:cNvSpPr>
            <a:spLocks noChangeAspect="1"/>
          </p:cNvSpPr>
          <p:nvPr/>
        </p:nvSpPr>
        <p:spPr>
          <a:xfrm>
            <a:off x="9955898" y="2820398"/>
            <a:ext cx="885600" cy="8880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48397EC-E608-422B-B994-7A7AC1099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497" y="2978773"/>
            <a:ext cx="550061" cy="548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6CEA010-26FB-4B16-9AA6-68517DAEA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4219" y="3029551"/>
            <a:ext cx="698029" cy="44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C10833B-B7BF-47E7-8129-517E33B5F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676" y="2993362"/>
            <a:ext cx="661729" cy="567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A2D0AF-C549-4FE9-A1EC-DC11ECD989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66" t="-1" r="15174" b="11281"/>
          <a:stretch/>
        </p:blipFill>
        <p:spPr>
          <a:xfrm>
            <a:off x="10112862" y="2949954"/>
            <a:ext cx="573357" cy="597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650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19B6EB01-C994-A84D-BA65-B2F90F8D5C99}"/>
              </a:ext>
            </a:extLst>
          </p:cNvPr>
          <p:cNvSpPr/>
          <p:nvPr/>
        </p:nvSpPr>
        <p:spPr>
          <a:xfrm>
            <a:off x="298404" y="472382"/>
            <a:ext cx="1914627" cy="3693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b="1" dirty="0"/>
              <a:t>Our Departments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0BC86631-FCD6-1B4A-84E3-4CDEDE1DDA0F}"/>
              </a:ext>
            </a:extLst>
          </p:cNvPr>
          <p:cNvSpPr/>
          <p:nvPr/>
        </p:nvSpPr>
        <p:spPr>
          <a:xfrm>
            <a:off x="1153285" y="1776783"/>
            <a:ext cx="2158086" cy="3304434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108000" tIns="0" rIns="72000" bIns="0" anchor="ctr">
            <a:noAutofit/>
          </a:bodyPr>
          <a:lstStyle/>
          <a:p>
            <a:pPr marL="271463" indent="-271463">
              <a:spcBef>
                <a:spcPts val="240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de-DE" dirty="0">
                <a:solidFill>
                  <a:schemeClr val="bg1"/>
                </a:solidFill>
              </a:rPr>
              <a:t>Sales	</a:t>
            </a:r>
          </a:p>
          <a:p>
            <a:pPr marL="271463" indent="-271463">
              <a:spcBef>
                <a:spcPts val="240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dirty="0">
                <a:solidFill>
                  <a:schemeClr val="bg1"/>
                </a:solidFill>
              </a:rPr>
              <a:t>Purchasing</a:t>
            </a:r>
          </a:p>
          <a:p>
            <a:pPr marL="271463" indent="-271463">
              <a:spcBef>
                <a:spcPts val="240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de-DE" dirty="0">
                <a:solidFill>
                  <a:schemeClr val="bg1"/>
                </a:solidFill>
              </a:rPr>
              <a:t>HR </a:t>
            </a:r>
          </a:p>
          <a:p>
            <a:pPr marL="271463" indent="-271463">
              <a:spcBef>
                <a:spcPts val="240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dirty="0">
                <a:solidFill>
                  <a:schemeClr val="bg1"/>
                </a:solidFill>
              </a:rPr>
              <a:t>Accounting</a:t>
            </a:r>
          </a:p>
          <a:p>
            <a:pPr marL="271463" indent="-271463">
              <a:spcBef>
                <a:spcPts val="240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de-DE" dirty="0" err="1">
                <a:solidFill>
                  <a:schemeClr val="bg1"/>
                </a:solidFill>
              </a:rPr>
              <a:t>Logistics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E719573-DB11-EB4E-85E1-CF7A2B0E5CA0}"/>
              </a:ext>
            </a:extLst>
          </p:cNvPr>
          <p:cNvSpPr/>
          <p:nvPr/>
        </p:nvSpPr>
        <p:spPr>
          <a:xfrm>
            <a:off x="7857067" y="2639014"/>
            <a:ext cx="3606800" cy="1238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>
                <a:solidFill>
                  <a:schemeClr val="tx1"/>
                </a:solidFill>
              </a:rPr>
              <a:t>Austauschen</a:t>
            </a:r>
          </a:p>
        </p:txBody>
      </p:sp>
      <p:pic>
        <p:nvPicPr>
          <p:cNvPr id="29" name="Bildplatzhalter 28" descr="Ein Bild, das Text, Boden, Person, drinnen enthält.&#10;&#10;Automatisch generierte Beschreibung">
            <a:extLst>
              <a:ext uri="{FF2B5EF4-FFF2-40B4-BE49-F238E27FC236}">
                <a16:creationId xmlns:a16="http://schemas.microsoft.com/office/drawing/2014/main" id="{6B80543A-403A-4D37-9AE0-3442810ECF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9" b="6899"/>
          <a:stretch>
            <a:fillRect/>
          </a:stretch>
        </p:blipFill>
        <p:spPr/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5D2D02B-AC70-7722-B649-A76A9C632DC3}"/>
              </a:ext>
            </a:extLst>
          </p:cNvPr>
          <p:cNvSpPr/>
          <p:nvPr/>
        </p:nvSpPr>
        <p:spPr>
          <a:xfrm>
            <a:off x="3444536" y="1776783"/>
            <a:ext cx="2158086" cy="3304434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108000" tIns="0" rIns="72000" bIns="0" anchor="ctr">
            <a:noAutofit/>
          </a:bodyPr>
          <a:lstStyle/>
          <a:p>
            <a:pPr marL="271463" indent="-271463">
              <a:spcBef>
                <a:spcPts val="240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dirty="0">
                <a:solidFill>
                  <a:schemeClr val="bg1"/>
                </a:solidFill>
              </a:rPr>
              <a:t>IT</a:t>
            </a:r>
          </a:p>
          <a:p>
            <a:pPr marL="271463" indent="-271463">
              <a:spcBef>
                <a:spcPts val="240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de-DE" dirty="0">
                <a:solidFill>
                  <a:schemeClr val="bg1"/>
                </a:solidFill>
              </a:rPr>
              <a:t>Engineering</a:t>
            </a:r>
            <a:endParaRPr dirty="0">
              <a:solidFill>
                <a:schemeClr val="bg1"/>
              </a:solidFill>
            </a:endParaRPr>
          </a:p>
          <a:p>
            <a:pPr marL="271463" indent="-271463">
              <a:spcBef>
                <a:spcPts val="240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dirty="0">
                <a:solidFill>
                  <a:schemeClr val="bg1"/>
                </a:solidFill>
              </a:rPr>
              <a:t>Quality</a:t>
            </a:r>
          </a:p>
          <a:p>
            <a:pPr marL="271463" indent="-271463">
              <a:spcBef>
                <a:spcPts val="240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dirty="0">
                <a:solidFill>
                  <a:schemeClr val="bg1"/>
                </a:solidFill>
              </a:rPr>
              <a:t>Production</a:t>
            </a:r>
          </a:p>
          <a:p>
            <a:pPr marL="271463" indent="-271463">
              <a:spcBef>
                <a:spcPts val="240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dirty="0">
                <a:solidFill>
                  <a:schemeClr val="bg1"/>
                </a:solidFill>
              </a:rPr>
              <a:t>Production Planning</a:t>
            </a:r>
          </a:p>
        </p:txBody>
      </p:sp>
    </p:spTree>
    <p:extLst>
      <p:ext uri="{BB962C8B-B14F-4D97-AF65-F5344CB8AC3E}">
        <p14:creationId xmlns:p14="http://schemas.microsoft.com/office/powerpoint/2010/main" val="746935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4D8C46FD-3D29-9B47-B731-5D56A7CF88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BF19CFE3-1C79-A947-8268-6001626F60B9}"/>
              </a:ext>
            </a:extLst>
          </p:cNvPr>
          <p:cNvSpPr/>
          <p:nvPr/>
        </p:nvSpPr>
        <p:spPr>
          <a:xfrm>
            <a:off x="706581" y="2616203"/>
            <a:ext cx="2484000" cy="3570591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72000" rIns="72000" bIns="68400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Secure Job, Innovative, Growth- and Future-Oriented Company</a:t>
            </a:r>
          </a:p>
          <a:p>
            <a:pPr algn="ctr">
              <a:lnSpc>
                <a:spcPct val="150000"/>
              </a:lnSpc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BCA1969-D8D5-D34C-94DA-F62C43D1F51B}"/>
              </a:ext>
            </a:extLst>
          </p:cNvPr>
          <p:cNvSpPr/>
          <p:nvPr/>
        </p:nvSpPr>
        <p:spPr>
          <a:xfrm>
            <a:off x="3523287" y="2616203"/>
            <a:ext cx="2484000" cy="3570591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72000" rIns="72000" bIns="684000" anchor="b">
            <a:noAutofit/>
          </a:bodyPr>
          <a:lstStyle/>
          <a:p>
            <a:pPr algn="ctr">
              <a:lnSpc>
                <a:spcPct val="15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dirty="0">
                <a:solidFill>
                  <a:schemeClr val="bg1"/>
                </a:solidFill>
              </a:rPr>
              <a:t>Flat Hierarchies, </a:t>
            </a:r>
            <a:r>
              <a:rPr lang="de-DE" dirty="0" err="1">
                <a:solidFill>
                  <a:schemeClr val="bg1"/>
                </a:solidFill>
              </a:rPr>
              <a:t>Familiar</a:t>
            </a:r>
            <a:r>
              <a:rPr lang="de-DE" dirty="0">
                <a:solidFill>
                  <a:schemeClr val="bg1"/>
                </a:solidFill>
              </a:rPr>
              <a:t> A</a:t>
            </a:r>
            <a:r>
              <a:rPr dirty="0" err="1">
                <a:solidFill>
                  <a:schemeClr val="bg1"/>
                </a:solidFill>
              </a:rPr>
              <a:t>tmosphere</a:t>
            </a:r>
            <a:r>
              <a:rPr dirty="0">
                <a:solidFill>
                  <a:schemeClr val="bg1"/>
                </a:solidFill>
              </a:rPr>
              <a:t>, Short Communication Channels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88D9F32-1683-E547-A277-087D03FC4057}"/>
              </a:ext>
            </a:extLst>
          </p:cNvPr>
          <p:cNvSpPr/>
          <p:nvPr/>
        </p:nvSpPr>
        <p:spPr>
          <a:xfrm>
            <a:off x="6339993" y="2616203"/>
            <a:ext cx="2484000" cy="3570591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72000" rIns="72000" bIns="68400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Lucrative Financial Benefits, Capital-forming Benefits and much more…</a:t>
            </a:r>
            <a:endParaRPr lang="de-DE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9686EDC-A9AD-EF41-A7F1-9301D4DE837B}"/>
              </a:ext>
            </a:extLst>
          </p:cNvPr>
          <p:cNvSpPr/>
          <p:nvPr/>
        </p:nvSpPr>
        <p:spPr>
          <a:xfrm>
            <a:off x="9156698" y="2612078"/>
            <a:ext cx="2484000" cy="3570591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72000" rIns="72000" bIns="68400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</a:rPr>
              <a:t>Diverse Training Career-Building </a:t>
            </a:r>
            <a:r>
              <a:rPr lang="de-DE" dirty="0" err="1">
                <a:solidFill>
                  <a:schemeClr val="bg1"/>
                </a:solidFill>
              </a:rPr>
              <a:t>Opportunities</a:t>
            </a: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000C7F1-160D-A743-B7CE-044FD4125F33}"/>
              </a:ext>
            </a:extLst>
          </p:cNvPr>
          <p:cNvSpPr txBox="1"/>
          <p:nvPr/>
        </p:nvSpPr>
        <p:spPr>
          <a:xfrm>
            <a:off x="993234" y="1432207"/>
            <a:ext cx="102055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u="none" strike="noStrike" dirty="0">
                <a:effectLst/>
                <a:latin typeface="Aptos" panose="020B0004020202020204" pitchFamily="34" charset="0"/>
              </a:rPr>
              <a:t>You've come to the right place!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u="none" strike="noStrike" dirty="0">
                <a:effectLst/>
                <a:latin typeface="Aptos" panose="020B0004020202020204" pitchFamily="34" charset="0"/>
              </a:rPr>
              <a:t>We offer:</a:t>
            </a:r>
            <a:endParaRPr lang="de-DE" sz="2000" b="1" u="none" strike="noStrike" dirty="0">
              <a:effectLst/>
              <a:latin typeface="Aptos" panose="020B0004020202020204" pitchFamily="34" charset="0"/>
            </a:endParaRPr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F0B707A9-82A9-BF41-A35C-3A98FB7BE8DD}"/>
              </a:ext>
            </a:extLst>
          </p:cNvPr>
          <p:cNvSpPr/>
          <p:nvPr/>
        </p:nvSpPr>
        <p:spPr>
          <a:xfrm>
            <a:off x="4309766" y="2820398"/>
            <a:ext cx="885551" cy="885551"/>
          </a:xfrm>
          <a:custGeom>
            <a:avLst/>
            <a:gdLst>
              <a:gd name="connsiteX0" fmla="*/ 762000 w 1524000"/>
              <a:gd name="connsiteY0" fmla="*/ 869395 h 1524000"/>
              <a:gd name="connsiteX1" fmla="*/ 665083 w 1524000"/>
              <a:gd name="connsiteY1" fmla="*/ 885111 h 1524000"/>
              <a:gd name="connsiteX2" fmla="*/ 549830 w 1524000"/>
              <a:gd name="connsiteY2" fmla="*/ 940118 h 1524000"/>
              <a:gd name="connsiteX3" fmla="*/ 526256 w 1524000"/>
              <a:gd name="connsiteY3" fmla="*/ 987267 h 1524000"/>
              <a:gd name="connsiteX4" fmla="*/ 526256 w 1524000"/>
              <a:gd name="connsiteY4" fmla="*/ 1105139 h 1524000"/>
              <a:gd name="connsiteX5" fmla="*/ 997744 w 1524000"/>
              <a:gd name="connsiteY5" fmla="*/ 1105139 h 1524000"/>
              <a:gd name="connsiteX6" fmla="*/ 997744 w 1524000"/>
              <a:gd name="connsiteY6" fmla="*/ 987267 h 1524000"/>
              <a:gd name="connsiteX7" fmla="*/ 974169 w 1524000"/>
              <a:gd name="connsiteY7" fmla="*/ 940118 h 1524000"/>
              <a:gd name="connsiteX8" fmla="*/ 858917 w 1524000"/>
              <a:gd name="connsiteY8" fmla="*/ 885111 h 1524000"/>
              <a:gd name="connsiteX9" fmla="*/ 762000 w 1524000"/>
              <a:gd name="connsiteY9" fmla="*/ 869395 h 1524000"/>
              <a:gd name="connsiteX10" fmla="*/ 1076324 w 1524000"/>
              <a:gd name="connsiteY10" fmla="*/ 686039 h 1524000"/>
              <a:gd name="connsiteX11" fmla="*/ 979407 w 1524000"/>
              <a:gd name="connsiteY11" fmla="*/ 701755 h 1524000"/>
              <a:gd name="connsiteX12" fmla="*/ 932259 w 1524000"/>
              <a:gd name="connsiteY12" fmla="*/ 720091 h 1524000"/>
              <a:gd name="connsiteX13" fmla="*/ 932259 w 1524000"/>
              <a:gd name="connsiteY13" fmla="*/ 722710 h 1524000"/>
              <a:gd name="connsiteX14" fmla="*/ 885110 w 1524000"/>
              <a:gd name="connsiteY14" fmla="*/ 837963 h 1524000"/>
              <a:gd name="connsiteX15" fmla="*/ 1005601 w 1524000"/>
              <a:gd name="connsiteY15" fmla="*/ 898208 h 1524000"/>
              <a:gd name="connsiteX16" fmla="*/ 1026556 w 1524000"/>
              <a:gd name="connsiteY16" fmla="*/ 921783 h 1524000"/>
              <a:gd name="connsiteX17" fmla="*/ 1312068 w 1524000"/>
              <a:gd name="connsiteY17" fmla="*/ 921783 h 1524000"/>
              <a:gd name="connsiteX18" fmla="*/ 1312068 w 1524000"/>
              <a:gd name="connsiteY18" fmla="*/ 803911 h 1524000"/>
              <a:gd name="connsiteX19" fmla="*/ 1288494 w 1524000"/>
              <a:gd name="connsiteY19" fmla="*/ 756762 h 1524000"/>
              <a:gd name="connsiteX20" fmla="*/ 1173241 w 1524000"/>
              <a:gd name="connsiteY20" fmla="*/ 701755 h 1524000"/>
              <a:gd name="connsiteX21" fmla="*/ 1076324 w 1524000"/>
              <a:gd name="connsiteY21" fmla="*/ 686039 h 1524000"/>
              <a:gd name="connsiteX22" fmla="*/ 447675 w 1524000"/>
              <a:gd name="connsiteY22" fmla="*/ 686039 h 1524000"/>
              <a:gd name="connsiteX23" fmla="*/ 350758 w 1524000"/>
              <a:gd name="connsiteY23" fmla="*/ 701755 h 1524000"/>
              <a:gd name="connsiteX24" fmla="*/ 235505 w 1524000"/>
              <a:gd name="connsiteY24" fmla="*/ 756762 h 1524000"/>
              <a:gd name="connsiteX25" fmla="*/ 211931 w 1524000"/>
              <a:gd name="connsiteY25" fmla="*/ 803911 h 1524000"/>
              <a:gd name="connsiteX26" fmla="*/ 211931 w 1524000"/>
              <a:gd name="connsiteY26" fmla="*/ 921783 h 1524000"/>
              <a:gd name="connsiteX27" fmla="*/ 494824 w 1524000"/>
              <a:gd name="connsiteY27" fmla="*/ 921783 h 1524000"/>
              <a:gd name="connsiteX28" fmla="*/ 518398 w 1524000"/>
              <a:gd name="connsiteY28" fmla="*/ 898208 h 1524000"/>
              <a:gd name="connsiteX29" fmla="*/ 638889 w 1524000"/>
              <a:gd name="connsiteY29" fmla="*/ 837963 h 1524000"/>
              <a:gd name="connsiteX30" fmla="*/ 591740 w 1524000"/>
              <a:gd name="connsiteY30" fmla="*/ 722710 h 1524000"/>
              <a:gd name="connsiteX31" fmla="*/ 591740 w 1524000"/>
              <a:gd name="connsiteY31" fmla="*/ 717471 h 1524000"/>
              <a:gd name="connsiteX32" fmla="*/ 544592 w 1524000"/>
              <a:gd name="connsiteY32" fmla="*/ 701755 h 1524000"/>
              <a:gd name="connsiteX33" fmla="*/ 447675 w 1524000"/>
              <a:gd name="connsiteY33" fmla="*/ 686039 h 1524000"/>
              <a:gd name="connsiteX34" fmla="*/ 762000 w 1524000"/>
              <a:gd name="connsiteY34" fmla="*/ 602219 h 1524000"/>
              <a:gd name="connsiteX35" fmla="*/ 644128 w 1524000"/>
              <a:gd name="connsiteY35" fmla="*/ 720091 h 1524000"/>
              <a:gd name="connsiteX36" fmla="*/ 762000 w 1524000"/>
              <a:gd name="connsiteY36" fmla="*/ 837963 h 1524000"/>
              <a:gd name="connsiteX37" fmla="*/ 879872 w 1524000"/>
              <a:gd name="connsiteY37" fmla="*/ 720091 h 1524000"/>
              <a:gd name="connsiteX38" fmla="*/ 762000 w 1524000"/>
              <a:gd name="connsiteY38" fmla="*/ 602219 h 1524000"/>
              <a:gd name="connsiteX39" fmla="*/ 1076325 w 1524000"/>
              <a:gd name="connsiteY39" fmla="*/ 418862 h 1524000"/>
              <a:gd name="connsiteX40" fmla="*/ 958453 w 1524000"/>
              <a:gd name="connsiteY40" fmla="*/ 536734 h 1524000"/>
              <a:gd name="connsiteX41" fmla="*/ 1076325 w 1524000"/>
              <a:gd name="connsiteY41" fmla="*/ 654606 h 1524000"/>
              <a:gd name="connsiteX42" fmla="*/ 1194197 w 1524000"/>
              <a:gd name="connsiteY42" fmla="*/ 536734 h 1524000"/>
              <a:gd name="connsiteX43" fmla="*/ 1076325 w 1524000"/>
              <a:gd name="connsiteY43" fmla="*/ 418862 h 1524000"/>
              <a:gd name="connsiteX44" fmla="*/ 447675 w 1524000"/>
              <a:gd name="connsiteY44" fmla="*/ 418862 h 1524000"/>
              <a:gd name="connsiteX45" fmla="*/ 329803 w 1524000"/>
              <a:gd name="connsiteY45" fmla="*/ 536734 h 1524000"/>
              <a:gd name="connsiteX46" fmla="*/ 447675 w 1524000"/>
              <a:gd name="connsiteY46" fmla="*/ 654606 h 1524000"/>
              <a:gd name="connsiteX47" fmla="*/ 565547 w 1524000"/>
              <a:gd name="connsiteY47" fmla="*/ 536734 h 1524000"/>
              <a:gd name="connsiteX48" fmla="*/ 447675 w 1524000"/>
              <a:gd name="connsiteY48" fmla="*/ 418862 h 1524000"/>
              <a:gd name="connsiteX49" fmla="*/ 762000 w 1524000"/>
              <a:gd name="connsiteY49" fmla="*/ 0 h 1524000"/>
              <a:gd name="connsiteX50" fmla="*/ 1524000 w 1524000"/>
              <a:gd name="connsiteY50" fmla="*/ 762000 h 1524000"/>
              <a:gd name="connsiteX51" fmla="*/ 762000 w 1524000"/>
              <a:gd name="connsiteY51" fmla="*/ 1524000 h 1524000"/>
              <a:gd name="connsiteX52" fmla="*/ 0 w 1524000"/>
              <a:gd name="connsiteY52" fmla="*/ 762000 h 1524000"/>
              <a:gd name="connsiteX53" fmla="*/ 762000 w 1524000"/>
              <a:gd name="connsiteY53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24000" h="1524000">
                <a:moveTo>
                  <a:pt x="762000" y="869395"/>
                </a:moveTo>
                <a:cubicBezTo>
                  <a:pt x="730567" y="869395"/>
                  <a:pt x="696515" y="874634"/>
                  <a:pt x="665083" y="885111"/>
                </a:cubicBezTo>
                <a:cubicBezTo>
                  <a:pt x="623173" y="895589"/>
                  <a:pt x="583882" y="916544"/>
                  <a:pt x="549830" y="940118"/>
                </a:cubicBezTo>
                <a:cubicBezTo>
                  <a:pt x="534114" y="953215"/>
                  <a:pt x="526256" y="968931"/>
                  <a:pt x="526256" y="987267"/>
                </a:cubicBezTo>
                <a:lnTo>
                  <a:pt x="526256" y="1105139"/>
                </a:lnTo>
                <a:lnTo>
                  <a:pt x="997744" y="1105139"/>
                </a:lnTo>
                <a:lnTo>
                  <a:pt x="997744" y="987267"/>
                </a:lnTo>
                <a:cubicBezTo>
                  <a:pt x="997744" y="968931"/>
                  <a:pt x="989885" y="950596"/>
                  <a:pt x="974169" y="940118"/>
                </a:cubicBezTo>
                <a:cubicBezTo>
                  <a:pt x="942737" y="913924"/>
                  <a:pt x="900827" y="895589"/>
                  <a:pt x="858917" y="885111"/>
                </a:cubicBezTo>
                <a:cubicBezTo>
                  <a:pt x="830104" y="877253"/>
                  <a:pt x="796052" y="869395"/>
                  <a:pt x="762000" y="869395"/>
                </a:cubicBezTo>
                <a:close/>
                <a:moveTo>
                  <a:pt x="1076324" y="686039"/>
                </a:moveTo>
                <a:cubicBezTo>
                  <a:pt x="1044892" y="686039"/>
                  <a:pt x="1010840" y="691278"/>
                  <a:pt x="979407" y="701755"/>
                </a:cubicBezTo>
                <a:cubicBezTo>
                  <a:pt x="963691" y="706994"/>
                  <a:pt x="947975" y="712233"/>
                  <a:pt x="932259" y="720091"/>
                </a:cubicBezTo>
                <a:lnTo>
                  <a:pt x="932259" y="722710"/>
                </a:lnTo>
                <a:cubicBezTo>
                  <a:pt x="932259" y="767240"/>
                  <a:pt x="913923" y="809150"/>
                  <a:pt x="885110" y="837963"/>
                </a:cubicBezTo>
                <a:cubicBezTo>
                  <a:pt x="934878" y="853679"/>
                  <a:pt x="974169" y="874634"/>
                  <a:pt x="1005601" y="898208"/>
                </a:cubicBezTo>
                <a:cubicBezTo>
                  <a:pt x="1013459" y="906066"/>
                  <a:pt x="1021318" y="911305"/>
                  <a:pt x="1026556" y="921783"/>
                </a:cubicBezTo>
                <a:lnTo>
                  <a:pt x="1312068" y="921783"/>
                </a:lnTo>
                <a:lnTo>
                  <a:pt x="1312068" y="803911"/>
                </a:lnTo>
                <a:cubicBezTo>
                  <a:pt x="1312068" y="785575"/>
                  <a:pt x="1304210" y="767240"/>
                  <a:pt x="1288494" y="756762"/>
                </a:cubicBezTo>
                <a:cubicBezTo>
                  <a:pt x="1257061" y="730568"/>
                  <a:pt x="1215151" y="712233"/>
                  <a:pt x="1173241" y="701755"/>
                </a:cubicBezTo>
                <a:cubicBezTo>
                  <a:pt x="1144428" y="693897"/>
                  <a:pt x="1110376" y="686039"/>
                  <a:pt x="1076324" y="686039"/>
                </a:cubicBezTo>
                <a:close/>
                <a:moveTo>
                  <a:pt x="447675" y="686039"/>
                </a:moveTo>
                <a:cubicBezTo>
                  <a:pt x="416242" y="686039"/>
                  <a:pt x="382190" y="691278"/>
                  <a:pt x="350758" y="701755"/>
                </a:cubicBezTo>
                <a:cubicBezTo>
                  <a:pt x="308848" y="714852"/>
                  <a:pt x="269557" y="733188"/>
                  <a:pt x="235505" y="756762"/>
                </a:cubicBezTo>
                <a:cubicBezTo>
                  <a:pt x="219789" y="767240"/>
                  <a:pt x="211931" y="785575"/>
                  <a:pt x="211931" y="803911"/>
                </a:cubicBezTo>
                <a:lnTo>
                  <a:pt x="211931" y="921783"/>
                </a:lnTo>
                <a:lnTo>
                  <a:pt x="494824" y="921783"/>
                </a:lnTo>
                <a:cubicBezTo>
                  <a:pt x="502682" y="911305"/>
                  <a:pt x="507920" y="906066"/>
                  <a:pt x="518398" y="898208"/>
                </a:cubicBezTo>
                <a:cubicBezTo>
                  <a:pt x="555069" y="872015"/>
                  <a:pt x="596979" y="851060"/>
                  <a:pt x="638889" y="837963"/>
                </a:cubicBezTo>
                <a:cubicBezTo>
                  <a:pt x="610076" y="806530"/>
                  <a:pt x="591740" y="767240"/>
                  <a:pt x="591740" y="722710"/>
                </a:cubicBezTo>
                <a:cubicBezTo>
                  <a:pt x="591740" y="720091"/>
                  <a:pt x="591740" y="720091"/>
                  <a:pt x="591740" y="717471"/>
                </a:cubicBezTo>
                <a:cubicBezTo>
                  <a:pt x="576024" y="712233"/>
                  <a:pt x="560308" y="704375"/>
                  <a:pt x="544592" y="701755"/>
                </a:cubicBezTo>
                <a:cubicBezTo>
                  <a:pt x="515779" y="693897"/>
                  <a:pt x="481727" y="686039"/>
                  <a:pt x="447675" y="686039"/>
                </a:cubicBezTo>
                <a:close/>
                <a:moveTo>
                  <a:pt x="762000" y="602219"/>
                </a:moveTo>
                <a:cubicBezTo>
                  <a:pt x="696901" y="602219"/>
                  <a:pt x="644128" y="654992"/>
                  <a:pt x="644128" y="720091"/>
                </a:cubicBezTo>
                <a:cubicBezTo>
                  <a:pt x="644128" y="785190"/>
                  <a:pt x="696901" y="837963"/>
                  <a:pt x="762000" y="837963"/>
                </a:cubicBezTo>
                <a:cubicBezTo>
                  <a:pt x="827099" y="837963"/>
                  <a:pt x="879872" y="785190"/>
                  <a:pt x="879872" y="720091"/>
                </a:cubicBezTo>
                <a:cubicBezTo>
                  <a:pt x="879872" y="654992"/>
                  <a:pt x="827099" y="602219"/>
                  <a:pt x="762000" y="602219"/>
                </a:cubicBezTo>
                <a:close/>
                <a:moveTo>
                  <a:pt x="1076325" y="418862"/>
                </a:moveTo>
                <a:cubicBezTo>
                  <a:pt x="1011226" y="418862"/>
                  <a:pt x="958453" y="471635"/>
                  <a:pt x="958453" y="536734"/>
                </a:cubicBezTo>
                <a:cubicBezTo>
                  <a:pt x="958453" y="601833"/>
                  <a:pt x="1011226" y="654606"/>
                  <a:pt x="1076325" y="654606"/>
                </a:cubicBezTo>
                <a:cubicBezTo>
                  <a:pt x="1141424" y="654606"/>
                  <a:pt x="1194197" y="601833"/>
                  <a:pt x="1194197" y="536734"/>
                </a:cubicBezTo>
                <a:cubicBezTo>
                  <a:pt x="1194197" y="471635"/>
                  <a:pt x="1141424" y="418862"/>
                  <a:pt x="1076325" y="418862"/>
                </a:cubicBezTo>
                <a:close/>
                <a:moveTo>
                  <a:pt x="447675" y="418862"/>
                </a:moveTo>
                <a:cubicBezTo>
                  <a:pt x="382576" y="418862"/>
                  <a:pt x="329803" y="471635"/>
                  <a:pt x="329803" y="536734"/>
                </a:cubicBezTo>
                <a:cubicBezTo>
                  <a:pt x="329803" y="601833"/>
                  <a:pt x="382576" y="654606"/>
                  <a:pt x="447675" y="654606"/>
                </a:cubicBezTo>
                <a:cubicBezTo>
                  <a:pt x="512774" y="654606"/>
                  <a:pt x="565547" y="601833"/>
                  <a:pt x="565547" y="536734"/>
                </a:cubicBezTo>
                <a:cubicBezTo>
                  <a:pt x="565547" y="471635"/>
                  <a:pt x="512774" y="418862"/>
                  <a:pt x="447675" y="418862"/>
                </a:cubicBezTo>
                <a:close/>
                <a:moveTo>
                  <a:pt x="762000" y="0"/>
                </a:move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ubicBezTo>
                  <a:pt x="0" y="341159"/>
                  <a:pt x="341159" y="0"/>
                  <a:pt x="76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pic>
        <p:nvPicPr>
          <p:cNvPr id="40" name="Grafik 39" descr="Markierung mit einfarbiger Füllung">
            <a:extLst>
              <a:ext uri="{FF2B5EF4-FFF2-40B4-BE49-F238E27FC236}">
                <a16:creationId xmlns:a16="http://schemas.microsoft.com/office/drawing/2014/main" id="{CB1FE53A-1E53-A748-9451-E6A936EA5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7936" y="205408"/>
            <a:ext cx="1276128" cy="1276128"/>
          </a:xfrm>
          <a:prstGeom prst="rect">
            <a:avLst/>
          </a:prstGeom>
        </p:spPr>
      </p:pic>
      <p:sp>
        <p:nvSpPr>
          <p:cNvPr id="35" name="Freihandform 34">
            <a:extLst>
              <a:ext uri="{FF2B5EF4-FFF2-40B4-BE49-F238E27FC236}">
                <a16:creationId xmlns:a16="http://schemas.microsoft.com/office/drawing/2014/main" id="{B319A3E9-D14E-574E-A422-A3B181172718}"/>
              </a:ext>
            </a:extLst>
          </p:cNvPr>
          <p:cNvSpPr>
            <a:spLocks noChangeAspect="1"/>
          </p:cNvSpPr>
          <p:nvPr/>
        </p:nvSpPr>
        <p:spPr>
          <a:xfrm>
            <a:off x="1505781" y="2820398"/>
            <a:ext cx="885600" cy="885600"/>
          </a:xfrm>
          <a:custGeom>
            <a:avLst/>
            <a:gdLst>
              <a:gd name="connsiteX0" fmla="*/ 443502 w 885600"/>
              <a:gd name="connsiteY0" fmla="*/ 255783 h 885600"/>
              <a:gd name="connsiteX1" fmla="*/ 476426 w 885600"/>
              <a:gd name="connsiteY1" fmla="*/ 273115 h 885600"/>
              <a:gd name="connsiteX2" fmla="*/ 490258 w 885600"/>
              <a:gd name="connsiteY2" fmla="*/ 298879 h 885600"/>
              <a:gd name="connsiteX3" fmla="*/ 493251 w 885600"/>
              <a:gd name="connsiteY3" fmla="*/ 319207 h 885600"/>
              <a:gd name="connsiteX4" fmla="*/ 392304 w 885600"/>
              <a:gd name="connsiteY4" fmla="*/ 319207 h 885600"/>
              <a:gd name="connsiteX5" fmla="*/ 395827 w 885600"/>
              <a:gd name="connsiteY5" fmla="*/ 297419 h 885600"/>
              <a:gd name="connsiteX6" fmla="*/ 410259 w 885600"/>
              <a:gd name="connsiteY6" fmla="*/ 271859 h 885600"/>
              <a:gd name="connsiteX7" fmla="*/ 443502 w 885600"/>
              <a:gd name="connsiteY7" fmla="*/ 255783 h 885600"/>
              <a:gd name="connsiteX8" fmla="*/ 443934 w 885600"/>
              <a:gd name="connsiteY8" fmla="*/ 221056 h 885600"/>
              <a:gd name="connsiteX9" fmla="*/ 392696 w 885600"/>
              <a:gd name="connsiteY9" fmla="*/ 240871 h 885600"/>
              <a:gd name="connsiteX10" fmla="*/ 365680 w 885600"/>
              <a:gd name="connsiteY10" fmla="*/ 279494 h 885600"/>
              <a:gd name="connsiteX11" fmla="*/ 357916 w 885600"/>
              <a:gd name="connsiteY11" fmla="*/ 319207 h 885600"/>
              <a:gd name="connsiteX12" fmla="*/ 312096 w 885600"/>
              <a:gd name="connsiteY12" fmla="*/ 319207 h 885600"/>
              <a:gd name="connsiteX13" fmla="*/ 220319 w 885600"/>
              <a:gd name="connsiteY13" fmla="*/ 686313 h 885600"/>
              <a:gd name="connsiteX14" fmla="*/ 665281 w 885600"/>
              <a:gd name="connsiteY14" fmla="*/ 686313 h 885600"/>
              <a:gd name="connsiteX15" fmla="*/ 573505 w 885600"/>
              <a:gd name="connsiteY15" fmla="*/ 319207 h 885600"/>
              <a:gd name="connsiteX16" fmla="*/ 527477 w 885600"/>
              <a:gd name="connsiteY16" fmla="*/ 319207 h 885600"/>
              <a:gd name="connsiteX17" fmla="*/ 520804 w 885600"/>
              <a:gd name="connsiteY17" fmla="*/ 281682 h 885600"/>
              <a:gd name="connsiteX18" fmla="*/ 494739 w 885600"/>
              <a:gd name="connsiteY18" fmla="*/ 242531 h 885600"/>
              <a:gd name="connsiteX19" fmla="*/ 443934 w 885600"/>
              <a:gd name="connsiteY19" fmla="*/ 221056 h 885600"/>
              <a:gd name="connsiteX20" fmla="*/ 442800 w 885600"/>
              <a:gd name="connsiteY20" fmla="*/ 0 h 885600"/>
              <a:gd name="connsiteX21" fmla="*/ 885600 w 885600"/>
              <a:gd name="connsiteY21" fmla="*/ 442800 h 885600"/>
              <a:gd name="connsiteX22" fmla="*/ 442800 w 885600"/>
              <a:gd name="connsiteY22" fmla="*/ 885600 h 885600"/>
              <a:gd name="connsiteX23" fmla="*/ 0 w 885600"/>
              <a:gd name="connsiteY23" fmla="*/ 442800 h 885600"/>
              <a:gd name="connsiteX24" fmla="*/ 442800 w 885600"/>
              <a:gd name="connsiteY24" fmla="*/ 0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85600" h="885600">
                <a:moveTo>
                  <a:pt x="443502" y="255783"/>
                </a:moveTo>
                <a:cubicBezTo>
                  <a:pt x="455237" y="256006"/>
                  <a:pt x="466919" y="261797"/>
                  <a:pt x="476426" y="273115"/>
                </a:cubicBezTo>
                <a:cubicBezTo>
                  <a:pt x="482409" y="280238"/>
                  <a:pt x="487098" y="289069"/>
                  <a:pt x="490258" y="298879"/>
                </a:cubicBezTo>
                <a:lnTo>
                  <a:pt x="493251" y="319207"/>
                </a:lnTo>
                <a:lnTo>
                  <a:pt x="392304" y="319207"/>
                </a:lnTo>
                <a:lnTo>
                  <a:pt x="395827" y="297419"/>
                </a:lnTo>
                <a:cubicBezTo>
                  <a:pt x="399176" y="287601"/>
                  <a:pt x="404071" y="278833"/>
                  <a:pt x="410259" y="271859"/>
                </a:cubicBezTo>
                <a:cubicBezTo>
                  <a:pt x="419980" y="260905"/>
                  <a:pt x="431768" y="255560"/>
                  <a:pt x="443502" y="255783"/>
                </a:cubicBezTo>
                <a:close/>
                <a:moveTo>
                  <a:pt x="443934" y="221056"/>
                </a:moveTo>
                <a:cubicBezTo>
                  <a:pt x="426030" y="220765"/>
                  <a:pt x="408054" y="227355"/>
                  <a:pt x="392696" y="240871"/>
                </a:cubicBezTo>
                <a:cubicBezTo>
                  <a:pt x="381174" y="251012"/>
                  <a:pt x="371987" y="264323"/>
                  <a:pt x="365680" y="279494"/>
                </a:cubicBezTo>
                <a:lnTo>
                  <a:pt x="357916" y="319207"/>
                </a:lnTo>
                <a:lnTo>
                  <a:pt x="312096" y="319207"/>
                </a:lnTo>
                <a:lnTo>
                  <a:pt x="220319" y="686313"/>
                </a:lnTo>
                <a:lnTo>
                  <a:pt x="665281" y="686313"/>
                </a:lnTo>
                <a:lnTo>
                  <a:pt x="573505" y="319207"/>
                </a:lnTo>
                <a:lnTo>
                  <a:pt x="527477" y="319207"/>
                </a:lnTo>
                <a:lnTo>
                  <a:pt x="520804" y="281682"/>
                </a:lnTo>
                <a:cubicBezTo>
                  <a:pt x="514818" y="266446"/>
                  <a:pt x="505960" y="252964"/>
                  <a:pt x="494739" y="242531"/>
                </a:cubicBezTo>
                <a:cubicBezTo>
                  <a:pt x="479670" y="228520"/>
                  <a:pt x="461838" y="221347"/>
                  <a:pt x="443934" y="221056"/>
                </a:cubicBezTo>
                <a:close/>
                <a:moveTo>
                  <a:pt x="442800" y="0"/>
                </a:moveTo>
                <a:cubicBezTo>
                  <a:pt x="687352" y="0"/>
                  <a:pt x="885600" y="198248"/>
                  <a:pt x="885600" y="442800"/>
                </a:cubicBezTo>
                <a:cubicBezTo>
                  <a:pt x="885600" y="687352"/>
                  <a:pt x="687352" y="885600"/>
                  <a:pt x="442800" y="885600"/>
                </a:cubicBezTo>
                <a:cubicBezTo>
                  <a:pt x="198248" y="885600"/>
                  <a:pt x="0" y="687352"/>
                  <a:pt x="0" y="442800"/>
                </a:cubicBezTo>
                <a:cubicBezTo>
                  <a:pt x="0" y="198248"/>
                  <a:pt x="198248" y="0"/>
                  <a:pt x="442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D247F8-B2B9-1044-B222-013387E473D5}"/>
              </a:ext>
            </a:extLst>
          </p:cNvPr>
          <p:cNvSpPr>
            <a:spLocks noChangeAspect="1"/>
          </p:cNvSpPr>
          <p:nvPr/>
        </p:nvSpPr>
        <p:spPr>
          <a:xfrm>
            <a:off x="7103091" y="2820398"/>
            <a:ext cx="885600" cy="88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95CEBDF-BB4E-264E-9D2E-E1C9B9D7436E}"/>
              </a:ext>
            </a:extLst>
          </p:cNvPr>
          <p:cNvSpPr>
            <a:spLocks noChangeAspect="1"/>
          </p:cNvSpPr>
          <p:nvPr/>
        </p:nvSpPr>
        <p:spPr>
          <a:xfrm>
            <a:off x="9955898" y="2820398"/>
            <a:ext cx="885600" cy="88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>
              <a:solidFill>
                <a:schemeClr val="tx1"/>
              </a:solidFill>
            </a:endParaRPr>
          </a:p>
        </p:txBody>
      </p:sp>
      <p:pic>
        <p:nvPicPr>
          <p:cNvPr id="52" name="Grafik 51" descr="Euro mit einfarbiger Füllung">
            <a:extLst>
              <a:ext uri="{FF2B5EF4-FFF2-40B4-BE49-F238E27FC236}">
                <a16:creationId xmlns:a16="http://schemas.microsoft.com/office/drawing/2014/main" id="{1B2D3328-9EE8-1C41-A561-4D075C904C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1776" y="2997200"/>
            <a:ext cx="558598" cy="558598"/>
          </a:xfrm>
          <a:prstGeom prst="rect">
            <a:avLst/>
          </a:pr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39E5B811-BC1A-C94C-B527-A998CF990121}"/>
              </a:ext>
            </a:extLst>
          </p:cNvPr>
          <p:cNvSpPr/>
          <p:nvPr/>
        </p:nvSpPr>
        <p:spPr>
          <a:xfrm>
            <a:off x="10239665" y="2997200"/>
            <a:ext cx="406400" cy="444500"/>
          </a:xfrm>
          <a:custGeom>
            <a:avLst/>
            <a:gdLst>
              <a:gd name="connsiteX0" fmla="*/ 0 w 406400"/>
              <a:gd name="connsiteY0" fmla="*/ 0 h 444500"/>
              <a:gd name="connsiteX1" fmla="*/ 0 w 406400"/>
              <a:gd name="connsiteY1" fmla="*/ 444500 h 444500"/>
              <a:gd name="connsiteX2" fmla="*/ 406400 w 406400"/>
              <a:gd name="connsiteY2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400" h="444500">
                <a:moveTo>
                  <a:pt x="0" y="0"/>
                </a:moveTo>
                <a:lnTo>
                  <a:pt x="0" y="444500"/>
                </a:lnTo>
                <a:lnTo>
                  <a:pt x="406400" y="444500"/>
                </a:lnTo>
              </a:path>
            </a:pathLst>
          </a:custGeom>
          <a:noFill/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15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B242D-D389-6918-7DE1-3BE4A47E9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A8B9DD88-4434-9996-4264-3F9FD98712CB}"/>
              </a:ext>
            </a:extLst>
          </p:cNvPr>
          <p:cNvSpPr/>
          <p:nvPr/>
        </p:nvSpPr>
        <p:spPr>
          <a:xfrm>
            <a:off x="298404" y="472381"/>
            <a:ext cx="3821209" cy="49244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de-DE" sz="2600" b="1" dirty="0" err="1">
                <a:solidFill>
                  <a:schemeClr val="tx2"/>
                </a:solidFill>
                <a:latin typeface="Arial" panose="020B0604020202020204" pitchFamily="34" charset="0"/>
              </a:rPr>
              <a:t>Our</a:t>
            </a:r>
            <a:r>
              <a:rPr lang="de-DE" sz="26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2600" b="1">
                <a:solidFill>
                  <a:schemeClr val="tx2"/>
                </a:solidFill>
                <a:latin typeface="Arial" panose="020B0604020202020204" pitchFamily="34" charset="0"/>
              </a:rPr>
              <a:t>Career Page</a:t>
            </a:r>
            <a:endParaRPr lang="de-DE" sz="26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CF08A76-FEED-0D2A-D0BF-DBE108CBC775}"/>
              </a:ext>
            </a:extLst>
          </p:cNvPr>
          <p:cNvSpPr/>
          <p:nvPr/>
        </p:nvSpPr>
        <p:spPr>
          <a:xfrm>
            <a:off x="7857067" y="2639014"/>
            <a:ext cx="3606800" cy="1238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>
                <a:solidFill>
                  <a:schemeClr val="tx1"/>
                </a:solidFill>
              </a:rPr>
              <a:t>Austauschen</a:t>
            </a:r>
          </a:p>
        </p:txBody>
      </p:sp>
      <p:pic>
        <p:nvPicPr>
          <p:cNvPr id="29" name="Bildplatzhalter 28" descr="Ein Bild, das Text, Boden, Person, drinnen enthält.&#10;&#10;Automatisch generierte Beschreibung">
            <a:extLst>
              <a:ext uri="{FF2B5EF4-FFF2-40B4-BE49-F238E27FC236}">
                <a16:creationId xmlns:a16="http://schemas.microsoft.com/office/drawing/2014/main" id="{F83D1508-D8F3-4B7E-A0DD-B762D640D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9" b="6899"/>
          <a:stretch>
            <a:fillRect/>
          </a:stretch>
        </p:blipFill>
        <p:spPr/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7D4A7FC-B2CC-F73D-EB4C-E2C01284DF5F}"/>
              </a:ext>
            </a:extLst>
          </p:cNvPr>
          <p:cNvGrpSpPr/>
          <p:nvPr/>
        </p:nvGrpSpPr>
        <p:grpSpPr>
          <a:xfrm>
            <a:off x="1694067" y="1867301"/>
            <a:ext cx="3821209" cy="3792354"/>
            <a:chOff x="1694067" y="1867301"/>
            <a:chExt cx="3821209" cy="3792354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F083E597-5F6E-FEC1-7FDE-FA0678E4EAB7}"/>
                </a:ext>
              </a:extLst>
            </p:cNvPr>
            <p:cNvSpPr/>
            <p:nvPr/>
          </p:nvSpPr>
          <p:spPr>
            <a:xfrm>
              <a:off x="1694067" y="1867301"/>
              <a:ext cx="3821209" cy="379235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endParaRPr lang="de-DE" sz="1200" dirty="0" err="1">
                <a:solidFill>
                  <a:schemeClr val="tx1"/>
                </a:solidFill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738A00A-5A6E-69DC-DA88-4BCA05D43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650" y="2315457"/>
              <a:ext cx="2896041" cy="2896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089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C014D-38B1-58E8-5191-D9488A7FB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8C16367-4506-0F38-B90A-8C8CCDFE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01" y="1963683"/>
            <a:ext cx="5111750" cy="720000"/>
          </a:xfrm>
        </p:spPr>
        <p:txBody>
          <a:bodyPr/>
          <a:lstStyle/>
          <a:p>
            <a:r>
              <a:rPr lang="en-GB" noProof="0" dirty="0"/>
              <a:t>Thank you very much for your attention!</a:t>
            </a:r>
          </a:p>
        </p:txBody>
      </p:sp>
      <p:sp>
        <p:nvSpPr>
          <p:cNvPr id="32" name="Bildplatzhalter 23">
            <a:extLst>
              <a:ext uri="{FF2B5EF4-FFF2-40B4-BE49-F238E27FC236}">
                <a16:creationId xmlns:a16="http://schemas.microsoft.com/office/drawing/2014/main" id="{A9A54D93-35BE-FF1E-6A95-044062F49ED6}"/>
              </a:ext>
            </a:extLst>
          </p:cNvPr>
          <p:cNvSpPr txBox="1">
            <a:spLocks/>
          </p:cNvSpPr>
          <p:nvPr/>
        </p:nvSpPr>
        <p:spPr>
          <a:xfrm>
            <a:off x="6311900" y="1712951"/>
            <a:ext cx="5111749" cy="39911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11" name="Bildplatzhalter 6">
            <a:extLst>
              <a:ext uri="{FF2B5EF4-FFF2-40B4-BE49-F238E27FC236}">
                <a16:creationId xmlns:a16="http://schemas.microsoft.com/office/drawing/2014/main" id="{9B70CF73-5BBE-6589-4706-7292CD6024E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562" y="0"/>
            <a:ext cx="5953438" cy="6858000"/>
          </a:xfr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93C39C4-159E-DF6D-C7A6-35CD4686CB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49" y="776233"/>
            <a:ext cx="2430037" cy="396875"/>
          </a:xfrm>
          <a:prstGeom prst="rect">
            <a:avLst/>
          </a:prstGeo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6707C50-CC14-EA69-FF59-B5E6B79922CF}"/>
              </a:ext>
            </a:extLst>
          </p:cNvPr>
          <p:cNvSpPr txBox="1">
            <a:spLocks/>
          </p:cNvSpPr>
          <p:nvPr/>
        </p:nvSpPr>
        <p:spPr>
          <a:xfrm>
            <a:off x="792163" y="3153098"/>
            <a:ext cx="2721599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marR="0" indent="-180000" algn="l" defTabSz="914400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marR="0" indent="-180975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" marR="0" indent="-144000" algn="l" defTabSz="914400" rtl="0" eaLnBrk="1" fontAlgn="auto" latinLnBrk="0" hangingPunct="1">
              <a:lnSpc>
                <a:spcPts val="1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Univers" panose="020B0503020202020204" pitchFamily="34" charset="0"/>
              </a:rPr>
              <a:t>Michaela Zeiß</a:t>
            </a:r>
          </a:p>
          <a:p>
            <a:pPr lvl="1"/>
            <a:r>
              <a:rPr lang="de-DE" dirty="0">
                <a:latin typeface="Univers" panose="020B0503020202020204" pitchFamily="34" charset="0"/>
              </a:rPr>
              <a:t>Referentin Recruiting</a:t>
            </a:r>
          </a:p>
          <a:p>
            <a:pPr lvl="1"/>
            <a:r>
              <a:rPr lang="de-DE" b="1" dirty="0">
                <a:latin typeface="Univers" panose="020B0503020202020204" pitchFamily="34" charset="0"/>
              </a:rPr>
              <a:t>T</a:t>
            </a:r>
            <a:r>
              <a:rPr lang="de-DE" dirty="0">
                <a:latin typeface="Univers" panose="020B0503020202020204" pitchFamily="34" charset="0"/>
              </a:rPr>
              <a:t> +49 (0) 36926 945 499</a:t>
            </a:r>
            <a:br>
              <a:rPr lang="de-DE" dirty="0">
                <a:latin typeface="Univers" panose="020B0503020202020204" pitchFamily="34" charset="0"/>
              </a:rPr>
            </a:br>
            <a:r>
              <a:rPr lang="de-DE" dirty="0">
                <a:latin typeface="Univers" panose="020B0503020202020204" pitchFamily="34" charset="0"/>
              </a:rPr>
              <a:t>michaela.zeiss@pollmeier.com</a:t>
            </a:r>
          </a:p>
        </p:txBody>
      </p:sp>
      <p:sp>
        <p:nvSpPr>
          <p:cNvPr id="2" name="AutoShape 2" descr="Theresa Hiebsch">
            <a:extLst>
              <a:ext uri="{FF2B5EF4-FFF2-40B4-BE49-F238E27FC236}">
                <a16:creationId xmlns:a16="http://schemas.microsoft.com/office/drawing/2014/main" id="{ADD98B0D-5C21-E28F-9E03-30FF2A51F6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CF09CFDC-13D8-2F62-5465-53D2BC350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76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58" descr="Ein Bild, das Text, Himmel, Baum, draußen enthält.&#10;&#10;Automatisch generierte Beschreibung">
            <a:extLst>
              <a:ext uri="{FF2B5EF4-FFF2-40B4-BE49-F238E27FC236}">
                <a16:creationId xmlns:a16="http://schemas.microsoft.com/office/drawing/2014/main" id="{324B7E19-1A62-9A48-BCB2-9A96F8A324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2983" y="790677"/>
            <a:ext cx="5284934" cy="1842088"/>
          </a:xfrm>
          <a:custGeom>
            <a:avLst/>
            <a:gdLst>
              <a:gd name="connsiteX0" fmla="*/ 0 w 4962106"/>
              <a:gd name="connsiteY0" fmla="*/ 0 h 1842088"/>
              <a:gd name="connsiteX1" fmla="*/ 4962106 w 4962106"/>
              <a:gd name="connsiteY1" fmla="*/ 0 h 1842088"/>
              <a:gd name="connsiteX2" fmla="*/ 4962106 w 4962106"/>
              <a:gd name="connsiteY2" fmla="*/ 1842088 h 1842088"/>
              <a:gd name="connsiteX3" fmla="*/ 0 w 4962106"/>
              <a:gd name="connsiteY3" fmla="*/ 1842088 h 184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2106" h="1842088">
                <a:moveTo>
                  <a:pt x="0" y="0"/>
                </a:moveTo>
                <a:lnTo>
                  <a:pt x="4962106" y="0"/>
                </a:lnTo>
                <a:lnTo>
                  <a:pt x="4962106" y="1842088"/>
                </a:lnTo>
                <a:lnTo>
                  <a:pt x="0" y="1842088"/>
                </a:lnTo>
                <a:close/>
              </a:path>
            </a:pathLst>
          </a:custGeom>
        </p:spPr>
      </p:pic>
      <p:pic>
        <p:nvPicPr>
          <p:cNvPr id="16" name="Bildplatzhalter 15" descr="Ein Bild, das Baum, Gras, draußen, Pflanze enthält.&#10;&#10;Automatisch generierte Beschreibung">
            <a:extLst>
              <a:ext uri="{FF2B5EF4-FFF2-40B4-BE49-F238E27FC236}">
                <a16:creationId xmlns:a16="http://schemas.microsoft.com/office/drawing/2014/main" id="{9E716C67-1763-EB4A-8CE3-4679C57A97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03838" cy="6858000"/>
          </a:xfrm>
        </p:spPr>
      </p:pic>
      <p:sp>
        <p:nvSpPr>
          <p:cNvPr id="45" name="Rechteck 44">
            <a:extLst>
              <a:ext uri="{FF2B5EF4-FFF2-40B4-BE49-F238E27FC236}">
                <a16:creationId xmlns:a16="http://schemas.microsoft.com/office/drawing/2014/main" id="{8EF6CECF-AABC-C841-8621-AC7CD38796C9}"/>
              </a:ext>
            </a:extLst>
          </p:cNvPr>
          <p:cNvSpPr>
            <a:spLocks/>
          </p:cNvSpPr>
          <p:nvPr/>
        </p:nvSpPr>
        <p:spPr>
          <a:xfrm>
            <a:off x="214738" y="5586056"/>
            <a:ext cx="5697496" cy="866483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deeply rooted in these regions, operate sustainably and work together with our partners at a local and international level.</a:t>
            </a:r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hteck 128">
            <a:extLst>
              <a:ext uri="{FF2B5EF4-FFF2-40B4-BE49-F238E27FC236}">
                <a16:creationId xmlns:a16="http://schemas.microsoft.com/office/drawing/2014/main" id="{100C2D0C-EEAA-B747-A0DB-ABBEE5D6F1F7}"/>
              </a:ext>
            </a:extLst>
          </p:cNvPr>
          <p:cNvSpPr>
            <a:spLocks/>
          </p:cNvSpPr>
          <p:nvPr/>
        </p:nvSpPr>
        <p:spPr>
          <a:xfrm>
            <a:off x="208042" y="405393"/>
            <a:ext cx="5704192" cy="576000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The four Pollmeier hardwood sawmill plants are located in:</a:t>
            </a:r>
            <a:endParaRPr lang="de-DE" sz="1400" dirty="0">
              <a:solidFill>
                <a:schemeClr val="bg1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E3A31A4-9FFD-F74E-80A2-49E88AF26D49}"/>
              </a:ext>
            </a:extLst>
          </p:cNvPr>
          <p:cNvSpPr/>
          <p:nvPr/>
        </p:nvSpPr>
        <p:spPr>
          <a:xfrm>
            <a:off x="6273072" y="5868251"/>
            <a:ext cx="52848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Global market leader for hardwood products</a:t>
            </a:r>
            <a:endParaRPr lang="en-US" sz="1600" dirty="0"/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D67B53BF-55AC-5649-8C79-61E40328720D}"/>
              </a:ext>
            </a:extLst>
          </p:cNvPr>
          <p:cNvSpPr txBox="1"/>
          <p:nvPr/>
        </p:nvSpPr>
        <p:spPr>
          <a:xfrm>
            <a:off x="6272983" y="349220"/>
            <a:ext cx="5303838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b="1" dirty="0"/>
              <a:t>We are the Pollmeier Group</a:t>
            </a:r>
            <a:endParaRPr lang="en-US" dirty="0"/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345F4C10-2E7D-CB41-908E-31086A7F8C17}"/>
              </a:ext>
            </a:extLst>
          </p:cNvPr>
          <p:cNvSpPr txBox="1"/>
          <p:nvPr/>
        </p:nvSpPr>
        <p:spPr>
          <a:xfrm>
            <a:off x="6158213" y="3454759"/>
            <a:ext cx="302514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de-DE" sz="1400" dirty="0" err="1">
                <a:solidFill>
                  <a:srgbClr val="000000"/>
                </a:solidFill>
              </a:rPr>
              <a:t>Owner-managed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family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business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Clr>
                <a:schemeClr val="tx2"/>
              </a:buClr>
            </a:pP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de-DE" sz="1400" dirty="0" err="1">
                <a:solidFill>
                  <a:srgbClr val="000000"/>
                </a:solidFill>
              </a:rPr>
              <a:t>Founded</a:t>
            </a:r>
            <a:r>
              <a:rPr lang="de-DE" sz="1400" dirty="0">
                <a:solidFill>
                  <a:srgbClr val="000000"/>
                </a:solidFill>
              </a:rPr>
              <a:t> in 1996 in Creuzburg/ Germany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de-DE" sz="1400" dirty="0">
                <a:solidFill>
                  <a:srgbClr val="000000"/>
                </a:solidFill>
              </a:rPr>
              <a:t>Over 1000 </a:t>
            </a:r>
            <a:r>
              <a:rPr lang="de-DE" sz="1400" dirty="0" err="1">
                <a:solidFill>
                  <a:srgbClr val="000000"/>
                </a:solidFill>
              </a:rPr>
              <a:t>employees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26" name="Textfeld 125">
            <a:extLst>
              <a:ext uri="{FF2B5EF4-FFF2-40B4-BE49-F238E27FC236}">
                <a16:creationId xmlns:a16="http://schemas.microsoft.com/office/drawing/2014/main" id="{6A69FAD2-3228-6149-9709-54570560D8FB}"/>
              </a:ext>
            </a:extLst>
          </p:cNvPr>
          <p:cNvSpPr txBox="1"/>
          <p:nvPr/>
        </p:nvSpPr>
        <p:spPr>
          <a:xfrm>
            <a:off x="9059678" y="3454759"/>
            <a:ext cx="249823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de-DE" sz="1400" dirty="0" err="1">
                <a:solidFill>
                  <a:srgbClr val="000000"/>
                </a:solidFill>
              </a:rPr>
              <a:t>Specialised</a:t>
            </a:r>
            <a:r>
              <a:rPr lang="de-DE" sz="1400" dirty="0">
                <a:solidFill>
                  <a:srgbClr val="000000"/>
                </a:solidFill>
              </a:rPr>
              <a:t> in European </a:t>
            </a:r>
            <a:r>
              <a:rPr lang="de-DE" sz="1400" dirty="0" err="1">
                <a:solidFill>
                  <a:srgbClr val="000000"/>
                </a:solidFill>
              </a:rPr>
              <a:t>beech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de-DE" sz="1400" dirty="0" err="1">
                <a:solidFill>
                  <a:srgbClr val="000000"/>
                </a:solidFill>
              </a:rPr>
              <a:t>Internationally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successfull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dirty="0">
                <a:solidFill>
                  <a:srgbClr val="000000"/>
                </a:solidFill>
              </a:rPr>
              <a:t>Export in over 70 countries</a:t>
            </a:r>
            <a:endParaRPr lang="de-DE" sz="1400" dirty="0"/>
          </a:p>
        </p:txBody>
      </p:sp>
      <p:sp>
        <p:nvSpPr>
          <p:cNvPr id="128" name="Textfeld 127">
            <a:extLst>
              <a:ext uri="{FF2B5EF4-FFF2-40B4-BE49-F238E27FC236}">
                <a16:creationId xmlns:a16="http://schemas.microsoft.com/office/drawing/2014/main" id="{86B36C79-7D2A-CF46-8A95-31BA7618B406}"/>
              </a:ext>
            </a:extLst>
          </p:cNvPr>
          <p:cNvSpPr txBox="1"/>
          <p:nvPr/>
        </p:nvSpPr>
        <p:spPr>
          <a:xfrm>
            <a:off x="6272983" y="2716546"/>
            <a:ext cx="5284934" cy="58477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de-DE"/>
            </a:defPPr>
            <a:lvl1pPr algn="ctr">
              <a:defRPr b="1" i="0" u="none" strike="noStrike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sz="1600" dirty="0"/>
              <a:t>Owner of the most modern and efficient hardwood sawmills in Europe.</a:t>
            </a:r>
            <a:endParaRPr lang="de-DE" sz="160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4F890DC-6E67-4D40-A248-3614401D0ABA}"/>
              </a:ext>
            </a:extLst>
          </p:cNvPr>
          <p:cNvGrpSpPr/>
          <p:nvPr/>
        </p:nvGrpSpPr>
        <p:grpSpPr>
          <a:xfrm>
            <a:off x="228360" y="1169871"/>
            <a:ext cx="4575645" cy="4262900"/>
            <a:chOff x="6890828" y="1334084"/>
            <a:chExt cx="4766532" cy="4440742"/>
          </a:xfrm>
        </p:grpSpPr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288AB12B-D295-CD4F-B6F3-F01E8BEC1C26}"/>
                </a:ext>
              </a:extLst>
            </p:cNvPr>
            <p:cNvGrpSpPr/>
            <p:nvPr/>
          </p:nvGrpSpPr>
          <p:grpSpPr>
            <a:xfrm>
              <a:off x="8385020" y="1334084"/>
              <a:ext cx="3272340" cy="4440742"/>
              <a:chOff x="8195923" y="1797477"/>
              <a:chExt cx="2702809" cy="3780058"/>
            </a:xfrm>
            <a:solidFill>
              <a:srgbClr val="C4C4C4"/>
            </a:solidFill>
          </p:grpSpPr>
          <p:sp>
            <p:nvSpPr>
              <p:cNvPr id="74" name="Freihandform: Form 2">
                <a:extLst>
                  <a:ext uri="{FF2B5EF4-FFF2-40B4-BE49-F238E27FC236}">
                    <a16:creationId xmlns:a16="http://schemas.microsoft.com/office/drawing/2014/main" id="{49CDDFF8-0301-644F-A6E3-A8C77BCA65C7}"/>
                  </a:ext>
                </a:extLst>
              </p:cNvPr>
              <p:cNvSpPr/>
              <p:nvPr/>
            </p:nvSpPr>
            <p:spPr>
              <a:xfrm>
                <a:off x="9074224" y="3999436"/>
                <a:ext cx="1473032" cy="1578099"/>
              </a:xfrm>
              <a:custGeom>
                <a:avLst/>
                <a:gdLst>
                  <a:gd name="connsiteX0" fmla="*/ 879418 w 1473032"/>
                  <a:gd name="connsiteY0" fmla="*/ 90191 h 1578099"/>
                  <a:gd name="connsiteX1" fmla="*/ 758542 w 1473032"/>
                  <a:gd name="connsiteY1" fmla="*/ 90191 h 1578099"/>
                  <a:gd name="connsiteX2" fmla="*/ 748899 w 1473032"/>
                  <a:gd name="connsiteY2" fmla="*/ 59726 h 1578099"/>
                  <a:gd name="connsiteX3" fmla="*/ 726214 w 1473032"/>
                  <a:gd name="connsiteY3" fmla="*/ 33096 h 1578099"/>
                  <a:gd name="connsiteX4" fmla="*/ 695639 w 1473032"/>
                  <a:gd name="connsiteY4" fmla="*/ 59726 h 1578099"/>
                  <a:gd name="connsiteX5" fmla="*/ 695639 w 1473032"/>
                  <a:gd name="connsiteY5" fmla="*/ 114520 h 1578099"/>
                  <a:gd name="connsiteX6" fmla="*/ 680954 w 1473032"/>
                  <a:gd name="connsiteY6" fmla="*/ 141917 h 1578099"/>
                  <a:gd name="connsiteX7" fmla="*/ 646324 w 1473032"/>
                  <a:gd name="connsiteY7" fmla="*/ 106410 h 1578099"/>
                  <a:gd name="connsiteX8" fmla="*/ 628351 w 1473032"/>
                  <a:gd name="connsiteY8" fmla="*/ 101040 h 1578099"/>
                  <a:gd name="connsiteX9" fmla="*/ 579804 w 1473032"/>
                  <a:gd name="connsiteY9" fmla="*/ 106410 h 1578099"/>
                  <a:gd name="connsiteX10" fmla="*/ 551201 w 1473032"/>
                  <a:gd name="connsiteY10" fmla="*/ 84712 h 1578099"/>
                  <a:gd name="connsiteX11" fmla="*/ 534106 w 1473032"/>
                  <a:gd name="connsiteY11" fmla="*/ 125917 h 1578099"/>
                  <a:gd name="connsiteX12" fmla="*/ 528297 w 1473032"/>
                  <a:gd name="connsiteY12" fmla="*/ 154520 h 1578099"/>
                  <a:gd name="connsiteX13" fmla="*/ 495202 w 1473032"/>
                  <a:gd name="connsiteY13" fmla="*/ 141917 h 1578099"/>
                  <a:gd name="connsiteX14" fmla="*/ 489393 w 1473032"/>
                  <a:gd name="connsiteY14" fmla="*/ 114520 h 1578099"/>
                  <a:gd name="connsiteX15" fmla="*/ 436791 w 1473032"/>
                  <a:gd name="connsiteY15" fmla="*/ 95013 h 1578099"/>
                  <a:gd name="connsiteX16" fmla="*/ 416188 w 1473032"/>
                  <a:gd name="connsiteY16" fmla="*/ 69808 h 1578099"/>
                  <a:gd name="connsiteX17" fmla="*/ 387586 w 1473032"/>
                  <a:gd name="connsiteY17" fmla="*/ 5808 h 1578099"/>
                  <a:gd name="connsiteX18" fmla="*/ 363078 w 1473032"/>
                  <a:gd name="connsiteY18" fmla="*/ 5567 h 1578099"/>
                  <a:gd name="connsiteX19" fmla="*/ 362381 w 1473032"/>
                  <a:gd name="connsiteY19" fmla="*/ 5808 h 1578099"/>
                  <a:gd name="connsiteX20" fmla="*/ 325778 w 1473032"/>
                  <a:gd name="connsiteY20" fmla="*/ 0 h 1578099"/>
                  <a:gd name="connsiteX21" fmla="*/ 292463 w 1473032"/>
                  <a:gd name="connsiteY21" fmla="*/ 69808 h 1578099"/>
                  <a:gd name="connsiteX22" fmla="*/ 248738 w 1473032"/>
                  <a:gd name="connsiteY22" fmla="*/ 76712 h 1578099"/>
                  <a:gd name="connsiteX23" fmla="*/ 227368 w 1473032"/>
                  <a:gd name="connsiteY23" fmla="*/ 114520 h 1578099"/>
                  <a:gd name="connsiteX24" fmla="*/ 248738 w 1473032"/>
                  <a:gd name="connsiteY24" fmla="*/ 141917 h 1578099"/>
                  <a:gd name="connsiteX25" fmla="*/ 204573 w 1473032"/>
                  <a:gd name="connsiteY25" fmla="*/ 185423 h 1578099"/>
                  <a:gd name="connsiteX26" fmla="*/ 156464 w 1473032"/>
                  <a:gd name="connsiteY26" fmla="*/ 171725 h 1578099"/>
                  <a:gd name="connsiteX27" fmla="*/ 156464 w 1473032"/>
                  <a:gd name="connsiteY27" fmla="*/ 212930 h 1578099"/>
                  <a:gd name="connsiteX28" fmla="*/ 128957 w 1473032"/>
                  <a:gd name="connsiteY28" fmla="*/ 249533 h 1578099"/>
                  <a:gd name="connsiteX29" fmla="*/ 113067 w 1473032"/>
                  <a:gd name="connsiteY29" fmla="*/ 212930 h 1578099"/>
                  <a:gd name="connsiteX30" fmla="*/ 63533 w 1473032"/>
                  <a:gd name="connsiteY30" fmla="*/ 226629 h 1578099"/>
                  <a:gd name="connsiteX31" fmla="*/ 42273 w 1473032"/>
                  <a:gd name="connsiteY31" fmla="*/ 212930 h 1578099"/>
                  <a:gd name="connsiteX32" fmla="*/ 17506 w 1473032"/>
                  <a:gd name="connsiteY32" fmla="*/ 249533 h 1578099"/>
                  <a:gd name="connsiteX33" fmla="*/ 849 w 1473032"/>
                  <a:gd name="connsiteY33" fmla="*/ 291834 h 1578099"/>
                  <a:gd name="connsiteX34" fmla="*/ 7753 w 1473032"/>
                  <a:gd name="connsiteY34" fmla="*/ 337642 h 1578099"/>
                  <a:gd name="connsiteX35" fmla="*/ 23424 w 1473032"/>
                  <a:gd name="connsiteY35" fmla="*/ 414463 h 1578099"/>
                  <a:gd name="connsiteX36" fmla="*/ 17506 w 1473032"/>
                  <a:gd name="connsiteY36" fmla="*/ 459285 h 1578099"/>
                  <a:gd name="connsiteX37" fmla="*/ 42273 w 1473032"/>
                  <a:gd name="connsiteY37" fmla="*/ 465202 h 1578099"/>
                  <a:gd name="connsiteX38" fmla="*/ 63533 w 1473032"/>
                  <a:gd name="connsiteY38" fmla="*/ 459285 h 1578099"/>
                  <a:gd name="connsiteX39" fmla="*/ 102218 w 1473032"/>
                  <a:gd name="connsiteY39" fmla="*/ 436600 h 1578099"/>
                  <a:gd name="connsiteX40" fmla="*/ 113067 w 1473032"/>
                  <a:gd name="connsiteY40" fmla="*/ 424326 h 1578099"/>
                  <a:gd name="connsiteX41" fmla="*/ 82054 w 1473032"/>
                  <a:gd name="connsiteY41" fmla="*/ 394737 h 1578099"/>
                  <a:gd name="connsiteX42" fmla="*/ 86328 w 1473032"/>
                  <a:gd name="connsiteY42" fmla="*/ 378189 h 1578099"/>
                  <a:gd name="connsiteX43" fmla="*/ 142656 w 1473032"/>
                  <a:gd name="connsiteY43" fmla="*/ 378189 h 1578099"/>
                  <a:gd name="connsiteX44" fmla="*/ 180902 w 1473032"/>
                  <a:gd name="connsiteY44" fmla="*/ 378189 h 1578099"/>
                  <a:gd name="connsiteX45" fmla="*/ 211149 w 1473032"/>
                  <a:gd name="connsiteY45" fmla="*/ 419285 h 1578099"/>
                  <a:gd name="connsiteX46" fmla="*/ 243696 w 1473032"/>
                  <a:gd name="connsiteY46" fmla="*/ 436600 h 1578099"/>
                  <a:gd name="connsiteX47" fmla="*/ 248738 w 1473032"/>
                  <a:gd name="connsiteY47" fmla="*/ 471997 h 1578099"/>
                  <a:gd name="connsiteX48" fmla="*/ 270874 w 1473032"/>
                  <a:gd name="connsiteY48" fmla="*/ 504983 h 1578099"/>
                  <a:gd name="connsiteX49" fmla="*/ 292463 w 1473032"/>
                  <a:gd name="connsiteY49" fmla="*/ 534901 h 1578099"/>
                  <a:gd name="connsiteX50" fmla="*/ 335641 w 1473032"/>
                  <a:gd name="connsiteY50" fmla="*/ 504983 h 1578099"/>
                  <a:gd name="connsiteX51" fmla="*/ 355586 w 1473032"/>
                  <a:gd name="connsiteY51" fmla="*/ 542353 h 1578099"/>
                  <a:gd name="connsiteX52" fmla="*/ 341449 w 1473032"/>
                  <a:gd name="connsiteY52" fmla="*/ 594736 h 1578099"/>
                  <a:gd name="connsiteX53" fmla="*/ 335641 w 1473032"/>
                  <a:gd name="connsiteY53" fmla="*/ 661913 h 1578099"/>
                  <a:gd name="connsiteX54" fmla="*/ 355586 w 1473032"/>
                  <a:gd name="connsiteY54" fmla="*/ 695995 h 1578099"/>
                  <a:gd name="connsiteX55" fmla="*/ 425394 w 1473032"/>
                  <a:gd name="connsiteY55" fmla="*/ 778954 h 1578099"/>
                  <a:gd name="connsiteX56" fmla="*/ 431969 w 1473032"/>
                  <a:gd name="connsiteY56" fmla="*/ 830110 h 1578099"/>
                  <a:gd name="connsiteX57" fmla="*/ 431969 w 1473032"/>
                  <a:gd name="connsiteY57" fmla="*/ 830460 h 1578099"/>
                  <a:gd name="connsiteX58" fmla="*/ 410696 w 1473032"/>
                  <a:gd name="connsiteY58" fmla="*/ 863293 h 1578099"/>
                  <a:gd name="connsiteX59" fmla="*/ 410380 w 1473032"/>
                  <a:gd name="connsiteY59" fmla="*/ 863666 h 1578099"/>
                  <a:gd name="connsiteX60" fmla="*/ 418709 w 1473032"/>
                  <a:gd name="connsiteY60" fmla="*/ 895227 h 1578099"/>
                  <a:gd name="connsiteX61" fmla="*/ 438654 w 1473032"/>
                  <a:gd name="connsiteY61" fmla="*/ 929309 h 1578099"/>
                  <a:gd name="connsiteX62" fmla="*/ 397997 w 1473032"/>
                  <a:gd name="connsiteY62" fmla="*/ 935117 h 1578099"/>
                  <a:gd name="connsiteX63" fmla="*/ 368846 w 1473032"/>
                  <a:gd name="connsiteY63" fmla="*/ 914295 h 1578099"/>
                  <a:gd name="connsiteX64" fmla="*/ 384627 w 1473032"/>
                  <a:gd name="connsiteY64" fmla="*/ 964158 h 1578099"/>
                  <a:gd name="connsiteX65" fmla="*/ 384627 w 1473032"/>
                  <a:gd name="connsiteY65" fmla="*/ 993199 h 1578099"/>
                  <a:gd name="connsiteX66" fmla="*/ 346490 w 1473032"/>
                  <a:gd name="connsiteY66" fmla="*/ 1019719 h 1578099"/>
                  <a:gd name="connsiteX67" fmla="*/ 311641 w 1473032"/>
                  <a:gd name="connsiteY67" fmla="*/ 1044705 h 1578099"/>
                  <a:gd name="connsiteX68" fmla="*/ 282600 w 1473032"/>
                  <a:gd name="connsiteY68" fmla="*/ 1048870 h 1578099"/>
                  <a:gd name="connsiteX69" fmla="*/ 306600 w 1473032"/>
                  <a:gd name="connsiteY69" fmla="*/ 1112760 h 1578099"/>
                  <a:gd name="connsiteX70" fmla="*/ 311641 w 1473032"/>
                  <a:gd name="connsiteY70" fmla="*/ 1247225 h 1578099"/>
                  <a:gd name="connsiteX71" fmla="*/ 295861 w 1473032"/>
                  <a:gd name="connsiteY71" fmla="*/ 1350238 h 1578099"/>
                  <a:gd name="connsiteX72" fmla="*/ 311641 w 1473032"/>
                  <a:gd name="connsiteY72" fmla="*/ 1373470 h 1578099"/>
                  <a:gd name="connsiteX73" fmla="*/ 280847 w 1473032"/>
                  <a:gd name="connsiteY73" fmla="*/ 1400867 h 1578099"/>
                  <a:gd name="connsiteX74" fmla="*/ 247642 w 1473032"/>
                  <a:gd name="connsiteY74" fmla="*/ 1380046 h 1578099"/>
                  <a:gd name="connsiteX75" fmla="*/ 225286 w 1473032"/>
                  <a:gd name="connsiteY75" fmla="*/ 1413251 h 1578099"/>
                  <a:gd name="connsiteX76" fmla="*/ 231094 w 1473032"/>
                  <a:gd name="connsiteY76" fmla="*/ 1443169 h 1578099"/>
                  <a:gd name="connsiteX77" fmla="*/ 262655 w 1473032"/>
                  <a:gd name="connsiteY77" fmla="*/ 1451716 h 1578099"/>
                  <a:gd name="connsiteX78" fmla="*/ 305833 w 1473032"/>
                  <a:gd name="connsiteY78" fmla="*/ 1491278 h 1578099"/>
                  <a:gd name="connsiteX79" fmla="*/ 311641 w 1473032"/>
                  <a:gd name="connsiteY79" fmla="*/ 1519661 h 1578099"/>
                  <a:gd name="connsiteX80" fmla="*/ 351422 w 1473032"/>
                  <a:gd name="connsiteY80" fmla="*/ 1530291 h 1578099"/>
                  <a:gd name="connsiteX81" fmla="*/ 339805 w 1473032"/>
                  <a:gd name="connsiteY81" fmla="*/ 1565250 h 1578099"/>
                  <a:gd name="connsiteX82" fmla="*/ 360537 w 1473032"/>
                  <a:gd name="connsiteY82" fmla="*/ 1576888 h 1578099"/>
                  <a:gd name="connsiteX83" fmla="*/ 360627 w 1473032"/>
                  <a:gd name="connsiteY83" fmla="*/ 1576866 h 1578099"/>
                  <a:gd name="connsiteX84" fmla="*/ 412024 w 1473032"/>
                  <a:gd name="connsiteY84" fmla="*/ 1519661 h 1578099"/>
                  <a:gd name="connsiteX85" fmla="*/ 395476 w 1473032"/>
                  <a:gd name="connsiteY85" fmla="*/ 1502127 h 1578099"/>
                  <a:gd name="connsiteX86" fmla="*/ 395476 w 1473032"/>
                  <a:gd name="connsiteY86" fmla="*/ 1456429 h 1578099"/>
                  <a:gd name="connsiteX87" fmla="*/ 426161 w 1473032"/>
                  <a:gd name="connsiteY87" fmla="*/ 1413251 h 1578099"/>
                  <a:gd name="connsiteX88" fmla="*/ 449503 w 1473032"/>
                  <a:gd name="connsiteY88" fmla="*/ 1461908 h 1578099"/>
                  <a:gd name="connsiteX89" fmla="*/ 480955 w 1473032"/>
                  <a:gd name="connsiteY89" fmla="*/ 1451716 h 1578099"/>
                  <a:gd name="connsiteX90" fmla="*/ 533777 w 1473032"/>
                  <a:gd name="connsiteY90" fmla="*/ 1451716 h 1578099"/>
                  <a:gd name="connsiteX91" fmla="*/ 578379 w 1473032"/>
                  <a:gd name="connsiteY91" fmla="*/ 1477031 h 1578099"/>
                  <a:gd name="connsiteX92" fmla="*/ 590544 w 1473032"/>
                  <a:gd name="connsiteY92" fmla="*/ 1524812 h 1578099"/>
                  <a:gd name="connsiteX93" fmla="*/ 625064 w 1473032"/>
                  <a:gd name="connsiteY93" fmla="*/ 1519661 h 1578099"/>
                  <a:gd name="connsiteX94" fmla="*/ 656516 w 1473032"/>
                  <a:gd name="connsiteY94" fmla="*/ 1519661 h 1578099"/>
                  <a:gd name="connsiteX95" fmla="*/ 708241 w 1473032"/>
                  <a:gd name="connsiteY95" fmla="*/ 1491278 h 1578099"/>
                  <a:gd name="connsiteX96" fmla="*/ 781227 w 1473032"/>
                  <a:gd name="connsiteY96" fmla="*/ 1477031 h 1578099"/>
                  <a:gd name="connsiteX97" fmla="*/ 818926 w 1473032"/>
                  <a:gd name="connsiteY97" fmla="*/ 1442730 h 1578099"/>
                  <a:gd name="connsiteX98" fmla="*/ 931254 w 1473032"/>
                  <a:gd name="connsiteY98" fmla="*/ 1425415 h 1578099"/>
                  <a:gd name="connsiteX99" fmla="*/ 997445 w 1473032"/>
                  <a:gd name="connsiteY99" fmla="*/ 1390895 h 1578099"/>
                  <a:gd name="connsiteX100" fmla="*/ 1040513 w 1473032"/>
                  <a:gd name="connsiteY100" fmla="*/ 1390895 h 1578099"/>
                  <a:gd name="connsiteX101" fmla="*/ 1086650 w 1473032"/>
                  <a:gd name="connsiteY101" fmla="*/ 1411059 h 1578099"/>
                  <a:gd name="connsiteX102" fmla="*/ 1115362 w 1473032"/>
                  <a:gd name="connsiteY102" fmla="*/ 1390895 h 1578099"/>
                  <a:gd name="connsiteX103" fmla="*/ 1172896 w 1473032"/>
                  <a:gd name="connsiteY103" fmla="*/ 1390895 h 1578099"/>
                  <a:gd name="connsiteX104" fmla="*/ 1172896 w 1473032"/>
                  <a:gd name="connsiteY104" fmla="*/ 1442730 h 1578099"/>
                  <a:gd name="connsiteX105" fmla="*/ 1219033 w 1473032"/>
                  <a:gd name="connsiteY105" fmla="*/ 1460045 h 1578099"/>
                  <a:gd name="connsiteX106" fmla="*/ 1259252 w 1473032"/>
                  <a:gd name="connsiteY106" fmla="*/ 1494565 h 1578099"/>
                  <a:gd name="connsiteX107" fmla="*/ 1282265 w 1473032"/>
                  <a:gd name="connsiteY107" fmla="*/ 1411059 h 1578099"/>
                  <a:gd name="connsiteX108" fmla="*/ 1233389 w 1473032"/>
                  <a:gd name="connsiteY108" fmla="*/ 1365032 h 1578099"/>
                  <a:gd name="connsiteX109" fmla="*/ 1244895 w 1473032"/>
                  <a:gd name="connsiteY109" fmla="*/ 1278676 h 1578099"/>
                  <a:gd name="connsiteX110" fmla="*/ 1204567 w 1473032"/>
                  <a:gd name="connsiteY110" fmla="*/ 1270019 h 1578099"/>
                  <a:gd name="connsiteX111" fmla="*/ 1172896 w 1473032"/>
                  <a:gd name="connsiteY111" fmla="*/ 1209636 h 1578099"/>
                  <a:gd name="connsiteX112" fmla="*/ 1219033 w 1473032"/>
                  <a:gd name="connsiteY112" fmla="*/ 1149143 h 1578099"/>
                  <a:gd name="connsiteX113" fmla="*/ 1259252 w 1473032"/>
                  <a:gd name="connsiteY113" fmla="*/ 1120431 h 1578099"/>
                  <a:gd name="connsiteX114" fmla="*/ 1322594 w 1473032"/>
                  <a:gd name="connsiteY114" fmla="*/ 1091609 h 1578099"/>
                  <a:gd name="connsiteX115" fmla="*/ 1380127 w 1473032"/>
                  <a:gd name="connsiteY115" fmla="*/ 999555 h 1578099"/>
                  <a:gd name="connsiteX116" fmla="*/ 1437661 w 1473032"/>
                  <a:gd name="connsiteY116" fmla="*/ 959227 h 1578099"/>
                  <a:gd name="connsiteX117" fmla="*/ 1472182 w 1473032"/>
                  <a:gd name="connsiteY117" fmla="*/ 921857 h 1578099"/>
                  <a:gd name="connsiteX118" fmla="*/ 1454976 w 1473032"/>
                  <a:gd name="connsiteY118" fmla="*/ 832652 h 1578099"/>
                  <a:gd name="connsiteX119" fmla="*/ 1362922 w 1473032"/>
                  <a:gd name="connsiteY119" fmla="*/ 792324 h 1578099"/>
                  <a:gd name="connsiteX120" fmla="*/ 1339909 w 1473032"/>
                  <a:gd name="connsiteY120" fmla="*/ 737639 h 1578099"/>
                  <a:gd name="connsiteX121" fmla="*/ 1282265 w 1473032"/>
                  <a:gd name="connsiteY121" fmla="*/ 705968 h 1578099"/>
                  <a:gd name="connsiteX122" fmla="*/ 1233389 w 1473032"/>
                  <a:gd name="connsiteY122" fmla="*/ 634078 h 1578099"/>
                  <a:gd name="connsiteX123" fmla="*/ 1172896 w 1473032"/>
                  <a:gd name="connsiteY123" fmla="*/ 599558 h 1578099"/>
                  <a:gd name="connsiteX124" fmla="*/ 1115362 w 1473032"/>
                  <a:gd name="connsiteY124" fmla="*/ 541914 h 1578099"/>
                  <a:gd name="connsiteX125" fmla="*/ 1040513 w 1473032"/>
                  <a:gd name="connsiteY125" fmla="*/ 395175 h 1578099"/>
                  <a:gd name="connsiteX126" fmla="*/ 1057828 w 1473032"/>
                  <a:gd name="connsiteY126" fmla="*/ 314628 h 1578099"/>
                  <a:gd name="connsiteX127" fmla="*/ 982979 w 1473032"/>
                  <a:gd name="connsiteY127" fmla="*/ 222574 h 1578099"/>
                  <a:gd name="connsiteX128" fmla="*/ 962815 w 1473032"/>
                  <a:gd name="connsiteY128" fmla="*/ 162081 h 1578099"/>
                  <a:gd name="connsiteX129" fmla="*/ 879418 w 1473032"/>
                  <a:gd name="connsiteY129" fmla="*/ 90191 h 157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1473032" h="1578099">
                    <a:moveTo>
                      <a:pt x="879418" y="90191"/>
                    </a:moveTo>
                    <a:cubicBezTo>
                      <a:pt x="856449" y="76427"/>
                      <a:pt x="789262" y="84449"/>
                      <a:pt x="758542" y="90191"/>
                    </a:cubicBezTo>
                    <a:cubicBezTo>
                      <a:pt x="752184" y="85369"/>
                      <a:pt x="748899" y="65753"/>
                      <a:pt x="748899" y="59726"/>
                    </a:cubicBezTo>
                    <a:cubicBezTo>
                      <a:pt x="748899" y="53698"/>
                      <a:pt x="734214" y="34411"/>
                      <a:pt x="726214" y="33096"/>
                    </a:cubicBezTo>
                    <a:cubicBezTo>
                      <a:pt x="718214" y="31781"/>
                      <a:pt x="700241" y="51726"/>
                      <a:pt x="695639" y="59726"/>
                    </a:cubicBezTo>
                    <a:cubicBezTo>
                      <a:pt x="691036" y="67726"/>
                      <a:pt x="693666" y="101040"/>
                      <a:pt x="695639" y="114520"/>
                    </a:cubicBezTo>
                    <a:cubicBezTo>
                      <a:pt x="697611" y="127999"/>
                      <a:pt x="687639" y="136985"/>
                      <a:pt x="680954" y="141917"/>
                    </a:cubicBezTo>
                    <a:cubicBezTo>
                      <a:pt x="674269" y="146848"/>
                      <a:pt x="649064" y="114520"/>
                      <a:pt x="646324" y="106410"/>
                    </a:cubicBezTo>
                    <a:cubicBezTo>
                      <a:pt x="644132" y="99923"/>
                      <a:pt x="633430" y="100120"/>
                      <a:pt x="628351" y="101040"/>
                    </a:cubicBezTo>
                    <a:cubicBezTo>
                      <a:pt x="615602" y="102465"/>
                      <a:pt x="588045" y="105534"/>
                      <a:pt x="579804" y="106410"/>
                    </a:cubicBezTo>
                    <a:cubicBezTo>
                      <a:pt x="569503" y="107506"/>
                      <a:pt x="559201" y="95013"/>
                      <a:pt x="551201" y="84712"/>
                    </a:cubicBezTo>
                    <a:cubicBezTo>
                      <a:pt x="543201" y="74410"/>
                      <a:pt x="528297" y="107616"/>
                      <a:pt x="534106" y="125917"/>
                    </a:cubicBezTo>
                    <a:cubicBezTo>
                      <a:pt x="539914" y="144218"/>
                      <a:pt x="538599" y="152218"/>
                      <a:pt x="528297" y="154520"/>
                    </a:cubicBezTo>
                    <a:cubicBezTo>
                      <a:pt x="517996" y="156821"/>
                      <a:pt x="501996" y="149917"/>
                      <a:pt x="495202" y="141917"/>
                    </a:cubicBezTo>
                    <a:cubicBezTo>
                      <a:pt x="488407" y="133917"/>
                      <a:pt x="495202" y="125917"/>
                      <a:pt x="489393" y="114520"/>
                    </a:cubicBezTo>
                    <a:cubicBezTo>
                      <a:pt x="483585" y="103123"/>
                      <a:pt x="451695" y="101917"/>
                      <a:pt x="436791" y="95013"/>
                    </a:cubicBezTo>
                    <a:cubicBezTo>
                      <a:pt x="424868" y="89490"/>
                      <a:pt x="418089" y="75901"/>
                      <a:pt x="416188" y="69808"/>
                    </a:cubicBezTo>
                    <a:cubicBezTo>
                      <a:pt x="407787" y="51134"/>
                      <a:pt x="390304" y="12208"/>
                      <a:pt x="387586" y="5808"/>
                    </a:cubicBezTo>
                    <a:cubicBezTo>
                      <a:pt x="384239" y="-2082"/>
                      <a:pt x="378657" y="-66"/>
                      <a:pt x="363078" y="5567"/>
                    </a:cubicBezTo>
                    <a:lnTo>
                      <a:pt x="362381" y="5808"/>
                    </a:lnTo>
                    <a:cubicBezTo>
                      <a:pt x="349493" y="10455"/>
                      <a:pt x="332610" y="3879"/>
                      <a:pt x="325778" y="0"/>
                    </a:cubicBezTo>
                    <a:cubicBezTo>
                      <a:pt x="325778" y="11836"/>
                      <a:pt x="319115" y="42367"/>
                      <a:pt x="292463" y="69808"/>
                    </a:cubicBezTo>
                    <a:cubicBezTo>
                      <a:pt x="259148" y="104109"/>
                      <a:pt x="262874" y="80109"/>
                      <a:pt x="248738" y="76712"/>
                    </a:cubicBezTo>
                    <a:cubicBezTo>
                      <a:pt x="234601" y="73315"/>
                      <a:pt x="230875" y="109917"/>
                      <a:pt x="227368" y="114520"/>
                    </a:cubicBezTo>
                    <a:cubicBezTo>
                      <a:pt x="223861" y="119122"/>
                      <a:pt x="243696" y="132821"/>
                      <a:pt x="248738" y="141917"/>
                    </a:cubicBezTo>
                    <a:cubicBezTo>
                      <a:pt x="253779" y="151013"/>
                      <a:pt x="218272" y="180821"/>
                      <a:pt x="204573" y="185423"/>
                    </a:cubicBezTo>
                    <a:cubicBezTo>
                      <a:pt x="190875" y="190026"/>
                      <a:pt x="165670" y="174026"/>
                      <a:pt x="156464" y="171725"/>
                    </a:cubicBezTo>
                    <a:cubicBezTo>
                      <a:pt x="147259" y="169424"/>
                      <a:pt x="154163" y="206026"/>
                      <a:pt x="156464" y="212930"/>
                    </a:cubicBezTo>
                    <a:cubicBezTo>
                      <a:pt x="158766" y="219834"/>
                      <a:pt x="142656" y="243724"/>
                      <a:pt x="128957" y="249533"/>
                    </a:cubicBezTo>
                    <a:cubicBezTo>
                      <a:pt x="115259" y="255341"/>
                      <a:pt x="109560" y="222026"/>
                      <a:pt x="113067" y="212930"/>
                    </a:cubicBezTo>
                    <a:cubicBezTo>
                      <a:pt x="115873" y="205653"/>
                      <a:pt x="81214" y="219023"/>
                      <a:pt x="63533" y="226629"/>
                    </a:cubicBezTo>
                    <a:cubicBezTo>
                      <a:pt x="58674" y="221653"/>
                      <a:pt x="47621" y="211966"/>
                      <a:pt x="42273" y="212930"/>
                    </a:cubicBezTo>
                    <a:cubicBezTo>
                      <a:pt x="35588" y="214136"/>
                      <a:pt x="23424" y="240327"/>
                      <a:pt x="17506" y="249533"/>
                    </a:cubicBezTo>
                    <a:cubicBezTo>
                      <a:pt x="11588" y="258738"/>
                      <a:pt x="-3754" y="279231"/>
                      <a:pt x="849" y="291834"/>
                    </a:cubicBezTo>
                    <a:cubicBezTo>
                      <a:pt x="5451" y="304436"/>
                      <a:pt x="17506" y="315834"/>
                      <a:pt x="7753" y="337642"/>
                    </a:cubicBezTo>
                    <a:cubicBezTo>
                      <a:pt x="-2001" y="359450"/>
                      <a:pt x="22766" y="406134"/>
                      <a:pt x="23424" y="414463"/>
                    </a:cubicBezTo>
                    <a:cubicBezTo>
                      <a:pt x="24081" y="422792"/>
                      <a:pt x="21013" y="449860"/>
                      <a:pt x="17506" y="459285"/>
                    </a:cubicBezTo>
                    <a:cubicBezTo>
                      <a:pt x="13999" y="468709"/>
                      <a:pt x="31643" y="463449"/>
                      <a:pt x="42273" y="465202"/>
                    </a:cubicBezTo>
                    <a:cubicBezTo>
                      <a:pt x="52903" y="466956"/>
                      <a:pt x="52903" y="462901"/>
                      <a:pt x="63533" y="459285"/>
                    </a:cubicBezTo>
                    <a:cubicBezTo>
                      <a:pt x="74163" y="455668"/>
                      <a:pt x="86328" y="442408"/>
                      <a:pt x="102218" y="436600"/>
                    </a:cubicBezTo>
                    <a:cubicBezTo>
                      <a:pt x="118108" y="430792"/>
                      <a:pt x="114492" y="428709"/>
                      <a:pt x="113067" y="424326"/>
                    </a:cubicBezTo>
                    <a:cubicBezTo>
                      <a:pt x="111643" y="419942"/>
                      <a:pt x="89944" y="401970"/>
                      <a:pt x="82054" y="394737"/>
                    </a:cubicBezTo>
                    <a:cubicBezTo>
                      <a:pt x="74163" y="387504"/>
                      <a:pt x="77670" y="383230"/>
                      <a:pt x="86328" y="378189"/>
                    </a:cubicBezTo>
                    <a:cubicBezTo>
                      <a:pt x="94985" y="373148"/>
                      <a:pt x="136190" y="378189"/>
                      <a:pt x="142656" y="378189"/>
                    </a:cubicBezTo>
                    <a:cubicBezTo>
                      <a:pt x="149122" y="378189"/>
                      <a:pt x="172245" y="377422"/>
                      <a:pt x="180902" y="378189"/>
                    </a:cubicBezTo>
                    <a:cubicBezTo>
                      <a:pt x="189560" y="378956"/>
                      <a:pt x="206108" y="412052"/>
                      <a:pt x="211149" y="419285"/>
                    </a:cubicBezTo>
                    <a:cubicBezTo>
                      <a:pt x="216190" y="426518"/>
                      <a:pt x="235697" y="430792"/>
                      <a:pt x="243696" y="436600"/>
                    </a:cubicBezTo>
                    <a:cubicBezTo>
                      <a:pt x="251696" y="442408"/>
                      <a:pt x="239313" y="463997"/>
                      <a:pt x="248738" y="471997"/>
                    </a:cubicBezTo>
                    <a:cubicBezTo>
                      <a:pt x="258162" y="479997"/>
                      <a:pt x="267587" y="493367"/>
                      <a:pt x="270874" y="504983"/>
                    </a:cubicBezTo>
                    <a:cubicBezTo>
                      <a:pt x="274162" y="516599"/>
                      <a:pt x="286655" y="533257"/>
                      <a:pt x="292463" y="534901"/>
                    </a:cubicBezTo>
                    <a:cubicBezTo>
                      <a:pt x="298271" y="536544"/>
                      <a:pt x="315806" y="510024"/>
                      <a:pt x="335641" y="504983"/>
                    </a:cubicBezTo>
                    <a:cubicBezTo>
                      <a:pt x="355477" y="499942"/>
                      <a:pt x="355586" y="534901"/>
                      <a:pt x="355586" y="542353"/>
                    </a:cubicBezTo>
                    <a:cubicBezTo>
                      <a:pt x="355586" y="549805"/>
                      <a:pt x="346490" y="582243"/>
                      <a:pt x="341449" y="594736"/>
                    </a:cubicBezTo>
                    <a:cubicBezTo>
                      <a:pt x="336408" y="607229"/>
                      <a:pt x="335641" y="651941"/>
                      <a:pt x="335641" y="661913"/>
                    </a:cubicBezTo>
                    <a:cubicBezTo>
                      <a:pt x="335641" y="671886"/>
                      <a:pt x="342326" y="680215"/>
                      <a:pt x="355586" y="695995"/>
                    </a:cubicBezTo>
                    <a:cubicBezTo>
                      <a:pt x="368846" y="711776"/>
                      <a:pt x="418709" y="769858"/>
                      <a:pt x="425394" y="778954"/>
                    </a:cubicBezTo>
                    <a:cubicBezTo>
                      <a:pt x="431978" y="787918"/>
                      <a:pt x="431971" y="821956"/>
                      <a:pt x="431969" y="830110"/>
                    </a:cubicBezTo>
                    <a:lnTo>
                      <a:pt x="431969" y="830460"/>
                    </a:lnTo>
                    <a:cubicBezTo>
                      <a:pt x="431969" y="837825"/>
                      <a:pt x="419040" y="853299"/>
                      <a:pt x="410696" y="863293"/>
                    </a:cubicBezTo>
                    <a:lnTo>
                      <a:pt x="410380" y="863666"/>
                    </a:lnTo>
                    <a:cubicBezTo>
                      <a:pt x="403717" y="871644"/>
                      <a:pt x="413157" y="888038"/>
                      <a:pt x="418709" y="895227"/>
                    </a:cubicBezTo>
                    <a:cubicBezTo>
                      <a:pt x="426453" y="903271"/>
                      <a:pt x="441284" y="921331"/>
                      <a:pt x="438654" y="929309"/>
                    </a:cubicBezTo>
                    <a:cubicBezTo>
                      <a:pt x="435366" y="939281"/>
                      <a:pt x="407093" y="936761"/>
                      <a:pt x="397997" y="935117"/>
                    </a:cubicBezTo>
                    <a:cubicBezTo>
                      <a:pt x="388901" y="933473"/>
                      <a:pt x="370600" y="908487"/>
                      <a:pt x="368846" y="914295"/>
                    </a:cubicBezTo>
                    <a:cubicBezTo>
                      <a:pt x="367093" y="920103"/>
                      <a:pt x="374655" y="950021"/>
                      <a:pt x="384627" y="964158"/>
                    </a:cubicBezTo>
                    <a:cubicBezTo>
                      <a:pt x="394600" y="978295"/>
                      <a:pt x="386380" y="984870"/>
                      <a:pt x="384627" y="993199"/>
                    </a:cubicBezTo>
                    <a:cubicBezTo>
                      <a:pt x="382874" y="1001528"/>
                      <a:pt x="355586" y="1016432"/>
                      <a:pt x="346490" y="1019719"/>
                    </a:cubicBezTo>
                    <a:cubicBezTo>
                      <a:pt x="337394" y="1023007"/>
                      <a:pt x="324901" y="1057966"/>
                      <a:pt x="311641" y="1044705"/>
                    </a:cubicBezTo>
                    <a:cubicBezTo>
                      <a:pt x="298381" y="1031445"/>
                      <a:pt x="290819" y="1038897"/>
                      <a:pt x="282600" y="1048870"/>
                    </a:cubicBezTo>
                    <a:cubicBezTo>
                      <a:pt x="274381" y="1058842"/>
                      <a:pt x="295861" y="1097856"/>
                      <a:pt x="306600" y="1112760"/>
                    </a:cubicBezTo>
                    <a:cubicBezTo>
                      <a:pt x="317340" y="1127664"/>
                      <a:pt x="311641" y="1235608"/>
                      <a:pt x="311641" y="1247225"/>
                    </a:cubicBezTo>
                    <a:cubicBezTo>
                      <a:pt x="311641" y="1258841"/>
                      <a:pt x="299148" y="1341032"/>
                      <a:pt x="295861" y="1350238"/>
                    </a:cubicBezTo>
                    <a:cubicBezTo>
                      <a:pt x="292573" y="1359443"/>
                      <a:pt x="311641" y="1367662"/>
                      <a:pt x="311641" y="1373470"/>
                    </a:cubicBezTo>
                    <a:cubicBezTo>
                      <a:pt x="311641" y="1379279"/>
                      <a:pt x="289176" y="1399991"/>
                      <a:pt x="280847" y="1400867"/>
                    </a:cubicBezTo>
                    <a:cubicBezTo>
                      <a:pt x="272518" y="1401744"/>
                      <a:pt x="255970" y="1381689"/>
                      <a:pt x="247642" y="1380046"/>
                    </a:cubicBezTo>
                    <a:cubicBezTo>
                      <a:pt x="239313" y="1378402"/>
                      <a:pt x="231094" y="1403278"/>
                      <a:pt x="225286" y="1413251"/>
                    </a:cubicBezTo>
                    <a:cubicBezTo>
                      <a:pt x="219477" y="1423223"/>
                      <a:pt x="230217" y="1434073"/>
                      <a:pt x="231094" y="1443169"/>
                    </a:cubicBezTo>
                    <a:cubicBezTo>
                      <a:pt x="231971" y="1452264"/>
                      <a:pt x="247642" y="1451716"/>
                      <a:pt x="262655" y="1451716"/>
                    </a:cubicBezTo>
                    <a:cubicBezTo>
                      <a:pt x="277669" y="1451716"/>
                      <a:pt x="300792" y="1485470"/>
                      <a:pt x="305833" y="1491278"/>
                    </a:cubicBezTo>
                    <a:cubicBezTo>
                      <a:pt x="310874" y="1497086"/>
                      <a:pt x="295861" y="1512867"/>
                      <a:pt x="311641" y="1519661"/>
                    </a:cubicBezTo>
                    <a:cubicBezTo>
                      <a:pt x="327422" y="1526456"/>
                      <a:pt x="349011" y="1524812"/>
                      <a:pt x="351422" y="1530291"/>
                    </a:cubicBezTo>
                    <a:cubicBezTo>
                      <a:pt x="353833" y="1535771"/>
                      <a:pt x="343970" y="1549469"/>
                      <a:pt x="339805" y="1565250"/>
                    </a:cubicBezTo>
                    <a:cubicBezTo>
                      <a:pt x="335652" y="1580987"/>
                      <a:pt x="350565" y="1578532"/>
                      <a:pt x="360537" y="1576888"/>
                    </a:cubicBezTo>
                    <a:lnTo>
                      <a:pt x="360627" y="1576866"/>
                    </a:lnTo>
                    <a:cubicBezTo>
                      <a:pt x="368605" y="1575551"/>
                      <a:pt x="398216" y="1538182"/>
                      <a:pt x="412024" y="1519661"/>
                    </a:cubicBezTo>
                    <a:cubicBezTo>
                      <a:pt x="408699" y="1517403"/>
                      <a:pt x="400737" y="1510719"/>
                      <a:pt x="395476" y="1502127"/>
                    </a:cubicBezTo>
                    <a:cubicBezTo>
                      <a:pt x="388901" y="1491387"/>
                      <a:pt x="391312" y="1468045"/>
                      <a:pt x="395476" y="1456429"/>
                    </a:cubicBezTo>
                    <a:cubicBezTo>
                      <a:pt x="399641" y="1444812"/>
                      <a:pt x="414545" y="1413251"/>
                      <a:pt x="426161" y="1413251"/>
                    </a:cubicBezTo>
                    <a:cubicBezTo>
                      <a:pt x="437777" y="1413251"/>
                      <a:pt x="439421" y="1451716"/>
                      <a:pt x="449503" y="1461908"/>
                    </a:cubicBezTo>
                    <a:cubicBezTo>
                      <a:pt x="459585" y="1472100"/>
                      <a:pt x="467805" y="1451716"/>
                      <a:pt x="480955" y="1451716"/>
                    </a:cubicBezTo>
                    <a:cubicBezTo>
                      <a:pt x="494106" y="1451716"/>
                      <a:pt x="510434" y="1448648"/>
                      <a:pt x="533777" y="1451716"/>
                    </a:cubicBezTo>
                    <a:cubicBezTo>
                      <a:pt x="557119" y="1454785"/>
                      <a:pt x="567201" y="1477031"/>
                      <a:pt x="578379" y="1477031"/>
                    </a:cubicBezTo>
                    <a:cubicBezTo>
                      <a:pt x="589557" y="1477031"/>
                      <a:pt x="576297" y="1509579"/>
                      <a:pt x="590544" y="1524812"/>
                    </a:cubicBezTo>
                    <a:cubicBezTo>
                      <a:pt x="604790" y="1540045"/>
                      <a:pt x="604790" y="1527771"/>
                      <a:pt x="625064" y="1519661"/>
                    </a:cubicBezTo>
                    <a:cubicBezTo>
                      <a:pt x="645338" y="1511552"/>
                      <a:pt x="640297" y="1516593"/>
                      <a:pt x="656516" y="1519661"/>
                    </a:cubicBezTo>
                    <a:cubicBezTo>
                      <a:pt x="672735" y="1522730"/>
                      <a:pt x="691036" y="1497415"/>
                      <a:pt x="708241" y="1491278"/>
                    </a:cubicBezTo>
                    <a:cubicBezTo>
                      <a:pt x="725447" y="1485141"/>
                      <a:pt x="756899" y="1479114"/>
                      <a:pt x="781227" y="1477031"/>
                    </a:cubicBezTo>
                    <a:cubicBezTo>
                      <a:pt x="805556" y="1474949"/>
                      <a:pt x="790213" y="1460045"/>
                      <a:pt x="818926" y="1442730"/>
                    </a:cubicBezTo>
                    <a:cubicBezTo>
                      <a:pt x="847638" y="1425415"/>
                      <a:pt x="888076" y="1411059"/>
                      <a:pt x="931254" y="1425415"/>
                    </a:cubicBezTo>
                    <a:cubicBezTo>
                      <a:pt x="974431" y="1439771"/>
                      <a:pt x="982979" y="1411059"/>
                      <a:pt x="997445" y="1390895"/>
                    </a:cubicBezTo>
                    <a:cubicBezTo>
                      <a:pt x="1011911" y="1370731"/>
                      <a:pt x="1023308" y="1365032"/>
                      <a:pt x="1040513" y="1390895"/>
                    </a:cubicBezTo>
                    <a:cubicBezTo>
                      <a:pt x="1054277" y="1411585"/>
                      <a:pt x="1077006" y="1412966"/>
                      <a:pt x="1086650" y="1411059"/>
                    </a:cubicBezTo>
                    <a:cubicBezTo>
                      <a:pt x="1096219" y="1411059"/>
                      <a:pt x="1115362" y="1407026"/>
                      <a:pt x="1115362" y="1390895"/>
                    </a:cubicBezTo>
                    <a:cubicBezTo>
                      <a:pt x="1115362" y="1370731"/>
                      <a:pt x="1138376" y="1411059"/>
                      <a:pt x="1172896" y="1390895"/>
                    </a:cubicBezTo>
                    <a:cubicBezTo>
                      <a:pt x="1207416" y="1370731"/>
                      <a:pt x="1187362" y="1411059"/>
                      <a:pt x="1172896" y="1442730"/>
                    </a:cubicBezTo>
                    <a:cubicBezTo>
                      <a:pt x="1158430" y="1474401"/>
                      <a:pt x="1204567" y="1451388"/>
                      <a:pt x="1219033" y="1460045"/>
                    </a:cubicBezTo>
                    <a:cubicBezTo>
                      <a:pt x="1233498" y="1468703"/>
                      <a:pt x="1244895" y="1511771"/>
                      <a:pt x="1259252" y="1494565"/>
                    </a:cubicBezTo>
                    <a:cubicBezTo>
                      <a:pt x="1270736" y="1480801"/>
                      <a:pt x="1279379" y="1433152"/>
                      <a:pt x="1282265" y="1411059"/>
                    </a:cubicBezTo>
                    <a:cubicBezTo>
                      <a:pt x="1261187" y="1404331"/>
                      <a:pt x="1221904" y="1385722"/>
                      <a:pt x="1233389" y="1365032"/>
                    </a:cubicBezTo>
                    <a:cubicBezTo>
                      <a:pt x="1247745" y="1339169"/>
                      <a:pt x="1259252" y="1293033"/>
                      <a:pt x="1244895" y="1278676"/>
                    </a:cubicBezTo>
                    <a:cubicBezTo>
                      <a:pt x="1233411" y="1267192"/>
                      <a:pt x="1213224" y="1268112"/>
                      <a:pt x="1204567" y="1270019"/>
                    </a:cubicBezTo>
                    <a:cubicBezTo>
                      <a:pt x="1199780" y="1256605"/>
                      <a:pt x="1186748" y="1225767"/>
                      <a:pt x="1172896" y="1209636"/>
                    </a:cubicBezTo>
                    <a:cubicBezTo>
                      <a:pt x="1155581" y="1189472"/>
                      <a:pt x="1198868" y="1149143"/>
                      <a:pt x="1219033" y="1149143"/>
                    </a:cubicBezTo>
                    <a:cubicBezTo>
                      <a:pt x="1239197" y="1149143"/>
                      <a:pt x="1253553" y="1137636"/>
                      <a:pt x="1259252" y="1120431"/>
                    </a:cubicBezTo>
                    <a:cubicBezTo>
                      <a:pt x="1264950" y="1103226"/>
                      <a:pt x="1282265" y="1100267"/>
                      <a:pt x="1322594" y="1091609"/>
                    </a:cubicBezTo>
                    <a:cubicBezTo>
                      <a:pt x="1362922" y="1082952"/>
                      <a:pt x="1362922" y="1034075"/>
                      <a:pt x="1380127" y="999555"/>
                    </a:cubicBezTo>
                    <a:cubicBezTo>
                      <a:pt x="1397333" y="965035"/>
                      <a:pt x="1394484" y="959227"/>
                      <a:pt x="1437661" y="959227"/>
                    </a:cubicBezTo>
                    <a:cubicBezTo>
                      <a:pt x="1472203" y="959227"/>
                      <a:pt x="1475075" y="934306"/>
                      <a:pt x="1472182" y="921857"/>
                    </a:cubicBezTo>
                    <a:lnTo>
                      <a:pt x="1454976" y="832652"/>
                    </a:lnTo>
                    <a:cubicBezTo>
                      <a:pt x="1430034" y="819217"/>
                      <a:pt x="1376686" y="792324"/>
                      <a:pt x="1362922" y="792324"/>
                    </a:cubicBezTo>
                    <a:cubicBezTo>
                      <a:pt x="1345717" y="792324"/>
                      <a:pt x="1351415" y="760653"/>
                      <a:pt x="1339909" y="737639"/>
                    </a:cubicBezTo>
                    <a:cubicBezTo>
                      <a:pt x="1328402" y="714625"/>
                      <a:pt x="1302429" y="711776"/>
                      <a:pt x="1282265" y="705968"/>
                    </a:cubicBezTo>
                    <a:cubicBezTo>
                      <a:pt x="1262101" y="700160"/>
                      <a:pt x="1250594" y="654242"/>
                      <a:pt x="1233389" y="634078"/>
                    </a:cubicBezTo>
                    <a:cubicBezTo>
                      <a:pt x="1216183" y="613914"/>
                      <a:pt x="1201718" y="602407"/>
                      <a:pt x="1172896" y="599558"/>
                    </a:cubicBezTo>
                    <a:cubicBezTo>
                      <a:pt x="1144074" y="596708"/>
                      <a:pt x="1126869" y="570736"/>
                      <a:pt x="1115362" y="541914"/>
                    </a:cubicBezTo>
                    <a:cubicBezTo>
                      <a:pt x="1103855" y="513092"/>
                      <a:pt x="1057828" y="423997"/>
                      <a:pt x="1040513" y="395175"/>
                    </a:cubicBezTo>
                    <a:cubicBezTo>
                      <a:pt x="1023198" y="366354"/>
                      <a:pt x="1057828" y="331833"/>
                      <a:pt x="1057828" y="314628"/>
                    </a:cubicBezTo>
                    <a:cubicBezTo>
                      <a:pt x="1057828" y="297423"/>
                      <a:pt x="1000294" y="236930"/>
                      <a:pt x="982979" y="222574"/>
                    </a:cubicBezTo>
                    <a:cubicBezTo>
                      <a:pt x="965664" y="208218"/>
                      <a:pt x="965774" y="187944"/>
                      <a:pt x="962815" y="162081"/>
                    </a:cubicBezTo>
                    <a:cubicBezTo>
                      <a:pt x="959856" y="136218"/>
                      <a:pt x="908130" y="107397"/>
                      <a:pt x="879418" y="90191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5" name="Freihandform: Form 3">
                <a:extLst>
                  <a:ext uri="{FF2B5EF4-FFF2-40B4-BE49-F238E27FC236}">
                    <a16:creationId xmlns:a16="http://schemas.microsoft.com/office/drawing/2014/main" id="{081C1617-E172-7840-BE82-24EFB09C435D}"/>
                  </a:ext>
                </a:extLst>
              </p:cNvPr>
              <p:cNvSpPr/>
              <p:nvPr/>
            </p:nvSpPr>
            <p:spPr>
              <a:xfrm>
                <a:off x="8556513" y="4375382"/>
                <a:ext cx="956673" cy="1050600"/>
              </a:xfrm>
              <a:custGeom>
                <a:avLst/>
                <a:gdLst>
                  <a:gd name="connsiteX0" fmla="*/ 575874 w 956673"/>
                  <a:gd name="connsiteY0" fmla="*/ 85552 h 1050600"/>
                  <a:gd name="connsiteX1" fmla="*/ 581244 w 956673"/>
                  <a:gd name="connsiteY1" fmla="*/ 83338 h 1050600"/>
                  <a:gd name="connsiteX2" fmla="*/ 597053 w 956673"/>
                  <a:gd name="connsiteY2" fmla="*/ 73914 h 1050600"/>
                  <a:gd name="connsiteX3" fmla="*/ 619929 w 956673"/>
                  <a:gd name="connsiteY3" fmla="*/ 60654 h 1050600"/>
                  <a:gd name="connsiteX4" fmla="*/ 631398 w 956673"/>
                  <a:gd name="connsiteY4" fmla="*/ 49980 h 1050600"/>
                  <a:gd name="connsiteX5" fmla="*/ 630778 w 956673"/>
                  <a:gd name="connsiteY5" fmla="*/ 48380 h 1050600"/>
                  <a:gd name="connsiteX6" fmla="*/ 607528 w 956673"/>
                  <a:gd name="connsiteY6" fmla="*/ 25673 h 1050600"/>
                  <a:gd name="connsiteX7" fmla="*/ 599765 w 956673"/>
                  <a:gd name="connsiteY7" fmla="*/ 18791 h 1050600"/>
                  <a:gd name="connsiteX8" fmla="*/ 604039 w 956673"/>
                  <a:gd name="connsiteY8" fmla="*/ 2243 h 1050600"/>
                  <a:gd name="connsiteX9" fmla="*/ 651133 w 956673"/>
                  <a:gd name="connsiteY9" fmla="*/ 1629 h 1050600"/>
                  <a:gd name="connsiteX10" fmla="*/ 660367 w 956673"/>
                  <a:gd name="connsiteY10" fmla="*/ 2243 h 1050600"/>
                  <a:gd name="connsiteX11" fmla="*/ 668439 w 956673"/>
                  <a:gd name="connsiteY11" fmla="*/ 2134 h 1050600"/>
                  <a:gd name="connsiteX12" fmla="*/ 698613 w 956673"/>
                  <a:gd name="connsiteY12" fmla="*/ 2243 h 1050600"/>
                  <a:gd name="connsiteX13" fmla="*/ 723420 w 956673"/>
                  <a:gd name="connsiteY13" fmla="*/ 34309 h 1050600"/>
                  <a:gd name="connsiteX14" fmla="*/ 728860 w 956673"/>
                  <a:gd name="connsiteY14" fmla="*/ 43339 h 1050600"/>
                  <a:gd name="connsiteX15" fmla="*/ 747450 w 956673"/>
                  <a:gd name="connsiteY15" fmla="*/ 53925 h 1050600"/>
                  <a:gd name="connsiteX16" fmla="*/ 761407 w 956673"/>
                  <a:gd name="connsiteY16" fmla="*/ 60654 h 1050600"/>
                  <a:gd name="connsiteX17" fmla="*/ 763518 w 956673"/>
                  <a:gd name="connsiteY17" fmla="*/ 76588 h 1050600"/>
                  <a:gd name="connsiteX18" fmla="*/ 766448 w 956673"/>
                  <a:gd name="connsiteY18" fmla="*/ 96051 h 1050600"/>
                  <a:gd name="connsiteX19" fmla="*/ 788585 w 956673"/>
                  <a:gd name="connsiteY19" fmla="*/ 129037 h 1050600"/>
                  <a:gd name="connsiteX20" fmla="*/ 810174 w 956673"/>
                  <a:gd name="connsiteY20" fmla="*/ 158954 h 1050600"/>
                  <a:gd name="connsiteX21" fmla="*/ 822954 w 956673"/>
                  <a:gd name="connsiteY21" fmla="*/ 149837 h 1050600"/>
                  <a:gd name="connsiteX22" fmla="*/ 853352 w 956673"/>
                  <a:gd name="connsiteY22" fmla="*/ 129037 h 1050600"/>
                  <a:gd name="connsiteX23" fmla="*/ 873297 w 956673"/>
                  <a:gd name="connsiteY23" fmla="*/ 166406 h 1050600"/>
                  <a:gd name="connsiteX24" fmla="*/ 859160 w 956673"/>
                  <a:gd name="connsiteY24" fmla="*/ 218790 h 1050600"/>
                  <a:gd name="connsiteX25" fmla="*/ 853352 w 956673"/>
                  <a:gd name="connsiteY25" fmla="*/ 285967 h 1050600"/>
                  <a:gd name="connsiteX26" fmla="*/ 873297 w 956673"/>
                  <a:gd name="connsiteY26" fmla="*/ 320049 h 1050600"/>
                  <a:gd name="connsiteX27" fmla="*/ 891892 w 956673"/>
                  <a:gd name="connsiteY27" fmla="*/ 341945 h 1050600"/>
                  <a:gd name="connsiteX28" fmla="*/ 943105 w 956673"/>
                  <a:gd name="connsiteY28" fmla="*/ 403008 h 1050600"/>
                  <a:gd name="connsiteX29" fmla="*/ 949680 w 956673"/>
                  <a:gd name="connsiteY29" fmla="*/ 454164 h 1050600"/>
                  <a:gd name="connsiteX30" fmla="*/ 949680 w 956673"/>
                  <a:gd name="connsiteY30" fmla="*/ 454514 h 1050600"/>
                  <a:gd name="connsiteX31" fmla="*/ 928407 w 956673"/>
                  <a:gd name="connsiteY31" fmla="*/ 487347 h 1050600"/>
                  <a:gd name="connsiteX32" fmla="*/ 928091 w 956673"/>
                  <a:gd name="connsiteY32" fmla="*/ 487719 h 1050600"/>
                  <a:gd name="connsiteX33" fmla="*/ 936420 w 956673"/>
                  <a:gd name="connsiteY33" fmla="*/ 519281 h 1050600"/>
                  <a:gd name="connsiteX34" fmla="*/ 956365 w 956673"/>
                  <a:gd name="connsiteY34" fmla="*/ 553363 h 1050600"/>
                  <a:gd name="connsiteX35" fmla="*/ 915708 w 956673"/>
                  <a:gd name="connsiteY35" fmla="*/ 559171 h 1050600"/>
                  <a:gd name="connsiteX36" fmla="*/ 898601 w 956673"/>
                  <a:gd name="connsiteY36" fmla="*/ 546174 h 1050600"/>
                  <a:gd name="connsiteX37" fmla="*/ 886557 w 956673"/>
                  <a:gd name="connsiteY37" fmla="*/ 538349 h 1050600"/>
                  <a:gd name="connsiteX38" fmla="*/ 902338 w 956673"/>
                  <a:gd name="connsiteY38" fmla="*/ 588212 h 1050600"/>
                  <a:gd name="connsiteX39" fmla="*/ 904499 w 956673"/>
                  <a:gd name="connsiteY39" fmla="*/ 611138 h 1050600"/>
                  <a:gd name="connsiteX40" fmla="*/ 902338 w 956673"/>
                  <a:gd name="connsiteY40" fmla="*/ 617253 h 1050600"/>
                  <a:gd name="connsiteX41" fmla="*/ 864201 w 956673"/>
                  <a:gd name="connsiteY41" fmla="*/ 643773 h 1050600"/>
                  <a:gd name="connsiteX42" fmla="*/ 853413 w 956673"/>
                  <a:gd name="connsiteY42" fmla="*/ 655587 h 1050600"/>
                  <a:gd name="connsiteX43" fmla="*/ 829352 w 956673"/>
                  <a:gd name="connsiteY43" fmla="*/ 668759 h 1050600"/>
                  <a:gd name="connsiteX44" fmla="*/ 800311 w 956673"/>
                  <a:gd name="connsiteY44" fmla="*/ 672924 h 1050600"/>
                  <a:gd name="connsiteX45" fmla="*/ 824311 w 956673"/>
                  <a:gd name="connsiteY45" fmla="*/ 736814 h 1050600"/>
                  <a:gd name="connsiteX46" fmla="*/ 829687 w 956673"/>
                  <a:gd name="connsiteY46" fmla="*/ 859443 h 1050600"/>
                  <a:gd name="connsiteX47" fmla="*/ 829352 w 956673"/>
                  <a:gd name="connsiteY47" fmla="*/ 871278 h 1050600"/>
                  <a:gd name="connsiteX48" fmla="*/ 813571 w 956673"/>
                  <a:gd name="connsiteY48" fmla="*/ 974291 h 1050600"/>
                  <a:gd name="connsiteX49" fmla="*/ 822602 w 956673"/>
                  <a:gd name="connsiteY49" fmla="*/ 989261 h 1050600"/>
                  <a:gd name="connsiteX50" fmla="*/ 829352 w 956673"/>
                  <a:gd name="connsiteY50" fmla="*/ 997524 h 1050600"/>
                  <a:gd name="connsiteX51" fmla="*/ 798558 w 956673"/>
                  <a:gd name="connsiteY51" fmla="*/ 1024921 h 1050600"/>
                  <a:gd name="connsiteX52" fmla="*/ 780132 w 956673"/>
                  <a:gd name="connsiteY52" fmla="*/ 1013941 h 1050600"/>
                  <a:gd name="connsiteX53" fmla="*/ 765353 w 956673"/>
                  <a:gd name="connsiteY53" fmla="*/ 1004100 h 1050600"/>
                  <a:gd name="connsiteX54" fmla="*/ 748099 w 956673"/>
                  <a:gd name="connsiteY54" fmla="*/ 1026960 h 1050600"/>
                  <a:gd name="connsiteX55" fmla="*/ 742997 w 956673"/>
                  <a:gd name="connsiteY55" fmla="*/ 1037305 h 1050600"/>
                  <a:gd name="connsiteX56" fmla="*/ 741353 w 956673"/>
                  <a:gd name="connsiteY56" fmla="*/ 1045173 h 1050600"/>
                  <a:gd name="connsiteX57" fmla="*/ 708257 w 956673"/>
                  <a:gd name="connsiteY57" fmla="*/ 1049250 h 1050600"/>
                  <a:gd name="connsiteX58" fmla="*/ 659723 w 956673"/>
                  <a:gd name="connsiteY58" fmla="*/ 1026215 h 1050600"/>
                  <a:gd name="connsiteX59" fmla="*/ 642504 w 956673"/>
                  <a:gd name="connsiteY59" fmla="*/ 1012319 h 1050600"/>
                  <a:gd name="connsiteX60" fmla="*/ 632203 w 956673"/>
                  <a:gd name="connsiteY60" fmla="*/ 1011793 h 1050600"/>
                  <a:gd name="connsiteX61" fmla="*/ 597244 w 956673"/>
                  <a:gd name="connsiteY61" fmla="*/ 1001360 h 1050600"/>
                  <a:gd name="connsiteX62" fmla="*/ 578452 w 956673"/>
                  <a:gd name="connsiteY62" fmla="*/ 994763 h 1050600"/>
                  <a:gd name="connsiteX63" fmla="*/ 562943 w 956673"/>
                  <a:gd name="connsiteY63" fmla="*/ 990291 h 1050600"/>
                  <a:gd name="connsiteX64" fmla="*/ 551009 w 956673"/>
                  <a:gd name="connsiteY64" fmla="*/ 978763 h 1050600"/>
                  <a:gd name="connsiteX65" fmla="*/ 491711 w 956673"/>
                  <a:gd name="connsiteY65" fmla="*/ 932758 h 1050600"/>
                  <a:gd name="connsiteX66" fmla="*/ 491711 w 956673"/>
                  <a:gd name="connsiteY66" fmla="*/ 953360 h 1050600"/>
                  <a:gd name="connsiteX67" fmla="*/ 483152 w 956673"/>
                  <a:gd name="connsiteY67" fmla="*/ 966292 h 1050600"/>
                  <a:gd name="connsiteX68" fmla="*/ 469793 w 956673"/>
                  <a:gd name="connsiteY68" fmla="*/ 969798 h 1050600"/>
                  <a:gd name="connsiteX69" fmla="*/ 432752 w 956673"/>
                  <a:gd name="connsiteY69" fmla="*/ 969798 h 1050600"/>
                  <a:gd name="connsiteX70" fmla="*/ 412138 w 956673"/>
                  <a:gd name="connsiteY70" fmla="*/ 979135 h 1050600"/>
                  <a:gd name="connsiteX71" fmla="*/ 402615 w 956673"/>
                  <a:gd name="connsiteY71" fmla="*/ 990291 h 1050600"/>
                  <a:gd name="connsiteX72" fmla="*/ 373793 w 956673"/>
                  <a:gd name="connsiteY72" fmla="*/ 1001360 h 1050600"/>
                  <a:gd name="connsiteX73" fmla="*/ 382591 w 956673"/>
                  <a:gd name="connsiteY73" fmla="*/ 987179 h 1050600"/>
                  <a:gd name="connsiteX74" fmla="*/ 395711 w 956673"/>
                  <a:gd name="connsiteY74" fmla="*/ 969798 h 1050600"/>
                  <a:gd name="connsiteX75" fmla="*/ 373793 w 956673"/>
                  <a:gd name="connsiteY75" fmla="*/ 945141 h 1050600"/>
                  <a:gd name="connsiteX76" fmla="*/ 353546 w 956673"/>
                  <a:gd name="connsiteY76" fmla="*/ 938960 h 1050600"/>
                  <a:gd name="connsiteX77" fmla="*/ 331383 w 956673"/>
                  <a:gd name="connsiteY77" fmla="*/ 932758 h 1050600"/>
                  <a:gd name="connsiteX78" fmla="*/ 277904 w 956673"/>
                  <a:gd name="connsiteY78" fmla="*/ 980757 h 1050600"/>
                  <a:gd name="connsiteX79" fmla="*/ 293027 w 956673"/>
                  <a:gd name="connsiteY79" fmla="*/ 1012319 h 1050600"/>
                  <a:gd name="connsiteX80" fmla="*/ 302561 w 956673"/>
                  <a:gd name="connsiteY80" fmla="*/ 1034236 h 1050600"/>
                  <a:gd name="connsiteX81" fmla="*/ 281774 w 956673"/>
                  <a:gd name="connsiteY81" fmla="*/ 1036275 h 1050600"/>
                  <a:gd name="connsiteX82" fmla="*/ 254561 w 956673"/>
                  <a:gd name="connsiteY82" fmla="*/ 1034236 h 1050600"/>
                  <a:gd name="connsiteX83" fmla="*/ 243451 w 956673"/>
                  <a:gd name="connsiteY83" fmla="*/ 1022686 h 1050600"/>
                  <a:gd name="connsiteX84" fmla="*/ 209411 w 956673"/>
                  <a:gd name="connsiteY84" fmla="*/ 1001360 h 1050600"/>
                  <a:gd name="connsiteX85" fmla="*/ 204368 w 956673"/>
                  <a:gd name="connsiteY85" fmla="*/ 1007256 h 1050600"/>
                  <a:gd name="connsiteX86" fmla="*/ 172918 w 956673"/>
                  <a:gd name="connsiteY86" fmla="*/ 1034236 h 1050600"/>
                  <a:gd name="connsiteX87" fmla="*/ 118672 w 956673"/>
                  <a:gd name="connsiteY87" fmla="*/ 1025360 h 1050600"/>
                  <a:gd name="connsiteX88" fmla="*/ 91459 w 956673"/>
                  <a:gd name="connsiteY88" fmla="*/ 1033338 h 1050600"/>
                  <a:gd name="connsiteX89" fmla="*/ 90288 w 956673"/>
                  <a:gd name="connsiteY89" fmla="*/ 1034236 h 1050600"/>
                  <a:gd name="connsiteX90" fmla="*/ 85311 w 956673"/>
                  <a:gd name="connsiteY90" fmla="*/ 1038357 h 1050600"/>
                  <a:gd name="connsiteX91" fmla="*/ 70124 w 956673"/>
                  <a:gd name="connsiteY91" fmla="*/ 1034236 h 1050600"/>
                  <a:gd name="connsiteX92" fmla="*/ 65866 w 956673"/>
                  <a:gd name="connsiteY92" fmla="*/ 1018083 h 1050600"/>
                  <a:gd name="connsiteX93" fmla="*/ 51713 w 956673"/>
                  <a:gd name="connsiteY93" fmla="*/ 990291 h 1050600"/>
                  <a:gd name="connsiteX94" fmla="*/ 39172 w 956673"/>
                  <a:gd name="connsiteY94" fmla="*/ 998182 h 1050600"/>
                  <a:gd name="connsiteX95" fmla="*/ 25083 w 956673"/>
                  <a:gd name="connsiteY95" fmla="*/ 1001360 h 1050600"/>
                  <a:gd name="connsiteX96" fmla="*/ 4919 w 956673"/>
                  <a:gd name="connsiteY96" fmla="*/ 953360 h 1050600"/>
                  <a:gd name="connsiteX97" fmla="*/ 3214 w 956673"/>
                  <a:gd name="connsiteY97" fmla="*/ 942489 h 1050600"/>
                  <a:gd name="connsiteX98" fmla="*/ 4919 w 956673"/>
                  <a:gd name="connsiteY98" fmla="*/ 904265 h 1050600"/>
                  <a:gd name="connsiteX99" fmla="*/ 36152 w 956673"/>
                  <a:gd name="connsiteY99" fmla="*/ 873032 h 1050600"/>
                  <a:gd name="connsiteX100" fmla="*/ 39466 w 956673"/>
                  <a:gd name="connsiteY100" fmla="*/ 827224 h 1050600"/>
                  <a:gd name="connsiteX101" fmla="*/ 41631 w 956673"/>
                  <a:gd name="connsiteY101" fmla="*/ 794128 h 1050600"/>
                  <a:gd name="connsiteX102" fmla="*/ 59056 w 956673"/>
                  <a:gd name="connsiteY102" fmla="*/ 757416 h 1050600"/>
                  <a:gd name="connsiteX103" fmla="*/ 80206 w 956673"/>
                  <a:gd name="connsiteY103" fmla="*/ 715225 h 1050600"/>
                  <a:gd name="connsiteX104" fmla="*/ 82056 w 956673"/>
                  <a:gd name="connsiteY104" fmla="*/ 707400 h 1050600"/>
                  <a:gd name="connsiteX105" fmla="*/ 90288 w 956673"/>
                  <a:gd name="connsiteY105" fmla="*/ 666568 h 1050600"/>
                  <a:gd name="connsiteX106" fmla="*/ 103987 w 956673"/>
                  <a:gd name="connsiteY106" fmla="*/ 636321 h 1050600"/>
                  <a:gd name="connsiteX107" fmla="*/ 130617 w 956673"/>
                  <a:gd name="connsiteY107" fmla="*/ 562897 h 1050600"/>
                  <a:gd name="connsiteX108" fmla="*/ 164589 w 956673"/>
                  <a:gd name="connsiteY108" fmla="*/ 520596 h 1050600"/>
                  <a:gd name="connsiteX109" fmla="*/ 192096 w 956673"/>
                  <a:gd name="connsiteY109" fmla="*/ 494952 h 1050600"/>
                  <a:gd name="connsiteX110" fmla="*/ 202020 w 956673"/>
                  <a:gd name="connsiteY110" fmla="*/ 493944 h 1050600"/>
                  <a:gd name="connsiteX111" fmla="*/ 228808 w 956673"/>
                  <a:gd name="connsiteY111" fmla="*/ 485747 h 1050600"/>
                  <a:gd name="connsiteX112" fmla="*/ 234388 w 956673"/>
                  <a:gd name="connsiteY112" fmla="*/ 462536 h 1050600"/>
                  <a:gd name="connsiteX113" fmla="*/ 247219 w 956673"/>
                  <a:gd name="connsiteY113" fmla="*/ 416049 h 1050600"/>
                  <a:gd name="connsiteX114" fmla="*/ 272863 w 956673"/>
                  <a:gd name="connsiteY114" fmla="*/ 382076 h 1050600"/>
                  <a:gd name="connsiteX115" fmla="*/ 315164 w 956673"/>
                  <a:gd name="connsiteY115" fmla="*/ 296707 h 1050600"/>
                  <a:gd name="connsiteX116" fmla="*/ 315953 w 956673"/>
                  <a:gd name="connsiteY116" fmla="*/ 287743 h 1050600"/>
                  <a:gd name="connsiteX117" fmla="*/ 327109 w 956673"/>
                  <a:gd name="connsiteY117" fmla="*/ 247173 h 1050600"/>
                  <a:gd name="connsiteX118" fmla="*/ 333443 w 956673"/>
                  <a:gd name="connsiteY118" fmla="*/ 243162 h 1050600"/>
                  <a:gd name="connsiteX119" fmla="*/ 344533 w 956673"/>
                  <a:gd name="connsiteY119" fmla="*/ 228762 h 1050600"/>
                  <a:gd name="connsiteX120" fmla="*/ 337522 w 956673"/>
                  <a:gd name="connsiteY120" fmla="*/ 214823 h 1050600"/>
                  <a:gd name="connsiteX121" fmla="*/ 333465 w 956673"/>
                  <a:gd name="connsiteY121" fmla="*/ 202132 h 1050600"/>
                  <a:gd name="connsiteX122" fmla="*/ 344237 w 956673"/>
                  <a:gd name="connsiteY122" fmla="*/ 194549 h 1050600"/>
                  <a:gd name="connsiteX123" fmla="*/ 364698 w 956673"/>
                  <a:gd name="connsiteY123" fmla="*/ 170023 h 1050600"/>
                  <a:gd name="connsiteX124" fmla="*/ 352518 w 956673"/>
                  <a:gd name="connsiteY124" fmla="*/ 155207 h 1050600"/>
                  <a:gd name="connsiteX125" fmla="*/ 344533 w 956673"/>
                  <a:gd name="connsiteY125" fmla="*/ 144379 h 1050600"/>
                  <a:gd name="connsiteX126" fmla="*/ 342261 w 956673"/>
                  <a:gd name="connsiteY126" fmla="*/ 132565 h 1050600"/>
                  <a:gd name="connsiteX127" fmla="*/ 344533 w 956673"/>
                  <a:gd name="connsiteY127" fmla="*/ 115010 h 1050600"/>
                  <a:gd name="connsiteX128" fmla="*/ 377519 w 956673"/>
                  <a:gd name="connsiteY128" fmla="*/ 94845 h 1050600"/>
                  <a:gd name="connsiteX129" fmla="*/ 395930 w 956673"/>
                  <a:gd name="connsiteY129" fmla="*/ 78297 h 1050600"/>
                  <a:gd name="connsiteX130" fmla="*/ 396969 w 956673"/>
                  <a:gd name="connsiteY130" fmla="*/ 93048 h 1050600"/>
                  <a:gd name="connsiteX131" fmla="*/ 395930 w 956673"/>
                  <a:gd name="connsiteY131" fmla="*/ 102188 h 1050600"/>
                  <a:gd name="connsiteX132" fmla="*/ 412369 w 956673"/>
                  <a:gd name="connsiteY132" fmla="*/ 127831 h 1050600"/>
                  <a:gd name="connsiteX133" fmla="*/ 419455 w 956673"/>
                  <a:gd name="connsiteY133" fmla="*/ 131382 h 1050600"/>
                  <a:gd name="connsiteX134" fmla="*/ 435382 w 956673"/>
                  <a:gd name="connsiteY134" fmla="*/ 127831 h 1050600"/>
                  <a:gd name="connsiteX135" fmla="*/ 450944 w 956673"/>
                  <a:gd name="connsiteY135" fmla="*/ 120489 h 1050600"/>
                  <a:gd name="connsiteX136" fmla="*/ 459500 w 956673"/>
                  <a:gd name="connsiteY136" fmla="*/ 125837 h 1050600"/>
                  <a:gd name="connsiteX137" fmla="*/ 466505 w 956673"/>
                  <a:gd name="connsiteY137" fmla="*/ 134297 h 1050600"/>
                  <a:gd name="connsiteX138" fmla="*/ 450234 w 956673"/>
                  <a:gd name="connsiteY138" fmla="*/ 146133 h 1050600"/>
                  <a:gd name="connsiteX139" fmla="*/ 435382 w 956673"/>
                  <a:gd name="connsiteY139" fmla="*/ 159941 h 1050600"/>
                  <a:gd name="connsiteX140" fmla="*/ 450944 w 956673"/>
                  <a:gd name="connsiteY140" fmla="*/ 170023 h 1050600"/>
                  <a:gd name="connsiteX141" fmla="*/ 491382 w 956673"/>
                  <a:gd name="connsiteY141" fmla="*/ 170023 h 1050600"/>
                  <a:gd name="connsiteX142" fmla="*/ 499601 w 956673"/>
                  <a:gd name="connsiteY142" fmla="*/ 159941 h 1050600"/>
                  <a:gd name="connsiteX143" fmla="*/ 498389 w 956673"/>
                  <a:gd name="connsiteY143" fmla="*/ 145146 h 1050600"/>
                  <a:gd name="connsiteX144" fmla="*/ 499601 w 956673"/>
                  <a:gd name="connsiteY144" fmla="*/ 120489 h 1050600"/>
                  <a:gd name="connsiteX145" fmla="*/ 506735 w 956673"/>
                  <a:gd name="connsiteY145" fmla="*/ 107185 h 1050600"/>
                  <a:gd name="connsiteX146" fmla="*/ 516149 w 956673"/>
                  <a:gd name="connsiteY146" fmla="*/ 94845 h 1050600"/>
                  <a:gd name="connsiteX147" fmla="*/ 524719 w 956673"/>
                  <a:gd name="connsiteY147" fmla="*/ 90966 h 1050600"/>
                  <a:gd name="connsiteX148" fmla="*/ 534774 w 956673"/>
                  <a:gd name="connsiteY148" fmla="*/ 85793 h 1050600"/>
                  <a:gd name="connsiteX149" fmla="*/ 548271 w 956673"/>
                  <a:gd name="connsiteY149" fmla="*/ 89037 h 1050600"/>
                  <a:gd name="connsiteX150" fmla="*/ 559984 w 956673"/>
                  <a:gd name="connsiteY150" fmla="*/ 89256 h 1050600"/>
                  <a:gd name="connsiteX151" fmla="*/ 573086 w 956673"/>
                  <a:gd name="connsiteY151" fmla="*/ 87021 h 1050600"/>
                  <a:gd name="connsiteX152" fmla="*/ 575728 w 956673"/>
                  <a:gd name="connsiteY152" fmla="*/ 85640 h 1050600"/>
                  <a:gd name="connsiteX153" fmla="*/ 575874 w 956673"/>
                  <a:gd name="connsiteY153" fmla="*/ 85640 h 1050600"/>
                  <a:gd name="connsiteX154" fmla="*/ 575874 w 956673"/>
                  <a:gd name="connsiteY154" fmla="*/ 85552 h 105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</a:cxnLst>
                <a:rect l="l" t="t" r="r" b="b"/>
                <a:pathLst>
                  <a:path w="956673" h="1050600">
                    <a:moveTo>
                      <a:pt x="575874" y="85552"/>
                    </a:moveTo>
                    <a:cubicBezTo>
                      <a:pt x="577341" y="84829"/>
                      <a:pt x="579070" y="84084"/>
                      <a:pt x="581244" y="83338"/>
                    </a:cubicBezTo>
                    <a:cubicBezTo>
                      <a:pt x="586121" y="81673"/>
                      <a:pt x="591320" y="77990"/>
                      <a:pt x="597053" y="73914"/>
                    </a:cubicBezTo>
                    <a:cubicBezTo>
                      <a:pt x="603819" y="69114"/>
                      <a:pt x="611328" y="63788"/>
                      <a:pt x="619929" y="60654"/>
                    </a:cubicBezTo>
                    <a:cubicBezTo>
                      <a:pt x="633748" y="55613"/>
                      <a:pt x="632814" y="53377"/>
                      <a:pt x="631398" y="49980"/>
                    </a:cubicBezTo>
                    <a:cubicBezTo>
                      <a:pt x="631186" y="49476"/>
                      <a:pt x="630964" y="48950"/>
                      <a:pt x="630778" y="48380"/>
                    </a:cubicBezTo>
                    <a:cubicBezTo>
                      <a:pt x="629702" y="45070"/>
                      <a:pt x="617051" y="34002"/>
                      <a:pt x="607528" y="25673"/>
                    </a:cubicBezTo>
                    <a:cubicBezTo>
                      <a:pt x="604446" y="22977"/>
                      <a:pt x="601693" y="20566"/>
                      <a:pt x="599765" y="18791"/>
                    </a:cubicBezTo>
                    <a:cubicBezTo>
                      <a:pt x="591874" y="11558"/>
                      <a:pt x="595381" y="7284"/>
                      <a:pt x="604039" y="2243"/>
                    </a:cubicBezTo>
                    <a:cubicBezTo>
                      <a:pt x="610693" y="-1636"/>
                      <a:pt x="636575" y="446"/>
                      <a:pt x="651133" y="1629"/>
                    </a:cubicBezTo>
                    <a:cubicBezTo>
                      <a:pt x="655514" y="1980"/>
                      <a:pt x="658870" y="2243"/>
                      <a:pt x="660367" y="2243"/>
                    </a:cubicBezTo>
                    <a:cubicBezTo>
                      <a:pt x="662081" y="2243"/>
                      <a:pt x="664965" y="2199"/>
                      <a:pt x="668439" y="2134"/>
                    </a:cubicBezTo>
                    <a:cubicBezTo>
                      <a:pt x="678074" y="1936"/>
                      <a:pt x="692251" y="1673"/>
                      <a:pt x="698613" y="2243"/>
                    </a:cubicBezTo>
                    <a:cubicBezTo>
                      <a:pt x="705167" y="2813"/>
                      <a:pt x="716237" y="21925"/>
                      <a:pt x="723420" y="34309"/>
                    </a:cubicBezTo>
                    <a:cubicBezTo>
                      <a:pt x="725728" y="38298"/>
                      <a:pt x="727635" y="41585"/>
                      <a:pt x="728860" y="43339"/>
                    </a:cubicBezTo>
                    <a:cubicBezTo>
                      <a:pt x="731821" y="47591"/>
                      <a:pt x="739770" y="50813"/>
                      <a:pt x="747450" y="53925"/>
                    </a:cubicBezTo>
                    <a:cubicBezTo>
                      <a:pt x="752844" y="56117"/>
                      <a:pt x="758107" y="58265"/>
                      <a:pt x="761407" y="60654"/>
                    </a:cubicBezTo>
                    <a:cubicBezTo>
                      <a:pt x="765230" y="63437"/>
                      <a:pt x="764399" y="69793"/>
                      <a:pt x="763518" y="76588"/>
                    </a:cubicBezTo>
                    <a:cubicBezTo>
                      <a:pt x="762554" y="83996"/>
                      <a:pt x="761526" y="91865"/>
                      <a:pt x="766448" y="96051"/>
                    </a:cubicBezTo>
                    <a:cubicBezTo>
                      <a:pt x="775873" y="104051"/>
                      <a:pt x="785298" y="117420"/>
                      <a:pt x="788585" y="129037"/>
                    </a:cubicBezTo>
                    <a:cubicBezTo>
                      <a:pt x="791873" y="140653"/>
                      <a:pt x="804366" y="157311"/>
                      <a:pt x="810174" y="158954"/>
                    </a:cubicBezTo>
                    <a:cubicBezTo>
                      <a:pt x="812607" y="159634"/>
                      <a:pt x="817098" y="155382"/>
                      <a:pt x="822954" y="149837"/>
                    </a:cubicBezTo>
                    <a:cubicBezTo>
                      <a:pt x="831077" y="142144"/>
                      <a:pt x="841826" y="131974"/>
                      <a:pt x="853352" y="129037"/>
                    </a:cubicBezTo>
                    <a:cubicBezTo>
                      <a:pt x="873187" y="123996"/>
                      <a:pt x="873297" y="158954"/>
                      <a:pt x="873297" y="166406"/>
                    </a:cubicBezTo>
                    <a:cubicBezTo>
                      <a:pt x="873297" y="173858"/>
                      <a:pt x="864201" y="206297"/>
                      <a:pt x="859160" y="218790"/>
                    </a:cubicBezTo>
                    <a:cubicBezTo>
                      <a:pt x="854119" y="231283"/>
                      <a:pt x="853352" y="275995"/>
                      <a:pt x="853352" y="285967"/>
                    </a:cubicBezTo>
                    <a:cubicBezTo>
                      <a:pt x="853352" y="295940"/>
                      <a:pt x="860037" y="304269"/>
                      <a:pt x="873297" y="320049"/>
                    </a:cubicBezTo>
                    <a:cubicBezTo>
                      <a:pt x="877106" y="324586"/>
                      <a:pt x="883936" y="332608"/>
                      <a:pt x="891892" y="341945"/>
                    </a:cubicBezTo>
                    <a:cubicBezTo>
                      <a:pt x="911640" y="365156"/>
                      <a:pt x="938340" y="396520"/>
                      <a:pt x="943105" y="403008"/>
                    </a:cubicBezTo>
                    <a:cubicBezTo>
                      <a:pt x="949689" y="411972"/>
                      <a:pt x="949682" y="446010"/>
                      <a:pt x="949680" y="454164"/>
                    </a:cubicBezTo>
                    <a:lnTo>
                      <a:pt x="949680" y="454514"/>
                    </a:lnTo>
                    <a:cubicBezTo>
                      <a:pt x="949680" y="461878"/>
                      <a:pt x="936751" y="477352"/>
                      <a:pt x="928407" y="487347"/>
                    </a:cubicBezTo>
                    <a:lnTo>
                      <a:pt x="928091" y="487719"/>
                    </a:lnTo>
                    <a:cubicBezTo>
                      <a:pt x="921428" y="495697"/>
                      <a:pt x="930868" y="512092"/>
                      <a:pt x="936420" y="519281"/>
                    </a:cubicBezTo>
                    <a:cubicBezTo>
                      <a:pt x="944163" y="527325"/>
                      <a:pt x="958995" y="545385"/>
                      <a:pt x="956365" y="553363"/>
                    </a:cubicBezTo>
                    <a:cubicBezTo>
                      <a:pt x="953077" y="563335"/>
                      <a:pt x="924804" y="560815"/>
                      <a:pt x="915708" y="559171"/>
                    </a:cubicBezTo>
                    <a:cubicBezTo>
                      <a:pt x="911217" y="558360"/>
                      <a:pt x="904479" y="551850"/>
                      <a:pt x="898601" y="546174"/>
                    </a:cubicBezTo>
                    <a:cubicBezTo>
                      <a:pt x="892574" y="540366"/>
                      <a:pt x="887445" y="535412"/>
                      <a:pt x="886557" y="538349"/>
                    </a:cubicBezTo>
                    <a:cubicBezTo>
                      <a:pt x="884804" y="544157"/>
                      <a:pt x="892365" y="574075"/>
                      <a:pt x="902338" y="588212"/>
                    </a:cubicBezTo>
                    <a:cubicBezTo>
                      <a:pt x="909799" y="598798"/>
                      <a:pt x="907079" y="605132"/>
                      <a:pt x="904499" y="611138"/>
                    </a:cubicBezTo>
                    <a:cubicBezTo>
                      <a:pt x="903631" y="613176"/>
                      <a:pt x="902781" y="615149"/>
                      <a:pt x="902338" y="617253"/>
                    </a:cubicBezTo>
                    <a:cubicBezTo>
                      <a:pt x="900585" y="625581"/>
                      <a:pt x="873297" y="640485"/>
                      <a:pt x="864201" y="643773"/>
                    </a:cubicBezTo>
                    <a:cubicBezTo>
                      <a:pt x="860990" y="644935"/>
                      <a:pt x="857356" y="650042"/>
                      <a:pt x="853413" y="655587"/>
                    </a:cubicBezTo>
                    <a:cubicBezTo>
                      <a:pt x="846189" y="665735"/>
                      <a:pt x="837931" y="677329"/>
                      <a:pt x="829352" y="668759"/>
                    </a:cubicBezTo>
                    <a:cubicBezTo>
                      <a:pt x="816092" y="655499"/>
                      <a:pt x="808530" y="662951"/>
                      <a:pt x="800311" y="672924"/>
                    </a:cubicBezTo>
                    <a:cubicBezTo>
                      <a:pt x="792092" y="682896"/>
                      <a:pt x="813571" y="721910"/>
                      <a:pt x="824311" y="736814"/>
                    </a:cubicBezTo>
                    <a:cubicBezTo>
                      <a:pt x="833367" y="749372"/>
                      <a:pt x="830735" y="828101"/>
                      <a:pt x="829687" y="859443"/>
                    </a:cubicBezTo>
                    <a:cubicBezTo>
                      <a:pt x="829492" y="865273"/>
                      <a:pt x="829352" y="869459"/>
                      <a:pt x="829352" y="871278"/>
                    </a:cubicBezTo>
                    <a:cubicBezTo>
                      <a:pt x="829352" y="882895"/>
                      <a:pt x="816859" y="965086"/>
                      <a:pt x="813571" y="974291"/>
                    </a:cubicBezTo>
                    <a:cubicBezTo>
                      <a:pt x="811632" y="979727"/>
                      <a:pt x="817482" y="984812"/>
                      <a:pt x="822602" y="989261"/>
                    </a:cubicBezTo>
                    <a:cubicBezTo>
                      <a:pt x="826152" y="992352"/>
                      <a:pt x="829352" y="995135"/>
                      <a:pt x="829352" y="997524"/>
                    </a:cubicBezTo>
                    <a:cubicBezTo>
                      <a:pt x="829352" y="1003332"/>
                      <a:pt x="806887" y="1024045"/>
                      <a:pt x="798558" y="1024921"/>
                    </a:cubicBezTo>
                    <a:cubicBezTo>
                      <a:pt x="793986" y="1025403"/>
                      <a:pt x="786937" y="1019573"/>
                      <a:pt x="780132" y="1013941"/>
                    </a:cubicBezTo>
                    <a:cubicBezTo>
                      <a:pt x="774538" y="1009338"/>
                      <a:pt x="769109" y="1004845"/>
                      <a:pt x="765353" y="1004100"/>
                    </a:cubicBezTo>
                    <a:cubicBezTo>
                      <a:pt x="759240" y="1002894"/>
                      <a:pt x="753184" y="1015979"/>
                      <a:pt x="748099" y="1026960"/>
                    </a:cubicBezTo>
                    <a:cubicBezTo>
                      <a:pt x="746256" y="1030949"/>
                      <a:pt x="744542" y="1034653"/>
                      <a:pt x="742997" y="1037305"/>
                    </a:cubicBezTo>
                    <a:cubicBezTo>
                      <a:pt x="741495" y="1039891"/>
                      <a:pt x="741098" y="1042521"/>
                      <a:pt x="741353" y="1045173"/>
                    </a:cubicBezTo>
                    <a:cubicBezTo>
                      <a:pt x="728910" y="1045590"/>
                      <a:pt x="717274" y="1046817"/>
                      <a:pt x="708257" y="1049250"/>
                    </a:cubicBezTo>
                    <a:cubicBezTo>
                      <a:pt x="685436" y="1055431"/>
                      <a:pt x="671074" y="1039124"/>
                      <a:pt x="659723" y="1026215"/>
                    </a:cubicBezTo>
                    <a:cubicBezTo>
                      <a:pt x="653358" y="1018982"/>
                      <a:pt x="647937" y="1012823"/>
                      <a:pt x="642504" y="1012319"/>
                    </a:cubicBezTo>
                    <a:cubicBezTo>
                      <a:pt x="639170" y="1012012"/>
                      <a:pt x="635707" y="1011902"/>
                      <a:pt x="632203" y="1011793"/>
                    </a:cubicBezTo>
                    <a:cubicBezTo>
                      <a:pt x="619813" y="1011420"/>
                      <a:pt x="606897" y="1011004"/>
                      <a:pt x="597244" y="1001360"/>
                    </a:cubicBezTo>
                    <a:cubicBezTo>
                      <a:pt x="590647" y="994763"/>
                      <a:pt x="584455" y="994763"/>
                      <a:pt x="578452" y="994763"/>
                    </a:cubicBezTo>
                    <a:cubicBezTo>
                      <a:pt x="573185" y="994741"/>
                      <a:pt x="568065" y="994741"/>
                      <a:pt x="562943" y="990291"/>
                    </a:cubicBezTo>
                    <a:cubicBezTo>
                      <a:pt x="560514" y="988187"/>
                      <a:pt x="556273" y="983979"/>
                      <a:pt x="551009" y="978763"/>
                    </a:cubicBezTo>
                    <a:cubicBezTo>
                      <a:pt x="532506" y="960418"/>
                      <a:pt x="501350" y="929514"/>
                      <a:pt x="491711" y="932758"/>
                    </a:cubicBezTo>
                    <a:cubicBezTo>
                      <a:pt x="479327" y="936922"/>
                      <a:pt x="475272" y="939662"/>
                      <a:pt x="491711" y="953360"/>
                    </a:cubicBezTo>
                    <a:cubicBezTo>
                      <a:pt x="502972" y="962741"/>
                      <a:pt x="493659" y="964407"/>
                      <a:pt x="483152" y="966292"/>
                    </a:cubicBezTo>
                    <a:cubicBezTo>
                      <a:pt x="478323" y="967168"/>
                      <a:pt x="473243" y="968067"/>
                      <a:pt x="469793" y="969798"/>
                    </a:cubicBezTo>
                    <a:cubicBezTo>
                      <a:pt x="458834" y="975278"/>
                      <a:pt x="447766" y="976702"/>
                      <a:pt x="432752" y="969798"/>
                    </a:cubicBezTo>
                    <a:cubicBezTo>
                      <a:pt x="422473" y="965064"/>
                      <a:pt x="417947" y="971245"/>
                      <a:pt x="412138" y="979135"/>
                    </a:cubicBezTo>
                    <a:cubicBezTo>
                      <a:pt x="409464" y="982795"/>
                      <a:pt x="406519" y="986806"/>
                      <a:pt x="402615" y="990291"/>
                    </a:cubicBezTo>
                    <a:cubicBezTo>
                      <a:pt x="390232" y="1001360"/>
                      <a:pt x="373793" y="1012428"/>
                      <a:pt x="373793" y="1001360"/>
                    </a:cubicBezTo>
                    <a:cubicBezTo>
                      <a:pt x="373793" y="995661"/>
                      <a:pt x="377780" y="991804"/>
                      <a:pt x="382591" y="987179"/>
                    </a:cubicBezTo>
                    <a:cubicBezTo>
                      <a:pt x="387115" y="982818"/>
                      <a:pt x="392364" y="977754"/>
                      <a:pt x="395711" y="969798"/>
                    </a:cubicBezTo>
                    <a:cubicBezTo>
                      <a:pt x="402615" y="953360"/>
                      <a:pt x="386067" y="946566"/>
                      <a:pt x="373793" y="945141"/>
                    </a:cubicBezTo>
                    <a:cubicBezTo>
                      <a:pt x="368042" y="944483"/>
                      <a:pt x="360772" y="941722"/>
                      <a:pt x="353546" y="938960"/>
                    </a:cubicBezTo>
                    <a:cubicBezTo>
                      <a:pt x="345349" y="935848"/>
                      <a:pt x="337206" y="932758"/>
                      <a:pt x="331383" y="932758"/>
                    </a:cubicBezTo>
                    <a:cubicBezTo>
                      <a:pt x="320424" y="932758"/>
                      <a:pt x="283383" y="960155"/>
                      <a:pt x="277904" y="980757"/>
                    </a:cubicBezTo>
                    <a:cubicBezTo>
                      <a:pt x="277904" y="1001360"/>
                      <a:pt x="279328" y="1012319"/>
                      <a:pt x="293027" y="1012319"/>
                    </a:cubicBezTo>
                    <a:cubicBezTo>
                      <a:pt x="306725" y="1012319"/>
                      <a:pt x="318999" y="1036976"/>
                      <a:pt x="302561" y="1034236"/>
                    </a:cubicBezTo>
                    <a:cubicBezTo>
                      <a:pt x="295883" y="1033119"/>
                      <a:pt x="288733" y="1034718"/>
                      <a:pt x="281774" y="1036275"/>
                    </a:cubicBezTo>
                    <a:cubicBezTo>
                      <a:pt x="271607" y="1038554"/>
                      <a:pt x="261849" y="1040746"/>
                      <a:pt x="254561" y="1034236"/>
                    </a:cubicBezTo>
                    <a:cubicBezTo>
                      <a:pt x="251434" y="1031453"/>
                      <a:pt x="247596" y="1027223"/>
                      <a:pt x="243451" y="1022686"/>
                    </a:cubicBezTo>
                    <a:cubicBezTo>
                      <a:pt x="231331" y="1009360"/>
                      <a:pt x="216598" y="993185"/>
                      <a:pt x="209411" y="1001360"/>
                    </a:cubicBezTo>
                    <a:cubicBezTo>
                      <a:pt x="207888" y="1003091"/>
                      <a:pt x="206189" y="1005086"/>
                      <a:pt x="204368" y="1007256"/>
                    </a:cubicBezTo>
                    <a:cubicBezTo>
                      <a:pt x="194665" y="1018697"/>
                      <a:pt x="181499" y="1034236"/>
                      <a:pt x="172918" y="1034236"/>
                    </a:cubicBezTo>
                    <a:cubicBezTo>
                      <a:pt x="162726" y="1034236"/>
                      <a:pt x="127768" y="1031716"/>
                      <a:pt x="118672" y="1025360"/>
                    </a:cubicBezTo>
                    <a:cubicBezTo>
                      <a:pt x="109929" y="1019245"/>
                      <a:pt x="101085" y="1025995"/>
                      <a:pt x="91459" y="1033338"/>
                    </a:cubicBezTo>
                    <a:cubicBezTo>
                      <a:pt x="91071" y="1033645"/>
                      <a:pt x="90681" y="1033929"/>
                      <a:pt x="90288" y="1034236"/>
                    </a:cubicBezTo>
                    <a:cubicBezTo>
                      <a:pt x="88458" y="1035639"/>
                      <a:pt x="86812" y="1037042"/>
                      <a:pt x="85311" y="1038357"/>
                    </a:cubicBezTo>
                    <a:cubicBezTo>
                      <a:pt x="78538" y="1044187"/>
                      <a:pt x="74698" y="1047518"/>
                      <a:pt x="70124" y="1034236"/>
                    </a:cubicBezTo>
                    <a:cubicBezTo>
                      <a:pt x="68494" y="1029502"/>
                      <a:pt x="67181" y="1023804"/>
                      <a:pt x="65866" y="1018083"/>
                    </a:cubicBezTo>
                    <a:cubicBezTo>
                      <a:pt x="62674" y="1004209"/>
                      <a:pt x="59474" y="990291"/>
                      <a:pt x="51713" y="990291"/>
                    </a:cubicBezTo>
                    <a:cubicBezTo>
                      <a:pt x="46997" y="990291"/>
                      <a:pt x="42931" y="994390"/>
                      <a:pt x="39172" y="998182"/>
                    </a:cubicBezTo>
                    <a:cubicBezTo>
                      <a:pt x="34199" y="1003201"/>
                      <a:pt x="29765" y="1007672"/>
                      <a:pt x="25083" y="1001360"/>
                    </a:cubicBezTo>
                    <a:cubicBezTo>
                      <a:pt x="16864" y="990291"/>
                      <a:pt x="4919" y="961579"/>
                      <a:pt x="4919" y="953360"/>
                    </a:cubicBezTo>
                    <a:cubicBezTo>
                      <a:pt x="4919" y="951190"/>
                      <a:pt x="4145" y="947245"/>
                      <a:pt x="3214" y="942489"/>
                    </a:cubicBezTo>
                    <a:cubicBezTo>
                      <a:pt x="617" y="929251"/>
                      <a:pt x="-3225" y="909656"/>
                      <a:pt x="4919" y="904265"/>
                    </a:cubicBezTo>
                    <a:cubicBezTo>
                      <a:pt x="15988" y="896922"/>
                      <a:pt x="33412" y="884977"/>
                      <a:pt x="36152" y="873032"/>
                    </a:cubicBezTo>
                    <a:cubicBezTo>
                      <a:pt x="37664" y="866435"/>
                      <a:pt x="38609" y="845876"/>
                      <a:pt x="39466" y="827224"/>
                    </a:cubicBezTo>
                    <a:cubicBezTo>
                      <a:pt x="40161" y="812101"/>
                      <a:pt x="40796" y="798249"/>
                      <a:pt x="41631" y="794128"/>
                    </a:cubicBezTo>
                    <a:cubicBezTo>
                      <a:pt x="43494" y="784923"/>
                      <a:pt x="52590" y="766622"/>
                      <a:pt x="59056" y="757416"/>
                    </a:cubicBezTo>
                    <a:cubicBezTo>
                      <a:pt x="65522" y="748211"/>
                      <a:pt x="78343" y="723553"/>
                      <a:pt x="80206" y="715225"/>
                    </a:cubicBezTo>
                    <a:cubicBezTo>
                      <a:pt x="80592" y="713493"/>
                      <a:pt x="81252" y="710753"/>
                      <a:pt x="82056" y="707400"/>
                    </a:cubicBezTo>
                    <a:cubicBezTo>
                      <a:pt x="85125" y="694600"/>
                      <a:pt x="90288" y="673077"/>
                      <a:pt x="90288" y="666568"/>
                    </a:cubicBezTo>
                    <a:cubicBezTo>
                      <a:pt x="90288" y="659992"/>
                      <a:pt x="99422" y="643664"/>
                      <a:pt x="103987" y="636321"/>
                    </a:cubicBezTo>
                    <a:cubicBezTo>
                      <a:pt x="109504" y="615543"/>
                      <a:pt x="122551" y="571752"/>
                      <a:pt x="130617" y="562897"/>
                    </a:cubicBezTo>
                    <a:cubicBezTo>
                      <a:pt x="140699" y="551829"/>
                      <a:pt x="159987" y="528815"/>
                      <a:pt x="164589" y="520596"/>
                    </a:cubicBezTo>
                    <a:cubicBezTo>
                      <a:pt x="169192" y="512377"/>
                      <a:pt x="183767" y="496815"/>
                      <a:pt x="192096" y="494952"/>
                    </a:cubicBezTo>
                    <a:cubicBezTo>
                      <a:pt x="194411" y="494426"/>
                      <a:pt x="197985" y="494207"/>
                      <a:pt x="202020" y="493944"/>
                    </a:cubicBezTo>
                    <a:cubicBezTo>
                      <a:pt x="212510" y="493264"/>
                      <a:pt x="226117" y="492388"/>
                      <a:pt x="228808" y="485747"/>
                    </a:cubicBezTo>
                    <a:cubicBezTo>
                      <a:pt x="230217" y="482262"/>
                      <a:pt x="232142" y="473166"/>
                      <a:pt x="234388" y="462536"/>
                    </a:cubicBezTo>
                    <a:cubicBezTo>
                      <a:pt x="238086" y="445068"/>
                      <a:pt x="242651" y="423479"/>
                      <a:pt x="247219" y="416049"/>
                    </a:cubicBezTo>
                    <a:cubicBezTo>
                      <a:pt x="253093" y="406493"/>
                      <a:pt x="266763" y="389419"/>
                      <a:pt x="272863" y="382076"/>
                    </a:cubicBezTo>
                    <a:cubicBezTo>
                      <a:pt x="286050" y="363709"/>
                      <a:pt x="312972" y="320904"/>
                      <a:pt x="315164" y="296707"/>
                    </a:cubicBezTo>
                    <a:cubicBezTo>
                      <a:pt x="315451" y="293529"/>
                      <a:pt x="315709" y="290548"/>
                      <a:pt x="315953" y="287743"/>
                    </a:cubicBezTo>
                    <a:cubicBezTo>
                      <a:pt x="318026" y="263830"/>
                      <a:pt x="318969" y="252959"/>
                      <a:pt x="327109" y="247173"/>
                    </a:cubicBezTo>
                    <a:cubicBezTo>
                      <a:pt x="329344" y="245573"/>
                      <a:pt x="331481" y="244324"/>
                      <a:pt x="333443" y="243162"/>
                    </a:cubicBezTo>
                    <a:cubicBezTo>
                      <a:pt x="339470" y="239611"/>
                      <a:pt x="343871" y="237025"/>
                      <a:pt x="344533" y="228762"/>
                    </a:cubicBezTo>
                    <a:cubicBezTo>
                      <a:pt x="344948" y="223590"/>
                      <a:pt x="341059" y="218987"/>
                      <a:pt x="337522" y="214823"/>
                    </a:cubicBezTo>
                    <a:cubicBezTo>
                      <a:pt x="333568" y="210154"/>
                      <a:pt x="330052" y="206012"/>
                      <a:pt x="333465" y="202132"/>
                    </a:cubicBezTo>
                    <a:cubicBezTo>
                      <a:pt x="335449" y="199875"/>
                      <a:pt x="339587" y="197376"/>
                      <a:pt x="344237" y="194549"/>
                    </a:cubicBezTo>
                    <a:cubicBezTo>
                      <a:pt x="354751" y="188171"/>
                      <a:pt x="367889" y="180193"/>
                      <a:pt x="364698" y="170023"/>
                    </a:cubicBezTo>
                    <a:cubicBezTo>
                      <a:pt x="362333" y="162483"/>
                      <a:pt x="357072" y="158582"/>
                      <a:pt x="352518" y="155207"/>
                    </a:cubicBezTo>
                    <a:cubicBezTo>
                      <a:pt x="348209" y="152006"/>
                      <a:pt x="344533" y="149289"/>
                      <a:pt x="344533" y="144379"/>
                    </a:cubicBezTo>
                    <a:cubicBezTo>
                      <a:pt x="344533" y="140982"/>
                      <a:pt x="343391" y="136752"/>
                      <a:pt x="342261" y="132565"/>
                    </a:cubicBezTo>
                    <a:cubicBezTo>
                      <a:pt x="340031" y="124325"/>
                      <a:pt x="337844" y="116237"/>
                      <a:pt x="344533" y="115010"/>
                    </a:cubicBezTo>
                    <a:cubicBezTo>
                      <a:pt x="354616" y="113147"/>
                      <a:pt x="375656" y="103174"/>
                      <a:pt x="377519" y="94845"/>
                    </a:cubicBezTo>
                    <a:cubicBezTo>
                      <a:pt x="379382" y="86517"/>
                      <a:pt x="391328" y="74681"/>
                      <a:pt x="395930" y="78297"/>
                    </a:cubicBezTo>
                    <a:cubicBezTo>
                      <a:pt x="398983" y="80687"/>
                      <a:pt x="397986" y="86801"/>
                      <a:pt x="396969" y="93048"/>
                    </a:cubicBezTo>
                    <a:cubicBezTo>
                      <a:pt x="396452" y="96204"/>
                      <a:pt x="395930" y="99426"/>
                      <a:pt x="395930" y="102188"/>
                    </a:cubicBezTo>
                    <a:cubicBezTo>
                      <a:pt x="395930" y="110407"/>
                      <a:pt x="402286" y="124215"/>
                      <a:pt x="412369" y="127831"/>
                    </a:cubicBezTo>
                    <a:cubicBezTo>
                      <a:pt x="415056" y="128796"/>
                      <a:pt x="417361" y="130155"/>
                      <a:pt x="419455" y="131382"/>
                    </a:cubicBezTo>
                    <a:cubicBezTo>
                      <a:pt x="425212" y="134801"/>
                      <a:pt x="429355" y="137234"/>
                      <a:pt x="435382" y="127831"/>
                    </a:cubicBezTo>
                    <a:cubicBezTo>
                      <a:pt x="443601" y="115010"/>
                      <a:pt x="447218" y="113147"/>
                      <a:pt x="450944" y="120489"/>
                    </a:cubicBezTo>
                    <a:cubicBezTo>
                      <a:pt x="452541" y="123645"/>
                      <a:pt x="456134" y="124763"/>
                      <a:pt x="459500" y="125837"/>
                    </a:cubicBezTo>
                    <a:cubicBezTo>
                      <a:pt x="463985" y="127240"/>
                      <a:pt x="468070" y="128533"/>
                      <a:pt x="466505" y="134297"/>
                    </a:cubicBezTo>
                    <a:cubicBezTo>
                      <a:pt x="465252" y="138922"/>
                      <a:pt x="457657" y="142560"/>
                      <a:pt x="450234" y="146133"/>
                    </a:cubicBezTo>
                    <a:cubicBezTo>
                      <a:pt x="441442" y="150363"/>
                      <a:pt x="432886" y="154483"/>
                      <a:pt x="435382" y="159941"/>
                    </a:cubicBezTo>
                    <a:cubicBezTo>
                      <a:pt x="439064" y="168006"/>
                      <a:pt x="447290" y="170023"/>
                      <a:pt x="450944" y="170023"/>
                    </a:cubicBezTo>
                    <a:lnTo>
                      <a:pt x="491382" y="170023"/>
                    </a:lnTo>
                    <a:cubicBezTo>
                      <a:pt x="495875" y="170023"/>
                      <a:pt x="497738" y="170023"/>
                      <a:pt x="499601" y="159941"/>
                    </a:cubicBezTo>
                    <a:cubicBezTo>
                      <a:pt x="500322" y="156039"/>
                      <a:pt x="499384" y="150735"/>
                      <a:pt x="498389" y="145146"/>
                    </a:cubicBezTo>
                    <a:cubicBezTo>
                      <a:pt x="496815" y="136291"/>
                      <a:pt x="495103" y="126670"/>
                      <a:pt x="499601" y="120489"/>
                    </a:cubicBezTo>
                    <a:cubicBezTo>
                      <a:pt x="502523" y="116478"/>
                      <a:pt x="504732" y="111590"/>
                      <a:pt x="506735" y="107185"/>
                    </a:cubicBezTo>
                    <a:cubicBezTo>
                      <a:pt x="509766" y="100478"/>
                      <a:pt x="512322" y="94845"/>
                      <a:pt x="516149" y="94845"/>
                    </a:cubicBezTo>
                    <a:cubicBezTo>
                      <a:pt x="519309" y="94845"/>
                      <a:pt x="521847" y="93026"/>
                      <a:pt x="524719" y="90966"/>
                    </a:cubicBezTo>
                    <a:cubicBezTo>
                      <a:pt x="527480" y="88993"/>
                      <a:pt x="530546" y="86801"/>
                      <a:pt x="534774" y="85793"/>
                    </a:cubicBezTo>
                    <a:cubicBezTo>
                      <a:pt x="535068" y="89585"/>
                      <a:pt x="541310" y="89322"/>
                      <a:pt x="548271" y="89037"/>
                    </a:cubicBezTo>
                    <a:cubicBezTo>
                      <a:pt x="552269" y="88862"/>
                      <a:pt x="556501" y="88686"/>
                      <a:pt x="559984" y="89256"/>
                    </a:cubicBezTo>
                    <a:cubicBezTo>
                      <a:pt x="566899" y="90396"/>
                      <a:pt x="569317" y="89081"/>
                      <a:pt x="573086" y="87021"/>
                    </a:cubicBezTo>
                    <a:cubicBezTo>
                      <a:pt x="573886" y="86582"/>
                      <a:pt x="574750" y="86122"/>
                      <a:pt x="575728" y="85640"/>
                    </a:cubicBezTo>
                    <a:cubicBezTo>
                      <a:pt x="575778" y="85640"/>
                      <a:pt x="575826" y="85640"/>
                      <a:pt x="575874" y="85640"/>
                    </a:cubicBezTo>
                    <a:lnTo>
                      <a:pt x="575874" y="8555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6" name="Freihandform: Form 9">
                <a:extLst>
                  <a:ext uri="{FF2B5EF4-FFF2-40B4-BE49-F238E27FC236}">
                    <a16:creationId xmlns:a16="http://schemas.microsoft.com/office/drawing/2014/main" id="{B42AC06A-1D50-334F-BC0B-DDF48AAEB7DC}"/>
                  </a:ext>
                </a:extLst>
              </p:cNvPr>
              <p:cNvSpPr/>
              <p:nvPr/>
            </p:nvSpPr>
            <p:spPr>
              <a:xfrm>
                <a:off x="8200402" y="3818648"/>
                <a:ext cx="721295" cy="945495"/>
              </a:xfrm>
              <a:custGeom>
                <a:avLst/>
                <a:gdLst>
                  <a:gd name="connsiteX0" fmla="*/ 703847 w 721295"/>
                  <a:gd name="connsiteY0" fmla="*/ 670977 h 945495"/>
                  <a:gd name="connsiteX1" fmla="*/ 674674 w 721295"/>
                  <a:gd name="connsiteY1" fmla="*/ 621552 h 945495"/>
                  <a:gd name="connsiteX2" fmla="*/ 689186 w 721295"/>
                  <a:gd name="connsiteY2" fmla="*/ 596829 h 945495"/>
                  <a:gd name="connsiteX3" fmla="*/ 698343 w 721295"/>
                  <a:gd name="connsiteY3" fmla="*/ 577388 h 945495"/>
                  <a:gd name="connsiteX4" fmla="*/ 683108 w 721295"/>
                  <a:gd name="connsiteY4" fmla="*/ 551416 h 945495"/>
                  <a:gd name="connsiteX5" fmla="*/ 674674 w 721295"/>
                  <a:gd name="connsiteY5" fmla="*/ 539580 h 945495"/>
                  <a:gd name="connsiteX6" fmla="*/ 684412 w 721295"/>
                  <a:gd name="connsiteY6" fmla="*/ 530090 h 945495"/>
                  <a:gd name="connsiteX7" fmla="*/ 698343 w 721295"/>
                  <a:gd name="connsiteY7" fmla="*/ 514375 h 945495"/>
                  <a:gd name="connsiteX8" fmla="*/ 662069 w 721295"/>
                  <a:gd name="connsiteY8" fmla="*/ 444896 h 945495"/>
                  <a:gd name="connsiteX9" fmla="*/ 652347 w 721295"/>
                  <a:gd name="connsiteY9" fmla="*/ 438123 h 945495"/>
                  <a:gd name="connsiteX10" fmla="*/ 600481 w 721295"/>
                  <a:gd name="connsiteY10" fmla="*/ 429115 h 945495"/>
                  <a:gd name="connsiteX11" fmla="*/ 586315 w 721295"/>
                  <a:gd name="connsiteY11" fmla="*/ 437312 h 945495"/>
                  <a:gd name="connsiteX12" fmla="*/ 543714 w 721295"/>
                  <a:gd name="connsiteY12" fmla="*/ 444896 h 945495"/>
                  <a:gd name="connsiteX13" fmla="*/ 543714 w 721295"/>
                  <a:gd name="connsiteY13" fmla="*/ 386595 h 945495"/>
                  <a:gd name="connsiteX14" fmla="*/ 573715 w 721295"/>
                  <a:gd name="connsiteY14" fmla="*/ 358650 h 945495"/>
                  <a:gd name="connsiteX15" fmla="*/ 600481 w 721295"/>
                  <a:gd name="connsiteY15" fmla="*/ 333006 h 945495"/>
                  <a:gd name="connsiteX16" fmla="*/ 609971 w 721295"/>
                  <a:gd name="connsiteY16" fmla="*/ 321762 h 945495"/>
                  <a:gd name="connsiteX17" fmla="*/ 616261 w 721295"/>
                  <a:gd name="connsiteY17" fmla="*/ 293554 h 945495"/>
                  <a:gd name="connsiteX18" fmla="*/ 575275 w 721295"/>
                  <a:gd name="connsiteY18" fmla="*/ 224185 h 945495"/>
                  <a:gd name="connsiteX19" fmla="*/ 581059 w 721295"/>
                  <a:gd name="connsiteY19" fmla="*/ 206936 h 945495"/>
                  <a:gd name="connsiteX20" fmla="*/ 600481 w 721295"/>
                  <a:gd name="connsiteY20" fmla="*/ 208404 h 945495"/>
                  <a:gd name="connsiteX21" fmla="*/ 625796 w 721295"/>
                  <a:gd name="connsiteY21" fmla="*/ 189445 h 945495"/>
                  <a:gd name="connsiteX22" fmla="*/ 633585 w 721295"/>
                  <a:gd name="connsiteY22" fmla="*/ 162406 h 945495"/>
                  <a:gd name="connsiteX23" fmla="*/ 638398 w 721295"/>
                  <a:gd name="connsiteY23" fmla="*/ 151638 h 945495"/>
                  <a:gd name="connsiteX24" fmla="*/ 641320 w 721295"/>
                  <a:gd name="connsiteY24" fmla="*/ 144677 h 945495"/>
                  <a:gd name="connsiteX25" fmla="*/ 638398 w 721295"/>
                  <a:gd name="connsiteY25" fmla="*/ 123254 h 945495"/>
                  <a:gd name="connsiteX26" fmla="*/ 600481 w 721295"/>
                  <a:gd name="connsiteY26" fmla="*/ 86980 h 945495"/>
                  <a:gd name="connsiteX27" fmla="*/ 606464 w 721295"/>
                  <a:gd name="connsiteY27" fmla="*/ 78869 h 945495"/>
                  <a:gd name="connsiteX28" fmla="*/ 600481 w 721295"/>
                  <a:gd name="connsiteY28" fmla="*/ 53885 h 945495"/>
                  <a:gd name="connsiteX29" fmla="*/ 556290 w 721295"/>
                  <a:gd name="connsiteY29" fmla="*/ 29339 h 945495"/>
                  <a:gd name="connsiteX30" fmla="*/ 543714 w 721295"/>
                  <a:gd name="connsiteY30" fmla="*/ 22323 h 945495"/>
                  <a:gd name="connsiteX31" fmla="*/ 509084 w 721295"/>
                  <a:gd name="connsiteY31" fmla="*/ 11255 h 945495"/>
                  <a:gd name="connsiteX32" fmla="*/ 507716 w 721295"/>
                  <a:gd name="connsiteY32" fmla="*/ 14172 h 945495"/>
                  <a:gd name="connsiteX33" fmla="*/ 466454 w 721295"/>
                  <a:gd name="connsiteY33" fmla="*/ 72734 h 945495"/>
                  <a:gd name="connsiteX34" fmla="*/ 414400 w 721295"/>
                  <a:gd name="connsiteY34" fmla="*/ 97939 h 945495"/>
                  <a:gd name="connsiteX35" fmla="*/ 403353 w 721295"/>
                  <a:gd name="connsiteY35" fmla="*/ 110540 h 945495"/>
                  <a:gd name="connsiteX36" fmla="*/ 382838 w 721295"/>
                  <a:gd name="connsiteY36" fmla="*/ 123254 h 945495"/>
                  <a:gd name="connsiteX37" fmla="*/ 364734 w 721295"/>
                  <a:gd name="connsiteY37" fmla="*/ 137062 h 945495"/>
                  <a:gd name="connsiteX38" fmla="*/ 345030 w 721295"/>
                  <a:gd name="connsiteY38" fmla="*/ 151638 h 945495"/>
                  <a:gd name="connsiteX39" fmla="*/ 326093 w 721295"/>
                  <a:gd name="connsiteY39" fmla="*/ 147817 h 945495"/>
                  <a:gd name="connsiteX40" fmla="*/ 300866 w 721295"/>
                  <a:gd name="connsiteY40" fmla="*/ 151638 h 945495"/>
                  <a:gd name="connsiteX41" fmla="*/ 281114 w 721295"/>
                  <a:gd name="connsiteY41" fmla="*/ 183199 h 945495"/>
                  <a:gd name="connsiteX42" fmla="*/ 256702 w 721295"/>
                  <a:gd name="connsiteY42" fmla="*/ 208404 h 945495"/>
                  <a:gd name="connsiteX43" fmla="*/ 218894 w 721295"/>
                  <a:gd name="connsiteY43" fmla="*/ 224185 h 945495"/>
                  <a:gd name="connsiteX44" fmla="*/ 190511 w 721295"/>
                  <a:gd name="connsiteY44" fmla="*/ 252568 h 945495"/>
                  <a:gd name="connsiteX45" fmla="*/ 155772 w 721295"/>
                  <a:gd name="connsiteY45" fmla="*/ 252568 h 945495"/>
                  <a:gd name="connsiteX46" fmla="*/ 123258 w 721295"/>
                  <a:gd name="connsiteY46" fmla="*/ 259582 h 945495"/>
                  <a:gd name="connsiteX47" fmla="*/ 105361 w 721295"/>
                  <a:gd name="connsiteY47" fmla="*/ 261993 h 945495"/>
                  <a:gd name="connsiteX48" fmla="*/ 34348 w 721295"/>
                  <a:gd name="connsiteY48" fmla="*/ 320404 h 945495"/>
                  <a:gd name="connsiteX49" fmla="*/ 20843 w 721295"/>
                  <a:gd name="connsiteY49" fmla="*/ 334540 h 945495"/>
                  <a:gd name="connsiteX50" fmla="*/ 10677 w 721295"/>
                  <a:gd name="connsiteY50" fmla="*/ 350321 h 945495"/>
                  <a:gd name="connsiteX51" fmla="*/ 12985 w 721295"/>
                  <a:gd name="connsiteY51" fmla="*/ 354507 h 945495"/>
                  <a:gd name="connsiteX52" fmla="*/ 10677 w 721295"/>
                  <a:gd name="connsiteY52" fmla="*/ 377170 h 945495"/>
                  <a:gd name="connsiteX53" fmla="*/ 10677 w 721295"/>
                  <a:gd name="connsiteY53" fmla="*/ 429115 h 945495"/>
                  <a:gd name="connsiteX54" fmla="*/ 25133 w 721295"/>
                  <a:gd name="connsiteY54" fmla="*/ 446255 h 945495"/>
                  <a:gd name="connsiteX55" fmla="*/ 34348 w 721295"/>
                  <a:gd name="connsiteY55" fmla="*/ 460677 h 945495"/>
                  <a:gd name="connsiteX56" fmla="*/ 52424 w 721295"/>
                  <a:gd name="connsiteY56" fmla="*/ 475668 h 945495"/>
                  <a:gd name="connsiteX57" fmla="*/ 70621 w 721295"/>
                  <a:gd name="connsiteY57" fmla="*/ 490704 h 945495"/>
                  <a:gd name="connsiteX58" fmla="*/ 76112 w 721295"/>
                  <a:gd name="connsiteY58" fmla="*/ 491887 h 945495"/>
                  <a:gd name="connsiteX59" fmla="*/ 105361 w 721295"/>
                  <a:gd name="connsiteY59" fmla="*/ 526978 h 945495"/>
                  <a:gd name="connsiteX60" fmla="*/ 88434 w 721295"/>
                  <a:gd name="connsiteY60" fmla="*/ 570550 h 945495"/>
                  <a:gd name="connsiteX61" fmla="*/ 83224 w 721295"/>
                  <a:gd name="connsiteY61" fmla="*/ 577388 h 945495"/>
                  <a:gd name="connsiteX62" fmla="*/ 83224 w 721295"/>
                  <a:gd name="connsiteY62" fmla="*/ 608950 h 945495"/>
                  <a:gd name="connsiteX63" fmla="*/ 125854 w 721295"/>
                  <a:gd name="connsiteY63" fmla="*/ 630977 h 945495"/>
                  <a:gd name="connsiteX64" fmla="*/ 148797 w 721295"/>
                  <a:gd name="connsiteY64" fmla="*/ 628741 h 945495"/>
                  <a:gd name="connsiteX65" fmla="*/ 173196 w 721295"/>
                  <a:gd name="connsiteY65" fmla="*/ 621552 h 945495"/>
                  <a:gd name="connsiteX66" fmla="*/ 193872 w 721295"/>
                  <a:gd name="connsiteY66" fmla="*/ 624226 h 945495"/>
                  <a:gd name="connsiteX67" fmla="*/ 229963 w 721295"/>
                  <a:gd name="connsiteY67" fmla="*/ 621552 h 945495"/>
                  <a:gd name="connsiteX68" fmla="*/ 256702 w 721295"/>
                  <a:gd name="connsiteY68" fmla="*/ 597881 h 945495"/>
                  <a:gd name="connsiteX69" fmla="*/ 267295 w 721295"/>
                  <a:gd name="connsiteY69" fmla="*/ 599328 h 945495"/>
                  <a:gd name="connsiteX70" fmla="*/ 291442 w 721295"/>
                  <a:gd name="connsiteY70" fmla="*/ 608950 h 945495"/>
                  <a:gd name="connsiteX71" fmla="*/ 315113 w 721295"/>
                  <a:gd name="connsiteY71" fmla="*/ 621552 h 945495"/>
                  <a:gd name="connsiteX72" fmla="*/ 356099 w 721295"/>
                  <a:gd name="connsiteY72" fmla="*/ 651579 h 945495"/>
                  <a:gd name="connsiteX73" fmla="*/ 356099 w 721295"/>
                  <a:gd name="connsiteY73" fmla="*/ 683031 h 945495"/>
                  <a:gd name="connsiteX74" fmla="*/ 345030 w 721295"/>
                  <a:gd name="connsiteY74" fmla="*/ 692565 h 945495"/>
                  <a:gd name="connsiteX75" fmla="*/ 350337 w 721295"/>
                  <a:gd name="connsiteY75" fmla="*/ 716434 h 945495"/>
                  <a:gd name="connsiteX76" fmla="*/ 356099 w 721295"/>
                  <a:gd name="connsiteY76" fmla="*/ 742976 h 945495"/>
                  <a:gd name="connsiteX77" fmla="*/ 350100 w 721295"/>
                  <a:gd name="connsiteY77" fmla="*/ 765792 h 945495"/>
                  <a:gd name="connsiteX78" fmla="*/ 345030 w 721295"/>
                  <a:gd name="connsiteY78" fmla="*/ 783962 h 945495"/>
                  <a:gd name="connsiteX79" fmla="*/ 342277 w 721295"/>
                  <a:gd name="connsiteY79" fmla="*/ 796850 h 945495"/>
                  <a:gd name="connsiteX80" fmla="*/ 345030 w 721295"/>
                  <a:gd name="connsiteY80" fmla="*/ 813989 h 945495"/>
                  <a:gd name="connsiteX81" fmla="*/ 356899 w 721295"/>
                  <a:gd name="connsiteY81" fmla="*/ 824181 h 945495"/>
                  <a:gd name="connsiteX82" fmla="*/ 376592 w 721295"/>
                  <a:gd name="connsiteY82" fmla="*/ 837660 h 945495"/>
                  <a:gd name="connsiteX83" fmla="*/ 389595 w 721295"/>
                  <a:gd name="connsiteY83" fmla="*/ 852915 h 945495"/>
                  <a:gd name="connsiteX84" fmla="*/ 401797 w 721295"/>
                  <a:gd name="connsiteY84" fmla="*/ 870756 h 945495"/>
                  <a:gd name="connsiteX85" fmla="*/ 411114 w 721295"/>
                  <a:gd name="connsiteY85" fmla="*/ 877310 h 945495"/>
                  <a:gd name="connsiteX86" fmla="*/ 445961 w 721295"/>
                  <a:gd name="connsiteY86" fmla="*/ 892783 h 945495"/>
                  <a:gd name="connsiteX87" fmla="*/ 505906 w 721295"/>
                  <a:gd name="connsiteY87" fmla="*/ 883359 h 945495"/>
                  <a:gd name="connsiteX88" fmla="*/ 534802 w 721295"/>
                  <a:gd name="connsiteY88" fmla="*/ 896290 h 945495"/>
                  <a:gd name="connsiteX89" fmla="*/ 556317 w 721295"/>
                  <a:gd name="connsiteY89" fmla="*/ 908564 h 945495"/>
                  <a:gd name="connsiteX90" fmla="*/ 600481 w 721295"/>
                  <a:gd name="connsiteY90" fmla="*/ 927523 h 945495"/>
                  <a:gd name="connsiteX91" fmla="*/ 623521 w 721295"/>
                  <a:gd name="connsiteY91" fmla="*/ 945495 h 945495"/>
                  <a:gd name="connsiteX92" fmla="*/ 628974 w 721295"/>
                  <a:gd name="connsiteY92" fmla="*/ 938810 h 945495"/>
                  <a:gd name="connsiteX93" fmla="*/ 671275 w 721295"/>
                  <a:gd name="connsiteY93" fmla="*/ 853441 h 945495"/>
                  <a:gd name="connsiteX94" fmla="*/ 672064 w 721295"/>
                  <a:gd name="connsiteY94" fmla="*/ 844477 h 945495"/>
                  <a:gd name="connsiteX95" fmla="*/ 683220 w 721295"/>
                  <a:gd name="connsiteY95" fmla="*/ 803907 h 945495"/>
                  <a:gd name="connsiteX96" fmla="*/ 689554 w 721295"/>
                  <a:gd name="connsiteY96" fmla="*/ 799896 h 945495"/>
                  <a:gd name="connsiteX97" fmla="*/ 700644 w 721295"/>
                  <a:gd name="connsiteY97" fmla="*/ 785496 h 945495"/>
                  <a:gd name="connsiteX98" fmla="*/ 693633 w 721295"/>
                  <a:gd name="connsiteY98" fmla="*/ 771557 h 945495"/>
                  <a:gd name="connsiteX99" fmla="*/ 689576 w 721295"/>
                  <a:gd name="connsiteY99" fmla="*/ 758866 h 945495"/>
                  <a:gd name="connsiteX100" fmla="*/ 700349 w 721295"/>
                  <a:gd name="connsiteY100" fmla="*/ 751283 h 945495"/>
                  <a:gd name="connsiteX101" fmla="*/ 720809 w 721295"/>
                  <a:gd name="connsiteY101" fmla="*/ 726757 h 945495"/>
                  <a:gd name="connsiteX102" fmla="*/ 708629 w 721295"/>
                  <a:gd name="connsiteY102" fmla="*/ 711941 h 945495"/>
                  <a:gd name="connsiteX103" fmla="*/ 700644 w 721295"/>
                  <a:gd name="connsiteY103" fmla="*/ 701113 h 945495"/>
                  <a:gd name="connsiteX104" fmla="*/ 698372 w 721295"/>
                  <a:gd name="connsiteY104" fmla="*/ 689300 h 945495"/>
                  <a:gd name="connsiteX105" fmla="*/ 700644 w 721295"/>
                  <a:gd name="connsiteY105" fmla="*/ 671744 h 945495"/>
                  <a:gd name="connsiteX106" fmla="*/ 703847 w 721295"/>
                  <a:gd name="connsiteY106" fmla="*/ 670977 h 94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721295" h="945495">
                    <a:moveTo>
                      <a:pt x="703847" y="670977"/>
                    </a:moveTo>
                    <a:cubicBezTo>
                      <a:pt x="686464" y="654582"/>
                      <a:pt x="670538" y="634769"/>
                      <a:pt x="674674" y="621552"/>
                    </a:cubicBezTo>
                    <a:cubicBezTo>
                      <a:pt x="678543" y="609191"/>
                      <a:pt x="684311" y="602484"/>
                      <a:pt x="689186" y="596829"/>
                    </a:cubicBezTo>
                    <a:cubicBezTo>
                      <a:pt x="694247" y="590955"/>
                      <a:pt x="698343" y="586199"/>
                      <a:pt x="698343" y="577388"/>
                    </a:cubicBezTo>
                    <a:cubicBezTo>
                      <a:pt x="698343" y="567043"/>
                      <a:pt x="689907" y="558385"/>
                      <a:pt x="683108" y="551416"/>
                    </a:cubicBezTo>
                    <a:cubicBezTo>
                      <a:pt x="678519" y="546703"/>
                      <a:pt x="674674" y="542758"/>
                      <a:pt x="674674" y="539580"/>
                    </a:cubicBezTo>
                    <a:cubicBezTo>
                      <a:pt x="674674" y="536095"/>
                      <a:pt x="679270" y="533268"/>
                      <a:pt x="684412" y="530090"/>
                    </a:cubicBezTo>
                    <a:cubicBezTo>
                      <a:pt x="690939" y="526057"/>
                      <a:pt x="698343" y="521476"/>
                      <a:pt x="698343" y="514375"/>
                    </a:cubicBezTo>
                    <a:cubicBezTo>
                      <a:pt x="698343" y="501663"/>
                      <a:pt x="677850" y="454320"/>
                      <a:pt x="662069" y="444896"/>
                    </a:cubicBezTo>
                    <a:cubicBezTo>
                      <a:pt x="658920" y="443011"/>
                      <a:pt x="655702" y="440622"/>
                      <a:pt x="652347" y="438123"/>
                    </a:cubicBezTo>
                    <a:cubicBezTo>
                      <a:pt x="638894" y="428151"/>
                      <a:pt x="623196" y="416491"/>
                      <a:pt x="600481" y="429115"/>
                    </a:cubicBezTo>
                    <a:cubicBezTo>
                      <a:pt x="595466" y="431899"/>
                      <a:pt x="590743" y="434682"/>
                      <a:pt x="586315" y="437312"/>
                    </a:cubicBezTo>
                    <a:cubicBezTo>
                      <a:pt x="565695" y="449499"/>
                      <a:pt x="551473" y="457893"/>
                      <a:pt x="543714" y="444896"/>
                    </a:cubicBezTo>
                    <a:cubicBezTo>
                      <a:pt x="534289" y="429115"/>
                      <a:pt x="527933" y="405554"/>
                      <a:pt x="543714" y="386595"/>
                    </a:cubicBezTo>
                    <a:cubicBezTo>
                      <a:pt x="551433" y="377324"/>
                      <a:pt x="562898" y="367702"/>
                      <a:pt x="573715" y="358650"/>
                    </a:cubicBezTo>
                    <a:cubicBezTo>
                      <a:pt x="585016" y="349160"/>
                      <a:pt x="595611" y="340283"/>
                      <a:pt x="600481" y="333006"/>
                    </a:cubicBezTo>
                    <a:cubicBezTo>
                      <a:pt x="603063" y="329149"/>
                      <a:pt x="606558" y="325423"/>
                      <a:pt x="609971" y="321762"/>
                    </a:cubicBezTo>
                    <a:cubicBezTo>
                      <a:pt x="619170" y="311943"/>
                      <a:pt x="627770" y="302738"/>
                      <a:pt x="616261" y="293554"/>
                    </a:cubicBezTo>
                    <a:cubicBezTo>
                      <a:pt x="600481" y="280952"/>
                      <a:pt x="567385" y="249500"/>
                      <a:pt x="575275" y="224185"/>
                    </a:cubicBezTo>
                    <a:cubicBezTo>
                      <a:pt x="579039" y="212108"/>
                      <a:pt x="579188" y="207966"/>
                      <a:pt x="581059" y="206936"/>
                    </a:cubicBezTo>
                    <a:cubicBezTo>
                      <a:pt x="583113" y="205796"/>
                      <a:pt x="587238" y="208404"/>
                      <a:pt x="600481" y="208404"/>
                    </a:cubicBezTo>
                    <a:cubicBezTo>
                      <a:pt x="625796" y="208404"/>
                      <a:pt x="625796" y="205226"/>
                      <a:pt x="625796" y="189445"/>
                    </a:cubicBezTo>
                    <a:cubicBezTo>
                      <a:pt x="625796" y="178421"/>
                      <a:pt x="629653" y="170487"/>
                      <a:pt x="633585" y="162406"/>
                    </a:cubicBezTo>
                    <a:cubicBezTo>
                      <a:pt x="635277" y="158932"/>
                      <a:pt x="636982" y="155427"/>
                      <a:pt x="638398" y="151638"/>
                    </a:cubicBezTo>
                    <a:cubicBezTo>
                      <a:pt x="639310" y="149198"/>
                      <a:pt x="640342" y="146879"/>
                      <a:pt x="641320" y="144677"/>
                    </a:cubicBezTo>
                    <a:cubicBezTo>
                      <a:pt x="645399" y="135502"/>
                      <a:pt x="648564" y="128381"/>
                      <a:pt x="638398" y="123254"/>
                    </a:cubicBezTo>
                    <a:cubicBezTo>
                      <a:pt x="625796" y="116898"/>
                      <a:pt x="600481" y="99583"/>
                      <a:pt x="600481" y="86980"/>
                    </a:cubicBezTo>
                    <a:cubicBezTo>
                      <a:pt x="600481" y="82588"/>
                      <a:pt x="603543" y="80686"/>
                      <a:pt x="606464" y="78869"/>
                    </a:cubicBezTo>
                    <a:cubicBezTo>
                      <a:pt x="611926" y="75472"/>
                      <a:pt x="616904" y="72377"/>
                      <a:pt x="600481" y="53885"/>
                    </a:cubicBezTo>
                    <a:cubicBezTo>
                      <a:pt x="585294" y="36782"/>
                      <a:pt x="567797" y="32292"/>
                      <a:pt x="556290" y="29339"/>
                    </a:cubicBezTo>
                    <a:cubicBezTo>
                      <a:pt x="548700" y="27391"/>
                      <a:pt x="543714" y="26113"/>
                      <a:pt x="543714" y="22323"/>
                    </a:cubicBezTo>
                    <a:cubicBezTo>
                      <a:pt x="543714" y="12789"/>
                      <a:pt x="521687" y="-15594"/>
                      <a:pt x="509084" y="11255"/>
                    </a:cubicBezTo>
                    <a:cubicBezTo>
                      <a:pt x="508628" y="12226"/>
                      <a:pt x="508172" y="13199"/>
                      <a:pt x="507716" y="14172"/>
                    </a:cubicBezTo>
                    <a:cubicBezTo>
                      <a:pt x="495556" y="40121"/>
                      <a:pt x="483144" y="66608"/>
                      <a:pt x="466454" y="72734"/>
                    </a:cubicBezTo>
                    <a:cubicBezTo>
                      <a:pt x="449139" y="79090"/>
                      <a:pt x="428537" y="88405"/>
                      <a:pt x="414400" y="97939"/>
                    </a:cubicBezTo>
                    <a:cubicBezTo>
                      <a:pt x="408929" y="101630"/>
                      <a:pt x="406034" y="106255"/>
                      <a:pt x="403353" y="110540"/>
                    </a:cubicBezTo>
                    <a:cubicBezTo>
                      <a:pt x="399110" y="117325"/>
                      <a:pt x="395399" y="123254"/>
                      <a:pt x="382838" y="123254"/>
                    </a:cubicBezTo>
                    <a:cubicBezTo>
                      <a:pt x="372778" y="123254"/>
                      <a:pt x="368791" y="130097"/>
                      <a:pt x="364734" y="137062"/>
                    </a:cubicBezTo>
                    <a:cubicBezTo>
                      <a:pt x="360528" y="144284"/>
                      <a:pt x="356243" y="151638"/>
                      <a:pt x="345030" y="151638"/>
                    </a:cubicBezTo>
                    <a:cubicBezTo>
                      <a:pt x="336625" y="151638"/>
                      <a:pt x="330948" y="149577"/>
                      <a:pt x="326093" y="147817"/>
                    </a:cubicBezTo>
                    <a:cubicBezTo>
                      <a:pt x="318227" y="144966"/>
                      <a:pt x="312522" y="142895"/>
                      <a:pt x="300866" y="151638"/>
                    </a:cubicBezTo>
                    <a:cubicBezTo>
                      <a:pt x="292831" y="157663"/>
                      <a:pt x="286769" y="170881"/>
                      <a:pt x="281114" y="183199"/>
                    </a:cubicBezTo>
                    <a:cubicBezTo>
                      <a:pt x="273504" y="199791"/>
                      <a:pt x="266637" y="214760"/>
                      <a:pt x="256702" y="208404"/>
                    </a:cubicBezTo>
                    <a:cubicBezTo>
                      <a:pt x="239387" y="197336"/>
                      <a:pt x="226784" y="198980"/>
                      <a:pt x="218894" y="224185"/>
                    </a:cubicBezTo>
                    <a:cubicBezTo>
                      <a:pt x="211004" y="249390"/>
                      <a:pt x="201580" y="262103"/>
                      <a:pt x="190511" y="252568"/>
                    </a:cubicBezTo>
                    <a:cubicBezTo>
                      <a:pt x="179443" y="243034"/>
                      <a:pt x="174621" y="239966"/>
                      <a:pt x="155772" y="252568"/>
                    </a:cubicBezTo>
                    <a:cubicBezTo>
                      <a:pt x="144759" y="259933"/>
                      <a:pt x="133186" y="259735"/>
                      <a:pt x="123258" y="259582"/>
                    </a:cubicBezTo>
                    <a:cubicBezTo>
                      <a:pt x="116194" y="259451"/>
                      <a:pt x="109963" y="259341"/>
                      <a:pt x="105361" y="261993"/>
                    </a:cubicBezTo>
                    <a:cubicBezTo>
                      <a:pt x="70622" y="271418"/>
                      <a:pt x="40595" y="307801"/>
                      <a:pt x="34348" y="320404"/>
                    </a:cubicBezTo>
                    <a:cubicBezTo>
                      <a:pt x="31663" y="325817"/>
                      <a:pt x="26020" y="330376"/>
                      <a:pt x="20843" y="334540"/>
                    </a:cubicBezTo>
                    <a:cubicBezTo>
                      <a:pt x="13977" y="340064"/>
                      <a:pt x="7928" y="344951"/>
                      <a:pt x="10677" y="350321"/>
                    </a:cubicBezTo>
                    <a:cubicBezTo>
                      <a:pt x="11406" y="351746"/>
                      <a:pt x="12202" y="353127"/>
                      <a:pt x="12985" y="354507"/>
                    </a:cubicBezTo>
                    <a:cubicBezTo>
                      <a:pt x="17385" y="362201"/>
                      <a:pt x="21375" y="369170"/>
                      <a:pt x="10677" y="377170"/>
                    </a:cubicBezTo>
                    <a:cubicBezTo>
                      <a:pt x="-1926" y="386595"/>
                      <a:pt x="-5103" y="429115"/>
                      <a:pt x="10677" y="429115"/>
                    </a:cubicBezTo>
                    <a:cubicBezTo>
                      <a:pt x="19460" y="429115"/>
                      <a:pt x="22370" y="437904"/>
                      <a:pt x="25133" y="446255"/>
                    </a:cubicBezTo>
                    <a:cubicBezTo>
                      <a:pt x="27334" y="452896"/>
                      <a:pt x="29440" y="459274"/>
                      <a:pt x="34348" y="460677"/>
                    </a:cubicBezTo>
                    <a:cubicBezTo>
                      <a:pt x="39864" y="462255"/>
                      <a:pt x="46143" y="468961"/>
                      <a:pt x="52424" y="475668"/>
                    </a:cubicBezTo>
                    <a:cubicBezTo>
                      <a:pt x="58746" y="482419"/>
                      <a:pt x="65069" y="489170"/>
                      <a:pt x="70621" y="490704"/>
                    </a:cubicBezTo>
                    <a:cubicBezTo>
                      <a:pt x="72224" y="491142"/>
                      <a:pt x="74091" y="491493"/>
                      <a:pt x="76112" y="491887"/>
                    </a:cubicBezTo>
                    <a:cubicBezTo>
                      <a:pt x="88049" y="494123"/>
                      <a:pt x="105361" y="497367"/>
                      <a:pt x="105361" y="526978"/>
                    </a:cubicBezTo>
                    <a:cubicBezTo>
                      <a:pt x="105361" y="552358"/>
                      <a:pt x="95114" y="563383"/>
                      <a:pt x="88434" y="570550"/>
                    </a:cubicBezTo>
                    <a:cubicBezTo>
                      <a:pt x="86002" y="573180"/>
                      <a:pt x="84043" y="575284"/>
                      <a:pt x="83224" y="577388"/>
                    </a:cubicBezTo>
                    <a:cubicBezTo>
                      <a:pt x="80769" y="583700"/>
                      <a:pt x="82201" y="601059"/>
                      <a:pt x="83224" y="608950"/>
                    </a:cubicBezTo>
                    <a:cubicBezTo>
                      <a:pt x="95863" y="612610"/>
                      <a:pt x="122084" y="622122"/>
                      <a:pt x="125854" y="630977"/>
                    </a:cubicBezTo>
                    <a:cubicBezTo>
                      <a:pt x="128548" y="637311"/>
                      <a:pt x="137978" y="633322"/>
                      <a:pt x="148797" y="628741"/>
                    </a:cubicBezTo>
                    <a:cubicBezTo>
                      <a:pt x="156899" y="625300"/>
                      <a:pt x="165781" y="621552"/>
                      <a:pt x="173196" y="621552"/>
                    </a:cubicBezTo>
                    <a:cubicBezTo>
                      <a:pt x="178799" y="621552"/>
                      <a:pt x="186228" y="622867"/>
                      <a:pt x="193872" y="624226"/>
                    </a:cubicBezTo>
                    <a:cubicBezTo>
                      <a:pt x="209851" y="627076"/>
                      <a:pt x="226776" y="630078"/>
                      <a:pt x="229963" y="621552"/>
                    </a:cubicBezTo>
                    <a:cubicBezTo>
                      <a:pt x="234675" y="608950"/>
                      <a:pt x="247170" y="594703"/>
                      <a:pt x="256702" y="597881"/>
                    </a:cubicBezTo>
                    <a:cubicBezTo>
                      <a:pt x="259735" y="598889"/>
                      <a:pt x="263402" y="599108"/>
                      <a:pt x="267295" y="599328"/>
                    </a:cubicBezTo>
                    <a:cubicBezTo>
                      <a:pt x="275635" y="599810"/>
                      <a:pt x="285015" y="600358"/>
                      <a:pt x="291442" y="608950"/>
                    </a:cubicBezTo>
                    <a:cubicBezTo>
                      <a:pt x="300866" y="621552"/>
                      <a:pt x="302510" y="621552"/>
                      <a:pt x="315113" y="621552"/>
                    </a:cubicBezTo>
                    <a:cubicBezTo>
                      <a:pt x="327715" y="621552"/>
                      <a:pt x="357743" y="638977"/>
                      <a:pt x="356099" y="651579"/>
                    </a:cubicBezTo>
                    <a:cubicBezTo>
                      <a:pt x="354784" y="661662"/>
                      <a:pt x="355551" y="676741"/>
                      <a:pt x="356099" y="683031"/>
                    </a:cubicBezTo>
                    <a:cubicBezTo>
                      <a:pt x="352410" y="681497"/>
                      <a:pt x="345030" y="681256"/>
                      <a:pt x="345030" y="692565"/>
                    </a:cubicBezTo>
                    <a:cubicBezTo>
                      <a:pt x="345030" y="699448"/>
                      <a:pt x="347647" y="707820"/>
                      <a:pt x="350337" y="716434"/>
                    </a:cubicBezTo>
                    <a:cubicBezTo>
                      <a:pt x="353177" y="725508"/>
                      <a:pt x="356099" y="734867"/>
                      <a:pt x="356099" y="742976"/>
                    </a:cubicBezTo>
                    <a:cubicBezTo>
                      <a:pt x="356099" y="751305"/>
                      <a:pt x="353013" y="758757"/>
                      <a:pt x="350100" y="765792"/>
                    </a:cubicBezTo>
                    <a:cubicBezTo>
                      <a:pt x="347496" y="772061"/>
                      <a:pt x="345030" y="778023"/>
                      <a:pt x="345030" y="783962"/>
                    </a:cubicBezTo>
                    <a:cubicBezTo>
                      <a:pt x="345030" y="788499"/>
                      <a:pt x="343597" y="792861"/>
                      <a:pt x="342277" y="796850"/>
                    </a:cubicBezTo>
                    <a:cubicBezTo>
                      <a:pt x="339930" y="803973"/>
                      <a:pt x="337947" y="810000"/>
                      <a:pt x="345030" y="813989"/>
                    </a:cubicBezTo>
                    <a:cubicBezTo>
                      <a:pt x="349477" y="816488"/>
                      <a:pt x="353162" y="820324"/>
                      <a:pt x="356899" y="824181"/>
                    </a:cubicBezTo>
                    <a:cubicBezTo>
                      <a:pt x="362461" y="829945"/>
                      <a:pt x="368134" y="835819"/>
                      <a:pt x="376592" y="837660"/>
                    </a:cubicBezTo>
                    <a:cubicBezTo>
                      <a:pt x="384037" y="839282"/>
                      <a:pt x="386680" y="845748"/>
                      <a:pt x="389595" y="852915"/>
                    </a:cubicBezTo>
                    <a:cubicBezTo>
                      <a:pt x="392215" y="859337"/>
                      <a:pt x="395055" y="866285"/>
                      <a:pt x="401797" y="870756"/>
                    </a:cubicBezTo>
                    <a:cubicBezTo>
                      <a:pt x="404791" y="872729"/>
                      <a:pt x="407921" y="875008"/>
                      <a:pt x="411114" y="877310"/>
                    </a:cubicBezTo>
                    <a:cubicBezTo>
                      <a:pt x="423114" y="885967"/>
                      <a:pt x="436006" y="895304"/>
                      <a:pt x="445961" y="892783"/>
                    </a:cubicBezTo>
                    <a:cubicBezTo>
                      <a:pt x="458564" y="889605"/>
                      <a:pt x="483879" y="884893"/>
                      <a:pt x="505906" y="883359"/>
                    </a:cubicBezTo>
                    <a:cubicBezTo>
                      <a:pt x="518171" y="882504"/>
                      <a:pt x="526528" y="889430"/>
                      <a:pt x="534802" y="896290"/>
                    </a:cubicBezTo>
                    <a:cubicBezTo>
                      <a:pt x="541384" y="901748"/>
                      <a:pt x="547913" y="907161"/>
                      <a:pt x="556317" y="908564"/>
                    </a:cubicBezTo>
                    <a:cubicBezTo>
                      <a:pt x="575275" y="911742"/>
                      <a:pt x="584702" y="913386"/>
                      <a:pt x="600481" y="927523"/>
                    </a:cubicBezTo>
                    <a:cubicBezTo>
                      <a:pt x="604676" y="931271"/>
                      <a:pt x="613167" y="937824"/>
                      <a:pt x="623521" y="945495"/>
                    </a:cubicBezTo>
                    <a:cubicBezTo>
                      <a:pt x="625629" y="942865"/>
                      <a:pt x="627518" y="940564"/>
                      <a:pt x="628974" y="938810"/>
                    </a:cubicBezTo>
                    <a:cubicBezTo>
                      <a:pt x="642162" y="920443"/>
                      <a:pt x="669083" y="877638"/>
                      <a:pt x="671275" y="853441"/>
                    </a:cubicBezTo>
                    <a:cubicBezTo>
                      <a:pt x="671562" y="850263"/>
                      <a:pt x="671821" y="847282"/>
                      <a:pt x="672064" y="844477"/>
                    </a:cubicBezTo>
                    <a:cubicBezTo>
                      <a:pt x="674137" y="820565"/>
                      <a:pt x="675080" y="809694"/>
                      <a:pt x="683220" y="803907"/>
                    </a:cubicBezTo>
                    <a:cubicBezTo>
                      <a:pt x="685455" y="802307"/>
                      <a:pt x="687592" y="801058"/>
                      <a:pt x="689554" y="799896"/>
                    </a:cubicBezTo>
                    <a:cubicBezTo>
                      <a:pt x="695581" y="796346"/>
                      <a:pt x="699983" y="793759"/>
                      <a:pt x="700644" y="785496"/>
                    </a:cubicBezTo>
                    <a:cubicBezTo>
                      <a:pt x="701059" y="780324"/>
                      <a:pt x="697170" y="775721"/>
                      <a:pt x="693633" y="771557"/>
                    </a:cubicBezTo>
                    <a:cubicBezTo>
                      <a:pt x="689679" y="766888"/>
                      <a:pt x="686163" y="762746"/>
                      <a:pt x="689576" y="758866"/>
                    </a:cubicBezTo>
                    <a:cubicBezTo>
                      <a:pt x="691560" y="756609"/>
                      <a:pt x="695698" y="754110"/>
                      <a:pt x="700349" y="751283"/>
                    </a:cubicBezTo>
                    <a:cubicBezTo>
                      <a:pt x="710862" y="744905"/>
                      <a:pt x="724000" y="736927"/>
                      <a:pt x="720809" y="726757"/>
                    </a:cubicBezTo>
                    <a:cubicBezTo>
                      <a:pt x="718444" y="719217"/>
                      <a:pt x="713184" y="715316"/>
                      <a:pt x="708629" y="711941"/>
                    </a:cubicBezTo>
                    <a:cubicBezTo>
                      <a:pt x="704320" y="708741"/>
                      <a:pt x="700644" y="706023"/>
                      <a:pt x="700644" y="701113"/>
                    </a:cubicBezTo>
                    <a:cubicBezTo>
                      <a:pt x="700644" y="697716"/>
                      <a:pt x="699503" y="693486"/>
                      <a:pt x="698372" y="689300"/>
                    </a:cubicBezTo>
                    <a:cubicBezTo>
                      <a:pt x="696143" y="681059"/>
                      <a:pt x="693955" y="672971"/>
                      <a:pt x="700644" y="671744"/>
                    </a:cubicBezTo>
                    <a:cubicBezTo>
                      <a:pt x="701618" y="671568"/>
                      <a:pt x="702696" y="671305"/>
                      <a:pt x="703847" y="67097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7" name="Freihandform: Form 13">
                <a:extLst>
                  <a:ext uri="{FF2B5EF4-FFF2-40B4-BE49-F238E27FC236}">
                    <a16:creationId xmlns:a16="http://schemas.microsoft.com/office/drawing/2014/main" id="{964D667C-345E-F045-995B-A9997E30FAB8}"/>
                  </a:ext>
                </a:extLst>
              </p:cNvPr>
              <p:cNvSpPr/>
              <p:nvPr/>
            </p:nvSpPr>
            <p:spPr>
              <a:xfrm>
                <a:off x="8257457" y="4416079"/>
                <a:ext cx="301851" cy="244941"/>
              </a:xfrm>
              <a:custGeom>
                <a:avLst/>
                <a:gdLst>
                  <a:gd name="connsiteX0" fmla="*/ 301851 w 301851"/>
                  <a:gd name="connsiteY0" fmla="*/ 228832 h 244941"/>
                  <a:gd name="connsiteX1" fmla="*/ 261126 w 301851"/>
                  <a:gd name="connsiteY1" fmla="*/ 244942 h 244941"/>
                  <a:gd name="connsiteX2" fmla="*/ 219517 w 301851"/>
                  <a:gd name="connsiteY2" fmla="*/ 219320 h 244941"/>
                  <a:gd name="connsiteX3" fmla="*/ 217071 w 301851"/>
                  <a:gd name="connsiteY3" fmla="*/ 216559 h 244941"/>
                  <a:gd name="connsiteX4" fmla="*/ 211101 w 301851"/>
                  <a:gd name="connsiteY4" fmla="*/ 222257 h 244941"/>
                  <a:gd name="connsiteX5" fmla="*/ 182332 w 301851"/>
                  <a:gd name="connsiteY5" fmla="*/ 244942 h 244941"/>
                  <a:gd name="connsiteX6" fmla="*/ 172730 w 301851"/>
                  <a:gd name="connsiteY6" fmla="*/ 224756 h 244941"/>
                  <a:gd name="connsiteX7" fmla="*/ 158661 w 301851"/>
                  <a:gd name="connsiteY7" fmla="*/ 192887 h 244941"/>
                  <a:gd name="connsiteX8" fmla="*/ 125565 w 301851"/>
                  <a:gd name="connsiteY8" fmla="*/ 229161 h 244941"/>
                  <a:gd name="connsiteX9" fmla="*/ 106606 w 301851"/>
                  <a:gd name="connsiteY9" fmla="*/ 192887 h 244941"/>
                  <a:gd name="connsiteX10" fmla="*/ 74225 w 301851"/>
                  <a:gd name="connsiteY10" fmla="*/ 150038 h 244941"/>
                  <a:gd name="connsiteX11" fmla="*/ 64086 w 301851"/>
                  <a:gd name="connsiteY11" fmla="*/ 139299 h 244941"/>
                  <a:gd name="connsiteX12" fmla="*/ 64086 w 301851"/>
                  <a:gd name="connsiteY12" fmla="*/ 80888 h 244941"/>
                  <a:gd name="connsiteX13" fmla="*/ 33855 w 301851"/>
                  <a:gd name="connsiteY13" fmla="*/ 68680 h 244941"/>
                  <a:gd name="connsiteX14" fmla="*/ 8853 w 301851"/>
                  <a:gd name="connsiteY14" fmla="*/ 65108 h 244941"/>
                  <a:gd name="connsiteX15" fmla="*/ 8853 w 301851"/>
                  <a:gd name="connsiteY15" fmla="*/ 28834 h 244941"/>
                  <a:gd name="connsiteX16" fmla="*/ 42494 w 301851"/>
                  <a:gd name="connsiteY16" fmla="*/ 17086 h 244941"/>
                  <a:gd name="connsiteX17" fmla="*/ 68798 w 301851"/>
                  <a:gd name="connsiteY17" fmla="*/ 33546 h 244941"/>
                  <a:gd name="connsiteX18" fmla="*/ 91742 w 301851"/>
                  <a:gd name="connsiteY18" fmla="*/ 31310 h 244941"/>
                  <a:gd name="connsiteX19" fmla="*/ 116141 w 301851"/>
                  <a:gd name="connsiteY19" fmla="*/ 24121 h 244941"/>
                  <a:gd name="connsiteX20" fmla="*/ 136817 w 301851"/>
                  <a:gd name="connsiteY20" fmla="*/ 26795 h 244941"/>
                  <a:gd name="connsiteX21" fmla="*/ 172907 w 301851"/>
                  <a:gd name="connsiteY21" fmla="*/ 24121 h 244941"/>
                  <a:gd name="connsiteX22" fmla="*/ 199647 w 301851"/>
                  <a:gd name="connsiteY22" fmla="*/ 450 h 244941"/>
                  <a:gd name="connsiteX23" fmla="*/ 210240 w 301851"/>
                  <a:gd name="connsiteY23" fmla="*/ 1897 h 244941"/>
                  <a:gd name="connsiteX24" fmla="*/ 234386 w 301851"/>
                  <a:gd name="connsiteY24" fmla="*/ 11519 h 244941"/>
                  <a:gd name="connsiteX25" fmla="*/ 258057 w 301851"/>
                  <a:gd name="connsiteY25" fmla="*/ 24121 h 244941"/>
                  <a:gd name="connsiteX26" fmla="*/ 299044 w 301851"/>
                  <a:gd name="connsiteY26" fmla="*/ 54149 h 244941"/>
                  <a:gd name="connsiteX27" fmla="*/ 299044 w 301851"/>
                  <a:gd name="connsiteY27" fmla="*/ 85601 h 244941"/>
                  <a:gd name="connsiteX28" fmla="*/ 287975 w 301851"/>
                  <a:gd name="connsiteY28" fmla="*/ 95135 h 244941"/>
                  <a:gd name="connsiteX29" fmla="*/ 293281 w 301851"/>
                  <a:gd name="connsiteY29" fmla="*/ 119003 h 244941"/>
                  <a:gd name="connsiteX30" fmla="*/ 293281 w 301851"/>
                  <a:gd name="connsiteY30" fmla="*/ 119003 h 244941"/>
                  <a:gd name="connsiteX31" fmla="*/ 293281 w 301851"/>
                  <a:gd name="connsiteY31" fmla="*/ 119003 h 244941"/>
                  <a:gd name="connsiteX32" fmla="*/ 299044 w 301851"/>
                  <a:gd name="connsiteY32" fmla="*/ 145545 h 244941"/>
                  <a:gd name="connsiteX33" fmla="*/ 293045 w 301851"/>
                  <a:gd name="connsiteY33" fmla="*/ 168362 h 244941"/>
                  <a:gd name="connsiteX34" fmla="*/ 293045 w 301851"/>
                  <a:gd name="connsiteY34" fmla="*/ 168362 h 244941"/>
                  <a:gd name="connsiteX35" fmla="*/ 287975 w 301851"/>
                  <a:gd name="connsiteY35" fmla="*/ 186531 h 244941"/>
                  <a:gd name="connsiteX36" fmla="*/ 285222 w 301851"/>
                  <a:gd name="connsiteY36" fmla="*/ 199419 h 244941"/>
                  <a:gd name="connsiteX37" fmla="*/ 287975 w 301851"/>
                  <a:gd name="connsiteY37" fmla="*/ 216559 h 244941"/>
                  <a:gd name="connsiteX38" fmla="*/ 299844 w 301851"/>
                  <a:gd name="connsiteY38" fmla="*/ 226750 h 244941"/>
                  <a:gd name="connsiteX39" fmla="*/ 301851 w 301851"/>
                  <a:gd name="connsiteY39" fmla="*/ 228832 h 24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01851" h="244941">
                    <a:moveTo>
                      <a:pt x="301851" y="228832"/>
                    </a:moveTo>
                    <a:cubicBezTo>
                      <a:pt x="290971" y="242641"/>
                      <a:pt x="279912" y="244942"/>
                      <a:pt x="261126" y="244942"/>
                    </a:cubicBezTo>
                    <a:cubicBezTo>
                      <a:pt x="239456" y="244942"/>
                      <a:pt x="225069" y="226443"/>
                      <a:pt x="219517" y="219320"/>
                    </a:cubicBezTo>
                    <a:cubicBezTo>
                      <a:pt x="218189" y="217611"/>
                      <a:pt x="217367" y="216559"/>
                      <a:pt x="217071" y="216559"/>
                    </a:cubicBezTo>
                    <a:cubicBezTo>
                      <a:pt x="216631" y="216559"/>
                      <a:pt x="214351" y="218904"/>
                      <a:pt x="211101" y="222257"/>
                    </a:cubicBezTo>
                    <a:cubicBezTo>
                      <a:pt x="203051" y="230542"/>
                      <a:pt x="189048" y="244942"/>
                      <a:pt x="182332" y="244942"/>
                    </a:cubicBezTo>
                    <a:cubicBezTo>
                      <a:pt x="177848" y="244942"/>
                      <a:pt x="175498" y="235671"/>
                      <a:pt x="172730" y="224756"/>
                    </a:cubicBezTo>
                    <a:cubicBezTo>
                      <a:pt x="169683" y="212723"/>
                      <a:pt x="166128" y="198696"/>
                      <a:pt x="158661" y="192887"/>
                    </a:cubicBezTo>
                    <a:cubicBezTo>
                      <a:pt x="144414" y="181819"/>
                      <a:pt x="125565" y="221271"/>
                      <a:pt x="125565" y="229161"/>
                    </a:cubicBezTo>
                    <a:cubicBezTo>
                      <a:pt x="125565" y="237052"/>
                      <a:pt x="106606" y="205490"/>
                      <a:pt x="106606" y="192887"/>
                    </a:cubicBezTo>
                    <a:cubicBezTo>
                      <a:pt x="106606" y="183331"/>
                      <a:pt x="87535" y="163715"/>
                      <a:pt x="74225" y="150038"/>
                    </a:cubicBezTo>
                    <a:cubicBezTo>
                      <a:pt x="70000" y="145677"/>
                      <a:pt x="66356" y="141929"/>
                      <a:pt x="64086" y="139299"/>
                    </a:cubicBezTo>
                    <a:cubicBezTo>
                      <a:pt x="54662" y="128340"/>
                      <a:pt x="60908" y="96669"/>
                      <a:pt x="64086" y="80888"/>
                    </a:cubicBezTo>
                    <a:cubicBezTo>
                      <a:pt x="66110" y="70828"/>
                      <a:pt x="50170" y="69776"/>
                      <a:pt x="33855" y="68680"/>
                    </a:cubicBezTo>
                    <a:cubicBezTo>
                      <a:pt x="24558" y="68045"/>
                      <a:pt x="15139" y="67409"/>
                      <a:pt x="8853" y="65108"/>
                    </a:cubicBezTo>
                    <a:cubicBezTo>
                      <a:pt x="-8462" y="58751"/>
                      <a:pt x="4141" y="35190"/>
                      <a:pt x="8853" y="28834"/>
                    </a:cubicBezTo>
                    <a:cubicBezTo>
                      <a:pt x="10410" y="26730"/>
                      <a:pt x="24204" y="22258"/>
                      <a:pt x="42494" y="17086"/>
                    </a:cubicBezTo>
                    <a:cubicBezTo>
                      <a:pt x="54140" y="21623"/>
                      <a:pt x="66320" y="27716"/>
                      <a:pt x="68798" y="33546"/>
                    </a:cubicBezTo>
                    <a:cubicBezTo>
                      <a:pt x="71493" y="39880"/>
                      <a:pt x="80923" y="35891"/>
                      <a:pt x="91742" y="31310"/>
                    </a:cubicBezTo>
                    <a:cubicBezTo>
                      <a:pt x="99844" y="27869"/>
                      <a:pt x="108726" y="24121"/>
                      <a:pt x="116141" y="24121"/>
                    </a:cubicBezTo>
                    <a:cubicBezTo>
                      <a:pt x="121744" y="24121"/>
                      <a:pt x="129172" y="25437"/>
                      <a:pt x="136817" y="26795"/>
                    </a:cubicBezTo>
                    <a:cubicBezTo>
                      <a:pt x="152796" y="29645"/>
                      <a:pt x="169721" y="32648"/>
                      <a:pt x="172907" y="24121"/>
                    </a:cubicBezTo>
                    <a:cubicBezTo>
                      <a:pt x="177620" y="11519"/>
                      <a:pt x="190115" y="-2728"/>
                      <a:pt x="199647" y="450"/>
                    </a:cubicBezTo>
                    <a:cubicBezTo>
                      <a:pt x="202680" y="1459"/>
                      <a:pt x="206347" y="1678"/>
                      <a:pt x="210240" y="1897"/>
                    </a:cubicBezTo>
                    <a:cubicBezTo>
                      <a:pt x="218579" y="2379"/>
                      <a:pt x="227960" y="2927"/>
                      <a:pt x="234386" y="11519"/>
                    </a:cubicBezTo>
                    <a:cubicBezTo>
                      <a:pt x="243811" y="24121"/>
                      <a:pt x="245455" y="24121"/>
                      <a:pt x="258057" y="24121"/>
                    </a:cubicBezTo>
                    <a:cubicBezTo>
                      <a:pt x="270660" y="24121"/>
                      <a:pt x="300687" y="41546"/>
                      <a:pt x="299044" y="54149"/>
                    </a:cubicBezTo>
                    <a:cubicBezTo>
                      <a:pt x="297728" y="64231"/>
                      <a:pt x="298496" y="79310"/>
                      <a:pt x="299044" y="85601"/>
                    </a:cubicBezTo>
                    <a:cubicBezTo>
                      <a:pt x="295355" y="84066"/>
                      <a:pt x="287975" y="83825"/>
                      <a:pt x="287975" y="95135"/>
                    </a:cubicBezTo>
                    <a:cubicBezTo>
                      <a:pt x="287975" y="102017"/>
                      <a:pt x="290592" y="110389"/>
                      <a:pt x="293281" y="119003"/>
                    </a:cubicBezTo>
                    <a:lnTo>
                      <a:pt x="293281" y="119003"/>
                    </a:lnTo>
                    <a:lnTo>
                      <a:pt x="293281" y="119003"/>
                    </a:lnTo>
                    <a:cubicBezTo>
                      <a:pt x="296122" y="128077"/>
                      <a:pt x="299044" y="137436"/>
                      <a:pt x="299044" y="145545"/>
                    </a:cubicBezTo>
                    <a:cubicBezTo>
                      <a:pt x="299044" y="153874"/>
                      <a:pt x="295958" y="161326"/>
                      <a:pt x="293045" y="168362"/>
                    </a:cubicBezTo>
                    <a:lnTo>
                      <a:pt x="293045" y="168362"/>
                    </a:lnTo>
                    <a:cubicBezTo>
                      <a:pt x="290441" y="174630"/>
                      <a:pt x="287975" y="180592"/>
                      <a:pt x="287975" y="186531"/>
                    </a:cubicBezTo>
                    <a:cubicBezTo>
                      <a:pt x="287975" y="191068"/>
                      <a:pt x="286542" y="195430"/>
                      <a:pt x="285222" y="199419"/>
                    </a:cubicBezTo>
                    <a:cubicBezTo>
                      <a:pt x="282875" y="206542"/>
                      <a:pt x="280891" y="212570"/>
                      <a:pt x="287975" y="216559"/>
                    </a:cubicBezTo>
                    <a:cubicBezTo>
                      <a:pt x="292422" y="219057"/>
                      <a:pt x="296107" y="222893"/>
                      <a:pt x="299844" y="226750"/>
                    </a:cubicBezTo>
                    <a:cubicBezTo>
                      <a:pt x="300510" y="227452"/>
                      <a:pt x="301178" y="228131"/>
                      <a:pt x="301851" y="22883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8" name="Freihandform: Form 15">
                <a:extLst>
                  <a:ext uri="{FF2B5EF4-FFF2-40B4-BE49-F238E27FC236}">
                    <a16:creationId xmlns:a16="http://schemas.microsoft.com/office/drawing/2014/main" id="{CD053D08-0754-194F-8BE5-E0B0BA480D53}"/>
                  </a:ext>
                </a:extLst>
              </p:cNvPr>
              <p:cNvSpPr/>
              <p:nvPr/>
            </p:nvSpPr>
            <p:spPr>
              <a:xfrm>
                <a:off x="8734520" y="3470453"/>
                <a:ext cx="705369" cy="1074951"/>
              </a:xfrm>
              <a:custGeom>
                <a:avLst/>
                <a:gdLst>
                  <a:gd name="connsiteX0" fmla="*/ 97152 w 705369"/>
                  <a:gd name="connsiteY0" fmla="*/ 467464 h 1074951"/>
                  <a:gd name="connsiteX1" fmla="*/ 160060 w 705369"/>
                  <a:gd name="connsiteY1" fmla="*/ 383121 h 1074951"/>
                  <a:gd name="connsiteX2" fmla="*/ 186368 w 705369"/>
                  <a:gd name="connsiteY2" fmla="*/ 354126 h 1074951"/>
                  <a:gd name="connsiteX3" fmla="*/ 200389 w 705369"/>
                  <a:gd name="connsiteY3" fmla="*/ 334244 h 1074951"/>
                  <a:gd name="connsiteX4" fmla="*/ 226361 w 705369"/>
                  <a:gd name="connsiteY4" fmla="*/ 309697 h 1074951"/>
                  <a:gd name="connsiteX5" fmla="*/ 223277 w 705369"/>
                  <a:gd name="connsiteY5" fmla="*/ 301271 h 1074951"/>
                  <a:gd name="connsiteX6" fmla="*/ 223277 w 705369"/>
                  <a:gd name="connsiteY6" fmla="*/ 301271 h 1074951"/>
                  <a:gd name="connsiteX7" fmla="*/ 226361 w 705369"/>
                  <a:gd name="connsiteY7" fmla="*/ 271560 h 1074951"/>
                  <a:gd name="connsiteX8" fmla="*/ 269210 w 705369"/>
                  <a:gd name="connsiteY8" fmla="*/ 260820 h 1074951"/>
                  <a:gd name="connsiteX9" fmla="*/ 284662 w 705369"/>
                  <a:gd name="connsiteY9" fmla="*/ 195286 h 1074951"/>
                  <a:gd name="connsiteX10" fmla="*/ 259676 w 705369"/>
                  <a:gd name="connsiteY10" fmla="*/ 176218 h 1074951"/>
                  <a:gd name="connsiteX11" fmla="*/ 267764 w 705369"/>
                  <a:gd name="connsiteY11" fmla="*/ 162916 h 1074951"/>
                  <a:gd name="connsiteX12" fmla="*/ 284662 w 705369"/>
                  <a:gd name="connsiteY12" fmla="*/ 145314 h 1074951"/>
                  <a:gd name="connsiteX13" fmla="*/ 306639 w 705369"/>
                  <a:gd name="connsiteY13" fmla="*/ 143914 h 1074951"/>
                  <a:gd name="connsiteX14" fmla="*/ 346580 w 705369"/>
                  <a:gd name="connsiteY14" fmla="*/ 138081 h 1074951"/>
                  <a:gd name="connsiteX15" fmla="*/ 349254 w 705369"/>
                  <a:gd name="connsiteY15" fmla="*/ 134428 h 1074951"/>
                  <a:gd name="connsiteX16" fmla="*/ 356114 w 705369"/>
                  <a:gd name="connsiteY16" fmla="*/ 114301 h 1074951"/>
                  <a:gd name="connsiteX17" fmla="*/ 356631 w 705369"/>
                  <a:gd name="connsiteY17" fmla="*/ 105878 h 1074951"/>
                  <a:gd name="connsiteX18" fmla="*/ 356631 w 705369"/>
                  <a:gd name="connsiteY18" fmla="*/ 105878 h 1074951"/>
                  <a:gd name="connsiteX19" fmla="*/ 356631 w 705369"/>
                  <a:gd name="connsiteY19" fmla="*/ 105878 h 1074951"/>
                  <a:gd name="connsiteX20" fmla="*/ 363347 w 705369"/>
                  <a:gd name="connsiteY20" fmla="*/ 84493 h 1074951"/>
                  <a:gd name="connsiteX21" fmla="*/ 370084 w 705369"/>
                  <a:gd name="connsiteY21" fmla="*/ 80170 h 1074951"/>
                  <a:gd name="connsiteX22" fmla="*/ 370086 w 705369"/>
                  <a:gd name="connsiteY22" fmla="*/ 80170 h 1074951"/>
                  <a:gd name="connsiteX23" fmla="*/ 395456 w 705369"/>
                  <a:gd name="connsiteY23" fmla="*/ 73863 h 1074951"/>
                  <a:gd name="connsiteX24" fmla="*/ 399311 w 705369"/>
                  <a:gd name="connsiteY24" fmla="*/ 83077 h 1074951"/>
                  <a:gd name="connsiteX25" fmla="*/ 414524 w 705369"/>
                  <a:gd name="connsiteY25" fmla="*/ 92821 h 1074951"/>
                  <a:gd name="connsiteX26" fmla="*/ 418586 w 705369"/>
                  <a:gd name="connsiteY26" fmla="*/ 90250 h 1074951"/>
                  <a:gd name="connsiteX27" fmla="*/ 418590 w 705369"/>
                  <a:gd name="connsiteY27" fmla="*/ 90248 h 1074951"/>
                  <a:gd name="connsiteX28" fmla="*/ 418590 w 705369"/>
                  <a:gd name="connsiteY28" fmla="*/ 90248 h 1074951"/>
                  <a:gd name="connsiteX29" fmla="*/ 476442 w 705369"/>
                  <a:gd name="connsiteY29" fmla="*/ 42849 h 1074951"/>
                  <a:gd name="connsiteX30" fmla="*/ 485976 w 705369"/>
                  <a:gd name="connsiteY30" fmla="*/ 0 h 1074951"/>
                  <a:gd name="connsiteX31" fmla="*/ 516990 w 705369"/>
                  <a:gd name="connsiteY31" fmla="*/ 21370 h 1074951"/>
                  <a:gd name="connsiteX32" fmla="*/ 564551 w 705369"/>
                  <a:gd name="connsiteY32" fmla="*/ 27397 h 1074951"/>
                  <a:gd name="connsiteX33" fmla="*/ 583619 w 705369"/>
                  <a:gd name="connsiteY33" fmla="*/ 57096 h 1074951"/>
                  <a:gd name="connsiteX34" fmla="*/ 571757 w 705369"/>
                  <a:gd name="connsiteY34" fmla="*/ 61326 h 1074951"/>
                  <a:gd name="connsiteX35" fmla="*/ 551510 w 705369"/>
                  <a:gd name="connsiteY35" fmla="*/ 73863 h 1074951"/>
                  <a:gd name="connsiteX36" fmla="*/ 559317 w 705369"/>
                  <a:gd name="connsiteY36" fmla="*/ 89492 h 1074951"/>
                  <a:gd name="connsiteX37" fmla="*/ 564551 w 705369"/>
                  <a:gd name="connsiteY37" fmla="*/ 114301 h 1074951"/>
                  <a:gd name="connsiteX38" fmla="*/ 561088 w 705369"/>
                  <a:gd name="connsiteY38" fmla="*/ 116490 h 1074951"/>
                  <a:gd name="connsiteX39" fmla="*/ 561055 w 705369"/>
                  <a:gd name="connsiteY39" fmla="*/ 116510 h 1074951"/>
                  <a:gd name="connsiteX40" fmla="*/ 561053 w 705369"/>
                  <a:gd name="connsiteY40" fmla="*/ 116512 h 1074951"/>
                  <a:gd name="connsiteX41" fmla="*/ 516990 w 705369"/>
                  <a:gd name="connsiteY41" fmla="*/ 159561 h 1074951"/>
                  <a:gd name="connsiteX42" fmla="*/ 564551 w 705369"/>
                  <a:gd name="connsiteY42" fmla="*/ 195286 h 1074951"/>
                  <a:gd name="connsiteX43" fmla="*/ 569901 w 705369"/>
                  <a:gd name="connsiteY43" fmla="*/ 195690 h 1074951"/>
                  <a:gd name="connsiteX44" fmla="*/ 590743 w 705369"/>
                  <a:gd name="connsiteY44" fmla="*/ 188163 h 1074951"/>
                  <a:gd name="connsiteX45" fmla="*/ 590374 w 705369"/>
                  <a:gd name="connsiteY45" fmla="*/ 172516 h 1074951"/>
                  <a:gd name="connsiteX46" fmla="*/ 590743 w 705369"/>
                  <a:gd name="connsiteY46" fmla="*/ 159561 h 1074951"/>
                  <a:gd name="connsiteX47" fmla="*/ 618140 w 705369"/>
                  <a:gd name="connsiteY47" fmla="*/ 159561 h 1074951"/>
                  <a:gd name="connsiteX48" fmla="*/ 618530 w 705369"/>
                  <a:gd name="connsiteY48" fmla="*/ 162469 h 1074951"/>
                  <a:gd name="connsiteX49" fmla="*/ 632496 w 705369"/>
                  <a:gd name="connsiteY49" fmla="*/ 195286 h 1074951"/>
                  <a:gd name="connsiteX50" fmla="*/ 641017 w 705369"/>
                  <a:gd name="connsiteY50" fmla="*/ 194462 h 1074951"/>
                  <a:gd name="connsiteX51" fmla="*/ 683454 w 705369"/>
                  <a:gd name="connsiteY51" fmla="*/ 208985 h 1074951"/>
                  <a:gd name="connsiteX52" fmla="*/ 683866 w 705369"/>
                  <a:gd name="connsiteY52" fmla="*/ 280415 h 1074951"/>
                  <a:gd name="connsiteX53" fmla="*/ 683866 w 705369"/>
                  <a:gd name="connsiteY53" fmla="*/ 280419 h 1074951"/>
                  <a:gd name="connsiteX54" fmla="*/ 683454 w 705369"/>
                  <a:gd name="connsiteY54" fmla="*/ 289532 h 1074951"/>
                  <a:gd name="connsiteX55" fmla="*/ 691487 w 705369"/>
                  <a:gd name="connsiteY55" fmla="*/ 298017 h 1074951"/>
                  <a:gd name="connsiteX56" fmla="*/ 704934 w 705369"/>
                  <a:gd name="connsiteY56" fmla="*/ 319121 h 1074951"/>
                  <a:gd name="connsiteX57" fmla="*/ 676368 w 705369"/>
                  <a:gd name="connsiteY57" fmla="*/ 353674 h 1074951"/>
                  <a:gd name="connsiteX58" fmla="*/ 645865 w 705369"/>
                  <a:gd name="connsiteY58" fmla="*/ 394299 h 1074951"/>
                  <a:gd name="connsiteX59" fmla="*/ 629688 w 705369"/>
                  <a:gd name="connsiteY59" fmla="*/ 445312 h 1074951"/>
                  <a:gd name="connsiteX60" fmla="*/ 618140 w 705369"/>
                  <a:gd name="connsiteY60" fmla="*/ 476271 h 1074951"/>
                  <a:gd name="connsiteX61" fmla="*/ 632496 w 705369"/>
                  <a:gd name="connsiteY61" fmla="*/ 519229 h 1074951"/>
                  <a:gd name="connsiteX62" fmla="*/ 646508 w 705369"/>
                  <a:gd name="connsiteY62" fmla="*/ 501312 h 1074951"/>
                  <a:gd name="connsiteX63" fmla="*/ 667345 w 705369"/>
                  <a:gd name="connsiteY63" fmla="*/ 482956 h 1074951"/>
                  <a:gd name="connsiteX64" fmla="*/ 665633 w 705369"/>
                  <a:gd name="connsiteY64" fmla="*/ 529071 h 1074951"/>
                  <a:gd name="connsiteX65" fmla="*/ 665545 w 705369"/>
                  <a:gd name="connsiteY65" fmla="*/ 529027 h 1074951"/>
                  <a:gd name="connsiteX66" fmla="*/ 665482 w 705369"/>
                  <a:gd name="connsiteY66" fmla="*/ 528983 h 1074951"/>
                  <a:gd name="connsiteX67" fmla="*/ 665477 w 705369"/>
                  <a:gd name="connsiteY67" fmla="*/ 529465 h 1074951"/>
                  <a:gd name="connsiteX68" fmla="*/ 665471 w 705369"/>
                  <a:gd name="connsiteY68" fmla="*/ 529838 h 1074951"/>
                  <a:gd name="connsiteX69" fmla="*/ 659649 w 705369"/>
                  <a:gd name="connsiteY69" fmla="*/ 555898 h 1074951"/>
                  <a:gd name="connsiteX70" fmla="*/ 632167 w 705369"/>
                  <a:gd name="connsiteY70" fmla="*/ 598791 h 1074951"/>
                  <a:gd name="connsiteX71" fmla="*/ 597524 w 705369"/>
                  <a:gd name="connsiteY71" fmla="*/ 611875 h 1074951"/>
                  <a:gd name="connsiteX72" fmla="*/ 588441 w 705369"/>
                  <a:gd name="connsiteY72" fmla="*/ 605695 h 1074951"/>
                  <a:gd name="connsiteX73" fmla="*/ 570309 w 705369"/>
                  <a:gd name="connsiteY73" fmla="*/ 633640 h 1074951"/>
                  <a:gd name="connsiteX74" fmla="*/ 567071 w 705369"/>
                  <a:gd name="connsiteY74" fmla="*/ 643503 h 1074951"/>
                  <a:gd name="connsiteX75" fmla="*/ 577154 w 705369"/>
                  <a:gd name="connsiteY75" fmla="*/ 658078 h 1074951"/>
                  <a:gd name="connsiteX76" fmla="*/ 588441 w 705369"/>
                  <a:gd name="connsiteY76" fmla="*/ 670900 h 1074951"/>
                  <a:gd name="connsiteX77" fmla="*/ 544277 w 705369"/>
                  <a:gd name="connsiteY77" fmla="*/ 714406 h 1074951"/>
                  <a:gd name="connsiteX78" fmla="*/ 507762 w 705369"/>
                  <a:gd name="connsiteY78" fmla="*/ 705420 h 1074951"/>
                  <a:gd name="connsiteX79" fmla="*/ 507762 w 705369"/>
                  <a:gd name="connsiteY79" fmla="*/ 705420 h 1074951"/>
                  <a:gd name="connsiteX80" fmla="*/ 496168 w 705369"/>
                  <a:gd name="connsiteY80" fmla="*/ 700708 h 1074951"/>
                  <a:gd name="connsiteX81" fmla="*/ 496168 w 705369"/>
                  <a:gd name="connsiteY81" fmla="*/ 741913 h 1074951"/>
                  <a:gd name="connsiteX82" fmla="*/ 468661 w 705369"/>
                  <a:gd name="connsiteY82" fmla="*/ 778515 h 1074951"/>
                  <a:gd name="connsiteX83" fmla="*/ 452771 w 705369"/>
                  <a:gd name="connsiteY83" fmla="*/ 741913 h 1074951"/>
                  <a:gd name="connsiteX84" fmla="*/ 403237 w 705369"/>
                  <a:gd name="connsiteY84" fmla="*/ 755611 h 1074951"/>
                  <a:gd name="connsiteX85" fmla="*/ 381977 w 705369"/>
                  <a:gd name="connsiteY85" fmla="*/ 741913 h 1074951"/>
                  <a:gd name="connsiteX86" fmla="*/ 363213 w 705369"/>
                  <a:gd name="connsiteY86" fmla="*/ 768039 h 1074951"/>
                  <a:gd name="connsiteX87" fmla="*/ 357210 w 705369"/>
                  <a:gd name="connsiteY87" fmla="*/ 778515 h 1074951"/>
                  <a:gd name="connsiteX88" fmla="*/ 354849 w 705369"/>
                  <a:gd name="connsiteY88" fmla="*/ 782088 h 1074951"/>
                  <a:gd name="connsiteX89" fmla="*/ 340552 w 705369"/>
                  <a:gd name="connsiteY89" fmla="*/ 820816 h 1074951"/>
                  <a:gd name="connsiteX90" fmla="*/ 344539 w 705369"/>
                  <a:gd name="connsiteY90" fmla="*/ 829430 h 1074951"/>
                  <a:gd name="connsiteX91" fmla="*/ 347456 w 705369"/>
                  <a:gd name="connsiteY91" fmla="*/ 866624 h 1074951"/>
                  <a:gd name="connsiteX92" fmla="*/ 358404 w 705369"/>
                  <a:gd name="connsiteY92" fmla="*/ 929375 h 1074951"/>
                  <a:gd name="connsiteX93" fmla="*/ 363128 w 705369"/>
                  <a:gd name="connsiteY93" fmla="*/ 943446 h 1074951"/>
                  <a:gd name="connsiteX94" fmla="*/ 357210 w 705369"/>
                  <a:gd name="connsiteY94" fmla="*/ 988267 h 1074951"/>
                  <a:gd name="connsiteX95" fmla="*/ 357100 w 705369"/>
                  <a:gd name="connsiteY95" fmla="*/ 991884 h 1074951"/>
                  <a:gd name="connsiteX96" fmla="*/ 356767 w 705369"/>
                  <a:gd name="connsiteY96" fmla="*/ 990722 h 1074951"/>
                  <a:gd name="connsiteX97" fmla="*/ 346711 w 705369"/>
                  <a:gd name="connsiteY97" fmla="*/ 995895 h 1074951"/>
                  <a:gd name="connsiteX98" fmla="*/ 338141 w 705369"/>
                  <a:gd name="connsiteY98" fmla="*/ 999774 h 1074951"/>
                  <a:gd name="connsiteX99" fmla="*/ 328728 w 705369"/>
                  <a:gd name="connsiteY99" fmla="*/ 1012114 h 1074951"/>
                  <a:gd name="connsiteX100" fmla="*/ 321594 w 705369"/>
                  <a:gd name="connsiteY100" fmla="*/ 1025418 h 1074951"/>
                  <a:gd name="connsiteX101" fmla="*/ 320379 w 705369"/>
                  <a:gd name="connsiteY101" fmla="*/ 1050075 h 1074951"/>
                  <a:gd name="connsiteX102" fmla="*/ 321594 w 705369"/>
                  <a:gd name="connsiteY102" fmla="*/ 1064870 h 1074951"/>
                  <a:gd name="connsiteX103" fmla="*/ 313374 w 705369"/>
                  <a:gd name="connsiteY103" fmla="*/ 1074952 h 1074951"/>
                  <a:gd name="connsiteX104" fmla="*/ 272936 w 705369"/>
                  <a:gd name="connsiteY104" fmla="*/ 1074952 h 1074951"/>
                  <a:gd name="connsiteX105" fmla="*/ 257375 w 705369"/>
                  <a:gd name="connsiteY105" fmla="*/ 1064870 h 1074951"/>
                  <a:gd name="connsiteX106" fmla="*/ 272226 w 705369"/>
                  <a:gd name="connsiteY106" fmla="*/ 1051062 h 1074951"/>
                  <a:gd name="connsiteX107" fmla="*/ 288498 w 705369"/>
                  <a:gd name="connsiteY107" fmla="*/ 1039226 h 1074951"/>
                  <a:gd name="connsiteX108" fmla="*/ 281493 w 705369"/>
                  <a:gd name="connsiteY108" fmla="*/ 1030766 h 1074951"/>
                  <a:gd name="connsiteX109" fmla="*/ 272936 w 705369"/>
                  <a:gd name="connsiteY109" fmla="*/ 1025418 h 1074951"/>
                  <a:gd name="connsiteX110" fmla="*/ 257375 w 705369"/>
                  <a:gd name="connsiteY110" fmla="*/ 1032760 h 1074951"/>
                  <a:gd name="connsiteX111" fmla="*/ 241447 w 705369"/>
                  <a:gd name="connsiteY111" fmla="*/ 1036311 h 1074951"/>
                  <a:gd name="connsiteX112" fmla="*/ 234361 w 705369"/>
                  <a:gd name="connsiteY112" fmla="*/ 1032760 h 1074951"/>
                  <a:gd name="connsiteX113" fmla="*/ 217923 w 705369"/>
                  <a:gd name="connsiteY113" fmla="*/ 1007117 h 1074951"/>
                  <a:gd name="connsiteX114" fmla="*/ 218962 w 705369"/>
                  <a:gd name="connsiteY114" fmla="*/ 997977 h 1074951"/>
                  <a:gd name="connsiteX115" fmla="*/ 217923 w 705369"/>
                  <a:gd name="connsiteY115" fmla="*/ 983226 h 1074951"/>
                  <a:gd name="connsiteX116" fmla="*/ 199512 w 705369"/>
                  <a:gd name="connsiteY116" fmla="*/ 999774 h 1074951"/>
                  <a:gd name="connsiteX117" fmla="*/ 169728 w 705369"/>
                  <a:gd name="connsiteY117" fmla="*/ 1019171 h 1074951"/>
                  <a:gd name="connsiteX118" fmla="*/ 140556 w 705369"/>
                  <a:gd name="connsiteY118" fmla="*/ 969747 h 1074951"/>
                  <a:gd name="connsiteX119" fmla="*/ 155068 w 705369"/>
                  <a:gd name="connsiteY119" fmla="*/ 945024 h 1074951"/>
                  <a:gd name="connsiteX120" fmla="*/ 164227 w 705369"/>
                  <a:gd name="connsiteY120" fmla="*/ 925583 h 1074951"/>
                  <a:gd name="connsiteX121" fmla="*/ 148990 w 705369"/>
                  <a:gd name="connsiteY121" fmla="*/ 899610 h 1074951"/>
                  <a:gd name="connsiteX122" fmla="*/ 140556 w 705369"/>
                  <a:gd name="connsiteY122" fmla="*/ 887775 h 1074951"/>
                  <a:gd name="connsiteX123" fmla="*/ 150294 w 705369"/>
                  <a:gd name="connsiteY123" fmla="*/ 878285 h 1074951"/>
                  <a:gd name="connsiteX124" fmla="*/ 164227 w 705369"/>
                  <a:gd name="connsiteY124" fmla="*/ 862570 h 1074951"/>
                  <a:gd name="connsiteX125" fmla="*/ 127953 w 705369"/>
                  <a:gd name="connsiteY125" fmla="*/ 793091 h 1074951"/>
                  <a:gd name="connsiteX126" fmla="*/ 118228 w 705369"/>
                  <a:gd name="connsiteY126" fmla="*/ 786318 h 1074951"/>
                  <a:gd name="connsiteX127" fmla="*/ 66365 w 705369"/>
                  <a:gd name="connsiteY127" fmla="*/ 777310 h 1074951"/>
                  <a:gd name="connsiteX128" fmla="*/ 52199 w 705369"/>
                  <a:gd name="connsiteY128" fmla="*/ 785507 h 1074951"/>
                  <a:gd name="connsiteX129" fmla="*/ 9598 w 705369"/>
                  <a:gd name="connsiteY129" fmla="*/ 793091 h 1074951"/>
                  <a:gd name="connsiteX130" fmla="*/ 9598 w 705369"/>
                  <a:gd name="connsiteY130" fmla="*/ 734790 h 1074951"/>
                  <a:gd name="connsiteX131" fmla="*/ 39592 w 705369"/>
                  <a:gd name="connsiteY131" fmla="*/ 706845 h 1074951"/>
                  <a:gd name="connsiteX132" fmla="*/ 39594 w 705369"/>
                  <a:gd name="connsiteY132" fmla="*/ 706845 h 1074951"/>
                  <a:gd name="connsiteX133" fmla="*/ 39594 w 705369"/>
                  <a:gd name="connsiteY133" fmla="*/ 706845 h 1074951"/>
                  <a:gd name="connsiteX134" fmla="*/ 39596 w 705369"/>
                  <a:gd name="connsiteY134" fmla="*/ 706845 h 1074951"/>
                  <a:gd name="connsiteX135" fmla="*/ 66365 w 705369"/>
                  <a:gd name="connsiteY135" fmla="*/ 681201 h 1074951"/>
                  <a:gd name="connsiteX136" fmla="*/ 75853 w 705369"/>
                  <a:gd name="connsiteY136" fmla="*/ 669957 h 1074951"/>
                  <a:gd name="connsiteX137" fmla="*/ 82143 w 705369"/>
                  <a:gd name="connsiteY137" fmla="*/ 641749 h 1074951"/>
                  <a:gd name="connsiteX138" fmla="*/ 41157 w 705369"/>
                  <a:gd name="connsiteY138" fmla="*/ 572380 h 1074951"/>
                  <a:gd name="connsiteX139" fmla="*/ 44136 w 705369"/>
                  <a:gd name="connsiteY139" fmla="*/ 561925 h 1074951"/>
                  <a:gd name="connsiteX140" fmla="*/ 46941 w 705369"/>
                  <a:gd name="connsiteY140" fmla="*/ 555131 h 1074951"/>
                  <a:gd name="connsiteX141" fmla="*/ 51522 w 705369"/>
                  <a:gd name="connsiteY141" fmla="*/ 555262 h 1074951"/>
                  <a:gd name="connsiteX142" fmla="*/ 66365 w 705369"/>
                  <a:gd name="connsiteY142" fmla="*/ 556599 h 1074951"/>
                  <a:gd name="connsiteX143" fmla="*/ 91677 w 705369"/>
                  <a:gd name="connsiteY143" fmla="*/ 537640 h 1074951"/>
                  <a:gd name="connsiteX144" fmla="*/ 99467 w 705369"/>
                  <a:gd name="connsiteY144" fmla="*/ 510600 h 1074951"/>
                  <a:gd name="connsiteX145" fmla="*/ 104280 w 705369"/>
                  <a:gd name="connsiteY145" fmla="*/ 499832 h 1074951"/>
                  <a:gd name="connsiteX146" fmla="*/ 107202 w 705369"/>
                  <a:gd name="connsiteY146" fmla="*/ 492871 h 1074951"/>
                  <a:gd name="connsiteX147" fmla="*/ 104280 w 705369"/>
                  <a:gd name="connsiteY147" fmla="*/ 471449 h 1074951"/>
                  <a:gd name="connsiteX148" fmla="*/ 97152 w 705369"/>
                  <a:gd name="connsiteY148" fmla="*/ 467464 h 1074951"/>
                  <a:gd name="connsiteX149" fmla="*/ 397720 w 705369"/>
                  <a:gd name="connsiteY149" fmla="*/ 990569 h 1074951"/>
                  <a:gd name="connsiteX150" fmla="*/ 397867 w 705369"/>
                  <a:gd name="connsiteY150" fmla="*/ 990569 h 1074951"/>
                  <a:gd name="connsiteX151" fmla="*/ 397867 w 705369"/>
                  <a:gd name="connsiteY151" fmla="*/ 990481 h 1074951"/>
                  <a:gd name="connsiteX152" fmla="*/ 397720 w 705369"/>
                  <a:gd name="connsiteY152" fmla="*/ 990569 h 107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705369" h="1074951">
                    <a:moveTo>
                      <a:pt x="97152" y="467464"/>
                    </a:moveTo>
                    <a:cubicBezTo>
                      <a:pt x="115960" y="430599"/>
                      <a:pt x="142463" y="386601"/>
                      <a:pt x="160060" y="383121"/>
                    </a:cubicBezTo>
                    <a:cubicBezTo>
                      <a:pt x="176529" y="379864"/>
                      <a:pt x="181728" y="366266"/>
                      <a:pt x="186368" y="354126"/>
                    </a:cubicBezTo>
                    <a:cubicBezTo>
                      <a:pt x="189849" y="345019"/>
                      <a:pt x="193016" y="336734"/>
                      <a:pt x="200389" y="334244"/>
                    </a:cubicBezTo>
                    <a:cubicBezTo>
                      <a:pt x="217594" y="328436"/>
                      <a:pt x="229978" y="321642"/>
                      <a:pt x="226361" y="309697"/>
                    </a:cubicBezTo>
                    <a:cubicBezTo>
                      <a:pt x="225664" y="307391"/>
                      <a:pt x="224525" y="304469"/>
                      <a:pt x="223277" y="301271"/>
                    </a:cubicBezTo>
                    <a:lnTo>
                      <a:pt x="223277" y="301271"/>
                    </a:lnTo>
                    <a:cubicBezTo>
                      <a:pt x="218065" y="287899"/>
                      <a:pt x="210973" y="269703"/>
                      <a:pt x="226361" y="271560"/>
                    </a:cubicBezTo>
                    <a:cubicBezTo>
                      <a:pt x="245430" y="273861"/>
                      <a:pt x="262087" y="275176"/>
                      <a:pt x="269210" y="260820"/>
                    </a:cubicBezTo>
                    <a:cubicBezTo>
                      <a:pt x="276334" y="246464"/>
                      <a:pt x="300114" y="197697"/>
                      <a:pt x="284662" y="195286"/>
                    </a:cubicBezTo>
                    <a:cubicBezTo>
                      <a:pt x="269210" y="192875"/>
                      <a:pt x="250142" y="188054"/>
                      <a:pt x="259676" y="176218"/>
                    </a:cubicBezTo>
                    <a:cubicBezTo>
                      <a:pt x="262994" y="172100"/>
                      <a:pt x="265436" y="167398"/>
                      <a:pt x="267764" y="162916"/>
                    </a:cubicBezTo>
                    <a:cubicBezTo>
                      <a:pt x="272125" y="154515"/>
                      <a:pt x="276088" y="146886"/>
                      <a:pt x="284662" y="145314"/>
                    </a:cubicBezTo>
                    <a:cubicBezTo>
                      <a:pt x="289239" y="144475"/>
                      <a:pt x="297548" y="144207"/>
                      <a:pt x="306639" y="143914"/>
                    </a:cubicBezTo>
                    <a:cubicBezTo>
                      <a:pt x="323665" y="143363"/>
                      <a:pt x="343437" y="142726"/>
                      <a:pt x="346580" y="138081"/>
                    </a:cubicBezTo>
                    <a:cubicBezTo>
                      <a:pt x="347524" y="136687"/>
                      <a:pt x="348416" y="135519"/>
                      <a:pt x="349254" y="134428"/>
                    </a:cubicBezTo>
                    <a:cubicBezTo>
                      <a:pt x="352686" y="129941"/>
                      <a:pt x="355145" y="126728"/>
                      <a:pt x="356114" y="114301"/>
                    </a:cubicBezTo>
                    <a:cubicBezTo>
                      <a:pt x="356346" y="111315"/>
                      <a:pt x="356493" y="108501"/>
                      <a:pt x="356631" y="105878"/>
                    </a:cubicBezTo>
                    <a:lnTo>
                      <a:pt x="356631" y="105878"/>
                    </a:lnTo>
                    <a:lnTo>
                      <a:pt x="356631" y="105878"/>
                    </a:lnTo>
                    <a:cubicBezTo>
                      <a:pt x="357203" y="94930"/>
                      <a:pt x="357600" y="87322"/>
                      <a:pt x="363347" y="84493"/>
                    </a:cubicBezTo>
                    <a:cubicBezTo>
                      <a:pt x="365034" y="83662"/>
                      <a:pt x="367391" y="82031"/>
                      <a:pt x="370084" y="80170"/>
                    </a:cubicBezTo>
                    <a:lnTo>
                      <a:pt x="370086" y="80170"/>
                    </a:lnTo>
                    <a:cubicBezTo>
                      <a:pt x="378766" y="74167"/>
                      <a:pt x="390939" y="65751"/>
                      <a:pt x="395456" y="73863"/>
                    </a:cubicBezTo>
                    <a:cubicBezTo>
                      <a:pt x="397036" y="76701"/>
                      <a:pt x="398202" y="79969"/>
                      <a:pt x="399311" y="83077"/>
                    </a:cubicBezTo>
                    <a:cubicBezTo>
                      <a:pt x="402354" y="91607"/>
                      <a:pt x="404966" y="98925"/>
                      <a:pt x="414524" y="92821"/>
                    </a:cubicBezTo>
                    <a:cubicBezTo>
                      <a:pt x="415653" y="92100"/>
                      <a:pt x="417023" y="91237"/>
                      <a:pt x="418586" y="90250"/>
                    </a:cubicBezTo>
                    <a:lnTo>
                      <a:pt x="418590" y="90248"/>
                    </a:lnTo>
                    <a:lnTo>
                      <a:pt x="418590" y="90248"/>
                    </a:lnTo>
                    <a:cubicBezTo>
                      <a:pt x="435094" y="79846"/>
                      <a:pt x="473139" y="55862"/>
                      <a:pt x="476442" y="42849"/>
                    </a:cubicBezTo>
                    <a:cubicBezTo>
                      <a:pt x="479335" y="31452"/>
                      <a:pt x="484003" y="9534"/>
                      <a:pt x="485976" y="0"/>
                    </a:cubicBezTo>
                    <a:cubicBezTo>
                      <a:pt x="493137" y="7123"/>
                      <a:pt x="509362" y="21370"/>
                      <a:pt x="516990" y="21370"/>
                    </a:cubicBezTo>
                    <a:cubicBezTo>
                      <a:pt x="526524" y="21370"/>
                      <a:pt x="558524" y="23890"/>
                      <a:pt x="564551" y="27397"/>
                    </a:cubicBezTo>
                    <a:cubicBezTo>
                      <a:pt x="570578" y="30904"/>
                      <a:pt x="590743" y="52274"/>
                      <a:pt x="583619" y="57096"/>
                    </a:cubicBezTo>
                    <a:cubicBezTo>
                      <a:pt x="581182" y="58744"/>
                      <a:pt x="576658" y="59984"/>
                      <a:pt x="571757" y="61326"/>
                    </a:cubicBezTo>
                    <a:cubicBezTo>
                      <a:pt x="562328" y="63908"/>
                      <a:pt x="551510" y="66869"/>
                      <a:pt x="551510" y="73863"/>
                    </a:cubicBezTo>
                    <a:cubicBezTo>
                      <a:pt x="551510" y="77930"/>
                      <a:pt x="555332" y="83590"/>
                      <a:pt x="559317" y="89492"/>
                    </a:cubicBezTo>
                    <a:cubicBezTo>
                      <a:pt x="565745" y="99009"/>
                      <a:pt x="572599" y="109161"/>
                      <a:pt x="564551" y="114301"/>
                    </a:cubicBezTo>
                    <a:cubicBezTo>
                      <a:pt x="563521" y="114958"/>
                      <a:pt x="562357" y="115690"/>
                      <a:pt x="561088" y="116490"/>
                    </a:cubicBezTo>
                    <a:lnTo>
                      <a:pt x="561055" y="116510"/>
                    </a:lnTo>
                    <a:lnTo>
                      <a:pt x="561053" y="116512"/>
                    </a:lnTo>
                    <a:cubicBezTo>
                      <a:pt x="546228" y="125838"/>
                      <a:pt x="516990" y="144231"/>
                      <a:pt x="516990" y="159561"/>
                    </a:cubicBezTo>
                    <a:cubicBezTo>
                      <a:pt x="516990" y="176218"/>
                      <a:pt x="557318" y="195286"/>
                      <a:pt x="564551" y="195286"/>
                    </a:cubicBezTo>
                    <a:cubicBezTo>
                      <a:pt x="565989" y="195286"/>
                      <a:pt x="567843" y="195477"/>
                      <a:pt x="569901" y="195690"/>
                    </a:cubicBezTo>
                    <a:cubicBezTo>
                      <a:pt x="578190" y="196540"/>
                      <a:pt x="589776" y="197732"/>
                      <a:pt x="590743" y="188163"/>
                    </a:cubicBezTo>
                    <a:cubicBezTo>
                      <a:pt x="591308" y="182557"/>
                      <a:pt x="590813" y="177217"/>
                      <a:pt x="590374" y="172516"/>
                    </a:cubicBezTo>
                    <a:cubicBezTo>
                      <a:pt x="589881" y="167199"/>
                      <a:pt x="589463" y="162701"/>
                      <a:pt x="590743" y="159561"/>
                    </a:cubicBezTo>
                    <a:cubicBezTo>
                      <a:pt x="593153" y="153643"/>
                      <a:pt x="616934" y="151232"/>
                      <a:pt x="618140" y="159561"/>
                    </a:cubicBezTo>
                    <a:cubicBezTo>
                      <a:pt x="618256" y="160365"/>
                      <a:pt x="618383" y="161349"/>
                      <a:pt x="618530" y="162469"/>
                    </a:cubicBezTo>
                    <a:cubicBezTo>
                      <a:pt x="619889" y="172930"/>
                      <a:pt x="622795" y="195286"/>
                      <a:pt x="632496" y="195286"/>
                    </a:cubicBezTo>
                    <a:cubicBezTo>
                      <a:pt x="634545" y="195286"/>
                      <a:pt x="637517" y="194907"/>
                      <a:pt x="641017" y="194462"/>
                    </a:cubicBezTo>
                    <a:cubicBezTo>
                      <a:pt x="655862" y="192571"/>
                      <a:pt x="680173" y="189474"/>
                      <a:pt x="683454" y="208985"/>
                    </a:cubicBezTo>
                    <a:cubicBezTo>
                      <a:pt x="686670" y="228106"/>
                      <a:pt x="684785" y="263286"/>
                      <a:pt x="683866" y="280415"/>
                    </a:cubicBezTo>
                    <a:lnTo>
                      <a:pt x="683866" y="280419"/>
                    </a:lnTo>
                    <a:cubicBezTo>
                      <a:pt x="683627" y="284888"/>
                      <a:pt x="683454" y="288127"/>
                      <a:pt x="683454" y="289532"/>
                    </a:cubicBezTo>
                    <a:cubicBezTo>
                      <a:pt x="683454" y="292114"/>
                      <a:pt x="687139" y="294821"/>
                      <a:pt x="691487" y="298017"/>
                    </a:cubicBezTo>
                    <a:cubicBezTo>
                      <a:pt x="698584" y="303231"/>
                      <a:pt x="707448" y="309743"/>
                      <a:pt x="704934" y="319121"/>
                    </a:cubicBezTo>
                    <a:cubicBezTo>
                      <a:pt x="703110" y="325927"/>
                      <a:pt x="689880" y="339654"/>
                      <a:pt x="676368" y="353674"/>
                    </a:cubicBezTo>
                    <a:cubicBezTo>
                      <a:pt x="659851" y="370814"/>
                      <a:pt x="642911" y="388392"/>
                      <a:pt x="645865" y="394299"/>
                    </a:cubicBezTo>
                    <a:cubicBezTo>
                      <a:pt x="649059" y="400685"/>
                      <a:pt x="638650" y="424663"/>
                      <a:pt x="629688" y="445312"/>
                    </a:cubicBezTo>
                    <a:cubicBezTo>
                      <a:pt x="623577" y="459388"/>
                      <a:pt x="618140" y="471918"/>
                      <a:pt x="618140" y="476271"/>
                    </a:cubicBezTo>
                    <a:cubicBezTo>
                      <a:pt x="618140" y="487010"/>
                      <a:pt x="619126" y="525914"/>
                      <a:pt x="632496" y="519229"/>
                    </a:cubicBezTo>
                    <a:cubicBezTo>
                      <a:pt x="638115" y="516424"/>
                      <a:pt x="642321" y="508845"/>
                      <a:pt x="646508" y="501312"/>
                    </a:cubicBezTo>
                    <a:cubicBezTo>
                      <a:pt x="652279" y="490921"/>
                      <a:pt x="658008" y="480606"/>
                      <a:pt x="667345" y="482956"/>
                    </a:cubicBezTo>
                    <a:cubicBezTo>
                      <a:pt x="673341" y="484466"/>
                      <a:pt x="670788" y="504229"/>
                      <a:pt x="665633" y="529071"/>
                    </a:cubicBezTo>
                    <a:lnTo>
                      <a:pt x="665545" y="529027"/>
                    </a:lnTo>
                    <a:lnTo>
                      <a:pt x="665482" y="528983"/>
                    </a:lnTo>
                    <a:cubicBezTo>
                      <a:pt x="665482" y="529136"/>
                      <a:pt x="665480" y="529312"/>
                      <a:pt x="665477" y="529465"/>
                    </a:cubicBezTo>
                    <a:cubicBezTo>
                      <a:pt x="665475" y="529596"/>
                      <a:pt x="665473" y="529728"/>
                      <a:pt x="665471" y="529838"/>
                    </a:cubicBezTo>
                    <a:cubicBezTo>
                      <a:pt x="663737" y="538144"/>
                      <a:pt x="661725" y="546977"/>
                      <a:pt x="659649" y="555898"/>
                    </a:cubicBezTo>
                    <a:cubicBezTo>
                      <a:pt x="654764" y="568917"/>
                      <a:pt x="646260" y="584281"/>
                      <a:pt x="632167" y="598791"/>
                    </a:cubicBezTo>
                    <a:cubicBezTo>
                      <a:pt x="608448" y="623207"/>
                      <a:pt x="603505" y="618078"/>
                      <a:pt x="597524" y="611875"/>
                    </a:cubicBezTo>
                    <a:cubicBezTo>
                      <a:pt x="595104" y="609355"/>
                      <a:pt x="592513" y="606681"/>
                      <a:pt x="588441" y="605695"/>
                    </a:cubicBezTo>
                    <a:cubicBezTo>
                      <a:pt x="578280" y="603262"/>
                      <a:pt x="573496" y="621475"/>
                      <a:pt x="570309" y="633640"/>
                    </a:cubicBezTo>
                    <a:cubicBezTo>
                      <a:pt x="569062" y="638396"/>
                      <a:pt x="568058" y="642209"/>
                      <a:pt x="567071" y="643503"/>
                    </a:cubicBezTo>
                    <a:cubicBezTo>
                      <a:pt x="565031" y="646177"/>
                      <a:pt x="570898" y="651941"/>
                      <a:pt x="577154" y="658078"/>
                    </a:cubicBezTo>
                    <a:cubicBezTo>
                      <a:pt x="581645" y="662483"/>
                      <a:pt x="586335" y="667108"/>
                      <a:pt x="588441" y="670900"/>
                    </a:cubicBezTo>
                    <a:cubicBezTo>
                      <a:pt x="593482" y="679996"/>
                      <a:pt x="557976" y="709804"/>
                      <a:pt x="544277" y="714406"/>
                    </a:cubicBezTo>
                    <a:cubicBezTo>
                      <a:pt x="534614" y="717650"/>
                      <a:pt x="519223" y="710636"/>
                      <a:pt x="507762" y="705420"/>
                    </a:cubicBezTo>
                    <a:lnTo>
                      <a:pt x="507762" y="705420"/>
                    </a:lnTo>
                    <a:cubicBezTo>
                      <a:pt x="502978" y="703250"/>
                      <a:pt x="498879" y="701387"/>
                      <a:pt x="496168" y="700708"/>
                    </a:cubicBezTo>
                    <a:cubicBezTo>
                      <a:pt x="486962" y="698406"/>
                      <a:pt x="493866" y="735009"/>
                      <a:pt x="496168" y="741913"/>
                    </a:cubicBezTo>
                    <a:cubicBezTo>
                      <a:pt x="498469" y="748817"/>
                      <a:pt x="482360" y="772707"/>
                      <a:pt x="468661" y="778515"/>
                    </a:cubicBezTo>
                    <a:cubicBezTo>
                      <a:pt x="454963" y="784324"/>
                      <a:pt x="449264" y="751009"/>
                      <a:pt x="452771" y="741913"/>
                    </a:cubicBezTo>
                    <a:cubicBezTo>
                      <a:pt x="455576" y="734636"/>
                      <a:pt x="420916" y="748006"/>
                      <a:pt x="403237" y="755611"/>
                    </a:cubicBezTo>
                    <a:cubicBezTo>
                      <a:pt x="398378" y="750636"/>
                      <a:pt x="387325" y="740948"/>
                      <a:pt x="381977" y="741913"/>
                    </a:cubicBezTo>
                    <a:cubicBezTo>
                      <a:pt x="377115" y="742790"/>
                      <a:pt x="369359" y="756883"/>
                      <a:pt x="363213" y="768039"/>
                    </a:cubicBezTo>
                    <a:cubicBezTo>
                      <a:pt x="360905" y="772225"/>
                      <a:pt x="358825" y="775995"/>
                      <a:pt x="357210" y="778515"/>
                    </a:cubicBezTo>
                    <a:cubicBezTo>
                      <a:pt x="356530" y="779567"/>
                      <a:pt x="355730" y="780773"/>
                      <a:pt x="354849" y="782088"/>
                    </a:cubicBezTo>
                    <a:cubicBezTo>
                      <a:pt x="348037" y="792324"/>
                      <a:pt x="336478" y="809660"/>
                      <a:pt x="340552" y="820816"/>
                    </a:cubicBezTo>
                    <a:cubicBezTo>
                      <a:pt x="341607" y="823710"/>
                      <a:pt x="343053" y="826537"/>
                      <a:pt x="344539" y="829430"/>
                    </a:cubicBezTo>
                    <a:cubicBezTo>
                      <a:pt x="349534" y="839183"/>
                      <a:pt x="354974" y="849814"/>
                      <a:pt x="347456" y="866624"/>
                    </a:cubicBezTo>
                    <a:cubicBezTo>
                      <a:pt x="340362" y="882493"/>
                      <a:pt x="351533" y="911512"/>
                      <a:pt x="358404" y="929375"/>
                    </a:cubicBezTo>
                    <a:cubicBezTo>
                      <a:pt x="360977" y="936060"/>
                      <a:pt x="362948" y="941166"/>
                      <a:pt x="363128" y="943446"/>
                    </a:cubicBezTo>
                    <a:cubicBezTo>
                      <a:pt x="363785" y="951775"/>
                      <a:pt x="360717" y="978843"/>
                      <a:pt x="357210" y="988267"/>
                    </a:cubicBezTo>
                    <a:cubicBezTo>
                      <a:pt x="356620" y="989846"/>
                      <a:pt x="356629" y="991029"/>
                      <a:pt x="357100" y="991884"/>
                    </a:cubicBezTo>
                    <a:cubicBezTo>
                      <a:pt x="356914" y="991533"/>
                      <a:pt x="356800" y="991161"/>
                      <a:pt x="356767" y="990722"/>
                    </a:cubicBezTo>
                    <a:cubicBezTo>
                      <a:pt x="352539" y="991730"/>
                      <a:pt x="349471" y="993922"/>
                      <a:pt x="346711" y="995895"/>
                    </a:cubicBezTo>
                    <a:cubicBezTo>
                      <a:pt x="343840" y="997955"/>
                      <a:pt x="341302" y="999774"/>
                      <a:pt x="338141" y="999774"/>
                    </a:cubicBezTo>
                    <a:cubicBezTo>
                      <a:pt x="334315" y="999774"/>
                      <a:pt x="331759" y="1005407"/>
                      <a:pt x="328728" y="1012114"/>
                    </a:cubicBezTo>
                    <a:cubicBezTo>
                      <a:pt x="326724" y="1016519"/>
                      <a:pt x="324515" y="1021407"/>
                      <a:pt x="321594" y="1025418"/>
                    </a:cubicBezTo>
                    <a:cubicBezTo>
                      <a:pt x="317096" y="1031599"/>
                      <a:pt x="318808" y="1041220"/>
                      <a:pt x="320379" y="1050075"/>
                    </a:cubicBezTo>
                    <a:cubicBezTo>
                      <a:pt x="321374" y="1055664"/>
                      <a:pt x="322315" y="1060968"/>
                      <a:pt x="321594" y="1064870"/>
                    </a:cubicBezTo>
                    <a:cubicBezTo>
                      <a:pt x="319731" y="1074952"/>
                      <a:pt x="317868" y="1074952"/>
                      <a:pt x="313374" y="1074952"/>
                    </a:cubicBezTo>
                    <a:lnTo>
                      <a:pt x="272936" y="1074952"/>
                    </a:lnTo>
                    <a:cubicBezTo>
                      <a:pt x="269283" y="1074952"/>
                      <a:pt x="261057" y="1072935"/>
                      <a:pt x="257375" y="1064870"/>
                    </a:cubicBezTo>
                    <a:cubicBezTo>
                      <a:pt x="254878" y="1059412"/>
                      <a:pt x="263435" y="1055292"/>
                      <a:pt x="272226" y="1051062"/>
                    </a:cubicBezTo>
                    <a:cubicBezTo>
                      <a:pt x="279650" y="1047489"/>
                      <a:pt x="287244" y="1043851"/>
                      <a:pt x="288498" y="1039226"/>
                    </a:cubicBezTo>
                    <a:cubicBezTo>
                      <a:pt x="290063" y="1033462"/>
                      <a:pt x="285977" y="1032168"/>
                      <a:pt x="281493" y="1030766"/>
                    </a:cubicBezTo>
                    <a:cubicBezTo>
                      <a:pt x="278126" y="1029692"/>
                      <a:pt x="274534" y="1028574"/>
                      <a:pt x="272936" y="1025418"/>
                    </a:cubicBezTo>
                    <a:cubicBezTo>
                      <a:pt x="269210" y="1018075"/>
                      <a:pt x="265594" y="1019938"/>
                      <a:pt x="257375" y="1032760"/>
                    </a:cubicBezTo>
                    <a:cubicBezTo>
                      <a:pt x="251347" y="1042163"/>
                      <a:pt x="247205" y="1039730"/>
                      <a:pt x="241447" y="1036311"/>
                    </a:cubicBezTo>
                    <a:cubicBezTo>
                      <a:pt x="239354" y="1035083"/>
                      <a:pt x="237048" y="1033725"/>
                      <a:pt x="234361" y="1032760"/>
                    </a:cubicBezTo>
                    <a:cubicBezTo>
                      <a:pt x="224279" y="1029144"/>
                      <a:pt x="217923" y="1015336"/>
                      <a:pt x="217923" y="1007117"/>
                    </a:cubicBezTo>
                    <a:cubicBezTo>
                      <a:pt x="217923" y="1004355"/>
                      <a:pt x="218445" y="1001133"/>
                      <a:pt x="218962" y="997977"/>
                    </a:cubicBezTo>
                    <a:cubicBezTo>
                      <a:pt x="219979" y="991730"/>
                      <a:pt x="220974" y="985615"/>
                      <a:pt x="217923" y="983226"/>
                    </a:cubicBezTo>
                    <a:cubicBezTo>
                      <a:pt x="213320" y="979610"/>
                      <a:pt x="201375" y="991445"/>
                      <a:pt x="199512" y="999774"/>
                    </a:cubicBezTo>
                    <a:cubicBezTo>
                      <a:pt x="197829" y="1007292"/>
                      <a:pt x="180494" y="1016169"/>
                      <a:pt x="169728" y="1019171"/>
                    </a:cubicBezTo>
                    <a:cubicBezTo>
                      <a:pt x="152345" y="1002777"/>
                      <a:pt x="136420" y="982963"/>
                      <a:pt x="140556" y="969747"/>
                    </a:cubicBezTo>
                    <a:cubicBezTo>
                      <a:pt x="144424" y="957385"/>
                      <a:pt x="150193" y="950679"/>
                      <a:pt x="155068" y="945024"/>
                    </a:cubicBezTo>
                    <a:cubicBezTo>
                      <a:pt x="160131" y="939150"/>
                      <a:pt x="164227" y="934394"/>
                      <a:pt x="164227" y="925583"/>
                    </a:cubicBezTo>
                    <a:cubicBezTo>
                      <a:pt x="164227" y="915238"/>
                      <a:pt x="155789" y="906580"/>
                      <a:pt x="148990" y="899610"/>
                    </a:cubicBezTo>
                    <a:cubicBezTo>
                      <a:pt x="144400" y="894898"/>
                      <a:pt x="140556" y="890953"/>
                      <a:pt x="140556" y="887775"/>
                    </a:cubicBezTo>
                    <a:cubicBezTo>
                      <a:pt x="140556" y="884290"/>
                      <a:pt x="145152" y="881463"/>
                      <a:pt x="150294" y="878285"/>
                    </a:cubicBezTo>
                    <a:cubicBezTo>
                      <a:pt x="156821" y="874252"/>
                      <a:pt x="164227" y="869671"/>
                      <a:pt x="164227" y="862570"/>
                    </a:cubicBezTo>
                    <a:cubicBezTo>
                      <a:pt x="164227" y="849857"/>
                      <a:pt x="143734" y="802515"/>
                      <a:pt x="127953" y="793091"/>
                    </a:cubicBezTo>
                    <a:cubicBezTo>
                      <a:pt x="124801" y="791206"/>
                      <a:pt x="121584" y="788817"/>
                      <a:pt x="118228" y="786318"/>
                    </a:cubicBezTo>
                    <a:cubicBezTo>
                      <a:pt x="104775" y="776345"/>
                      <a:pt x="89080" y="764685"/>
                      <a:pt x="66365" y="777310"/>
                    </a:cubicBezTo>
                    <a:cubicBezTo>
                      <a:pt x="61348" y="780094"/>
                      <a:pt x="56624" y="782877"/>
                      <a:pt x="52199" y="785507"/>
                    </a:cubicBezTo>
                    <a:cubicBezTo>
                      <a:pt x="31577" y="797693"/>
                      <a:pt x="17357" y="806088"/>
                      <a:pt x="9598" y="793091"/>
                    </a:cubicBezTo>
                    <a:cubicBezTo>
                      <a:pt x="173" y="777310"/>
                      <a:pt x="-6183" y="753748"/>
                      <a:pt x="9598" y="734790"/>
                    </a:cubicBezTo>
                    <a:cubicBezTo>
                      <a:pt x="17313" y="725519"/>
                      <a:pt x="28776" y="715919"/>
                      <a:pt x="39592" y="706845"/>
                    </a:cubicBezTo>
                    <a:lnTo>
                      <a:pt x="39594" y="706845"/>
                    </a:lnTo>
                    <a:lnTo>
                      <a:pt x="39594" y="706845"/>
                    </a:lnTo>
                    <a:lnTo>
                      <a:pt x="39596" y="706845"/>
                    </a:lnTo>
                    <a:cubicBezTo>
                      <a:pt x="50897" y="697354"/>
                      <a:pt x="61492" y="688478"/>
                      <a:pt x="66365" y="681201"/>
                    </a:cubicBezTo>
                    <a:cubicBezTo>
                      <a:pt x="68944" y="677344"/>
                      <a:pt x="72440" y="673618"/>
                      <a:pt x="75853" y="669957"/>
                    </a:cubicBezTo>
                    <a:cubicBezTo>
                      <a:pt x="85052" y="660138"/>
                      <a:pt x="93652" y="650933"/>
                      <a:pt x="82143" y="641749"/>
                    </a:cubicBezTo>
                    <a:cubicBezTo>
                      <a:pt x="66365" y="629147"/>
                      <a:pt x="33267" y="597695"/>
                      <a:pt x="41157" y="572380"/>
                    </a:cubicBezTo>
                    <a:cubicBezTo>
                      <a:pt x="42560" y="567887"/>
                      <a:pt x="43461" y="564489"/>
                      <a:pt x="44136" y="561925"/>
                    </a:cubicBezTo>
                    <a:cubicBezTo>
                      <a:pt x="45271" y="557651"/>
                      <a:pt x="45769" y="555766"/>
                      <a:pt x="46941" y="555131"/>
                    </a:cubicBezTo>
                    <a:cubicBezTo>
                      <a:pt x="47853" y="554626"/>
                      <a:pt x="49175" y="554846"/>
                      <a:pt x="51522" y="555262"/>
                    </a:cubicBezTo>
                    <a:cubicBezTo>
                      <a:pt x="54459" y="555788"/>
                      <a:pt x="59002" y="556599"/>
                      <a:pt x="66365" y="556599"/>
                    </a:cubicBezTo>
                    <a:cubicBezTo>
                      <a:pt x="91677" y="556599"/>
                      <a:pt x="91677" y="553421"/>
                      <a:pt x="91677" y="537640"/>
                    </a:cubicBezTo>
                    <a:cubicBezTo>
                      <a:pt x="91677" y="526616"/>
                      <a:pt x="95535" y="518681"/>
                      <a:pt x="99467" y="510600"/>
                    </a:cubicBezTo>
                    <a:cubicBezTo>
                      <a:pt x="101159" y="507127"/>
                      <a:pt x="102864" y="503622"/>
                      <a:pt x="104280" y="499832"/>
                    </a:cubicBezTo>
                    <a:cubicBezTo>
                      <a:pt x="105192" y="497393"/>
                      <a:pt x="106224" y="495074"/>
                      <a:pt x="107202" y="492871"/>
                    </a:cubicBezTo>
                    <a:cubicBezTo>
                      <a:pt x="111280" y="483696"/>
                      <a:pt x="114445" y="476575"/>
                      <a:pt x="104280" y="471449"/>
                    </a:cubicBezTo>
                    <a:cubicBezTo>
                      <a:pt x="102196" y="470397"/>
                      <a:pt x="99760" y="469045"/>
                      <a:pt x="97152" y="467464"/>
                    </a:cubicBezTo>
                    <a:close/>
                    <a:moveTo>
                      <a:pt x="397720" y="990569"/>
                    </a:moveTo>
                    <a:lnTo>
                      <a:pt x="397867" y="990569"/>
                    </a:lnTo>
                    <a:lnTo>
                      <a:pt x="397867" y="990481"/>
                    </a:lnTo>
                    <a:cubicBezTo>
                      <a:pt x="397819" y="990503"/>
                      <a:pt x="397768" y="990547"/>
                      <a:pt x="397720" y="990569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9" name="Freihandform: Form 19">
                <a:extLst>
                  <a:ext uri="{FF2B5EF4-FFF2-40B4-BE49-F238E27FC236}">
                    <a16:creationId xmlns:a16="http://schemas.microsoft.com/office/drawing/2014/main" id="{11766EE2-89B1-F24C-9E73-CC6794820DED}"/>
                  </a:ext>
                </a:extLst>
              </p:cNvPr>
              <p:cNvSpPr/>
              <p:nvPr/>
            </p:nvSpPr>
            <p:spPr>
              <a:xfrm>
                <a:off x="9352660" y="3495215"/>
                <a:ext cx="828576" cy="659190"/>
              </a:xfrm>
              <a:custGeom>
                <a:avLst/>
                <a:gdLst>
                  <a:gd name="connsiteX0" fmla="*/ 623777 w 828576"/>
                  <a:gd name="connsiteY0" fmla="*/ 560550 h 659190"/>
                  <a:gd name="connsiteX1" fmla="*/ 632886 w 828576"/>
                  <a:gd name="connsiteY1" fmla="*/ 613788 h 659190"/>
                  <a:gd name="connsiteX2" fmla="*/ 607628 w 828576"/>
                  <a:gd name="connsiteY2" fmla="*/ 598380 h 659190"/>
                  <a:gd name="connsiteX3" fmla="*/ 600982 w 828576"/>
                  <a:gd name="connsiteY3" fmla="*/ 594413 h 659190"/>
                  <a:gd name="connsiteX4" fmla="*/ 480106 w 828576"/>
                  <a:gd name="connsiteY4" fmla="*/ 594413 h 659190"/>
                  <a:gd name="connsiteX5" fmla="*/ 470463 w 828576"/>
                  <a:gd name="connsiteY5" fmla="*/ 563947 h 659190"/>
                  <a:gd name="connsiteX6" fmla="*/ 447778 w 828576"/>
                  <a:gd name="connsiteY6" fmla="*/ 537317 h 659190"/>
                  <a:gd name="connsiteX7" fmla="*/ 417203 w 828576"/>
                  <a:gd name="connsiteY7" fmla="*/ 563947 h 659190"/>
                  <a:gd name="connsiteX8" fmla="*/ 417203 w 828576"/>
                  <a:gd name="connsiteY8" fmla="*/ 618742 h 659190"/>
                  <a:gd name="connsiteX9" fmla="*/ 402518 w 828576"/>
                  <a:gd name="connsiteY9" fmla="*/ 646139 h 659190"/>
                  <a:gd name="connsiteX10" fmla="*/ 367888 w 828576"/>
                  <a:gd name="connsiteY10" fmla="*/ 610632 h 659190"/>
                  <a:gd name="connsiteX11" fmla="*/ 349916 w 828576"/>
                  <a:gd name="connsiteY11" fmla="*/ 605262 h 659190"/>
                  <a:gd name="connsiteX12" fmla="*/ 301368 w 828576"/>
                  <a:gd name="connsiteY12" fmla="*/ 610632 h 659190"/>
                  <a:gd name="connsiteX13" fmla="*/ 272765 w 828576"/>
                  <a:gd name="connsiteY13" fmla="*/ 588934 h 659190"/>
                  <a:gd name="connsiteX14" fmla="*/ 255670 w 828576"/>
                  <a:gd name="connsiteY14" fmla="*/ 630139 h 659190"/>
                  <a:gd name="connsiteX15" fmla="*/ 249861 w 828576"/>
                  <a:gd name="connsiteY15" fmla="*/ 658741 h 659190"/>
                  <a:gd name="connsiteX16" fmla="*/ 216766 w 828576"/>
                  <a:gd name="connsiteY16" fmla="*/ 646139 h 659190"/>
                  <a:gd name="connsiteX17" fmla="*/ 213504 w 828576"/>
                  <a:gd name="connsiteY17" fmla="*/ 633273 h 659190"/>
                  <a:gd name="connsiteX18" fmla="*/ 210958 w 828576"/>
                  <a:gd name="connsiteY18" fmla="*/ 618742 h 659190"/>
                  <a:gd name="connsiteX19" fmla="*/ 179834 w 828576"/>
                  <a:gd name="connsiteY19" fmla="*/ 605394 h 659190"/>
                  <a:gd name="connsiteX20" fmla="*/ 158355 w 828576"/>
                  <a:gd name="connsiteY20" fmla="*/ 599235 h 659190"/>
                  <a:gd name="connsiteX21" fmla="*/ 137753 w 828576"/>
                  <a:gd name="connsiteY21" fmla="*/ 574030 h 659190"/>
                  <a:gd name="connsiteX22" fmla="*/ 109150 w 828576"/>
                  <a:gd name="connsiteY22" fmla="*/ 510030 h 659190"/>
                  <a:gd name="connsiteX23" fmla="*/ 84642 w 828576"/>
                  <a:gd name="connsiteY23" fmla="*/ 509789 h 659190"/>
                  <a:gd name="connsiteX24" fmla="*/ 83945 w 828576"/>
                  <a:gd name="connsiteY24" fmla="*/ 510030 h 659190"/>
                  <a:gd name="connsiteX25" fmla="*/ 47342 w 828576"/>
                  <a:gd name="connsiteY25" fmla="*/ 504222 h 659190"/>
                  <a:gd name="connsiteX26" fmla="*/ 47406 w 828576"/>
                  <a:gd name="connsiteY26" fmla="*/ 504266 h 659190"/>
                  <a:gd name="connsiteX27" fmla="*/ 47493 w 828576"/>
                  <a:gd name="connsiteY27" fmla="*/ 504309 h 659190"/>
                  <a:gd name="connsiteX28" fmla="*/ 49205 w 828576"/>
                  <a:gd name="connsiteY28" fmla="*/ 458195 h 659190"/>
                  <a:gd name="connsiteX29" fmla="*/ 28368 w 828576"/>
                  <a:gd name="connsiteY29" fmla="*/ 476551 h 659190"/>
                  <a:gd name="connsiteX30" fmla="*/ 14356 w 828576"/>
                  <a:gd name="connsiteY30" fmla="*/ 494468 h 659190"/>
                  <a:gd name="connsiteX31" fmla="*/ 0 w 828576"/>
                  <a:gd name="connsiteY31" fmla="*/ 451510 h 659190"/>
                  <a:gd name="connsiteX32" fmla="*/ 11548 w 828576"/>
                  <a:gd name="connsiteY32" fmla="*/ 420551 h 659190"/>
                  <a:gd name="connsiteX33" fmla="*/ 27726 w 828576"/>
                  <a:gd name="connsiteY33" fmla="*/ 369538 h 659190"/>
                  <a:gd name="connsiteX34" fmla="*/ 58229 w 828576"/>
                  <a:gd name="connsiteY34" fmla="*/ 328913 h 659190"/>
                  <a:gd name="connsiteX35" fmla="*/ 86794 w 828576"/>
                  <a:gd name="connsiteY35" fmla="*/ 294360 h 659190"/>
                  <a:gd name="connsiteX36" fmla="*/ 73347 w 828576"/>
                  <a:gd name="connsiteY36" fmla="*/ 273256 h 659190"/>
                  <a:gd name="connsiteX37" fmla="*/ 65315 w 828576"/>
                  <a:gd name="connsiteY37" fmla="*/ 264771 h 659190"/>
                  <a:gd name="connsiteX38" fmla="*/ 65727 w 828576"/>
                  <a:gd name="connsiteY38" fmla="*/ 255658 h 659190"/>
                  <a:gd name="connsiteX39" fmla="*/ 65727 w 828576"/>
                  <a:gd name="connsiteY39" fmla="*/ 255654 h 659190"/>
                  <a:gd name="connsiteX40" fmla="*/ 65315 w 828576"/>
                  <a:gd name="connsiteY40" fmla="*/ 184224 h 659190"/>
                  <a:gd name="connsiteX41" fmla="*/ 22878 w 828576"/>
                  <a:gd name="connsiteY41" fmla="*/ 169701 h 659190"/>
                  <a:gd name="connsiteX42" fmla="*/ 14356 w 828576"/>
                  <a:gd name="connsiteY42" fmla="*/ 170525 h 659190"/>
                  <a:gd name="connsiteX43" fmla="*/ 4294 w 828576"/>
                  <a:gd name="connsiteY43" fmla="*/ 158197 h 659190"/>
                  <a:gd name="connsiteX44" fmla="*/ 51507 w 828576"/>
                  <a:gd name="connsiteY44" fmla="*/ 103457 h 659190"/>
                  <a:gd name="connsiteX45" fmla="*/ 96766 w 828576"/>
                  <a:gd name="connsiteY45" fmla="*/ 103457 h 659190"/>
                  <a:gd name="connsiteX46" fmla="*/ 128876 w 828576"/>
                  <a:gd name="connsiteY46" fmla="*/ 63786 h 659190"/>
                  <a:gd name="connsiteX47" fmla="*/ 178081 w 828576"/>
                  <a:gd name="connsiteY47" fmla="*/ 73211 h 659190"/>
                  <a:gd name="connsiteX48" fmla="*/ 204768 w 828576"/>
                  <a:gd name="connsiteY48" fmla="*/ 59506 h 659190"/>
                  <a:gd name="connsiteX49" fmla="*/ 225204 w 828576"/>
                  <a:gd name="connsiteY49" fmla="*/ 46800 h 659190"/>
                  <a:gd name="connsiteX50" fmla="*/ 234065 w 828576"/>
                  <a:gd name="connsiteY50" fmla="*/ 49382 h 659190"/>
                  <a:gd name="connsiteX51" fmla="*/ 259286 w 828576"/>
                  <a:gd name="connsiteY51" fmla="*/ 46800 h 659190"/>
                  <a:gd name="connsiteX52" fmla="*/ 254876 w 828576"/>
                  <a:gd name="connsiteY52" fmla="*/ 33799 h 659190"/>
                  <a:gd name="connsiteX53" fmla="*/ 254876 w 828576"/>
                  <a:gd name="connsiteY53" fmla="*/ 33799 h 659190"/>
                  <a:gd name="connsiteX54" fmla="*/ 259286 w 828576"/>
                  <a:gd name="connsiteY54" fmla="*/ 1431 h 659190"/>
                  <a:gd name="connsiteX55" fmla="*/ 315943 w 828576"/>
                  <a:gd name="connsiteY55" fmla="*/ 46800 h 659190"/>
                  <a:gd name="connsiteX56" fmla="*/ 325473 w 828576"/>
                  <a:gd name="connsiteY56" fmla="*/ 54811 h 659190"/>
                  <a:gd name="connsiteX57" fmla="*/ 349916 w 828576"/>
                  <a:gd name="connsiteY57" fmla="*/ 73211 h 659190"/>
                  <a:gd name="connsiteX58" fmla="*/ 402847 w 828576"/>
                  <a:gd name="connsiteY58" fmla="*/ 116717 h 659190"/>
                  <a:gd name="connsiteX59" fmla="*/ 425749 w 828576"/>
                  <a:gd name="connsiteY59" fmla="*/ 113515 h 659190"/>
                  <a:gd name="connsiteX60" fmla="*/ 461367 w 828576"/>
                  <a:gd name="connsiteY60" fmla="*/ 116717 h 659190"/>
                  <a:gd name="connsiteX61" fmla="*/ 457027 w 828576"/>
                  <a:gd name="connsiteY61" fmla="*/ 128663 h 659190"/>
                  <a:gd name="connsiteX62" fmla="*/ 461367 w 828576"/>
                  <a:gd name="connsiteY62" fmla="*/ 148827 h 659190"/>
                  <a:gd name="connsiteX63" fmla="*/ 482189 w 828576"/>
                  <a:gd name="connsiteY63" fmla="*/ 209210 h 659190"/>
                  <a:gd name="connsiteX64" fmla="*/ 504764 w 828576"/>
                  <a:gd name="connsiteY64" fmla="*/ 280990 h 659190"/>
                  <a:gd name="connsiteX65" fmla="*/ 523591 w 828576"/>
                  <a:gd name="connsiteY65" fmla="*/ 277600 h 659190"/>
                  <a:gd name="connsiteX66" fmla="*/ 551996 w 828576"/>
                  <a:gd name="connsiteY66" fmla="*/ 280990 h 659190"/>
                  <a:gd name="connsiteX67" fmla="*/ 591667 w 828576"/>
                  <a:gd name="connsiteY67" fmla="*/ 290415 h 659190"/>
                  <a:gd name="connsiteX68" fmla="*/ 638900 w 828576"/>
                  <a:gd name="connsiteY68" fmla="*/ 314963 h 659190"/>
                  <a:gd name="connsiteX69" fmla="*/ 663448 w 828576"/>
                  <a:gd name="connsiteY69" fmla="*/ 299949 h 659190"/>
                  <a:gd name="connsiteX70" fmla="*/ 725804 w 828576"/>
                  <a:gd name="connsiteY70" fmla="*/ 326360 h 659190"/>
                  <a:gd name="connsiteX71" fmla="*/ 740701 w 828576"/>
                  <a:gd name="connsiteY71" fmla="*/ 288629 h 659190"/>
                  <a:gd name="connsiteX72" fmla="*/ 757913 w 828576"/>
                  <a:gd name="connsiteY72" fmla="*/ 264004 h 659190"/>
                  <a:gd name="connsiteX73" fmla="*/ 780852 w 828576"/>
                  <a:gd name="connsiteY73" fmla="*/ 285674 h 659190"/>
                  <a:gd name="connsiteX74" fmla="*/ 791885 w 828576"/>
                  <a:gd name="connsiteY74" fmla="*/ 299949 h 659190"/>
                  <a:gd name="connsiteX75" fmla="*/ 827830 w 828576"/>
                  <a:gd name="connsiteY75" fmla="*/ 314963 h 659190"/>
                  <a:gd name="connsiteX76" fmla="*/ 825066 w 828576"/>
                  <a:gd name="connsiteY76" fmla="*/ 332944 h 659190"/>
                  <a:gd name="connsiteX77" fmla="*/ 810844 w 828576"/>
                  <a:gd name="connsiteY77" fmla="*/ 371729 h 659190"/>
                  <a:gd name="connsiteX78" fmla="*/ 725804 w 828576"/>
                  <a:gd name="connsiteY78" fmla="*/ 400003 h 659190"/>
                  <a:gd name="connsiteX79" fmla="*/ 701256 w 828576"/>
                  <a:gd name="connsiteY79" fmla="*/ 418852 h 659190"/>
                  <a:gd name="connsiteX80" fmla="*/ 708830 w 828576"/>
                  <a:gd name="connsiteY80" fmla="*/ 433925 h 659190"/>
                  <a:gd name="connsiteX81" fmla="*/ 708830 w 828576"/>
                  <a:gd name="connsiteY81" fmla="*/ 433925 h 659190"/>
                  <a:gd name="connsiteX82" fmla="*/ 725804 w 828576"/>
                  <a:gd name="connsiteY82" fmla="*/ 473647 h 659190"/>
                  <a:gd name="connsiteX83" fmla="*/ 686133 w 828576"/>
                  <a:gd name="connsiteY83" fmla="*/ 526578 h 659190"/>
                  <a:gd name="connsiteX84" fmla="*/ 663448 w 828576"/>
                  <a:gd name="connsiteY84" fmla="*/ 526578 h 659190"/>
                  <a:gd name="connsiteX85" fmla="*/ 623777 w 828576"/>
                  <a:gd name="connsiteY85" fmla="*/ 560550 h 659190"/>
                  <a:gd name="connsiteX86" fmla="*/ 47331 w 828576"/>
                  <a:gd name="connsiteY86" fmla="*/ 505098 h 659190"/>
                  <a:gd name="connsiteX87" fmla="*/ 41510 w 828576"/>
                  <a:gd name="connsiteY87" fmla="*/ 531137 h 659190"/>
                  <a:gd name="connsiteX88" fmla="*/ 47331 w 828576"/>
                  <a:gd name="connsiteY88" fmla="*/ 505098 h 659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828576" h="659190">
                    <a:moveTo>
                      <a:pt x="623777" y="560550"/>
                    </a:moveTo>
                    <a:cubicBezTo>
                      <a:pt x="625962" y="567038"/>
                      <a:pt x="631770" y="591871"/>
                      <a:pt x="632886" y="613788"/>
                    </a:cubicBezTo>
                    <a:cubicBezTo>
                      <a:pt x="624103" y="608155"/>
                      <a:pt x="615341" y="602961"/>
                      <a:pt x="607628" y="598380"/>
                    </a:cubicBezTo>
                    <a:cubicBezTo>
                      <a:pt x="605307" y="596999"/>
                      <a:pt x="603082" y="595662"/>
                      <a:pt x="600982" y="594413"/>
                    </a:cubicBezTo>
                    <a:cubicBezTo>
                      <a:pt x="578013" y="580649"/>
                      <a:pt x="510826" y="588670"/>
                      <a:pt x="480106" y="594413"/>
                    </a:cubicBezTo>
                    <a:cubicBezTo>
                      <a:pt x="473748" y="589591"/>
                      <a:pt x="470463" y="569975"/>
                      <a:pt x="470463" y="563947"/>
                    </a:cubicBezTo>
                    <a:cubicBezTo>
                      <a:pt x="470463" y="557920"/>
                      <a:pt x="455778" y="538632"/>
                      <a:pt x="447778" y="537317"/>
                    </a:cubicBezTo>
                    <a:cubicBezTo>
                      <a:pt x="439778" y="536002"/>
                      <a:pt x="421805" y="555947"/>
                      <a:pt x="417203" y="563947"/>
                    </a:cubicBezTo>
                    <a:cubicBezTo>
                      <a:pt x="412600" y="571947"/>
                      <a:pt x="415230" y="605262"/>
                      <a:pt x="417203" y="618742"/>
                    </a:cubicBezTo>
                    <a:cubicBezTo>
                      <a:pt x="419175" y="632221"/>
                      <a:pt x="409203" y="641207"/>
                      <a:pt x="402518" y="646139"/>
                    </a:cubicBezTo>
                    <a:cubicBezTo>
                      <a:pt x="395833" y="651070"/>
                      <a:pt x="370628" y="618742"/>
                      <a:pt x="367888" y="610632"/>
                    </a:cubicBezTo>
                    <a:cubicBezTo>
                      <a:pt x="365696" y="604144"/>
                      <a:pt x="354994" y="604342"/>
                      <a:pt x="349916" y="605262"/>
                    </a:cubicBezTo>
                    <a:cubicBezTo>
                      <a:pt x="337166" y="606687"/>
                      <a:pt x="309609" y="609755"/>
                      <a:pt x="301368" y="610632"/>
                    </a:cubicBezTo>
                    <a:cubicBezTo>
                      <a:pt x="291067" y="611728"/>
                      <a:pt x="280765" y="599235"/>
                      <a:pt x="272765" y="588934"/>
                    </a:cubicBezTo>
                    <a:cubicBezTo>
                      <a:pt x="264765" y="578632"/>
                      <a:pt x="249861" y="611837"/>
                      <a:pt x="255670" y="630139"/>
                    </a:cubicBezTo>
                    <a:cubicBezTo>
                      <a:pt x="261478" y="648440"/>
                      <a:pt x="260163" y="656440"/>
                      <a:pt x="249861" y="658741"/>
                    </a:cubicBezTo>
                    <a:cubicBezTo>
                      <a:pt x="239560" y="661043"/>
                      <a:pt x="223560" y="654139"/>
                      <a:pt x="216766" y="646139"/>
                    </a:cubicBezTo>
                    <a:cubicBezTo>
                      <a:pt x="213252" y="641996"/>
                      <a:pt x="213373" y="637876"/>
                      <a:pt x="213504" y="633273"/>
                    </a:cubicBezTo>
                    <a:cubicBezTo>
                      <a:pt x="213627" y="628955"/>
                      <a:pt x="213763" y="624243"/>
                      <a:pt x="210958" y="618742"/>
                    </a:cubicBezTo>
                    <a:cubicBezTo>
                      <a:pt x="207310" y="611596"/>
                      <a:pt x="193384" y="608440"/>
                      <a:pt x="179834" y="605394"/>
                    </a:cubicBezTo>
                    <a:cubicBezTo>
                      <a:pt x="171802" y="603574"/>
                      <a:pt x="163903" y="601799"/>
                      <a:pt x="158355" y="599235"/>
                    </a:cubicBezTo>
                    <a:cubicBezTo>
                      <a:pt x="146432" y="593712"/>
                      <a:pt x="139653" y="580123"/>
                      <a:pt x="137753" y="574030"/>
                    </a:cubicBezTo>
                    <a:cubicBezTo>
                      <a:pt x="129351" y="555356"/>
                      <a:pt x="111868" y="516430"/>
                      <a:pt x="109150" y="510030"/>
                    </a:cubicBezTo>
                    <a:cubicBezTo>
                      <a:pt x="105801" y="502140"/>
                      <a:pt x="100219" y="504156"/>
                      <a:pt x="84642" y="509789"/>
                    </a:cubicBezTo>
                    <a:lnTo>
                      <a:pt x="83945" y="510030"/>
                    </a:lnTo>
                    <a:cubicBezTo>
                      <a:pt x="71057" y="514677"/>
                      <a:pt x="54174" y="508101"/>
                      <a:pt x="47342" y="504222"/>
                    </a:cubicBezTo>
                    <a:lnTo>
                      <a:pt x="47406" y="504266"/>
                    </a:lnTo>
                    <a:lnTo>
                      <a:pt x="47493" y="504309"/>
                    </a:lnTo>
                    <a:cubicBezTo>
                      <a:pt x="52648" y="479468"/>
                      <a:pt x="55202" y="459705"/>
                      <a:pt x="49205" y="458195"/>
                    </a:cubicBezTo>
                    <a:cubicBezTo>
                      <a:pt x="39868" y="455845"/>
                      <a:pt x="34139" y="466159"/>
                      <a:pt x="28368" y="476551"/>
                    </a:cubicBezTo>
                    <a:cubicBezTo>
                      <a:pt x="24182" y="484084"/>
                      <a:pt x="19976" y="491663"/>
                      <a:pt x="14356" y="494468"/>
                    </a:cubicBezTo>
                    <a:cubicBezTo>
                      <a:pt x="986" y="501153"/>
                      <a:pt x="0" y="462249"/>
                      <a:pt x="0" y="451510"/>
                    </a:cubicBezTo>
                    <a:cubicBezTo>
                      <a:pt x="0" y="447157"/>
                      <a:pt x="5438" y="434627"/>
                      <a:pt x="11548" y="420551"/>
                    </a:cubicBezTo>
                    <a:cubicBezTo>
                      <a:pt x="20511" y="399902"/>
                      <a:pt x="30919" y="375924"/>
                      <a:pt x="27726" y="369538"/>
                    </a:cubicBezTo>
                    <a:cubicBezTo>
                      <a:pt x="24771" y="363631"/>
                      <a:pt x="41712" y="346053"/>
                      <a:pt x="58229" y="328913"/>
                    </a:cubicBezTo>
                    <a:cubicBezTo>
                      <a:pt x="71741" y="314893"/>
                      <a:pt x="84970" y="301166"/>
                      <a:pt x="86794" y="294360"/>
                    </a:cubicBezTo>
                    <a:cubicBezTo>
                      <a:pt x="89308" y="284982"/>
                      <a:pt x="80444" y="278470"/>
                      <a:pt x="73347" y="273256"/>
                    </a:cubicBezTo>
                    <a:cubicBezTo>
                      <a:pt x="68999" y="270060"/>
                      <a:pt x="65315" y="267353"/>
                      <a:pt x="65315" y="264771"/>
                    </a:cubicBezTo>
                    <a:cubicBezTo>
                      <a:pt x="65315" y="263366"/>
                      <a:pt x="65488" y="260127"/>
                      <a:pt x="65727" y="255658"/>
                    </a:cubicBezTo>
                    <a:lnTo>
                      <a:pt x="65727" y="255654"/>
                    </a:lnTo>
                    <a:cubicBezTo>
                      <a:pt x="66645" y="238525"/>
                      <a:pt x="68530" y="203345"/>
                      <a:pt x="65315" y="184224"/>
                    </a:cubicBezTo>
                    <a:cubicBezTo>
                      <a:pt x="62034" y="164713"/>
                      <a:pt x="37722" y="167810"/>
                      <a:pt x="22878" y="169701"/>
                    </a:cubicBezTo>
                    <a:cubicBezTo>
                      <a:pt x="19377" y="170146"/>
                      <a:pt x="16405" y="170525"/>
                      <a:pt x="14356" y="170525"/>
                    </a:cubicBezTo>
                    <a:cubicBezTo>
                      <a:pt x="9543" y="170525"/>
                      <a:pt x="6402" y="165022"/>
                      <a:pt x="4294" y="158197"/>
                    </a:cubicBezTo>
                    <a:cubicBezTo>
                      <a:pt x="11193" y="135983"/>
                      <a:pt x="23176" y="112185"/>
                      <a:pt x="51507" y="103457"/>
                    </a:cubicBezTo>
                    <a:cubicBezTo>
                      <a:pt x="90783" y="91359"/>
                      <a:pt x="98044" y="98416"/>
                      <a:pt x="96766" y="103457"/>
                    </a:cubicBezTo>
                    <a:cubicBezTo>
                      <a:pt x="100530" y="92755"/>
                      <a:pt x="112218" y="69836"/>
                      <a:pt x="128876" y="63786"/>
                    </a:cubicBezTo>
                    <a:cubicBezTo>
                      <a:pt x="149698" y="56225"/>
                      <a:pt x="168656" y="65649"/>
                      <a:pt x="178081" y="73211"/>
                    </a:cubicBezTo>
                    <a:cubicBezTo>
                      <a:pt x="183324" y="77417"/>
                      <a:pt x="194361" y="68198"/>
                      <a:pt x="204768" y="59506"/>
                    </a:cubicBezTo>
                    <a:cubicBezTo>
                      <a:pt x="213073" y="52571"/>
                      <a:pt x="220972" y="45974"/>
                      <a:pt x="225204" y="46800"/>
                    </a:cubicBezTo>
                    <a:cubicBezTo>
                      <a:pt x="227378" y="47225"/>
                      <a:pt x="230534" y="48242"/>
                      <a:pt x="234065" y="49382"/>
                    </a:cubicBezTo>
                    <a:cubicBezTo>
                      <a:pt x="246010" y="53235"/>
                      <a:pt x="262247" y="58473"/>
                      <a:pt x="259286" y="46800"/>
                    </a:cubicBezTo>
                    <a:cubicBezTo>
                      <a:pt x="258429" y="43418"/>
                      <a:pt x="256728" y="38811"/>
                      <a:pt x="254876" y="33799"/>
                    </a:cubicBezTo>
                    <a:lnTo>
                      <a:pt x="254876" y="33799"/>
                    </a:lnTo>
                    <a:cubicBezTo>
                      <a:pt x="248452" y="16391"/>
                      <a:pt x="240226" y="-5888"/>
                      <a:pt x="259286" y="1431"/>
                    </a:cubicBezTo>
                    <a:cubicBezTo>
                      <a:pt x="283834" y="10855"/>
                      <a:pt x="319779" y="29814"/>
                      <a:pt x="315943" y="46800"/>
                    </a:cubicBezTo>
                    <a:cubicBezTo>
                      <a:pt x="314286" y="54136"/>
                      <a:pt x="318988" y="54421"/>
                      <a:pt x="325473" y="54811"/>
                    </a:cubicBezTo>
                    <a:cubicBezTo>
                      <a:pt x="334003" y="55326"/>
                      <a:pt x="345620" y="56027"/>
                      <a:pt x="349916" y="73211"/>
                    </a:cubicBezTo>
                    <a:cubicBezTo>
                      <a:pt x="357477" y="103457"/>
                      <a:pt x="378299" y="118690"/>
                      <a:pt x="402847" y="116717"/>
                    </a:cubicBezTo>
                    <a:cubicBezTo>
                      <a:pt x="409933" y="116148"/>
                      <a:pt x="417961" y="114811"/>
                      <a:pt x="425749" y="113515"/>
                    </a:cubicBezTo>
                    <a:cubicBezTo>
                      <a:pt x="444942" y="110317"/>
                      <a:pt x="462693" y="107363"/>
                      <a:pt x="461367" y="116717"/>
                    </a:cubicBezTo>
                    <a:cubicBezTo>
                      <a:pt x="460775" y="120899"/>
                      <a:pt x="458842" y="124904"/>
                      <a:pt x="457027" y="128663"/>
                    </a:cubicBezTo>
                    <a:cubicBezTo>
                      <a:pt x="453132" y="136728"/>
                      <a:pt x="449781" y="143670"/>
                      <a:pt x="461367" y="148827"/>
                    </a:cubicBezTo>
                    <a:cubicBezTo>
                      <a:pt x="478353" y="156388"/>
                      <a:pt x="503010" y="194087"/>
                      <a:pt x="482189" y="209210"/>
                    </a:cubicBezTo>
                    <a:cubicBezTo>
                      <a:pt x="461367" y="224333"/>
                      <a:pt x="491504" y="279127"/>
                      <a:pt x="504764" y="280990"/>
                    </a:cubicBezTo>
                    <a:cubicBezTo>
                      <a:pt x="509529" y="281659"/>
                      <a:pt x="516472" y="279656"/>
                      <a:pt x="523591" y="277600"/>
                    </a:cubicBezTo>
                    <a:cubicBezTo>
                      <a:pt x="536286" y="273935"/>
                      <a:pt x="549539" y="270108"/>
                      <a:pt x="551996" y="280990"/>
                    </a:cubicBezTo>
                    <a:cubicBezTo>
                      <a:pt x="555832" y="297977"/>
                      <a:pt x="584106" y="299840"/>
                      <a:pt x="591667" y="290415"/>
                    </a:cubicBezTo>
                    <a:cubicBezTo>
                      <a:pt x="597717" y="282875"/>
                      <a:pt x="625677" y="303638"/>
                      <a:pt x="638900" y="314963"/>
                    </a:cubicBezTo>
                    <a:lnTo>
                      <a:pt x="663448" y="299949"/>
                    </a:lnTo>
                    <a:cubicBezTo>
                      <a:pt x="676671" y="317556"/>
                      <a:pt x="707656" y="347489"/>
                      <a:pt x="725804" y="326360"/>
                    </a:cubicBezTo>
                    <a:cubicBezTo>
                      <a:pt x="736328" y="314106"/>
                      <a:pt x="738715" y="300201"/>
                      <a:pt x="740701" y="288629"/>
                    </a:cubicBezTo>
                    <a:cubicBezTo>
                      <a:pt x="742996" y="275259"/>
                      <a:pt x="744756" y="265004"/>
                      <a:pt x="757913" y="264004"/>
                    </a:cubicBezTo>
                    <a:cubicBezTo>
                      <a:pt x="772148" y="262924"/>
                      <a:pt x="776839" y="275182"/>
                      <a:pt x="780852" y="285674"/>
                    </a:cubicBezTo>
                    <a:cubicBezTo>
                      <a:pt x="783760" y="293275"/>
                      <a:pt x="786314" y="299949"/>
                      <a:pt x="791885" y="299949"/>
                    </a:cubicBezTo>
                    <a:cubicBezTo>
                      <a:pt x="805145" y="299949"/>
                      <a:pt x="833529" y="303566"/>
                      <a:pt x="827830" y="314963"/>
                    </a:cubicBezTo>
                    <a:cubicBezTo>
                      <a:pt x="825869" y="318886"/>
                      <a:pt x="825492" y="325499"/>
                      <a:pt x="825066" y="332944"/>
                    </a:cubicBezTo>
                    <a:cubicBezTo>
                      <a:pt x="824258" y="347125"/>
                      <a:pt x="823276" y="364328"/>
                      <a:pt x="810844" y="371729"/>
                    </a:cubicBezTo>
                    <a:cubicBezTo>
                      <a:pt x="791885" y="383017"/>
                      <a:pt x="750351" y="401866"/>
                      <a:pt x="725804" y="400003"/>
                    </a:cubicBezTo>
                    <a:cubicBezTo>
                      <a:pt x="701256" y="398140"/>
                      <a:pt x="697530" y="409318"/>
                      <a:pt x="701256" y="418852"/>
                    </a:cubicBezTo>
                    <a:cubicBezTo>
                      <a:pt x="702446" y="421899"/>
                      <a:pt x="705385" y="427433"/>
                      <a:pt x="708830" y="433925"/>
                    </a:cubicBezTo>
                    <a:lnTo>
                      <a:pt x="708830" y="433925"/>
                    </a:lnTo>
                    <a:cubicBezTo>
                      <a:pt x="716166" y="447740"/>
                      <a:pt x="725804" y="465892"/>
                      <a:pt x="725804" y="473647"/>
                    </a:cubicBezTo>
                    <a:cubicBezTo>
                      <a:pt x="725804" y="482764"/>
                      <a:pt x="699355" y="512726"/>
                      <a:pt x="686133" y="526578"/>
                    </a:cubicBezTo>
                    <a:cubicBezTo>
                      <a:pt x="686753" y="530369"/>
                      <a:pt x="683086" y="535695"/>
                      <a:pt x="663448" y="526578"/>
                    </a:cubicBezTo>
                    <a:cubicBezTo>
                      <a:pt x="638900" y="515181"/>
                      <a:pt x="619941" y="549153"/>
                      <a:pt x="623777" y="560550"/>
                    </a:cubicBezTo>
                    <a:close/>
                    <a:moveTo>
                      <a:pt x="47331" y="505098"/>
                    </a:moveTo>
                    <a:cubicBezTo>
                      <a:pt x="45598" y="513383"/>
                      <a:pt x="43585" y="522216"/>
                      <a:pt x="41510" y="531137"/>
                    </a:cubicBezTo>
                    <a:cubicBezTo>
                      <a:pt x="45646" y="520112"/>
                      <a:pt x="47187" y="510775"/>
                      <a:pt x="47331" y="505098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0" name="Freihandform: Form 21">
                <a:extLst>
                  <a:ext uri="{FF2B5EF4-FFF2-40B4-BE49-F238E27FC236}">
                    <a16:creationId xmlns:a16="http://schemas.microsoft.com/office/drawing/2014/main" id="{E9A09684-FD4B-1B47-ABA9-E7124E616560}"/>
                  </a:ext>
                </a:extLst>
              </p:cNvPr>
              <p:cNvSpPr/>
              <p:nvPr/>
            </p:nvSpPr>
            <p:spPr>
              <a:xfrm>
                <a:off x="8195923" y="3062323"/>
                <a:ext cx="1045706" cy="1016958"/>
              </a:xfrm>
              <a:custGeom>
                <a:avLst/>
                <a:gdLst>
                  <a:gd name="connsiteX0" fmla="*/ 604960 w 1045706"/>
                  <a:gd name="connsiteY0" fmla="*/ 843305 h 1016958"/>
                  <a:gd name="connsiteX1" fmla="*/ 636184 w 1045706"/>
                  <a:gd name="connsiteY1" fmla="*/ 875857 h 1016958"/>
                  <a:gd name="connsiteX2" fmla="*/ 635750 w 1045706"/>
                  <a:gd name="connsiteY2" fmla="*/ 875594 h 1016958"/>
                  <a:gd name="connsiteX3" fmla="*/ 698658 w 1045706"/>
                  <a:gd name="connsiteY3" fmla="*/ 791251 h 1016958"/>
                  <a:gd name="connsiteX4" fmla="*/ 724966 w 1045706"/>
                  <a:gd name="connsiteY4" fmla="*/ 762256 h 1016958"/>
                  <a:gd name="connsiteX5" fmla="*/ 738987 w 1045706"/>
                  <a:gd name="connsiteY5" fmla="*/ 742374 h 1016958"/>
                  <a:gd name="connsiteX6" fmla="*/ 764959 w 1045706"/>
                  <a:gd name="connsiteY6" fmla="*/ 717827 h 1016958"/>
                  <a:gd name="connsiteX7" fmla="*/ 761875 w 1045706"/>
                  <a:gd name="connsiteY7" fmla="*/ 709401 h 1016958"/>
                  <a:gd name="connsiteX8" fmla="*/ 761875 w 1045706"/>
                  <a:gd name="connsiteY8" fmla="*/ 709401 h 1016958"/>
                  <a:gd name="connsiteX9" fmla="*/ 764959 w 1045706"/>
                  <a:gd name="connsiteY9" fmla="*/ 679690 h 1016958"/>
                  <a:gd name="connsiteX10" fmla="*/ 807808 w 1045706"/>
                  <a:gd name="connsiteY10" fmla="*/ 668950 h 1016958"/>
                  <a:gd name="connsiteX11" fmla="*/ 823260 w 1045706"/>
                  <a:gd name="connsiteY11" fmla="*/ 603416 h 1016958"/>
                  <a:gd name="connsiteX12" fmla="*/ 798274 w 1045706"/>
                  <a:gd name="connsiteY12" fmla="*/ 584348 h 1016958"/>
                  <a:gd name="connsiteX13" fmla="*/ 806359 w 1045706"/>
                  <a:gd name="connsiteY13" fmla="*/ 571046 h 1016958"/>
                  <a:gd name="connsiteX14" fmla="*/ 806362 w 1045706"/>
                  <a:gd name="connsiteY14" fmla="*/ 571046 h 1016958"/>
                  <a:gd name="connsiteX15" fmla="*/ 823260 w 1045706"/>
                  <a:gd name="connsiteY15" fmla="*/ 553444 h 1016958"/>
                  <a:gd name="connsiteX16" fmla="*/ 845235 w 1045706"/>
                  <a:gd name="connsiteY16" fmla="*/ 552044 h 1016958"/>
                  <a:gd name="connsiteX17" fmla="*/ 845237 w 1045706"/>
                  <a:gd name="connsiteY17" fmla="*/ 552044 h 1016958"/>
                  <a:gd name="connsiteX18" fmla="*/ 885177 w 1045706"/>
                  <a:gd name="connsiteY18" fmla="*/ 546211 h 1016958"/>
                  <a:gd name="connsiteX19" fmla="*/ 887851 w 1045706"/>
                  <a:gd name="connsiteY19" fmla="*/ 542558 h 1016958"/>
                  <a:gd name="connsiteX20" fmla="*/ 894712 w 1045706"/>
                  <a:gd name="connsiteY20" fmla="*/ 522431 h 1016958"/>
                  <a:gd name="connsiteX21" fmla="*/ 895229 w 1045706"/>
                  <a:gd name="connsiteY21" fmla="*/ 514008 h 1016958"/>
                  <a:gd name="connsiteX22" fmla="*/ 895229 w 1045706"/>
                  <a:gd name="connsiteY22" fmla="*/ 514008 h 1016958"/>
                  <a:gd name="connsiteX23" fmla="*/ 895229 w 1045706"/>
                  <a:gd name="connsiteY23" fmla="*/ 514008 h 1016958"/>
                  <a:gd name="connsiteX24" fmla="*/ 901944 w 1045706"/>
                  <a:gd name="connsiteY24" fmla="*/ 492623 h 1016958"/>
                  <a:gd name="connsiteX25" fmla="*/ 908684 w 1045706"/>
                  <a:gd name="connsiteY25" fmla="*/ 488300 h 1016958"/>
                  <a:gd name="connsiteX26" fmla="*/ 934054 w 1045706"/>
                  <a:gd name="connsiteY26" fmla="*/ 481993 h 1016958"/>
                  <a:gd name="connsiteX27" fmla="*/ 937909 w 1045706"/>
                  <a:gd name="connsiteY27" fmla="*/ 491207 h 1016958"/>
                  <a:gd name="connsiteX28" fmla="*/ 953122 w 1045706"/>
                  <a:gd name="connsiteY28" fmla="*/ 500951 h 1016958"/>
                  <a:gd name="connsiteX29" fmla="*/ 957184 w 1045706"/>
                  <a:gd name="connsiteY29" fmla="*/ 498380 h 1016958"/>
                  <a:gd name="connsiteX30" fmla="*/ 957188 w 1045706"/>
                  <a:gd name="connsiteY30" fmla="*/ 498378 h 1016958"/>
                  <a:gd name="connsiteX31" fmla="*/ 1015040 w 1045706"/>
                  <a:gd name="connsiteY31" fmla="*/ 450979 h 1016958"/>
                  <a:gd name="connsiteX32" fmla="*/ 1019213 w 1045706"/>
                  <a:gd name="connsiteY32" fmla="*/ 433110 h 1016958"/>
                  <a:gd name="connsiteX33" fmla="*/ 1021396 w 1045706"/>
                  <a:gd name="connsiteY33" fmla="*/ 403418 h 1016958"/>
                  <a:gd name="connsiteX34" fmla="*/ 1039616 w 1045706"/>
                  <a:gd name="connsiteY34" fmla="*/ 347916 h 1016958"/>
                  <a:gd name="connsiteX35" fmla="*/ 1044190 w 1045706"/>
                  <a:gd name="connsiteY35" fmla="*/ 338651 h 1016958"/>
                  <a:gd name="connsiteX36" fmla="*/ 1033122 w 1045706"/>
                  <a:gd name="connsiteY36" fmla="*/ 318048 h 1016958"/>
                  <a:gd name="connsiteX37" fmla="*/ 1021264 w 1045706"/>
                  <a:gd name="connsiteY37" fmla="*/ 314261 h 1016958"/>
                  <a:gd name="connsiteX38" fmla="*/ 1002218 w 1045706"/>
                  <a:gd name="connsiteY38" fmla="*/ 306213 h 1016958"/>
                  <a:gd name="connsiteX39" fmla="*/ 993790 w 1045706"/>
                  <a:gd name="connsiteY39" fmla="*/ 284688 h 1016958"/>
                  <a:gd name="connsiteX40" fmla="*/ 990382 w 1045706"/>
                  <a:gd name="connsiteY40" fmla="*/ 270926 h 1016958"/>
                  <a:gd name="connsiteX41" fmla="*/ 975708 w 1045706"/>
                  <a:gd name="connsiteY41" fmla="*/ 256361 h 1016958"/>
                  <a:gd name="connsiteX42" fmla="*/ 962437 w 1045706"/>
                  <a:gd name="connsiteY42" fmla="*/ 245172 h 1016958"/>
                  <a:gd name="connsiteX43" fmla="*/ 965905 w 1045706"/>
                  <a:gd name="connsiteY43" fmla="*/ 224506 h 1016958"/>
                  <a:gd name="connsiteX44" fmla="*/ 971314 w 1045706"/>
                  <a:gd name="connsiteY44" fmla="*/ 214926 h 1016958"/>
                  <a:gd name="connsiteX45" fmla="*/ 950130 w 1045706"/>
                  <a:gd name="connsiteY45" fmla="*/ 198520 h 1016958"/>
                  <a:gd name="connsiteX46" fmla="*/ 932300 w 1045706"/>
                  <a:gd name="connsiteY46" fmla="*/ 187748 h 1016958"/>
                  <a:gd name="connsiteX47" fmla="*/ 935288 w 1045706"/>
                  <a:gd name="connsiteY47" fmla="*/ 153931 h 1016958"/>
                  <a:gd name="connsiteX48" fmla="*/ 935288 w 1045706"/>
                  <a:gd name="connsiteY48" fmla="*/ 153931 h 1016958"/>
                  <a:gd name="connsiteX49" fmla="*/ 937451 w 1045706"/>
                  <a:gd name="connsiteY49" fmla="*/ 142817 h 1016958"/>
                  <a:gd name="connsiteX50" fmla="*/ 932270 w 1045706"/>
                  <a:gd name="connsiteY50" fmla="*/ 129822 h 1016958"/>
                  <a:gd name="connsiteX51" fmla="*/ 924958 w 1045706"/>
                  <a:gd name="connsiteY51" fmla="*/ 113338 h 1016958"/>
                  <a:gd name="connsiteX52" fmla="*/ 962437 w 1045706"/>
                  <a:gd name="connsiteY52" fmla="*/ 72899 h 1016958"/>
                  <a:gd name="connsiteX53" fmla="*/ 963770 w 1045706"/>
                  <a:gd name="connsiteY53" fmla="*/ 38403 h 1016958"/>
                  <a:gd name="connsiteX54" fmla="*/ 963770 w 1045706"/>
                  <a:gd name="connsiteY54" fmla="*/ 38399 h 1016958"/>
                  <a:gd name="connsiteX55" fmla="*/ 962437 w 1045706"/>
                  <a:gd name="connsiteY55" fmla="*/ 24352 h 1016958"/>
                  <a:gd name="connsiteX56" fmla="*/ 937451 w 1045706"/>
                  <a:gd name="connsiteY56" fmla="*/ 13283 h 1016958"/>
                  <a:gd name="connsiteX57" fmla="*/ 919807 w 1045706"/>
                  <a:gd name="connsiteY57" fmla="*/ 24352 h 1016958"/>
                  <a:gd name="connsiteX58" fmla="*/ 896020 w 1045706"/>
                  <a:gd name="connsiteY58" fmla="*/ 48174 h 1016958"/>
                  <a:gd name="connsiteX59" fmla="*/ 896020 w 1045706"/>
                  <a:gd name="connsiteY59" fmla="*/ 48174 h 1016958"/>
                  <a:gd name="connsiteX60" fmla="*/ 896020 w 1045706"/>
                  <a:gd name="connsiteY60" fmla="*/ 48174 h 1016958"/>
                  <a:gd name="connsiteX61" fmla="*/ 887369 w 1045706"/>
                  <a:gd name="connsiteY61" fmla="*/ 55913 h 1016958"/>
                  <a:gd name="connsiteX62" fmla="*/ 856465 w 1045706"/>
                  <a:gd name="connsiteY62" fmla="*/ 55913 h 1016958"/>
                  <a:gd name="connsiteX63" fmla="*/ 846164 w 1045706"/>
                  <a:gd name="connsiteY63" fmla="*/ 13283 h 1016958"/>
                  <a:gd name="connsiteX64" fmla="*/ 826986 w 1045706"/>
                  <a:gd name="connsiteY64" fmla="*/ 23 h 1016958"/>
                  <a:gd name="connsiteX65" fmla="*/ 797682 w 1045706"/>
                  <a:gd name="connsiteY65" fmla="*/ 15572 h 1016958"/>
                  <a:gd name="connsiteX66" fmla="*/ 784356 w 1045706"/>
                  <a:gd name="connsiteY66" fmla="*/ 24352 h 1016958"/>
                  <a:gd name="connsiteX67" fmla="*/ 763368 w 1045706"/>
                  <a:gd name="connsiteY67" fmla="*/ 25985 h 1016958"/>
                  <a:gd name="connsiteX68" fmla="*/ 759260 w 1045706"/>
                  <a:gd name="connsiteY68" fmla="*/ 24352 h 1016958"/>
                  <a:gd name="connsiteX69" fmla="*/ 738969 w 1045706"/>
                  <a:gd name="connsiteY69" fmla="*/ 22807 h 1016958"/>
                  <a:gd name="connsiteX70" fmla="*/ 724740 w 1045706"/>
                  <a:gd name="connsiteY70" fmla="*/ 24352 h 1016958"/>
                  <a:gd name="connsiteX71" fmla="*/ 710779 w 1045706"/>
                  <a:gd name="connsiteY71" fmla="*/ 42324 h 1016958"/>
                  <a:gd name="connsiteX72" fmla="*/ 710713 w 1045706"/>
                  <a:gd name="connsiteY72" fmla="*/ 49338 h 1016958"/>
                  <a:gd name="connsiteX73" fmla="*/ 722570 w 1045706"/>
                  <a:gd name="connsiteY73" fmla="*/ 72369 h 1016958"/>
                  <a:gd name="connsiteX74" fmla="*/ 729124 w 1045706"/>
                  <a:gd name="connsiteY74" fmla="*/ 81009 h 1016958"/>
                  <a:gd name="connsiteX75" fmla="*/ 732289 w 1045706"/>
                  <a:gd name="connsiteY75" fmla="*/ 105311 h 1016958"/>
                  <a:gd name="connsiteX76" fmla="*/ 733507 w 1045706"/>
                  <a:gd name="connsiteY76" fmla="*/ 125392 h 1016958"/>
                  <a:gd name="connsiteX77" fmla="*/ 766099 w 1045706"/>
                  <a:gd name="connsiteY77" fmla="*/ 159123 h 1016958"/>
                  <a:gd name="connsiteX78" fmla="*/ 772521 w 1045706"/>
                  <a:gd name="connsiteY78" fmla="*/ 163419 h 1016958"/>
                  <a:gd name="connsiteX79" fmla="*/ 754888 w 1045706"/>
                  <a:gd name="connsiteY79" fmla="*/ 189760 h 1016958"/>
                  <a:gd name="connsiteX80" fmla="*/ 742384 w 1045706"/>
                  <a:gd name="connsiteY80" fmla="*/ 201008 h 1016958"/>
                  <a:gd name="connsiteX81" fmla="*/ 726553 w 1045706"/>
                  <a:gd name="connsiteY81" fmla="*/ 187349 h 1016958"/>
                  <a:gd name="connsiteX82" fmla="*/ 726553 w 1045706"/>
                  <a:gd name="connsiteY82" fmla="*/ 187347 h 1016958"/>
                  <a:gd name="connsiteX83" fmla="*/ 724740 w 1045706"/>
                  <a:gd name="connsiteY83" fmla="*/ 181830 h 1016958"/>
                  <a:gd name="connsiteX84" fmla="*/ 700738 w 1045706"/>
                  <a:gd name="connsiteY84" fmla="*/ 194255 h 1016958"/>
                  <a:gd name="connsiteX85" fmla="*/ 691535 w 1045706"/>
                  <a:gd name="connsiteY85" fmla="*/ 201008 h 1016958"/>
                  <a:gd name="connsiteX86" fmla="*/ 672745 w 1045706"/>
                  <a:gd name="connsiteY86" fmla="*/ 206518 h 1016958"/>
                  <a:gd name="connsiteX87" fmla="*/ 645179 w 1045706"/>
                  <a:gd name="connsiteY87" fmla="*/ 214926 h 1016958"/>
                  <a:gd name="connsiteX88" fmla="*/ 595097 w 1045706"/>
                  <a:gd name="connsiteY88" fmla="*/ 214926 h 1016958"/>
                  <a:gd name="connsiteX89" fmla="*/ 618933 w 1045706"/>
                  <a:gd name="connsiteY89" fmla="*/ 178109 h 1016958"/>
                  <a:gd name="connsiteX90" fmla="*/ 628960 w 1045706"/>
                  <a:gd name="connsiteY90" fmla="*/ 169337 h 1016958"/>
                  <a:gd name="connsiteX91" fmla="*/ 602549 w 1045706"/>
                  <a:gd name="connsiteY91" fmla="*/ 148735 h 1016958"/>
                  <a:gd name="connsiteX92" fmla="*/ 609754 w 1045706"/>
                  <a:gd name="connsiteY92" fmla="*/ 134240 h 1016958"/>
                  <a:gd name="connsiteX93" fmla="*/ 625344 w 1045706"/>
                  <a:gd name="connsiteY93" fmla="*/ 108954 h 1016958"/>
                  <a:gd name="connsiteX94" fmla="*/ 613357 w 1045706"/>
                  <a:gd name="connsiteY94" fmla="*/ 71218 h 1016958"/>
                  <a:gd name="connsiteX95" fmla="*/ 609124 w 1045706"/>
                  <a:gd name="connsiteY95" fmla="*/ 64023 h 1016958"/>
                  <a:gd name="connsiteX96" fmla="*/ 534824 w 1045706"/>
                  <a:gd name="connsiteY96" fmla="*/ 9557 h 1016958"/>
                  <a:gd name="connsiteX97" fmla="*/ 511979 w 1045706"/>
                  <a:gd name="connsiteY97" fmla="*/ 39414 h 1016958"/>
                  <a:gd name="connsiteX98" fmla="*/ 488358 w 1045706"/>
                  <a:gd name="connsiteY98" fmla="*/ 72899 h 1016958"/>
                  <a:gd name="connsiteX99" fmla="*/ 472705 w 1045706"/>
                  <a:gd name="connsiteY99" fmla="*/ 69412 h 1016958"/>
                  <a:gd name="connsiteX100" fmla="*/ 464797 w 1045706"/>
                  <a:gd name="connsiteY100" fmla="*/ 64023 h 1016958"/>
                  <a:gd name="connsiteX101" fmla="*/ 440017 w 1045706"/>
                  <a:gd name="connsiteY101" fmla="*/ 67646 h 1016958"/>
                  <a:gd name="connsiteX102" fmla="*/ 405948 w 1045706"/>
                  <a:gd name="connsiteY102" fmla="*/ 72899 h 1016958"/>
                  <a:gd name="connsiteX103" fmla="*/ 369893 w 1045706"/>
                  <a:gd name="connsiteY103" fmla="*/ 64023 h 1016958"/>
                  <a:gd name="connsiteX104" fmla="*/ 353564 w 1045706"/>
                  <a:gd name="connsiteY104" fmla="*/ 125392 h 1016958"/>
                  <a:gd name="connsiteX105" fmla="*/ 331222 w 1045706"/>
                  <a:gd name="connsiteY105" fmla="*/ 134462 h 1016958"/>
                  <a:gd name="connsiteX106" fmla="*/ 325072 w 1045706"/>
                  <a:gd name="connsiteY106" fmla="*/ 135146 h 1016958"/>
                  <a:gd name="connsiteX107" fmla="*/ 289784 w 1045706"/>
                  <a:gd name="connsiteY107" fmla="*/ 172734 h 1016958"/>
                  <a:gd name="connsiteX108" fmla="*/ 264011 w 1045706"/>
                  <a:gd name="connsiteY108" fmla="*/ 188125 h 1016958"/>
                  <a:gd name="connsiteX109" fmla="*/ 264009 w 1045706"/>
                  <a:gd name="connsiteY109" fmla="*/ 188125 h 1016958"/>
                  <a:gd name="connsiteX110" fmla="*/ 257456 w 1045706"/>
                  <a:gd name="connsiteY110" fmla="*/ 190707 h 1016958"/>
                  <a:gd name="connsiteX111" fmla="*/ 262032 w 1045706"/>
                  <a:gd name="connsiteY111" fmla="*/ 203535 h 1016958"/>
                  <a:gd name="connsiteX112" fmla="*/ 274770 w 1045706"/>
                  <a:gd name="connsiteY112" fmla="*/ 225994 h 1016958"/>
                  <a:gd name="connsiteX113" fmla="*/ 242185 w 1045706"/>
                  <a:gd name="connsiteY113" fmla="*/ 277422 h 1016958"/>
                  <a:gd name="connsiteX114" fmla="*/ 242185 w 1045706"/>
                  <a:gd name="connsiteY114" fmla="*/ 277422 h 1016958"/>
                  <a:gd name="connsiteX115" fmla="*/ 239483 w 1045706"/>
                  <a:gd name="connsiteY115" fmla="*/ 280131 h 1016958"/>
                  <a:gd name="connsiteX116" fmla="*/ 225044 w 1045706"/>
                  <a:gd name="connsiteY116" fmla="*/ 275763 h 1016958"/>
                  <a:gd name="connsiteX117" fmla="*/ 218442 w 1045706"/>
                  <a:gd name="connsiteY117" fmla="*/ 268076 h 1016958"/>
                  <a:gd name="connsiteX118" fmla="*/ 202678 w 1045706"/>
                  <a:gd name="connsiteY118" fmla="*/ 276986 h 1016958"/>
                  <a:gd name="connsiteX119" fmla="*/ 188415 w 1045706"/>
                  <a:gd name="connsiteY119" fmla="*/ 288350 h 1016958"/>
                  <a:gd name="connsiteX120" fmla="*/ 168001 w 1045706"/>
                  <a:gd name="connsiteY120" fmla="*/ 290222 h 1016958"/>
                  <a:gd name="connsiteX121" fmla="*/ 158388 w 1045706"/>
                  <a:gd name="connsiteY121" fmla="*/ 288350 h 1016958"/>
                  <a:gd name="connsiteX122" fmla="*/ 150351 w 1045706"/>
                  <a:gd name="connsiteY122" fmla="*/ 300335 h 1016958"/>
                  <a:gd name="connsiteX123" fmla="*/ 143374 w 1045706"/>
                  <a:gd name="connsiteY123" fmla="*/ 316185 h 1016958"/>
                  <a:gd name="connsiteX124" fmla="*/ 110426 w 1045706"/>
                  <a:gd name="connsiteY124" fmla="*/ 295412 h 1016958"/>
                  <a:gd name="connsiteX125" fmla="*/ 91648 w 1045706"/>
                  <a:gd name="connsiteY125" fmla="*/ 280131 h 1016958"/>
                  <a:gd name="connsiteX126" fmla="*/ 76240 w 1045706"/>
                  <a:gd name="connsiteY126" fmla="*/ 289819 h 1016958"/>
                  <a:gd name="connsiteX127" fmla="*/ 60744 w 1045706"/>
                  <a:gd name="connsiteY127" fmla="*/ 302597 h 1016958"/>
                  <a:gd name="connsiteX128" fmla="*/ 43266 w 1045706"/>
                  <a:gd name="connsiteY128" fmla="*/ 306831 h 1016958"/>
                  <a:gd name="connsiteX129" fmla="*/ 19978 w 1045706"/>
                  <a:gd name="connsiteY129" fmla="*/ 316185 h 1016958"/>
                  <a:gd name="connsiteX130" fmla="*/ 48072 w 1045706"/>
                  <a:gd name="connsiteY130" fmla="*/ 359444 h 1016958"/>
                  <a:gd name="connsiteX131" fmla="*/ 48072 w 1045706"/>
                  <a:gd name="connsiteY131" fmla="*/ 359444 h 1016958"/>
                  <a:gd name="connsiteX132" fmla="*/ 60744 w 1045706"/>
                  <a:gd name="connsiteY132" fmla="*/ 373281 h 1016958"/>
                  <a:gd name="connsiteX133" fmla="*/ 58801 w 1045706"/>
                  <a:gd name="connsiteY133" fmla="*/ 391990 h 1016958"/>
                  <a:gd name="connsiteX134" fmla="*/ 49129 w 1045706"/>
                  <a:gd name="connsiteY134" fmla="*/ 418431 h 1016958"/>
                  <a:gd name="connsiteX135" fmla="*/ 80197 w 1045706"/>
                  <a:gd name="connsiteY135" fmla="*/ 452421 h 1016958"/>
                  <a:gd name="connsiteX136" fmla="*/ 91648 w 1045706"/>
                  <a:gd name="connsiteY136" fmla="*/ 468842 h 1016958"/>
                  <a:gd name="connsiteX137" fmla="*/ 82035 w 1045706"/>
                  <a:gd name="connsiteY137" fmla="*/ 496202 h 1016958"/>
                  <a:gd name="connsiteX138" fmla="*/ 70389 w 1045706"/>
                  <a:gd name="connsiteY138" fmla="*/ 529992 h 1016958"/>
                  <a:gd name="connsiteX139" fmla="*/ 50098 w 1045706"/>
                  <a:gd name="connsiteY139" fmla="*/ 550299 h 1016958"/>
                  <a:gd name="connsiteX140" fmla="*/ 19978 w 1045706"/>
                  <a:gd name="connsiteY140" fmla="*/ 577773 h 1016958"/>
                  <a:gd name="connsiteX141" fmla="*/ 36993 w 1045706"/>
                  <a:gd name="connsiteY141" fmla="*/ 598025 h 1016958"/>
                  <a:gd name="connsiteX142" fmla="*/ 70389 w 1045706"/>
                  <a:gd name="connsiteY142" fmla="*/ 620293 h 1016958"/>
                  <a:gd name="connsiteX143" fmla="*/ 19978 w 1045706"/>
                  <a:gd name="connsiteY143" fmla="*/ 649553 h 1016958"/>
                  <a:gd name="connsiteX144" fmla="*/ 19978 w 1045706"/>
                  <a:gd name="connsiteY144" fmla="*/ 684073 h 1016958"/>
                  <a:gd name="connsiteX145" fmla="*/ 19978 w 1045706"/>
                  <a:gd name="connsiteY145" fmla="*/ 755744 h 1016958"/>
                  <a:gd name="connsiteX146" fmla="*/ 37656 w 1045706"/>
                  <a:gd name="connsiteY146" fmla="*/ 809074 h 1016958"/>
                  <a:gd name="connsiteX147" fmla="*/ 37656 w 1045706"/>
                  <a:gd name="connsiteY147" fmla="*/ 809074 h 1016958"/>
                  <a:gd name="connsiteX148" fmla="*/ 49129 w 1045706"/>
                  <a:gd name="connsiteY148" fmla="*/ 824785 h 1016958"/>
                  <a:gd name="connsiteX149" fmla="*/ 57558 w 1045706"/>
                  <a:gd name="connsiteY149" fmla="*/ 846185 h 1016958"/>
                  <a:gd name="connsiteX150" fmla="*/ 70359 w 1045706"/>
                  <a:gd name="connsiteY150" fmla="*/ 864653 h 1016958"/>
                  <a:gd name="connsiteX151" fmla="*/ 49129 w 1045706"/>
                  <a:gd name="connsiteY151" fmla="*/ 891195 h 1016958"/>
                  <a:gd name="connsiteX152" fmla="*/ 77002 w 1045706"/>
                  <a:gd name="connsiteY152" fmla="*/ 926943 h 1016958"/>
                  <a:gd name="connsiteX153" fmla="*/ 91648 w 1045706"/>
                  <a:gd name="connsiteY153" fmla="*/ 925716 h 1016958"/>
                  <a:gd name="connsiteX154" fmla="*/ 97245 w 1045706"/>
                  <a:gd name="connsiteY154" fmla="*/ 960324 h 1016958"/>
                  <a:gd name="connsiteX155" fmla="*/ 91648 w 1045706"/>
                  <a:gd name="connsiteY155" fmla="*/ 981496 h 1016958"/>
                  <a:gd name="connsiteX156" fmla="*/ 113064 w 1045706"/>
                  <a:gd name="connsiteY156" fmla="*/ 1016959 h 1016958"/>
                  <a:gd name="connsiteX157" fmla="*/ 127735 w 1045706"/>
                  <a:gd name="connsiteY157" fmla="*/ 1015907 h 1016958"/>
                  <a:gd name="connsiteX158" fmla="*/ 127737 w 1045706"/>
                  <a:gd name="connsiteY158" fmla="*/ 1015907 h 1016958"/>
                  <a:gd name="connsiteX159" fmla="*/ 160251 w 1045706"/>
                  <a:gd name="connsiteY159" fmla="*/ 1008893 h 1016958"/>
                  <a:gd name="connsiteX160" fmla="*/ 194991 w 1045706"/>
                  <a:gd name="connsiteY160" fmla="*/ 1008893 h 1016958"/>
                  <a:gd name="connsiteX161" fmla="*/ 223374 w 1045706"/>
                  <a:gd name="connsiteY161" fmla="*/ 980510 h 1016958"/>
                  <a:gd name="connsiteX162" fmla="*/ 261182 w 1045706"/>
                  <a:gd name="connsiteY162" fmla="*/ 964729 h 1016958"/>
                  <a:gd name="connsiteX163" fmla="*/ 285593 w 1045706"/>
                  <a:gd name="connsiteY163" fmla="*/ 939524 h 1016958"/>
                  <a:gd name="connsiteX164" fmla="*/ 305346 w 1045706"/>
                  <a:gd name="connsiteY164" fmla="*/ 907962 h 1016958"/>
                  <a:gd name="connsiteX165" fmla="*/ 330573 w 1045706"/>
                  <a:gd name="connsiteY165" fmla="*/ 904142 h 1016958"/>
                  <a:gd name="connsiteX166" fmla="*/ 349510 w 1045706"/>
                  <a:gd name="connsiteY166" fmla="*/ 907962 h 1016958"/>
                  <a:gd name="connsiteX167" fmla="*/ 369214 w 1045706"/>
                  <a:gd name="connsiteY167" fmla="*/ 893387 h 1016958"/>
                  <a:gd name="connsiteX168" fmla="*/ 387318 w 1045706"/>
                  <a:gd name="connsiteY168" fmla="*/ 879579 h 1016958"/>
                  <a:gd name="connsiteX169" fmla="*/ 407833 w 1045706"/>
                  <a:gd name="connsiteY169" fmla="*/ 866865 h 1016958"/>
                  <a:gd name="connsiteX170" fmla="*/ 418879 w 1045706"/>
                  <a:gd name="connsiteY170" fmla="*/ 854264 h 1016958"/>
                  <a:gd name="connsiteX171" fmla="*/ 470934 w 1045706"/>
                  <a:gd name="connsiteY171" fmla="*/ 829059 h 1016958"/>
                  <a:gd name="connsiteX172" fmla="*/ 512196 w 1045706"/>
                  <a:gd name="connsiteY172" fmla="*/ 770497 h 1016958"/>
                  <a:gd name="connsiteX173" fmla="*/ 513563 w 1045706"/>
                  <a:gd name="connsiteY173" fmla="*/ 767580 h 1016958"/>
                  <a:gd name="connsiteX174" fmla="*/ 548193 w 1045706"/>
                  <a:gd name="connsiteY174" fmla="*/ 778648 h 1016958"/>
                  <a:gd name="connsiteX175" fmla="*/ 560770 w 1045706"/>
                  <a:gd name="connsiteY175" fmla="*/ 785664 h 1016958"/>
                  <a:gd name="connsiteX176" fmla="*/ 604960 w 1045706"/>
                  <a:gd name="connsiteY176" fmla="*/ 810210 h 1016958"/>
                  <a:gd name="connsiteX177" fmla="*/ 610944 w 1045706"/>
                  <a:gd name="connsiteY177" fmla="*/ 835194 h 1016958"/>
                  <a:gd name="connsiteX178" fmla="*/ 604960 w 1045706"/>
                  <a:gd name="connsiteY178" fmla="*/ 843305 h 1016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045706" h="1016958">
                    <a:moveTo>
                      <a:pt x="604960" y="843305"/>
                    </a:moveTo>
                    <a:cubicBezTo>
                      <a:pt x="604960" y="853937"/>
                      <a:pt x="622983" y="867928"/>
                      <a:pt x="636184" y="875857"/>
                    </a:cubicBezTo>
                    <a:cubicBezTo>
                      <a:pt x="636039" y="875770"/>
                      <a:pt x="635895" y="875682"/>
                      <a:pt x="635750" y="875594"/>
                    </a:cubicBezTo>
                    <a:cubicBezTo>
                      <a:pt x="654558" y="838729"/>
                      <a:pt x="681060" y="794731"/>
                      <a:pt x="698658" y="791251"/>
                    </a:cubicBezTo>
                    <a:cubicBezTo>
                      <a:pt x="715127" y="787994"/>
                      <a:pt x="720326" y="774396"/>
                      <a:pt x="724966" y="762256"/>
                    </a:cubicBezTo>
                    <a:cubicBezTo>
                      <a:pt x="728446" y="753149"/>
                      <a:pt x="731614" y="744864"/>
                      <a:pt x="738987" y="742374"/>
                    </a:cubicBezTo>
                    <a:cubicBezTo>
                      <a:pt x="756192" y="736566"/>
                      <a:pt x="768575" y="729772"/>
                      <a:pt x="764959" y="717827"/>
                    </a:cubicBezTo>
                    <a:cubicBezTo>
                      <a:pt x="764262" y="715521"/>
                      <a:pt x="763122" y="712599"/>
                      <a:pt x="761875" y="709401"/>
                    </a:cubicBezTo>
                    <a:lnTo>
                      <a:pt x="761875" y="709401"/>
                    </a:lnTo>
                    <a:cubicBezTo>
                      <a:pt x="756663" y="696030"/>
                      <a:pt x="749571" y="677834"/>
                      <a:pt x="764959" y="679690"/>
                    </a:cubicBezTo>
                    <a:cubicBezTo>
                      <a:pt x="784027" y="681991"/>
                      <a:pt x="800685" y="683306"/>
                      <a:pt x="807808" y="668950"/>
                    </a:cubicBezTo>
                    <a:cubicBezTo>
                      <a:pt x="814931" y="654594"/>
                      <a:pt x="838712" y="605827"/>
                      <a:pt x="823260" y="603416"/>
                    </a:cubicBezTo>
                    <a:cubicBezTo>
                      <a:pt x="807808" y="601006"/>
                      <a:pt x="788740" y="596184"/>
                      <a:pt x="798274" y="584348"/>
                    </a:cubicBezTo>
                    <a:cubicBezTo>
                      <a:pt x="801590" y="580230"/>
                      <a:pt x="804032" y="575528"/>
                      <a:pt x="806359" y="571046"/>
                    </a:cubicBezTo>
                    <a:lnTo>
                      <a:pt x="806362" y="571046"/>
                    </a:lnTo>
                    <a:cubicBezTo>
                      <a:pt x="810723" y="562645"/>
                      <a:pt x="814686" y="555016"/>
                      <a:pt x="823260" y="553444"/>
                    </a:cubicBezTo>
                    <a:cubicBezTo>
                      <a:pt x="827836" y="552605"/>
                      <a:pt x="836145" y="552337"/>
                      <a:pt x="845235" y="552044"/>
                    </a:cubicBezTo>
                    <a:lnTo>
                      <a:pt x="845237" y="552044"/>
                    </a:lnTo>
                    <a:cubicBezTo>
                      <a:pt x="862263" y="551493"/>
                      <a:pt x="882034" y="550856"/>
                      <a:pt x="885177" y="546211"/>
                    </a:cubicBezTo>
                    <a:cubicBezTo>
                      <a:pt x="886122" y="544817"/>
                      <a:pt x="887014" y="543649"/>
                      <a:pt x="887851" y="542558"/>
                    </a:cubicBezTo>
                    <a:cubicBezTo>
                      <a:pt x="891284" y="538071"/>
                      <a:pt x="893743" y="534858"/>
                      <a:pt x="894712" y="522431"/>
                    </a:cubicBezTo>
                    <a:cubicBezTo>
                      <a:pt x="894944" y="519445"/>
                      <a:pt x="895091" y="516631"/>
                      <a:pt x="895229" y="514008"/>
                    </a:cubicBezTo>
                    <a:lnTo>
                      <a:pt x="895229" y="514008"/>
                    </a:lnTo>
                    <a:lnTo>
                      <a:pt x="895229" y="514008"/>
                    </a:lnTo>
                    <a:cubicBezTo>
                      <a:pt x="895801" y="503060"/>
                      <a:pt x="896198" y="495452"/>
                      <a:pt x="901944" y="492623"/>
                    </a:cubicBezTo>
                    <a:cubicBezTo>
                      <a:pt x="903632" y="491792"/>
                      <a:pt x="905988" y="490161"/>
                      <a:pt x="908684" y="488300"/>
                    </a:cubicBezTo>
                    <a:cubicBezTo>
                      <a:pt x="917364" y="482297"/>
                      <a:pt x="929539" y="473881"/>
                      <a:pt x="934054" y="481993"/>
                    </a:cubicBezTo>
                    <a:cubicBezTo>
                      <a:pt x="935634" y="484831"/>
                      <a:pt x="936800" y="488099"/>
                      <a:pt x="937909" y="491207"/>
                    </a:cubicBezTo>
                    <a:cubicBezTo>
                      <a:pt x="940951" y="499737"/>
                      <a:pt x="943564" y="507055"/>
                      <a:pt x="953122" y="500951"/>
                    </a:cubicBezTo>
                    <a:cubicBezTo>
                      <a:pt x="954251" y="500230"/>
                      <a:pt x="955621" y="499367"/>
                      <a:pt x="957184" y="498380"/>
                    </a:cubicBezTo>
                    <a:lnTo>
                      <a:pt x="957188" y="498378"/>
                    </a:lnTo>
                    <a:cubicBezTo>
                      <a:pt x="973692" y="487974"/>
                      <a:pt x="1011737" y="463992"/>
                      <a:pt x="1015040" y="450979"/>
                    </a:cubicBezTo>
                    <a:cubicBezTo>
                      <a:pt x="1016234" y="446278"/>
                      <a:pt x="1017729" y="439784"/>
                      <a:pt x="1019213" y="433110"/>
                    </a:cubicBezTo>
                    <a:cubicBezTo>
                      <a:pt x="1021262" y="415624"/>
                      <a:pt x="1022104" y="405035"/>
                      <a:pt x="1021396" y="403418"/>
                    </a:cubicBezTo>
                    <a:cubicBezTo>
                      <a:pt x="1016734" y="392777"/>
                      <a:pt x="1031342" y="364135"/>
                      <a:pt x="1039616" y="347916"/>
                    </a:cubicBezTo>
                    <a:cubicBezTo>
                      <a:pt x="1041652" y="343924"/>
                      <a:pt x="1043302" y="340685"/>
                      <a:pt x="1044190" y="338651"/>
                    </a:cubicBezTo>
                    <a:cubicBezTo>
                      <a:pt x="1048683" y="328350"/>
                      <a:pt x="1042656" y="322432"/>
                      <a:pt x="1033122" y="318048"/>
                    </a:cubicBezTo>
                    <a:cubicBezTo>
                      <a:pt x="1029488" y="316378"/>
                      <a:pt x="1025407" y="315328"/>
                      <a:pt x="1021264" y="314261"/>
                    </a:cubicBezTo>
                    <a:cubicBezTo>
                      <a:pt x="1014538" y="312530"/>
                      <a:pt x="1007642" y="310756"/>
                      <a:pt x="1002218" y="306213"/>
                    </a:cubicBezTo>
                    <a:cubicBezTo>
                      <a:pt x="996741" y="301626"/>
                      <a:pt x="995241" y="293016"/>
                      <a:pt x="993790" y="284688"/>
                    </a:cubicBezTo>
                    <a:cubicBezTo>
                      <a:pt x="992920" y="279688"/>
                      <a:pt x="992068" y="274790"/>
                      <a:pt x="990382" y="270926"/>
                    </a:cubicBezTo>
                    <a:cubicBezTo>
                      <a:pt x="987809" y="265027"/>
                      <a:pt x="981931" y="260817"/>
                      <a:pt x="975708" y="256361"/>
                    </a:cubicBezTo>
                    <a:cubicBezTo>
                      <a:pt x="971064" y="253036"/>
                      <a:pt x="966231" y="249575"/>
                      <a:pt x="962437" y="245172"/>
                    </a:cubicBezTo>
                    <a:cubicBezTo>
                      <a:pt x="956443" y="238216"/>
                      <a:pt x="961243" y="231259"/>
                      <a:pt x="965905" y="224506"/>
                    </a:cubicBezTo>
                    <a:cubicBezTo>
                      <a:pt x="968145" y="221258"/>
                      <a:pt x="970354" y="218058"/>
                      <a:pt x="971314" y="214926"/>
                    </a:cubicBezTo>
                    <a:cubicBezTo>
                      <a:pt x="973037" y="209311"/>
                      <a:pt x="961276" y="203770"/>
                      <a:pt x="950130" y="198520"/>
                    </a:cubicBezTo>
                    <a:cubicBezTo>
                      <a:pt x="942133" y="194753"/>
                      <a:pt x="934453" y="191136"/>
                      <a:pt x="932300" y="187748"/>
                    </a:cubicBezTo>
                    <a:cubicBezTo>
                      <a:pt x="928730" y="182126"/>
                      <a:pt x="932585" y="165545"/>
                      <a:pt x="935288" y="153931"/>
                    </a:cubicBezTo>
                    <a:lnTo>
                      <a:pt x="935288" y="153931"/>
                    </a:lnTo>
                    <a:cubicBezTo>
                      <a:pt x="936482" y="148796"/>
                      <a:pt x="937451" y="144632"/>
                      <a:pt x="937451" y="142817"/>
                    </a:cubicBezTo>
                    <a:cubicBezTo>
                      <a:pt x="937451" y="139750"/>
                      <a:pt x="935069" y="135185"/>
                      <a:pt x="932270" y="129822"/>
                    </a:cubicBezTo>
                    <a:cubicBezTo>
                      <a:pt x="929666" y="124831"/>
                      <a:pt x="926701" y="119148"/>
                      <a:pt x="924958" y="113338"/>
                    </a:cubicBezTo>
                    <a:cubicBezTo>
                      <a:pt x="921342" y="101283"/>
                      <a:pt x="955095" y="77283"/>
                      <a:pt x="962437" y="72899"/>
                    </a:cubicBezTo>
                    <a:cubicBezTo>
                      <a:pt x="967632" y="69798"/>
                      <a:pt x="965477" y="52273"/>
                      <a:pt x="963770" y="38403"/>
                    </a:cubicBezTo>
                    <a:lnTo>
                      <a:pt x="963770" y="38399"/>
                    </a:lnTo>
                    <a:cubicBezTo>
                      <a:pt x="963066" y="32665"/>
                      <a:pt x="962437" y="27558"/>
                      <a:pt x="962437" y="24352"/>
                    </a:cubicBezTo>
                    <a:cubicBezTo>
                      <a:pt x="962437" y="13393"/>
                      <a:pt x="946218" y="13283"/>
                      <a:pt x="937451" y="13283"/>
                    </a:cubicBezTo>
                    <a:cubicBezTo>
                      <a:pt x="928684" y="13283"/>
                      <a:pt x="927150" y="13283"/>
                      <a:pt x="919807" y="24352"/>
                    </a:cubicBezTo>
                    <a:cubicBezTo>
                      <a:pt x="914696" y="32058"/>
                      <a:pt x="904165" y="41145"/>
                      <a:pt x="896020" y="48174"/>
                    </a:cubicBezTo>
                    <a:lnTo>
                      <a:pt x="896020" y="48174"/>
                    </a:lnTo>
                    <a:lnTo>
                      <a:pt x="896020" y="48174"/>
                    </a:lnTo>
                    <a:cubicBezTo>
                      <a:pt x="892465" y="51240"/>
                      <a:pt x="889366" y="53917"/>
                      <a:pt x="887369" y="55913"/>
                    </a:cubicBezTo>
                    <a:cubicBezTo>
                      <a:pt x="880794" y="62489"/>
                      <a:pt x="867534" y="59639"/>
                      <a:pt x="856465" y="55913"/>
                    </a:cubicBezTo>
                    <a:cubicBezTo>
                      <a:pt x="845397" y="52187"/>
                      <a:pt x="844630" y="20626"/>
                      <a:pt x="846164" y="13283"/>
                    </a:cubicBezTo>
                    <a:cubicBezTo>
                      <a:pt x="847698" y="5941"/>
                      <a:pt x="835863" y="790"/>
                      <a:pt x="826986" y="23"/>
                    </a:cubicBezTo>
                    <a:cubicBezTo>
                      <a:pt x="820889" y="-503"/>
                      <a:pt x="808588" y="8017"/>
                      <a:pt x="797682" y="15572"/>
                    </a:cubicBezTo>
                    <a:cubicBezTo>
                      <a:pt x="792709" y="19015"/>
                      <a:pt x="788027" y="22259"/>
                      <a:pt x="784356" y="24352"/>
                    </a:cubicBezTo>
                    <a:cubicBezTo>
                      <a:pt x="773985" y="30265"/>
                      <a:pt x="772700" y="29748"/>
                      <a:pt x="763368" y="25985"/>
                    </a:cubicBezTo>
                    <a:cubicBezTo>
                      <a:pt x="762147" y="25494"/>
                      <a:pt x="760793" y="24946"/>
                      <a:pt x="759260" y="24352"/>
                    </a:cubicBezTo>
                    <a:cubicBezTo>
                      <a:pt x="750577" y="20979"/>
                      <a:pt x="746029" y="21695"/>
                      <a:pt x="738969" y="22807"/>
                    </a:cubicBezTo>
                    <a:cubicBezTo>
                      <a:pt x="735247" y="23392"/>
                      <a:pt x="730829" y="24087"/>
                      <a:pt x="724740" y="24352"/>
                    </a:cubicBezTo>
                    <a:cubicBezTo>
                      <a:pt x="710472" y="24972"/>
                      <a:pt x="710610" y="32759"/>
                      <a:pt x="710779" y="42324"/>
                    </a:cubicBezTo>
                    <a:cubicBezTo>
                      <a:pt x="710818" y="44586"/>
                      <a:pt x="710860" y="46949"/>
                      <a:pt x="710713" y="49338"/>
                    </a:cubicBezTo>
                    <a:cubicBezTo>
                      <a:pt x="710191" y="57835"/>
                      <a:pt x="716867" y="65673"/>
                      <a:pt x="722570" y="72369"/>
                    </a:cubicBezTo>
                    <a:cubicBezTo>
                      <a:pt x="725253" y="75519"/>
                      <a:pt x="727721" y="78414"/>
                      <a:pt x="729124" y="81009"/>
                    </a:cubicBezTo>
                    <a:cubicBezTo>
                      <a:pt x="731780" y="85925"/>
                      <a:pt x="732021" y="95148"/>
                      <a:pt x="732289" y="105311"/>
                    </a:cubicBezTo>
                    <a:cubicBezTo>
                      <a:pt x="732462" y="111915"/>
                      <a:pt x="732644" y="118918"/>
                      <a:pt x="733507" y="125392"/>
                    </a:cubicBezTo>
                    <a:cubicBezTo>
                      <a:pt x="735329" y="139051"/>
                      <a:pt x="753943" y="151196"/>
                      <a:pt x="766099" y="159123"/>
                    </a:cubicBezTo>
                    <a:cubicBezTo>
                      <a:pt x="768571" y="160739"/>
                      <a:pt x="770778" y="162177"/>
                      <a:pt x="772521" y="163419"/>
                    </a:cubicBezTo>
                    <a:cubicBezTo>
                      <a:pt x="779903" y="168680"/>
                      <a:pt x="766916" y="179623"/>
                      <a:pt x="754888" y="189760"/>
                    </a:cubicBezTo>
                    <a:cubicBezTo>
                      <a:pt x="750130" y="193769"/>
                      <a:pt x="745522" y="197653"/>
                      <a:pt x="742384" y="201008"/>
                    </a:cubicBezTo>
                    <a:cubicBezTo>
                      <a:pt x="733472" y="210538"/>
                      <a:pt x="729321" y="196622"/>
                      <a:pt x="726553" y="187349"/>
                    </a:cubicBezTo>
                    <a:lnTo>
                      <a:pt x="726553" y="187347"/>
                    </a:lnTo>
                    <a:cubicBezTo>
                      <a:pt x="725884" y="185105"/>
                      <a:pt x="725295" y="183132"/>
                      <a:pt x="724740" y="181830"/>
                    </a:cubicBezTo>
                    <a:cubicBezTo>
                      <a:pt x="722719" y="177087"/>
                      <a:pt x="710218" y="186852"/>
                      <a:pt x="700738" y="194255"/>
                    </a:cubicBezTo>
                    <a:cubicBezTo>
                      <a:pt x="696854" y="197289"/>
                      <a:pt x="693477" y="199925"/>
                      <a:pt x="691535" y="201008"/>
                    </a:cubicBezTo>
                    <a:cubicBezTo>
                      <a:pt x="688521" y="202687"/>
                      <a:pt x="681054" y="204502"/>
                      <a:pt x="672745" y="206518"/>
                    </a:cubicBezTo>
                    <a:cubicBezTo>
                      <a:pt x="662626" y="208975"/>
                      <a:pt x="651257" y="211737"/>
                      <a:pt x="645179" y="214926"/>
                    </a:cubicBezTo>
                    <a:cubicBezTo>
                      <a:pt x="634111" y="220734"/>
                      <a:pt x="609124" y="225994"/>
                      <a:pt x="595097" y="214926"/>
                    </a:cubicBezTo>
                    <a:cubicBezTo>
                      <a:pt x="584410" y="206494"/>
                      <a:pt x="604954" y="189602"/>
                      <a:pt x="618933" y="178109"/>
                    </a:cubicBezTo>
                    <a:cubicBezTo>
                      <a:pt x="623301" y="174516"/>
                      <a:pt x="627029" y="171452"/>
                      <a:pt x="628960" y="169337"/>
                    </a:cubicBezTo>
                    <a:cubicBezTo>
                      <a:pt x="637069" y="160460"/>
                      <a:pt x="609124" y="150926"/>
                      <a:pt x="602549" y="148735"/>
                    </a:cubicBezTo>
                    <a:cubicBezTo>
                      <a:pt x="599268" y="147641"/>
                      <a:pt x="603816" y="141830"/>
                      <a:pt x="609754" y="134240"/>
                    </a:cubicBezTo>
                    <a:cubicBezTo>
                      <a:pt x="615720" y="126615"/>
                      <a:pt x="623093" y="117193"/>
                      <a:pt x="625344" y="108954"/>
                    </a:cubicBezTo>
                    <a:cubicBezTo>
                      <a:pt x="628857" y="96101"/>
                      <a:pt x="619641" y="81305"/>
                      <a:pt x="613357" y="71218"/>
                    </a:cubicBezTo>
                    <a:cubicBezTo>
                      <a:pt x="611603" y="68406"/>
                      <a:pt x="610080" y="65958"/>
                      <a:pt x="609124" y="64023"/>
                    </a:cubicBezTo>
                    <a:cubicBezTo>
                      <a:pt x="604741" y="55146"/>
                      <a:pt x="542166" y="12516"/>
                      <a:pt x="534824" y="9557"/>
                    </a:cubicBezTo>
                    <a:cubicBezTo>
                      <a:pt x="530940" y="7992"/>
                      <a:pt x="521695" y="23315"/>
                      <a:pt x="511979" y="39414"/>
                    </a:cubicBezTo>
                    <a:cubicBezTo>
                      <a:pt x="503324" y="53757"/>
                      <a:pt x="494296" y="68718"/>
                      <a:pt x="488358" y="72899"/>
                    </a:cubicBezTo>
                    <a:cubicBezTo>
                      <a:pt x="480623" y="78348"/>
                      <a:pt x="476562" y="73765"/>
                      <a:pt x="472705" y="69412"/>
                    </a:cubicBezTo>
                    <a:cubicBezTo>
                      <a:pt x="470276" y="66673"/>
                      <a:pt x="467929" y="64023"/>
                      <a:pt x="464797" y="64023"/>
                    </a:cubicBezTo>
                    <a:cubicBezTo>
                      <a:pt x="460737" y="64023"/>
                      <a:pt x="451157" y="65697"/>
                      <a:pt x="440017" y="67646"/>
                    </a:cubicBezTo>
                    <a:cubicBezTo>
                      <a:pt x="428902" y="69590"/>
                      <a:pt x="416236" y="71806"/>
                      <a:pt x="405948" y="72899"/>
                    </a:cubicBezTo>
                    <a:cubicBezTo>
                      <a:pt x="389466" y="74653"/>
                      <a:pt x="375044" y="67712"/>
                      <a:pt x="369893" y="64023"/>
                    </a:cubicBezTo>
                    <a:cubicBezTo>
                      <a:pt x="366972" y="80972"/>
                      <a:pt x="359614" y="116976"/>
                      <a:pt x="353564" y="125392"/>
                    </a:cubicBezTo>
                    <a:cubicBezTo>
                      <a:pt x="347866" y="133322"/>
                      <a:pt x="338433" y="133966"/>
                      <a:pt x="331222" y="134462"/>
                    </a:cubicBezTo>
                    <a:cubicBezTo>
                      <a:pt x="328865" y="134622"/>
                      <a:pt x="326746" y="134769"/>
                      <a:pt x="325072" y="135146"/>
                    </a:cubicBezTo>
                    <a:cubicBezTo>
                      <a:pt x="318277" y="136680"/>
                      <a:pt x="298003" y="162214"/>
                      <a:pt x="289784" y="172734"/>
                    </a:cubicBezTo>
                    <a:cubicBezTo>
                      <a:pt x="283408" y="180897"/>
                      <a:pt x="272478" y="184969"/>
                      <a:pt x="264011" y="188125"/>
                    </a:cubicBezTo>
                    <a:lnTo>
                      <a:pt x="264009" y="188125"/>
                    </a:lnTo>
                    <a:cubicBezTo>
                      <a:pt x="261563" y="189037"/>
                      <a:pt x="259323" y="189872"/>
                      <a:pt x="257456" y="190707"/>
                    </a:cubicBezTo>
                    <a:cubicBezTo>
                      <a:pt x="253239" y="192594"/>
                      <a:pt x="256945" y="197205"/>
                      <a:pt x="262032" y="203535"/>
                    </a:cubicBezTo>
                    <a:cubicBezTo>
                      <a:pt x="266988" y="209703"/>
                      <a:pt x="273256" y="217501"/>
                      <a:pt x="274770" y="225994"/>
                    </a:cubicBezTo>
                    <a:cubicBezTo>
                      <a:pt x="277624" y="241996"/>
                      <a:pt x="254977" y="264635"/>
                      <a:pt x="242185" y="277422"/>
                    </a:cubicBezTo>
                    <a:lnTo>
                      <a:pt x="242185" y="277422"/>
                    </a:lnTo>
                    <a:cubicBezTo>
                      <a:pt x="241223" y="278384"/>
                      <a:pt x="240318" y="279289"/>
                      <a:pt x="239483" y="280131"/>
                    </a:cubicBezTo>
                    <a:cubicBezTo>
                      <a:pt x="231884" y="287800"/>
                      <a:pt x="228454" y="281764"/>
                      <a:pt x="225044" y="275763"/>
                    </a:cubicBezTo>
                    <a:cubicBezTo>
                      <a:pt x="223095" y="272333"/>
                      <a:pt x="221153" y="268913"/>
                      <a:pt x="218442" y="268076"/>
                    </a:cubicBezTo>
                    <a:cubicBezTo>
                      <a:pt x="213975" y="266698"/>
                      <a:pt x="208917" y="271303"/>
                      <a:pt x="202678" y="276986"/>
                    </a:cubicBezTo>
                    <a:cubicBezTo>
                      <a:pt x="198509" y="280782"/>
                      <a:pt x="193814" y="285058"/>
                      <a:pt x="188415" y="288350"/>
                    </a:cubicBezTo>
                    <a:cubicBezTo>
                      <a:pt x="179504" y="293783"/>
                      <a:pt x="173850" y="292032"/>
                      <a:pt x="168001" y="290222"/>
                    </a:cubicBezTo>
                    <a:cubicBezTo>
                      <a:pt x="165003" y="289295"/>
                      <a:pt x="161953" y="288350"/>
                      <a:pt x="158388" y="288350"/>
                    </a:cubicBezTo>
                    <a:cubicBezTo>
                      <a:pt x="152778" y="288350"/>
                      <a:pt x="151655" y="293895"/>
                      <a:pt x="150351" y="300335"/>
                    </a:cubicBezTo>
                    <a:cubicBezTo>
                      <a:pt x="149209" y="305974"/>
                      <a:pt x="147927" y="312297"/>
                      <a:pt x="143374" y="316185"/>
                    </a:cubicBezTo>
                    <a:cubicBezTo>
                      <a:pt x="137397" y="321290"/>
                      <a:pt x="122942" y="307421"/>
                      <a:pt x="110426" y="295412"/>
                    </a:cubicBezTo>
                    <a:cubicBezTo>
                      <a:pt x="102517" y="287824"/>
                      <a:pt x="95382" y="280979"/>
                      <a:pt x="91648" y="280131"/>
                    </a:cubicBezTo>
                    <a:cubicBezTo>
                      <a:pt x="86368" y="278930"/>
                      <a:pt x="81645" y="284008"/>
                      <a:pt x="76240" y="289819"/>
                    </a:cubicBezTo>
                    <a:cubicBezTo>
                      <a:pt x="71775" y="294619"/>
                      <a:pt x="66843" y="299920"/>
                      <a:pt x="60744" y="302597"/>
                    </a:cubicBezTo>
                    <a:cubicBezTo>
                      <a:pt x="55493" y="304902"/>
                      <a:pt x="49311" y="305878"/>
                      <a:pt x="43266" y="306831"/>
                    </a:cubicBezTo>
                    <a:cubicBezTo>
                      <a:pt x="33794" y="308324"/>
                      <a:pt x="24661" y="309764"/>
                      <a:pt x="19978" y="316185"/>
                    </a:cubicBezTo>
                    <a:cubicBezTo>
                      <a:pt x="14266" y="324019"/>
                      <a:pt x="33222" y="343883"/>
                      <a:pt x="48072" y="359444"/>
                    </a:cubicBezTo>
                    <a:lnTo>
                      <a:pt x="48072" y="359444"/>
                    </a:lnTo>
                    <a:cubicBezTo>
                      <a:pt x="53166" y="364781"/>
                      <a:pt x="57778" y="369614"/>
                      <a:pt x="60744" y="373281"/>
                    </a:cubicBezTo>
                    <a:cubicBezTo>
                      <a:pt x="66769" y="380726"/>
                      <a:pt x="63420" y="385461"/>
                      <a:pt x="58801" y="391990"/>
                    </a:cubicBezTo>
                    <a:cubicBezTo>
                      <a:pt x="54512" y="398052"/>
                      <a:pt x="49129" y="405664"/>
                      <a:pt x="49129" y="418431"/>
                    </a:cubicBezTo>
                    <a:cubicBezTo>
                      <a:pt x="49129" y="432669"/>
                      <a:pt x="66754" y="443876"/>
                      <a:pt x="80197" y="452421"/>
                    </a:cubicBezTo>
                    <a:cubicBezTo>
                      <a:pt x="91793" y="459794"/>
                      <a:pt x="100276" y="465188"/>
                      <a:pt x="91648" y="468842"/>
                    </a:cubicBezTo>
                    <a:cubicBezTo>
                      <a:pt x="82629" y="472662"/>
                      <a:pt x="82343" y="484009"/>
                      <a:pt x="82035" y="496202"/>
                    </a:cubicBezTo>
                    <a:cubicBezTo>
                      <a:pt x="81708" y="509197"/>
                      <a:pt x="81356" y="523152"/>
                      <a:pt x="70389" y="529992"/>
                    </a:cubicBezTo>
                    <a:cubicBezTo>
                      <a:pt x="60872" y="535928"/>
                      <a:pt x="55616" y="542939"/>
                      <a:pt x="50098" y="550299"/>
                    </a:cubicBezTo>
                    <a:cubicBezTo>
                      <a:pt x="43288" y="559382"/>
                      <a:pt x="36081" y="568995"/>
                      <a:pt x="19978" y="577773"/>
                    </a:cubicBezTo>
                    <a:cubicBezTo>
                      <a:pt x="4592" y="586161"/>
                      <a:pt x="19492" y="591616"/>
                      <a:pt x="36993" y="598025"/>
                    </a:cubicBezTo>
                    <a:cubicBezTo>
                      <a:pt x="52650" y="603758"/>
                      <a:pt x="70389" y="610255"/>
                      <a:pt x="70389" y="620293"/>
                    </a:cubicBezTo>
                    <a:cubicBezTo>
                      <a:pt x="70389" y="641553"/>
                      <a:pt x="49129" y="649553"/>
                      <a:pt x="19978" y="649553"/>
                    </a:cubicBezTo>
                    <a:cubicBezTo>
                      <a:pt x="-9173" y="649553"/>
                      <a:pt x="-4022" y="684073"/>
                      <a:pt x="19978" y="684073"/>
                    </a:cubicBezTo>
                    <a:cubicBezTo>
                      <a:pt x="43978" y="684073"/>
                      <a:pt x="33238" y="734484"/>
                      <a:pt x="19978" y="755744"/>
                    </a:cubicBezTo>
                    <a:cubicBezTo>
                      <a:pt x="9630" y="772336"/>
                      <a:pt x="23509" y="790530"/>
                      <a:pt x="37656" y="809074"/>
                    </a:cubicBezTo>
                    <a:lnTo>
                      <a:pt x="37656" y="809074"/>
                    </a:lnTo>
                    <a:cubicBezTo>
                      <a:pt x="41637" y="814293"/>
                      <a:pt x="45639" y="819538"/>
                      <a:pt x="49129" y="824785"/>
                    </a:cubicBezTo>
                    <a:cubicBezTo>
                      <a:pt x="56293" y="835555"/>
                      <a:pt x="56997" y="841471"/>
                      <a:pt x="57558" y="846185"/>
                    </a:cubicBezTo>
                    <a:cubicBezTo>
                      <a:pt x="58241" y="851923"/>
                      <a:pt x="58713" y="855882"/>
                      <a:pt x="70359" y="864653"/>
                    </a:cubicBezTo>
                    <a:cubicBezTo>
                      <a:pt x="63990" y="864267"/>
                      <a:pt x="54994" y="868898"/>
                      <a:pt x="49129" y="891195"/>
                    </a:cubicBezTo>
                    <a:cubicBezTo>
                      <a:pt x="38481" y="931677"/>
                      <a:pt x="56945" y="929398"/>
                      <a:pt x="77002" y="926943"/>
                    </a:cubicBezTo>
                    <a:cubicBezTo>
                      <a:pt x="81924" y="926329"/>
                      <a:pt x="86941" y="925716"/>
                      <a:pt x="91648" y="925716"/>
                    </a:cubicBezTo>
                    <a:cubicBezTo>
                      <a:pt x="108449" y="925716"/>
                      <a:pt x="102921" y="942790"/>
                      <a:pt x="97245" y="960324"/>
                    </a:cubicBezTo>
                    <a:cubicBezTo>
                      <a:pt x="94850" y="967710"/>
                      <a:pt x="92429" y="975184"/>
                      <a:pt x="91648" y="981496"/>
                    </a:cubicBezTo>
                    <a:cubicBezTo>
                      <a:pt x="90633" y="989715"/>
                      <a:pt x="100301" y="1003195"/>
                      <a:pt x="113064" y="1016959"/>
                    </a:cubicBezTo>
                    <a:cubicBezTo>
                      <a:pt x="117190" y="1015732"/>
                      <a:pt x="122207" y="1015797"/>
                      <a:pt x="127735" y="1015907"/>
                    </a:cubicBezTo>
                    <a:lnTo>
                      <a:pt x="127737" y="1015907"/>
                    </a:lnTo>
                    <a:cubicBezTo>
                      <a:pt x="137665" y="1016060"/>
                      <a:pt x="149239" y="1016257"/>
                      <a:pt x="160251" y="1008893"/>
                    </a:cubicBezTo>
                    <a:cubicBezTo>
                      <a:pt x="179101" y="996291"/>
                      <a:pt x="183922" y="999359"/>
                      <a:pt x="194991" y="1008893"/>
                    </a:cubicBezTo>
                    <a:cubicBezTo>
                      <a:pt x="206059" y="1018427"/>
                      <a:pt x="215483" y="1005715"/>
                      <a:pt x="223374" y="980510"/>
                    </a:cubicBezTo>
                    <a:cubicBezTo>
                      <a:pt x="231264" y="955305"/>
                      <a:pt x="243867" y="953661"/>
                      <a:pt x="261182" y="964729"/>
                    </a:cubicBezTo>
                    <a:cubicBezTo>
                      <a:pt x="271117" y="971085"/>
                      <a:pt x="277984" y="956116"/>
                      <a:pt x="285593" y="939524"/>
                    </a:cubicBezTo>
                    <a:cubicBezTo>
                      <a:pt x="291248" y="927206"/>
                      <a:pt x="297311" y="913988"/>
                      <a:pt x="305346" y="907962"/>
                    </a:cubicBezTo>
                    <a:cubicBezTo>
                      <a:pt x="317001" y="899220"/>
                      <a:pt x="322707" y="901291"/>
                      <a:pt x="330573" y="904142"/>
                    </a:cubicBezTo>
                    <a:cubicBezTo>
                      <a:pt x="335428" y="905902"/>
                      <a:pt x="341104" y="907962"/>
                      <a:pt x="349510" y="907962"/>
                    </a:cubicBezTo>
                    <a:cubicBezTo>
                      <a:pt x="360723" y="907962"/>
                      <a:pt x="365008" y="900609"/>
                      <a:pt x="369214" y="893387"/>
                    </a:cubicBezTo>
                    <a:cubicBezTo>
                      <a:pt x="373271" y="886422"/>
                      <a:pt x="377257" y="879579"/>
                      <a:pt x="387318" y="879579"/>
                    </a:cubicBezTo>
                    <a:cubicBezTo>
                      <a:pt x="399879" y="879579"/>
                      <a:pt x="403589" y="873650"/>
                      <a:pt x="407833" y="866865"/>
                    </a:cubicBezTo>
                    <a:cubicBezTo>
                      <a:pt x="410513" y="862580"/>
                      <a:pt x="413408" y="857955"/>
                      <a:pt x="418879" y="854264"/>
                    </a:cubicBezTo>
                    <a:cubicBezTo>
                      <a:pt x="433016" y="844730"/>
                      <a:pt x="453619" y="835415"/>
                      <a:pt x="470934" y="829059"/>
                    </a:cubicBezTo>
                    <a:cubicBezTo>
                      <a:pt x="487624" y="822933"/>
                      <a:pt x="500036" y="796445"/>
                      <a:pt x="512196" y="770497"/>
                    </a:cubicBezTo>
                    <a:cubicBezTo>
                      <a:pt x="512652" y="769524"/>
                      <a:pt x="513108" y="768551"/>
                      <a:pt x="513563" y="767580"/>
                    </a:cubicBezTo>
                    <a:cubicBezTo>
                      <a:pt x="526166" y="740731"/>
                      <a:pt x="548193" y="769114"/>
                      <a:pt x="548193" y="778648"/>
                    </a:cubicBezTo>
                    <a:cubicBezTo>
                      <a:pt x="548193" y="782438"/>
                      <a:pt x="553180" y="783716"/>
                      <a:pt x="560770" y="785664"/>
                    </a:cubicBezTo>
                    <a:cubicBezTo>
                      <a:pt x="572276" y="788616"/>
                      <a:pt x="589773" y="793107"/>
                      <a:pt x="604960" y="810210"/>
                    </a:cubicBezTo>
                    <a:cubicBezTo>
                      <a:pt x="621383" y="828702"/>
                      <a:pt x="616406" y="831796"/>
                      <a:pt x="610944" y="835194"/>
                    </a:cubicBezTo>
                    <a:cubicBezTo>
                      <a:pt x="608022" y="837011"/>
                      <a:pt x="604960" y="838913"/>
                      <a:pt x="604960" y="84330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1" name="Freihandform: Form 23">
                <a:extLst>
                  <a:ext uri="{FF2B5EF4-FFF2-40B4-BE49-F238E27FC236}">
                    <a16:creationId xmlns:a16="http://schemas.microsoft.com/office/drawing/2014/main" id="{3453A6B4-5662-E44E-8E2F-A0754C4476B5}"/>
                  </a:ext>
                </a:extLst>
              </p:cNvPr>
              <p:cNvSpPr/>
              <p:nvPr/>
            </p:nvSpPr>
            <p:spPr>
              <a:xfrm>
                <a:off x="9981937" y="3486683"/>
                <a:ext cx="916795" cy="677344"/>
              </a:xfrm>
              <a:custGeom>
                <a:avLst/>
                <a:gdLst>
                  <a:gd name="connsiteX0" fmla="*/ 123814 w 916795"/>
                  <a:gd name="connsiteY0" fmla="*/ 30236 h 677344"/>
                  <a:gd name="connsiteX1" fmla="*/ 205896 w 916795"/>
                  <a:gd name="connsiteY1" fmla="*/ 41962 h 677344"/>
                  <a:gd name="connsiteX2" fmla="*/ 234279 w 916795"/>
                  <a:gd name="connsiteY2" fmla="*/ 2291 h 677344"/>
                  <a:gd name="connsiteX3" fmla="*/ 284032 w 916795"/>
                  <a:gd name="connsiteY3" fmla="*/ 15880 h 677344"/>
                  <a:gd name="connsiteX4" fmla="*/ 319868 w 916795"/>
                  <a:gd name="connsiteY4" fmla="*/ 2291 h 677344"/>
                  <a:gd name="connsiteX5" fmla="*/ 375100 w 916795"/>
                  <a:gd name="connsiteY5" fmla="*/ 15880 h 677344"/>
                  <a:gd name="connsiteX6" fmla="*/ 362278 w 916795"/>
                  <a:gd name="connsiteY6" fmla="*/ 60263 h 677344"/>
                  <a:gd name="connsiteX7" fmla="*/ 380908 w 916795"/>
                  <a:gd name="connsiteY7" fmla="*/ 82400 h 677344"/>
                  <a:gd name="connsiteX8" fmla="*/ 362278 w 916795"/>
                  <a:gd name="connsiteY8" fmla="*/ 112756 h 677344"/>
                  <a:gd name="connsiteX9" fmla="*/ 398442 w 916795"/>
                  <a:gd name="connsiteY9" fmla="*/ 129085 h 677344"/>
                  <a:gd name="connsiteX10" fmla="*/ 434606 w 916795"/>
                  <a:gd name="connsiteY10" fmla="*/ 112756 h 677344"/>
                  <a:gd name="connsiteX11" fmla="*/ 466168 w 916795"/>
                  <a:gd name="connsiteY11" fmla="*/ 120975 h 677344"/>
                  <a:gd name="connsiteX12" fmla="*/ 493017 w 916795"/>
                  <a:gd name="connsiteY12" fmla="*/ 148920 h 677344"/>
                  <a:gd name="connsiteX13" fmla="*/ 536195 w 916795"/>
                  <a:gd name="connsiteY13" fmla="*/ 148920 h 677344"/>
                  <a:gd name="connsiteX14" fmla="*/ 592195 w 916795"/>
                  <a:gd name="connsiteY14" fmla="*/ 112756 h 677344"/>
                  <a:gd name="connsiteX15" fmla="*/ 603920 w 916795"/>
                  <a:gd name="connsiteY15" fmla="*/ 143112 h 677344"/>
                  <a:gd name="connsiteX16" fmla="*/ 629564 w 916795"/>
                  <a:gd name="connsiteY16" fmla="*/ 82400 h 677344"/>
                  <a:gd name="connsiteX17" fmla="*/ 673071 w 916795"/>
                  <a:gd name="connsiteY17" fmla="*/ 50948 h 677344"/>
                  <a:gd name="connsiteX18" fmla="*/ 708249 w 916795"/>
                  <a:gd name="connsiteY18" fmla="*/ 60263 h 677344"/>
                  <a:gd name="connsiteX19" fmla="*/ 745180 w 916795"/>
                  <a:gd name="connsiteY19" fmla="*/ 41962 h 677344"/>
                  <a:gd name="connsiteX20" fmla="*/ 800412 w 916795"/>
                  <a:gd name="connsiteY20" fmla="*/ 20592 h 677344"/>
                  <a:gd name="connsiteX21" fmla="*/ 859590 w 916795"/>
                  <a:gd name="connsiteY21" fmla="*/ 41962 h 677344"/>
                  <a:gd name="connsiteX22" fmla="*/ 906275 w 916795"/>
                  <a:gd name="connsiteY22" fmla="*/ 74290 h 677344"/>
                  <a:gd name="connsiteX23" fmla="*/ 893453 w 916795"/>
                  <a:gd name="connsiteY23" fmla="*/ 112756 h 677344"/>
                  <a:gd name="connsiteX24" fmla="*/ 916795 w 916795"/>
                  <a:gd name="connsiteY24" fmla="*/ 179276 h 677344"/>
                  <a:gd name="connsiteX25" fmla="*/ 906275 w 916795"/>
                  <a:gd name="connsiteY25" fmla="*/ 243495 h 677344"/>
                  <a:gd name="connsiteX26" fmla="*/ 906275 w 916795"/>
                  <a:gd name="connsiteY26" fmla="*/ 308261 h 677344"/>
                  <a:gd name="connsiteX27" fmla="*/ 859590 w 916795"/>
                  <a:gd name="connsiteY27" fmla="*/ 398781 h 677344"/>
                  <a:gd name="connsiteX28" fmla="*/ 822220 w 916795"/>
                  <a:gd name="connsiteY28" fmla="*/ 376645 h 677344"/>
                  <a:gd name="connsiteX29" fmla="*/ 832741 w 916795"/>
                  <a:gd name="connsiteY29" fmla="*/ 346837 h 677344"/>
                  <a:gd name="connsiteX30" fmla="*/ 800412 w 916795"/>
                  <a:gd name="connsiteY30" fmla="*/ 333357 h 677344"/>
                  <a:gd name="connsiteX31" fmla="*/ 773563 w 916795"/>
                  <a:gd name="connsiteY31" fmla="*/ 289851 h 677344"/>
                  <a:gd name="connsiteX32" fmla="*/ 708249 w 916795"/>
                  <a:gd name="connsiteY32" fmla="*/ 289851 h 677344"/>
                  <a:gd name="connsiteX33" fmla="*/ 723372 w 916795"/>
                  <a:gd name="connsiteY33" fmla="*/ 346837 h 677344"/>
                  <a:gd name="connsiteX34" fmla="*/ 673071 w 916795"/>
                  <a:gd name="connsiteY34" fmla="*/ 390343 h 677344"/>
                  <a:gd name="connsiteX35" fmla="*/ 629564 w 916795"/>
                  <a:gd name="connsiteY35" fmla="*/ 390343 h 677344"/>
                  <a:gd name="connsiteX36" fmla="*/ 581017 w 916795"/>
                  <a:gd name="connsiteY36" fmla="*/ 420480 h 677344"/>
                  <a:gd name="connsiteX37" fmla="*/ 503976 w 916795"/>
                  <a:gd name="connsiteY37" fmla="*/ 447329 h 677344"/>
                  <a:gd name="connsiteX38" fmla="*/ 472086 w 916795"/>
                  <a:gd name="connsiteY38" fmla="*/ 470781 h 677344"/>
                  <a:gd name="connsiteX39" fmla="*/ 390114 w 916795"/>
                  <a:gd name="connsiteY39" fmla="*/ 504205 h 677344"/>
                  <a:gd name="connsiteX40" fmla="*/ 297950 w 916795"/>
                  <a:gd name="connsiteY40" fmla="*/ 582999 h 677344"/>
                  <a:gd name="connsiteX41" fmla="*/ 217512 w 916795"/>
                  <a:gd name="connsiteY41" fmla="*/ 594725 h 677344"/>
                  <a:gd name="connsiteX42" fmla="*/ 118773 w 916795"/>
                  <a:gd name="connsiteY42" fmla="*/ 675054 h 677344"/>
                  <a:gd name="connsiteX43" fmla="*/ 63431 w 916795"/>
                  <a:gd name="connsiteY43" fmla="*/ 666725 h 677344"/>
                  <a:gd name="connsiteX44" fmla="*/ 11596 w 916795"/>
                  <a:gd name="connsiteY44" fmla="*/ 623109 h 677344"/>
                  <a:gd name="connsiteX45" fmla="*/ 11596 w 916795"/>
                  <a:gd name="connsiteY45" fmla="*/ 539383 h 677344"/>
                  <a:gd name="connsiteX46" fmla="*/ 51814 w 916795"/>
                  <a:gd name="connsiteY46" fmla="*/ 539383 h 677344"/>
                  <a:gd name="connsiteX47" fmla="*/ 96965 w 916795"/>
                  <a:gd name="connsiteY47" fmla="*/ 487438 h 677344"/>
                  <a:gd name="connsiteX48" fmla="*/ 78554 w 916795"/>
                  <a:gd name="connsiteY48" fmla="*/ 437247 h 677344"/>
                  <a:gd name="connsiteX49" fmla="*/ 96965 w 916795"/>
                  <a:gd name="connsiteY49" fmla="*/ 410398 h 677344"/>
                  <a:gd name="connsiteX50" fmla="*/ 175649 w 916795"/>
                  <a:gd name="connsiteY50" fmla="*/ 390343 h 677344"/>
                  <a:gd name="connsiteX51" fmla="*/ 205896 w 916795"/>
                  <a:gd name="connsiteY51" fmla="*/ 333357 h 677344"/>
                  <a:gd name="connsiteX52" fmla="*/ 160636 w 916795"/>
                  <a:gd name="connsiteY52" fmla="*/ 308261 h 677344"/>
                  <a:gd name="connsiteX53" fmla="*/ 123814 w 916795"/>
                  <a:gd name="connsiteY53" fmla="*/ 273084 h 677344"/>
                  <a:gd name="connsiteX54" fmla="*/ 96965 w 916795"/>
                  <a:gd name="connsiteY54" fmla="*/ 333357 h 677344"/>
                  <a:gd name="connsiteX55" fmla="*/ 51814 w 916795"/>
                  <a:gd name="connsiteY55" fmla="*/ 333357 h 677344"/>
                  <a:gd name="connsiteX56" fmla="*/ 51814 w 916795"/>
                  <a:gd name="connsiteY56" fmla="*/ 237906 h 677344"/>
                  <a:gd name="connsiteX57" fmla="*/ 43376 w 916795"/>
                  <a:gd name="connsiteY57" fmla="*/ 206125 h 677344"/>
                  <a:gd name="connsiteX58" fmla="*/ 31650 w 916795"/>
                  <a:gd name="connsiteY58" fmla="*/ 102235 h 677344"/>
                  <a:gd name="connsiteX59" fmla="*/ 123814 w 916795"/>
                  <a:gd name="connsiteY59" fmla="*/ 30236 h 67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916795" h="677344">
                    <a:moveTo>
                      <a:pt x="123814" y="30236"/>
                    </a:moveTo>
                    <a:cubicBezTo>
                      <a:pt x="153359" y="20855"/>
                      <a:pt x="190845" y="34146"/>
                      <a:pt x="205896" y="41962"/>
                    </a:cubicBezTo>
                    <a:cubicBezTo>
                      <a:pt x="209402" y="30711"/>
                      <a:pt x="219989" y="7025"/>
                      <a:pt x="234279" y="2291"/>
                    </a:cubicBezTo>
                    <a:cubicBezTo>
                      <a:pt x="252142" y="-3627"/>
                      <a:pt x="272087" y="2291"/>
                      <a:pt x="284032" y="15880"/>
                    </a:cubicBezTo>
                    <a:cubicBezTo>
                      <a:pt x="295977" y="29469"/>
                      <a:pt x="301895" y="10181"/>
                      <a:pt x="319868" y="2291"/>
                    </a:cubicBezTo>
                    <a:cubicBezTo>
                      <a:pt x="337840" y="-5599"/>
                      <a:pt x="362278" y="8866"/>
                      <a:pt x="375100" y="15880"/>
                    </a:cubicBezTo>
                    <a:cubicBezTo>
                      <a:pt x="385357" y="21491"/>
                      <a:pt x="370826" y="47807"/>
                      <a:pt x="362278" y="60263"/>
                    </a:cubicBezTo>
                    <a:lnTo>
                      <a:pt x="380908" y="82400"/>
                    </a:lnTo>
                    <a:lnTo>
                      <a:pt x="362278" y="112756"/>
                    </a:lnTo>
                    <a:cubicBezTo>
                      <a:pt x="367319" y="115496"/>
                      <a:pt x="381610" y="122597"/>
                      <a:pt x="398442" y="129085"/>
                    </a:cubicBezTo>
                    <a:cubicBezTo>
                      <a:pt x="419483" y="137194"/>
                      <a:pt x="425291" y="120975"/>
                      <a:pt x="434606" y="112756"/>
                    </a:cubicBezTo>
                    <a:cubicBezTo>
                      <a:pt x="443921" y="104537"/>
                      <a:pt x="461456" y="112756"/>
                      <a:pt x="466168" y="120975"/>
                    </a:cubicBezTo>
                    <a:cubicBezTo>
                      <a:pt x="470880" y="129194"/>
                      <a:pt x="484798" y="143112"/>
                      <a:pt x="493017" y="148920"/>
                    </a:cubicBezTo>
                    <a:cubicBezTo>
                      <a:pt x="501236" y="154728"/>
                      <a:pt x="524579" y="150126"/>
                      <a:pt x="536195" y="148920"/>
                    </a:cubicBezTo>
                    <a:cubicBezTo>
                      <a:pt x="547811" y="147715"/>
                      <a:pt x="573564" y="112756"/>
                      <a:pt x="592195" y="112756"/>
                    </a:cubicBezTo>
                    <a:cubicBezTo>
                      <a:pt x="607099" y="112756"/>
                      <a:pt x="606222" y="132992"/>
                      <a:pt x="603920" y="143112"/>
                    </a:cubicBezTo>
                    <a:cubicBezTo>
                      <a:pt x="608589" y="127951"/>
                      <a:pt x="620271" y="94586"/>
                      <a:pt x="629564" y="82400"/>
                    </a:cubicBezTo>
                    <a:cubicBezTo>
                      <a:pt x="641180" y="67167"/>
                      <a:pt x="650605" y="53249"/>
                      <a:pt x="673071" y="50948"/>
                    </a:cubicBezTo>
                    <a:cubicBezTo>
                      <a:pt x="695536" y="48647"/>
                      <a:pt x="685673" y="55551"/>
                      <a:pt x="708249" y="60263"/>
                    </a:cubicBezTo>
                    <a:cubicBezTo>
                      <a:pt x="730824" y="64975"/>
                      <a:pt x="723372" y="48537"/>
                      <a:pt x="745180" y="41962"/>
                    </a:cubicBezTo>
                    <a:cubicBezTo>
                      <a:pt x="766988" y="35387"/>
                      <a:pt x="773563" y="24099"/>
                      <a:pt x="800412" y="20592"/>
                    </a:cubicBezTo>
                    <a:cubicBezTo>
                      <a:pt x="827261" y="17085"/>
                      <a:pt x="832741" y="41962"/>
                      <a:pt x="859590" y="41962"/>
                    </a:cubicBezTo>
                    <a:cubicBezTo>
                      <a:pt x="886439" y="41962"/>
                      <a:pt x="893453" y="68373"/>
                      <a:pt x="906275" y="74290"/>
                    </a:cubicBezTo>
                    <a:cubicBezTo>
                      <a:pt x="919096" y="80208"/>
                      <a:pt x="896960" y="101140"/>
                      <a:pt x="893453" y="112756"/>
                    </a:cubicBezTo>
                    <a:cubicBezTo>
                      <a:pt x="889946" y="124372"/>
                      <a:pt x="916795" y="159441"/>
                      <a:pt x="916795" y="179276"/>
                    </a:cubicBezTo>
                    <a:cubicBezTo>
                      <a:pt x="916795" y="199111"/>
                      <a:pt x="906275" y="214344"/>
                      <a:pt x="906275" y="243495"/>
                    </a:cubicBezTo>
                    <a:cubicBezTo>
                      <a:pt x="906275" y="272645"/>
                      <a:pt x="907480" y="289851"/>
                      <a:pt x="906275" y="308261"/>
                    </a:cubicBezTo>
                    <a:cubicBezTo>
                      <a:pt x="905069" y="326672"/>
                      <a:pt x="866604" y="390343"/>
                      <a:pt x="859590" y="398781"/>
                    </a:cubicBezTo>
                    <a:cubicBezTo>
                      <a:pt x="852576" y="407220"/>
                      <a:pt x="832741" y="382453"/>
                      <a:pt x="822220" y="376645"/>
                    </a:cubicBezTo>
                    <a:cubicBezTo>
                      <a:pt x="813804" y="371998"/>
                      <a:pt x="825727" y="354836"/>
                      <a:pt x="832741" y="346837"/>
                    </a:cubicBezTo>
                    <a:lnTo>
                      <a:pt x="800412" y="333357"/>
                    </a:lnTo>
                    <a:cubicBezTo>
                      <a:pt x="798177" y="324991"/>
                      <a:pt x="789695" y="304579"/>
                      <a:pt x="773563" y="289851"/>
                    </a:cubicBezTo>
                    <a:cubicBezTo>
                      <a:pt x="753399" y="271440"/>
                      <a:pt x="723372" y="281522"/>
                      <a:pt x="708249" y="289851"/>
                    </a:cubicBezTo>
                    <a:cubicBezTo>
                      <a:pt x="693125" y="298179"/>
                      <a:pt x="730057" y="333357"/>
                      <a:pt x="723372" y="346837"/>
                    </a:cubicBezTo>
                    <a:cubicBezTo>
                      <a:pt x="718024" y="357620"/>
                      <a:pt x="687602" y="380333"/>
                      <a:pt x="673071" y="390343"/>
                    </a:cubicBezTo>
                    <a:lnTo>
                      <a:pt x="629564" y="390343"/>
                    </a:lnTo>
                    <a:cubicBezTo>
                      <a:pt x="617838" y="397028"/>
                      <a:pt x="591712" y="412414"/>
                      <a:pt x="581017" y="420480"/>
                    </a:cubicBezTo>
                    <a:cubicBezTo>
                      <a:pt x="567647" y="430562"/>
                      <a:pt x="537400" y="437247"/>
                      <a:pt x="503976" y="447329"/>
                    </a:cubicBezTo>
                    <a:cubicBezTo>
                      <a:pt x="470551" y="457411"/>
                      <a:pt x="478880" y="457302"/>
                      <a:pt x="472086" y="470781"/>
                    </a:cubicBezTo>
                    <a:cubicBezTo>
                      <a:pt x="465291" y="484260"/>
                      <a:pt x="403483" y="500918"/>
                      <a:pt x="390114" y="504205"/>
                    </a:cubicBezTo>
                    <a:cubicBezTo>
                      <a:pt x="376744" y="507493"/>
                      <a:pt x="314717" y="576205"/>
                      <a:pt x="297950" y="582999"/>
                    </a:cubicBezTo>
                    <a:cubicBezTo>
                      <a:pt x="281183" y="589794"/>
                      <a:pt x="251046" y="579602"/>
                      <a:pt x="217512" y="594725"/>
                    </a:cubicBezTo>
                    <a:cubicBezTo>
                      <a:pt x="183978" y="609848"/>
                      <a:pt x="123814" y="666725"/>
                      <a:pt x="118773" y="675054"/>
                    </a:cubicBezTo>
                    <a:cubicBezTo>
                      <a:pt x="114740" y="681717"/>
                      <a:pt x="80198" y="672270"/>
                      <a:pt x="63431" y="666725"/>
                    </a:cubicBezTo>
                    <a:cubicBezTo>
                      <a:pt x="52838" y="659448"/>
                      <a:pt x="27639" y="640555"/>
                      <a:pt x="11596" y="623109"/>
                    </a:cubicBezTo>
                    <a:cubicBezTo>
                      <a:pt x="-8459" y="601301"/>
                      <a:pt x="1513" y="551109"/>
                      <a:pt x="11596" y="539383"/>
                    </a:cubicBezTo>
                    <a:cubicBezTo>
                      <a:pt x="19661" y="530002"/>
                      <a:pt x="41770" y="535482"/>
                      <a:pt x="51814" y="539383"/>
                    </a:cubicBezTo>
                    <a:cubicBezTo>
                      <a:pt x="66865" y="524326"/>
                      <a:pt x="96965" y="492874"/>
                      <a:pt x="96965" y="487438"/>
                    </a:cubicBezTo>
                    <a:cubicBezTo>
                      <a:pt x="96965" y="480644"/>
                      <a:pt x="86883" y="450617"/>
                      <a:pt x="78554" y="437247"/>
                    </a:cubicBezTo>
                    <a:cubicBezTo>
                      <a:pt x="70225" y="423877"/>
                      <a:pt x="76910" y="412151"/>
                      <a:pt x="96965" y="410398"/>
                    </a:cubicBezTo>
                    <a:cubicBezTo>
                      <a:pt x="117020" y="408644"/>
                      <a:pt x="160636" y="397028"/>
                      <a:pt x="175649" y="390343"/>
                    </a:cubicBezTo>
                    <a:cubicBezTo>
                      <a:pt x="190663" y="383658"/>
                      <a:pt x="195814" y="351878"/>
                      <a:pt x="205896" y="333357"/>
                    </a:cubicBezTo>
                    <a:cubicBezTo>
                      <a:pt x="215978" y="314837"/>
                      <a:pt x="170718" y="310015"/>
                      <a:pt x="160636" y="308261"/>
                    </a:cubicBezTo>
                    <a:cubicBezTo>
                      <a:pt x="150554" y="306508"/>
                      <a:pt x="142225" y="271440"/>
                      <a:pt x="123814" y="273084"/>
                    </a:cubicBezTo>
                    <a:cubicBezTo>
                      <a:pt x="105403" y="274727"/>
                      <a:pt x="108691" y="313303"/>
                      <a:pt x="96965" y="333357"/>
                    </a:cubicBezTo>
                    <a:cubicBezTo>
                      <a:pt x="85239" y="353412"/>
                      <a:pt x="65184" y="340152"/>
                      <a:pt x="51814" y="333357"/>
                    </a:cubicBezTo>
                    <a:cubicBezTo>
                      <a:pt x="38445" y="326563"/>
                      <a:pt x="43376" y="256317"/>
                      <a:pt x="51814" y="237906"/>
                    </a:cubicBezTo>
                    <a:cubicBezTo>
                      <a:pt x="60253" y="219495"/>
                      <a:pt x="55102" y="214454"/>
                      <a:pt x="43376" y="206125"/>
                    </a:cubicBezTo>
                    <a:cubicBezTo>
                      <a:pt x="31650" y="197796"/>
                      <a:pt x="31650" y="132482"/>
                      <a:pt x="31650" y="102235"/>
                    </a:cubicBezTo>
                    <a:cubicBezTo>
                      <a:pt x="31650" y="71989"/>
                      <a:pt x="86883" y="41962"/>
                      <a:pt x="123814" y="30236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2" name="Freihandform: Form 24">
                <a:extLst>
                  <a:ext uri="{FF2B5EF4-FFF2-40B4-BE49-F238E27FC236}">
                    <a16:creationId xmlns:a16="http://schemas.microsoft.com/office/drawing/2014/main" id="{D66FDB17-17BC-0249-8ECE-E187C039394D}"/>
                  </a:ext>
                </a:extLst>
              </p:cNvPr>
              <p:cNvSpPr/>
              <p:nvPr/>
            </p:nvSpPr>
            <p:spPr>
              <a:xfrm>
                <a:off x="9582089" y="2844595"/>
                <a:ext cx="784302" cy="965582"/>
              </a:xfrm>
              <a:custGeom>
                <a:avLst/>
                <a:gdLst>
                  <a:gd name="connsiteX0" fmla="*/ 25802 w 784302"/>
                  <a:gd name="connsiteY0" fmla="*/ 640434 h 965582"/>
                  <a:gd name="connsiteX1" fmla="*/ 30148 w 784302"/>
                  <a:gd name="connsiteY1" fmla="*/ 652162 h 965582"/>
                  <a:gd name="connsiteX2" fmla="*/ 86514 w 784302"/>
                  <a:gd name="connsiteY2" fmla="*/ 697420 h 965582"/>
                  <a:gd name="connsiteX3" fmla="*/ 96044 w 784302"/>
                  <a:gd name="connsiteY3" fmla="*/ 705431 h 965582"/>
                  <a:gd name="connsiteX4" fmla="*/ 120486 w 784302"/>
                  <a:gd name="connsiteY4" fmla="*/ 723831 h 965582"/>
                  <a:gd name="connsiteX5" fmla="*/ 173418 w 784302"/>
                  <a:gd name="connsiteY5" fmla="*/ 767337 h 965582"/>
                  <a:gd name="connsiteX6" fmla="*/ 196319 w 784302"/>
                  <a:gd name="connsiteY6" fmla="*/ 764135 h 965582"/>
                  <a:gd name="connsiteX7" fmla="*/ 231938 w 784302"/>
                  <a:gd name="connsiteY7" fmla="*/ 767337 h 965582"/>
                  <a:gd name="connsiteX8" fmla="*/ 227598 w 784302"/>
                  <a:gd name="connsiteY8" fmla="*/ 779283 h 965582"/>
                  <a:gd name="connsiteX9" fmla="*/ 231938 w 784302"/>
                  <a:gd name="connsiteY9" fmla="*/ 799447 h 965582"/>
                  <a:gd name="connsiteX10" fmla="*/ 252760 w 784302"/>
                  <a:gd name="connsiteY10" fmla="*/ 859830 h 965582"/>
                  <a:gd name="connsiteX11" fmla="*/ 275335 w 784302"/>
                  <a:gd name="connsiteY11" fmla="*/ 931610 h 965582"/>
                  <a:gd name="connsiteX12" fmla="*/ 294162 w 784302"/>
                  <a:gd name="connsiteY12" fmla="*/ 928220 h 965582"/>
                  <a:gd name="connsiteX13" fmla="*/ 322567 w 784302"/>
                  <a:gd name="connsiteY13" fmla="*/ 931610 h 965582"/>
                  <a:gd name="connsiteX14" fmla="*/ 362238 w 784302"/>
                  <a:gd name="connsiteY14" fmla="*/ 941035 h 965582"/>
                  <a:gd name="connsiteX15" fmla="*/ 409471 w 784302"/>
                  <a:gd name="connsiteY15" fmla="*/ 965583 h 965582"/>
                  <a:gd name="connsiteX16" fmla="*/ 434019 w 784302"/>
                  <a:gd name="connsiteY16" fmla="*/ 950569 h 965582"/>
                  <a:gd name="connsiteX17" fmla="*/ 445523 w 784302"/>
                  <a:gd name="connsiteY17" fmla="*/ 963836 h 965582"/>
                  <a:gd name="connsiteX18" fmla="*/ 451662 w 784302"/>
                  <a:gd name="connsiteY18" fmla="*/ 879994 h 965582"/>
                  <a:gd name="connsiteX19" fmla="*/ 443224 w 784302"/>
                  <a:gd name="connsiteY19" fmla="*/ 848214 h 965582"/>
                  <a:gd name="connsiteX20" fmla="*/ 431498 w 784302"/>
                  <a:gd name="connsiteY20" fmla="*/ 744324 h 965582"/>
                  <a:gd name="connsiteX21" fmla="*/ 523662 w 784302"/>
                  <a:gd name="connsiteY21" fmla="*/ 672324 h 965582"/>
                  <a:gd name="connsiteX22" fmla="*/ 605744 w 784302"/>
                  <a:gd name="connsiteY22" fmla="*/ 684050 h 965582"/>
                  <a:gd name="connsiteX23" fmla="*/ 634127 w 784302"/>
                  <a:gd name="connsiteY23" fmla="*/ 644379 h 965582"/>
                  <a:gd name="connsiteX24" fmla="*/ 683880 w 784302"/>
                  <a:gd name="connsiteY24" fmla="*/ 657968 h 965582"/>
                  <a:gd name="connsiteX25" fmla="*/ 703919 w 784302"/>
                  <a:gd name="connsiteY25" fmla="*/ 655470 h 965582"/>
                  <a:gd name="connsiteX26" fmla="*/ 719715 w 784302"/>
                  <a:gd name="connsiteY26" fmla="*/ 644379 h 965582"/>
                  <a:gd name="connsiteX27" fmla="*/ 769582 w 784302"/>
                  <a:gd name="connsiteY27" fmla="*/ 655020 h 965582"/>
                  <a:gd name="connsiteX28" fmla="*/ 778564 w 784302"/>
                  <a:gd name="connsiteY28" fmla="*/ 640434 h 965582"/>
                  <a:gd name="connsiteX29" fmla="*/ 769109 w 784302"/>
                  <a:gd name="connsiteY29" fmla="*/ 598786 h 965582"/>
                  <a:gd name="connsiteX30" fmla="*/ 758071 w 784302"/>
                  <a:gd name="connsiteY30" fmla="*/ 581804 h 965582"/>
                  <a:gd name="connsiteX31" fmla="*/ 760533 w 784302"/>
                  <a:gd name="connsiteY31" fmla="*/ 566953 h 965582"/>
                  <a:gd name="connsiteX32" fmla="*/ 758071 w 784302"/>
                  <a:gd name="connsiteY32" fmla="*/ 520544 h 965582"/>
                  <a:gd name="connsiteX33" fmla="*/ 727496 w 784302"/>
                  <a:gd name="connsiteY33" fmla="*/ 548599 h 965582"/>
                  <a:gd name="connsiteX34" fmla="*/ 681579 w 784302"/>
                  <a:gd name="connsiteY34" fmla="*/ 548599 h 965582"/>
                  <a:gd name="connsiteX35" fmla="*/ 658565 w 784302"/>
                  <a:gd name="connsiteY35" fmla="*/ 520544 h 965582"/>
                  <a:gd name="connsiteX36" fmla="*/ 625470 w 784302"/>
                  <a:gd name="connsiteY36" fmla="*/ 505202 h 965582"/>
                  <a:gd name="connsiteX37" fmla="*/ 587114 w 784302"/>
                  <a:gd name="connsiteY37" fmla="*/ 469476 h 965582"/>
                  <a:gd name="connsiteX38" fmla="*/ 538676 w 784302"/>
                  <a:gd name="connsiteY38" fmla="*/ 469476 h 965582"/>
                  <a:gd name="connsiteX39" fmla="*/ 477416 w 784302"/>
                  <a:gd name="connsiteY39" fmla="*/ 423559 h 965582"/>
                  <a:gd name="connsiteX40" fmla="*/ 508100 w 784302"/>
                  <a:gd name="connsiteY40" fmla="*/ 362409 h 965582"/>
                  <a:gd name="connsiteX41" fmla="*/ 490238 w 784302"/>
                  <a:gd name="connsiteY41" fmla="*/ 334244 h 965582"/>
                  <a:gd name="connsiteX42" fmla="*/ 508100 w 784302"/>
                  <a:gd name="connsiteY42" fmla="*/ 311340 h 965582"/>
                  <a:gd name="connsiteX43" fmla="*/ 520813 w 784302"/>
                  <a:gd name="connsiteY43" fmla="*/ 275615 h 965582"/>
                  <a:gd name="connsiteX44" fmla="*/ 520813 w 784302"/>
                  <a:gd name="connsiteY44" fmla="*/ 234738 h 965582"/>
                  <a:gd name="connsiteX45" fmla="*/ 462073 w 784302"/>
                  <a:gd name="connsiteY45" fmla="*/ 211834 h 965582"/>
                  <a:gd name="connsiteX46" fmla="*/ 477416 w 784302"/>
                  <a:gd name="connsiteY46" fmla="*/ 168437 h 965582"/>
                  <a:gd name="connsiteX47" fmla="*/ 490238 w 784302"/>
                  <a:gd name="connsiteY47" fmla="*/ 73972 h 965582"/>
                  <a:gd name="connsiteX48" fmla="*/ 462073 w 784302"/>
                  <a:gd name="connsiteY48" fmla="*/ 73972 h 965582"/>
                  <a:gd name="connsiteX49" fmla="*/ 395772 w 784302"/>
                  <a:gd name="connsiteY49" fmla="*/ 48548 h 965582"/>
                  <a:gd name="connsiteX50" fmla="*/ 344910 w 784302"/>
                  <a:gd name="connsiteY50" fmla="*/ 22027 h 965582"/>
                  <a:gd name="connsiteX51" fmla="*/ 339663 w 784302"/>
                  <a:gd name="connsiteY51" fmla="*/ 15342 h 965582"/>
                  <a:gd name="connsiteX52" fmla="*/ 296266 w 784302"/>
                  <a:gd name="connsiteY52" fmla="*/ 0 h 965582"/>
                  <a:gd name="connsiteX53" fmla="*/ 237527 w 784302"/>
                  <a:gd name="connsiteY53" fmla="*/ 48548 h 965582"/>
                  <a:gd name="connsiteX54" fmla="*/ 222294 w 784302"/>
                  <a:gd name="connsiteY54" fmla="*/ 48548 h 965582"/>
                  <a:gd name="connsiteX55" fmla="*/ 219436 w 784302"/>
                  <a:gd name="connsiteY55" fmla="*/ 54663 h 965582"/>
                  <a:gd name="connsiteX56" fmla="*/ 219436 w 784302"/>
                  <a:gd name="connsiteY56" fmla="*/ 54663 h 965582"/>
                  <a:gd name="connsiteX57" fmla="*/ 202897 w 784302"/>
                  <a:gd name="connsiteY57" fmla="*/ 73972 h 965582"/>
                  <a:gd name="connsiteX58" fmla="*/ 159943 w 784302"/>
                  <a:gd name="connsiteY58" fmla="*/ 55574 h 965582"/>
                  <a:gd name="connsiteX59" fmla="*/ 143171 w 784302"/>
                  <a:gd name="connsiteY59" fmla="*/ 48548 h 965582"/>
                  <a:gd name="connsiteX60" fmla="*/ 112524 w 784302"/>
                  <a:gd name="connsiteY60" fmla="*/ 74117 h 965582"/>
                  <a:gd name="connsiteX61" fmla="*/ 79391 w 784302"/>
                  <a:gd name="connsiteY61" fmla="*/ 91835 h 965582"/>
                  <a:gd name="connsiteX62" fmla="*/ 97098 w 784302"/>
                  <a:gd name="connsiteY62" fmla="*/ 164748 h 965582"/>
                  <a:gd name="connsiteX63" fmla="*/ 109966 w 784302"/>
                  <a:gd name="connsiteY63" fmla="*/ 183780 h 965582"/>
                  <a:gd name="connsiteX64" fmla="*/ 125308 w 784302"/>
                  <a:gd name="connsiteY64" fmla="*/ 247560 h 965582"/>
                  <a:gd name="connsiteX65" fmla="*/ 143171 w 784302"/>
                  <a:gd name="connsiteY65" fmla="*/ 275615 h 965582"/>
                  <a:gd name="connsiteX66" fmla="*/ 125308 w 784302"/>
                  <a:gd name="connsiteY66" fmla="*/ 306190 h 965582"/>
                  <a:gd name="connsiteX67" fmla="*/ 143171 w 784302"/>
                  <a:gd name="connsiteY67" fmla="*/ 334244 h 965582"/>
                  <a:gd name="connsiteX68" fmla="*/ 125308 w 784302"/>
                  <a:gd name="connsiteY68" fmla="*/ 362409 h 965582"/>
                  <a:gd name="connsiteX69" fmla="*/ 143171 w 784302"/>
                  <a:gd name="connsiteY69" fmla="*/ 423559 h 965582"/>
                  <a:gd name="connsiteX70" fmla="*/ 101791 w 784302"/>
                  <a:gd name="connsiteY70" fmla="*/ 458500 h 965582"/>
                  <a:gd name="connsiteX71" fmla="*/ 53857 w 784302"/>
                  <a:gd name="connsiteY71" fmla="*/ 492490 h 965582"/>
                  <a:gd name="connsiteX72" fmla="*/ 23378 w 784302"/>
                  <a:gd name="connsiteY72" fmla="*/ 499262 h 965582"/>
                  <a:gd name="connsiteX73" fmla="*/ 7939 w 784302"/>
                  <a:gd name="connsiteY73" fmla="*/ 492490 h 965582"/>
                  <a:gd name="connsiteX74" fmla="*/ 2269 w 784302"/>
                  <a:gd name="connsiteY74" fmla="*/ 514495 h 965582"/>
                  <a:gd name="connsiteX75" fmla="*/ 7939 w 784302"/>
                  <a:gd name="connsiteY75" fmla="*/ 561421 h 965582"/>
                  <a:gd name="connsiteX76" fmla="*/ 23948 w 784302"/>
                  <a:gd name="connsiteY76" fmla="*/ 635347 h 965582"/>
                  <a:gd name="connsiteX77" fmla="*/ 23959 w 784302"/>
                  <a:gd name="connsiteY77" fmla="*/ 635376 h 965582"/>
                  <a:gd name="connsiteX78" fmla="*/ 25802 w 784302"/>
                  <a:gd name="connsiteY78" fmla="*/ 640434 h 965582"/>
                  <a:gd name="connsiteX79" fmla="*/ 525179 w 784302"/>
                  <a:gd name="connsiteY79" fmla="*/ 915119 h 965582"/>
                  <a:gd name="connsiteX80" fmla="*/ 523662 w 784302"/>
                  <a:gd name="connsiteY80" fmla="*/ 915172 h 965582"/>
                  <a:gd name="connsiteX81" fmla="*/ 505869 w 784302"/>
                  <a:gd name="connsiteY81" fmla="*/ 946775 h 965582"/>
                  <a:gd name="connsiteX82" fmla="*/ 503061 w 784302"/>
                  <a:gd name="connsiteY82" fmla="*/ 958983 h 965582"/>
                  <a:gd name="connsiteX83" fmla="*/ 508103 w 784302"/>
                  <a:gd name="connsiteY83" fmla="*/ 954352 h 965582"/>
                  <a:gd name="connsiteX84" fmla="*/ 511272 w 784302"/>
                  <a:gd name="connsiteY84" fmla="*/ 939248 h 965582"/>
                  <a:gd name="connsiteX85" fmla="*/ 525179 w 784302"/>
                  <a:gd name="connsiteY85" fmla="*/ 915119 h 96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784302" h="965582">
                    <a:moveTo>
                      <a:pt x="25802" y="640434"/>
                    </a:moveTo>
                    <a:cubicBezTo>
                      <a:pt x="26881" y="643404"/>
                      <a:pt x="28360" y="647393"/>
                      <a:pt x="30148" y="652162"/>
                    </a:cubicBezTo>
                    <a:cubicBezTo>
                      <a:pt x="54687" y="661624"/>
                      <a:pt x="90334" y="680502"/>
                      <a:pt x="86514" y="697420"/>
                    </a:cubicBezTo>
                    <a:cubicBezTo>
                      <a:pt x="84857" y="704756"/>
                      <a:pt x="89558" y="705041"/>
                      <a:pt x="96044" y="705431"/>
                    </a:cubicBezTo>
                    <a:cubicBezTo>
                      <a:pt x="104574" y="705946"/>
                      <a:pt x="116191" y="706647"/>
                      <a:pt x="120486" y="723831"/>
                    </a:cubicBezTo>
                    <a:cubicBezTo>
                      <a:pt x="128048" y="754077"/>
                      <a:pt x="148870" y="769310"/>
                      <a:pt x="173418" y="767337"/>
                    </a:cubicBezTo>
                    <a:cubicBezTo>
                      <a:pt x="180504" y="766768"/>
                      <a:pt x="188532" y="765431"/>
                      <a:pt x="196319" y="764135"/>
                    </a:cubicBezTo>
                    <a:cubicBezTo>
                      <a:pt x="215513" y="760937"/>
                      <a:pt x="233264" y="757983"/>
                      <a:pt x="231938" y="767337"/>
                    </a:cubicBezTo>
                    <a:cubicBezTo>
                      <a:pt x="231346" y="771519"/>
                      <a:pt x="229413" y="775524"/>
                      <a:pt x="227598" y="779283"/>
                    </a:cubicBezTo>
                    <a:cubicBezTo>
                      <a:pt x="223703" y="787348"/>
                      <a:pt x="220352" y="794289"/>
                      <a:pt x="231938" y="799447"/>
                    </a:cubicBezTo>
                    <a:cubicBezTo>
                      <a:pt x="248924" y="807008"/>
                      <a:pt x="273581" y="844707"/>
                      <a:pt x="252760" y="859830"/>
                    </a:cubicBezTo>
                    <a:cubicBezTo>
                      <a:pt x="231938" y="874953"/>
                      <a:pt x="262075" y="929747"/>
                      <a:pt x="275335" y="931610"/>
                    </a:cubicBezTo>
                    <a:cubicBezTo>
                      <a:pt x="280100" y="932279"/>
                      <a:pt x="287043" y="930276"/>
                      <a:pt x="294162" y="928220"/>
                    </a:cubicBezTo>
                    <a:cubicBezTo>
                      <a:pt x="306857" y="924555"/>
                      <a:pt x="320110" y="920728"/>
                      <a:pt x="322567" y="931610"/>
                    </a:cubicBezTo>
                    <a:cubicBezTo>
                      <a:pt x="326403" y="948596"/>
                      <a:pt x="354677" y="950459"/>
                      <a:pt x="362238" y="941035"/>
                    </a:cubicBezTo>
                    <a:cubicBezTo>
                      <a:pt x="368288" y="933495"/>
                      <a:pt x="396248" y="954258"/>
                      <a:pt x="409471" y="965583"/>
                    </a:cubicBezTo>
                    <a:lnTo>
                      <a:pt x="434019" y="950569"/>
                    </a:lnTo>
                    <a:cubicBezTo>
                      <a:pt x="437045" y="954600"/>
                      <a:pt x="441002" y="959275"/>
                      <a:pt x="445523" y="963836"/>
                    </a:cubicBezTo>
                    <a:cubicBezTo>
                      <a:pt x="440520" y="941429"/>
                      <a:pt x="444995" y="894539"/>
                      <a:pt x="451662" y="879994"/>
                    </a:cubicBezTo>
                    <a:cubicBezTo>
                      <a:pt x="460101" y="861583"/>
                      <a:pt x="454950" y="856542"/>
                      <a:pt x="443224" y="848214"/>
                    </a:cubicBezTo>
                    <a:cubicBezTo>
                      <a:pt x="431498" y="839885"/>
                      <a:pt x="431498" y="774570"/>
                      <a:pt x="431498" y="744324"/>
                    </a:cubicBezTo>
                    <a:cubicBezTo>
                      <a:pt x="431498" y="714077"/>
                      <a:pt x="486731" y="684050"/>
                      <a:pt x="523662" y="672324"/>
                    </a:cubicBezTo>
                    <a:cubicBezTo>
                      <a:pt x="553207" y="662944"/>
                      <a:pt x="590693" y="676232"/>
                      <a:pt x="605744" y="684050"/>
                    </a:cubicBezTo>
                    <a:cubicBezTo>
                      <a:pt x="609250" y="672800"/>
                      <a:pt x="619837" y="649114"/>
                      <a:pt x="634127" y="644379"/>
                    </a:cubicBezTo>
                    <a:cubicBezTo>
                      <a:pt x="651990" y="638462"/>
                      <a:pt x="671935" y="644379"/>
                      <a:pt x="683880" y="657968"/>
                    </a:cubicBezTo>
                    <a:cubicBezTo>
                      <a:pt x="691446" y="666575"/>
                      <a:pt x="696594" y="661992"/>
                      <a:pt x="703919" y="655470"/>
                    </a:cubicBezTo>
                    <a:cubicBezTo>
                      <a:pt x="708158" y="651695"/>
                      <a:pt x="713127" y="647272"/>
                      <a:pt x="719715" y="644379"/>
                    </a:cubicBezTo>
                    <a:cubicBezTo>
                      <a:pt x="735422" y="637484"/>
                      <a:pt x="756068" y="647663"/>
                      <a:pt x="769582" y="655020"/>
                    </a:cubicBezTo>
                    <a:cubicBezTo>
                      <a:pt x="772737" y="649258"/>
                      <a:pt x="775768" y="644276"/>
                      <a:pt x="778564" y="640434"/>
                    </a:cubicBezTo>
                    <a:cubicBezTo>
                      <a:pt x="791728" y="622341"/>
                      <a:pt x="779524" y="609631"/>
                      <a:pt x="769109" y="598786"/>
                    </a:cubicBezTo>
                    <a:cubicBezTo>
                      <a:pt x="763314" y="592750"/>
                      <a:pt x="758071" y="587290"/>
                      <a:pt x="758071" y="581804"/>
                    </a:cubicBezTo>
                    <a:cubicBezTo>
                      <a:pt x="758071" y="577156"/>
                      <a:pt x="759248" y="572277"/>
                      <a:pt x="760533" y="566953"/>
                    </a:cubicBezTo>
                    <a:cubicBezTo>
                      <a:pt x="763487" y="554703"/>
                      <a:pt x="767009" y="540099"/>
                      <a:pt x="758071" y="520544"/>
                    </a:cubicBezTo>
                    <a:cubicBezTo>
                      <a:pt x="747814" y="498101"/>
                      <a:pt x="733414" y="529897"/>
                      <a:pt x="727496" y="548599"/>
                    </a:cubicBezTo>
                    <a:lnTo>
                      <a:pt x="681579" y="548599"/>
                    </a:lnTo>
                    <a:lnTo>
                      <a:pt x="658565" y="520544"/>
                    </a:lnTo>
                    <a:lnTo>
                      <a:pt x="625470" y="505202"/>
                    </a:lnTo>
                    <a:lnTo>
                      <a:pt x="587114" y="469476"/>
                    </a:lnTo>
                    <a:lnTo>
                      <a:pt x="538676" y="469476"/>
                    </a:lnTo>
                    <a:cubicBezTo>
                      <a:pt x="528484" y="459285"/>
                      <a:pt x="501963" y="435833"/>
                      <a:pt x="477416" y="423559"/>
                    </a:cubicBezTo>
                    <a:cubicBezTo>
                      <a:pt x="452868" y="411285"/>
                      <a:pt x="487645" y="377679"/>
                      <a:pt x="508100" y="362409"/>
                    </a:cubicBezTo>
                    <a:lnTo>
                      <a:pt x="490238" y="334244"/>
                    </a:lnTo>
                    <a:lnTo>
                      <a:pt x="508100" y="311340"/>
                    </a:lnTo>
                    <a:lnTo>
                      <a:pt x="520813" y="275615"/>
                    </a:lnTo>
                    <a:lnTo>
                      <a:pt x="520813" y="234738"/>
                    </a:lnTo>
                    <a:cubicBezTo>
                      <a:pt x="506347" y="229660"/>
                      <a:pt x="474347" y="217971"/>
                      <a:pt x="462073" y="211834"/>
                    </a:cubicBezTo>
                    <a:cubicBezTo>
                      <a:pt x="446731" y="204163"/>
                      <a:pt x="462073" y="183780"/>
                      <a:pt x="477416" y="168437"/>
                    </a:cubicBezTo>
                    <a:cubicBezTo>
                      <a:pt x="492758" y="153095"/>
                      <a:pt x="495279" y="91835"/>
                      <a:pt x="490238" y="73972"/>
                    </a:cubicBezTo>
                    <a:cubicBezTo>
                      <a:pt x="486205" y="59682"/>
                      <a:pt x="469782" y="68017"/>
                      <a:pt x="462073" y="73972"/>
                    </a:cubicBezTo>
                    <a:cubicBezTo>
                      <a:pt x="451882" y="65497"/>
                      <a:pt x="424353" y="48548"/>
                      <a:pt x="395772" y="48548"/>
                    </a:cubicBezTo>
                    <a:cubicBezTo>
                      <a:pt x="365160" y="48548"/>
                      <a:pt x="355146" y="35432"/>
                      <a:pt x="344910" y="22027"/>
                    </a:cubicBezTo>
                    <a:cubicBezTo>
                      <a:pt x="343198" y="19787"/>
                      <a:pt x="341482" y="17539"/>
                      <a:pt x="339663" y="15342"/>
                    </a:cubicBezTo>
                    <a:cubicBezTo>
                      <a:pt x="326951" y="0"/>
                      <a:pt x="311609" y="0"/>
                      <a:pt x="296266" y="0"/>
                    </a:cubicBezTo>
                    <a:cubicBezTo>
                      <a:pt x="283992" y="0"/>
                      <a:pt x="251992" y="32366"/>
                      <a:pt x="237527" y="48548"/>
                    </a:cubicBezTo>
                    <a:lnTo>
                      <a:pt x="222294" y="48548"/>
                    </a:lnTo>
                    <a:cubicBezTo>
                      <a:pt x="221036" y="50849"/>
                      <a:pt x="220210" y="52817"/>
                      <a:pt x="219436" y="54663"/>
                    </a:cubicBezTo>
                    <a:lnTo>
                      <a:pt x="219436" y="54663"/>
                    </a:lnTo>
                    <a:cubicBezTo>
                      <a:pt x="217067" y="60313"/>
                      <a:pt x="215190" y="64784"/>
                      <a:pt x="202897" y="73972"/>
                    </a:cubicBezTo>
                    <a:cubicBezTo>
                      <a:pt x="191156" y="82748"/>
                      <a:pt x="173122" y="67048"/>
                      <a:pt x="159943" y="55574"/>
                    </a:cubicBezTo>
                    <a:cubicBezTo>
                      <a:pt x="150242" y="47130"/>
                      <a:pt x="143171" y="40975"/>
                      <a:pt x="143171" y="48548"/>
                    </a:cubicBezTo>
                    <a:cubicBezTo>
                      <a:pt x="143171" y="59816"/>
                      <a:pt x="129957" y="65983"/>
                      <a:pt x="112524" y="74117"/>
                    </a:cubicBezTo>
                    <a:cubicBezTo>
                      <a:pt x="102323" y="78877"/>
                      <a:pt x="90678" y="84311"/>
                      <a:pt x="79391" y="91835"/>
                    </a:cubicBezTo>
                    <a:cubicBezTo>
                      <a:pt x="55768" y="107583"/>
                      <a:pt x="79308" y="140142"/>
                      <a:pt x="97098" y="164748"/>
                    </a:cubicBezTo>
                    <a:cubicBezTo>
                      <a:pt x="102336" y="171990"/>
                      <a:pt x="107075" y="178546"/>
                      <a:pt x="109966" y="183780"/>
                    </a:cubicBezTo>
                    <a:cubicBezTo>
                      <a:pt x="122678" y="206793"/>
                      <a:pt x="125308" y="222026"/>
                      <a:pt x="125308" y="247560"/>
                    </a:cubicBezTo>
                    <a:cubicBezTo>
                      <a:pt x="125308" y="267987"/>
                      <a:pt x="137216" y="274775"/>
                      <a:pt x="143171" y="275615"/>
                    </a:cubicBezTo>
                    <a:lnTo>
                      <a:pt x="125308" y="306190"/>
                    </a:lnTo>
                    <a:lnTo>
                      <a:pt x="143171" y="334244"/>
                    </a:lnTo>
                    <a:lnTo>
                      <a:pt x="125308" y="362409"/>
                    </a:lnTo>
                    <a:cubicBezTo>
                      <a:pt x="132980" y="374316"/>
                      <a:pt x="147292" y="403219"/>
                      <a:pt x="143171" y="423559"/>
                    </a:cubicBezTo>
                    <a:cubicBezTo>
                      <a:pt x="140394" y="437262"/>
                      <a:pt x="122084" y="447335"/>
                      <a:pt x="101791" y="458500"/>
                    </a:cubicBezTo>
                    <a:cubicBezTo>
                      <a:pt x="84434" y="468047"/>
                      <a:pt x="65629" y="478395"/>
                      <a:pt x="53857" y="492490"/>
                    </a:cubicBezTo>
                    <a:cubicBezTo>
                      <a:pt x="37747" y="511780"/>
                      <a:pt x="30799" y="505726"/>
                      <a:pt x="23378" y="499262"/>
                    </a:cubicBezTo>
                    <a:cubicBezTo>
                      <a:pt x="19036" y="495482"/>
                      <a:pt x="14532" y="491558"/>
                      <a:pt x="7939" y="492490"/>
                    </a:cubicBezTo>
                    <a:cubicBezTo>
                      <a:pt x="-2220" y="493923"/>
                      <a:pt x="-823" y="500319"/>
                      <a:pt x="2269" y="514495"/>
                    </a:cubicBezTo>
                    <a:cubicBezTo>
                      <a:pt x="4617" y="525250"/>
                      <a:pt x="7939" y="540481"/>
                      <a:pt x="7939" y="561421"/>
                    </a:cubicBezTo>
                    <a:cubicBezTo>
                      <a:pt x="3098" y="578214"/>
                      <a:pt x="14140" y="608472"/>
                      <a:pt x="23948" y="635347"/>
                    </a:cubicBezTo>
                    <a:lnTo>
                      <a:pt x="23959" y="635376"/>
                    </a:lnTo>
                    <a:cubicBezTo>
                      <a:pt x="24579" y="637076"/>
                      <a:pt x="25195" y="638764"/>
                      <a:pt x="25802" y="640434"/>
                    </a:cubicBezTo>
                    <a:close/>
                    <a:moveTo>
                      <a:pt x="525179" y="915119"/>
                    </a:moveTo>
                    <a:cubicBezTo>
                      <a:pt x="524681" y="915108"/>
                      <a:pt x="524175" y="915126"/>
                      <a:pt x="523662" y="915172"/>
                    </a:cubicBezTo>
                    <a:cubicBezTo>
                      <a:pt x="512442" y="916174"/>
                      <a:pt x="509280" y="930891"/>
                      <a:pt x="505869" y="946775"/>
                    </a:cubicBezTo>
                    <a:cubicBezTo>
                      <a:pt x="504997" y="950839"/>
                      <a:pt x="504107" y="954977"/>
                      <a:pt x="503061" y="958983"/>
                    </a:cubicBezTo>
                    <a:lnTo>
                      <a:pt x="508103" y="954352"/>
                    </a:lnTo>
                    <a:cubicBezTo>
                      <a:pt x="509580" y="949109"/>
                      <a:pt x="510459" y="943983"/>
                      <a:pt x="511272" y="939248"/>
                    </a:cubicBezTo>
                    <a:cubicBezTo>
                      <a:pt x="513359" y="927091"/>
                      <a:pt x="515002" y="917506"/>
                      <a:pt x="525179" y="915119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3" name="Freihandform: Form 26">
                <a:extLst>
                  <a:ext uri="{FF2B5EF4-FFF2-40B4-BE49-F238E27FC236}">
                    <a16:creationId xmlns:a16="http://schemas.microsoft.com/office/drawing/2014/main" id="{F84CC193-AE03-A548-A2F2-E9A8BDD41BE1}"/>
                  </a:ext>
                </a:extLst>
              </p:cNvPr>
              <p:cNvSpPr/>
              <p:nvPr/>
            </p:nvSpPr>
            <p:spPr>
              <a:xfrm>
                <a:off x="9897830" y="2622021"/>
                <a:ext cx="927687" cy="1016453"/>
              </a:xfrm>
              <a:custGeom>
                <a:avLst/>
                <a:gdLst>
                  <a:gd name="connsiteX0" fmla="*/ 789177 w 927687"/>
                  <a:gd name="connsiteY0" fmla="*/ 50191 h 1016453"/>
                  <a:gd name="connsiteX1" fmla="*/ 753517 w 927687"/>
                  <a:gd name="connsiteY1" fmla="*/ 87666 h 1016453"/>
                  <a:gd name="connsiteX2" fmla="*/ 749506 w 927687"/>
                  <a:gd name="connsiteY2" fmla="*/ 94027 h 1016453"/>
                  <a:gd name="connsiteX3" fmla="*/ 663918 w 927687"/>
                  <a:gd name="connsiteY3" fmla="*/ 0 h 1016453"/>
                  <a:gd name="connsiteX4" fmla="*/ 622165 w 927687"/>
                  <a:gd name="connsiteY4" fmla="*/ 29260 h 1016453"/>
                  <a:gd name="connsiteX5" fmla="*/ 553234 w 927687"/>
                  <a:gd name="connsiteY5" fmla="*/ 29260 h 1016453"/>
                  <a:gd name="connsiteX6" fmla="*/ 540280 w 927687"/>
                  <a:gd name="connsiteY6" fmla="*/ 60672 h 1016453"/>
                  <a:gd name="connsiteX7" fmla="*/ 534384 w 927687"/>
                  <a:gd name="connsiteY7" fmla="*/ 75178 h 1016453"/>
                  <a:gd name="connsiteX8" fmla="*/ 492631 w 927687"/>
                  <a:gd name="connsiteY8" fmla="*/ 112766 h 1016453"/>
                  <a:gd name="connsiteX9" fmla="*/ 436303 w 927687"/>
                  <a:gd name="connsiteY9" fmla="*/ 112766 h 1016453"/>
                  <a:gd name="connsiteX10" fmla="*/ 400796 w 927687"/>
                  <a:gd name="connsiteY10" fmla="*/ 150355 h 1016453"/>
                  <a:gd name="connsiteX11" fmla="*/ 346440 w 927687"/>
                  <a:gd name="connsiteY11" fmla="*/ 127451 h 1016453"/>
                  <a:gd name="connsiteX12" fmla="*/ 292194 w 927687"/>
                  <a:gd name="connsiteY12" fmla="*/ 94027 h 1016453"/>
                  <a:gd name="connsiteX13" fmla="*/ 225345 w 927687"/>
                  <a:gd name="connsiteY13" fmla="*/ 112766 h 1016453"/>
                  <a:gd name="connsiteX14" fmla="*/ 166209 w 927687"/>
                  <a:gd name="connsiteY14" fmla="*/ 82250 h 1016453"/>
                  <a:gd name="connsiteX15" fmla="*/ 143921 w 927687"/>
                  <a:gd name="connsiteY15" fmla="*/ 62685 h 1016453"/>
                  <a:gd name="connsiteX16" fmla="*/ 112662 w 927687"/>
                  <a:gd name="connsiteY16" fmla="*/ 76267 h 1016453"/>
                  <a:gd name="connsiteX17" fmla="*/ 89675 w 927687"/>
                  <a:gd name="connsiteY17" fmla="*/ 94027 h 1016453"/>
                  <a:gd name="connsiteX18" fmla="*/ 6169 w 927687"/>
                  <a:gd name="connsiteY18" fmla="*/ 150355 h 1016453"/>
                  <a:gd name="connsiteX19" fmla="*/ 10743 w 927687"/>
                  <a:gd name="connsiteY19" fmla="*/ 174995 h 1016453"/>
                  <a:gd name="connsiteX20" fmla="*/ 24908 w 927687"/>
                  <a:gd name="connsiteY20" fmla="*/ 187944 h 1016453"/>
                  <a:gd name="connsiteX21" fmla="*/ 3258 w 927687"/>
                  <a:gd name="connsiteY21" fmla="*/ 224505 h 1016453"/>
                  <a:gd name="connsiteX22" fmla="*/ 23922 w 927687"/>
                  <a:gd name="connsiteY22" fmla="*/ 237916 h 1016453"/>
                  <a:gd name="connsiteX23" fmla="*/ 29169 w 927687"/>
                  <a:gd name="connsiteY23" fmla="*/ 244601 h 1016453"/>
                  <a:gd name="connsiteX24" fmla="*/ 80031 w 927687"/>
                  <a:gd name="connsiteY24" fmla="*/ 271121 h 1016453"/>
                  <a:gd name="connsiteX25" fmla="*/ 146332 w 927687"/>
                  <a:gd name="connsiteY25" fmla="*/ 296546 h 1016453"/>
                  <a:gd name="connsiteX26" fmla="*/ 174496 w 927687"/>
                  <a:gd name="connsiteY26" fmla="*/ 296546 h 1016453"/>
                  <a:gd name="connsiteX27" fmla="*/ 161674 w 927687"/>
                  <a:gd name="connsiteY27" fmla="*/ 391011 h 1016453"/>
                  <a:gd name="connsiteX28" fmla="*/ 146332 w 927687"/>
                  <a:gd name="connsiteY28" fmla="*/ 434408 h 1016453"/>
                  <a:gd name="connsiteX29" fmla="*/ 205071 w 927687"/>
                  <a:gd name="connsiteY29" fmla="*/ 457312 h 1016453"/>
                  <a:gd name="connsiteX30" fmla="*/ 205071 w 927687"/>
                  <a:gd name="connsiteY30" fmla="*/ 498188 h 1016453"/>
                  <a:gd name="connsiteX31" fmla="*/ 192359 w 927687"/>
                  <a:gd name="connsiteY31" fmla="*/ 533914 h 1016453"/>
                  <a:gd name="connsiteX32" fmla="*/ 174496 w 927687"/>
                  <a:gd name="connsiteY32" fmla="*/ 556818 h 1016453"/>
                  <a:gd name="connsiteX33" fmla="*/ 192359 w 927687"/>
                  <a:gd name="connsiteY33" fmla="*/ 584982 h 1016453"/>
                  <a:gd name="connsiteX34" fmla="*/ 161674 w 927687"/>
                  <a:gd name="connsiteY34" fmla="*/ 646133 h 1016453"/>
                  <a:gd name="connsiteX35" fmla="*/ 222934 w 927687"/>
                  <a:gd name="connsiteY35" fmla="*/ 692050 h 1016453"/>
                  <a:gd name="connsiteX36" fmla="*/ 271372 w 927687"/>
                  <a:gd name="connsiteY36" fmla="*/ 692050 h 1016453"/>
                  <a:gd name="connsiteX37" fmla="*/ 309728 w 927687"/>
                  <a:gd name="connsiteY37" fmla="*/ 727776 h 1016453"/>
                  <a:gd name="connsiteX38" fmla="*/ 342824 w 927687"/>
                  <a:gd name="connsiteY38" fmla="*/ 743118 h 1016453"/>
                  <a:gd name="connsiteX39" fmla="*/ 365838 w 927687"/>
                  <a:gd name="connsiteY39" fmla="*/ 771173 h 1016453"/>
                  <a:gd name="connsiteX40" fmla="*/ 411755 w 927687"/>
                  <a:gd name="connsiteY40" fmla="*/ 771173 h 1016453"/>
                  <a:gd name="connsiteX41" fmla="*/ 442330 w 927687"/>
                  <a:gd name="connsiteY41" fmla="*/ 743118 h 1016453"/>
                  <a:gd name="connsiteX42" fmla="*/ 444792 w 927687"/>
                  <a:gd name="connsiteY42" fmla="*/ 789527 h 1016453"/>
                  <a:gd name="connsiteX43" fmla="*/ 442330 w 927687"/>
                  <a:gd name="connsiteY43" fmla="*/ 804378 h 1016453"/>
                  <a:gd name="connsiteX44" fmla="*/ 453370 w 927687"/>
                  <a:gd name="connsiteY44" fmla="*/ 821360 h 1016453"/>
                  <a:gd name="connsiteX45" fmla="*/ 462823 w 927687"/>
                  <a:gd name="connsiteY45" fmla="*/ 863008 h 1016453"/>
                  <a:gd name="connsiteX46" fmla="*/ 453841 w 927687"/>
                  <a:gd name="connsiteY46" fmla="*/ 877594 h 1016453"/>
                  <a:gd name="connsiteX47" fmla="*/ 457081 w 927687"/>
                  <a:gd name="connsiteY47" fmla="*/ 879374 h 1016453"/>
                  <a:gd name="connsiteX48" fmla="*/ 459207 w 927687"/>
                  <a:gd name="connsiteY48" fmla="*/ 880542 h 1016453"/>
                  <a:gd name="connsiteX49" fmla="*/ 446385 w 927687"/>
                  <a:gd name="connsiteY49" fmla="*/ 924925 h 1016453"/>
                  <a:gd name="connsiteX50" fmla="*/ 465015 w 927687"/>
                  <a:gd name="connsiteY50" fmla="*/ 947062 h 1016453"/>
                  <a:gd name="connsiteX51" fmla="*/ 446385 w 927687"/>
                  <a:gd name="connsiteY51" fmla="*/ 977418 h 1016453"/>
                  <a:gd name="connsiteX52" fmla="*/ 482549 w 927687"/>
                  <a:gd name="connsiteY52" fmla="*/ 993747 h 1016453"/>
                  <a:gd name="connsiteX53" fmla="*/ 512795 w 927687"/>
                  <a:gd name="connsiteY53" fmla="*/ 983755 h 1016453"/>
                  <a:gd name="connsiteX54" fmla="*/ 518713 w 927687"/>
                  <a:gd name="connsiteY54" fmla="*/ 977418 h 1016453"/>
                  <a:gd name="connsiteX55" fmla="*/ 550275 w 927687"/>
                  <a:gd name="connsiteY55" fmla="*/ 985637 h 1016453"/>
                  <a:gd name="connsiteX56" fmla="*/ 577124 w 927687"/>
                  <a:gd name="connsiteY56" fmla="*/ 1013582 h 1016453"/>
                  <a:gd name="connsiteX57" fmla="*/ 613047 w 927687"/>
                  <a:gd name="connsiteY57" fmla="*/ 1014483 h 1016453"/>
                  <a:gd name="connsiteX58" fmla="*/ 620302 w 927687"/>
                  <a:gd name="connsiteY58" fmla="*/ 1013582 h 1016453"/>
                  <a:gd name="connsiteX59" fmla="*/ 641189 w 927687"/>
                  <a:gd name="connsiteY59" fmla="*/ 998983 h 1016453"/>
                  <a:gd name="connsiteX60" fmla="*/ 676301 w 927687"/>
                  <a:gd name="connsiteY60" fmla="*/ 977418 h 1016453"/>
                  <a:gd name="connsiteX61" fmla="*/ 688027 w 927687"/>
                  <a:gd name="connsiteY61" fmla="*/ 1007774 h 1016453"/>
                  <a:gd name="connsiteX62" fmla="*/ 713671 w 927687"/>
                  <a:gd name="connsiteY62" fmla="*/ 947062 h 1016453"/>
                  <a:gd name="connsiteX63" fmla="*/ 715468 w 927687"/>
                  <a:gd name="connsiteY63" fmla="*/ 944706 h 1016453"/>
                  <a:gd name="connsiteX64" fmla="*/ 757177 w 927687"/>
                  <a:gd name="connsiteY64" fmla="*/ 915610 h 1016453"/>
                  <a:gd name="connsiteX65" fmla="*/ 775939 w 927687"/>
                  <a:gd name="connsiteY65" fmla="*/ 918442 h 1016453"/>
                  <a:gd name="connsiteX66" fmla="*/ 792355 w 927687"/>
                  <a:gd name="connsiteY66" fmla="*/ 924925 h 1016453"/>
                  <a:gd name="connsiteX67" fmla="*/ 812410 w 927687"/>
                  <a:gd name="connsiteY67" fmla="*/ 918420 h 1016453"/>
                  <a:gd name="connsiteX68" fmla="*/ 829287 w 927687"/>
                  <a:gd name="connsiteY68" fmla="*/ 906624 h 1016453"/>
                  <a:gd name="connsiteX69" fmla="*/ 850810 w 927687"/>
                  <a:gd name="connsiteY69" fmla="*/ 897055 h 1016453"/>
                  <a:gd name="connsiteX70" fmla="*/ 884519 w 927687"/>
                  <a:gd name="connsiteY70" fmla="*/ 885254 h 1016453"/>
                  <a:gd name="connsiteX71" fmla="*/ 915116 w 927687"/>
                  <a:gd name="connsiteY71" fmla="*/ 895352 h 1016453"/>
                  <a:gd name="connsiteX72" fmla="*/ 917330 w 927687"/>
                  <a:gd name="connsiteY72" fmla="*/ 896923 h 1016453"/>
                  <a:gd name="connsiteX73" fmla="*/ 926930 w 927687"/>
                  <a:gd name="connsiteY73" fmla="*/ 858186 h 1016453"/>
                  <a:gd name="connsiteX74" fmla="*/ 899861 w 927687"/>
                  <a:gd name="connsiteY74" fmla="*/ 829036 h 1016453"/>
                  <a:gd name="connsiteX75" fmla="*/ 872684 w 927687"/>
                  <a:gd name="connsiteY75" fmla="*/ 785091 h 1016453"/>
                  <a:gd name="connsiteX76" fmla="*/ 866371 w 927687"/>
                  <a:gd name="connsiteY76" fmla="*/ 755745 h 1016453"/>
                  <a:gd name="connsiteX77" fmla="*/ 872684 w 927687"/>
                  <a:gd name="connsiteY77" fmla="*/ 739173 h 1016453"/>
                  <a:gd name="connsiteX78" fmla="*/ 884694 w 927687"/>
                  <a:gd name="connsiteY78" fmla="*/ 712666 h 1016453"/>
                  <a:gd name="connsiteX79" fmla="*/ 899861 w 927687"/>
                  <a:gd name="connsiteY79" fmla="*/ 676598 h 1016453"/>
                  <a:gd name="connsiteX80" fmla="*/ 899467 w 927687"/>
                  <a:gd name="connsiteY80" fmla="*/ 649554 h 1016453"/>
                  <a:gd name="connsiteX81" fmla="*/ 899861 w 927687"/>
                  <a:gd name="connsiteY81" fmla="*/ 584654 h 1016453"/>
                  <a:gd name="connsiteX82" fmla="*/ 872684 w 927687"/>
                  <a:gd name="connsiteY82" fmla="*/ 549147 h 1016453"/>
                  <a:gd name="connsiteX83" fmla="*/ 852673 w 927687"/>
                  <a:gd name="connsiteY83" fmla="*/ 492157 h 1016453"/>
                  <a:gd name="connsiteX84" fmla="*/ 851752 w 927687"/>
                  <a:gd name="connsiteY84" fmla="*/ 482408 h 1016453"/>
                  <a:gd name="connsiteX85" fmla="*/ 864289 w 927687"/>
                  <a:gd name="connsiteY85" fmla="*/ 444151 h 1016453"/>
                  <a:gd name="connsiteX86" fmla="*/ 872684 w 927687"/>
                  <a:gd name="connsiteY86" fmla="*/ 425970 h 1016453"/>
                  <a:gd name="connsiteX87" fmla="*/ 837111 w 927687"/>
                  <a:gd name="connsiteY87" fmla="*/ 379645 h 1016453"/>
                  <a:gd name="connsiteX88" fmla="*/ 837111 w 927687"/>
                  <a:gd name="connsiteY88" fmla="*/ 379645 h 1016453"/>
                  <a:gd name="connsiteX89" fmla="*/ 814163 w 927687"/>
                  <a:gd name="connsiteY89" fmla="*/ 354957 h 1016453"/>
                  <a:gd name="connsiteX90" fmla="*/ 731008 w 927687"/>
                  <a:gd name="connsiteY90" fmla="*/ 296046 h 1016453"/>
                  <a:gd name="connsiteX91" fmla="*/ 705671 w 927687"/>
                  <a:gd name="connsiteY91" fmla="*/ 279779 h 1016453"/>
                  <a:gd name="connsiteX92" fmla="*/ 749506 w 927687"/>
                  <a:gd name="connsiteY92" fmla="*/ 210958 h 1016453"/>
                  <a:gd name="connsiteX93" fmla="*/ 779292 w 927687"/>
                  <a:gd name="connsiteY93" fmla="*/ 157207 h 1016453"/>
                  <a:gd name="connsiteX94" fmla="*/ 803752 w 927687"/>
                  <a:gd name="connsiteY94" fmla="*/ 112766 h 1016453"/>
                  <a:gd name="connsiteX95" fmla="*/ 796016 w 927687"/>
                  <a:gd name="connsiteY95" fmla="*/ 65915 h 1016453"/>
                  <a:gd name="connsiteX96" fmla="*/ 796016 w 927687"/>
                  <a:gd name="connsiteY96" fmla="*/ 65913 h 1016453"/>
                  <a:gd name="connsiteX97" fmla="*/ 789177 w 927687"/>
                  <a:gd name="connsiteY97" fmla="*/ 50191 h 101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927687" h="1016453">
                    <a:moveTo>
                      <a:pt x="789177" y="50191"/>
                    </a:moveTo>
                    <a:cubicBezTo>
                      <a:pt x="785386" y="36907"/>
                      <a:pt x="767654" y="65137"/>
                      <a:pt x="753517" y="87666"/>
                    </a:cubicBezTo>
                    <a:cubicBezTo>
                      <a:pt x="752136" y="89854"/>
                      <a:pt x="750799" y="91988"/>
                      <a:pt x="749506" y="94027"/>
                    </a:cubicBezTo>
                    <a:cubicBezTo>
                      <a:pt x="736180" y="114870"/>
                      <a:pt x="686887" y="40028"/>
                      <a:pt x="663918" y="0"/>
                    </a:cubicBezTo>
                    <a:cubicBezTo>
                      <a:pt x="654866" y="13223"/>
                      <a:pt x="633825" y="37589"/>
                      <a:pt x="622165" y="29260"/>
                    </a:cubicBezTo>
                    <a:cubicBezTo>
                      <a:pt x="607589" y="18849"/>
                      <a:pt x="580302" y="16767"/>
                      <a:pt x="553234" y="29260"/>
                    </a:cubicBezTo>
                    <a:cubicBezTo>
                      <a:pt x="537935" y="36318"/>
                      <a:pt x="539272" y="50056"/>
                      <a:pt x="540280" y="60672"/>
                    </a:cubicBezTo>
                    <a:cubicBezTo>
                      <a:pt x="541069" y="68850"/>
                      <a:pt x="541683" y="75178"/>
                      <a:pt x="534384" y="75178"/>
                    </a:cubicBezTo>
                    <a:cubicBezTo>
                      <a:pt x="520971" y="75178"/>
                      <a:pt x="500960" y="100236"/>
                      <a:pt x="492631" y="112766"/>
                    </a:cubicBezTo>
                    <a:lnTo>
                      <a:pt x="436303" y="112766"/>
                    </a:lnTo>
                    <a:cubicBezTo>
                      <a:pt x="421311" y="112766"/>
                      <a:pt x="406385" y="137825"/>
                      <a:pt x="400796" y="150355"/>
                    </a:cubicBezTo>
                    <a:cubicBezTo>
                      <a:pt x="388266" y="143414"/>
                      <a:pt x="359854" y="129117"/>
                      <a:pt x="346440" y="127451"/>
                    </a:cubicBezTo>
                    <a:cubicBezTo>
                      <a:pt x="329673" y="125369"/>
                      <a:pt x="306769" y="112766"/>
                      <a:pt x="292194" y="94027"/>
                    </a:cubicBezTo>
                    <a:cubicBezTo>
                      <a:pt x="277619" y="75287"/>
                      <a:pt x="242112" y="94027"/>
                      <a:pt x="225345" y="112766"/>
                    </a:cubicBezTo>
                    <a:cubicBezTo>
                      <a:pt x="213185" y="126357"/>
                      <a:pt x="187943" y="102656"/>
                      <a:pt x="166209" y="82250"/>
                    </a:cubicBezTo>
                    <a:cubicBezTo>
                      <a:pt x="157975" y="74520"/>
                      <a:pt x="150244" y="67261"/>
                      <a:pt x="143921" y="62685"/>
                    </a:cubicBezTo>
                    <a:cubicBezTo>
                      <a:pt x="130838" y="53214"/>
                      <a:pt x="121828" y="64642"/>
                      <a:pt x="112662" y="76267"/>
                    </a:cubicBezTo>
                    <a:cubicBezTo>
                      <a:pt x="105705" y="85091"/>
                      <a:pt x="98659" y="94027"/>
                      <a:pt x="89675" y="94027"/>
                    </a:cubicBezTo>
                    <a:cubicBezTo>
                      <a:pt x="68853" y="94027"/>
                      <a:pt x="24908" y="127451"/>
                      <a:pt x="6169" y="150355"/>
                    </a:cubicBezTo>
                    <a:cubicBezTo>
                      <a:pt x="-5702" y="164865"/>
                      <a:pt x="1645" y="169391"/>
                      <a:pt x="10743" y="174995"/>
                    </a:cubicBezTo>
                    <a:cubicBezTo>
                      <a:pt x="16007" y="178237"/>
                      <a:pt x="21857" y="181840"/>
                      <a:pt x="24908" y="187944"/>
                    </a:cubicBezTo>
                    <a:cubicBezTo>
                      <a:pt x="27935" y="193995"/>
                      <a:pt x="17877" y="208321"/>
                      <a:pt x="3258" y="224505"/>
                    </a:cubicBezTo>
                    <a:cubicBezTo>
                      <a:pt x="10583" y="226427"/>
                      <a:pt x="17579" y="230263"/>
                      <a:pt x="23922" y="237916"/>
                    </a:cubicBezTo>
                    <a:cubicBezTo>
                      <a:pt x="25741" y="240112"/>
                      <a:pt x="27459" y="242361"/>
                      <a:pt x="29169" y="244601"/>
                    </a:cubicBezTo>
                    <a:cubicBezTo>
                      <a:pt x="39405" y="258006"/>
                      <a:pt x="49419" y="271121"/>
                      <a:pt x="80031" y="271121"/>
                    </a:cubicBezTo>
                    <a:cubicBezTo>
                      <a:pt x="108612" y="271121"/>
                      <a:pt x="136140" y="288070"/>
                      <a:pt x="146332" y="296546"/>
                    </a:cubicBezTo>
                    <a:cubicBezTo>
                      <a:pt x="154041" y="290591"/>
                      <a:pt x="170463" y="282256"/>
                      <a:pt x="174496" y="296546"/>
                    </a:cubicBezTo>
                    <a:cubicBezTo>
                      <a:pt x="179537" y="314409"/>
                      <a:pt x="177017" y="375669"/>
                      <a:pt x="161674" y="391011"/>
                    </a:cubicBezTo>
                    <a:cubicBezTo>
                      <a:pt x="146332" y="406353"/>
                      <a:pt x="130990" y="426737"/>
                      <a:pt x="146332" y="434408"/>
                    </a:cubicBezTo>
                    <a:cubicBezTo>
                      <a:pt x="158606" y="440545"/>
                      <a:pt x="190606" y="452234"/>
                      <a:pt x="205071" y="457312"/>
                    </a:cubicBezTo>
                    <a:lnTo>
                      <a:pt x="205071" y="498188"/>
                    </a:lnTo>
                    <a:lnTo>
                      <a:pt x="192359" y="533914"/>
                    </a:lnTo>
                    <a:lnTo>
                      <a:pt x="174496" y="556818"/>
                    </a:lnTo>
                    <a:lnTo>
                      <a:pt x="192359" y="584982"/>
                    </a:lnTo>
                    <a:cubicBezTo>
                      <a:pt x="171903" y="600252"/>
                      <a:pt x="137127" y="633859"/>
                      <a:pt x="161674" y="646133"/>
                    </a:cubicBezTo>
                    <a:cubicBezTo>
                      <a:pt x="186222" y="658407"/>
                      <a:pt x="212743" y="681859"/>
                      <a:pt x="222934" y="692050"/>
                    </a:cubicBezTo>
                    <a:lnTo>
                      <a:pt x="271372" y="692050"/>
                    </a:lnTo>
                    <a:lnTo>
                      <a:pt x="309728" y="727776"/>
                    </a:lnTo>
                    <a:lnTo>
                      <a:pt x="342824" y="743118"/>
                    </a:lnTo>
                    <a:lnTo>
                      <a:pt x="365838" y="771173"/>
                    </a:lnTo>
                    <a:lnTo>
                      <a:pt x="411755" y="771173"/>
                    </a:lnTo>
                    <a:cubicBezTo>
                      <a:pt x="417673" y="752471"/>
                      <a:pt x="432073" y="720675"/>
                      <a:pt x="442330" y="743118"/>
                    </a:cubicBezTo>
                    <a:cubicBezTo>
                      <a:pt x="451268" y="762673"/>
                      <a:pt x="447746" y="777277"/>
                      <a:pt x="444792" y="789527"/>
                    </a:cubicBezTo>
                    <a:cubicBezTo>
                      <a:pt x="443507" y="794851"/>
                      <a:pt x="442330" y="799730"/>
                      <a:pt x="442330" y="804378"/>
                    </a:cubicBezTo>
                    <a:cubicBezTo>
                      <a:pt x="442330" y="809864"/>
                      <a:pt x="447573" y="815324"/>
                      <a:pt x="453370" y="821360"/>
                    </a:cubicBezTo>
                    <a:cubicBezTo>
                      <a:pt x="463783" y="832205"/>
                      <a:pt x="475987" y="844915"/>
                      <a:pt x="462823" y="863008"/>
                    </a:cubicBezTo>
                    <a:cubicBezTo>
                      <a:pt x="460029" y="866850"/>
                      <a:pt x="456997" y="871832"/>
                      <a:pt x="453841" y="877594"/>
                    </a:cubicBezTo>
                    <a:cubicBezTo>
                      <a:pt x="454975" y="878210"/>
                      <a:pt x="456055" y="878808"/>
                      <a:pt x="457081" y="879374"/>
                    </a:cubicBezTo>
                    <a:cubicBezTo>
                      <a:pt x="457819" y="879782"/>
                      <a:pt x="458530" y="880172"/>
                      <a:pt x="459207" y="880542"/>
                    </a:cubicBezTo>
                    <a:cubicBezTo>
                      <a:pt x="469464" y="886153"/>
                      <a:pt x="454933" y="912470"/>
                      <a:pt x="446385" y="924925"/>
                    </a:cubicBezTo>
                    <a:lnTo>
                      <a:pt x="465015" y="947062"/>
                    </a:lnTo>
                    <a:lnTo>
                      <a:pt x="446385" y="977418"/>
                    </a:lnTo>
                    <a:cubicBezTo>
                      <a:pt x="451426" y="980158"/>
                      <a:pt x="465716" y="987259"/>
                      <a:pt x="482549" y="993747"/>
                    </a:cubicBezTo>
                    <a:cubicBezTo>
                      <a:pt x="498900" y="1000048"/>
                      <a:pt x="506045" y="991663"/>
                      <a:pt x="512795" y="983755"/>
                    </a:cubicBezTo>
                    <a:cubicBezTo>
                      <a:pt x="514724" y="981484"/>
                      <a:pt x="516631" y="979253"/>
                      <a:pt x="518713" y="977418"/>
                    </a:cubicBezTo>
                    <a:cubicBezTo>
                      <a:pt x="528028" y="969199"/>
                      <a:pt x="545562" y="977418"/>
                      <a:pt x="550275" y="985637"/>
                    </a:cubicBezTo>
                    <a:cubicBezTo>
                      <a:pt x="554987" y="993856"/>
                      <a:pt x="568905" y="1007774"/>
                      <a:pt x="577124" y="1013582"/>
                    </a:cubicBezTo>
                    <a:cubicBezTo>
                      <a:pt x="583874" y="1018345"/>
                      <a:pt x="600773" y="1016107"/>
                      <a:pt x="613047" y="1014483"/>
                    </a:cubicBezTo>
                    <a:cubicBezTo>
                      <a:pt x="615743" y="1014126"/>
                      <a:pt x="618219" y="1013799"/>
                      <a:pt x="620302" y="1013582"/>
                    </a:cubicBezTo>
                    <a:cubicBezTo>
                      <a:pt x="625255" y="1013069"/>
                      <a:pt x="632751" y="1006433"/>
                      <a:pt x="641189" y="998983"/>
                    </a:cubicBezTo>
                    <a:cubicBezTo>
                      <a:pt x="652564" y="988940"/>
                      <a:pt x="665605" y="977418"/>
                      <a:pt x="676301" y="977418"/>
                    </a:cubicBezTo>
                    <a:cubicBezTo>
                      <a:pt x="691205" y="977418"/>
                      <a:pt x="690329" y="997655"/>
                      <a:pt x="688027" y="1007774"/>
                    </a:cubicBezTo>
                    <a:cubicBezTo>
                      <a:pt x="692696" y="992614"/>
                      <a:pt x="704378" y="959248"/>
                      <a:pt x="713671" y="947062"/>
                    </a:cubicBezTo>
                    <a:cubicBezTo>
                      <a:pt x="714263" y="946273"/>
                      <a:pt x="714876" y="945486"/>
                      <a:pt x="715468" y="944706"/>
                    </a:cubicBezTo>
                    <a:cubicBezTo>
                      <a:pt x="726295" y="930418"/>
                      <a:pt x="735873" y="917793"/>
                      <a:pt x="757177" y="915610"/>
                    </a:cubicBezTo>
                    <a:cubicBezTo>
                      <a:pt x="769824" y="914315"/>
                      <a:pt x="772235" y="915937"/>
                      <a:pt x="775939" y="918442"/>
                    </a:cubicBezTo>
                    <a:cubicBezTo>
                      <a:pt x="778810" y="920388"/>
                      <a:pt x="782492" y="922865"/>
                      <a:pt x="792355" y="924925"/>
                    </a:cubicBezTo>
                    <a:cubicBezTo>
                      <a:pt x="804980" y="927560"/>
                      <a:pt x="808202" y="923586"/>
                      <a:pt x="812410" y="918420"/>
                    </a:cubicBezTo>
                    <a:cubicBezTo>
                      <a:pt x="815741" y="914344"/>
                      <a:pt x="819665" y="909524"/>
                      <a:pt x="829287" y="906624"/>
                    </a:cubicBezTo>
                    <a:cubicBezTo>
                      <a:pt x="838207" y="903937"/>
                      <a:pt x="844563" y="900463"/>
                      <a:pt x="850810" y="897055"/>
                    </a:cubicBezTo>
                    <a:cubicBezTo>
                      <a:pt x="859862" y="892123"/>
                      <a:pt x="868651" y="887328"/>
                      <a:pt x="884519" y="885254"/>
                    </a:cubicBezTo>
                    <a:cubicBezTo>
                      <a:pt x="898503" y="883429"/>
                      <a:pt x="906700" y="889303"/>
                      <a:pt x="915116" y="895352"/>
                    </a:cubicBezTo>
                    <a:cubicBezTo>
                      <a:pt x="915861" y="895876"/>
                      <a:pt x="916585" y="896402"/>
                      <a:pt x="917330" y="896923"/>
                    </a:cubicBezTo>
                    <a:cubicBezTo>
                      <a:pt x="921363" y="878002"/>
                      <a:pt x="924935" y="862855"/>
                      <a:pt x="926930" y="858186"/>
                    </a:cubicBezTo>
                    <a:cubicBezTo>
                      <a:pt x="931927" y="846438"/>
                      <a:pt x="910974" y="833857"/>
                      <a:pt x="899861" y="829036"/>
                    </a:cubicBezTo>
                    <a:cubicBezTo>
                      <a:pt x="899861" y="819282"/>
                      <a:pt x="894426" y="796839"/>
                      <a:pt x="872684" y="785091"/>
                    </a:cubicBezTo>
                    <a:cubicBezTo>
                      <a:pt x="854842" y="775451"/>
                      <a:pt x="860431" y="765906"/>
                      <a:pt x="866371" y="755745"/>
                    </a:cubicBezTo>
                    <a:cubicBezTo>
                      <a:pt x="869484" y="750424"/>
                      <a:pt x="872684" y="744935"/>
                      <a:pt x="872684" y="739173"/>
                    </a:cubicBezTo>
                    <a:cubicBezTo>
                      <a:pt x="872684" y="731443"/>
                      <a:pt x="878470" y="722406"/>
                      <a:pt x="884694" y="712666"/>
                    </a:cubicBezTo>
                    <a:cubicBezTo>
                      <a:pt x="891971" y="701284"/>
                      <a:pt x="899861" y="688940"/>
                      <a:pt x="899861" y="676598"/>
                    </a:cubicBezTo>
                    <a:cubicBezTo>
                      <a:pt x="899861" y="669672"/>
                      <a:pt x="899664" y="660059"/>
                      <a:pt x="899467" y="649554"/>
                    </a:cubicBezTo>
                    <a:cubicBezTo>
                      <a:pt x="898985" y="625324"/>
                      <a:pt x="898415" y="596349"/>
                      <a:pt x="899861" y="584654"/>
                    </a:cubicBezTo>
                    <a:cubicBezTo>
                      <a:pt x="901944" y="567887"/>
                      <a:pt x="891423" y="559668"/>
                      <a:pt x="872684" y="549147"/>
                    </a:cubicBezTo>
                    <a:cubicBezTo>
                      <a:pt x="856815" y="540235"/>
                      <a:pt x="854382" y="511981"/>
                      <a:pt x="852673" y="492157"/>
                    </a:cubicBezTo>
                    <a:cubicBezTo>
                      <a:pt x="852366" y="488578"/>
                      <a:pt x="852081" y="485275"/>
                      <a:pt x="851752" y="482408"/>
                    </a:cubicBezTo>
                    <a:cubicBezTo>
                      <a:pt x="850328" y="470307"/>
                      <a:pt x="857736" y="456422"/>
                      <a:pt x="864289" y="444151"/>
                    </a:cubicBezTo>
                    <a:cubicBezTo>
                      <a:pt x="867883" y="437420"/>
                      <a:pt x="871215" y="431171"/>
                      <a:pt x="872684" y="425970"/>
                    </a:cubicBezTo>
                    <a:cubicBezTo>
                      <a:pt x="875314" y="416727"/>
                      <a:pt x="854777" y="396804"/>
                      <a:pt x="837111" y="379645"/>
                    </a:cubicBezTo>
                    <a:lnTo>
                      <a:pt x="837111" y="379645"/>
                    </a:lnTo>
                    <a:cubicBezTo>
                      <a:pt x="826700" y="369543"/>
                      <a:pt x="817298" y="360399"/>
                      <a:pt x="814163" y="354957"/>
                    </a:cubicBezTo>
                    <a:cubicBezTo>
                      <a:pt x="808070" y="344344"/>
                      <a:pt x="761736" y="315308"/>
                      <a:pt x="731008" y="296046"/>
                    </a:cubicBezTo>
                    <a:cubicBezTo>
                      <a:pt x="719216" y="288651"/>
                      <a:pt x="709704" y="282696"/>
                      <a:pt x="705671" y="279779"/>
                    </a:cubicBezTo>
                    <a:cubicBezTo>
                      <a:pt x="691096" y="269258"/>
                      <a:pt x="730657" y="229697"/>
                      <a:pt x="749506" y="210958"/>
                    </a:cubicBezTo>
                    <a:cubicBezTo>
                      <a:pt x="759281" y="201237"/>
                      <a:pt x="769583" y="178543"/>
                      <a:pt x="779292" y="157207"/>
                    </a:cubicBezTo>
                    <a:cubicBezTo>
                      <a:pt x="788279" y="137408"/>
                      <a:pt x="796739" y="118778"/>
                      <a:pt x="803752" y="112766"/>
                    </a:cubicBezTo>
                    <a:cubicBezTo>
                      <a:pt x="814339" y="103684"/>
                      <a:pt x="804037" y="82439"/>
                      <a:pt x="796016" y="65915"/>
                    </a:cubicBezTo>
                    <a:lnTo>
                      <a:pt x="796016" y="65913"/>
                    </a:lnTo>
                    <a:cubicBezTo>
                      <a:pt x="793013" y="59708"/>
                      <a:pt x="790317" y="54169"/>
                      <a:pt x="789177" y="50191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4" name="Freihandform: Form 28">
                <a:extLst>
                  <a:ext uri="{FF2B5EF4-FFF2-40B4-BE49-F238E27FC236}">
                    <a16:creationId xmlns:a16="http://schemas.microsoft.com/office/drawing/2014/main" id="{BCC230F3-DE69-1C4E-9AC2-FDE461D3E87C}"/>
                  </a:ext>
                </a:extLst>
              </p:cNvPr>
              <p:cNvSpPr/>
              <p:nvPr/>
            </p:nvSpPr>
            <p:spPr>
              <a:xfrm>
                <a:off x="10315612" y="2990128"/>
                <a:ext cx="211505" cy="162817"/>
              </a:xfrm>
              <a:custGeom>
                <a:avLst/>
                <a:gdLst>
                  <a:gd name="connsiteX0" fmla="*/ 152985 w 211505"/>
                  <a:gd name="connsiteY0" fmla="*/ 15123 h 162817"/>
                  <a:gd name="connsiteX1" fmla="*/ 122739 w 211505"/>
                  <a:gd name="connsiteY1" fmla="*/ 28383 h 162817"/>
                  <a:gd name="connsiteX2" fmla="*/ 100054 w 211505"/>
                  <a:gd name="connsiteY2" fmla="*/ 0 h 162817"/>
                  <a:gd name="connsiteX3" fmla="*/ 83068 w 211505"/>
                  <a:gd name="connsiteY3" fmla="*/ 28383 h 162817"/>
                  <a:gd name="connsiteX4" fmla="*/ 56657 w 211505"/>
                  <a:gd name="connsiteY4" fmla="*/ 15123 h 162817"/>
                  <a:gd name="connsiteX5" fmla="*/ 0 w 211505"/>
                  <a:gd name="connsiteY5" fmla="*/ 56657 h 162817"/>
                  <a:gd name="connsiteX6" fmla="*/ 24548 w 211505"/>
                  <a:gd name="connsiteY6" fmla="*/ 56657 h 162817"/>
                  <a:gd name="connsiteX7" fmla="*/ 43397 w 211505"/>
                  <a:gd name="connsiteY7" fmla="*/ 69917 h 162817"/>
                  <a:gd name="connsiteX8" fmla="*/ 56657 w 211505"/>
                  <a:gd name="connsiteY8" fmla="*/ 90630 h 162817"/>
                  <a:gd name="connsiteX9" fmla="*/ 43397 w 211505"/>
                  <a:gd name="connsiteY9" fmla="*/ 139835 h 162817"/>
                  <a:gd name="connsiteX10" fmla="*/ 134136 w 211505"/>
                  <a:gd name="connsiteY10" fmla="*/ 139835 h 162817"/>
                  <a:gd name="connsiteX11" fmla="*/ 171835 w 211505"/>
                  <a:gd name="connsiteY11" fmla="*/ 162410 h 162817"/>
                  <a:gd name="connsiteX12" fmla="*/ 186958 w 211505"/>
                  <a:gd name="connsiteY12" fmla="*/ 90630 h 162817"/>
                  <a:gd name="connsiteX13" fmla="*/ 211505 w 211505"/>
                  <a:gd name="connsiteY13" fmla="*/ 69917 h 162817"/>
                  <a:gd name="connsiteX14" fmla="*/ 152985 w 211505"/>
                  <a:gd name="connsiteY14" fmla="*/ 15123 h 16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05" h="162817">
                    <a:moveTo>
                      <a:pt x="152985" y="15123"/>
                    </a:moveTo>
                    <a:cubicBezTo>
                      <a:pt x="140887" y="13633"/>
                      <a:pt x="127780" y="23342"/>
                      <a:pt x="122739" y="28383"/>
                    </a:cubicBezTo>
                    <a:cubicBezTo>
                      <a:pt x="92493" y="28383"/>
                      <a:pt x="122739" y="0"/>
                      <a:pt x="100054" y="0"/>
                    </a:cubicBezTo>
                    <a:cubicBezTo>
                      <a:pt x="81906" y="0"/>
                      <a:pt x="81161" y="18922"/>
                      <a:pt x="83068" y="28383"/>
                    </a:cubicBezTo>
                    <a:cubicBezTo>
                      <a:pt x="79934" y="23963"/>
                      <a:pt x="70246" y="15123"/>
                      <a:pt x="56657" y="15123"/>
                    </a:cubicBezTo>
                    <a:cubicBezTo>
                      <a:pt x="43068" y="15123"/>
                      <a:pt x="13223" y="42812"/>
                      <a:pt x="0" y="56657"/>
                    </a:cubicBezTo>
                    <a:lnTo>
                      <a:pt x="24548" y="56657"/>
                    </a:lnTo>
                    <a:cubicBezTo>
                      <a:pt x="24548" y="67982"/>
                      <a:pt x="28318" y="86487"/>
                      <a:pt x="43397" y="69917"/>
                    </a:cubicBezTo>
                    <a:cubicBezTo>
                      <a:pt x="58476" y="53348"/>
                      <a:pt x="58520" y="76821"/>
                      <a:pt x="56657" y="90630"/>
                    </a:cubicBezTo>
                    <a:lnTo>
                      <a:pt x="43397" y="139835"/>
                    </a:lnTo>
                    <a:cubicBezTo>
                      <a:pt x="66082" y="139177"/>
                      <a:pt x="115988" y="138257"/>
                      <a:pt x="134136" y="139835"/>
                    </a:cubicBezTo>
                    <a:cubicBezTo>
                      <a:pt x="156821" y="141807"/>
                      <a:pt x="152985" y="166245"/>
                      <a:pt x="171835" y="162410"/>
                    </a:cubicBezTo>
                    <a:cubicBezTo>
                      <a:pt x="190684" y="158574"/>
                      <a:pt x="194519" y="107725"/>
                      <a:pt x="186958" y="90630"/>
                    </a:cubicBezTo>
                    <a:cubicBezTo>
                      <a:pt x="180909" y="76953"/>
                      <a:pt x="200810" y="71123"/>
                      <a:pt x="211505" y="69917"/>
                    </a:cubicBezTo>
                    <a:cubicBezTo>
                      <a:pt x="197040" y="52274"/>
                      <a:pt x="165084" y="16614"/>
                      <a:pt x="152985" y="15123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5" name="Freihandform: Form 29">
                <a:extLst>
                  <a:ext uri="{FF2B5EF4-FFF2-40B4-BE49-F238E27FC236}">
                    <a16:creationId xmlns:a16="http://schemas.microsoft.com/office/drawing/2014/main" id="{C53E946D-6082-6E42-B458-2F679E95B59A}"/>
                  </a:ext>
                </a:extLst>
              </p:cNvPr>
              <p:cNvSpPr/>
              <p:nvPr/>
            </p:nvSpPr>
            <p:spPr>
              <a:xfrm>
                <a:off x="10315612" y="2990018"/>
                <a:ext cx="211505" cy="162817"/>
              </a:xfrm>
              <a:custGeom>
                <a:avLst/>
                <a:gdLst>
                  <a:gd name="connsiteX0" fmla="*/ 152985 w 211505"/>
                  <a:gd name="connsiteY0" fmla="*/ 15123 h 162817"/>
                  <a:gd name="connsiteX1" fmla="*/ 122739 w 211505"/>
                  <a:gd name="connsiteY1" fmla="*/ 28383 h 162817"/>
                  <a:gd name="connsiteX2" fmla="*/ 100054 w 211505"/>
                  <a:gd name="connsiteY2" fmla="*/ 0 h 162817"/>
                  <a:gd name="connsiteX3" fmla="*/ 83068 w 211505"/>
                  <a:gd name="connsiteY3" fmla="*/ 28383 h 162817"/>
                  <a:gd name="connsiteX4" fmla="*/ 56657 w 211505"/>
                  <a:gd name="connsiteY4" fmla="*/ 15123 h 162817"/>
                  <a:gd name="connsiteX5" fmla="*/ 0 w 211505"/>
                  <a:gd name="connsiteY5" fmla="*/ 56657 h 162817"/>
                  <a:gd name="connsiteX6" fmla="*/ 24548 w 211505"/>
                  <a:gd name="connsiteY6" fmla="*/ 56657 h 162817"/>
                  <a:gd name="connsiteX7" fmla="*/ 43397 w 211505"/>
                  <a:gd name="connsiteY7" fmla="*/ 69917 h 162817"/>
                  <a:gd name="connsiteX8" fmla="*/ 56657 w 211505"/>
                  <a:gd name="connsiteY8" fmla="*/ 90630 h 162817"/>
                  <a:gd name="connsiteX9" fmla="*/ 43397 w 211505"/>
                  <a:gd name="connsiteY9" fmla="*/ 139835 h 162817"/>
                  <a:gd name="connsiteX10" fmla="*/ 134136 w 211505"/>
                  <a:gd name="connsiteY10" fmla="*/ 139835 h 162817"/>
                  <a:gd name="connsiteX11" fmla="*/ 171835 w 211505"/>
                  <a:gd name="connsiteY11" fmla="*/ 162410 h 162817"/>
                  <a:gd name="connsiteX12" fmla="*/ 186958 w 211505"/>
                  <a:gd name="connsiteY12" fmla="*/ 90630 h 162817"/>
                  <a:gd name="connsiteX13" fmla="*/ 211505 w 211505"/>
                  <a:gd name="connsiteY13" fmla="*/ 69917 h 162817"/>
                  <a:gd name="connsiteX14" fmla="*/ 152985 w 211505"/>
                  <a:gd name="connsiteY14" fmla="*/ 15123 h 16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05" h="162817">
                    <a:moveTo>
                      <a:pt x="152985" y="15123"/>
                    </a:moveTo>
                    <a:cubicBezTo>
                      <a:pt x="140887" y="13633"/>
                      <a:pt x="127780" y="23342"/>
                      <a:pt x="122739" y="28383"/>
                    </a:cubicBezTo>
                    <a:cubicBezTo>
                      <a:pt x="92493" y="28383"/>
                      <a:pt x="122739" y="0"/>
                      <a:pt x="100054" y="0"/>
                    </a:cubicBezTo>
                    <a:cubicBezTo>
                      <a:pt x="81906" y="0"/>
                      <a:pt x="81161" y="18922"/>
                      <a:pt x="83068" y="28383"/>
                    </a:cubicBezTo>
                    <a:cubicBezTo>
                      <a:pt x="79934" y="23963"/>
                      <a:pt x="70246" y="15123"/>
                      <a:pt x="56657" y="15123"/>
                    </a:cubicBezTo>
                    <a:cubicBezTo>
                      <a:pt x="43068" y="15123"/>
                      <a:pt x="13223" y="42812"/>
                      <a:pt x="0" y="56657"/>
                    </a:cubicBezTo>
                    <a:lnTo>
                      <a:pt x="24548" y="56657"/>
                    </a:lnTo>
                    <a:cubicBezTo>
                      <a:pt x="24548" y="67982"/>
                      <a:pt x="28318" y="86487"/>
                      <a:pt x="43397" y="69917"/>
                    </a:cubicBezTo>
                    <a:cubicBezTo>
                      <a:pt x="58476" y="53348"/>
                      <a:pt x="58520" y="76821"/>
                      <a:pt x="56657" y="90630"/>
                    </a:cubicBezTo>
                    <a:lnTo>
                      <a:pt x="43397" y="139835"/>
                    </a:lnTo>
                    <a:cubicBezTo>
                      <a:pt x="66082" y="139177"/>
                      <a:pt x="115988" y="138257"/>
                      <a:pt x="134136" y="139835"/>
                    </a:cubicBezTo>
                    <a:cubicBezTo>
                      <a:pt x="156821" y="141807"/>
                      <a:pt x="152985" y="166245"/>
                      <a:pt x="171835" y="162410"/>
                    </a:cubicBezTo>
                    <a:cubicBezTo>
                      <a:pt x="190684" y="158574"/>
                      <a:pt x="194519" y="107725"/>
                      <a:pt x="186958" y="90630"/>
                    </a:cubicBezTo>
                    <a:cubicBezTo>
                      <a:pt x="180909" y="76953"/>
                      <a:pt x="200810" y="71123"/>
                      <a:pt x="211505" y="69917"/>
                    </a:cubicBezTo>
                    <a:cubicBezTo>
                      <a:pt x="197040" y="52274"/>
                      <a:pt x="165084" y="16614"/>
                      <a:pt x="152985" y="15123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6" name="Freihandform: Form 30">
                <a:extLst>
                  <a:ext uri="{FF2B5EF4-FFF2-40B4-BE49-F238E27FC236}">
                    <a16:creationId xmlns:a16="http://schemas.microsoft.com/office/drawing/2014/main" id="{BEE695B5-5E7E-AB49-8B5F-38FA637E00F4}"/>
                  </a:ext>
                </a:extLst>
              </p:cNvPr>
              <p:cNvSpPr/>
              <p:nvPr/>
            </p:nvSpPr>
            <p:spPr>
              <a:xfrm>
                <a:off x="8468611" y="2408614"/>
                <a:ext cx="1451512" cy="1255241"/>
              </a:xfrm>
              <a:custGeom>
                <a:avLst/>
                <a:gdLst>
                  <a:gd name="connsiteX0" fmla="*/ 184218 w 1451512"/>
                  <a:gd name="connsiteY0" fmla="*/ 716856 h 1255241"/>
                  <a:gd name="connsiteX1" fmla="*/ 72000 w 1451512"/>
                  <a:gd name="connsiteY1" fmla="*/ 688143 h 1255241"/>
                  <a:gd name="connsiteX2" fmla="*/ 28822 w 1451512"/>
                  <a:gd name="connsiteY2" fmla="*/ 659322 h 1255241"/>
                  <a:gd name="connsiteX3" fmla="*/ 28822 w 1451512"/>
                  <a:gd name="connsiteY3" fmla="*/ 610445 h 1255241"/>
                  <a:gd name="connsiteX4" fmla="*/ 0 w 1451512"/>
                  <a:gd name="connsiteY4" fmla="*/ 575925 h 1255241"/>
                  <a:gd name="connsiteX5" fmla="*/ 92164 w 1451512"/>
                  <a:gd name="connsiteY5" fmla="*/ 575925 h 1255241"/>
                  <a:gd name="connsiteX6" fmla="*/ 123835 w 1451512"/>
                  <a:gd name="connsiteY6" fmla="*/ 455049 h 1255241"/>
                  <a:gd name="connsiteX7" fmla="*/ 149698 w 1451512"/>
                  <a:gd name="connsiteY7" fmla="*/ 362885 h 1255241"/>
                  <a:gd name="connsiteX8" fmla="*/ 166903 w 1451512"/>
                  <a:gd name="connsiteY8" fmla="*/ 250667 h 1255241"/>
                  <a:gd name="connsiteX9" fmla="*/ 213040 w 1451512"/>
                  <a:gd name="connsiteY9" fmla="*/ 273680 h 1255241"/>
                  <a:gd name="connsiteX10" fmla="*/ 106520 w 1451512"/>
                  <a:gd name="connsiteY10" fmla="*/ 210338 h 1255241"/>
                  <a:gd name="connsiteX11" fmla="*/ 123835 w 1451512"/>
                  <a:gd name="connsiteY11" fmla="*/ 158613 h 1255241"/>
                  <a:gd name="connsiteX12" fmla="*/ 123835 w 1451512"/>
                  <a:gd name="connsiteY12" fmla="*/ 132640 h 1255241"/>
                  <a:gd name="connsiteX13" fmla="*/ 184218 w 1451512"/>
                  <a:gd name="connsiteY13" fmla="*/ 98120 h 1255241"/>
                  <a:gd name="connsiteX14" fmla="*/ 250409 w 1451512"/>
                  <a:gd name="connsiteY14" fmla="*/ 98120 h 1255241"/>
                  <a:gd name="connsiteX15" fmla="*/ 345422 w 1451512"/>
                  <a:gd name="connsiteY15" fmla="*/ 89572 h 1255241"/>
                  <a:gd name="connsiteX16" fmla="*/ 397148 w 1451512"/>
                  <a:gd name="connsiteY16" fmla="*/ 112586 h 1255241"/>
                  <a:gd name="connsiteX17" fmla="*/ 423121 w 1451512"/>
                  <a:gd name="connsiteY17" fmla="*/ 147106 h 1255241"/>
                  <a:gd name="connsiteX18" fmla="*/ 408655 w 1451512"/>
                  <a:gd name="connsiteY18" fmla="*/ 210338 h 1255241"/>
                  <a:gd name="connsiteX19" fmla="*/ 463339 w 1451512"/>
                  <a:gd name="connsiteY19" fmla="*/ 233462 h 1255241"/>
                  <a:gd name="connsiteX20" fmla="*/ 463339 w 1451512"/>
                  <a:gd name="connsiteY20" fmla="*/ 147106 h 1255241"/>
                  <a:gd name="connsiteX21" fmla="*/ 506517 w 1451512"/>
                  <a:gd name="connsiteY21" fmla="*/ 147106 h 1255241"/>
                  <a:gd name="connsiteX22" fmla="*/ 538188 w 1451512"/>
                  <a:gd name="connsiteY22" fmla="*/ 132640 h 1255241"/>
                  <a:gd name="connsiteX23" fmla="*/ 538188 w 1451512"/>
                  <a:gd name="connsiteY23" fmla="*/ 57901 h 1255241"/>
                  <a:gd name="connsiteX24" fmla="*/ 584215 w 1451512"/>
                  <a:gd name="connsiteY24" fmla="*/ 3217 h 1255241"/>
                  <a:gd name="connsiteX25" fmla="*/ 647557 w 1451512"/>
                  <a:gd name="connsiteY25" fmla="*/ 43435 h 1255241"/>
                  <a:gd name="connsiteX26" fmla="*/ 731064 w 1451512"/>
                  <a:gd name="connsiteY26" fmla="*/ 43435 h 1255241"/>
                  <a:gd name="connsiteX27" fmla="*/ 791447 w 1451512"/>
                  <a:gd name="connsiteY27" fmla="*/ 101079 h 1255241"/>
                  <a:gd name="connsiteX28" fmla="*/ 846131 w 1451512"/>
                  <a:gd name="connsiteY28" fmla="*/ 158613 h 1255241"/>
                  <a:gd name="connsiteX29" fmla="*/ 895008 w 1451512"/>
                  <a:gd name="connsiteY29" fmla="*/ 210338 h 1255241"/>
                  <a:gd name="connsiteX30" fmla="*/ 955501 w 1451512"/>
                  <a:gd name="connsiteY30" fmla="*/ 233462 h 1255241"/>
                  <a:gd name="connsiteX31" fmla="*/ 1007336 w 1451512"/>
                  <a:gd name="connsiteY31" fmla="*/ 250667 h 1255241"/>
                  <a:gd name="connsiteX32" fmla="*/ 1087883 w 1451512"/>
                  <a:gd name="connsiteY32" fmla="*/ 267982 h 1255241"/>
                  <a:gd name="connsiteX33" fmla="*/ 1148267 w 1451512"/>
                  <a:gd name="connsiteY33" fmla="*/ 273680 h 1255241"/>
                  <a:gd name="connsiteX34" fmla="*/ 1200102 w 1451512"/>
                  <a:gd name="connsiteY34" fmla="*/ 319708 h 1255241"/>
                  <a:gd name="connsiteX35" fmla="*/ 1251937 w 1451512"/>
                  <a:gd name="connsiteY35" fmla="*/ 342721 h 1255241"/>
                  <a:gd name="connsiteX36" fmla="*/ 1355498 w 1451512"/>
                  <a:gd name="connsiteY36" fmla="*/ 411871 h 1255241"/>
                  <a:gd name="connsiteX37" fmla="*/ 1444703 w 1451512"/>
                  <a:gd name="connsiteY37" fmla="*/ 411871 h 1255241"/>
                  <a:gd name="connsiteX38" fmla="*/ 1338293 w 1451512"/>
                  <a:gd name="connsiteY38" fmla="*/ 480912 h 1255241"/>
                  <a:gd name="connsiteX39" fmla="*/ 1306622 w 1451512"/>
                  <a:gd name="connsiteY39" fmla="*/ 515432 h 1255241"/>
                  <a:gd name="connsiteX40" fmla="*/ 1269142 w 1451512"/>
                  <a:gd name="connsiteY40" fmla="*/ 480912 h 1255241"/>
                  <a:gd name="connsiteX41" fmla="*/ 1217417 w 1451512"/>
                  <a:gd name="connsiteY41" fmla="*/ 515432 h 1255241"/>
                  <a:gd name="connsiteX42" fmla="*/ 1200102 w 1451512"/>
                  <a:gd name="connsiteY42" fmla="*/ 590281 h 1255241"/>
                  <a:gd name="connsiteX43" fmla="*/ 1251937 w 1451512"/>
                  <a:gd name="connsiteY43" fmla="*/ 716856 h 1255241"/>
                  <a:gd name="connsiteX44" fmla="*/ 1237471 w 1451512"/>
                  <a:gd name="connsiteY44" fmla="*/ 734171 h 1255241"/>
                  <a:gd name="connsiteX45" fmla="*/ 1251937 w 1451512"/>
                  <a:gd name="connsiteY45" fmla="*/ 771540 h 1255241"/>
                  <a:gd name="connsiteX46" fmla="*/ 1237471 w 1451512"/>
                  <a:gd name="connsiteY46" fmla="*/ 797513 h 1255241"/>
                  <a:gd name="connsiteX47" fmla="*/ 1251937 w 1451512"/>
                  <a:gd name="connsiteY47" fmla="*/ 869403 h 1255241"/>
                  <a:gd name="connsiteX48" fmla="*/ 1148267 w 1451512"/>
                  <a:gd name="connsiteY48" fmla="*/ 941402 h 1255241"/>
                  <a:gd name="connsiteX49" fmla="*/ 1105089 w 1451512"/>
                  <a:gd name="connsiteY49" fmla="*/ 921238 h 1255241"/>
                  <a:gd name="connsiteX50" fmla="*/ 1119554 w 1451512"/>
                  <a:gd name="connsiteY50" fmla="*/ 1033456 h 1255241"/>
                  <a:gd name="connsiteX51" fmla="*/ 1148267 w 1451512"/>
                  <a:gd name="connsiteY51" fmla="*/ 1128469 h 1255241"/>
                  <a:gd name="connsiteX52" fmla="*/ 1105089 w 1451512"/>
                  <a:gd name="connsiteY52" fmla="*/ 1142825 h 1255241"/>
                  <a:gd name="connsiteX53" fmla="*/ 1073527 w 1451512"/>
                  <a:gd name="connsiteY53" fmla="*/ 1162990 h 1255241"/>
                  <a:gd name="connsiteX54" fmla="*/ 1024541 w 1451512"/>
                  <a:gd name="connsiteY54" fmla="*/ 1142825 h 1255241"/>
                  <a:gd name="connsiteX55" fmla="*/ 984213 w 1451512"/>
                  <a:gd name="connsiteY55" fmla="*/ 1188853 h 1255241"/>
                  <a:gd name="connsiteX56" fmla="*/ 935336 w 1451512"/>
                  <a:gd name="connsiteY56" fmla="*/ 1188853 h 1255241"/>
                  <a:gd name="connsiteX57" fmla="*/ 863446 w 1451512"/>
                  <a:gd name="connsiteY57" fmla="*/ 1217674 h 1255241"/>
                  <a:gd name="connsiteX58" fmla="*/ 817310 w 1451512"/>
                  <a:gd name="connsiteY58" fmla="*/ 1255044 h 1255241"/>
                  <a:gd name="connsiteX59" fmla="*/ 817310 w 1451512"/>
                  <a:gd name="connsiteY59" fmla="*/ 1188853 h 1255241"/>
                  <a:gd name="connsiteX60" fmla="*/ 817310 w 1451512"/>
                  <a:gd name="connsiteY60" fmla="*/ 1142825 h 1255241"/>
                  <a:gd name="connsiteX61" fmla="*/ 846131 w 1451512"/>
                  <a:gd name="connsiteY61" fmla="*/ 1099648 h 1255241"/>
                  <a:gd name="connsiteX62" fmla="*/ 774132 w 1451512"/>
                  <a:gd name="connsiteY62" fmla="*/ 1082333 h 1255241"/>
                  <a:gd name="connsiteX63" fmla="*/ 774132 w 1451512"/>
                  <a:gd name="connsiteY63" fmla="*/ 1004635 h 1255241"/>
                  <a:gd name="connsiteX64" fmla="*/ 731064 w 1451512"/>
                  <a:gd name="connsiteY64" fmla="*/ 958607 h 1255241"/>
                  <a:gd name="connsiteX65" fmla="*/ 713749 w 1451512"/>
                  <a:gd name="connsiteY65" fmla="*/ 921238 h 1255241"/>
                  <a:gd name="connsiteX66" fmla="*/ 684927 w 1451512"/>
                  <a:gd name="connsiteY66" fmla="*/ 892416 h 1255241"/>
                  <a:gd name="connsiteX67" fmla="*/ 682078 w 1451512"/>
                  <a:gd name="connsiteY67" fmla="*/ 855046 h 1255241"/>
                  <a:gd name="connsiteX68" fmla="*/ 670571 w 1451512"/>
                  <a:gd name="connsiteY68" fmla="*/ 797513 h 1255241"/>
                  <a:gd name="connsiteX69" fmla="*/ 647557 w 1451512"/>
                  <a:gd name="connsiteY69" fmla="*/ 771540 h 1255241"/>
                  <a:gd name="connsiteX70" fmla="*/ 684927 w 1451512"/>
                  <a:gd name="connsiteY70" fmla="*/ 722664 h 1255241"/>
                  <a:gd name="connsiteX71" fmla="*/ 670571 w 1451512"/>
                  <a:gd name="connsiteY71" fmla="*/ 659322 h 1255241"/>
                  <a:gd name="connsiteX72" fmla="*/ 584215 w 1451512"/>
                  <a:gd name="connsiteY72" fmla="*/ 716856 h 1255241"/>
                  <a:gd name="connsiteX73" fmla="*/ 558353 w 1451512"/>
                  <a:gd name="connsiteY73" fmla="*/ 659322 h 1255241"/>
                  <a:gd name="connsiteX74" fmla="*/ 492161 w 1451512"/>
                  <a:gd name="connsiteY74" fmla="*/ 688143 h 1255241"/>
                  <a:gd name="connsiteX75" fmla="*/ 440326 w 1451512"/>
                  <a:gd name="connsiteY75" fmla="*/ 688143 h 1255241"/>
                  <a:gd name="connsiteX76" fmla="*/ 463339 w 1451512"/>
                  <a:gd name="connsiteY76" fmla="*/ 734171 h 1255241"/>
                  <a:gd name="connsiteX77" fmla="*/ 457641 w 1451512"/>
                  <a:gd name="connsiteY77" fmla="*/ 771540 h 1255241"/>
                  <a:gd name="connsiteX78" fmla="*/ 492161 w 1451512"/>
                  <a:gd name="connsiteY78" fmla="*/ 811869 h 1255241"/>
                  <a:gd name="connsiteX79" fmla="*/ 463339 w 1451512"/>
                  <a:gd name="connsiteY79" fmla="*/ 869403 h 1255241"/>
                  <a:gd name="connsiteX80" fmla="*/ 440326 w 1451512"/>
                  <a:gd name="connsiteY80" fmla="*/ 832033 h 1255241"/>
                  <a:gd name="connsiteX81" fmla="*/ 330957 w 1451512"/>
                  <a:gd name="connsiteY81" fmla="*/ 869403 h 1255241"/>
                  <a:gd name="connsiteX82" fmla="*/ 353970 w 1451512"/>
                  <a:gd name="connsiteY82" fmla="*/ 811869 h 1255241"/>
                  <a:gd name="connsiteX83" fmla="*/ 330957 w 1451512"/>
                  <a:gd name="connsiteY83" fmla="*/ 797513 h 1255241"/>
                  <a:gd name="connsiteX84" fmla="*/ 356929 w 1451512"/>
                  <a:gd name="connsiteY84" fmla="*/ 757184 h 1255241"/>
                  <a:gd name="connsiteX85" fmla="*/ 264765 w 1451512"/>
                  <a:gd name="connsiteY85" fmla="*/ 659322 h 1255241"/>
                  <a:gd name="connsiteX86" fmla="*/ 213040 w 1451512"/>
                  <a:gd name="connsiteY86" fmla="*/ 734171 h 1255241"/>
                  <a:gd name="connsiteX87" fmla="*/ 184218 w 1451512"/>
                  <a:gd name="connsiteY87" fmla="*/ 716856 h 125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1451512" h="1255241">
                    <a:moveTo>
                      <a:pt x="184218" y="716856"/>
                    </a:moveTo>
                    <a:cubicBezTo>
                      <a:pt x="145117" y="739825"/>
                      <a:pt x="93113" y="707286"/>
                      <a:pt x="72000" y="688143"/>
                    </a:cubicBezTo>
                    <a:cubicBezTo>
                      <a:pt x="72000" y="642116"/>
                      <a:pt x="72000" y="659322"/>
                      <a:pt x="28822" y="659322"/>
                    </a:cubicBezTo>
                    <a:cubicBezTo>
                      <a:pt x="-5721" y="659322"/>
                      <a:pt x="14428" y="626737"/>
                      <a:pt x="28822" y="610445"/>
                    </a:cubicBezTo>
                    <a:lnTo>
                      <a:pt x="0" y="575925"/>
                    </a:lnTo>
                    <a:lnTo>
                      <a:pt x="92164" y="575925"/>
                    </a:lnTo>
                    <a:cubicBezTo>
                      <a:pt x="96948" y="544254"/>
                      <a:pt x="109983" y="475739"/>
                      <a:pt x="123835" y="455049"/>
                    </a:cubicBezTo>
                    <a:cubicBezTo>
                      <a:pt x="141150" y="429186"/>
                      <a:pt x="166903" y="383050"/>
                      <a:pt x="149698" y="362885"/>
                    </a:cubicBezTo>
                    <a:cubicBezTo>
                      <a:pt x="135933" y="346754"/>
                      <a:pt x="155434" y="281352"/>
                      <a:pt x="166903" y="250667"/>
                    </a:cubicBezTo>
                    <a:cubicBezTo>
                      <a:pt x="182283" y="267945"/>
                      <a:pt x="213040" y="296738"/>
                      <a:pt x="213040" y="273680"/>
                    </a:cubicBezTo>
                    <a:cubicBezTo>
                      <a:pt x="213040" y="244859"/>
                      <a:pt x="123835" y="210338"/>
                      <a:pt x="106520" y="210338"/>
                    </a:cubicBezTo>
                    <a:cubicBezTo>
                      <a:pt x="92668" y="210338"/>
                      <a:pt x="112291" y="175855"/>
                      <a:pt x="123835" y="158613"/>
                    </a:cubicBezTo>
                    <a:lnTo>
                      <a:pt x="123835" y="132640"/>
                    </a:lnTo>
                    <a:cubicBezTo>
                      <a:pt x="136291" y="132640"/>
                      <a:pt x="165807" y="125736"/>
                      <a:pt x="184218" y="98120"/>
                    </a:cubicBezTo>
                    <a:cubicBezTo>
                      <a:pt x="207232" y="63600"/>
                      <a:pt x="236053" y="112586"/>
                      <a:pt x="250409" y="98120"/>
                    </a:cubicBezTo>
                    <a:cubicBezTo>
                      <a:pt x="264765" y="83654"/>
                      <a:pt x="305094" y="83764"/>
                      <a:pt x="345422" y="89572"/>
                    </a:cubicBezTo>
                    <a:cubicBezTo>
                      <a:pt x="377685" y="94219"/>
                      <a:pt x="393350" y="106850"/>
                      <a:pt x="397148" y="112586"/>
                    </a:cubicBezTo>
                    <a:lnTo>
                      <a:pt x="423121" y="147106"/>
                    </a:lnTo>
                    <a:cubicBezTo>
                      <a:pt x="414463" y="157664"/>
                      <a:pt x="399449" y="185089"/>
                      <a:pt x="408655" y="210338"/>
                    </a:cubicBezTo>
                    <a:cubicBezTo>
                      <a:pt x="420162" y="241900"/>
                      <a:pt x="440326" y="250667"/>
                      <a:pt x="463339" y="233462"/>
                    </a:cubicBezTo>
                    <a:cubicBezTo>
                      <a:pt x="486353" y="216256"/>
                      <a:pt x="466298" y="172969"/>
                      <a:pt x="463339" y="147106"/>
                    </a:cubicBezTo>
                    <a:cubicBezTo>
                      <a:pt x="460381" y="121243"/>
                      <a:pt x="492161" y="132640"/>
                      <a:pt x="506517" y="147106"/>
                    </a:cubicBezTo>
                    <a:cubicBezTo>
                      <a:pt x="520873" y="161572"/>
                      <a:pt x="538188" y="158613"/>
                      <a:pt x="538188" y="132640"/>
                    </a:cubicBezTo>
                    <a:cubicBezTo>
                      <a:pt x="538188" y="106668"/>
                      <a:pt x="529531" y="72257"/>
                      <a:pt x="538188" y="57901"/>
                    </a:cubicBezTo>
                    <a:cubicBezTo>
                      <a:pt x="546846" y="43545"/>
                      <a:pt x="558353" y="20422"/>
                      <a:pt x="584215" y="3217"/>
                    </a:cubicBezTo>
                    <a:cubicBezTo>
                      <a:pt x="610078" y="-13989"/>
                      <a:pt x="627393" y="43435"/>
                      <a:pt x="647557" y="43435"/>
                    </a:cubicBezTo>
                    <a:cubicBezTo>
                      <a:pt x="667722" y="43435"/>
                      <a:pt x="684927" y="37737"/>
                      <a:pt x="731064" y="43435"/>
                    </a:cubicBezTo>
                    <a:cubicBezTo>
                      <a:pt x="777200" y="49134"/>
                      <a:pt x="774132" y="72257"/>
                      <a:pt x="791447" y="101079"/>
                    </a:cubicBezTo>
                    <a:cubicBezTo>
                      <a:pt x="808762" y="129901"/>
                      <a:pt x="817310" y="132640"/>
                      <a:pt x="846131" y="158613"/>
                    </a:cubicBezTo>
                    <a:cubicBezTo>
                      <a:pt x="874953" y="184585"/>
                      <a:pt x="863446" y="181626"/>
                      <a:pt x="895008" y="210338"/>
                    </a:cubicBezTo>
                    <a:cubicBezTo>
                      <a:pt x="926569" y="239051"/>
                      <a:pt x="935336" y="250667"/>
                      <a:pt x="955501" y="233462"/>
                    </a:cubicBezTo>
                    <a:cubicBezTo>
                      <a:pt x="975665" y="216256"/>
                      <a:pt x="984213" y="239160"/>
                      <a:pt x="1007336" y="250667"/>
                    </a:cubicBezTo>
                    <a:cubicBezTo>
                      <a:pt x="1030459" y="262174"/>
                      <a:pt x="1073527" y="250667"/>
                      <a:pt x="1087883" y="267982"/>
                    </a:cubicBezTo>
                    <a:cubicBezTo>
                      <a:pt x="1099368" y="281834"/>
                      <a:pt x="1132924" y="277553"/>
                      <a:pt x="1148267" y="273680"/>
                    </a:cubicBezTo>
                    <a:lnTo>
                      <a:pt x="1200102" y="319708"/>
                    </a:lnTo>
                    <a:lnTo>
                      <a:pt x="1251937" y="342721"/>
                    </a:lnTo>
                    <a:cubicBezTo>
                      <a:pt x="1289307" y="362885"/>
                      <a:pt x="1323827" y="411871"/>
                      <a:pt x="1355498" y="411871"/>
                    </a:cubicBezTo>
                    <a:cubicBezTo>
                      <a:pt x="1418840" y="411871"/>
                      <a:pt x="1470566" y="406173"/>
                      <a:pt x="1444703" y="411871"/>
                    </a:cubicBezTo>
                    <a:cubicBezTo>
                      <a:pt x="1424013" y="416430"/>
                      <a:pt x="1356522" y="469370"/>
                      <a:pt x="1338293" y="480912"/>
                    </a:cubicBezTo>
                    <a:cubicBezTo>
                      <a:pt x="1333471" y="492419"/>
                      <a:pt x="1320386" y="515432"/>
                      <a:pt x="1306622" y="515432"/>
                    </a:cubicBezTo>
                    <a:cubicBezTo>
                      <a:pt x="1292857" y="515432"/>
                      <a:pt x="1275900" y="492419"/>
                      <a:pt x="1269142" y="480912"/>
                    </a:cubicBezTo>
                    <a:cubicBezTo>
                      <a:pt x="1263407" y="489534"/>
                      <a:pt x="1245033" y="508506"/>
                      <a:pt x="1217417" y="515432"/>
                    </a:cubicBezTo>
                    <a:cubicBezTo>
                      <a:pt x="1182896" y="524090"/>
                      <a:pt x="1179938" y="561459"/>
                      <a:pt x="1200102" y="590281"/>
                    </a:cubicBezTo>
                    <a:cubicBezTo>
                      <a:pt x="1216233" y="613339"/>
                      <a:pt x="1241379" y="684273"/>
                      <a:pt x="1251937" y="716856"/>
                    </a:cubicBezTo>
                    <a:lnTo>
                      <a:pt x="1237471" y="734171"/>
                    </a:lnTo>
                    <a:lnTo>
                      <a:pt x="1251937" y="771540"/>
                    </a:lnTo>
                    <a:lnTo>
                      <a:pt x="1237471" y="797513"/>
                    </a:lnTo>
                    <a:cubicBezTo>
                      <a:pt x="1245180" y="809019"/>
                      <a:pt x="1258863" y="839507"/>
                      <a:pt x="1251937" y="869403"/>
                    </a:cubicBezTo>
                    <a:cubicBezTo>
                      <a:pt x="1243280" y="906772"/>
                      <a:pt x="1162732" y="921238"/>
                      <a:pt x="1148267" y="941402"/>
                    </a:cubicBezTo>
                    <a:cubicBezTo>
                      <a:pt x="1136694" y="957533"/>
                      <a:pt x="1114660" y="934682"/>
                      <a:pt x="1105089" y="921238"/>
                    </a:cubicBezTo>
                    <a:cubicBezTo>
                      <a:pt x="1109911" y="949038"/>
                      <a:pt x="1119554" y="1010399"/>
                      <a:pt x="1119554" y="1033456"/>
                    </a:cubicBezTo>
                    <a:cubicBezTo>
                      <a:pt x="1119554" y="1056514"/>
                      <a:pt x="1138695" y="1106407"/>
                      <a:pt x="1148267" y="1128469"/>
                    </a:cubicBezTo>
                    <a:cubicBezTo>
                      <a:pt x="1141582" y="1133256"/>
                      <a:pt x="1123587" y="1142825"/>
                      <a:pt x="1105089" y="1142825"/>
                    </a:cubicBezTo>
                    <a:cubicBezTo>
                      <a:pt x="1086590" y="1142825"/>
                      <a:pt x="1076339" y="1156270"/>
                      <a:pt x="1073527" y="1162990"/>
                    </a:cubicBezTo>
                    <a:cubicBezTo>
                      <a:pt x="1065819" y="1156270"/>
                      <a:pt x="1045232" y="1142825"/>
                      <a:pt x="1024541" y="1142825"/>
                    </a:cubicBezTo>
                    <a:cubicBezTo>
                      <a:pt x="1003851" y="1142825"/>
                      <a:pt x="989035" y="1173510"/>
                      <a:pt x="984213" y="1188853"/>
                    </a:cubicBezTo>
                    <a:lnTo>
                      <a:pt x="935336" y="1188853"/>
                    </a:lnTo>
                    <a:cubicBezTo>
                      <a:pt x="909474" y="1188853"/>
                      <a:pt x="880652" y="1206167"/>
                      <a:pt x="863446" y="1217674"/>
                    </a:cubicBezTo>
                    <a:cubicBezTo>
                      <a:pt x="846241" y="1229181"/>
                      <a:pt x="846131" y="1257893"/>
                      <a:pt x="817310" y="1255044"/>
                    </a:cubicBezTo>
                    <a:cubicBezTo>
                      <a:pt x="788488" y="1252195"/>
                      <a:pt x="774132" y="1214715"/>
                      <a:pt x="817310" y="1188853"/>
                    </a:cubicBezTo>
                    <a:cubicBezTo>
                      <a:pt x="860488" y="1162990"/>
                      <a:pt x="823118" y="1165839"/>
                      <a:pt x="817310" y="1142825"/>
                    </a:cubicBezTo>
                    <a:cubicBezTo>
                      <a:pt x="811502" y="1119812"/>
                      <a:pt x="848981" y="1119812"/>
                      <a:pt x="846131" y="1099648"/>
                    </a:cubicBezTo>
                    <a:cubicBezTo>
                      <a:pt x="843282" y="1079483"/>
                      <a:pt x="811611" y="1096798"/>
                      <a:pt x="774132" y="1082333"/>
                    </a:cubicBezTo>
                    <a:cubicBezTo>
                      <a:pt x="736653" y="1067867"/>
                      <a:pt x="762625" y="1039155"/>
                      <a:pt x="774132" y="1004635"/>
                    </a:cubicBezTo>
                    <a:cubicBezTo>
                      <a:pt x="785639" y="970114"/>
                      <a:pt x="745420" y="964416"/>
                      <a:pt x="731064" y="958607"/>
                    </a:cubicBezTo>
                    <a:cubicBezTo>
                      <a:pt x="719579" y="953961"/>
                      <a:pt x="714735" y="931758"/>
                      <a:pt x="713749" y="921238"/>
                    </a:cubicBezTo>
                    <a:lnTo>
                      <a:pt x="684927" y="892416"/>
                    </a:lnTo>
                    <a:cubicBezTo>
                      <a:pt x="692598" y="884745"/>
                      <a:pt x="702768" y="866531"/>
                      <a:pt x="682078" y="855046"/>
                    </a:cubicBezTo>
                    <a:cubicBezTo>
                      <a:pt x="656215" y="840690"/>
                      <a:pt x="670571" y="832033"/>
                      <a:pt x="670571" y="797513"/>
                    </a:cubicBezTo>
                    <a:cubicBezTo>
                      <a:pt x="670571" y="769896"/>
                      <a:pt x="655229" y="768691"/>
                      <a:pt x="647557" y="771540"/>
                    </a:cubicBezTo>
                    <a:cubicBezTo>
                      <a:pt x="655229" y="759084"/>
                      <a:pt x="673442" y="731869"/>
                      <a:pt x="684927" y="722664"/>
                    </a:cubicBezTo>
                    <a:cubicBezTo>
                      <a:pt x="699283" y="711157"/>
                      <a:pt x="690735" y="659322"/>
                      <a:pt x="670571" y="659322"/>
                    </a:cubicBezTo>
                    <a:cubicBezTo>
                      <a:pt x="650407" y="659322"/>
                      <a:pt x="601530" y="716856"/>
                      <a:pt x="584215" y="716856"/>
                    </a:cubicBezTo>
                    <a:cubicBezTo>
                      <a:pt x="566900" y="716856"/>
                      <a:pt x="572709" y="659322"/>
                      <a:pt x="558353" y="659322"/>
                    </a:cubicBezTo>
                    <a:cubicBezTo>
                      <a:pt x="546868" y="659322"/>
                      <a:pt x="509439" y="678537"/>
                      <a:pt x="492161" y="688143"/>
                    </a:cubicBezTo>
                    <a:cubicBezTo>
                      <a:pt x="482555" y="678537"/>
                      <a:pt x="458737" y="665086"/>
                      <a:pt x="440326" y="688143"/>
                    </a:cubicBezTo>
                    <a:cubicBezTo>
                      <a:pt x="417312" y="716965"/>
                      <a:pt x="457641" y="716856"/>
                      <a:pt x="463339" y="734171"/>
                    </a:cubicBezTo>
                    <a:cubicBezTo>
                      <a:pt x="469038" y="751486"/>
                      <a:pt x="463339" y="757184"/>
                      <a:pt x="457641" y="771540"/>
                    </a:cubicBezTo>
                    <a:cubicBezTo>
                      <a:pt x="451942" y="785896"/>
                      <a:pt x="503668" y="811869"/>
                      <a:pt x="492161" y="811869"/>
                    </a:cubicBezTo>
                    <a:cubicBezTo>
                      <a:pt x="482956" y="811869"/>
                      <a:pt x="469110" y="850225"/>
                      <a:pt x="463339" y="869403"/>
                    </a:cubicBezTo>
                    <a:cubicBezTo>
                      <a:pt x="458555" y="850225"/>
                      <a:pt x="447252" y="815902"/>
                      <a:pt x="440326" y="832033"/>
                    </a:cubicBezTo>
                    <a:cubicBezTo>
                      <a:pt x="431668" y="852197"/>
                      <a:pt x="356929" y="866553"/>
                      <a:pt x="330957" y="869403"/>
                    </a:cubicBezTo>
                    <a:cubicBezTo>
                      <a:pt x="310179" y="871682"/>
                      <a:pt x="337642" y="831998"/>
                      <a:pt x="353970" y="811869"/>
                    </a:cubicBezTo>
                    <a:lnTo>
                      <a:pt x="330957" y="797513"/>
                    </a:lnTo>
                    <a:cubicBezTo>
                      <a:pt x="336728" y="791742"/>
                      <a:pt x="350003" y="775595"/>
                      <a:pt x="356929" y="757184"/>
                    </a:cubicBezTo>
                    <a:cubicBezTo>
                      <a:pt x="363855" y="738773"/>
                      <a:pt x="298372" y="684273"/>
                      <a:pt x="264765" y="659322"/>
                    </a:cubicBezTo>
                    <a:lnTo>
                      <a:pt x="213040" y="734171"/>
                    </a:lnTo>
                    <a:cubicBezTo>
                      <a:pt x="219725" y="718828"/>
                      <a:pt x="223319" y="693886"/>
                      <a:pt x="184218" y="716856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7" name="Freihandform: Form 31">
                <a:extLst>
                  <a:ext uri="{FF2B5EF4-FFF2-40B4-BE49-F238E27FC236}">
                    <a16:creationId xmlns:a16="http://schemas.microsoft.com/office/drawing/2014/main" id="{115BB90B-D64B-6640-92A6-51040195B496}"/>
                  </a:ext>
                </a:extLst>
              </p:cNvPr>
              <p:cNvSpPr/>
              <p:nvPr/>
            </p:nvSpPr>
            <p:spPr>
              <a:xfrm>
                <a:off x="9027511" y="2757034"/>
                <a:ext cx="136469" cy="120214"/>
              </a:xfrm>
              <a:custGeom>
                <a:avLst/>
                <a:gdLst>
                  <a:gd name="connsiteX0" fmla="*/ 47671 w 136469"/>
                  <a:gd name="connsiteY0" fmla="*/ 20164 h 120214"/>
                  <a:gd name="connsiteX1" fmla="*/ 0 w 136469"/>
                  <a:gd name="connsiteY1" fmla="*/ 0 h 120214"/>
                  <a:gd name="connsiteX2" fmla="*/ 20274 w 136469"/>
                  <a:gd name="connsiteY2" fmla="*/ 45260 h 120214"/>
                  <a:gd name="connsiteX3" fmla="*/ 47671 w 136469"/>
                  <a:gd name="connsiteY3" fmla="*/ 67835 h 120214"/>
                  <a:gd name="connsiteX4" fmla="*/ 73863 w 136469"/>
                  <a:gd name="connsiteY4" fmla="*/ 107177 h 120214"/>
                  <a:gd name="connsiteX5" fmla="*/ 119123 w 136469"/>
                  <a:gd name="connsiteY5" fmla="*/ 119013 h 120214"/>
                  <a:gd name="connsiteX6" fmla="*/ 132273 w 136469"/>
                  <a:gd name="connsiteY6" fmla="*/ 38027 h 120214"/>
                  <a:gd name="connsiteX7" fmla="*/ 97753 w 136469"/>
                  <a:gd name="connsiteY7" fmla="*/ 38027 h 120214"/>
                  <a:gd name="connsiteX8" fmla="*/ 47671 w 136469"/>
                  <a:gd name="connsiteY8" fmla="*/ 20164 h 12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469" h="120214">
                    <a:moveTo>
                      <a:pt x="47671" y="20164"/>
                    </a:moveTo>
                    <a:cubicBezTo>
                      <a:pt x="43813" y="9644"/>
                      <a:pt x="14284" y="2339"/>
                      <a:pt x="0" y="0"/>
                    </a:cubicBezTo>
                    <a:cubicBezTo>
                      <a:pt x="4785" y="12675"/>
                      <a:pt x="15540" y="39474"/>
                      <a:pt x="20274" y="45260"/>
                    </a:cubicBezTo>
                    <a:cubicBezTo>
                      <a:pt x="26192" y="52493"/>
                      <a:pt x="47671" y="57096"/>
                      <a:pt x="47671" y="67835"/>
                    </a:cubicBezTo>
                    <a:cubicBezTo>
                      <a:pt x="47671" y="78575"/>
                      <a:pt x="63123" y="105972"/>
                      <a:pt x="73863" y="107177"/>
                    </a:cubicBezTo>
                    <a:cubicBezTo>
                      <a:pt x="84602" y="108383"/>
                      <a:pt x="90520" y="105972"/>
                      <a:pt x="119123" y="119013"/>
                    </a:cubicBezTo>
                    <a:cubicBezTo>
                      <a:pt x="142005" y="129446"/>
                      <a:pt x="137424" y="69369"/>
                      <a:pt x="132273" y="38027"/>
                    </a:cubicBezTo>
                    <a:cubicBezTo>
                      <a:pt x="124310" y="42010"/>
                      <a:pt x="106257" y="47583"/>
                      <a:pt x="97753" y="38027"/>
                    </a:cubicBezTo>
                    <a:cubicBezTo>
                      <a:pt x="87123" y="26082"/>
                      <a:pt x="52493" y="33315"/>
                      <a:pt x="47671" y="20164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8" name="Freihandform: Form 32">
                <a:extLst>
                  <a:ext uri="{FF2B5EF4-FFF2-40B4-BE49-F238E27FC236}">
                    <a16:creationId xmlns:a16="http://schemas.microsoft.com/office/drawing/2014/main" id="{389A70FB-28DF-CE41-9F1A-A3B7A903117A}"/>
                  </a:ext>
                </a:extLst>
              </p:cNvPr>
              <p:cNvSpPr/>
              <p:nvPr/>
            </p:nvSpPr>
            <p:spPr>
              <a:xfrm>
                <a:off x="9580269" y="2027175"/>
                <a:ext cx="1108119" cy="901896"/>
              </a:xfrm>
              <a:custGeom>
                <a:avLst/>
                <a:gdLst>
                  <a:gd name="connsiteX0" fmla="*/ 824001 w 1108119"/>
                  <a:gd name="connsiteY0" fmla="*/ 47123 h 901896"/>
                  <a:gd name="connsiteX1" fmla="*/ 824001 w 1108119"/>
                  <a:gd name="connsiteY1" fmla="*/ 0 h 901896"/>
                  <a:gd name="connsiteX2" fmla="*/ 782795 w 1108119"/>
                  <a:gd name="connsiteY2" fmla="*/ 0 h 901896"/>
                  <a:gd name="connsiteX3" fmla="*/ 743453 w 1108119"/>
                  <a:gd name="connsiteY3" fmla="*/ 47123 h 901896"/>
                  <a:gd name="connsiteX4" fmla="*/ 782795 w 1108119"/>
                  <a:gd name="connsiteY4" fmla="*/ 70794 h 901896"/>
                  <a:gd name="connsiteX5" fmla="*/ 743453 w 1108119"/>
                  <a:gd name="connsiteY5" fmla="*/ 94356 h 901896"/>
                  <a:gd name="connsiteX6" fmla="*/ 767015 w 1108119"/>
                  <a:gd name="connsiteY6" fmla="*/ 143561 h 901896"/>
                  <a:gd name="connsiteX7" fmla="*/ 743453 w 1108119"/>
                  <a:gd name="connsiteY7" fmla="*/ 157259 h 901896"/>
                  <a:gd name="connsiteX8" fmla="*/ 748251 w 1108119"/>
                  <a:gd name="connsiteY8" fmla="*/ 186557 h 901896"/>
                  <a:gd name="connsiteX9" fmla="*/ 753316 w 1108119"/>
                  <a:gd name="connsiteY9" fmla="*/ 198574 h 901896"/>
                  <a:gd name="connsiteX10" fmla="*/ 806203 w 1108119"/>
                  <a:gd name="connsiteY10" fmla="*/ 222982 h 901896"/>
                  <a:gd name="connsiteX11" fmla="*/ 812275 w 1108119"/>
                  <a:gd name="connsiteY11" fmla="*/ 224108 h 901896"/>
                  <a:gd name="connsiteX12" fmla="*/ 843726 w 1108119"/>
                  <a:gd name="connsiteY12" fmla="*/ 178848 h 901896"/>
                  <a:gd name="connsiteX13" fmla="*/ 873206 w 1108119"/>
                  <a:gd name="connsiteY13" fmla="*/ 178848 h 901896"/>
                  <a:gd name="connsiteX14" fmla="*/ 908603 w 1108119"/>
                  <a:gd name="connsiteY14" fmla="*/ 212273 h 901896"/>
                  <a:gd name="connsiteX15" fmla="*/ 922411 w 1108119"/>
                  <a:gd name="connsiteY15" fmla="*/ 178848 h 901896"/>
                  <a:gd name="connsiteX16" fmla="*/ 908603 w 1108119"/>
                  <a:gd name="connsiteY16" fmla="*/ 157259 h 901896"/>
                  <a:gd name="connsiteX17" fmla="*/ 873206 w 1108119"/>
                  <a:gd name="connsiteY17" fmla="*/ 104218 h 901896"/>
                  <a:gd name="connsiteX18" fmla="*/ 887891 w 1108119"/>
                  <a:gd name="connsiteY18" fmla="*/ 69551 h 901896"/>
                  <a:gd name="connsiteX19" fmla="*/ 894795 w 1108119"/>
                  <a:gd name="connsiteY19" fmla="*/ 60931 h 901896"/>
                  <a:gd name="connsiteX20" fmla="*/ 824001 w 1108119"/>
                  <a:gd name="connsiteY20" fmla="*/ 47123 h 901896"/>
                  <a:gd name="connsiteX21" fmla="*/ 21178 w 1108119"/>
                  <a:gd name="connsiteY21" fmla="*/ 657957 h 901896"/>
                  <a:gd name="connsiteX22" fmla="*/ 36608 w 1108119"/>
                  <a:gd name="connsiteY22" fmla="*/ 655119 h 901896"/>
                  <a:gd name="connsiteX23" fmla="*/ 88444 w 1108119"/>
                  <a:gd name="connsiteY23" fmla="*/ 701146 h 901896"/>
                  <a:gd name="connsiteX24" fmla="*/ 140279 w 1108119"/>
                  <a:gd name="connsiteY24" fmla="*/ 724160 h 901896"/>
                  <a:gd name="connsiteX25" fmla="*/ 184022 w 1108119"/>
                  <a:gd name="connsiteY25" fmla="*/ 757446 h 901896"/>
                  <a:gd name="connsiteX26" fmla="*/ 243840 w 1108119"/>
                  <a:gd name="connsiteY26" fmla="*/ 793310 h 901896"/>
                  <a:gd name="connsiteX27" fmla="*/ 314189 w 1108119"/>
                  <a:gd name="connsiteY27" fmla="*/ 791495 h 901896"/>
                  <a:gd name="connsiteX28" fmla="*/ 333045 w 1108119"/>
                  <a:gd name="connsiteY28" fmla="*/ 793310 h 901896"/>
                  <a:gd name="connsiteX29" fmla="*/ 251901 w 1108119"/>
                  <a:gd name="connsiteY29" fmla="*/ 844544 h 901896"/>
                  <a:gd name="connsiteX30" fmla="*/ 251899 w 1108119"/>
                  <a:gd name="connsiteY30" fmla="*/ 844547 h 901896"/>
                  <a:gd name="connsiteX31" fmla="*/ 226635 w 1108119"/>
                  <a:gd name="connsiteY31" fmla="*/ 862350 h 901896"/>
                  <a:gd name="connsiteX32" fmla="*/ 225017 w 1108119"/>
                  <a:gd name="connsiteY32" fmla="*/ 865967 h 901896"/>
                  <a:gd name="connsiteX33" fmla="*/ 239347 w 1108119"/>
                  <a:gd name="connsiteY33" fmla="*/ 865967 h 901896"/>
                  <a:gd name="connsiteX34" fmla="*/ 298086 w 1108119"/>
                  <a:gd name="connsiteY34" fmla="*/ 817419 h 901896"/>
                  <a:gd name="connsiteX35" fmla="*/ 322143 w 1108119"/>
                  <a:gd name="connsiteY35" fmla="*/ 819721 h 901896"/>
                  <a:gd name="connsiteX36" fmla="*/ 320819 w 1108119"/>
                  <a:gd name="connsiteY36" fmla="*/ 819350 h 901896"/>
                  <a:gd name="connsiteX37" fmla="*/ 342469 w 1108119"/>
                  <a:gd name="connsiteY37" fmla="*/ 782789 h 901896"/>
                  <a:gd name="connsiteX38" fmla="*/ 328304 w 1108119"/>
                  <a:gd name="connsiteY38" fmla="*/ 769840 h 901896"/>
                  <a:gd name="connsiteX39" fmla="*/ 323730 w 1108119"/>
                  <a:gd name="connsiteY39" fmla="*/ 745201 h 901896"/>
                  <a:gd name="connsiteX40" fmla="*/ 407236 w 1108119"/>
                  <a:gd name="connsiteY40" fmla="*/ 688872 h 901896"/>
                  <a:gd name="connsiteX41" fmla="*/ 430223 w 1108119"/>
                  <a:gd name="connsiteY41" fmla="*/ 671112 h 901896"/>
                  <a:gd name="connsiteX42" fmla="*/ 461482 w 1108119"/>
                  <a:gd name="connsiteY42" fmla="*/ 657530 h 901896"/>
                  <a:gd name="connsiteX43" fmla="*/ 483771 w 1108119"/>
                  <a:gd name="connsiteY43" fmla="*/ 677096 h 901896"/>
                  <a:gd name="connsiteX44" fmla="*/ 483771 w 1108119"/>
                  <a:gd name="connsiteY44" fmla="*/ 677096 h 901896"/>
                  <a:gd name="connsiteX45" fmla="*/ 542907 w 1108119"/>
                  <a:gd name="connsiteY45" fmla="*/ 707612 h 901896"/>
                  <a:gd name="connsiteX46" fmla="*/ 609755 w 1108119"/>
                  <a:gd name="connsiteY46" fmla="*/ 688872 h 901896"/>
                  <a:gd name="connsiteX47" fmla="*/ 664002 w 1108119"/>
                  <a:gd name="connsiteY47" fmla="*/ 722297 h 901896"/>
                  <a:gd name="connsiteX48" fmla="*/ 718357 w 1108119"/>
                  <a:gd name="connsiteY48" fmla="*/ 745201 h 901896"/>
                  <a:gd name="connsiteX49" fmla="*/ 753864 w 1108119"/>
                  <a:gd name="connsiteY49" fmla="*/ 707612 h 901896"/>
                  <a:gd name="connsiteX50" fmla="*/ 810192 w 1108119"/>
                  <a:gd name="connsiteY50" fmla="*/ 707612 h 901896"/>
                  <a:gd name="connsiteX51" fmla="*/ 851946 w 1108119"/>
                  <a:gd name="connsiteY51" fmla="*/ 670023 h 901896"/>
                  <a:gd name="connsiteX52" fmla="*/ 857842 w 1108119"/>
                  <a:gd name="connsiteY52" fmla="*/ 655518 h 901896"/>
                  <a:gd name="connsiteX53" fmla="*/ 870795 w 1108119"/>
                  <a:gd name="connsiteY53" fmla="*/ 624105 h 901896"/>
                  <a:gd name="connsiteX54" fmla="*/ 939726 w 1108119"/>
                  <a:gd name="connsiteY54" fmla="*/ 624105 h 901896"/>
                  <a:gd name="connsiteX55" fmla="*/ 981479 w 1108119"/>
                  <a:gd name="connsiteY55" fmla="*/ 594845 h 901896"/>
                  <a:gd name="connsiteX56" fmla="*/ 1067068 w 1108119"/>
                  <a:gd name="connsiteY56" fmla="*/ 688872 h 901896"/>
                  <a:gd name="connsiteX57" fmla="*/ 1071078 w 1108119"/>
                  <a:gd name="connsiteY57" fmla="*/ 682512 h 901896"/>
                  <a:gd name="connsiteX58" fmla="*/ 1106738 w 1108119"/>
                  <a:gd name="connsiteY58" fmla="*/ 645037 h 901896"/>
                  <a:gd name="connsiteX59" fmla="*/ 1108119 w 1108119"/>
                  <a:gd name="connsiteY59" fmla="*/ 648949 h 901896"/>
                  <a:gd name="connsiteX60" fmla="*/ 1103034 w 1108119"/>
                  <a:gd name="connsiteY60" fmla="*/ 619067 h 901896"/>
                  <a:gd name="connsiteX61" fmla="*/ 1103034 w 1108119"/>
                  <a:gd name="connsiteY61" fmla="*/ 619062 h 901896"/>
                  <a:gd name="connsiteX62" fmla="*/ 1101259 w 1108119"/>
                  <a:gd name="connsiteY62" fmla="*/ 609530 h 901896"/>
                  <a:gd name="connsiteX63" fmla="*/ 1094508 w 1108119"/>
                  <a:gd name="connsiteY63" fmla="*/ 593530 h 901896"/>
                  <a:gd name="connsiteX64" fmla="*/ 1083615 w 1108119"/>
                  <a:gd name="connsiteY64" fmla="*/ 558352 h 901896"/>
                  <a:gd name="connsiteX65" fmla="*/ 1063889 w 1108119"/>
                  <a:gd name="connsiteY65" fmla="*/ 462024 h 901896"/>
                  <a:gd name="connsiteX66" fmla="*/ 1018739 w 1108119"/>
                  <a:gd name="connsiteY66" fmla="*/ 462024 h 901896"/>
                  <a:gd name="connsiteX67" fmla="*/ 999013 w 1108119"/>
                  <a:gd name="connsiteY67" fmla="*/ 442408 h 901896"/>
                  <a:gd name="connsiteX68" fmla="*/ 953863 w 1108119"/>
                  <a:gd name="connsiteY68" fmla="*/ 426627 h 901896"/>
                  <a:gd name="connsiteX69" fmla="*/ 934137 w 1108119"/>
                  <a:gd name="connsiteY69" fmla="*/ 381367 h 901896"/>
                  <a:gd name="connsiteX70" fmla="*/ 922411 w 1108119"/>
                  <a:gd name="connsiteY70" fmla="*/ 336217 h 901896"/>
                  <a:gd name="connsiteX71" fmla="*/ 908603 w 1108119"/>
                  <a:gd name="connsiteY71" fmla="*/ 324381 h 901896"/>
                  <a:gd name="connsiteX72" fmla="*/ 922411 w 1108119"/>
                  <a:gd name="connsiteY72" fmla="*/ 287012 h 901896"/>
                  <a:gd name="connsiteX73" fmla="*/ 894795 w 1108119"/>
                  <a:gd name="connsiteY73" fmla="*/ 265423 h 901896"/>
                  <a:gd name="connsiteX74" fmla="*/ 843726 w 1108119"/>
                  <a:gd name="connsiteY74" fmla="*/ 255560 h 901896"/>
                  <a:gd name="connsiteX75" fmla="*/ 824001 w 1108119"/>
                  <a:gd name="connsiteY75" fmla="*/ 287012 h 901896"/>
                  <a:gd name="connsiteX76" fmla="*/ 804384 w 1108119"/>
                  <a:gd name="connsiteY76" fmla="*/ 255560 h 901896"/>
                  <a:gd name="connsiteX77" fmla="*/ 782795 w 1108119"/>
                  <a:gd name="connsiteY77" fmla="*/ 255560 h 901896"/>
                  <a:gd name="connsiteX78" fmla="*/ 713974 w 1108119"/>
                  <a:gd name="connsiteY78" fmla="*/ 212273 h 901896"/>
                  <a:gd name="connsiteX79" fmla="*/ 702138 w 1108119"/>
                  <a:gd name="connsiteY79" fmla="*/ 143561 h 901896"/>
                  <a:gd name="connsiteX80" fmla="*/ 684495 w 1108119"/>
                  <a:gd name="connsiteY80" fmla="*/ 157259 h 901896"/>
                  <a:gd name="connsiteX81" fmla="*/ 666741 w 1108119"/>
                  <a:gd name="connsiteY81" fmla="*/ 157259 h 901896"/>
                  <a:gd name="connsiteX82" fmla="*/ 639235 w 1108119"/>
                  <a:gd name="connsiteY82" fmla="*/ 167122 h 901896"/>
                  <a:gd name="connsiteX83" fmla="*/ 601865 w 1108119"/>
                  <a:gd name="connsiteY83" fmla="*/ 157259 h 901896"/>
                  <a:gd name="connsiteX84" fmla="*/ 580276 w 1108119"/>
                  <a:gd name="connsiteY84" fmla="*/ 167122 h 901896"/>
                  <a:gd name="connsiteX85" fmla="*/ 542907 w 1108119"/>
                  <a:gd name="connsiteY85" fmla="*/ 231998 h 901896"/>
                  <a:gd name="connsiteX86" fmla="*/ 554632 w 1108119"/>
                  <a:gd name="connsiteY86" fmla="*/ 167122 h 901896"/>
                  <a:gd name="connsiteX87" fmla="*/ 684495 w 1108119"/>
                  <a:gd name="connsiteY87" fmla="*/ 123835 h 901896"/>
                  <a:gd name="connsiteX88" fmla="*/ 601865 w 1108119"/>
                  <a:gd name="connsiteY88" fmla="*/ 123835 h 901896"/>
                  <a:gd name="connsiteX89" fmla="*/ 576921 w 1108119"/>
                  <a:gd name="connsiteY89" fmla="*/ 121253 h 901896"/>
                  <a:gd name="connsiteX90" fmla="*/ 542907 w 1108119"/>
                  <a:gd name="connsiteY90" fmla="*/ 123835 h 901896"/>
                  <a:gd name="connsiteX91" fmla="*/ 521208 w 1108119"/>
                  <a:gd name="connsiteY91" fmla="*/ 178848 h 901896"/>
                  <a:gd name="connsiteX92" fmla="*/ 450524 w 1108119"/>
                  <a:gd name="connsiteY92" fmla="*/ 255560 h 901896"/>
                  <a:gd name="connsiteX93" fmla="*/ 450524 w 1108119"/>
                  <a:gd name="connsiteY93" fmla="*/ 287012 h 901896"/>
                  <a:gd name="connsiteX94" fmla="*/ 438688 w 1108119"/>
                  <a:gd name="connsiteY94" fmla="*/ 287012 h 901896"/>
                  <a:gd name="connsiteX95" fmla="*/ 411181 w 1108119"/>
                  <a:gd name="connsiteY95" fmla="*/ 255560 h 901896"/>
                  <a:gd name="connsiteX96" fmla="*/ 356058 w 1108119"/>
                  <a:gd name="connsiteY96" fmla="*/ 287012 h 901896"/>
                  <a:gd name="connsiteX97" fmla="*/ 283401 w 1108119"/>
                  <a:gd name="connsiteY97" fmla="*/ 308710 h 901896"/>
                  <a:gd name="connsiteX98" fmla="*/ 301045 w 1108119"/>
                  <a:gd name="connsiteY98" fmla="*/ 336217 h 901896"/>
                  <a:gd name="connsiteX99" fmla="*/ 259730 w 1108119"/>
                  <a:gd name="connsiteY99" fmla="*/ 399121 h 901896"/>
                  <a:gd name="connsiteX100" fmla="*/ 234841 w 1108119"/>
                  <a:gd name="connsiteY100" fmla="*/ 389979 h 901896"/>
                  <a:gd name="connsiteX101" fmla="*/ 218525 w 1108119"/>
                  <a:gd name="connsiteY101" fmla="*/ 381367 h 901896"/>
                  <a:gd name="connsiteX102" fmla="*/ 187529 w 1108119"/>
                  <a:gd name="connsiteY102" fmla="*/ 384515 h 901896"/>
                  <a:gd name="connsiteX103" fmla="*/ 169320 w 1108119"/>
                  <a:gd name="connsiteY103" fmla="*/ 381367 h 901896"/>
                  <a:gd name="connsiteX104" fmla="*/ 166905 w 1108119"/>
                  <a:gd name="connsiteY104" fmla="*/ 358064 h 901896"/>
                  <a:gd name="connsiteX105" fmla="*/ 169320 w 1108119"/>
                  <a:gd name="connsiteY105" fmla="*/ 336217 h 901896"/>
                  <a:gd name="connsiteX106" fmla="*/ 135895 w 1108119"/>
                  <a:gd name="connsiteY106" fmla="*/ 369641 h 901896"/>
                  <a:gd name="connsiteX107" fmla="*/ 78910 w 1108119"/>
                  <a:gd name="connsiteY107" fmla="*/ 426627 h 901896"/>
                  <a:gd name="connsiteX108" fmla="*/ 78910 w 1108119"/>
                  <a:gd name="connsiteY108" fmla="*/ 473860 h 901896"/>
                  <a:gd name="connsiteX109" fmla="*/ 79067 w 1108119"/>
                  <a:gd name="connsiteY109" fmla="*/ 546335 h 901896"/>
                  <a:gd name="connsiteX110" fmla="*/ 78910 w 1108119"/>
                  <a:gd name="connsiteY110" fmla="*/ 546627 h 901896"/>
                  <a:gd name="connsiteX111" fmla="*/ 52786 w 1108119"/>
                  <a:gd name="connsiteY111" fmla="*/ 562063 h 901896"/>
                  <a:gd name="connsiteX112" fmla="*/ 8115 w 1108119"/>
                  <a:gd name="connsiteY112" fmla="*/ 583887 h 901896"/>
                  <a:gd name="connsiteX113" fmla="*/ 21178 w 1108119"/>
                  <a:gd name="connsiteY113" fmla="*/ 657957 h 901896"/>
                  <a:gd name="connsiteX114" fmla="*/ 346730 w 1108119"/>
                  <a:gd name="connsiteY114" fmla="*/ 839446 h 901896"/>
                  <a:gd name="connsiteX115" fmla="*/ 341483 w 1108119"/>
                  <a:gd name="connsiteY115" fmla="*/ 832762 h 901896"/>
                  <a:gd name="connsiteX116" fmla="*/ 346728 w 1108119"/>
                  <a:gd name="connsiteY116" fmla="*/ 839444 h 901896"/>
                  <a:gd name="connsiteX117" fmla="*/ 346728 w 1108119"/>
                  <a:gd name="connsiteY117" fmla="*/ 839444 h 901896"/>
                  <a:gd name="connsiteX118" fmla="*/ 346730 w 1108119"/>
                  <a:gd name="connsiteY118" fmla="*/ 839446 h 901896"/>
                  <a:gd name="connsiteX119" fmla="*/ 218902 w 1108119"/>
                  <a:gd name="connsiteY119" fmla="*/ 877114 h 901896"/>
                  <a:gd name="connsiteX120" fmla="*/ 216908 w 1108119"/>
                  <a:gd name="connsiteY120" fmla="*/ 880150 h 901896"/>
                  <a:gd name="connsiteX121" fmla="*/ 218902 w 1108119"/>
                  <a:gd name="connsiteY121" fmla="*/ 877114 h 901896"/>
                  <a:gd name="connsiteX122" fmla="*/ 157484 w 1108119"/>
                  <a:gd name="connsiteY122" fmla="*/ 862350 h 901896"/>
                  <a:gd name="connsiteX123" fmla="*/ 170321 w 1108119"/>
                  <a:gd name="connsiteY123" fmla="*/ 880286 h 901896"/>
                  <a:gd name="connsiteX124" fmla="*/ 161763 w 1108119"/>
                  <a:gd name="connsiteY124" fmla="*/ 872994 h 901896"/>
                  <a:gd name="connsiteX125" fmla="*/ 154252 w 1108119"/>
                  <a:gd name="connsiteY125" fmla="*/ 866627 h 901896"/>
                  <a:gd name="connsiteX126" fmla="*/ 157484 w 1108119"/>
                  <a:gd name="connsiteY126" fmla="*/ 862350 h 901896"/>
                  <a:gd name="connsiteX127" fmla="*/ 97035 w 1108119"/>
                  <a:gd name="connsiteY127" fmla="*/ 899957 h 901896"/>
                  <a:gd name="connsiteX128" fmla="*/ 93415 w 1108119"/>
                  <a:gd name="connsiteY128" fmla="*/ 901897 h 901896"/>
                  <a:gd name="connsiteX129" fmla="*/ 97035 w 1108119"/>
                  <a:gd name="connsiteY129" fmla="*/ 899957 h 901896"/>
                  <a:gd name="connsiteX130" fmla="*/ 953863 w 1108119"/>
                  <a:gd name="connsiteY130" fmla="*/ 336217 h 901896"/>
                  <a:gd name="connsiteX131" fmla="*/ 974575 w 1108119"/>
                  <a:gd name="connsiteY131" fmla="*/ 324381 h 901896"/>
                  <a:gd name="connsiteX132" fmla="*/ 986849 w 1108119"/>
                  <a:gd name="connsiteY132" fmla="*/ 336217 h 901896"/>
                  <a:gd name="connsiteX133" fmla="*/ 974575 w 1108119"/>
                  <a:gd name="connsiteY133" fmla="*/ 369641 h 901896"/>
                  <a:gd name="connsiteX134" fmla="*/ 953863 w 1108119"/>
                  <a:gd name="connsiteY134" fmla="*/ 357477 h 901896"/>
                  <a:gd name="connsiteX135" fmla="*/ 986849 w 1108119"/>
                  <a:gd name="connsiteY135" fmla="*/ 399121 h 901896"/>
                  <a:gd name="connsiteX136" fmla="*/ 1003375 w 1108119"/>
                  <a:gd name="connsiteY136" fmla="*/ 399495 h 901896"/>
                  <a:gd name="connsiteX137" fmla="*/ 1048328 w 1108119"/>
                  <a:gd name="connsiteY137" fmla="*/ 381367 h 901896"/>
                  <a:gd name="connsiteX138" fmla="*/ 1031210 w 1108119"/>
                  <a:gd name="connsiteY138" fmla="*/ 346895 h 901896"/>
                  <a:gd name="connsiteX139" fmla="*/ 1018739 w 1108119"/>
                  <a:gd name="connsiteY139" fmla="*/ 324381 h 901896"/>
                  <a:gd name="connsiteX140" fmla="*/ 999013 w 1108119"/>
                  <a:gd name="connsiteY140" fmla="*/ 308710 h 901896"/>
                  <a:gd name="connsiteX141" fmla="*/ 953863 w 1108119"/>
                  <a:gd name="connsiteY141" fmla="*/ 265423 h 901896"/>
                  <a:gd name="connsiteX142" fmla="*/ 953863 w 1108119"/>
                  <a:gd name="connsiteY142" fmla="*/ 336217 h 90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108119" h="901896">
                    <a:moveTo>
                      <a:pt x="824001" y="47123"/>
                    </a:moveTo>
                    <a:cubicBezTo>
                      <a:pt x="808220" y="45545"/>
                      <a:pt x="817425" y="15051"/>
                      <a:pt x="824001" y="0"/>
                    </a:cubicBezTo>
                    <a:lnTo>
                      <a:pt x="782795" y="0"/>
                    </a:lnTo>
                    <a:lnTo>
                      <a:pt x="743453" y="47123"/>
                    </a:lnTo>
                    <a:lnTo>
                      <a:pt x="782795" y="70794"/>
                    </a:lnTo>
                    <a:cubicBezTo>
                      <a:pt x="772970" y="74044"/>
                      <a:pt x="751344" y="83309"/>
                      <a:pt x="743453" y="94356"/>
                    </a:cubicBezTo>
                    <a:cubicBezTo>
                      <a:pt x="735563" y="105402"/>
                      <a:pt x="755874" y="131762"/>
                      <a:pt x="767015" y="143561"/>
                    </a:cubicBezTo>
                    <a:cubicBezTo>
                      <a:pt x="762449" y="148126"/>
                      <a:pt x="751344" y="157259"/>
                      <a:pt x="743453" y="157259"/>
                    </a:cubicBezTo>
                    <a:cubicBezTo>
                      <a:pt x="735587" y="157259"/>
                      <a:pt x="741522" y="170991"/>
                      <a:pt x="748251" y="186557"/>
                    </a:cubicBezTo>
                    <a:cubicBezTo>
                      <a:pt x="749958" y="190508"/>
                      <a:pt x="751718" y="194581"/>
                      <a:pt x="753316" y="198574"/>
                    </a:cubicBezTo>
                    <a:cubicBezTo>
                      <a:pt x="759964" y="215192"/>
                      <a:pt x="791657" y="220533"/>
                      <a:pt x="806203" y="222982"/>
                    </a:cubicBezTo>
                    <a:cubicBezTo>
                      <a:pt x="808921" y="223440"/>
                      <a:pt x="811025" y="223797"/>
                      <a:pt x="812275" y="224108"/>
                    </a:cubicBezTo>
                    <a:cubicBezTo>
                      <a:pt x="818587" y="225686"/>
                      <a:pt x="835880" y="194592"/>
                      <a:pt x="843726" y="178848"/>
                    </a:cubicBezTo>
                    <a:lnTo>
                      <a:pt x="873206" y="178848"/>
                    </a:lnTo>
                    <a:cubicBezTo>
                      <a:pt x="873206" y="189989"/>
                      <a:pt x="880285" y="212273"/>
                      <a:pt x="908603" y="212273"/>
                    </a:cubicBezTo>
                    <a:cubicBezTo>
                      <a:pt x="936920" y="212273"/>
                      <a:pt x="929600" y="189989"/>
                      <a:pt x="922411" y="178848"/>
                    </a:cubicBezTo>
                    <a:lnTo>
                      <a:pt x="908603" y="157259"/>
                    </a:lnTo>
                    <a:cubicBezTo>
                      <a:pt x="900099" y="146118"/>
                      <a:pt x="881096" y="119912"/>
                      <a:pt x="873206" y="104218"/>
                    </a:cubicBezTo>
                    <a:cubicBezTo>
                      <a:pt x="866411" y="90684"/>
                      <a:pt x="879255" y="78036"/>
                      <a:pt x="887891" y="69551"/>
                    </a:cubicBezTo>
                    <a:cubicBezTo>
                      <a:pt x="891770" y="65738"/>
                      <a:pt x="894795" y="62766"/>
                      <a:pt x="894795" y="60931"/>
                    </a:cubicBezTo>
                    <a:cubicBezTo>
                      <a:pt x="894795" y="55013"/>
                      <a:pt x="843726" y="49096"/>
                      <a:pt x="824001" y="47123"/>
                    </a:cubicBezTo>
                    <a:close/>
                    <a:moveTo>
                      <a:pt x="21178" y="657957"/>
                    </a:moveTo>
                    <a:cubicBezTo>
                      <a:pt x="27109" y="657219"/>
                      <a:pt x="32510" y="656153"/>
                      <a:pt x="36608" y="655119"/>
                    </a:cubicBezTo>
                    <a:lnTo>
                      <a:pt x="88444" y="701146"/>
                    </a:lnTo>
                    <a:lnTo>
                      <a:pt x="140279" y="724160"/>
                    </a:lnTo>
                    <a:cubicBezTo>
                      <a:pt x="155321" y="732276"/>
                      <a:pt x="169903" y="745065"/>
                      <a:pt x="184022" y="757446"/>
                    </a:cubicBezTo>
                    <a:cubicBezTo>
                      <a:pt x="204978" y="775824"/>
                      <a:pt x="224918" y="793310"/>
                      <a:pt x="243840" y="793310"/>
                    </a:cubicBezTo>
                    <a:cubicBezTo>
                      <a:pt x="271246" y="793310"/>
                      <a:pt x="296475" y="792242"/>
                      <a:pt x="314189" y="791495"/>
                    </a:cubicBezTo>
                    <a:cubicBezTo>
                      <a:pt x="337417" y="790513"/>
                      <a:pt x="347719" y="790077"/>
                      <a:pt x="333045" y="793310"/>
                    </a:cubicBezTo>
                    <a:cubicBezTo>
                      <a:pt x="318233" y="796573"/>
                      <a:pt x="279439" y="824630"/>
                      <a:pt x="251901" y="844544"/>
                    </a:cubicBezTo>
                    <a:lnTo>
                      <a:pt x="251899" y="844547"/>
                    </a:lnTo>
                    <a:cubicBezTo>
                      <a:pt x="240969" y="852450"/>
                      <a:pt x="231814" y="859072"/>
                      <a:pt x="226635" y="862350"/>
                    </a:cubicBezTo>
                    <a:cubicBezTo>
                      <a:pt x="226170" y="863460"/>
                      <a:pt x="225629" y="864676"/>
                      <a:pt x="225017" y="865967"/>
                    </a:cubicBezTo>
                    <a:lnTo>
                      <a:pt x="239347" y="865967"/>
                    </a:lnTo>
                    <a:cubicBezTo>
                      <a:pt x="253812" y="849785"/>
                      <a:pt x="285812" y="817419"/>
                      <a:pt x="298086" y="817419"/>
                    </a:cubicBezTo>
                    <a:cubicBezTo>
                      <a:pt x="306237" y="817419"/>
                      <a:pt x="314389" y="817419"/>
                      <a:pt x="322143" y="819721"/>
                    </a:cubicBezTo>
                    <a:cubicBezTo>
                      <a:pt x="321702" y="819589"/>
                      <a:pt x="321262" y="819466"/>
                      <a:pt x="320819" y="819350"/>
                    </a:cubicBezTo>
                    <a:cubicBezTo>
                      <a:pt x="335438" y="803166"/>
                      <a:pt x="345496" y="788841"/>
                      <a:pt x="342469" y="782789"/>
                    </a:cubicBezTo>
                    <a:cubicBezTo>
                      <a:pt x="339419" y="776685"/>
                      <a:pt x="333569" y="773082"/>
                      <a:pt x="328304" y="769840"/>
                    </a:cubicBezTo>
                    <a:cubicBezTo>
                      <a:pt x="319206" y="764236"/>
                      <a:pt x="311859" y="759710"/>
                      <a:pt x="323730" y="745201"/>
                    </a:cubicBezTo>
                    <a:cubicBezTo>
                      <a:pt x="342469" y="722297"/>
                      <a:pt x="386414" y="688872"/>
                      <a:pt x="407236" y="688872"/>
                    </a:cubicBezTo>
                    <a:cubicBezTo>
                      <a:pt x="416220" y="688872"/>
                      <a:pt x="423267" y="679936"/>
                      <a:pt x="430223" y="671112"/>
                    </a:cubicBezTo>
                    <a:cubicBezTo>
                      <a:pt x="439389" y="659487"/>
                      <a:pt x="448400" y="648059"/>
                      <a:pt x="461482" y="657530"/>
                    </a:cubicBezTo>
                    <a:cubicBezTo>
                      <a:pt x="467806" y="662106"/>
                      <a:pt x="475536" y="669363"/>
                      <a:pt x="483771" y="677096"/>
                    </a:cubicBezTo>
                    <a:lnTo>
                      <a:pt x="483771" y="677096"/>
                    </a:lnTo>
                    <a:cubicBezTo>
                      <a:pt x="505504" y="697501"/>
                      <a:pt x="530747" y="721203"/>
                      <a:pt x="542907" y="707612"/>
                    </a:cubicBezTo>
                    <a:cubicBezTo>
                      <a:pt x="559674" y="688872"/>
                      <a:pt x="595180" y="670133"/>
                      <a:pt x="609755" y="688872"/>
                    </a:cubicBezTo>
                    <a:cubicBezTo>
                      <a:pt x="624331" y="707612"/>
                      <a:pt x="647235" y="720214"/>
                      <a:pt x="664002" y="722297"/>
                    </a:cubicBezTo>
                    <a:cubicBezTo>
                      <a:pt x="677415" y="723962"/>
                      <a:pt x="705827" y="738259"/>
                      <a:pt x="718357" y="745201"/>
                    </a:cubicBezTo>
                    <a:cubicBezTo>
                      <a:pt x="723946" y="732670"/>
                      <a:pt x="738872" y="707612"/>
                      <a:pt x="753864" y="707612"/>
                    </a:cubicBezTo>
                    <a:lnTo>
                      <a:pt x="810192" y="707612"/>
                    </a:lnTo>
                    <a:cubicBezTo>
                      <a:pt x="818521" y="695081"/>
                      <a:pt x="838532" y="670023"/>
                      <a:pt x="851946" y="670023"/>
                    </a:cubicBezTo>
                    <a:cubicBezTo>
                      <a:pt x="859244" y="670023"/>
                      <a:pt x="858630" y="663695"/>
                      <a:pt x="857842" y="655518"/>
                    </a:cubicBezTo>
                    <a:cubicBezTo>
                      <a:pt x="856833" y="644901"/>
                      <a:pt x="855496" y="631163"/>
                      <a:pt x="870795" y="624105"/>
                    </a:cubicBezTo>
                    <a:cubicBezTo>
                      <a:pt x="897863" y="611612"/>
                      <a:pt x="925151" y="613695"/>
                      <a:pt x="939726" y="624105"/>
                    </a:cubicBezTo>
                    <a:cubicBezTo>
                      <a:pt x="951386" y="632434"/>
                      <a:pt x="972427" y="608068"/>
                      <a:pt x="981479" y="594845"/>
                    </a:cubicBezTo>
                    <a:cubicBezTo>
                      <a:pt x="1004449" y="634874"/>
                      <a:pt x="1053742" y="709716"/>
                      <a:pt x="1067068" y="688872"/>
                    </a:cubicBezTo>
                    <a:cubicBezTo>
                      <a:pt x="1068361" y="686834"/>
                      <a:pt x="1069698" y="684699"/>
                      <a:pt x="1071078" y="682512"/>
                    </a:cubicBezTo>
                    <a:cubicBezTo>
                      <a:pt x="1085215" y="659982"/>
                      <a:pt x="1102947" y="631753"/>
                      <a:pt x="1106738" y="645037"/>
                    </a:cubicBezTo>
                    <a:cubicBezTo>
                      <a:pt x="1107067" y="646212"/>
                      <a:pt x="1107549" y="647525"/>
                      <a:pt x="1108119" y="648949"/>
                    </a:cubicBezTo>
                    <a:cubicBezTo>
                      <a:pt x="1106717" y="637690"/>
                      <a:pt x="1104591" y="626918"/>
                      <a:pt x="1103034" y="619067"/>
                    </a:cubicBezTo>
                    <a:lnTo>
                      <a:pt x="1103034" y="619062"/>
                    </a:lnTo>
                    <a:cubicBezTo>
                      <a:pt x="1102224" y="614983"/>
                      <a:pt x="1101566" y="611691"/>
                      <a:pt x="1101259" y="609530"/>
                    </a:cubicBezTo>
                    <a:cubicBezTo>
                      <a:pt x="1100492" y="604231"/>
                      <a:pt x="1097687" y="599194"/>
                      <a:pt x="1094508" y="593530"/>
                    </a:cubicBezTo>
                    <a:cubicBezTo>
                      <a:pt x="1089511" y="584555"/>
                      <a:pt x="1083615" y="574008"/>
                      <a:pt x="1083615" y="558352"/>
                    </a:cubicBezTo>
                    <a:cubicBezTo>
                      <a:pt x="1083615" y="532818"/>
                      <a:pt x="1075725" y="473860"/>
                      <a:pt x="1063889" y="462024"/>
                    </a:cubicBezTo>
                    <a:cubicBezTo>
                      <a:pt x="1054421" y="452556"/>
                      <a:pt x="1029851" y="458079"/>
                      <a:pt x="1018739" y="462024"/>
                    </a:cubicBezTo>
                    <a:lnTo>
                      <a:pt x="999013" y="442408"/>
                    </a:lnTo>
                    <a:lnTo>
                      <a:pt x="953863" y="426627"/>
                    </a:lnTo>
                    <a:lnTo>
                      <a:pt x="934137" y="381367"/>
                    </a:lnTo>
                    <a:lnTo>
                      <a:pt x="922411" y="336217"/>
                    </a:lnTo>
                    <a:lnTo>
                      <a:pt x="908603" y="324381"/>
                    </a:lnTo>
                    <a:cubicBezTo>
                      <a:pt x="909260" y="311926"/>
                      <a:pt x="912942" y="287012"/>
                      <a:pt x="922411" y="287012"/>
                    </a:cubicBezTo>
                    <a:cubicBezTo>
                      <a:pt x="934246" y="287012"/>
                      <a:pt x="904658" y="255560"/>
                      <a:pt x="894795" y="265423"/>
                    </a:cubicBezTo>
                    <a:cubicBezTo>
                      <a:pt x="886904" y="273313"/>
                      <a:pt x="857469" y="262135"/>
                      <a:pt x="843726" y="255560"/>
                    </a:cubicBezTo>
                    <a:lnTo>
                      <a:pt x="824001" y="287012"/>
                    </a:lnTo>
                    <a:lnTo>
                      <a:pt x="804384" y="255560"/>
                    </a:lnTo>
                    <a:lnTo>
                      <a:pt x="782795" y="255560"/>
                    </a:lnTo>
                    <a:cubicBezTo>
                      <a:pt x="762484" y="247707"/>
                      <a:pt x="720286" y="228053"/>
                      <a:pt x="713974" y="212273"/>
                    </a:cubicBezTo>
                    <a:cubicBezTo>
                      <a:pt x="707662" y="196492"/>
                      <a:pt x="703453" y="159889"/>
                      <a:pt x="702138" y="143561"/>
                    </a:cubicBezTo>
                    <a:lnTo>
                      <a:pt x="684495" y="157259"/>
                    </a:lnTo>
                    <a:lnTo>
                      <a:pt x="666741" y="157259"/>
                    </a:lnTo>
                    <a:lnTo>
                      <a:pt x="639235" y="167122"/>
                    </a:lnTo>
                    <a:cubicBezTo>
                      <a:pt x="632697" y="167122"/>
                      <a:pt x="616068" y="165150"/>
                      <a:pt x="601865" y="157259"/>
                    </a:cubicBezTo>
                    <a:cubicBezTo>
                      <a:pt x="587662" y="149369"/>
                      <a:pt x="581554" y="160547"/>
                      <a:pt x="580276" y="167122"/>
                    </a:cubicBezTo>
                    <a:cubicBezTo>
                      <a:pt x="571728" y="184803"/>
                      <a:pt x="552287" y="222530"/>
                      <a:pt x="542907" y="231998"/>
                    </a:cubicBezTo>
                    <a:cubicBezTo>
                      <a:pt x="531181" y="243834"/>
                      <a:pt x="542907" y="196601"/>
                      <a:pt x="554632" y="167122"/>
                    </a:cubicBezTo>
                    <a:cubicBezTo>
                      <a:pt x="564013" y="143539"/>
                      <a:pt x="645115" y="128438"/>
                      <a:pt x="684495" y="123835"/>
                    </a:cubicBezTo>
                    <a:lnTo>
                      <a:pt x="601865" y="123835"/>
                    </a:lnTo>
                    <a:cubicBezTo>
                      <a:pt x="591603" y="123835"/>
                      <a:pt x="583796" y="122463"/>
                      <a:pt x="576921" y="121253"/>
                    </a:cubicBezTo>
                    <a:cubicBezTo>
                      <a:pt x="565368" y="119221"/>
                      <a:pt x="556441" y="117652"/>
                      <a:pt x="542907" y="123835"/>
                    </a:cubicBezTo>
                    <a:cubicBezTo>
                      <a:pt x="525635" y="131725"/>
                      <a:pt x="521245" y="163797"/>
                      <a:pt x="521208" y="178848"/>
                    </a:cubicBezTo>
                    <a:lnTo>
                      <a:pt x="450524" y="255560"/>
                    </a:lnTo>
                    <a:lnTo>
                      <a:pt x="450524" y="287012"/>
                    </a:lnTo>
                    <a:lnTo>
                      <a:pt x="438688" y="287012"/>
                    </a:lnTo>
                    <a:lnTo>
                      <a:pt x="411181" y="255560"/>
                    </a:lnTo>
                    <a:cubicBezTo>
                      <a:pt x="409866" y="266701"/>
                      <a:pt x="397001" y="288590"/>
                      <a:pt x="356058" y="287012"/>
                    </a:cubicBezTo>
                    <a:cubicBezTo>
                      <a:pt x="315116" y="285434"/>
                      <a:pt x="290562" y="300820"/>
                      <a:pt x="283401" y="308710"/>
                    </a:cubicBezTo>
                    <a:lnTo>
                      <a:pt x="301045" y="336217"/>
                    </a:lnTo>
                    <a:cubicBezTo>
                      <a:pt x="293192" y="351266"/>
                      <a:pt x="273933" y="384918"/>
                      <a:pt x="259730" y="399121"/>
                    </a:cubicBezTo>
                    <a:cubicBezTo>
                      <a:pt x="249937" y="408913"/>
                      <a:pt x="241977" y="398930"/>
                      <a:pt x="234841" y="389979"/>
                    </a:cubicBezTo>
                    <a:cubicBezTo>
                      <a:pt x="229039" y="382704"/>
                      <a:pt x="223783" y="376109"/>
                      <a:pt x="218525" y="381367"/>
                    </a:cubicBezTo>
                    <a:cubicBezTo>
                      <a:pt x="210376" y="389516"/>
                      <a:pt x="200217" y="387292"/>
                      <a:pt x="187529" y="384515"/>
                    </a:cubicBezTo>
                    <a:cubicBezTo>
                      <a:pt x="181962" y="383294"/>
                      <a:pt x="175906" y="381968"/>
                      <a:pt x="169320" y="381367"/>
                    </a:cubicBezTo>
                    <a:cubicBezTo>
                      <a:pt x="157476" y="380285"/>
                      <a:pt x="162190" y="369177"/>
                      <a:pt x="166905" y="358064"/>
                    </a:cubicBezTo>
                    <a:cubicBezTo>
                      <a:pt x="170782" y="348923"/>
                      <a:pt x="174663" y="339779"/>
                      <a:pt x="169320" y="336217"/>
                    </a:cubicBezTo>
                    <a:cubicBezTo>
                      <a:pt x="157484" y="328327"/>
                      <a:pt x="143786" y="353861"/>
                      <a:pt x="135895" y="369641"/>
                    </a:cubicBezTo>
                    <a:cubicBezTo>
                      <a:pt x="129583" y="382266"/>
                      <a:pt x="95275" y="412892"/>
                      <a:pt x="78910" y="426627"/>
                    </a:cubicBezTo>
                    <a:cubicBezTo>
                      <a:pt x="70362" y="433823"/>
                      <a:pt x="58395" y="453345"/>
                      <a:pt x="78910" y="473860"/>
                    </a:cubicBezTo>
                    <a:cubicBezTo>
                      <a:pt x="104439" y="499390"/>
                      <a:pt x="90758" y="524700"/>
                      <a:pt x="79067" y="546335"/>
                    </a:cubicBezTo>
                    <a:lnTo>
                      <a:pt x="78910" y="546627"/>
                    </a:lnTo>
                    <a:cubicBezTo>
                      <a:pt x="73233" y="557132"/>
                      <a:pt x="64293" y="559288"/>
                      <a:pt x="52786" y="562063"/>
                    </a:cubicBezTo>
                    <a:cubicBezTo>
                      <a:pt x="40527" y="565020"/>
                      <a:pt x="25356" y="568680"/>
                      <a:pt x="8115" y="583887"/>
                    </a:cubicBezTo>
                    <a:cubicBezTo>
                      <a:pt x="-8838" y="598839"/>
                      <a:pt x="3329" y="629883"/>
                      <a:pt x="21178" y="657957"/>
                    </a:cubicBezTo>
                    <a:close/>
                    <a:moveTo>
                      <a:pt x="346730" y="839446"/>
                    </a:moveTo>
                    <a:cubicBezTo>
                      <a:pt x="345021" y="837206"/>
                      <a:pt x="343302" y="834958"/>
                      <a:pt x="341483" y="832762"/>
                    </a:cubicBezTo>
                    <a:cubicBezTo>
                      <a:pt x="343302" y="834958"/>
                      <a:pt x="345018" y="837204"/>
                      <a:pt x="346728" y="839444"/>
                    </a:cubicBezTo>
                    <a:lnTo>
                      <a:pt x="346728" y="839444"/>
                    </a:lnTo>
                    <a:lnTo>
                      <a:pt x="346730" y="839446"/>
                    </a:lnTo>
                    <a:close/>
                    <a:moveTo>
                      <a:pt x="218902" y="877114"/>
                    </a:moveTo>
                    <a:cubicBezTo>
                      <a:pt x="218262" y="878131"/>
                      <a:pt x="217596" y="879148"/>
                      <a:pt x="216908" y="880150"/>
                    </a:cubicBezTo>
                    <a:cubicBezTo>
                      <a:pt x="217705" y="879096"/>
                      <a:pt x="218350" y="878094"/>
                      <a:pt x="218902" y="877114"/>
                    </a:cubicBezTo>
                    <a:close/>
                    <a:moveTo>
                      <a:pt x="157484" y="862350"/>
                    </a:moveTo>
                    <a:cubicBezTo>
                      <a:pt x="160310" y="867159"/>
                      <a:pt x="164914" y="873978"/>
                      <a:pt x="170321" y="880286"/>
                    </a:cubicBezTo>
                    <a:cubicBezTo>
                      <a:pt x="167330" y="877842"/>
                      <a:pt x="164445" y="875330"/>
                      <a:pt x="161763" y="872994"/>
                    </a:cubicBezTo>
                    <a:cubicBezTo>
                      <a:pt x="159014" y="870600"/>
                      <a:pt x="156476" y="868393"/>
                      <a:pt x="154252" y="866627"/>
                    </a:cubicBezTo>
                    <a:cubicBezTo>
                      <a:pt x="155582" y="865033"/>
                      <a:pt x="156662" y="863587"/>
                      <a:pt x="157484" y="862350"/>
                    </a:cubicBezTo>
                    <a:close/>
                    <a:moveTo>
                      <a:pt x="97035" y="899957"/>
                    </a:moveTo>
                    <a:cubicBezTo>
                      <a:pt x="95769" y="900555"/>
                      <a:pt x="94561" y="901204"/>
                      <a:pt x="93415" y="901897"/>
                    </a:cubicBezTo>
                    <a:cubicBezTo>
                      <a:pt x="94625" y="901232"/>
                      <a:pt x="95832" y="900586"/>
                      <a:pt x="97035" y="899957"/>
                    </a:cubicBezTo>
                    <a:close/>
                    <a:moveTo>
                      <a:pt x="953863" y="336217"/>
                    </a:moveTo>
                    <a:lnTo>
                      <a:pt x="974575" y="324381"/>
                    </a:lnTo>
                    <a:lnTo>
                      <a:pt x="986849" y="336217"/>
                    </a:lnTo>
                    <a:lnTo>
                      <a:pt x="974575" y="369641"/>
                    </a:lnTo>
                    <a:lnTo>
                      <a:pt x="953863" y="357477"/>
                    </a:lnTo>
                    <a:cubicBezTo>
                      <a:pt x="954235" y="371358"/>
                      <a:pt x="961337" y="399121"/>
                      <a:pt x="986849" y="399121"/>
                    </a:cubicBezTo>
                    <a:cubicBezTo>
                      <a:pt x="992482" y="399121"/>
                      <a:pt x="998027" y="399311"/>
                      <a:pt x="1003375" y="399495"/>
                    </a:cubicBezTo>
                    <a:cubicBezTo>
                      <a:pt x="1028251" y="400350"/>
                      <a:pt x="1048328" y="401041"/>
                      <a:pt x="1048328" y="381367"/>
                    </a:cubicBezTo>
                    <a:cubicBezTo>
                      <a:pt x="1048328" y="368169"/>
                      <a:pt x="1039298" y="356942"/>
                      <a:pt x="1031210" y="346895"/>
                    </a:cubicBezTo>
                    <a:cubicBezTo>
                      <a:pt x="1024657" y="338757"/>
                      <a:pt x="1018739" y="331395"/>
                      <a:pt x="1018739" y="324381"/>
                    </a:cubicBezTo>
                    <a:cubicBezTo>
                      <a:pt x="1018739" y="311845"/>
                      <a:pt x="1005588" y="308710"/>
                      <a:pt x="999013" y="308710"/>
                    </a:cubicBezTo>
                    <a:lnTo>
                      <a:pt x="953863" y="265423"/>
                    </a:lnTo>
                    <a:cubicBezTo>
                      <a:pt x="944920" y="283450"/>
                      <a:pt x="932383" y="322847"/>
                      <a:pt x="953863" y="33621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89" name="Freihandform: Form 48">
                <a:extLst>
                  <a:ext uri="{FF2B5EF4-FFF2-40B4-BE49-F238E27FC236}">
                    <a16:creationId xmlns:a16="http://schemas.microsoft.com/office/drawing/2014/main" id="{92E75399-381D-EB49-BB6F-CBE7FE4B33B4}"/>
                  </a:ext>
                </a:extLst>
              </p:cNvPr>
              <p:cNvSpPr/>
              <p:nvPr/>
            </p:nvSpPr>
            <p:spPr>
              <a:xfrm>
                <a:off x="8955393" y="1797477"/>
                <a:ext cx="842508" cy="888624"/>
              </a:xfrm>
              <a:custGeom>
                <a:avLst/>
                <a:gdLst>
                  <a:gd name="connsiteX0" fmla="*/ 790799 w 842508"/>
                  <a:gd name="connsiteY0" fmla="*/ 319888 h 888624"/>
                  <a:gd name="connsiteX1" fmla="*/ 840333 w 842508"/>
                  <a:gd name="connsiteY1" fmla="*/ 371504 h 888624"/>
                  <a:gd name="connsiteX2" fmla="*/ 805922 w 842508"/>
                  <a:gd name="connsiteY2" fmla="*/ 371504 h 888624"/>
                  <a:gd name="connsiteX3" fmla="*/ 805922 w 842508"/>
                  <a:gd name="connsiteY3" fmla="*/ 410299 h 888624"/>
                  <a:gd name="connsiteX4" fmla="*/ 766032 w 842508"/>
                  <a:gd name="connsiteY4" fmla="*/ 360765 h 888624"/>
                  <a:gd name="connsiteX5" fmla="*/ 790799 w 842508"/>
                  <a:gd name="connsiteY5" fmla="*/ 319888 h 888624"/>
                  <a:gd name="connsiteX6" fmla="*/ 148282 w 842508"/>
                  <a:gd name="connsiteY6" fmla="*/ 317806 h 888624"/>
                  <a:gd name="connsiteX7" fmla="*/ 185432 w 842508"/>
                  <a:gd name="connsiteY7" fmla="*/ 317806 h 888624"/>
                  <a:gd name="connsiteX8" fmla="*/ 158693 w 842508"/>
                  <a:gd name="connsiteY8" fmla="*/ 346080 h 888624"/>
                  <a:gd name="connsiteX9" fmla="*/ 97762 w 842508"/>
                  <a:gd name="connsiteY9" fmla="*/ 289642 h 888624"/>
                  <a:gd name="connsiteX10" fmla="*/ 123077 w 842508"/>
                  <a:gd name="connsiteY10" fmla="*/ 317806 h 888624"/>
                  <a:gd name="connsiteX11" fmla="*/ 97762 w 842508"/>
                  <a:gd name="connsiteY11" fmla="*/ 332710 h 888624"/>
                  <a:gd name="connsiteX12" fmla="*/ 75516 w 842508"/>
                  <a:gd name="connsiteY12" fmla="*/ 317806 h 888624"/>
                  <a:gd name="connsiteX13" fmla="*/ 13160 w 842508"/>
                  <a:gd name="connsiteY13" fmla="*/ 222793 h 888624"/>
                  <a:gd name="connsiteX14" fmla="*/ 54694 w 842508"/>
                  <a:gd name="connsiteY14" fmla="*/ 262902 h 888624"/>
                  <a:gd name="connsiteX15" fmla="*/ 13160 w 842508"/>
                  <a:gd name="connsiteY15" fmla="*/ 276272 h 888624"/>
                  <a:gd name="connsiteX16" fmla="*/ 13160 w 842508"/>
                  <a:gd name="connsiteY16" fmla="*/ 222793 h 888624"/>
                  <a:gd name="connsiteX17" fmla="*/ 66638 w 842508"/>
                  <a:gd name="connsiteY17" fmla="*/ 207889 h 888624"/>
                  <a:gd name="connsiteX18" fmla="*/ 66638 w 842508"/>
                  <a:gd name="connsiteY18" fmla="*/ 236163 h 888624"/>
                  <a:gd name="connsiteX19" fmla="*/ 44392 w 842508"/>
                  <a:gd name="connsiteY19" fmla="*/ 222793 h 888624"/>
                  <a:gd name="connsiteX20" fmla="*/ 105433 w 842508"/>
                  <a:gd name="connsiteY20" fmla="*/ 126684 h 888624"/>
                  <a:gd name="connsiteX21" fmla="*/ 160665 w 842508"/>
                  <a:gd name="connsiteY21" fmla="*/ 147067 h 888624"/>
                  <a:gd name="connsiteX22" fmla="*/ 180751 w 842508"/>
                  <a:gd name="connsiteY22" fmla="*/ 143849 h 888624"/>
                  <a:gd name="connsiteX23" fmla="*/ 238473 w 842508"/>
                  <a:gd name="connsiteY23" fmla="*/ 147067 h 888624"/>
                  <a:gd name="connsiteX24" fmla="*/ 270492 w 842508"/>
                  <a:gd name="connsiteY24" fmla="*/ 168264 h 888624"/>
                  <a:gd name="connsiteX25" fmla="*/ 324390 w 842508"/>
                  <a:gd name="connsiteY25" fmla="*/ 190136 h 888624"/>
                  <a:gd name="connsiteX26" fmla="*/ 336245 w 842508"/>
                  <a:gd name="connsiteY26" fmla="*/ 172821 h 888624"/>
                  <a:gd name="connsiteX27" fmla="*/ 363294 w 842508"/>
                  <a:gd name="connsiteY27" fmla="*/ 147067 h 888624"/>
                  <a:gd name="connsiteX28" fmla="*/ 381503 w 842508"/>
                  <a:gd name="connsiteY28" fmla="*/ 159390 h 888624"/>
                  <a:gd name="connsiteX29" fmla="*/ 404280 w 842508"/>
                  <a:gd name="connsiteY29" fmla="*/ 173697 h 888624"/>
                  <a:gd name="connsiteX30" fmla="*/ 416670 w 842508"/>
                  <a:gd name="connsiteY30" fmla="*/ 173371 h 888624"/>
                  <a:gd name="connsiteX31" fmla="*/ 473869 w 842508"/>
                  <a:gd name="connsiteY31" fmla="*/ 190136 h 888624"/>
                  <a:gd name="connsiteX32" fmla="*/ 475883 w 842508"/>
                  <a:gd name="connsiteY32" fmla="*/ 203311 h 888624"/>
                  <a:gd name="connsiteX33" fmla="*/ 457430 w 842508"/>
                  <a:gd name="connsiteY33" fmla="*/ 253587 h 888624"/>
                  <a:gd name="connsiteX34" fmla="*/ 392006 w 842508"/>
                  <a:gd name="connsiteY34" fmla="*/ 312875 h 888624"/>
                  <a:gd name="connsiteX35" fmla="*/ 437047 w 842508"/>
                  <a:gd name="connsiteY35" fmla="*/ 298518 h 888624"/>
                  <a:gd name="connsiteX36" fmla="*/ 449801 w 842508"/>
                  <a:gd name="connsiteY36" fmla="*/ 286218 h 888624"/>
                  <a:gd name="connsiteX37" fmla="*/ 451429 w 842508"/>
                  <a:gd name="connsiteY37" fmla="*/ 284539 h 888624"/>
                  <a:gd name="connsiteX38" fmla="*/ 453064 w 842508"/>
                  <a:gd name="connsiteY38" fmla="*/ 287807 h 888624"/>
                  <a:gd name="connsiteX39" fmla="*/ 457430 w 842508"/>
                  <a:gd name="connsiteY39" fmla="*/ 298518 h 888624"/>
                  <a:gd name="connsiteX40" fmla="*/ 442182 w 842508"/>
                  <a:gd name="connsiteY40" fmla="*/ 343941 h 888624"/>
                  <a:gd name="connsiteX41" fmla="*/ 437047 w 842508"/>
                  <a:gd name="connsiteY41" fmla="*/ 349696 h 888624"/>
                  <a:gd name="connsiteX42" fmla="*/ 484549 w 842508"/>
                  <a:gd name="connsiteY42" fmla="*/ 351947 h 888624"/>
                  <a:gd name="connsiteX43" fmla="*/ 508608 w 842508"/>
                  <a:gd name="connsiteY43" fmla="*/ 349696 h 888624"/>
                  <a:gd name="connsiteX44" fmla="*/ 535238 w 842508"/>
                  <a:gd name="connsiteY44" fmla="*/ 380381 h 888624"/>
                  <a:gd name="connsiteX45" fmla="*/ 535238 w 842508"/>
                  <a:gd name="connsiteY45" fmla="*/ 415230 h 888624"/>
                  <a:gd name="connsiteX46" fmla="*/ 568005 w 842508"/>
                  <a:gd name="connsiteY46" fmla="*/ 361970 h 888624"/>
                  <a:gd name="connsiteX47" fmla="*/ 617101 w 842508"/>
                  <a:gd name="connsiteY47" fmla="*/ 380381 h 888624"/>
                  <a:gd name="connsiteX48" fmla="*/ 678470 w 842508"/>
                  <a:gd name="connsiteY48" fmla="*/ 415230 h 888624"/>
                  <a:gd name="connsiteX49" fmla="*/ 721429 w 842508"/>
                  <a:gd name="connsiteY49" fmla="*/ 394737 h 888624"/>
                  <a:gd name="connsiteX50" fmla="*/ 760333 w 842508"/>
                  <a:gd name="connsiteY50" fmla="*/ 380381 h 888624"/>
                  <a:gd name="connsiteX51" fmla="*/ 784880 w 842508"/>
                  <a:gd name="connsiteY51" fmla="*/ 452052 h 888624"/>
                  <a:gd name="connsiteX52" fmla="*/ 774958 w 842508"/>
                  <a:gd name="connsiteY52" fmla="*/ 465474 h 888624"/>
                  <a:gd name="connsiteX53" fmla="*/ 760333 w 842508"/>
                  <a:gd name="connsiteY53" fmla="*/ 493038 h 888624"/>
                  <a:gd name="connsiteX54" fmla="*/ 721429 w 842508"/>
                  <a:gd name="connsiteY54" fmla="*/ 525695 h 888624"/>
                  <a:gd name="connsiteX55" fmla="*/ 678470 w 842508"/>
                  <a:gd name="connsiteY55" fmla="*/ 550352 h 888624"/>
                  <a:gd name="connsiteX56" fmla="*/ 704561 w 842508"/>
                  <a:gd name="connsiteY56" fmla="*/ 564849 h 888624"/>
                  <a:gd name="connsiteX57" fmla="*/ 721429 w 842508"/>
                  <a:gd name="connsiteY57" fmla="*/ 578955 h 888624"/>
                  <a:gd name="connsiteX58" fmla="*/ 678470 w 842508"/>
                  <a:gd name="connsiteY58" fmla="*/ 640324 h 888624"/>
                  <a:gd name="connsiteX59" fmla="*/ 692730 w 842508"/>
                  <a:gd name="connsiteY59" fmla="*/ 683533 h 888624"/>
                  <a:gd name="connsiteX60" fmla="*/ 703785 w 842508"/>
                  <a:gd name="connsiteY60" fmla="*/ 703557 h 888624"/>
                  <a:gd name="connsiteX61" fmla="*/ 703943 w 842508"/>
                  <a:gd name="connsiteY61" fmla="*/ 776032 h 888624"/>
                  <a:gd name="connsiteX62" fmla="*/ 703785 w 842508"/>
                  <a:gd name="connsiteY62" fmla="*/ 776324 h 888624"/>
                  <a:gd name="connsiteX63" fmla="*/ 677661 w 842508"/>
                  <a:gd name="connsiteY63" fmla="*/ 791760 h 888624"/>
                  <a:gd name="connsiteX64" fmla="*/ 632991 w 842508"/>
                  <a:gd name="connsiteY64" fmla="*/ 813584 h 888624"/>
                  <a:gd name="connsiteX65" fmla="*/ 646054 w 842508"/>
                  <a:gd name="connsiteY65" fmla="*/ 887654 h 888624"/>
                  <a:gd name="connsiteX66" fmla="*/ 601101 w 842508"/>
                  <a:gd name="connsiteY66" fmla="*/ 879117 h 888624"/>
                  <a:gd name="connsiteX67" fmla="*/ 558769 w 842508"/>
                  <a:gd name="connsiteY67" fmla="*/ 868051 h 888624"/>
                  <a:gd name="connsiteX68" fmla="*/ 520553 w 842508"/>
                  <a:gd name="connsiteY68" fmla="*/ 861802 h 888624"/>
                  <a:gd name="connsiteX69" fmla="*/ 501974 w 842508"/>
                  <a:gd name="connsiteY69" fmla="*/ 848943 h 888624"/>
                  <a:gd name="connsiteX70" fmla="*/ 468718 w 842508"/>
                  <a:gd name="connsiteY70" fmla="*/ 844597 h 888624"/>
                  <a:gd name="connsiteX71" fmla="*/ 416230 w 842508"/>
                  <a:gd name="connsiteY71" fmla="*/ 828812 h 888624"/>
                  <a:gd name="connsiteX72" fmla="*/ 408225 w 842508"/>
                  <a:gd name="connsiteY72" fmla="*/ 821474 h 888624"/>
                  <a:gd name="connsiteX73" fmla="*/ 382518 w 842508"/>
                  <a:gd name="connsiteY73" fmla="*/ 794268 h 888624"/>
                  <a:gd name="connsiteX74" fmla="*/ 359349 w 842508"/>
                  <a:gd name="connsiteY74" fmla="*/ 769748 h 888624"/>
                  <a:gd name="connsiteX75" fmla="*/ 355629 w 842508"/>
                  <a:gd name="connsiteY75" fmla="*/ 766423 h 888624"/>
                  <a:gd name="connsiteX76" fmla="*/ 324390 w 842508"/>
                  <a:gd name="connsiteY76" fmla="*/ 693584 h 888624"/>
                  <a:gd name="connsiteX77" fmla="*/ 238473 w 842508"/>
                  <a:gd name="connsiteY77" fmla="*/ 619941 h 888624"/>
                  <a:gd name="connsiteX78" fmla="*/ 160665 w 842508"/>
                  <a:gd name="connsiteY78" fmla="*/ 578955 h 888624"/>
                  <a:gd name="connsiteX79" fmla="*/ 193432 w 842508"/>
                  <a:gd name="connsiteY79" fmla="*/ 550352 h 888624"/>
                  <a:gd name="connsiteX80" fmla="*/ 179076 w 842508"/>
                  <a:gd name="connsiteY80" fmla="*/ 493038 h 888624"/>
                  <a:gd name="connsiteX81" fmla="*/ 160665 w 842508"/>
                  <a:gd name="connsiteY81" fmla="*/ 435723 h 888624"/>
                  <a:gd name="connsiteX82" fmla="*/ 139449 w 842508"/>
                  <a:gd name="connsiteY82" fmla="*/ 430700 h 888624"/>
                  <a:gd name="connsiteX83" fmla="*/ 139447 w 842508"/>
                  <a:gd name="connsiteY83" fmla="*/ 430700 h 888624"/>
                  <a:gd name="connsiteX84" fmla="*/ 105433 w 842508"/>
                  <a:gd name="connsiteY84" fmla="*/ 435723 h 888624"/>
                  <a:gd name="connsiteX85" fmla="*/ 105433 w 842508"/>
                  <a:gd name="connsiteY85" fmla="*/ 394737 h 888624"/>
                  <a:gd name="connsiteX86" fmla="*/ 143545 w 842508"/>
                  <a:gd name="connsiteY86" fmla="*/ 378481 h 888624"/>
                  <a:gd name="connsiteX87" fmla="*/ 143545 w 842508"/>
                  <a:gd name="connsiteY87" fmla="*/ 378478 h 888624"/>
                  <a:gd name="connsiteX88" fmla="*/ 179076 w 842508"/>
                  <a:gd name="connsiteY88" fmla="*/ 361970 h 888624"/>
                  <a:gd name="connsiteX89" fmla="*/ 193432 w 842508"/>
                  <a:gd name="connsiteY89" fmla="*/ 312875 h 888624"/>
                  <a:gd name="connsiteX90" fmla="*/ 151556 w 842508"/>
                  <a:gd name="connsiteY90" fmla="*/ 288572 h 888624"/>
                  <a:gd name="connsiteX91" fmla="*/ 129980 w 842508"/>
                  <a:gd name="connsiteY91" fmla="*/ 263779 h 888624"/>
                  <a:gd name="connsiteX92" fmla="*/ 135863 w 842508"/>
                  <a:gd name="connsiteY92" fmla="*/ 236147 h 888624"/>
                  <a:gd name="connsiteX93" fmla="*/ 129980 w 842508"/>
                  <a:gd name="connsiteY93" fmla="*/ 190136 h 888624"/>
                  <a:gd name="connsiteX94" fmla="*/ 105433 w 842508"/>
                  <a:gd name="connsiteY94" fmla="*/ 126684 h 888624"/>
                  <a:gd name="connsiteX95" fmla="*/ 75515 w 842508"/>
                  <a:gd name="connsiteY95" fmla="*/ 0 h 888624"/>
                  <a:gd name="connsiteX96" fmla="*/ 97762 w 842508"/>
                  <a:gd name="connsiteY96" fmla="*/ 17863 h 888624"/>
                  <a:gd name="connsiteX97" fmla="*/ 66638 w 842508"/>
                  <a:gd name="connsiteY97" fmla="*/ 62465 h 888624"/>
                  <a:gd name="connsiteX98" fmla="*/ 75515 w 842508"/>
                  <a:gd name="connsiteY98" fmla="*/ 103999 h 888624"/>
                  <a:gd name="connsiteX99" fmla="*/ 44392 w 842508"/>
                  <a:gd name="connsiteY99" fmla="*/ 89095 h 888624"/>
                  <a:gd name="connsiteX100" fmla="*/ 4283 w 842508"/>
                  <a:gd name="connsiteY100" fmla="*/ 184218 h 888624"/>
                  <a:gd name="connsiteX101" fmla="*/ 75515 w 842508"/>
                  <a:gd name="connsiteY101" fmla="*/ 0 h 888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842508" h="888624">
                    <a:moveTo>
                      <a:pt x="790799" y="319888"/>
                    </a:moveTo>
                    <a:cubicBezTo>
                      <a:pt x="796169" y="323066"/>
                      <a:pt x="854360" y="372491"/>
                      <a:pt x="840333" y="371504"/>
                    </a:cubicBezTo>
                    <a:cubicBezTo>
                      <a:pt x="829111" y="370715"/>
                      <a:pt x="812717" y="371176"/>
                      <a:pt x="805922" y="371504"/>
                    </a:cubicBezTo>
                    <a:lnTo>
                      <a:pt x="805922" y="410299"/>
                    </a:lnTo>
                    <a:cubicBezTo>
                      <a:pt x="797302" y="395577"/>
                      <a:pt x="777254" y="365061"/>
                      <a:pt x="766032" y="360765"/>
                    </a:cubicBezTo>
                    <a:cubicBezTo>
                      <a:pt x="752005" y="355395"/>
                      <a:pt x="785429" y="316710"/>
                      <a:pt x="790799" y="319888"/>
                    </a:cubicBezTo>
                    <a:close/>
                    <a:moveTo>
                      <a:pt x="148282" y="317806"/>
                    </a:moveTo>
                    <a:lnTo>
                      <a:pt x="185432" y="317806"/>
                    </a:lnTo>
                    <a:lnTo>
                      <a:pt x="158693" y="346080"/>
                    </a:lnTo>
                    <a:close/>
                    <a:moveTo>
                      <a:pt x="97762" y="289642"/>
                    </a:moveTo>
                    <a:lnTo>
                      <a:pt x="123077" y="317806"/>
                    </a:lnTo>
                    <a:lnTo>
                      <a:pt x="97762" y="332710"/>
                    </a:lnTo>
                    <a:lnTo>
                      <a:pt x="75516" y="317806"/>
                    </a:lnTo>
                    <a:close/>
                    <a:moveTo>
                      <a:pt x="13160" y="222793"/>
                    </a:moveTo>
                    <a:lnTo>
                      <a:pt x="54694" y="262902"/>
                    </a:lnTo>
                    <a:cubicBezTo>
                      <a:pt x="45817" y="268344"/>
                      <a:pt x="25083" y="278639"/>
                      <a:pt x="13160" y="276272"/>
                    </a:cubicBezTo>
                    <a:cubicBezTo>
                      <a:pt x="1236" y="273905"/>
                      <a:pt x="8191" y="239632"/>
                      <a:pt x="13160" y="222793"/>
                    </a:cubicBezTo>
                    <a:close/>
                    <a:moveTo>
                      <a:pt x="66638" y="207889"/>
                    </a:moveTo>
                    <a:lnTo>
                      <a:pt x="66638" y="236163"/>
                    </a:lnTo>
                    <a:lnTo>
                      <a:pt x="44392" y="222793"/>
                    </a:lnTo>
                    <a:close/>
                    <a:moveTo>
                      <a:pt x="105433" y="126684"/>
                    </a:moveTo>
                    <a:cubicBezTo>
                      <a:pt x="118364" y="130739"/>
                      <a:pt x="147515" y="140492"/>
                      <a:pt x="160665" y="147067"/>
                    </a:cubicBezTo>
                    <a:cubicBezTo>
                      <a:pt x="166717" y="150094"/>
                      <a:pt x="173038" y="147282"/>
                      <a:pt x="180751" y="143849"/>
                    </a:cubicBezTo>
                    <a:cubicBezTo>
                      <a:pt x="193989" y="137959"/>
                      <a:pt x="211330" y="130242"/>
                      <a:pt x="238473" y="147067"/>
                    </a:cubicBezTo>
                    <a:cubicBezTo>
                      <a:pt x="250083" y="154264"/>
                      <a:pt x="260796" y="161613"/>
                      <a:pt x="270492" y="168264"/>
                    </a:cubicBezTo>
                    <a:cubicBezTo>
                      <a:pt x="296673" y="186223"/>
                      <a:pt x="315432" y="199093"/>
                      <a:pt x="324390" y="190136"/>
                    </a:cubicBezTo>
                    <a:cubicBezTo>
                      <a:pt x="328629" y="185896"/>
                      <a:pt x="332386" y="179447"/>
                      <a:pt x="336245" y="172821"/>
                    </a:cubicBezTo>
                    <a:cubicBezTo>
                      <a:pt x="343557" y="160263"/>
                      <a:pt x="351241" y="147067"/>
                      <a:pt x="363294" y="147067"/>
                    </a:cubicBezTo>
                    <a:cubicBezTo>
                      <a:pt x="372041" y="147067"/>
                      <a:pt x="376657" y="153079"/>
                      <a:pt x="381503" y="159390"/>
                    </a:cubicBezTo>
                    <a:cubicBezTo>
                      <a:pt x="386855" y="166361"/>
                      <a:pt x="392488" y="173697"/>
                      <a:pt x="404280" y="173697"/>
                    </a:cubicBezTo>
                    <a:cubicBezTo>
                      <a:pt x="407910" y="173697"/>
                      <a:pt x="412133" y="173540"/>
                      <a:pt x="416670" y="173371"/>
                    </a:cubicBezTo>
                    <a:cubicBezTo>
                      <a:pt x="440212" y="172493"/>
                      <a:pt x="472214" y="171300"/>
                      <a:pt x="473869" y="190136"/>
                    </a:cubicBezTo>
                    <a:cubicBezTo>
                      <a:pt x="474267" y="194666"/>
                      <a:pt x="475083" y="199037"/>
                      <a:pt x="475883" y="203311"/>
                    </a:cubicBezTo>
                    <a:cubicBezTo>
                      <a:pt x="479046" y="220233"/>
                      <a:pt x="481928" y="235652"/>
                      <a:pt x="457430" y="253587"/>
                    </a:cubicBezTo>
                    <a:cubicBezTo>
                      <a:pt x="432883" y="271560"/>
                      <a:pt x="403585" y="300601"/>
                      <a:pt x="392006" y="312875"/>
                    </a:cubicBezTo>
                    <a:cubicBezTo>
                      <a:pt x="400225" y="312837"/>
                      <a:pt x="420740" y="309916"/>
                      <a:pt x="437047" y="298518"/>
                    </a:cubicBezTo>
                    <a:cubicBezTo>
                      <a:pt x="444786" y="293109"/>
                      <a:pt x="448102" y="288553"/>
                      <a:pt x="449801" y="286218"/>
                    </a:cubicBezTo>
                    <a:cubicBezTo>
                      <a:pt x="450607" y="285109"/>
                      <a:pt x="451050" y="284502"/>
                      <a:pt x="451429" y="284539"/>
                    </a:cubicBezTo>
                    <a:cubicBezTo>
                      <a:pt x="451890" y="284585"/>
                      <a:pt x="452256" y="285587"/>
                      <a:pt x="453064" y="287807"/>
                    </a:cubicBezTo>
                    <a:cubicBezTo>
                      <a:pt x="453882" y="290047"/>
                      <a:pt x="455153" y="293528"/>
                      <a:pt x="457430" y="298518"/>
                    </a:cubicBezTo>
                    <a:cubicBezTo>
                      <a:pt x="466200" y="317734"/>
                      <a:pt x="452736" y="332423"/>
                      <a:pt x="442182" y="343941"/>
                    </a:cubicBezTo>
                    <a:cubicBezTo>
                      <a:pt x="440337" y="345953"/>
                      <a:pt x="438581" y="347870"/>
                      <a:pt x="437047" y="349696"/>
                    </a:cubicBezTo>
                    <a:cubicBezTo>
                      <a:pt x="429777" y="358358"/>
                      <a:pt x="460223" y="354794"/>
                      <a:pt x="484549" y="351947"/>
                    </a:cubicBezTo>
                    <a:cubicBezTo>
                      <a:pt x="494693" y="350759"/>
                      <a:pt x="503771" y="349696"/>
                      <a:pt x="508608" y="349696"/>
                    </a:cubicBezTo>
                    <a:cubicBezTo>
                      <a:pt x="521759" y="349696"/>
                      <a:pt x="531841" y="370152"/>
                      <a:pt x="535238" y="380381"/>
                    </a:cubicBezTo>
                    <a:lnTo>
                      <a:pt x="535238" y="415230"/>
                    </a:lnTo>
                    <a:lnTo>
                      <a:pt x="568005" y="361970"/>
                    </a:lnTo>
                    <a:cubicBezTo>
                      <a:pt x="580279" y="360583"/>
                      <a:pt x="607281" y="362321"/>
                      <a:pt x="617101" y="380381"/>
                    </a:cubicBezTo>
                    <a:cubicBezTo>
                      <a:pt x="629374" y="402956"/>
                      <a:pt x="664114" y="415230"/>
                      <a:pt x="678470" y="415230"/>
                    </a:cubicBezTo>
                    <a:cubicBezTo>
                      <a:pt x="692826" y="415230"/>
                      <a:pt x="715182" y="409093"/>
                      <a:pt x="721429" y="394737"/>
                    </a:cubicBezTo>
                    <a:cubicBezTo>
                      <a:pt x="727675" y="380381"/>
                      <a:pt x="748059" y="366025"/>
                      <a:pt x="760333" y="380381"/>
                    </a:cubicBezTo>
                    <a:cubicBezTo>
                      <a:pt x="772606" y="394737"/>
                      <a:pt x="791017" y="439778"/>
                      <a:pt x="784880" y="452052"/>
                    </a:cubicBezTo>
                    <a:cubicBezTo>
                      <a:pt x="782680" y="456453"/>
                      <a:pt x="778901" y="460869"/>
                      <a:pt x="774958" y="465474"/>
                    </a:cubicBezTo>
                    <a:cubicBezTo>
                      <a:pt x="767907" y="473713"/>
                      <a:pt x="760333" y="482563"/>
                      <a:pt x="760333" y="493038"/>
                    </a:cubicBezTo>
                    <a:cubicBezTo>
                      <a:pt x="760333" y="509366"/>
                      <a:pt x="733703" y="542024"/>
                      <a:pt x="721429" y="525695"/>
                    </a:cubicBezTo>
                    <a:cubicBezTo>
                      <a:pt x="709155" y="509366"/>
                      <a:pt x="657977" y="534024"/>
                      <a:pt x="678470" y="550352"/>
                    </a:cubicBezTo>
                    <a:cubicBezTo>
                      <a:pt x="687478" y="557528"/>
                      <a:pt x="696866" y="561552"/>
                      <a:pt x="704561" y="564849"/>
                    </a:cubicBezTo>
                    <a:cubicBezTo>
                      <a:pt x="714371" y="569053"/>
                      <a:pt x="721429" y="572075"/>
                      <a:pt x="721429" y="578955"/>
                    </a:cubicBezTo>
                    <a:cubicBezTo>
                      <a:pt x="721429" y="588774"/>
                      <a:pt x="692789" y="623959"/>
                      <a:pt x="678470" y="640324"/>
                    </a:cubicBezTo>
                    <a:cubicBezTo>
                      <a:pt x="671169" y="646661"/>
                      <a:pt x="667838" y="662106"/>
                      <a:pt x="692730" y="683533"/>
                    </a:cubicBezTo>
                    <a:cubicBezTo>
                      <a:pt x="693628" y="689801"/>
                      <a:pt x="696850" y="696622"/>
                      <a:pt x="703785" y="703557"/>
                    </a:cubicBezTo>
                    <a:cubicBezTo>
                      <a:pt x="729315" y="729087"/>
                      <a:pt x="715634" y="754397"/>
                      <a:pt x="703943" y="776032"/>
                    </a:cubicBezTo>
                    <a:lnTo>
                      <a:pt x="703785" y="776324"/>
                    </a:lnTo>
                    <a:cubicBezTo>
                      <a:pt x="698108" y="786829"/>
                      <a:pt x="689168" y="788985"/>
                      <a:pt x="677661" y="791760"/>
                    </a:cubicBezTo>
                    <a:cubicBezTo>
                      <a:pt x="665403" y="794717"/>
                      <a:pt x="650231" y="798377"/>
                      <a:pt x="632991" y="813584"/>
                    </a:cubicBezTo>
                    <a:cubicBezTo>
                      <a:pt x="616038" y="828536"/>
                      <a:pt x="628204" y="859580"/>
                      <a:pt x="646054" y="887654"/>
                    </a:cubicBezTo>
                    <a:cubicBezTo>
                      <a:pt x="629787" y="889682"/>
                      <a:pt x="609517" y="889270"/>
                      <a:pt x="601101" y="879117"/>
                    </a:cubicBezTo>
                    <a:cubicBezTo>
                      <a:pt x="593101" y="869469"/>
                      <a:pt x="576182" y="868770"/>
                      <a:pt x="558769" y="868051"/>
                    </a:cubicBezTo>
                    <a:cubicBezTo>
                      <a:pt x="544937" y="867481"/>
                      <a:pt x="530791" y="866896"/>
                      <a:pt x="520553" y="861802"/>
                    </a:cubicBezTo>
                    <a:cubicBezTo>
                      <a:pt x="513154" y="858120"/>
                      <a:pt x="507247" y="853272"/>
                      <a:pt x="501974" y="848943"/>
                    </a:cubicBezTo>
                    <a:cubicBezTo>
                      <a:pt x="490769" y="839745"/>
                      <a:pt x="482430" y="832897"/>
                      <a:pt x="468718" y="844597"/>
                    </a:cubicBezTo>
                    <a:cubicBezTo>
                      <a:pt x="450371" y="860253"/>
                      <a:pt x="441459" y="852047"/>
                      <a:pt x="416230" y="828812"/>
                    </a:cubicBezTo>
                    <a:cubicBezTo>
                      <a:pt x="413729" y="826511"/>
                      <a:pt x="411070" y="824062"/>
                      <a:pt x="408225" y="821474"/>
                    </a:cubicBezTo>
                    <a:cubicBezTo>
                      <a:pt x="392171" y="806868"/>
                      <a:pt x="387261" y="800459"/>
                      <a:pt x="382518" y="794268"/>
                    </a:cubicBezTo>
                    <a:cubicBezTo>
                      <a:pt x="377935" y="788286"/>
                      <a:pt x="373510" y="782509"/>
                      <a:pt x="359349" y="769748"/>
                    </a:cubicBezTo>
                    <a:cubicBezTo>
                      <a:pt x="358069" y="768595"/>
                      <a:pt x="356830" y="767489"/>
                      <a:pt x="355629" y="766423"/>
                    </a:cubicBezTo>
                    <a:cubicBezTo>
                      <a:pt x="346374" y="737174"/>
                      <a:pt x="335546" y="709950"/>
                      <a:pt x="324390" y="693584"/>
                    </a:cubicBezTo>
                    <a:cubicBezTo>
                      <a:pt x="297870" y="654681"/>
                      <a:pt x="263021" y="624105"/>
                      <a:pt x="238473" y="619941"/>
                    </a:cubicBezTo>
                    <a:cubicBezTo>
                      <a:pt x="213925" y="615777"/>
                      <a:pt x="160665" y="593311"/>
                      <a:pt x="160665" y="578955"/>
                    </a:cubicBezTo>
                    <a:cubicBezTo>
                      <a:pt x="160665" y="564599"/>
                      <a:pt x="166802" y="550352"/>
                      <a:pt x="193432" y="550352"/>
                    </a:cubicBezTo>
                    <a:cubicBezTo>
                      <a:pt x="220062" y="550352"/>
                      <a:pt x="215898" y="493038"/>
                      <a:pt x="179076" y="493038"/>
                    </a:cubicBezTo>
                    <a:cubicBezTo>
                      <a:pt x="142254" y="493038"/>
                      <a:pt x="127898" y="456216"/>
                      <a:pt x="160665" y="435723"/>
                    </a:cubicBezTo>
                    <a:cubicBezTo>
                      <a:pt x="181759" y="422531"/>
                      <a:pt x="162114" y="426323"/>
                      <a:pt x="139449" y="430700"/>
                    </a:cubicBezTo>
                    <a:lnTo>
                      <a:pt x="139447" y="430700"/>
                    </a:lnTo>
                    <a:cubicBezTo>
                      <a:pt x="126903" y="433121"/>
                      <a:pt x="113435" y="435723"/>
                      <a:pt x="105433" y="435723"/>
                    </a:cubicBezTo>
                    <a:cubicBezTo>
                      <a:pt x="82967" y="435723"/>
                      <a:pt x="80885" y="409093"/>
                      <a:pt x="105433" y="394737"/>
                    </a:cubicBezTo>
                    <a:cubicBezTo>
                      <a:pt x="116946" y="388004"/>
                      <a:pt x="130702" y="383079"/>
                      <a:pt x="143545" y="378481"/>
                    </a:cubicBezTo>
                    <a:lnTo>
                      <a:pt x="143545" y="378478"/>
                    </a:lnTo>
                    <a:cubicBezTo>
                      <a:pt x="158085" y="373273"/>
                      <a:pt x="171453" y="368486"/>
                      <a:pt x="179076" y="361970"/>
                    </a:cubicBezTo>
                    <a:cubicBezTo>
                      <a:pt x="190561" y="352151"/>
                      <a:pt x="193432" y="325148"/>
                      <a:pt x="193432" y="312875"/>
                    </a:cubicBezTo>
                    <a:cubicBezTo>
                      <a:pt x="176459" y="298578"/>
                      <a:pt x="162217" y="292857"/>
                      <a:pt x="151556" y="288572"/>
                    </a:cubicBezTo>
                    <a:cubicBezTo>
                      <a:pt x="137781" y="283036"/>
                      <a:pt x="129980" y="279902"/>
                      <a:pt x="129980" y="263779"/>
                    </a:cubicBezTo>
                    <a:cubicBezTo>
                      <a:pt x="129980" y="253745"/>
                      <a:pt x="133001" y="244711"/>
                      <a:pt x="135863" y="236147"/>
                    </a:cubicBezTo>
                    <a:cubicBezTo>
                      <a:pt x="141161" y="220301"/>
                      <a:pt x="145917" y="206073"/>
                      <a:pt x="129980" y="190136"/>
                    </a:cubicBezTo>
                    <a:cubicBezTo>
                      <a:pt x="110342" y="170497"/>
                      <a:pt x="105433" y="139652"/>
                      <a:pt x="105433" y="126684"/>
                    </a:cubicBezTo>
                    <a:close/>
                    <a:moveTo>
                      <a:pt x="75515" y="0"/>
                    </a:moveTo>
                    <a:lnTo>
                      <a:pt x="97762" y="17863"/>
                    </a:lnTo>
                    <a:lnTo>
                      <a:pt x="66638" y="62465"/>
                    </a:lnTo>
                    <a:lnTo>
                      <a:pt x="75515" y="103999"/>
                    </a:lnTo>
                    <a:lnTo>
                      <a:pt x="44392" y="89095"/>
                    </a:lnTo>
                    <a:cubicBezTo>
                      <a:pt x="38474" y="122812"/>
                      <a:pt x="22168" y="189040"/>
                      <a:pt x="4283" y="184218"/>
                    </a:cubicBezTo>
                    <a:cubicBezTo>
                      <a:pt x="-18073" y="178191"/>
                      <a:pt x="53269" y="16329"/>
                      <a:pt x="75515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90" name="Freihandform: Form 47">
                <a:extLst>
                  <a:ext uri="{FF2B5EF4-FFF2-40B4-BE49-F238E27FC236}">
                    <a16:creationId xmlns:a16="http://schemas.microsoft.com/office/drawing/2014/main" id="{448E3943-B2DD-C34D-9FF6-55239B0B3BE2}"/>
                  </a:ext>
                </a:extLst>
              </p:cNvPr>
              <p:cNvSpPr/>
              <p:nvPr/>
            </p:nvSpPr>
            <p:spPr>
              <a:xfrm>
                <a:off x="9349385" y="2512323"/>
                <a:ext cx="237168" cy="173780"/>
              </a:xfrm>
              <a:custGeom>
                <a:avLst/>
                <a:gdLst>
                  <a:gd name="connsiteX0" fmla="*/ 237169 w 237168"/>
                  <a:gd name="connsiteY0" fmla="*/ 173781 h 173780"/>
                  <a:gd name="connsiteX1" fmla="*/ 200972 w 237168"/>
                  <a:gd name="connsiteY1" fmla="*/ 146958 h 173780"/>
                  <a:gd name="connsiteX2" fmla="*/ 122507 w 237168"/>
                  <a:gd name="connsiteY2" fmla="*/ 0 h 173780"/>
                  <a:gd name="connsiteX3" fmla="*/ 82507 w 237168"/>
                  <a:gd name="connsiteY3" fmla="*/ 24219 h 173780"/>
                  <a:gd name="connsiteX4" fmla="*/ 18288 w 237168"/>
                  <a:gd name="connsiteY4" fmla="*/ 58520 h 173780"/>
                  <a:gd name="connsiteX5" fmla="*/ 0 w 237168"/>
                  <a:gd name="connsiteY5" fmla="*/ 92929 h 173780"/>
                  <a:gd name="connsiteX6" fmla="*/ 14233 w 237168"/>
                  <a:gd name="connsiteY6" fmla="*/ 106629 h 173780"/>
                  <a:gd name="connsiteX7" fmla="*/ 22238 w 237168"/>
                  <a:gd name="connsiteY7" fmla="*/ 113967 h 173780"/>
                  <a:gd name="connsiteX8" fmla="*/ 74726 w 237168"/>
                  <a:gd name="connsiteY8" fmla="*/ 129753 h 173780"/>
                  <a:gd name="connsiteX9" fmla="*/ 107982 w 237168"/>
                  <a:gd name="connsiteY9" fmla="*/ 134099 h 173780"/>
                  <a:gd name="connsiteX10" fmla="*/ 126561 w 237168"/>
                  <a:gd name="connsiteY10" fmla="*/ 146958 h 173780"/>
                  <a:gd name="connsiteX11" fmla="*/ 164777 w 237168"/>
                  <a:gd name="connsiteY11" fmla="*/ 153207 h 173780"/>
                  <a:gd name="connsiteX12" fmla="*/ 207109 w 237168"/>
                  <a:gd name="connsiteY12" fmla="*/ 164273 h 173780"/>
                  <a:gd name="connsiteX13" fmla="*/ 237169 w 237168"/>
                  <a:gd name="connsiteY13" fmla="*/ 173781 h 173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7168" h="173780">
                    <a:moveTo>
                      <a:pt x="237169" y="173781"/>
                    </a:moveTo>
                    <a:cubicBezTo>
                      <a:pt x="230149" y="162555"/>
                      <a:pt x="218719" y="152874"/>
                      <a:pt x="200972" y="146958"/>
                    </a:cubicBezTo>
                    <a:cubicBezTo>
                      <a:pt x="146265" y="128722"/>
                      <a:pt x="125867" y="41387"/>
                      <a:pt x="122507" y="0"/>
                    </a:cubicBezTo>
                    <a:cubicBezTo>
                      <a:pt x="110599" y="6174"/>
                      <a:pt x="85926" y="19660"/>
                      <a:pt x="82507" y="24219"/>
                    </a:cubicBezTo>
                    <a:cubicBezTo>
                      <a:pt x="78233" y="29918"/>
                      <a:pt x="59712" y="44274"/>
                      <a:pt x="18288" y="58520"/>
                    </a:cubicBezTo>
                    <a:cubicBezTo>
                      <a:pt x="5127" y="63046"/>
                      <a:pt x="241" y="76422"/>
                      <a:pt x="0" y="92929"/>
                    </a:cubicBezTo>
                    <a:cubicBezTo>
                      <a:pt x="3507" y="96582"/>
                      <a:pt x="8042" y="100997"/>
                      <a:pt x="14233" y="106629"/>
                    </a:cubicBezTo>
                    <a:cubicBezTo>
                      <a:pt x="17078" y="109218"/>
                      <a:pt x="19737" y="111666"/>
                      <a:pt x="22238" y="113967"/>
                    </a:cubicBezTo>
                    <a:cubicBezTo>
                      <a:pt x="47467" y="137202"/>
                      <a:pt x="56379" y="145408"/>
                      <a:pt x="74726" y="129753"/>
                    </a:cubicBezTo>
                    <a:cubicBezTo>
                      <a:pt x="88438" y="118053"/>
                      <a:pt x="96777" y="124900"/>
                      <a:pt x="107982" y="134099"/>
                    </a:cubicBezTo>
                    <a:cubicBezTo>
                      <a:pt x="113255" y="138428"/>
                      <a:pt x="119162" y="143276"/>
                      <a:pt x="126561" y="146958"/>
                    </a:cubicBezTo>
                    <a:cubicBezTo>
                      <a:pt x="136799" y="152052"/>
                      <a:pt x="150945" y="152637"/>
                      <a:pt x="164777" y="153207"/>
                    </a:cubicBezTo>
                    <a:cubicBezTo>
                      <a:pt x="182191" y="153926"/>
                      <a:pt x="199109" y="154625"/>
                      <a:pt x="207109" y="164273"/>
                    </a:cubicBezTo>
                    <a:cubicBezTo>
                      <a:pt x="213066" y="171458"/>
                      <a:pt x="224959" y="173763"/>
                      <a:pt x="237169" y="173781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92" name="Grafik 45">
              <a:extLst>
                <a:ext uri="{FF2B5EF4-FFF2-40B4-BE49-F238E27FC236}">
                  <a16:creationId xmlns:a16="http://schemas.microsoft.com/office/drawing/2014/main" id="{05508406-AE29-DC43-911A-9B9B0B6CA2B3}"/>
                </a:ext>
              </a:extLst>
            </p:cNvPr>
            <p:cNvGrpSpPr/>
            <p:nvPr/>
          </p:nvGrpSpPr>
          <p:grpSpPr>
            <a:xfrm>
              <a:off x="9988468" y="3465939"/>
              <a:ext cx="220715" cy="219840"/>
              <a:chOff x="3119385" y="-1850642"/>
              <a:chExt cx="453791" cy="451993"/>
            </a:xfrm>
            <a:solidFill>
              <a:schemeClr val="tx1"/>
            </a:solidFill>
          </p:grpSpPr>
          <p:sp>
            <p:nvSpPr>
              <p:cNvPr id="93" name="Freihandform 92">
                <a:extLst>
                  <a:ext uri="{FF2B5EF4-FFF2-40B4-BE49-F238E27FC236}">
                    <a16:creationId xmlns:a16="http://schemas.microsoft.com/office/drawing/2014/main" id="{D036CA0E-14D9-DE40-B241-620A11F1D287}"/>
                  </a:ext>
                </a:extLst>
              </p:cNvPr>
              <p:cNvSpPr/>
              <p:nvPr/>
            </p:nvSpPr>
            <p:spPr>
              <a:xfrm>
                <a:off x="3119385" y="-1850642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solidFill>
                <a:schemeClr val="tx2"/>
              </a:solidFill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4" name="Freihandform 93">
                <a:extLst>
                  <a:ext uri="{FF2B5EF4-FFF2-40B4-BE49-F238E27FC236}">
                    <a16:creationId xmlns:a16="http://schemas.microsoft.com/office/drawing/2014/main" id="{795E60CE-2FBE-4141-ABFE-ADA46C3425F4}"/>
                  </a:ext>
                </a:extLst>
              </p:cNvPr>
              <p:cNvSpPr/>
              <p:nvPr/>
            </p:nvSpPr>
            <p:spPr>
              <a:xfrm>
                <a:off x="3119385" y="-1721947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grpFill/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5" name="Freihandform 94">
                <a:extLst>
                  <a:ext uri="{FF2B5EF4-FFF2-40B4-BE49-F238E27FC236}">
                    <a16:creationId xmlns:a16="http://schemas.microsoft.com/office/drawing/2014/main" id="{EC064BC7-89BE-D34A-A0E1-13C6EF3EBC1A}"/>
                  </a:ext>
                </a:extLst>
              </p:cNvPr>
              <p:cNvSpPr/>
              <p:nvPr/>
            </p:nvSpPr>
            <p:spPr>
              <a:xfrm>
                <a:off x="3119385" y="-1593314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grpFill/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6" name="Freihandform 95">
                <a:extLst>
                  <a:ext uri="{FF2B5EF4-FFF2-40B4-BE49-F238E27FC236}">
                    <a16:creationId xmlns:a16="http://schemas.microsoft.com/office/drawing/2014/main" id="{D1AC8446-045C-4A4E-91E7-7397837338BF}"/>
                  </a:ext>
                </a:extLst>
              </p:cNvPr>
              <p:cNvSpPr/>
              <p:nvPr/>
            </p:nvSpPr>
            <p:spPr>
              <a:xfrm>
                <a:off x="3119385" y="-1464619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grpFill/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97" name="Grafik 45">
              <a:extLst>
                <a:ext uri="{FF2B5EF4-FFF2-40B4-BE49-F238E27FC236}">
                  <a16:creationId xmlns:a16="http://schemas.microsoft.com/office/drawing/2014/main" id="{2029A2A3-2159-0F47-97A4-9E2A2422C2D9}"/>
                </a:ext>
              </a:extLst>
            </p:cNvPr>
            <p:cNvGrpSpPr/>
            <p:nvPr/>
          </p:nvGrpSpPr>
          <p:grpSpPr>
            <a:xfrm>
              <a:off x="10569896" y="2179385"/>
              <a:ext cx="220715" cy="219840"/>
              <a:chOff x="3119385" y="-1850642"/>
              <a:chExt cx="453791" cy="451993"/>
            </a:xfrm>
            <a:solidFill>
              <a:schemeClr val="tx1"/>
            </a:solidFill>
          </p:grpSpPr>
          <p:sp>
            <p:nvSpPr>
              <p:cNvPr id="98" name="Freihandform 97">
                <a:extLst>
                  <a:ext uri="{FF2B5EF4-FFF2-40B4-BE49-F238E27FC236}">
                    <a16:creationId xmlns:a16="http://schemas.microsoft.com/office/drawing/2014/main" id="{55B84B42-C4DC-1742-97B0-7C2D0FCE3D1D}"/>
                  </a:ext>
                </a:extLst>
              </p:cNvPr>
              <p:cNvSpPr/>
              <p:nvPr/>
            </p:nvSpPr>
            <p:spPr>
              <a:xfrm>
                <a:off x="3119385" y="-1850642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solidFill>
                <a:schemeClr val="tx2"/>
              </a:solidFill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99" name="Freihandform 98">
                <a:extLst>
                  <a:ext uri="{FF2B5EF4-FFF2-40B4-BE49-F238E27FC236}">
                    <a16:creationId xmlns:a16="http://schemas.microsoft.com/office/drawing/2014/main" id="{3D58BC38-EE0B-244B-AFFC-A66495388026}"/>
                  </a:ext>
                </a:extLst>
              </p:cNvPr>
              <p:cNvSpPr/>
              <p:nvPr/>
            </p:nvSpPr>
            <p:spPr>
              <a:xfrm>
                <a:off x="3119385" y="-1721947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grpFill/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0" name="Freihandform 99">
                <a:extLst>
                  <a:ext uri="{FF2B5EF4-FFF2-40B4-BE49-F238E27FC236}">
                    <a16:creationId xmlns:a16="http://schemas.microsoft.com/office/drawing/2014/main" id="{BDEC0132-4343-1848-B6C1-04AEF9687394}"/>
                  </a:ext>
                </a:extLst>
              </p:cNvPr>
              <p:cNvSpPr/>
              <p:nvPr/>
            </p:nvSpPr>
            <p:spPr>
              <a:xfrm>
                <a:off x="3119385" y="-1593314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grpFill/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 100">
                <a:extLst>
                  <a:ext uri="{FF2B5EF4-FFF2-40B4-BE49-F238E27FC236}">
                    <a16:creationId xmlns:a16="http://schemas.microsoft.com/office/drawing/2014/main" id="{A67292A1-0F7C-6248-9C53-AAAAF787E5F1}"/>
                  </a:ext>
                </a:extLst>
              </p:cNvPr>
              <p:cNvSpPr/>
              <p:nvPr/>
            </p:nvSpPr>
            <p:spPr>
              <a:xfrm>
                <a:off x="3119385" y="-1464619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grpFill/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02" name="Grafik 45">
              <a:extLst>
                <a:ext uri="{FF2B5EF4-FFF2-40B4-BE49-F238E27FC236}">
                  <a16:creationId xmlns:a16="http://schemas.microsoft.com/office/drawing/2014/main" id="{4FB1EC31-B651-8740-A79F-2993585A844B}"/>
                </a:ext>
              </a:extLst>
            </p:cNvPr>
            <p:cNvGrpSpPr/>
            <p:nvPr/>
          </p:nvGrpSpPr>
          <p:grpSpPr>
            <a:xfrm>
              <a:off x="9517999" y="4164385"/>
              <a:ext cx="220715" cy="219840"/>
              <a:chOff x="3119385" y="-1850642"/>
              <a:chExt cx="453791" cy="451993"/>
            </a:xfrm>
            <a:solidFill>
              <a:schemeClr val="tx1"/>
            </a:solidFill>
          </p:grpSpPr>
          <p:sp>
            <p:nvSpPr>
              <p:cNvPr id="103" name="Freihandform 102">
                <a:extLst>
                  <a:ext uri="{FF2B5EF4-FFF2-40B4-BE49-F238E27FC236}">
                    <a16:creationId xmlns:a16="http://schemas.microsoft.com/office/drawing/2014/main" id="{D871AF31-9F5C-274C-9060-CC65732FAA33}"/>
                  </a:ext>
                </a:extLst>
              </p:cNvPr>
              <p:cNvSpPr/>
              <p:nvPr/>
            </p:nvSpPr>
            <p:spPr>
              <a:xfrm>
                <a:off x="3119385" y="-1850642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solidFill>
                <a:schemeClr val="tx2"/>
              </a:solidFill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" name="Freihandform 103">
                <a:extLst>
                  <a:ext uri="{FF2B5EF4-FFF2-40B4-BE49-F238E27FC236}">
                    <a16:creationId xmlns:a16="http://schemas.microsoft.com/office/drawing/2014/main" id="{F9B8D960-8F93-FA4E-A1E4-9F1AA68610FB}"/>
                  </a:ext>
                </a:extLst>
              </p:cNvPr>
              <p:cNvSpPr/>
              <p:nvPr/>
            </p:nvSpPr>
            <p:spPr>
              <a:xfrm>
                <a:off x="3119385" y="-1721947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grpFill/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" name="Freihandform 104">
                <a:extLst>
                  <a:ext uri="{FF2B5EF4-FFF2-40B4-BE49-F238E27FC236}">
                    <a16:creationId xmlns:a16="http://schemas.microsoft.com/office/drawing/2014/main" id="{6D9C2863-7917-8349-A3D0-979784A273AE}"/>
                  </a:ext>
                </a:extLst>
              </p:cNvPr>
              <p:cNvSpPr/>
              <p:nvPr/>
            </p:nvSpPr>
            <p:spPr>
              <a:xfrm>
                <a:off x="3119385" y="-1593314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grpFill/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" name="Freihandform 105">
                <a:extLst>
                  <a:ext uri="{FF2B5EF4-FFF2-40B4-BE49-F238E27FC236}">
                    <a16:creationId xmlns:a16="http://schemas.microsoft.com/office/drawing/2014/main" id="{6EC2F2B9-5495-E24D-8CE1-01B5EB6AC66D}"/>
                  </a:ext>
                </a:extLst>
              </p:cNvPr>
              <p:cNvSpPr/>
              <p:nvPr/>
            </p:nvSpPr>
            <p:spPr>
              <a:xfrm>
                <a:off x="3119385" y="-1464619"/>
                <a:ext cx="453791" cy="65970"/>
              </a:xfrm>
              <a:custGeom>
                <a:avLst/>
                <a:gdLst>
                  <a:gd name="connsiteX0" fmla="*/ 0 w 453791"/>
                  <a:gd name="connsiteY0" fmla="*/ 0 h 65970"/>
                  <a:gd name="connsiteX1" fmla="*/ 453791 w 453791"/>
                  <a:gd name="connsiteY1" fmla="*/ 0 h 65970"/>
                  <a:gd name="connsiteX2" fmla="*/ 453791 w 453791"/>
                  <a:gd name="connsiteY2" fmla="*/ 65970 h 65970"/>
                  <a:gd name="connsiteX3" fmla="*/ 0 w 453791"/>
                  <a:gd name="connsiteY3" fmla="*/ 65970 h 6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791" h="65970">
                    <a:moveTo>
                      <a:pt x="0" y="0"/>
                    </a:moveTo>
                    <a:lnTo>
                      <a:pt x="453791" y="0"/>
                    </a:lnTo>
                    <a:lnTo>
                      <a:pt x="453791" y="65970"/>
                    </a:lnTo>
                    <a:lnTo>
                      <a:pt x="0" y="65970"/>
                    </a:lnTo>
                    <a:close/>
                  </a:path>
                </a:pathLst>
              </a:custGeom>
              <a:grpFill/>
              <a:ln w="6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21D61673-FE4C-A74D-81BA-9B4D103F05A4}"/>
                </a:ext>
              </a:extLst>
            </p:cNvPr>
            <p:cNvSpPr txBox="1"/>
            <p:nvPr/>
          </p:nvSpPr>
          <p:spPr>
            <a:xfrm>
              <a:off x="6890831" y="1978654"/>
              <a:ext cx="978883" cy="320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Malchow</a:t>
              </a: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3E4BDE89-27C8-5946-A526-F2DC40B890BC}"/>
                </a:ext>
              </a:extLst>
            </p:cNvPr>
            <p:cNvSpPr txBox="1"/>
            <p:nvPr/>
          </p:nvSpPr>
          <p:spPr>
            <a:xfrm>
              <a:off x="6890831" y="3260178"/>
              <a:ext cx="1125832" cy="320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err="1"/>
                <a:t>Creuzburg</a:t>
              </a:r>
              <a:endParaRPr lang="de-DE" sz="1400" b="1"/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1AE8617F-75B8-484F-9897-805ADF44D111}"/>
                </a:ext>
              </a:extLst>
            </p:cNvPr>
            <p:cNvSpPr txBox="1"/>
            <p:nvPr/>
          </p:nvSpPr>
          <p:spPr>
            <a:xfrm>
              <a:off x="6890832" y="3980087"/>
              <a:ext cx="1506564" cy="320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Aschaffenburg</a:t>
              </a:r>
            </a:p>
          </p:txBody>
        </p: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9786DC16-340A-9847-9A84-5B22855D2E25}"/>
                </a:ext>
              </a:extLst>
            </p:cNvPr>
            <p:cNvCxnSpPr>
              <a:cxnSpLocks/>
            </p:cNvCxnSpPr>
            <p:nvPr/>
          </p:nvCxnSpPr>
          <p:spPr>
            <a:xfrm>
              <a:off x="6890828" y="2297519"/>
              <a:ext cx="3632764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14">
              <a:extLst>
                <a:ext uri="{FF2B5EF4-FFF2-40B4-BE49-F238E27FC236}">
                  <a16:creationId xmlns:a16="http://schemas.microsoft.com/office/drawing/2014/main" id="{64B83DD7-789B-3048-ACD0-3A4A209D8ADB}"/>
                </a:ext>
              </a:extLst>
            </p:cNvPr>
            <p:cNvCxnSpPr>
              <a:cxnSpLocks/>
            </p:cNvCxnSpPr>
            <p:nvPr/>
          </p:nvCxnSpPr>
          <p:spPr>
            <a:xfrm>
              <a:off x="6890828" y="3573720"/>
              <a:ext cx="3048387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116">
              <a:extLst>
                <a:ext uri="{FF2B5EF4-FFF2-40B4-BE49-F238E27FC236}">
                  <a16:creationId xmlns:a16="http://schemas.microsoft.com/office/drawing/2014/main" id="{002F8871-D99F-8C42-8577-9C1BCFB25E1D}"/>
                </a:ext>
              </a:extLst>
            </p:cNvPr>
            <p:cNvCxnSpPr>
              <a:cxnSpLocks/>
            </p:cNvCxnSpPr>
            <p:nvPr/>
          </p:nvCxnSpPr>
          <p:spPr>
            <a:xfrm>
              <a:off x="6890828" y="4284780"/>
              <a:ext cx="2587316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278D9D4-A66B-8242-AAA6-60C4401E2B8C}"/>
                </a:ext>
              </a:extLst>
            </p:cNvPr>
            <p:cNvSpPr txBox="1"/>
            <p:nvPr/>
          </p:nvSpPr>
          <p:spPr>
            <a:xfrm>
              <a:off x="9865305" y="3128775"/>
              <a:ext cx="495624" cy="384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spc="110">
                  <a:solidFill>
                    <a:schemeClr val="tx2"/>
                  </a:solidFill>
                </a:rPr>
                <a:t>2x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54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Text, Person, drinnen enthält.&#10;&#10;Automatisch generierte Beschreibung">
            <a:extLst>
              <a:ext uri="{FF2B5EF4-FFF2-40B4-BE49-F238E27FC236}">
                <a16:creationId xmlns:a16="http://schemas.microsoft.com/office/drawing/2014/main" id="{4612711B-0F0B-1946-AEEB-C3DB9A01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428545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2A81D9F-D1D8-8242-847F-D4F6B539B07A}"/>
              </a:ext>
            </a:extLst>
          </p:cNvPr>
          <p:cNvSpPr/>
          <p:nvPr/>
        </p:nvSpPr>
        <p:spPr>
          <a:xfrm>
            <a:off x="572198" y="3429000"/>
            <a:ext cx="2484000" cy="2847353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1296000" rIns="72000" bIns="468000" anchor="t">
            <a:no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Industrialised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highly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efficient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production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7EDCB54-1425-164B-B56A-C4F7C920B0EE}"/>
              </a:ext>
            </a:extLst>
          </p:cNvPr>
          <p:cNvSpPr/>
          <p:nvPr/>
        </p:nvSpPr>
        <p:spPr>
          <a:xfrm>
            <a:off x="3426733" y="3429000"/>
            <a:ext cx="2484000" cy="2847353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1296000" rIns="72000" bIns="468000" anchor="t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High </a:t>
            </a:r>
            <a:r>
              <a:rPr lang="de-DE" dirty="0" err="1">
                <a:solidFill>
                  <a:schemeClr val="bg1"/>
                </a:solidFill>
              </a:rPr>
              <a:t>level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automation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4A2306D-437B-FB48-85E6-65A8C614D1A5}"/>
              </a:ext>
            </a:extLst>
          </p:cNvPr>
          <p:cNvSpPr/>
          <p:nvPr/>
        </p:nvSpPr>
        <p:spPr>
          <a:xfrm>
            <a:off x="6281268" y="3429000"/>
            <a:ext cx="2484000" cy="2847353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1296000" rIns="72000" bIns="468000" anchor="t">
            <a:noAutofit/>
          </a:bodyPr>
          <a:lstStyle/>
          <a:p>
            <a:pPr algn="ctr"/>
            <a:r>
              <a:rPr dirty="0">
                <a:solidFill>
                  <a:schemeClr val="bg1"/>
                </a:solidFill>
              </a:rPr>
              <a:t>High</a:t>
            </a:r>
            <a:r>
              <a:rPr lang="de-DE" dirty="0">
                <a:solidFill>
                  <a:schemeClr val="bg1"/>
                </a:solidFill>
              </a:rPr>
              <a:t> Volume</a:t>
            </a:r>
            <a:r>
              <a:rPr dirty="0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558E9E2F-154C-D64B-A4B7-37600C2BBC05}"/>
              </a:ext>
            </a:extLst>
          </p:cNvPr>
          <p:cNvSpPr/>
          <p:nvPr/>
        </p:nvSpPr>
        <p:spPr>
          <a:xfrm>
            <a:off x="9135802" y="3429000"/>
            <a:ext cx="2484000" cy="2847353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1296000" rIns="72000" bIns="468000" anchor="t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Consistent, high quality at competitive prices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 descr="Abzeichen Tick1 mit einfarbiger Füllung">
            <a:extLst>
              <a:ext uri="{FF2B5EF4-FFF2-40B4-BE49-F238E27FC236}">
                <a16:creationId xmlns:a16="http://schemas.microsoft.com/office/drawing/2014/main" id="{AC1A896F-0260-9841-94C3-A7201FB4C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0512" y="3477112"/>
            <a:ext cx="807372" cy="807372"/>
          </a:xfrm>
          <a:prstGeom prst="rect">
            <a:avLst/>
          </a:prstGeom>
        </p:spPr>
      </p:pic>
      <p:pic>
        <p:nvPicPr>
          <p:cNvPr id="26" name="Grafik 25" descr="Abzeichen Tick1 mit einfarbiger Füllung">
            <a:extLst>
              <a:ext uri="{FF2B5EF4-FFF2-40B4-BE49-F238E27FC236}">
                <a16:creationId xmlns:a16="http://schemas.microsoft.com/office/drawing/2014/main" id="{64026F17-D126-D143-AF27-F69083CDF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5047" y="3477112"/>
            <a:ext cx="807372" cy="807372"/>
          </a:xfrm>
          <a:prstGeom prst="rect">
            <a:avLst/>
          </a:prstGeom>
        </p:spPr>
      </p:pic>
      <p:pic>
        <p:nvPicPr>
          <p:cNvPr id="27" name="Grafik 26" descr="Abzeichen Tick1 mit einfarbiger Füllung">
            <a:extLst>
              <a:ext uri="{FF2B5EF4-FFF2-40B4-BE49-F238E27FC236}">
                <a16:creationId xmlns:a16="http://schemas.microsoft.com/office/drawing/2014/main" id="{F436BB04-76BE-194D-8A05-1B4D149A8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9582" y="3477112"/>
            <a:ext cx="807372" cy="807372"/>
          </a:xfrm>
          <a:prstGeom prst="rect">
            <a:avLst/>
          </a:prstGeom>
        </p:spPr>
      </p:pic>
      <p:pic>
        <p:nvPicPr>
          <p:cNvPr id="28" name="Grafik 27" descr="Abzeichen Tick1 mit einfarbiger Füllung">
            <a:extLst>
              <a:ext uri="{FF2B5EF4-FFF2-40B4-BE49-F238E27FC236}">
                <a16:creationId xmlns:a16="http://schemas.microsoft.com/office/drawing/2014/main" id="{361A1C73-5CFF-9943-8866-1C6FCC565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4117" y="3477112"/>
            <a:ext cx="807372" cy="80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innen, Marimba, arbeitend, Arbeitstisch enthält.&#10;&#10;Automatisch generierte Beschreibung">
            <a:extLst>
              <a:ext uri="{FF2B5EF4-FFF2-40B4-BE49-F238E27FC236}">
                <a16:creationId xmlns:a16="http://schemas.microsoft.com/office/drawing/2014/main" id="{C4246277-D0E4-4461-A94D-B942D9252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6" r="2022" b="19739"/>
          <a:stretch/>
        </p:blipFill>
        <p:spPr>
          <a:xfrm>
            <a:off x="8093912" y="3645089"/>
            <a:ext cx="4098088" cy="3212353"/>
          </a:xfrm>
          <a:prstGeom prst="rect">
            <a:avLst/>
          </a:prstGeom>
        </p:spPr>
      </p:pic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F2E79F1-B859-435D-8D65-41A92BC23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t="-2709" r="13854" b="2709"/>
          <a:stretch/>
        </p:blipFill>
        <p:spPr>
          <a:xfrm>
            <a:off x="4304113" y="-98886"/>
            <a:ext cx="3644294" cy="3468148"/>
          </a:xfrm>
          <a:prstGeom prst="rect">
            <a:avLst/>
          </a:prstGeom>
        </p:spPr>
      </p:pic>
      <p:pic>
        <p:nvPicPr>
          <p:cNvPr id="7" name="Grafik 6" descr="Ein Bild, das Himmel, draußen, Gras, Straße enthält.&#10;&#10;Automatisch generierte Beschreibung">
            <a:extLst>
              <a:ext uri="{FF2B5EF4-FFF2-40B4-BE49-F238E27FC236}">
                <a16:creationId xmlns:a16="http://schemas.microsoft.com/office/drawing/2014/main" id="{E3BAE779-3660-45E0-AAF1-D5AE145E53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b="646"/>
          <a:stretch/>
        </p:blipFill>
        <p:spPr>
          <a:xfrm>
            <a:off x="-2" y="0"/>
            <a:ext cx="4196143" cy="3313769"/>
          </a:xfrm>
          <a:prstGeom prst="rect">
            <a:avLst/>
          </a:prstGeom>
        </p:spPr>
      </p:pic>
      <p:pic>
        <p:nvPicPr>
          <p:cNvPr id="5" name="Grafik 4" descr="Ein Bild, das Text, drinnen, Elektronik, Computer enthält.&#10;&#10;Automatisch generierte Beschreibung">
            <a:extLst>
              <a:ext uri="{FF2B5EF4-FFF2-40B4-BE49-F238E27FC236}">
                <a16:creationId xmlns:a16="http://schemas.microsoft.com/office/drawing/2014/main" id="{7A5E7567-9DB2-4AE7-8A48-861A20E1FD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/>
          <a:stretch/>
        </p:blipFill>
        <p:spPr>
          <a:xfrm>
            <a:off x="0" y="3544231"/>
            <a:ext cx="4196143" cy="331377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EB2C7B9-A1EF-C34D-8505-C96230043B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30" t="-4964" r="11775" b="1"/>
          <a:stretch/>
        </p:blipFill>
        <p:spPr>
          <a:xfrm>
            <a:off x="4315952" y="3543671"/>
            <a:ext cx="3644294" cy="3313771"/>
          </a:xfrm>
          <a:custGeom>
            <a:avLst/>
            <a:gdLst>
              <a:gd name="connsiteX0" fmla="*/ 0 w 3644293"/>
              <a:gd name="connsiteY0" fmla="*/ 0 h 3157057"/>
              <a:gd name="connsiteX1" fmla="*/ 3644293 w 3644293"/>
              <a:gd name="connsiteY1" fmla="*/ 0 h 3157057"/>
              <a:gd name="connsiteX2" fmla="*/ 3644293 w 3644293"/>
              <a:gd name="connsiteY2" fmla="*/ 3157057 h 3157057"/>
              <a:gd name="connsiteX3" fmla="*/ 0 w 3644293"/>
              <a:gd name="connsiteY3" fmla="*/ 3157057 h 315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293" h="3157057">
                <a:moveTo>
                  <a:pt x="0" y="0"/>
                </a:moveTo>
                <a:lnTo>
                  <a:pt x="3644293" y="0"/>
                </a:lnTo>
                <a:lnTo>
                  <a:pt x="3644293" y="3157057"/>
                </a:lnTo>
                <a:lnTo>
                  <a:pt x="0" y="3157057"/>
                </a:ln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97F7910-5583-4B4A-9933-B8042B50FC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0058"/>
            <a:ext cx="4196143" cy="3419320"/>
          </a:xfrm>
          <a:custGeom>
            <a:avLst/>
            <a:gdLst>
              <a:gd name="connsiteX0" fmla="*/ 0 w 4084231"/>
              <a:gd name="connsiteY0" fmla="*/ 0 h 3328126"/>
              <a:gd name="connsiteX1" fmla="*/ 4084231 w 4084231"/>
              <a:gd name="connsiteY1" fmla="*/ 0 h 3328126"/>
              <a:gd name="connsiteX2" fmla="*/ 4084231 w 4084231"/>
              <a:gd name="connsiteY2" fmla="*/ 3328126 h 3328126"/>
              <a:gd name="connsiteX3" fmla="*/ 0 w 4084231"/>
              <a:gd name="connsiteY3" fmla="*/ 3328126 h 332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4231" h="3328126">
                <a:moveTo>
                  <a:pt x="0" y="0"/>
                </a:moveTo>
                <a:lnTo>
                  <a:pt x="4084231" y="0"/>
                </a:lnTo>
                <a:lnTo>
                  <a:pt x="4084231" y="3328126"/>
                </a:lnTo>
                <a:lnTo>
                  <a:pt x="0" y="3328126"/>
                </a:lnTo>
                <a:close/>
              </a:path>
            </a:pathLst>
          </a:cu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F721CBB-5D19-8042-A227-A5B810419C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93912" y="0"/>
            <a:ext cx="4098088" cy="3289681"/>
          </a:xfrm>
          <a:custGeom>
            <a:avLst/>
            <a:gdLst>
              <a:gd name="connsiteX0" fmla="*/ 0 w 4098088"/>
              <a:gd name="connsiteY0" fmla="*/ 0 h 3289681"/>
              <a:gd name="connsiteX1" fmla="*/ 4098088 w 4098088"/>
              <a:gd name="connsiteY1" fmla="*/ 0 h 3289681"/>
              <a:gd name="connsiteX2" fmla="*/ 4098088 w 4098088"/>
              <a:gd name="connsiteY2" fmla="*/ 3289681 h 3289681"/>
              <a:gd name="connsiteX3" fmla="*/ 0 w 4098088"/>
              <a:gd name="connsiteY3" fmla="*/ 3289681 h 328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8088" h="3289681">
                <a:moveTo>
                  <a:pt x="0" y="0"/>
                </a:moveTo>
                <a:lnTo>
                  <a:pt x="4098088" y="0"/>
                </a:lnTo>
                <a:lnTo>
                  <a:pt x="4098088" y="3289681"/>
                </a:lnTo>
                <a:lnTo>
                  <a:pt x="0" y="3289681"/>
                </a:lnTo>
                <a:close/>
              </a:path>
            </a:pathLst>
          </a:cu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15C05BA8-9D20-304A-BEEA-6EB1B37BDCBB}"/>
              </a:ext>
            </a:extLst>
          </p:cNvPr>
          <p:cNvSpPr/>
          <p:nvPr/>
        </p:nvSpPr>
        <p:spPr>
          <a:xfrm>
            <a:off x="699198" y="3039029"/>
            <a:ext cx="10845102" cy="779943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360000" rIns="72000" bIns="36000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Pollmeier represents wood from sustainable forestry with high quality at economical prices</a:t>
            </a:r>
            <a:r>
              <a:rPr lang="de-DE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383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9A100590-7953-9945-9AD5-BACFE7B2CE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50A2F574-E83A-844A-BA4C-A4A1CCECEE04}"/>
              </a:ext>
            </a:extLst>
          </p:cNvPr>
          <p:cNvSpPr/>
          <p:nvPr/>
        </p:nvSpPr>
        <p:spPr>
          <a:xfrm>
            <a:off x="417227" y="1692087"/>
            <a:ext cx="5597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/>
              <a:t>Our Beech Roundwood: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04A91807-6CF6-F440-BD8A-A0A46D9BC184}"/>
              </a:ext>
            </a:extLst>
          </p:cNvPr>
          <p:cNvSpPr/>
          <p:nvPr/>
        </p:nvSpPr>
        <p:spPr>
          <a:xfrm>
            <a:off x="417227" y="4476573"/>
            <a:ext cx="572171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de-DE" b="1" dirty="0" err="1"/>
              <a:t>We</a:t>
            </a:r>
            <a:r>
              <a:rPr lang="de-DE" b="1" dirty="0"/>
              <a:t> </a:t>
            </a:r>
            <a:r>
              <a:rPr lang="de-DE" b="1" dirty="0" err="1"/>
              <a:t>think</a:t>
            </a:r>
            <a:r>
              <a:rPr lang="de-DE" b="1" dirty="0"/>
              <a:t> in </a:t>
            </a:r>
            <a:r>
              <a:rPr lang="de-DE" b="1" dirty="0" err="1"/>
              <a:t>generations</a:t>
            </a:r>
            <a:br>
              <a:rPr lang="en-US" sz="1400" dirty="0"/>
            </a:br>
            <a:endParaRPr lang="en-US" sz="1400" dirty="0"/>
          </a:p>
          <a:p>
            <a:pPr marL="285750" indent="-285750">
              <a:spcBef>
                <a:spcPts val="1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dirty="0"/>
              <a:t>We </a:t>
            </a:r>
            <a:r>
              <a:rPr lang="en-US" sz="1400" b="1" dirty="0"/>
              <a:t>only use as much wood from the forest</a:t>
            </a:r>
            <a:r>
              <a:rPr lang="en-US" sz="1400" dirty="0"/>
              <a:t> as </a:t>
            </a:r>
            <a:r>
              <a:rPr lang="en-US" sz="1400" b="1" dirty="0"/>
              <a:t>will grow back in the same amount of time.</a:t>
            </a:r>
            <a:endParaRPr lang="en-US" sz="1400" dirty="0"/>
          </a:p>
          <a:p>
            <a:pPr marL="285750" indent="-285750">
              <a:spcBef>
                <a:spcPts val="1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dirty="0"/>
              <a:t>This means that the resource is also </a:t>
            </a:r>
            <a:r>
              <a:rPr lang="en-US" sz="1400" b="1" dirty="0"/>
              <a:t>available to future generations without restriction.</a:t>
            </a:r>
            <a:endParaRPr lang="en-US" sz="1400" dirty="0"/>
          </a:p>
          <a:p>
            <a:pPr marL="285750" indent="-285750">
              <a:spcBef>
                <a:spcPts val="1600"/>
              </a:spcBef>
              <a:buClr>
                <a:schemeClr val="tx2"/>
              </a:buClr>
              <a:buFont typeface="Wingdings" pitchFamily="2" charset="2"/>
              <a:buChar char="ü"/>
            </a:pPr>
            <a:endParaRPr lang="de-DE" sz="1400" b="1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AE6F135-DD13-774C-A8D7-AC115F9C6C08}"/>
              </a:ext>
            </a:extLst>
          </p:cNvPr>
          <p:cNvSpPr/>
          <p:nvPr/>
        </p:nvSpPr>
        <p:spPr>
          <a:xfrm>
            <a:off x="371476" y="782235"/>
            <a:ext cx="7767406" cy="589966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180000" tIns="360000" rIns="180000" bIns="36000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At Pollmeier, we practice sustainability in everything we do.</a:t>
            </a:r>
            <a:endParaRPr lang="de-DE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5" name="Freihandform 34">
            <a:extLst>
              <a:ext uri="{FF2B5EF4-FFF2-40B4-BE49-F238E27FC236}">
                <a16:creationId xmlns:a16="http://schemas.microsoft.com/office/drawing/2014/main" id="{8866C354-2429-6549-9A61-891420D3C782}"/>
              </a:ext>
            </a:extLst>
          </p:cNvPr>
          <p:cNvSpPr/>
          <p:nvPr/>
        </p:nvSpPr>
        <p:spPr>
          <a:xfrm flipV="1">
            <a:off x="8138881" y="1054358"/>
            <a:ext cx="1028700" cy="46308"/>
          </a:xfrm>
          <a:custGeom>
            <a:avLst/>
            <a:gdLst>
              <a:gd name="connsiteX0" fmla="*/ 0 w 1041400"/>
              <a:gd name="connsiteY0" fmla="*/ 0 h 2374900"/>
              <a:gd name="connsiteX1" fmla="*/ 1041400 w 1041400"/>
              <a:gd name="connsiteY1" fmla="*/ 0 h 2374900"/>
              <a:gd name="connsiteX2" fmla="*/ 1041400 w 1041400"/>
              <a:gd name="connsiteY2" fmla="*/ 2374900 h 2374900"/>
              <a:gd name="connsiteX0" fmla="*/ 0 w 1041400"/>
              <a:gd name="connsiteY0" fmla="*/ 0 h 0"/>
              <a:gd name="connsiteX1" fmla="*/ 1041400 w 10414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1400">
                <a:moveTo>
                  <a:pt x="0" y="0"/>
                </a:moveTo>
                <a:lnTo>
                  <a:pt x="1041400" y="0"/>
                </a:lnTo>
              </a:path>
            </a:pathLst>
          </a:custGeom>
          <a:noFill/>
          <a:ln w="12700">
            <a:solidFill>
              <a:schemeClr val="tx2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0FC6CD-1D3E-0741-ACEA-13C709E963C7}"/>
              </a:ext>
            </a:extLst>
          </p:cNvPr>
          <p:cNvGrpSpPr/>
          <p:nvPr/>
        </p:nvGrpSpPr>
        <p:grpSpPr>
          <a:xfrm>
            <a:off x="494028" y="2164870"/>
            <a:ext cx="1754669" cy="1819389"/>
            <a:chOff x="536781" y="2164870"/>
            <a:chExt cx="1754669" cy="1819389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47360DDF-F670-6B4E-B91D-A72300095F64}"/>
                </a:ext>
              </a:extLst>
            </p:cNvPr>
            <p:cNvSpPr/>
            <p:nvPr/>
          </p:nvSpPr>
          <p:spPr>
            <a:xfrm>
              <a:off x="536781" y="2164870"/>
              <a:ext cx="1754669" cy="1819389"/>
            </a:xfrm>
            <a:prstGeom prst="rect">
              <a:avLst/>
            </a:prstGeom>
            <a:solidFill>
              <a:srgbClr val="D9000A">
                <a:alpha val="80000"/>
              </a:srgbClr>
            </a:solidFill>
            <a:ln w="38100">
              <a:noFill/>
            </a:ln>
            <a:effectLst>
              <a:outerShdw blurRad="228600" sx="99000" sy="99000" algn="ctr" rotWithShape="0">
                <a:prstClr val="black">
                  <a:alpha val="21000"/>
                </a:prstClr>
              </a:outerShdw>
            </a:effectLst>
          </p:spPr>
          <p:txBody>
            <a:bodyPr wrap="square" lIns="72000" tIns="936000" rIns="72000" bIns="180000" anchor="t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From </a:t>
              </a: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sustainably and ecologically </a:t>
              </a:r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managed forests</a:t>
              </a:r>
              <a:endParaRPr lang="de-DE" sz="12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8" name="Grafik 7" descr="Laubbaum mit einfarbiger Füllung">
              <a:extLst>
                <a:ext uri="{FF2B5EF4-FFF2-40B4-BE49-F238E27FC236}">
                  <a16:creationId xmlns:a16="http://schemas.microsoft.com/office/drawing/2014/main" id="{BA1EEE93-C59D-9941-8333-D9E2967B6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360" y="2264405"/>
              <a:ext cx="737510" cy="737510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31E0DC7-EE8F-7649-9C95-1FB9189F2F73}"/>
              </a:ext>
            </a:extLst>
          </p:cNvPr>
          <p:cNvGrpSpPr/>
          <p:nvPr/>
        </p:nvGrpSpPr>
        <p:grpSpPr>
          <a:xfrm>
            <a:off x="2610777" y="2160181"/>
            <a:ext cx="1756800" cy="1840880"/>
            <a:chOff x="2483794" y="2160181"/>
            <a:chExt cx="1756800" cy="1840880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AF51F375-526E-FF43-9A39-EB9BBE23862E}"/>
                </a:ext>
              </a:extLst>
            </p:cNvPr>
            <p:cNvSpPr/>
            <p:nvPr/>
          </p:nvSpPr>
          <p:spPr>
            <a:xfrm>
              <a:off x="2483794" y="2160181"/>
              <a:ext cx="1756800" cy="1840880"/>
            </a:xfrm>
            <a:prstGeom prst="rect">
              <a:avLst/>
            </a:prstGeom>
            <a:solidFill>
              <a:srgbClr val="D9000A">
                <a:alpha val="80000"/>
              </a:srgbClr>
            </a:solidFill>
            <a:ln w="38100">
              <a:noFill/>
            </a:ln>
            <a:effectLst>
              <a:outerShdw blurRad="228600" sx="99000" sy="99000" algn="ctr" rotWithShape="0">
                <a:prstClr val="black">
                  <a:alpha val="21000"/>
                </a:prstClr>
              </a:outerShdw>
            </a:effectLst>
          </p:spPr>
          <p:txBody>
            <a:bodyPr wrap="square" lIns="72000" tIns="936000" rIns="72000" bIns="180000" anchor="t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Sourcing from a radius up to </a:t>
              </a: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150 km </a:t>
              </a:r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around each factory</a:t>
              </a:r>
              <a:endParaRPr lang="de-DE" sz="12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009DE771-C7FE-1C41-8F73-B56A3E2A2F10}"/>
                </a:ext>
              </a:extLst>
            </p:cNvPr>
            <p:cNvGrpSpPr/>
            <p:nvPr/>
          </p:nvGrpSpPr>
          <p:grpSpPr>
            <a:xfrm>
              <a:off x="3002894" y="2475823"/>
              <a:ext cx="793606" cy="457792"/>
              <a:chOff x="3132743" y="2757603"/>
              <a:chExt cx="914400" cy="527472"/>
            </a:xfrm>
          </p:grpSpPr>
          <p:grpSp>
            <p:nvGrpSpPr>
              <p:cNvPr id="31" name="Grafik 45">
                <a:extLst>
                  <a:ext uri="{FF2B5EF4-FFF2-40B4-BE49-F238E27FC236}">
                    <a16:creationId xmlns:a16="http://schemas.microsoft.com/office/drawing/2014/main" id="{D9177A3D-B9E2-9648-B935-4F00DF085A81}"/>
                  </a:ext>
                </a:extLst>
              </p:cNvPr>
              <p:cNvGrpSpPr/>
              <p:nvPr/>
            </p:nvGrpSpPr>
            <p:grpSpPr>
              <a:xfrm>
                <a:off x="3363515" y="2757603"/>
                <a:ext cx="422348" cy="420674"/>
                <a:chOff x="3119385" y="-1850642"/>
                <a:chExt cx="453791" cy="451993"/>
              </a:xfrm>
              <a:solidFill>
                <a:schemeClr val="bg1"/>
              </a:solidFill>
            </p:grpSpPr>
            <p:sp>
              <p:nvSpPr>
                <p:cNvPr id="40" name="Freihandform 39">
                  <a:extLst>
                    <a:ext uri="{FF2B5EF4-FFF2-40B4-BE49-F238E27FC236}">
                      <a16:creationId xmlns:a16="http://schemas.microsoft.com/office/drawing/2014/main" id="{0FDF6A78-3FB1-BD4B-AF5D-1AF97EFDD5CF}"/>
                    </a:ext>
                  </a:extLst>
                </p:cNvPr>
                <p:cNvSpPr/>
                <p:nvPr/>
              </p:nvSpPr>
              <p:spPr>
                <a:xfrm>
                  <a:off x="3119385" y="-1850642"/>
                  <a:ext cx="453791" cy="65970"/>
                </a:xfrm>
                <a:custGeom>
                  <a:avLst/>
                  <a:gdLst>
                    <a:gd name="connsiteX0" fmla="*/ 0 w 453791"/>
                    <a:gd name="connsiteY0" fmla="*/ 0 h 65970"/>
                    <a:gd name="connsiteX1" fmla="*/ 453791 w 453791"/>
                    <a:gd name="connsiteY1" fmla="*/ 0 h 65970"/>
                    <a:gd name="connsiteX2" fmla="*/ 453791 w 453791"/>
                    <a:gd name="connsiteY2" fmla="*/ 65970 h 65970"/>
                    <a:gd name="connsiteX3" fmla="*/ 0 w 453791"/>
                    <a:gd name="connsiteY3" fmla="*/ 65970 h 6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791" h="65970">
                      <a:moveTo>
                        <a:pt x="0" y="0"/>
                      </a:moveTo>
                      <a:lnTo>
                        <a:pt x="453791" y="0"/>
                      </a:lnTo>
                      <a:lnTo>
                        <a:pt x="453791" y="65970"/>
                      </a:lnTo>
                      <a:lnTo>
                        <a:pt x="0" y="65970"/>
                      </a:lnTo>
                      <a:close/>
                    </a:path>
                  </a:pathLst>
                </a:custGeom>
                <a:grpFill/>
                <a:ln w="6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3" name="Freihandform 42">
                  <a:extLst>
                    <a:ext uri="{FF2B5EF4-FFF2-40B4-BE49-F238E27FC236}">
                      <a16:creationId xmlns:a16="http://schemas.microsoft.com/office/drawing/2014/main" id="{CECF11BC-3EDF-3A44-A530-569EA1352366}"/>
                    </a:ext>
                  </a:extLst>
                </p:cNvPr>
                <p:cNvSpPr/>
                <p:nvPr/>
              </p:nvSpPr>
              <p:spPr>
                <a:xfrm>
                  <a:off x="3119385" y="-1721947"/>
                  <a:ext cx="453791" cy="65970"/>
                </a:xfrm>
                <a:custGeom>
                  <a:avLst/>
                  <a:gdLst>
                    <a:gd name="connsiteX0" fmla="*/ 0 w 453791"/>
                    <a:gd name="connsiteY0" fmla="*/ 0 h 65970"/>
                    <a:gd name="connsiteX1" fmla="*/ 453791 w 453791"/>
                    <a:gd name="connsiteY1" fmla="*/ 0 h 65970"/>
                    <a:gd name="connsiteX2" fmla="*/ 453791 w 453791"/>
                    <a:gd name="connsiteY2" fmla="*/ 65970 h 65970"/>
                    <a:gd name="connsiteX3" fmla="*/ 0 w 453791"/>
                    <a:gd name="connsiteY3" fmla="*/ 65970 h 6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791" h="65970">
                      <a:moveTo>
                        <a:pt x="0" y="0"/>
                      </a:moveTo>
                      <a:lnTo>
                        <a:pt x="453791" y="0"/>
                      </a:lnTo>
                      <a:lnTo>
                        <a:pt x="453791" y="65970"/>
                      </a:lnTo>
                      <a:lnTo>
                        <a:pt x="0" y="65970"/>
                      </a:lnTo>
                      <a:close/>
                    </a:path>
                  </a:pathLst>
                </a:custGeom>
                <a:grpFill/>
                <a:ln w="6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4" name="Freihandform 43">
                  <a:extLst>
                    <a:ext uri="{FF2B5EF4-FFF2-40B4-BE49-F238E27FC236}">
                      <a16:creationId xmlns:a16="http://schemas.microsoft.com/office/drawing/2014/main" id="{CE82B16D-A088-2040-92D4-3BDB5F4BF2DA}"/>
                    </a:ext>
                  </a:extLst>
                </p:cNvPr>
                <p:cNvSpPr/>
                <p:nvPr/>
              </p:nvSpPr>
              <p:spPr>
                <a:xfrm>
                  <a:off x="3119385" y="-1593314"/>
                  <a:ext cx="453791" cy="65970"/>
                </a:xfrm>
                <a:custGeom>
                  <a:avLst/>
                  <a:gdLst>
                    <a:gd name="connsiteX0" fmla="*/ 0 w 453791"/>
                    <a:gd name="connsiteY0" fmla="*/ 0 h 65970"/>
                    <a:gd name="connsiteX1" fmla="*/ 453791 w 453791"/>
                    <a:gd name="connsiteY1" fmla="*/ 0 h 65970"/>
                    <a:gd name="connsiteX2" fmla="*/ 453791 w 453791"/>
                    <a:gd name="connsiteY2" fmla="*/ 65970 h 65970"/>
                    <a:gd name="connsiteX3" fmla="*/ 0 w 453791"/>
                    <a:gd name="connsiteY3" fmla="*/ 65970 h 6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791" h="65970">
                      <a:moveTo>
                        <a:pt x="0" y="0"/>
                      </a:moveTo>
                      <a:lnTo>
                        <a:pt x="453791" y="0"/>
                      </a:lnTo>
                      <a:lnTo>
                        <a:pt x="453791" y="65970"/>
                      </a:lnTo>
                      <a:lnTo>
                        <a:pt x="0" y="65970"/>
                      </a:lnTo>
                      <a:close/>
                    </a:path>
                  </a:pathLst>
                </a:custGeom>
                <a:grpFill/>
                <a:ln w="6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7" name="Freihandform 46">
                  <a:extLst>
                    <a:ext uri="{FF2B5EF4-FFF2-40B4-BE49-F238E27FC236}">
                      <a16:creationId xmlns:a16="http://schemas.microsoft.com/office/drawing/2014/main" id="{03C72755-CD3F-7B46-8EEB-1F63244FDC1E}"/>
                    </a:ext>
                  </a:extLst>
                </p:cNvPr>
                <p:cNvSpPr/>
                <p:nvPr/>
              </p:nvSpPr>
              <p:spPr>
                <a:xfrm>
                  <a:off x="3119385" y="-1464619"/>
                  <a:ext cx="453791" cy="65970"/>
                </a:xfrm>
                <a:custGeom>
                  <a:avLst/>
                  <a:gdLst>
                    <a:gd name="connsiteX0" fmla="*/ 0 w 453791"/>
                    <a:gd name="connsiteY0" fmla="*/ 0 h 65970"/>
                    <a:gd name="connsiteX1" fmla="*/ 453791 w 453791"/>
                    <a:gd name="connsiteY1" fmla="*/ 0 h 65970"/>
                    <a:gd name="connsiteX2" fmla="*/ 453791 w 453791"/>
                    <a:gd name="connsiteY2" fmla="*/ 65970 h 65970"/>
                    <a:gd name="connsiteX3" fmla="*/ 0 w 453791"/>
                    <a:gd name="connsiteY3" fmla="*/ 65970 h 6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791" h="65970">
                      <a:moveTo>
                        <a:pt x="0" y="0"/>
                      </a:moveTo>
                      <a:lnTo>
                        <a:pt x="453791" y="0"/>
                      </a:lnTo>
                      <a:lnTo>
                        <a:pt x="453791" y="65970"/>
                      </a:lnTo>
                      <a:lnTo>
                        <a:pt x="0" y="65970"/>
                      </a:lnTo>
                      <a:close/>
                    </a:path>
                  </a:pathLst>
                </a:custGeom>
                <a:grpFill/>
                <a:ln w="6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sp>
            <p:nvSpPr>
              <p:cNvPr id="15" name="Bogen 14">
                <a:extLst>
                  <a:ext uri="{FF2B5EF4-FFF2-40B4-BE49-F238E27FC236}">
                    <a16:creationId xmlns:a16="http://schemas.microsoft.com/office/drawing/2014/main" id="{CD1FCC88-3D89-104F-BA88-E5E35C10278A}"/>
                  </a:ext>
                </a:extLst>
              </p:cNvPr>
              <p:cNvSpPr/>
              <p:nvPr/>
            </p:nvSpPr>
            <p:spPr>
              <a:xfrm>
                <a:off x="3132743" y="3053643"/>
                <a:ext cx="914400" cy="231432"/>
              </a:xfrm>
              <a:prstGeom prst="arc">
                <a:avLst>
                  <a:gd name="adj1" fmla="val 20637165"/>
                  <a:gd name="adj2" fmla="val 12004852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49EB99A-62B2-0B4D-AB8B-6D0A28D14D07}"/>
              </a:ext>
            </a:extLst>
          </p:cNvPr>
          <p:cNvGrpSpPr/>
          <p:nvPr/>
        </p:nvGrpSpPr>
        <p:grpSpPr>
          <a:xfrm>
            <a:off x="4729657" y="2163885"/>
            <a:ext cx="1756800" cy="1836385"/>
            <a:chOff x="6382081" y="2163885"/>
            <a:chExt cx="1756800" cy="1836385"/>
          </a:xfrm>
        </p:grpSpPr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D6FA33ED-4150-7749-BECD-6A8EDB52B509}"/>
                </a:ext>
              </a:extLst>
            </p:cNvPr>
            <p:cNvSpPr/>
            <p:nvPr/>
          </p:nvSpPr>
          <p:spPr>
            <a:xfrm>
              <a:off x="6382081" y="2163885"/>
              <a:ext cx="1756800" cy="1836385"/>
            </a:xfrm>
            <a:prstGeom prst="rect">
              <a:avLst/>
            </a:prstGeom>
            <a:solidFill>
              <a:srgbClr val="D9000A">
                <a:alpha val="80000"/>
              </a:srgbClr>
            </a:solidFill>
            <a:ln w="38100">
              <a:noFill/>
            </a:ln>
            <a:effectLst>
              <a:outerShdw blurRad="228600" sx="99000" sy="99000" algn="ctr" rotWithShape="0">
                <a:prstClr val="black">
                  <a:alpha val="21000"/>
                </a:prstClr>
              </a:outerShdw>
            </a:effectLst>
          </p:spPr>
          <p:txBody>
            <a:bodyPr wrap="square" lIns="72000" tIns="936000" rIns="72000" bIns="180000" anchor="t">
              <a:noAutofit/>
            </a:bodyPr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  <a:latin typeface="+mj-lt"/>
                </a:rPr>
                <a:t>No waste, </a:t>
              </a:r>
              <a:r>
                <a:rPr lang="pt-BR" sz="1200" dirty="0">
                  <a:solidFill>
                    <a:schemeClr val="bg1"/>
                  </a:solidFill>
                  <a:latin typeface="+mj-lt"/>
                </a:rPr>
                <a:t>as 100% usage </a:t>
              </a:r>
              <a:endParaRPr lang="de-DE" sz="12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9" name="Grafik 18" descr="Recycling mit einfarbiger Füllung">
              <a:extLst>
                <a:ext uri="{FF2B5EF4-FFF2-40B4-BE49-F238E27FC236}">
                  <a16:creationId xmlns:a16="http://schemas.microsoft.com/office/drawing/2014/main" id="{362FC418-6A0B-C541-B38F-FC729BEF0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75396" y="2412428"/>
              <a:ext cx="570170" cy="570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69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CE74D15-D8CD-E74A-AADB-698AD32D19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486" y="466364"/>
            <a:ext cx="5303839" cy="5996610"/>
          </a:xfrm>
          <a:custGeom>
            <a:avLst/>
            <a:gdLst>
              <a:gd name="connsiteX0" fmla="*/ 0 w 5303839"/>
              <a:gd name="connsiteY0" fmla="*/ 0 h 5996610"/>
              <a:gd name="connsiteX1" fmla="*/ 5303839 w 5303839"/>
              <a:gd name="connsiteY1" fmla="*/ 0 h 5996610"/>
              <a:gd name="connsiteX2" fmla="*/ 5303839 w 5303839"/>
              <a:gd name="connsiteY2" fmla="*/ 4887389 h 5996610"/>
              <a:gd name="connsiteX3" fmla="*/ 4491304 w 5303839"/>
              <a:gd name="connsiteY3" fmla="*/ 4887389 h 5996610"/>
              <a:gd name="connsiteX4" fmla="*/ 4491304 w 5303839"/>
              <a:gd name="connsiteY4" fmla="*/ 5996610 h 5996610"/>
              <a:gd name="connsiteX5" fmla="*/ 0 w 5303839"/>
              <a:gd name="connsiteY5" fmla="*/ 5996610 h 5996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3839" h="5996610">
                <a:moveTo>
                  <a:pt x="0" y="0"/>
                </a:moveTo>
                <a:lnTo>
                  <a:pt x="5303839" y="0"/>
                </a:lnTo>
                <a:lnTo>
                  <a:pt x="5303839" y="4887389"/>
                </a:lnTo>
                <a:lnTo>
                  <a:pt x="4491304" y="4887389"/>
                </a:lnTo>
                <a:lnTo>
                  <a:pt x="4491304" y="5996610"/>
                </a:lnTo>
                <a:lnTo>
                  <a:pt x="0" y="5996610"/>
                </a:lnTo>
                <a:close/>
              </a:path>
            </a:pathLst>
          </a:custGeom>
        </p:spPr>
      </p:pic>
      <p:pic>
        <p:nvPicPr>
          <p:cNvPr id="7" name="Bildplatzhalter 6" descr="Ein Bild, das Text, Container, Kasten enthält.&#10;&#10;Automatisch generierte Beschreibung">
            <a:extLst>
              <a:ext uri="{FF2B5EF4-FFF2-40B4-BE49-F238E27FC236}">
                <a16:creationId xmlns:a16="http://schemas.microsoft.com/office/drawing/2014/main" id="{734B18F1-CFC1-7548-8906-AB6CC913BC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03838" cy="6858000"/>
          </a:xfr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96F016C5-2C53-7142-9A6B-182545DFB8E7}"/>
              </a:ext>
            </a:extLst>
          </p:cNvPr>
          <p:cNvSpPr>
            <a:spLocks noChangeAspect="1"/>
          </p:cNvSpPr>
          <p:nvPr/>
        </p:nvSpPr>
        <p:spPr>
          <a:xfrm>
            <a:off x="356742" y="422117"/>
            <a:ext cx="5447158" cy="47616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Beech</a:t>
            </a:r>
            <a:r>
              <a:rPr dirty="0"/>
              <a:t> Timber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2DBF2A9E-5B58-C942-8946-DAAD96A0ED64}"/>
              </a:ext>
            </a:extLst>
          </p:cNvPr>
          <p:cNvCxnSpPr>
            <a:cxnSpLocks/>
          </p:cNvCxnSpPr>
          <p:nvPr/>
        </p:nvCxnSpPr>
        <p:spPr>
          <a:xfrm>
            <a:off x="5803900" y="660400"/>
            <a:ext cx="11049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23483944-0496-AA44-B5F0-35A5DB3FCA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2095" y="6524369"/>
            <a:ext cx="1236705" cy="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5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7F475AA-4C47-A647-A704-076F661410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463751"/>
            <a:ext cx="5472112" cy="257633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47628BB-8D44-334B-BC3C-B76C075FC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93"/>
          <a:stretch/>
        </p:blipFill>
        <p:spPr>
          <a:xfrm>
            <a:off x="6096000" y="3278366"/>
            <a:ext cx="5472113" cy="2576332"/>
          </a:xfrm>
          <a:prstGeom prst="rect">
            <a:avLst/>
          </a:prstGeom>
        </p:spPr>
      </p:pic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20139DCD-A374-9540-A585-9DACAC8E38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96F016C5-2C53-7142-9A6B-182545DFB8E7}"/>
              </a:ext>
            </a:extLst>
          </p:cNvPr>
          <p:cNvSpPr>
            <a:spLocks noChangeAspect="1"/>
          </p:cNvSpPr>
          <p:nvPr/>
        </p:nvSpPr>
        <p:spPr>
          <a:xfrm>
            <a:off x="356742" y="422117"/>
            <a:ext cx="5447158" cy="47616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t>Components // Solid Beech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2DBF2A9E-5B58-C942-8946-DAAD96A0ED64}"/>
              </a:ext>
            </a:extLst>
          </p:cNvPr>
          <p:cNvCxnSpPr>
            <a:cxnSpLocks/>
          </p:cNvCxnSpPr>
          <p:nvPr/>
        </p:nvCxnSpPr>
        <p:spPr>
          <a:xfrm>
            <a:off x="5803900" y="660400"/>
            <a:ext cx="11049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0DA988CC-C1D9-334B-9047-98B3AB51EC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2095" y="6524369"/>
            <a:ext cx="1236705" cy="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28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platzhalter 24" descr="Ein Bild, das aus Holz, Kasten, Baumaterial, Holz enthält.&#10;&#10;Automatisch generierte Beschreibung">
            <a:extLst>
              <a:ext uri="{FF2B5EF4-FFF2-40B4-BE49-F238E27FC236}">
                <a16:creationId xmlns:a16="http://schemas.microsoft.com/office/drawing/2014/main" id="{E0F904A8-13DD-E247-AA4D-7E3E98B5D62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34" r="-18525" b="-9376"/>
          <a:stretch/>
        </p:blipFill>
        <p:spPr>
          <a:xfrm>
            <a:off x="0" y="0"/>
            <a:ext cx="7850188" cy="6858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E79B0B2-F029-F043-B699-50C7B825AB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2095" y="6524369"/>
            <a:ext cx="1236705" cy="162425"/>
          </a:xfrm>
          <a:prstGeom prst="rect">
            <a:avLst/>
          </a:prstGeom>
        </p:spPr>
      </p:pic>
      <p:pic>
        <p:nvPicPr>
          <p:cNvPr id="26" name="Grafik 25" descr="Ein Bild, das Gebäude, Decke, Lagerhaus, Dach enthält.&#10;&#10;Automatisch generierte Beschreibung">
            <a:extLst>
              <a:ext uri="{FF2B5EF4-FFF2-40B4-BE49-F238E27FC236}">
                <a16:creationId xmlns:a16="http://schemas.microsoft.com/office/drawing/2014/main" id="{3D721523-281E-E440-BB31-01AF85180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46044"/>
            <a:ext cx="5472113" cy="2573719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96F016C5-2C53-7142-9A6B-182545DFB8E7}"/>
              </a:ext>
            </a:extLst>
          </p:cNvPr>
          <p:cNvSpPr>
            <a:spLocks noChangeAspect="1"/>
          </p:cNvSpPr>
          <p:nvPr/>
        </p:nvSpPr>
        <p:spPr>
          <a:xfrm>
            <a:off x="356742" y="422117"/>
            <a:ext cx="5447158" cy="47616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dirty="0" err="1"/>
              <a:t>BauBuche</a:t>
            </a:r>
            <a:r>
              <a:rPr lang="de-DE" dirty="0"/>
              <a:t> // Construction Wood 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2DBF2A9E-5B58-C942-8946-DAAD96A0ED64}"/>
              </a:ext>
            </a:extLst>
          </p:cNvPr>
          <p:cNvCxnSpPr>
            <a:cxnSpLocks/>
          </p:cNvCxnSpPr>
          <p:nvPr/>
        </p:nvCxnSpPr>
        <p:spPr>
          <a:xfrm>
            <a:off x="5803900" y="660400"/>
            <a:ext cx="11049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20760AAE-3F09-B54E-B253-95A93100D2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2765"/>
          <a:stretch>
            <a:fillRect/>
          </a:stretch>
        </p:blipFill>
        <p:spPr>
          <a:xfrm>
            <a:off x="6096002" y="3234334"/>
            <a:ext cx="5489255" cy="2825322"/>
          </a:xfrm>
          <a:custGeom>
            <a:avLst/>
            <a:gdLst>
              <a:gd name="connsiteX0" fmla="*/ 0 w 5489255"/>
              <a:gd name="connsiteY0" fmla="*/ 0 h 2825322"/>
              <a:gd name="connsiteX1" fmla="*/ 5489255 w 5489255"/>
              <a:gd name="connsiteY1" fmla="*/ 0 h 2825322"/>
              <a:gd name="connsiteX2" fmla="*/ 5489255 w 5489255"/>
              <a:gd name="connsiteY2" fmla="*/ 2825322 h 2825322"/>
              <a:gd name="connsiteX3" fmla="*/ 0 w 5489255"/>
              <a:gd name="connsiteY3" fmla="*/ 2825322 h 282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9255" h="2825322">
                <a:moveTo>
                  <a:pt x="0" y="0"/>
                </a:moveTo>
                <a:lnTo>
                  <a:pt x="5489255" y="0"/>
                </a:lnTo>
                <a:lnTo>
                  <a:pt x="5489255" y="2825322"/>
                </a:lnTo>
                <a:lnTo>
                  <a:pt x="0" y="282532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862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rafik 99">
            <a:extLst>
              <a:ext uri="{FF2B5EF4-FFF2-40B4-BE49-F238E27FC236}">
                <a16:creationId xmlns:a16="http://schemas.microsoft.com/office/drawing/2014/main" id="{70DFF5B6-99EE-0549-983C-DB6962BF8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6700" y="4651200"/>
            <a:ext cx="2365200" cy="2206800"/>
          </a:xfrm>
          <a:custGeom>
            <a:avLst/>
            <a:gdLst>
              <a:gd name="connsiteX0" fmla="*/ 0 w 2365200"/>
              <a:gd name="connsiteY0" fmla="*/ 0 h 2206800"/>
              <a:gd name="connsiteX1" fmla="*/ 2365200 w 2365200"/>
              <a:gd name="connsiteY1" fmla="*/ 0 h 2206800"/>
              <a:gd name="connsiteX2" fmla="*/ 2365200 w 2365200"/>
              <a:gd name="connsiteY2" fmla="*/ 2206800 h 2206800"/>
              <a:gd name="connsiteX3" fmla="*/ 0 w 2365200"/>
              <a:gd name="connsiteY3" fmla="*/ 2206800 h 22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200" h="2206800">
                <a:moveTo>
                  <a:pt x="0" y="0"/>
                </a:moveTo>
                <a:lnTo>
                  <a:pt x="2365200" y="0"/>
                </a:lnTo>
                <a:lnTo>
                  <a:pt x="2365200" y="2206800"/>
                </a:lnTo>
                <a:lnTo>
                  <a:pt x="0" y="2206800"/>
                </a:lnTo>
                <a:close/>
              </a:path>
            </a:pathLst>
          </a:custGeom>
        </p:spPr>
      </p:pic>
      <p:pic>
        <p:nvPicPr>
          <p:cNvPr id="98" name="Grafik 97">
            <a:extLst>
              <a:ext uri="{FF2B5EF4-FFF2-40B4-BE49-F238E27FC236}">
                <a16:creationId xmlns:a16="http://schemas.microsoft.com/office/drawing/2014/main" id="{64CFD879-B4CE-B94F-8C61-BCFFF28335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651202"/>
            <a:ext cx="2365200" cy="2206799"/>
          </a:xfrm>
          <a:custGeom>
            <a:avLst/>
            <a:gdLst>
              <a:gd name="connsiteX0" fmla="*/ 0 w 2365200"/>
              <a:gd name="connsiteY0" fmla="*/ 0 h 2206799"/>
              <a:gd name="connsiteX1" fmla="*/ 2365200 w 2365200"/>
              <a:gd name="connsiteY1" fmla="*/ 0 h 2206799"/>
              <a:gd name="connsiteX2" fmla="*/ 2365200 w 2365200"/>
              <a:gd name="connsiteY2" fmla="*/ 2206799 h 2206799"/>
              <a:gd name="connsiteX3" fmla="*/ 0 w 2365200"/>
              <a:gd name="connsiteY3" fmla="*/ 2206799 h 220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200" h="2206799">
                <a:moveTo>
                  <a:pt x="0" y="0"/>
                </a:moveTo>
                <a:lnTo>
                  <a:pt x="2365200" y="0"/>
                </a:lnTo>
                <a:lnTo>
                  <a:pt x="2365200" y="2206799"/>
                </a:lnTo>
                <a:lnTo>
                  <a:pt x="0" y="2206799"/>
                </a:lnTo>
                <a:close/>
              </a:path>
            </a:pathLst>
          </a:custGeom>
        </p:spPr>
      </p:pic>
      <p:pic>
        <p:nvPicPr>
          <p:cNvPr id="96" name="Grafik 95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089DDDA3-48C5-2645-9C1E-2CD35FA36C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400" y="2327331"/>
            <a:ext cx="2365200" cy="2205069"/>
          </a:xfrm>
          <a:custGeom>
            <a:avLst/>
            <a:gdLst>
              <a:gd name="connsiteX0" fmla="*/ 0 w 2365200"/>
              <a:gd name="connsiteY0" fmla="*/ 0 h 2205069"/>
              <a:gd name="connsiteX1" fmla="*/ 2365200 w 2365200"/>
              <a:gd name="connsiteY1" fmla="*/ 0 h 2205069"/>
              <a:gd name="connsiteX2" fmla="*/ 2365200 w 2365200"/>
              <a:gd name="connsiteY2" fmla="*/ 2205069 h 2205069"/>
              <a:gd name="connsiteX3" fmla="*/ 0 w 2365200"/>
              <a:gd name="connsiteY3" fmla="*/ 2205069 h 220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200" h="2205069">
                <a:moveTo>
                  <a:pt x="0" y="0"/>
                </a:moveTo>
                <a:lnTo>
                  <a:pt x="2365200" y="0"/>
                </a:lnTo>
                <a:lnTo>
                  <a:pt x="2365200" y="2205069"/>
                </a:lnTo>
                <a:lnTo>
                  <a:pt x="0" y="2205069"/>
                </a:lnTo>
                <a:close/>
              </a:path>
            </a:pathLst>
          </a:cu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9848B95B-4B84-4B46-ABC3-53AB38B11C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0100" y="0"/>
            <a:ext cx="2365200" cy="2206800"/>
          </a:xfrm>
          <a:custGeom>
            <a:avLst/>
            <a:gdLst>
              <a:gd name="connsiteX0" fmla="*/ 0 w 2365200"/>
              <a:gd name="connsiteY0" fmla="*/ 0 h 2206800"/>
              <a:gd name="connsiteX1" fmla="*/ 2365200 w 2365200"/>
              <a:gd name="connsiteY1" fmla="*/ 0 h 2206800"/>
              <a:gd name="connsiteX2" fmla="*/ 2365200 w 2365200"/>
              <a:gd name="connsiteY2" fmla="*/ 2206800 h 2206800"/>
              <a:gd name="connsiteX3" fmla="*/ 0 w 2365200"/>
              <a:gd name="connsiteY3" fmla="*/ 2206800 h 22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200" h="2206800">
                <a:moveTo>
                  <a:pt x="0" y="0"/>
                </a:moveTo>
                <a:lnTo>
                  <a:pt x="2365200" y="0"/>
                </a:lnTo>
                <a:lnTo>
                  <a:pt x="2365200" y="2206800"/>
                </a:lnTo>
                <a:lnTo>
                  <a:pt x="0" y="2206800"/>
                </a:lnTo>
                <a:close/>
              </a:path>
            </a:pathLst>
          </a:cu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FF6BE3F3-1831-E24C-A42C-036AB5011C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25600"/>
            <a:ext cx="2365200" cy="2206800"/>
          </a:xfrm>
          <a:custGeom>
            <a:avLst/>
            <a:gdLst>
              <a:gd name="connsiteX0" fmla="*/ 0 w 2365200"/>
              <a:gd name="connsiteY0" fmla="*/ 0 h 2206800"/>
              <a:gd name="connsiteX1" fmla="*/ 2365200 w 2365200"/>
              <a:gd name="connsiteY1" fmla="*/ 0 h 2206800"/>
              <a:gd name="connsiteX2" fmla="*/ 2365200 w 2365200"/>
              <a:gd name="connsiteY2" fmla="*/ 2206800 h 2206800"/>
              <a:gd name="connsiteX3" fmla="*/ 0 w 2365200"/>
              <a:gd name="connsiteY3" fmla="*/ 2206800 h 22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200" h="2206800">
                <a:moveTo>
                  <a:pt x="0" y="0"/>
                </a:moveTo>
                <a:lnTo>
                  <a:pt x="2365200" y="0"/>
                </a:lnTo>
                <a:lnTo>
                  <a:pt x="2365200" y="2206800"/>
                </a:lnTo>
                <a:lnTo>
                  <a:pt x="0" y="2206800"/>
                </a:lnTo>
                <a:close/>
              </a:path>
            </a:pathLst>
          </a:cu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A66FD4A4-4923-3940-A465-4DFEAEF956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0100" y="4651200"/>
            <a:ext cx="2365200" cy="2206800"/>
          </a:xfrm>
          <a:custGeom>
            <a:avLst/>
            <a:gdLst>
              <a:gd name="connsiteX0" fmla="*/ 0 w 2365200"/>
              <a:gd name="connsiteY0" fmla="*/ 0 h 2206800"/>
              <a:gd name="connsiteX1" fmla="*/ 2365200 w 2365200"/>
              <a:gd name="connsiteY1" fmla="*/ 0 h 2206800"/>
              <a:gd name="connsiteX2" fmla="*/ 2365200 w 2365200"/>
              <a:gd name="connsiteY2" fmla="*/ 2206800 h 2206800"/>
              <a:gd name="connsiteX3" fmla="*/ 0 w 2365200"/>
              <a:gd name="connsiteY3" fmla="*/ 2206800 h 22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200" h="2206800">
                <a:moveTo>
                  <a:pt x="0" y="0"/>
                </a:moveTo>
                <a:lnTo>
                  <a:pt x="2365200" y="0"/>
                </a:lnTo>
                <a:lnTo>
                  <a:pt x="2365200" y="2206800"/>
                </a:lnTo>
                <a:lnTo>
                  <a:pt x="0" y="2206800"/>
                </a:lnTo>
                <a:close/>
              </a:path>
            </a:pathLst>
          </a:cu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26AD7C53-AC3E-F94C-A34D-B8AD86F6B39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26800" y="2325600"/>
            <a:ext cx="2365200" cy="2206800"/>
          </a:xfrm>
          <a:custGeom>
            <a:avLst/>
            <a:gdLst>
              <a:gd name="connsiteX0" fmla="*/ 0 w 2365200"/>
              <a:gd name="connsiteY0" fmla="*/ 0 h 2206800"/>
              <a:gd name="connsiteX1" fmla="*/ 2365200 w 2365200"/>
              <a:gd name="connsiteY1" fmla="*/ 0 h 2206800"/>
              <a:gd name="connsiteX2" fmla="*/ 2365200 w 2365200"/>
              <a:gd name="connsiteY2" fmla="*/ 2206800 h 2206800"/>
              <a:gd name="connsiteX3" fmla="*/ 0 w 2365200"/>
              <a:gd name="connsiteY3" fmla="*/ 2206800 h 22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200" h="2206800">
                <a:moveTo>
                  <a:pt x="0" y="0"/>
                </a:moveTo>
                <a:lnTo>
                  <a:pt x="2365200" y="0"/>
                </a:lnTo>
                <a:lnTo>
                  <a:pt x="2365200" y="2206800"/>
                </a:lnTo>
                <a:lnTo>
                  <a:pt x="0" y="2206800"/>
                </a:lnTo>
                <a:close/>
              </a:path>
            </a:pathLst>
          </a:cu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BC177FA7-6C03-8543-8675-2A6BE6DF23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6700" y="0"/>
            <a:ext cx="2365200" cy="2206800"/>
          </a:xfrm>
          <a:custGeom>
            <a:avLst/>
            <a:gdLst>
              <a:gd name="connsiteX0" fmla="*/ 0 w 2365200"/>
              <a:gd name="connsiteY0" fmla="*/ 0 h 2206800"/>
              <a:gd name="connsiteX1" fmla="*/ 2365200 w 2365200"/>
              <a:gd name="connsiteY1" fmla="*/ 0 h 2206800"/>
              <a:gd name="connsiteX2" fmla="*/ 2365200 w 2365200"/>
              <a:gd name="connsiteY2" fmla="*/ 2206800 h 2206800"/>
              <a:gd name="connsiteX3" fmla="*/ 0 w 2365200"/>
              <a:gd name="connsiteY3" fmla="*/ 2206800 h 22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200" h="2206800">
                <a:moveTo>
                  <a:pt x="0" y="0"/>
                </a:moveTo>
                <a:lnTo>
                  <a:pt x="2365200" y="0"/>
                </a:lnTo>
                <a:lnTo>
                  <a:pt x="2365200" y="2206800"/>
                </a:lnTo>
                <a:lnTo>
                  <a:pt x="0" y="2206800"/>
                </a:lnTo>
                <a:close/>
              </a:path>
            </a:pathLst>
          </a:custGeom>
        </p:spPr>
      </p:pic>
      <p:sp>
        <p:nvSpPr>
          <p:cNvPr id="80" name="Rechteck 79">
            <a:extLst>
              <a:ext uri="{FF2B5EF4-FFF2-40B4-BE49-F238E27FC236}">
                <a16:creationId xmlns:a16="http://schemas.microsoft.com/office/drawing/2014/main" id="{7C41D671-562B-A940-B152-1E2A544E0E0C}"/>
              </a:ext>
            </a:extLst>
          </p:cNvPr>
          <p:cNvSpPr/>
          <p:nvPr/>
        </p:nvSpPr>
        <p:spPr>
          <a:xfrm>
            <a:off x="9826800" y="6416675"/>
            <a:ext cx="2365200" cy="44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200" err="1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4A2071-F888-9847-9B85-3958BD3EDA06}"/>
              </a:ext>
            </a:extLst>
          </p:cNvPr>
          <p:cNvSpPr/>
          <p:nvPr/>
        </p:nvSpPr>
        <p:spPr>
          <a:xfrm>
            <a:off x="0" y="0"/>
            <a:ext cx="2365200" cy="2206800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144000" tIns="180000" rIns="144000" bIns="180000" anchor="ctr"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</a:rPr>
              <a:t>OUR CORE VALUES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2D0411B-938B-174A-BD58-1317193BA220}"/>
              </a:ext>
            </a:extLst>
          </p:cNvPr>
          <p:cNvSpPr/>
          <p:nvPr/>
        </p:nvSpPr>
        <p:spPr>
          <a:xfrm>
            <a:off x="9826800" y="0"/>
            <a:ext cx="2365200" cy="2206800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936000" rIns="72000" bIns="180000" anchor="t">
            <a:noAutofit/>
          </a:bodyPr>
          <a:lstStyle/>
          <a:p>
            <a:pPr algn="ctr"/>
            <a:endParaRPr lang="de-DE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E66935E-4881-4048-B3FB-F8C7D23C380A}"/>
              </a:ext>
            </a:extLst>
          </p:cNvPr>
          <p:cNvSpPr/>
          <p:nvPr/>
        </p:nvSpPr>
        <p:spPr>
          <a:xfrm>
            <a:off x="4913400" y="0"/>
            <a:ext cx="2365200" cy="2206800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936000" rIns="72000" bIns="180000" anchor="t">
            <a:noAutofit/>
          </a:bodyPr>
          <a:lstStyle/>
          <a:p>
            <a:pPr algn="ctr"/>
            <a:endParaRPr lang="de-DE" sz="120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F20F1520-BC2A-0646-AB4F-87501A64DCE9}"/>
              </a:ext>
            </a:extLst>
          </p:cNvPr>
          <p:cNvSpPr/>
          <p:nvPr/>
        </p:nvSpPr>
        <p:spPr>
          <a:xfrm>
            <a:off x="7370100" y="2325600"/>
            <a:ext cx="2365200" cy="2206800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936000" rIns="72000" bIns="180000" anchor="t">
            <a:noAutofit/>
          </a:bodyPr>
          <a:lstStyle/>
          <a:p>
            <a:pPr algn="ctr"/>
            <a:endParaRPr lang="de-DE" sz="120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D95575BD-E6ED-F940-99F8-51E47C52891F}"/>
              </a:ext>
            </a:extLst>
          </p:cNvPr>
          <p:cNvSpPr/>
          <p:nvPr/>
        </p:nvSpPr>
        <p:spPr>
          <a:xfrm>
            <a:off x="2456700" y="2325600"/>
            <a:ext cx="2365200" cy="2206800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936000" rIns="72000" bIns="180000" anchor="t">
            <a:noAutofit/>
          </a:bodyPr>
          <a:lstStyle/>
          <a:p>
            <a:pPr algn="ctr"/>
            <a:endParaRPr lang="de-DE" sz="120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4E8861C3-914E-CA4D-A51B-C2563E2762BD}"/>
              </a:ext>
            </a:extLst>
          </p:cNvPr>
          <p:cNvSpPr/>
          <p:nvPr/>
        </p:nvSpPr>
        <p:spPr>
          <a:xfrm>
            <a:off x="9826800" y="4651200"/>
            <a:ext cx="2365200" cy="2206800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936000" rIns="72000" bIns="180000" anchor="t">
            <a:noAutofit/>
          </a:bodyPr>
          <a:lstStyle/>
          <a:p>
            <a:pPr algn="ctr"/>
            <a:endParaRPr lang="de-DE" sz="120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BA9292D8-5DC8-A543-8DF8-50668A91186D}"/>
              </a:ext>
            </a:extLst>
          </p:cNvPr>
          <p:cNvSpPr/>
          <p:nvPr/>
        </p:nvSpPr>
        <p:spPr>
          <a:xfrm>
            <a:off x="4913400" y="4651200"/>
            <a:ext cx="2365200" cy="2206800"/>
          </a:xfrm>
          <a:prstGeom prst="rect">
            <a:avLst/>
          </a:prstGeom>
          <a:solidFill>
            <a:srgbClr val="D9000A">
              <a:alpha val="80000"/>
            </a:srgbClr>
          </a:solidFill>
          <a:ln w="38100">
            <a:noFill/>
          </a:ln>
          <a:effectLst>
            <a:outerShdw blurRad="228600" sx="99000" sy="99000" algn="ctr" rotWithShape="0">
              <a:prstClr val="black">
                <a:alpha val="21000"/>
              </a:prstClr>
            </a:outerShdw>
          </a:effectLst>
        </p:spPr>
        <p:txBody>
          <a:bodyPr wrap="square" lIns="72000" tIns="936000" rIns="72000" bIns="180000" anchor="t">
            <a:noAutofit/>
          </a:bodyPr>
          <a:lstStyle/>
          <a:p>
            <a:pPr algn="ctr"/>
            <a:endParaRPr lang="de-DE" sz="1200" err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41075A97-C983-F34C-BDFC-AADB0818D1C8}"/>
              </a:ext>
            </a:extLst>
          </p:cNvPr>
          <p:cNvGrpSpPr/>
          <p:nvPr/>
        </p:nvGrpSpPr>
        <p:grpSpPr>
          <a:xfrm>
            <a:off x="5499065" y="441325"/>
            <a:ext cx="1193870" cy="1193870"/>
            <a:chOff x="450862" y="371662"/>
            <a:chExt cx="1463476" cy="14634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04EA3BE-67B3-AD4E-9E5A-4CD26B7C1AC8}"/>
                </a:ext>
              </a:extLst>
            </p:cNvPr>
            <p:cNvSpPr/>
            <p:nvPr/>
          </p:nvSpPr>
          <p:spPr>
            <a:xfrm>
              <a:off x="450862" y="371662"/>
              <a:ext cx="1463476" cy="14634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endParaRPr lang="de-DE" sz="1200" err="1">
                <a:solidFill>
                  <a:schemeClr val="tx1"/>
                </a:solidFill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8535AF2F-9EF2-E345-B004-CE24344CB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7622" y="656844"/>
              <a:ext cx="989956" cy="893112"/>
            </a:xfrm>
            <a:prstGeom prst="rect">
              <a:avLst/>
            </a:prstGeom>
          </p:spPr>
        </p:pic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3941173A-DBFE-F644-A838-33BBAB35A3F2}"/>
              </a:ext>
            </a:extLst>
          </p:cNvPr>
          <p:cNvSpPr/>
          <p:nvPr/>
        </p:nvSpPr>
        <p:spPr>
          <a:xfrm>
            <a:off x="7962830" y="2832065"/>
            <a:ext cx="1193870" cy="11938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200" err="1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108DF31-8002-184D-993F-CF61A2D51D7F}"/>
              </a:ext>
            </a:extLst>
          </p:cNvPr>
          <p:cNvSpPr/>
          <p:nvPr/>
        </p:nvSpPr>
        <p:spPr>
          <a:xfrm>
            <a:off x="5513195" y="5157665"/>
            <a:ext cx="1193870" cy="11938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200" err="1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04B2173-7C97-E54C-8F2F-3C9FCA8D6001}"/>
              </a:ext>
            </a:extLst>
          </p:cNvPr>
          <p:cNvSpPr/>
          <p:nvPr/>
        </p:nvSpPr>
        <p:spPr>
          <a:xfrm>
            <a:off x="10426595" y="5157665"/>
            <a:ext cx="1193870" cy="11938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200" err="1">
              <a:solidFill>
                <a:schemeClr val="tx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9E89AEA-5828-6B4B-A013-983AACB05D66}"/>
              </a:ext>
            </a:extLst>
          </p:cNvPr>
          <p:cNvSpPr/>
          <p:nvPr/>
        </p:nvSpPr>
        <p:spPr>
          <a:xfrm>
            <a:off x="10412465" y="441325"/>
            <a:ext cx="1193870" cy="11938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200" err="1">
              <a:solidFill>
                <a:schemeClr val="tx1"/>
              </a:solidFill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FDBE8CF7-F7FB-824A-A289-746B8E5718A7}"/>
              </a:ext>
            </a:extLst>
          </p:cNvPr>
          <p:cNvSpPr txBox="1"/>
          <p:nvPr/>
        </p:nvSpPr>
        <p:spPr>
          <a:xfrm>
            <a:off x="5515551" y="1703761"/>
            <a:ext cx="116089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dirty="0">
                <a:solidFill>
                  <a:schemeClr val="bg1"/>
                </a:solidFill>
              </a:rPr>
              <a:t>Reliability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E551E7E3-30CA-234C-9492-D544A086FF1E}"/>
              </a:ext>
            </a:extLst>
          </p:cNvPr>
          <p:cNvSpPr txBox="1"/>
          <p:nvPr/>
        </p:nvSpPr>
        <p:spPr>
          <a:xfrm>
            <a:off x="10508002" y="1718774"/>
            <a:ext cx="103105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dirty="0">
                <a:solidFill>
                  <a:schemeClr val="bg1"/>
                </a:solidFill>
              </a:rPr>
              <a:t>Respect</a:t>
            </a: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1383286B-0289-6B44-A961-769EFF63F27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34013" y="702483"/>
            <a:ext cx="779031" cy="722812"/>
          </a:xfrm>
          <a:prstGeom prst="rect">
            <a:avLst/>
          </a:prstGeom>
        </p:spPr>
      </p:pic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2B57554E-6B10-5649-9DAC-6DA43D707DB1}"/>
              </a:ext>
            </a:extLst>
          </p:cNvPr>
          <p:cNvGrpSpPr/>
          <p:nvPr/>
        </p:nvGrpSpPr>
        <p:grpSpPr>
          <a:xfrm>
            <a:off x="3049430" y="2832065"/>
            <a:ext cx="1193870" cy="1193870"/>
            <a:chOff x="3049430" y="2832065"/>
            <a:chExt cx="1193870" cy="119387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AC1C8E7-64EE-2849-B0A2-3CCDC51CB06B}"/>
                </a:ext>
              </a:extLst>
            </p:cNvPr>
            <p:cNvSpPr/>
            <p:nvPr/>
          </p:nvSpPr>
          <p:spPr>
            <a:xfrm>
              <a:off x="3049430" y="2832065"/>
              <a:ext cx="1193870" cy="11938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endParaRPr lang="de-DE" sz="1200" err="1">
                <a:solidFill>
                  <a:schemeClr val="tx1"/>
                </a:solidFill>
              </a:endParaRPr>
            </a:p>
          </p:txBody>
        </p:sp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BC482C7E-379F-F34A-9A2B-86CF4B7D8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289490" y="2980994"/>
              <a:ext cx="700255" cy="812296"/>
            </a:xfrm>
            <a:prstGeom prst="rect">
              <a:avLst/>
            </a:prstGeom>
          </p:spPr>
        </p:pic>
      </p:grpSp>
      <p:sp>
        <p:nvSpPr>
          <p:cNvPr id="74" name="Textfeld 73">
            <a:extLst>
              <a:ext uri="{FF2B5EF4-FFF2-40B4-BE49-F238E27FC236}">
                <a16:creationId xmlns:a16="http://schemas.microsoft.com/office/drawing/2014/main" id="{06B7DF9C-71B0-A847-A179-A3A47AC3AF88}"/>
              </a:ext>
            </a:extLst>
          </p:cNvPr>
          <p:cNvSpPr txBox="1"/>
          <p:nvPr/>
        </p:nvSpPr>
        <p:spPr>
          <a:xfrm>
            <a:off x="3049430" y="4041216"/>
            <a:ext cx="12490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dirty="0">
                <a:solidFill>
                  <a:schemeClr val="bg1"/>
                </a:solidFill>
              </a:rPr>
              <a:t>Innovation</a:t>
            </a:r>
          </a:p>
        </p:txBody>
      </p:sp>
      <p:pic>
        <p:nvPicPr>
          <p:cNvPr id="75" name="Grafik 74">
            <a:extLst>
              <a:ext uri="{FF2B5EF4-FFF2-40B4-BE49-F238E27FC236}">
                <a16:creationId xmlns:a16="http://schemas.microsoft.com/office/drawing/2014/main" id="{615C00BC-0846-4F48-A122-0C5D548E13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249559" y="3028425"/>
            <a:ext cx="606281" cy="717433"/>
          </a:xfrm>
          <a:prstGeom prst="rect">
            <a:avLst/>
          </a:prstGeom>
        </p:spPr>
      </p:pic>
      <p:sp>
        <p:nvSpPr>
          <p:cNvPr id="76" name="Textfeld 75">
            <a:extLst>
              <a:ext uri="{FF2B5EF4-FFF2-40B4-BE49-F238E27FC236}">
                <a16:creationId xmlns:a16="http://schemas.microsoft.com/office/drawing/2014/main" id="{244A4D30-E054-6444-AD9A-9DC41F08836A}"/>
              </a:ext>
            </a:extLst>
          </p:cNvPr>
          <p:cNvSpPr txBox="1"/>
          <p:nvPr/>
        </p:nvSpPr>
        <p:spPr>
          <a:xfrm>
            <a:off x="8052927" y="4041216"/>
            <a:ext cx="10136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dirty="0">
                <a:solidFill>
                  <a:schemeClr val="bg1"/>
                </a:solidFill>
              </a:rPr>
              <a:t>Honesty</a:t>
            </a:r>
          </a:p>
        </p:txBody>
      </p:sp>
      <p:pic>
        <p:nvPicPr>
          <p:cNvPr id="78" name="Grafik 77">
            <a:extLst>
              <a:ext uri="{FF2B5EF4-FFF2-40B4-BE49-F238E27FC236}">
                <a16:creationId xmlns:a16="http://schemas.microsoft.com/office/drawing/2014/main" id="{CA184B65-516B-6245-91A7-40B14BDD28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705203" y="5408123"/>
            <a:ext cx="809854" cy="590519"/>
          </a:xfrm>
          <a:prstGeom prst="rect">
            <a:avLst/>
          </a:prstGeom>
        </p:spPr>
      </p:pic>
      <p:sp>
        <p:nvSpPr>
          <p:cNvPr id="79" name="Textfeld 78">
            <a:extLst>
              <a:ext uri="{FF2B5EF4-FFF2-40B4-BE49-F238E27FC236}">
                <a16:creationId xmlns:a16="http://schemas.microsoft.com/office/drawing/2014/main" id="{C2C48405-6E7C-6144-97AA-7712D4F26997}"/>
              </a:ext>
            </a:extLst>
          </p:cNvPr>
          <p:cNvSpPr txBox="1"/>
          <p:nvPr/>
        </p:nvSpPr>
        <p:spPr>
          <a:xfrm>
            <a:off x="5771992" y="6351535"/>
            <a:ext cx="6762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dirty="0">
                <a:solidFill>
                  <a:schemeClr val="bg1"/>
                </a:solidFill>
              </a:rPr>
              <a:t>Trust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9BCEED26-F95B-DB48-9E47-00BC71346A59}"/>
              </a:ext>
            </a:extLst>
          </p:cNvPr>
          <p:cNvSpPr txBox="1"/>
          <p:nvPr/>
        </p:nvSpPr>
        <p:spPr>
          <a:xfrm>
            <a:off x="10230682" y="6351535"/>
            <a:ext cx="158569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dirty="0">
                <a:solidFill>
                  <a:schemeClr val="bg1"/>
                </a:solidFill>
              </a:rPr>
              <a:t>Responsibility</a:t>
            </a:r>
          </a:p>
        </p:txBody>
      </p:sp>
      <p:pic>
        <p:nvPicPr>
          <p:cNvPr id="82" name="Grafik 81">
            <a:extLst>
              <a:ext uri="{FF2B5EF4-FFF2-40B4-BE49-F238E27FC236}">
                <a16:creationId xmlns:a16="http://schemas.microsoft.com/office/drawing/2014/main" id="{097391B2-DD26-0648-970D-D72CF7FD10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42244" y="5367811"/>
            <a:ext cx="770800" cy="7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65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0CCA44CF115C47BF8BAE2B6A45D74C" ma:contentTypeVersion="16" ma:contentTypeDescription="Ein neues Dokument erstellen." ma:contentTypeScope="" ma:versionID="352bbaa79eebb260388f76a6391bd618">
  <xsd:schema xmlns:xsd="http://www.w3.org/2001/XMLSchema" xmlns:xs="http://www.w3.org/2001/XMLSchema" xmlns:p="http://schemas.microsoft.com/office/2006/metadata/properties" xmlns:ns2="369a70b5-979e-46d1-af7c-b532cae02f16" xmlns:ns3="ce1348a1-e77a-4182-bb30-37d54967e58d" targetNamespace="http://schemas.microsoft.com/office/2006/metadata/properties" ma:root="true" ma:fieldsID="1b1e25d0e2ab07bd0f6dbabb0f9896da" ns2:_="" ns3:_="">
    <xsd:import namespace="369a70b5-979e-46d1-af7c-b532cae02f16"/>
    <xsd:import namespace="ce1348a1-e77a-4182-bb30-37d54967e5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a70b5-979e-46d1-af7c-b532cae02f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790a3ac6-2e28-4701-ab95-9825e7327f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1348a1-e77a-4182-bb30-37d54967e58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d820e9c-1329-4dc7-a954-d8cf5872d83b}" ma:internalName="TaxCatchAll" ma:showField="CatchAllData" ma:web="ce1348a1-e77a-4182-bb30-37d54967e5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9a70b5-979e-46d1-af7c-b532cae02f16">
      <Terms xmlns="http://schemas.microsoft.com/office/infopath/2007/PartnerControls"/>
    </lcf76f155ced4ddcb4097134ff3c332f>
    <TaxCatchAll xmlns="ce1348a1-e77a-4182-bb30-37d54967e58d" xsi:nil="true"/>
  </documentManagement>
</p:properties>
</file>

<file path=customXml/itemProps1.xml><?xml version="1.0" encoding="utf-8"?>
<ds:datastoreItem xmlns:ds="http://schemas.openxmlformats.org/officeDocument/2006/customXml" ds:itemID="{D1327F4E-6882-4F5F-B676-D37450395B42}"/>
</file>

<file path=customXml/itemProps2.xml><?xml version="1.0" encoding="utf-8"?>
<ds:datastoreItem xmlns:ds="http://schemas.openxmlformats.org/officeDocument/2006/customXml" ds:itemID="{A96737B0-F839-45ED-8ED4-9A90AB45DA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258691-A70C-4876-8D9F-00DDBBDF7D3D}">
  <ds:schemaRefs>
    <ds:schemaRef ds:uri="http://schemas.microsoft.com/office/2006/metadata/properties"/>
    <ds:schemaRef ds:uri="http://schemas.microsoft.com/office/infopath/2007/PartnerControls"/>
    <ds:schemaRef ds:uri="c00d0baa-979f-4ce6-a0a9-ce8e8c5b84a2"/>
    <ds:schemaRef ds:uri="47fb54ee-2692-4407-ae7f-d4b511294d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Office PowerPoint</Application>
  <PresentationFormat>Breitbild</PresentationFormat>
  <Paragraphs>90</Paragraphs>
  <Slides>14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Univers</vt:lpstr>
      <vt:lpstr>Wingdings</vt:lpstr>
      <vt:lpstr>Office</vt:lpstr>
      <vt:lpstr>Start your career with Pollmeier!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very much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Michaela Zeiss</dc:creator>
  <cp:lastModifiedBy>Michaela Zeiss</cp:lastModifiedBy>
  <cp:revision>3</cp:revision>
  <dcterms:created xsi:type="dcterms:W3CDTF">2024-11-19T06:31:46Z</dcterms:created>
  <dcterms:modified xsi:type="dcterms:W3CDTF">2025-06-03T10:40:20Z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0x010100F40CCA44CF115C47BF8BAE2B6A45D74C</vt:lpwstr>
  </property>
  <property fmtid="{D5CDD505-2E9C-101B-9397-08002B2CF9AE}" pid="3" name="MediaServiceImageTags">
    <vt:lpwstr/>
  </property>
</Properties>
</file>